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6" r:id="rId2"/>
    <p:sldId id="257" r:id="rId3"/>
    <p:sldId id="258" r:id="rId4"/>
    <p:sldId id="259" r:id="rId5"/>
    <p:sldId id="260" r:id="rId6"/>
    <p:sldId id="261" r:id="rId7"/>
    <p:sldId id="303" r:id="rId8"/>
    <p:sldId id="262" r:id="rId9"/>
    <p:sldId id="263" r:id="rId10"/>
    <p:sldId id="267" r:id="rId11"/>
    <p:sldId id="307" r:id="rId12"/>
    <p:sldId id="268" r:id="rId13"/>
    <p:sldId id="269" r:id="rId14"/>
    <p:sldId id="304" r:id="rId15"/>
    <p:sldId id="272" r:id="rId16"/>
    <p:sldId id="273" r:id="rId17"/>
    <p:sldId id="274" r:id="rId18"/>
    <p:sldId id="275" r:id="rId19"/>
    <p:sldId id="309" r:id="rId20"/>
    <p:sldId id="276" r:id="rId21"/>
    <p:sldId id="277" r:id="rId22"/>
    <p:sldId id="278" r:id="rId23"/>
    <p:sldId id="305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9" r:id="rId34"/>
    <p:sldId id="290" r:id="rId35"/>
    <p:sldId id="291" r:id="rId36"/>
    <p:sldId id="292" r:id="rId37"/>
    <p:sldId id="293" r:id="rId38"/>
    <p:sldId id="294" r:id="rId39"/>
    <p:sldId id="300" r:id="rId40"/>
    <p:sldId id="295" r:id="rId41"/>
    <p:sldId id="301" r:id="rId42"/>
    <p:sldId id="296" r:id="rId43"/>
    <p:sldId id="302" r:id="rId44"/>
    <p:sldId id="297" r:id="rId45"/>
    <p:sldId id="306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FFFF"/>
    <a:srgbClr val="FF00FF"/>
    <a:srgbClr val="FFD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ADA6952-25AB-47A2-8E1D-816F6D89B91E}" v="2" dt="2023-10-04T16:50:47.2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37" autoAdjust="0"/>
    <p:restoredTop sz="85892" autoAdjust="0"/>
  </p:normalViewPr>
  <p:slideViewPr>
    <p:cSldViewPr snapToGrid="0">
      <p:cViewPr varScale="1">
        <p:scale>
          <a:sx n="67" d="100"/>
          <a:sy n="67" d="100"/>
        </p:scale>
        <p:origin x="1195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upesh Vissa" userId="71bc4cc26d778a98" providerId="LiveId" clId="{B0D51852-5FFD-4BE5-9115-973B83656BDC}"/>
    <pc:docChg chg="custSel addSld delSld modSld">
      <pc:chgData name="Rupesh Vissa" userId="71bc4cc26d778a98" providerId="LiveId" clId="{B0D51852-5FFD-4BE5-9115-973B83656BDC}" dt="2023-09-19T17:03:01.822" v="1969" actId="948"/>
      <pc:docMkLst>
        <pc:docMk/>
      </pc:docMkLst>
      <pc:sldChg chg="addSp delSp modSp mod">
        <pc:chgData name="Rupesh Vissa" userId="71bc4cc26d778a98" providerId="LiveId" clId="{B0D51852-5FFD-4BE5-9115-973B83656BDC}" dt="2023-09-15T07:06:27.256" v="1856" actId="404"/>
        <pc:sldMkLst>
          <pc:docMk/>
          <pc:sldMk cId="347544951" sldId="256"/>
        </pc:sldMkLst>
        <pc:spChg chg="del">
          <ac:chgData name="Rupesh Vissa" userId="71bc4cc26d778a98" providerId="LiveId" clId="{B0D51852-5FFD-4BE5-9115-973B83656BDC}" dt="2023-09-15T07:06:21.167" v="1852"/>
          <ac:spMkLst>
            <pc:docMk/>
            <pc:sldMk cId="347544951" sldId="256"/>
            <ac:spMk id="3" creationId="{4F9D2317-C99E-7F91-0289-75F8D7032532}"/>
          </ac:spMkLst>
        </pc:spChg>
        <pc:spChg chg="add mod">
          <ac:chgData name="Rupesh Vissa" userId="71bc4cc26d778a98" providerId="LiveId" clId="{B0D51852-5FFD-4BE5-9115-973B83656BDC}" dt="2023-09-15T07:06:27.256" v="1856" actId="404"/>
          <ac:spMkLst>
            <pc:docMk/>
            <pc:sldMk cId="347544951" sldId="256"/>
            <ac:spMk id="4" creationId="{65CAB1FE-69D5-6793-EBD7-385A4D08D2E2}"/>
          </ac:spMkLst>
        </pc:spChg>
      </pc:sldChg>
      <pc:sldChg chg="modSp mod">
        <pc:chgData name="Rupesh Vissa" userId="71bc4cc26d778a98" providerId="LiveId" clId="{B0D51852-5FFD-4BE5-9115-973B83656BDC}" dt="2023-09-19T17:03:01.822" v="1969" actId="948"/>
        <pc:sldMkLst>
          <pc:docMk/>
          <pc:sldMk cId="11202777" sldId="257"/>
        </pc:sldMkLst>
        <pc:spChg chg="mod">
          <ac:chgData name="Rupesh Vissa" userId="71bc4cc26d778a98" providerId="LiveId" clId="{B0D51852-5FFD-4BE5-9115-973B83656BDC}" dt="2023-09-19T17:03:01.822" v="1969" actId="948"/>
          <ac:spMkLst>
            <pc:docMk/>
            <pc:sldMk cId="11202777" sldId="257"/>
            <ac:spMk id="3" creationId="{0A3002A3-7976-BD52-32D8-585EAE3B2574}"/>
          </ac:spMkLst>
        </pc:spChg>
      </pc:sldChg>
      <pc:sldChg chg="modSp mod">
        <pc:chgData name="Rupesh Vissa" userId="71bc4cc26d778a98" providerId="LiveId" clId="{B0D51852-5FFD-4BE5-9115-973B83656BDC}" dt="2023-09-15T00:51:17.466" v="1705" actId="207"/>
        <pc:sldMkLst>
          <pc:docMk/>
          <pc:sldMk cId="1505529850" sldId="259"/>
        </pc:sldMkLst>
        <pc:spChg chg="mod">
          <ac:chgData name="Rupesh Vissa" userId="71bc4cc26d778a98" providerId="LiveId" clId="{B0D51852-5FFD-4BE5-9115-973B83656BDC}" dt="2023-09-15T00:51:17.466" v="1705" actId="207"/>
          <ac:spMkLst>
            <pc:docMk/>
            <pc:sldMk cId="1505529850" sldId="259"/>
            <ac:spMk id="3" creationId="{A286B28C-61EA-FEB6-A34B-46E8C640D01C}"/>
          </ac:spMkLst>
        </pc:spChg>
      </pc:sldChg>
      <pc:sldChg chg="modSp mod">
        <pc:chgData name="Rupesh Vissa" userId="71bc4cc26d778a98" providerId="LiveId" clId="{B0D51852-5FFD-4BE5-9115-973B83656BDC}" dt="2023-09-14T11:07:50.327" v="126" actId="20577"/>
        <pc:sldMkLst>
          <pc:docMk/>
          <pc:sldMk cId="2900518401" sldId="261"/>
        </pc:sldMkLst>
        <pc:spChg chg="mod">
          <ac:chgData name="Rupesh Vissa" userId="71bc4cc26d778a98" providerId="LiveId" clId="{B0D51852-5FFD-4BE5-9115-973B83656BDC}" dt="2023-09-14T11:07:50.327" v="126" actId="20577"/>
          <ac:spMkLst>
            <pc:docMk/>
            <pc:sldMk cId="2900518401" sldId="261"/>
            <ac:spMk id="3" creationId="{EE243A6C-56A4-DB7D-7322-9134E035BE78}"/>
          </ac:spMkLst>
        </pc:spChg>
      </pc:sldChg>
      <pc:sldChg chg="modSp mod">
        <pc:chgData name="Rupesh Vissa" userId="71bc4cc26d778a98" providerId="LiveId" clId="{B0D51852-5FFD-4BE5-9115-973B83656BDC}" dt="2023-09-14T15:12:21.267" v="1697" actId="27636"/>
        <pc:sldMkLst>
          <pc:docMk/>
          <pc:sldMk cId="442012674" sldId="262"/>
        </pc:sldMkLst>
        <pc:spChg chg="mod">
          <ac:chgData name="Rupesh Vissa" userId="71bc4cc26d778a98" providerId="LiveId" clId="{B0D51852-5FFD-4BE5-9115-973B83656BDC}" dt="2023-09-14T15:12:21.267" v="1697" actId="27636"/>
          <ac:spMkLst>
            <pc:docMk/>
            <pc:sldMk cId="442012674" sldId="262"/>
            <ac:spMk id="3" creationId="{5C08081E-E46A-72BF-C58B-AFE21C2885E4}"/>
          </ac:spMkLst>
        </pc:spChg>
      </pc:sldChg>
      <pc:sldChg chg="modSp del mod">
        <pc:chgData name="Rupesh Vissa" userId="71bc4cc26d778a98" providerId="LiveId" clId="{B0D51852-5FFD-4BE5-9115-973B83656BDC}" dt="2023-09-14T11:50:57.332" v="772" actId="47"/>
        <pc:sldMkLst>
          <pc:docMk/>
          <pc:sldMk cId="2844504758" sldId="264"/>
        </pc:sldMkLst>
        <pc:spChg chg="mod">
          <ac:chgData name="Rupesh Vissa" userId="71bc4cc26d778a98" providerId="LiveId" clId="{B0D51852-5FFD-4BE5-9115-973B83656BDC}" dt="2023-09-13T17:00:03.166" v="3" actId="207"/>
          <ac:spMkLst>
            <pc:docMk/>
            <pc:sldMk cId="2844504758" sldId="264"/>
            <ac:spMk id="3" creationId="{B2634671-262F-B690-804F-EC22DBC7ACB3}"/>
          </ac:spMkLst>
        </pc:spChg>
      </pc:sldChg>
      <pc:sldChg chg="modSp del mod">
        <pc:chgData name="Rupesh Vissa" userId="71bc4cc26d778a98" providerId="LiveId" clId="{B0D51852-5FFD-4BE5-9115-973B83656BDC}" dt="2023-09-14T12:03:34.469" v="911" actId="47"/>
        <pc:sldMkLst>
          <pc:docMk/>
          <pc:sldMk cId="2213935030" sldId="265"/>
        </pc:sldMkLst>
        <pc:spChg chg="mod">
          <ac:chgData name="Rupesh Vissa" userId="71bc4cc26d778a98" providerId="LiveId" clId="{B0D51852-5FFD-4BE5-9115-973B83656BDC}" dt="2023-09-13T17:00:56.783" v="7" actId="207"/>
          <ac:spMkLst>
            <pc:docMk/>
            <pc:sldMk cId="2213935030" sldId="265"/>
            <ac:spMk id="3" creationId="{FEADB42A-FF5F-E400-173F-0ED087AAED02}"/>
          </ac:spMkLst>
        </pc:spChg>
      </pc:sldChg>
      <pc:sldChg chg="modSp del mod">
        <pc:chgData name="Rupesh Vissa" userId="71bc4cc26d778a98" providerId="LiveId" clId="{B0D51852-5FFD-4BE5-9115-973B83656BDC}" dt="2023-09-14T12:03:37.915" v="912" actId="47"/>
        <pc:sldMkLst>
          <pc:docMk/>
          <pc:sldMk cId="3609358684" sldId="266"/>
        </pc:sldMkLst>
        <pc:spChg chg="mod">
          <ac:chgData name="Rupesh Vissa" userId="71bc4cc26d778a98" providerId="LiveId" clId="{B0D51852-5FFD-4BE5-9115-973B83656BDC}" dt="2023-09-13T17:03:08.287" v="14" actId="207"/>
          <ac:spMkLst>
            <pc:docMk/>
            <pc:sldMk cId="3609358684" sldId="266"/>
            <ac:spMk id="3" creationId="{D72BD958-D9E9-9054-693D-549BE48B4577}"/>
          </ac:spMkLst>
        </pc:spChg>
      </pc:sldChg>
      <pc:sldChg chg="modSp mod">
        <pc:chgData name="Rupesh Vissa" userId="71bc4cc26d778a98" providerId="LiveId" clId="{B0D51852-5FFD-4BE5-9115-973B83656BDC}" dt="2023-09-14T13:45:38.356" v="1590" actId="20577"/>
        <pc:sldMkLst>
          <pc:docMk/>
          <pc:sldMk cId="4005232477" sldId="268"/>
        </pc:sldMkLst>
        <pc:spChg chg="mod">
          <ac:chgData name="Rupesh Vissa" userId="71bc4cc26d778a98" providerId="LiveId" clId="{B0D51852-5FFD-4BE5-9115-973B83656BDC}" dt="2023-09-14T13:45:38.356" v="1590" actId="20577"/>
          <ac:spMkLst>
            <pc:docMk/>
            <pc:sldMk cId="4005232477" sldId="268"/>
            <ac:spMk id="3" creationId="{3AB40E88-3E16-15E0-4F60-A0FC0A80A480}"/>
          </ac:spMkLst>
        </pc:spChg>
      </pc:sldChg>
      <pc:sldChg chg="modSp mod">
        <pc:chgData name="Rupesh Vissa" userId="71bc4cc26d778a98" providerId="LiveId" clId="{B0D51852-5FFD-4BE5-9115-973B83656BDC}" dt="2023-09-14T13:47:43.145" v="1595" actId="207"/>
        <pc:sldMkLst>
          <pc:docMk/>
          <pc:sldMk cId="312654981" sldId="269"/>
        </pc:sldMkLst>
        <pc:spChg chg="mod">
          <ac:chgData name="Rupesh Vissa" userId="71bc4cc26d778a98" providerId="LiveId" clId="{B0D51852-5FFD-4BE5-9115-973B83656BDC}" dt="2023-09-14T13:47:43.145" v="1595" actId="207"/>
          <ac:spMkLst>
            <pc:docMk/>
            <pc:sldMk cId="312654981" sldId="269"/>
            <ac:spMk id="3" creationId="{87E094B6-057A-F2B4-D150-775D130C1397}"/>
          </ac:spMkLst>
        </pc:spChg>
      </pc:sldChg>
      <pc:sldChg chg="del">
        <pc:chgData name="Rupesh Vissa" userId="71bc4cc26d778a98" providerId="LiveId" clId="{B0D51852-5FFD-4BE5-9115-973B83656BDC}" dt="2023-09-14T12:29:12.332" v="1078" actId="47"/>
        <pc:sldMkLst>
          <pc:docMk/>
          <pc:sldMk cId="2868107379" sldId="270"/>
        </pc:sldMkLst>
      </pc:sldChg>
      <pc:sldChg chg="del">
        <pc:chgData name="Rupesh Vissa" userId="71bc4cc26d778a98" providerId="LiveId" clId="{B0D51852-5FFD-4BE5-9115-973B83656BDC}" dt="2023-09-14T12:33:01.191" v="1080" actId="47"/>
        <pc:sldMkLst>
          <pc:docMk/>
          <pc:sldMk cId="4065554356" sldId="271"/>
        </pc:sldMkLst>
      </pc:sldChg>
      <pc:sldChg chg="modSp mod">
        <pc:chgData name="Rupesh Vissa" userId="71bc4cc26d778a98" providerId="LiveId" clId="{B0D51852-5FFD-4BE5-9115-973B83656BDC}" dt="2023-09-15T01:20:28.825" v="1718" actId="20577"/>
        <pc:sldMkLst>
          <pc:docMk/>
          <pc:sldMk cId="3165976698" sldId="272"/>
        </pc:sldMkLst>
        <pc:spChg chg="mod">
          <ac:chgData name="Rupesh Vissa" userId="71bc4cc26d778a98" providerId="LiveId" clId="{B0D51852-5FFD-4BE5-9115-973B83656BDC}" dt="2023-09-15T01:20:28.825" v="1718" actId="20577"/>
          <ac:spMkLst>
            <pc:docMk/>
            <pc:sldMk cId="3165976698" sldId="272"/>
            <ac:spMk id="3" creationId="{CC44AD91-33F8-0BA5-AFF5-7F90C6EDA3B3}"/>
          </ac:spMkLst>
        </pc:spChg>
      </pc:sldChg>
      <pc:sldChg chg="modSp mod">
        <pc:chgData name="Rupesh Vissa" userId="71bc4cc26d778a98" providerId="LiveId" clId="{B0D51852-5FFD-4BE5-9115-973B83656BDC}" dt="2023-09-14T13:50:20.229" v="1599" actId="20577"/>
        <pc:sldMkLst>
          <pc:docMk/>
          <pc:sldMk cId="2270908740" sldId="277"/>
        </pc:sldMkLst>
        <pc:spChg chg="mod">
          <ac:chgData name="Rupesh Vissa" userId="71bc4cc26d778a98" providerId="LiveId" clId="{B0D51852-5FFD-4BE5-9115-973B83656BDC}" dt="2023-09-14T13:50:20.229" v="1599" actId="20577"/>
          <ac:spMkLst>
            <pc:docMk/>
            <pc:sldMk cId="2270908740" sldId="277"/>
            <ac:spMk id="3" creationId="{3238035E-2207-6273-29DB-79F38712CB8F}"/>
          </ac:spMkLst>
        </pc:spChg>
      </pc:sldChg>
      <pc:sldChg chg="addSp modSp mod">
        <pc:chgData name="Rupesh Vissa" userId="71bc4cc26d778a98" providerId="LiveId" clId="{B0D51852-5FFD-4BE5-9115-973B83656BDC}" dt="2023-09-14T12:56:35.729" v="1569" actId="207"/>
        <pc:sldMkLst>
          <pc:docMk/>
          <pc:sldMk cId="2386866553" sldId="279"/>
        </pc:sldMkLst>
        <pc:spChg chg="mod">
          <ac:chgData name="Rupesh Vissa" userId="71bc4cc26d778a98" providerId="LiveId" clId="{B0D51852-5FFD-4BE5-9115-973B83656BDC}" dt="2023-09-14T12:40:31.505" v="1269" actId="1076"/>
          <ac:spMkLst>
            <pc:docMk/>
            <pc:sldMk cId="2386866553" sldId="279"/>
            <ac:spMk id="2" creationId="{DD2A93A4-E419-D5B6-FDD9-FC741F62E0B7}"/>
          </ac:spMkLst>
        </pc:spChg>
        <pc:spChg chg="mod">
          <ac:chgData name="Rupesh Vissa" userId="71bc4cc26d778a98" providerId="LiveId" clId="{B0D51852-5FFD-4BE5-9115-973B83656BDC}" dt="2023-09-14T12:56:35.729" v="1569" actId="207"/>
          <ac:spMkLst>
            <pc:docMk/>
            <pc:sldMk cId="2386866553" sldId="279"/>
            <ac:spMk id="3" creationId="{9AECBBE1-8428-A8B1-4554-F206FB45B6A2}"/>
          </ac:spMkLst>
        </pc:spChg>
        <pc:spChg chg="add mod">
          <ac:chgData name="Rupesh Vissa" userId="71bc4cc26d778a98" providerId="LiveId" clId="{B0D51852-5FFD-4BE5-9115-973B83656BDC}" dt="2023-09-14T12:54:09.486" v="1516" actId="403"/>
          <ac:spMkLst>
            <pc:docMk/>
            <pc:sldMk cId="2386866553" sldId="279"/>
            <ac:spMk id="4" creationId="{C1CCBE48-D33E-84CC-EAC5-5CFF4C6AC242}"/>
          </ac:spMkLst>
        </pc:spChg>
      </pc:sldChg>
      <pc:sldChg chg="modSp mod">
        <pc:chgData name="Rupesh Vissa" userId="71bc4cc26d778a98" providerId="LiveId" clId="{B0D51852-5FFD-4BE5-9115-973B83656BDC}" dt="2023-09-15T01:31:19.435" v="1722" actId="207"/>
        <pc:sldMkLst>
          <pc:docMk/>
          <pc:sldMk cId="3485813733" sldId="280"/>
        </pc:sldMkLst>
        <pc:spChg chg="mod">
          <ac:chgData name="Rupesh Vissa" userId="71bc4cc26d778a98" providerId="LiveId" clId="{B0D51852-5FFD-4BE5-9115-973B83656BDC}" dt="2023-09-15T01:31:19.435" v="1722" actId="207"/>
          <ac:spMkLst>
            <pc:docMk/>
            <pc:sldMk cId="3485813733" sldId="280"/>
            <ac:spMk id="3" creationId="{6C562A04-D811-6EAD-8C9C-F37DD6DC8988}"/>
          </ac:spMkLst>
        </pc:spChg>
      </pc:sldChg>
      <pc:sldChg chg="modSp mod">
        <pc:chgData name="Rupesh Vissa" userId="71bc4cc26d778a98" providerId="LiveId" clId="{B0D51852-5FFD-4BE5-9115-973B83656BDC}" dt="2023-09-14T13:56:08.555" v="1603" actId="207"/>
        <pc:sldMkLst>
          <pc:docMk/>
          <pc:sldMk cId="1684874687" sldId="282"/>
        </pc:sldMkLst>
        <pc:spChg chg="mod">
          <ac:chgData name="Rupesh Vissa" userId="71bc4cc26d778a98" providerId="LiveId" clId="{B0D51852-5FFD-4BE5-9115-973B83656BDC}" dt="2023-09-14T13:56:08.555" v="1603" actId="207"/>
          <ac:spMkLst>
            <pc:docMk/>
            <pc:sldMk cId="1684874687" sldId="282"/>
            <ac:spMk id="3" creationId="{6C562A04-D811-6EAD-8C9C-F37DD6DC8988}"/>
          </ac:spMkLst>
        </pc:spChg>
      </pc:sldChg>
      <pc:sldChg chg="modSp mod">
        <pc:chgData name="Rupesh Vissa" userId="71bc4cc26d778a98" providerId="LiveId" clId="{B0D51852-5FFD-4BE5-9115-973B83656BDC}" dt="2023-09-14T13:56:43.829" v="1604" actId="207"/>
        <pc:sldMkLst>
          <pc:docMk/>
          <pc:sldMk cId="3147494844" sldId="283"/>
        </pc:sldMkLst>
        <pc:spChg chg="mod">
          <ac:chgData name="Rupesh Vissa" userId="71bc4cc26d778a98" providerId="LiveId" clId="{B0D51852-5FFD-4BE5-9115-973B83656BDC}" dt="2023-09-14T13:56:43.829" v="1604" actId="207"/>
          <ac:spMkLst>
            <pc:docMk/>
            <pc:sldMk cId="3147494844" sldId="283"/>
            <ac:spMk id="3" creationId="{6C562A04-D811-6EAD-8C9C-F37DD6DC8988}"/>
          </ac:spMkLst>
        </pc:spChg>
      </pc:sldChg>
      <pc:sldChg chg="modSp mod">
        <pc:chgData name="Rupesh Vissa" userId="71bc4cc26d778a98" providerId="LiveId" clId="{B0D51852-5FFD-4BE5-9115-973B83656BDC}" dt="2023-09-15T01:44:24.754" v="1725" actId="207"/>
        <pc:sldMkLst>
          <pc:docMk/>
          <pc:sldMk cId="3382535868" sldId="285"/>
        </pc:sldMkLst>
        <pc:spChg chg="mod">
          <ac:chgData name="Rupesh Vissa" userId="71bc4cc26d778a98" providerId="LiveId" clId="{B0D51852-5FFD-4BE5-9115-973B83656BDC}" dt="2023-09-15T01:44:24.754" v="1725" actId="207"/>
          <ac:spMkLst>
            <pc:docMk/>
            <pc:sldMk cId="3382535868" sldId="285"/>
            <ac:spMk id="3" creationId="{6C562A04-D811-6EAD-8C9C-F37DD6DC8988}"/>
          </ac:spMkLst>
        </pc:spChg>
      </pc:sldChg>
      <pc:sldChg chg="modSp mod">
        <pc:chgData name="Rupesh Vissa" userId="71bc4cc26d778a98" providerId="LiveId" clId="{B0D51852-5FFD-4BE5-9115-973B83656BDC}" dt="2023-09-14T17:37:04.036" v="1702" actId="207"/>
        <pc:sldMkLst>
          <pc:docMk/>
          <pc:sldMk cId="2302824824" sldId="286"/>
        </pc:sldMkLst>
        <pc:spChg chg="mod">
          <ac:chgData name="Rupesh Vissa" userId="71bc4cc26d778a98" providerId="LiveId" clId="{B0D51852-5FFD-4BE5-9115-973B83656BDC}" dt="2023-09-14T17:37:04.036" v="1702" actId="207"/>
          <ac:spMkLst>
            <pc:docMk/>
            <pc:sldMk cId="2302824824" sldId="286"/>
            <ac:spMk id="3" creationId="{6C562A04-D811-6EAD-8C9C-F37DD6DC8988}"/>
          </ac:spMkLst>
        </pc:spChg>
      </pc:sldChg>
      <pc:sldChg chg="del">
        <pc:chgData name="Rupesh Vissa" userId="71bc4cc26d778a98" providerId="LiveId" clId="{B0D51852-5FFD-4BE5-9115-973B83656BDC}" dt="2023-09-14T13:50:04.180" v="1596" actId="47"/>
        <pc:sldMkLst>
          <pc:docMk/>
          <pc:sldMk cId="1443525329" sldId="288"/>
        </pc:sldMkLst>
      </pc:sldChg>
      <pc:sldChg chg="modSp mod">
        <pc:chgData name="Rupesh Vissa" userId="71bc4cc26d778a98" providerId="LiveId" clId="{B0D51852-5FFD-4BE5-9115-973B83656BDC}" dt="2023-09-15T01:47:47.599" v="1756" actId="20577"/>
        <pc:sldMkLst>
          <pc:docMk/>
          <pc:sldMk cId="2722009901" sldId="290"/>
        </pc:sldMkLst>
        <pc:spChg chg="mod">
          <ac:chgData name="Rupesh Vissa" userId="71bc4cc26d778a98" providerId="LiveId" clId="{B0D51852-5FFD-4BE5-9115-973B83656BDC}" dt="2023-09-15T01:47:47.599" v="1756" actId="20577"/>
          <ac:spMkLst>
            <pc:docMk/>
            <pc:sldMk cId="2722009901" sldId="290"/>
            <ac:spMk id="3" creationId="{5ECEF32B-5C5F-942A-3937-A87F61C6EAAD}"/>
          </ac:spMkLst>
        </pc:spChg>
      </pc:sldChg>
      <pc:sldChg chg="modSp mod">
        <pc:chgData name="Rupesh Vissa" userId="71bc4cc26d778a98" providerId="LiveId" clId="{B0D51852-5FFD-4BE5-9115-973B83656BDC}" dt="2023-09-14T14:49:25.093" v="1620" actId="20577"/>
        <pc:sldMkLst>
          <pc:docMk/>
          <pc:sldMk cId="3807250067" sldId="296"/>
        </pc:sldMkLst>
        <pc:spChg chg="mod">
          <ac:chgData name="Rupesh Vissa" userId="71bc4cc26d778a98" providerId="LiveId" clId="{B0D51852-5FFD-4BE5-9115-973B83656BDC}" dt="2023-09-14T14:49:25.093" v="1620" actId="20577"/>
          <ac:spMkLst>
            <pc:docMk/>
            <pc:sldMk cId="3807250067" sldId="296"/>
            <ac:spMk id="3" creationId="{B7C43314-AFA9-FBE2-665D-B94986C649BB}"/>
          </ac:spMkLst>
        </pc:spChg>
      </pc:sldChg>
      <pc:sldChg chg="modSp mod">
        <pc:chgData name="Rupesh Vissa" userId="71bc4cc26d778a98" providerId="LiveId" clId="{B0D51852-5FFD-4BE5-9115-973B83656BDC}" dt="2023-09-15T01:54:48.553" v="1757" actId="207"/>
        <pc:sldMkLst>
          <pc:docMk/>
          <pc:sldMk cId="3538340523" sldId="300"/>
        </pc:sldMkLst>
        <pc:spChg chg="mod">
          <ac:chgData name="Rupesh Vissa" userId="71bc4cc26d778a98" providerId="LiveId" clId="{B0D51852-5FFD-4BE5-9115-973B83656BDC}" dt="2023-09-15T01:54:48.553" v="1757" actId="207"/>
          <ac:spMkLst>
            <pc:docMk/>
            <pc:sldMk cId="3538340523" sldId="300"/>
            <ac:spMk id="3" creationId="{BEB3AA4D-5BF2-756D-4091-9DEAF85FFCAA}"/>
          </ac:spMkLst>
        </pc:spChg>
        <pc:picChg chg="mod">
          <ac:chgData name="Rupesh Vissa" userId="71bc4cc26d778a98" providerId="LiveId" clId="{B0D51852-5FFD-4BE5-9115-973B83656BDC}" dt="2023-09-14T17:40:32.568" v="1703" actId="1036"/>
          <ac:picMkLst>
            <pc:docMk/>
            <pc:sldMk cId="3538340523" sldId="300"/>
            <ac:picMk id="6" creationId="{088604A4-C788-E81D-5BB7-F06AC6D09049}"/>
          </ac:picMkLst>
        </pc:picChg>
      </pc:sldChg>
      <pc:sldChg chg="modSp mod">
        <pc:chgData name="Rupesh Vissa" userId="71bc4cc26d778a98" providerId="LiveId" clId="{B0D51852-5FFD-4BE5-9115-973B83656BDC}" dt="2023-09-15T01:55:58.992" v="1760" actId="207"/>
        <pc:sldMkLst>
          <pc:docMk/>
          <pc:sldMk cId="1989758299" sldId="301"/>
        </pc:sldMkLst>
        <pc:spChg chg="mod">
          <ac:chgData name="Rupesh Vissa" userId="71bc4cc26d778a98" providerId="LiveId" clId="{B0D51852-5FFD-4BE5-9115-973B83656BDC}" dt="2023-09-15T01:55:58.992" v="1760" actId="207"/>
          <ac:spMkLst>
            <pc:docMk/>
            <pc:sldMk cId="1989758299" sldId="301"/>
            <ac:spMk id="3" creationId="{42331C8C-9CEF-1310-453C-44F48FCFF7B3}"/>
          </ac:spMkLst>
        </pc:spChg>
      </pc:sldChg>
      <pc:sldChg chg="addSp delSp modSp new mod modNotesTx">
        <pc:chgData name="Rupesh Vissa" userId="71bc4cc26d778a98" providerId="LiveId" clId="{B0D51852-5FFD-4BE5-9115-973B83656BDC}" dt="2023-09-14T12:56:08.128" v="1554" actId="113"/>
        <pc:sldMkLst>
          <pc:docMk/>
          <pc:sldMk cId="1602506097" sldId="303"/>
        </pc:sldMkLst>
        <pc:spChg chg="del mod">
          <ac:chgData name="Rupesh Vissa" userId="71bc4cc26d778a98" providerId="LiveId" clId="{B0D51852-5FFD-4BE5-9115-973B83656BDC}" dt="2023-09-14T11:26:26.422" v="444" actId="478"/>
          <ac:spMkLst>
            <pc:docMk/>
            <pc:sldMk cId="1602506097" sldId="303"/>
            <ac:spMk id="2" creationId="{FF9BE6CE-EF37-EF35-BDE4-4792B384FA5C}"/>
          </ac:spMkLst>
        </pc:spChg>
        <pc:spChg chg="mod">
          <ac:chgData name="Rupesh Vissa" userId="71bc4cc26d778a98" providerId="LiveId" clId="{B0D51852-5FFD-4BE5-9115-973B83656BDC}" dt="2023-09-14T12:07:53.130" v="954" actId="1076"/>
          <ac:spMkLst>
            <pc:docMk/>
            <pc:sldMk cId="1602506097" sldId="303"/>
            <ac:spMk id="3" creationId="{DA0167B8-3231-0FF7-2D3A-8CFEEF4D1810}"/>
          </ac:spMkLst>
        </pc:spChg>
        <pc:spChg chg="add mod">
          <ac:chgData name="Rupesh Vissa" userId="71bc4cc26d778a98" providerId="LiveId" clId="{B0D51852-5FFD-4BE5-9115-973B83656BDC}" dt="2023-09-14T11:46:57.337" v="742" actId="1076"/>
          <ac:spMkLst>
            <pc:docMk/>
            <pc:sldMk cId="1602506097" sldId="303"/>
            <ac:spMk id="4" creationId="{E78D8B1E-5AE6-3461-02EA-A9E5BFA3A71B}"/>
          </ac:spMkLst>
        </pc:spChg>
        <pc:spChg chg="add mod">
          <ac:chgData name="Rupesh Vissa" userId="71bc4cc26d778a98" providerId="LiveId" clId="{B0D51852-5FFD-4BE5-9115-973B83656BDC}" dt="2023-09-14T11:30:57.612" v="498" actId="403"/>
          <ac:spMkLst>
            <pc:docMk/>
            <pc:sldMk cId="1602506097" sldId="303"/>
            <ac:spMk id="5" creationId="{40AA7900-A268-E807-7026-4F733E65594B}"/>
          </ac:spMkLst>
        </pc:spChg>
        <pc:spChg chg="add mod">
          <ac:chgData name="Rupesh Vissa" userId="71bc4cc26d778a98" providerId="LiveId" clId="{B0D51852-5FFD-4BE5-9115-973B83656BDC}" dt="2023-09-14T11:35:52.138" v="532" actId="404"/>
          <ac:spMkLst>
            <pc:docMk/>
            <pc:sldMk cId="1602506097" sldId="303"/>
            <ac:spMk id="6" creationId="{66259AB8-67BA-8DD3-E96E-7BE01B701CBE}"/>
          </ac:spMkLst>
        </pc:spChg>
        <pc:spChg chg="add del mod">
          <ac:chgData name="Rupesh Vissa" userId="71bc4cc26d778a98" providerId="LiveId" clId="{B0D51852-5FFD-4BE5-9115-973B83656BDC}" dt="2023-09-14T11:32:21.425" v="519"/>
          <ac:spMkLst>
            <pc:docMk/>
            <pc:sldMk cId="1602506097" sldId="303"/>
            <ac:spMk id="7" creationId="{A09FCD43-62A6-3557-9E36-C8B494C0E5E6}"/>
          </ac:spMkLst>
        </pc:spChg>
        <pc:spChg chg="add mod">
          <ac:chgData name="Rupesh Vissa" userId="71bc4cc26d778a98" providerId="LiveId" clId="{B0D51852-5FFD-4BE5-9115-973B83656BDC}" dt="2023-09-14T11:35:48.740" v="531" actId="404"/>
          <ac:spMkLst>
            <pc:docMk/>
            <pc:sldMk cId="1602506097" sldId="303"/>
            <ac:spMk id="8" creationId="{448526E7-0A35-4A31-252E-B8414C13C88E}"/>
          </ac:spMkLst>
        </pc:spChg>
        <pc:spChg chg="add mod">
          <ac:chgData name="Rupesh Vissa" userId="71bc4cc26d778a98" providerId="LiveId" clId="{B0D51852-5FFD-4BE5-9115-973B83656BDC}" dt="2023-09-14T11:36:24.152" v="540" actId="1076"/>
          <ac:spMkLst>
            <pc:docMk/>
            <pc:sldMk cId="1602506097" sldId="303"/>
            <ac:spMk id="9" creationId="{F71523C4-79D2-E224-58E2-BDBC785162DB}"/>
          </ac:spMkLst>
        </pc:spChg>
        <pc:spChg chg="add mod">
          <ac:chgData name="Rupesh Vissa" userId="71bc4cc26d778a98" providerId="LiveId" clId="{B0D51852-5FFD-4BE5-9115-973B83656BDC}" dt="2023-09-14T11:36:28.232" v="541" actId="1076"/>
          <ac:spMkLst>
            <pc:docMk/>
            <pc:sldMk cId="1602506097" sldId="303"/>
            <ac:spMk id="10" creationId="{9F8E6029-FF6B-1FF9-C946-B20E58B6A0EB}"/>
          </ac:spMkLst>
        </pc:spChg>
        <pc:spChg chg="add mod">
          <ac:chgData name="Rupesh Vissa" userId="71bc4cc26d778a98" providerId="LiveId" clId="{B0D51852-5FFD-4BE5-9115-973B83656BDC}" dt="2023-09-14T11:36:09.179" v="536" actId="1076"/>
          <ac:spMkLst>
            <pc:docMk/>
            <pc:sldMk cId="1602506097" sldId="303"/>
            <ac:spMk id="11" creationId="{727A21D1-CE52-0524-BB15-EBC5CBE542C5}"/>
          </ac:spMkLst>
        </pc:spChg>
        <pc:spChg chg="add mod">
          <ac:chgData name="Rupesh Vissa" userId="71bc4cc26d778a98" providerId="LiveId" clId="{B0D51852-5FFD-4BE5-9115-973B83656BDC}" dt="2023-09-14T11:36:16.736" v="538" actId="1076"/>
          <ac:spMkLst>
            <pc:docMk/>
            <pc:sldMk cId="1602506097" sldId="303"/>
            <ac:spMk id="12" creationId="{116B6FB1-D9D2-C0DE-8419-EFB2ECC90EC5}"/>
          </ac:spMkLst>
        </pc:spChg>
        <pc:spChg chg="add mod">
          <ac:chgData name="Rupesh Vissa" userId="71bc4cc26d778a98" providerId="LiveId" clId="{B0D51852-5FFD-4BE5-9115-973B83656BDC}" dt="2023-09-14T11:50:32.523" v="771" actId="14100"/>
          <ac:spMkLst>
            <pc:docMk/>
            <pc:sldMk cId="1602506097" sldId="303"/>
            <ac:spMk id="13" creationId="{2AFA0668-5B0A-0C02-0BF7-E8FB1A3D9A8A}"/>
          </ac:spMkLst>
        </pc:spChg>
        <pc:spChg chg="add mod">
          <ac:chgData name="Rupesh Vissa" userId="71bc4cc26d778a98" providerId="LiveId" clId="{B0D51852-5FFD-4BE5-9115-973B83656BDC}" dt="2023-09-14T11:46:53.102" v="741" actId="1076"/>
          <ac:spMkLst>
            <pc:docMk/>
            <pc:sldMk cId="1602506097" sldId="303"/>
            <ac:spMk id="14" creationId="{B1FA7F80-1E41-B273-EE67-7F4180475DA6}"/>
          </ac:spMkLst>
        </pc:spChg>
        <pc:spChg chg="add mod">
          <ac:chgData name="Rupesh Vissa" userId="71bc4cc26d778a98" providerId="LiveId" clId="{B0D51852-5FFD-4BE5-9115-973B83656BDC}" dt="2023-09-14T11:35:42.277" v="529" actId="1076"/>
          <ac:spMkLst>
            <pc:docMk/>
            <pc:sldMk cId="1602506097" sldId="303"/>
            <ac:spMk id="15" creationId="{AA1E04ED-A5C5-F728-06E5-E2345B59CAF1}"/>
          </ac:spMkLst>
        </pc:spChg>
        <pc:spChg chg="add del mod">
          <ac:chgData name="Rupesh Vissa" userId="71bc4cc26d778a98" providerId="LiveId" clId="{B0D51852-5FFD-4BE5-9115-973B83656BDC}" dt="2023-09-14T11:39:23.736" v="557"/>
          <ac:spMkLst>
            <pc:docMk/>
            <pc:sldMk cId="1602506097" sldId="303"/>
            <ac:spMk id="16" creationId="{EE277E0C-5176-B7CD-E16F-8199202732BD}"/>
          </ac:spMkLst>
        </pc:spChg>
        <pc:spChg chg="add mod">
          <ac:chgData name="Rupesh Vissa" userId="71bc4cc26d778a98" providerId="LiveId" clId="{B0D51852-5FFD-4BE5-9115-973B83656BDC}" dt="2023-09-14T11:49:32.460" v="750" actId="1076"/>
          <ac:spMkLst>
            <pc:docMk/>
            <pc:sldMk cId="1602506097" sldId="303"/>
            <ac:spMk id="17" creationId="{4D3A0ADC-C2FE-0FB1-8FE0-FF34DA5D35E7}"/>
          </ac:spMkLst>
        </pc:spChg>
        <pc:spChg chg="add mod">
          <ac:chgData name="Rupesh Vissa" userId="71bc4cc26d778a98" providerId="LiveId" clId="{B0D51852-5FFD-4BE5-9115-973B83656BDC}" dt="2023-09-14T11:49:27.285" v="749" actId="1076"/>
          <ac:spMkLst>
            <pc:docMk/>
            <pc:sldMk cId="1602506097" sldId="303"/>
            <ac:spMk id="18" creationId="{FFC5740E-7781-1FBA-C94F-33CDC6F0B2BB}"/>
          </ac:spMkLst>
        </pc:spChg>
        <pc:spChg chg="add mod">
          <ac:chgData name="Rupesh Vissa" userId="71bc4cc26d778a98" providerId="LiveId" clId="{B0D51852-5FFD-4BE5-9115-973B83656BDC}" dt="2023-09-14T11:49:14.532" v="746" actId="1076"/>
          <ac:spMkLst>
            <pc:docMk/>
            <pc:sldMk cId="1602506097" sldId="303"/>
            <ac:spMk id="19" creationId="{B827C738-105B-A6A0-AE63-CA6825980F8F}"/>
          </ac:spMkLst>
        </pc:spChg>
        <pc:spChg chg="add mod">
          <ac:chgData name="Rupesh Vissa" userId="71bc4cc26d778a98" providerId="LiveId" clId="{B0D51852-5FFD-4BE5-9115-973B83656BDC}" dt="2023-09-14T11:49:22.733" v="748" actId="1076"/>
          <ac:spMkLst>
            <pc:docMk/>
            <pc:sldMk cId="1602506097" sldId="303"/>
            <ac:spMk id="20" creationId="{7176BDF0-D31F-9CE8-9077-2C15CA15FB39}"/>
          </ac:spMkLst>
        </pc:spChg>
        <pc:spChg chg="add mod">
          <ac:chgData name="Rupesh Vissa" userId="71bc4cc26d778a98" providerId="LiveId" clId="{B0D51852-5FFD-4BE5-9115-973B83656BDC}" dt="2023-09-14T11:55:40.278" v="798" actId="122"/>
          <ac:spMkLst>
            <pc:docMk/>
            <pc:sldMk cId="1602506097" sldId="303"/>
            <ac:spMk id="21" creationId="{3E1AA4EB-1FDA-6084-FFF9-A48377706A92}"/>
          </ac:spMkLst>
        </pc:spChg>
        <pc:spChg chg="add mod">
          <ac:chgData name="Rupesh Vissa" userId="71bc4cc26d778a98" providerId="LiveId" clId="{B0D51852-5FFD-4BE5-9115-973B83656BDC}" dt="2023-09-14T11:53:46.032" v="792" actId="14100"/>
          <ac:spMkLst>
            <pc:docMk/>
            <pc:sldMk cId="1602506097" sldId="303"/>
            <ac:spMk id="22" creationId="{C0CD5EF3-9DD0-D186-F226-5095CB2D0C1B}"/>
          </ac:spMkLst>
        </pc:spChg>
        <pc:spChg chg="add mod">
          <ac:chgData name="Rupesh Vissa" userId="71bc4cc26d778a98" providerId="LiveId" clId="{B0D51852-5FFD-4BE5-9115-973B83656BDC}" dt="2023-09-14T12:01:11.123" v="832" actId="20577"/>
          <ac:spMkLst>
            <pc:docMk/>
            <pc:sldMk cId="1602506097" sldId="303"/>
            <ac:spMk id="23" creationId="{A623F384-8499-D150-55C6-04C716F7C147}"/>
          </ac:spMkLst>
        </pc:spChg>
        <pc:spChg chg="add mod">
          <ac:chgData name="Rupesh Vissa" userId="71bc4cc26d778a98" providerId="LiveId" clId="{B0D51852-5FFD-4BE5-9115-973B83656BDC}" dt="2023-09-14T12:02:41.525" v="907" actId="1076"/>
          <ac:spMkLst>
            <pc:docMk/>
            <pc:sldMk cId="1602506097" sldId="303"/>
            <ac:spMk id="24" creationId="{1B8F1E9D-FA27-A97A-ED1C-DA08801ABD71}"/>
          </ac:spMkLst>
        </pc:spChg>
        <pc:spChg chg="add mod">
          <ac:chgData name="Rupesh Vissa" userId="71bc4cc26d778a98" providerId="LiveId" clId="{B0D51852-5FFD-4BE5-9115-973B83656BDC}" dt="2023-09-14T12:02:37.013" v="906" actId="1076"/>
          <ac:spMkLst>
            <pc:docMk/>
            <pc:sldMk cId="1602506097" sldId="303"/>
            <ac:spMk id="25" creationId="{CA50EE00-1E72-09C3-C2E3-C6F5A39A23EA}"/>
          </ac:spMkLst>
        </pc:spChg>
        <pc:spChg chg="add mod">
          <ac:chgData name="Rupesh Vissa" userId="71bc4cc26d778a98" providerId="LiveId" clId="{B0D51852-5FFD-4BE5-9115-973B83656BDC}" dt="2023-09-14T12:56:08.128" v="1554" actId="113"/>
          <ac:spMkLst>
            <pc:docMk/>
            <pc:sldMk cId="1602506097" sldId="303"/>
            <ac:spMk id="63" creationId="{ABA526BD-DB2C-ED3D-946C-6E771E195EE9}"/>
          </ac:spMkLst>
        </pc:spChg>
        <pc:cxnChg chg="add mod">
          <ac:chgData name="Rupesh Vissa" userId="71bc4cc26d778a98" providerId="LiveId" clId="{B0D51852-5FFD-4BE5-9115-973B83656BDC}" dt="2023-09-14T12:07:08.189" v="950" actId="13822"/>
          <ac:cxnSpMkLst>
            <pc:docMk/>
            <pc:sldMk cId="1602506097" sldId="303"/>
            <ac:cxnSpMk id="27" creationId="{9741916B-A317-A248-DD15-F9BB1CBB0AC0}"/>
          </ac:cxnSpMkLst>
        </pc:cxnChg>
        <pc:cxnChg chg="add mod">
          <ac:chgData name="Rupesh Vissa" userId="71bc4cc26d778a98" providerId="LiveId" clId="{B0D51852-5FFD-4BE5-9115-973B83656BDC}" dt="2023-09-14T12:07:41.240" v="952" actId="14100"/>
          <ac:cxnSpMkLst>
            <pc:docMk/>
            <pc:sldMk cId="1602506097" sldId="303"/>
            <ac:cxnSpMk id="29" creationId="{B5947799-6228-BA06-8BAA-306D23A4CB5D}"/>
          </ac:cxnSpMkLst>
        </pc:cxnChg>
        <pc:cxnChg chg="add mod">
          <ac:chgData name="Rupesh Vissa" userId="71bc4cc26d778a98" providerId="LiveId" clId="{B0D51852-5FFD-4BE5-9115-973B83656BDC}" dt="2023-09-14T12:07:45.175" v="953" actId="14100"/>
          <ac:cxnSpMkLst>
            <pc:docMk/>
            <pc:sldMk cId="1602506097" sldId="303"/>
            <ac:cxnSpMk id="31" creationId="{23233015-4603-576B-E352-76D92A653143}"/>
          </ac:cxnSpMkLst>
        </pc:cxnChg>
        <pc:cxnChg chg="add mod">
          <ac:chgData name="Rupesh Vissa" userId="71bc4cc26d778a98" providerId="LiveId" clId="{B0D51852-5FFD-4BE5-9115-973B83656BDC}" dt="2023-09-14T12:06:29.226" v="940" actId="14100"/>
          <ac:cxnSpMkLst>
            <pc:docMk/>
            <pc:sldMk cId="1602506097" sldId="303"/>
            <ac:cxnSpMk id="33" creationId="{5C4932D0-A64F-517D-C2BC-8BC9A35EF09E}"/>
          </ac:cxnSpMkLst>
        </pc:cxnChg>
        <pc:cxnChg chg="add mod">
          <ac:chgData name="Rupesh Vissa" userId="71bc4cc26d778a98" providerId="LiveId" clId="{B0D51852-5FFD-4BE5-9115-973B83656BDC}" dt="2023-09-14T12:06:24.800" v="939" actId="14100"/>
          <ac:cxnSpMkLst>
            <pc:docMk/>
            <pc:sldMk cId="1602506097" sldId="303"/>
            <ac:cxnSpMk id="35" creationId="{CD9512AC-8426-8444-CB71-2E19F03A7B55}"/>
          </ac:cxnSpMkLst>
        </pc:cxnChg>
        <pc:cxnChg chg="add mod">
          <ac:chgData name="Rupesh Vissa" userId="71bc4cc26d778a98" providerId="LiveId" clId="{B0D51852-5FFD-4BE5-9115-973B83656BDC}" dt="2023-09-14T12:06:17.190" v="938" actId="14100"/>
          <ac:cxnSpMkLst>
            <pc:docMk/>
            <pc:sldMk cId="1602506097" sldId="303"/>
            <ac:cxnSpMk id="37" creationId="{8FFA8A5F-1CB3-9A23-8362-51682CC18C4E}"/>
          </ac:cxnSpMkLst>
        </pc:cxnChg>
        <pc:cxnChg chg="add mod">
          <ac:chgData name="Rupesh Vissa" userId="71bc4cc26d778a98" providerId="LiveId" clId="{B0D51852-5FFD-4BE5-9115-973B83656BDC}" dt="2023-09-14T12:06:42.326" v="943" actId="13822"/>
          <ac:cxnSpMkLst>
            <pc:docMk/>
            <pc:sldMk cId="1602506097" sldId="303"/>
            <ac:cxnSpMk id="39" creationId="{82C42715-D2D3-5AA8-4BD3-4E6CF969537F}"/>
          </ac:cxnSpMkLst>
        </pc:cxnChg>
        <pc:cxnChg chg="add mod">
          <ac:chgData name="Rupesh Vissa" userId="71bc4cc26d778a98" providerId="LiveId" clId="{B0D51852-5FFD-4BE5-9115-973B83656BDC}" dt="2023-09-14T12:06:54.985" v="946" actId="13822"/>
          <ac:cxnSpMkLst>
            <pc:docMk/>
            <pc:sldMk cId="1602506097" sldId="303"/>
            <ac:cxnSpMk id="41" creationId="{214F44EE-6EB2-49C8-D43E-0BE7FC93D77A}"/>
          </ac:cxnSpMkLst>
        </pc:cxnChg>
        <pc:cxnChg chg="add mod">
          <ac:chgData name="Rupesh Vissa" userId="71bc4cc26d778a98" providerId="LiveId" clId="{B0D51852-5FFD-4BE5-9115-973B83656BDC}" dt="2023-09-14T12:08:00.807" v="956" actId="14100"/>
          <ac:cxnSpMkLst>
            <pc:docMk/>
            <pc:sldMk cId="1602506097" sldId="303"/>
            <ac:cxnSpMk id="44" creationId="{9E109000-89E6-43A0-F69F-3151E45FA077}"/>
          </ac:cxnSpMkLst>
        </pc:cxnChg>
      </pc:sldChg>
      <pc:sldChg chg="addSp delSp modSp new mod">
        <pc:chgData name="Rupesh Vissa" userId="71bc4cc26d778a98" providerId="LiveId" clId="{B0D51852-5FFD-4BE5-9115-973B83656BDC}" dt="2023-09-14T12:38:23.069" v="1267" actId="207"/>
        <pc:sldMkLst>
          <pc:docMk/>
          <pc:sldMk cId="3468031872" sldId="304"/>
        </pc:sldMkLst>
        <pc:spChg chg="del">
          <ac:chgData name="Rupesh Vissa" userId="71bc4cc26d778a98" providerId="LiveId" clId="{B0D51852-5FFD-4BE5-9115-973B83656BDC}" dt="2023-09-14T12:24:44.520" v="958"/>
          <ac:spMkLst>
            <pc:docMk/>
            <pc:sldMk cId="3468031872" sldId="304"/>
            <ac:spMk id="2" creationId="{349FE769-A1E8-95F1-E27B-CEAE4BB734DB}"/>
          </ac:spMkLst>
        </pc:spChg>
        <pc:spChg chg="mod">
          <ac:chgData name="Rupesh Vissa" userId="71bc4cc26d778a98" providerId="LiveId" clId="{B0D51852-5FFD-4BE5-9115-973B83656BDC}" dt="2023-09-14T12:38:23.069" v="1267" actId="207"/>
          <ac:spMkLst>
            <pc:docMk/>
            <pc:sldMk cId="3468031872" sldId="304"/>
            <ac:spMk id="3" creationId="{D4C1A979-6DC9-2CCD-A541-32E123C0DD3C}"/>
          </ac:spMkLst>
        </pc:spChg>
        <pc:spChg chg="add mod">
          <ac:chgData name="Rupesh Vissa" userId="71bc4cc26d778a98" providerId="LiveId" clId="{B0D51852-5FFD-4BE5-9115-973B83656BDC}" dt="2023-09-14T12:24:44.520" v="958"/>
          <ac:spMkLst>
            <pc:docMk/>
            <pc:sldMk cId="3468031872" sldId="304"/>
            <ac:spMk id="4" creationId="{D034CC10-89EF-98AE-33D1-EBB964C5968A}"/>
          </ac:spMkLst>
        </pc:spChg>
      </pc:sldChg>
      <pc:sldChg chg="addSp delSp modSp new mod">
        <pc:chgData name="Rupesh Vissa" userId="71bc4cc26d778a98" providerId="LiveId" clId="{B0D51852-5FFD-4BE5-9115-973B83656BDC}" dt="2023-09-15T07:20:53.166" v="1966" actId="688"/>
        <pc:sldMkLst>
          <pc:docMk/>
          <pc:sldMk cId="2010453342" sldId="305"/>
        </pc:sldMkLst>
        <pc:spChg chg="del">
          <ac:chgData name="Rupesh Vissa" userId="71bc4cc26d778a98" providerId="LiveId" clId="{B0D51852-5FFD-4BE5-9115-973B83656BDC}" dt="2023-09-14T12:40:35.823" v="1270"/>
          <ac:spMkLst>
            <pc:docMk/>
            <pc:sldMk cId="2010453342" sldId="305"/>
            <ac:spMk id="2" creationId="{D926DD1E-3618-2AEC-1E36-A1D4F0B23E86}"/>
          </ac:spMkLst>
        </pc:spChg>
        <pc:spChg chg="mod">
          <ac:chgData name="Rupesh Vissa" userId="71bc4cc26d778a98" providerId="LiveId" clId="{B0D51852-5FFD-4BE5-9115-973B83656BDC}" dt="2023-09-15T07:19:41.542" v="1952" actId="1076"/>
          <ac:spMkLst>
            <pc:docMk/>
            <pc:sldMk cId="2010453342" sldId="305"/>
            <ac:spMk id="3" creationId="{72B461C0-76A4-214E-5295-1442D682BE06}"/>
          </ac:spMkLst>
        </pc:spChg>
        <pc:spChg chg="add mod">
          <ac:chgData name="Rupesh Vissa" userId="71bc4cc26d778a98" providerId="LiveId" clId="{B0D51852-5FFD-4BE5-9115-973B83656BDC}" dt="2023-09-14T12:40:48.376" v="1274" actId="20577"/>
          <ac:spMkLst>
            <pc:docMk/>
            <pc:sldMk cId="2010453342" sldId="305"/>
            <ac:spMk id="4" creationId="{19F010BE-C2B4-E914-13E6-45EE21874397}"/>
          </ac:spMkLst>
        </pc:spChg>
        <pc:picChg chg="add mod modCrop">
          <ac:chgData name="Rupesh Vissa" userId="71bc4cc26d778a98" providerId="LiveId" clId="{B0D51852-5FFD-4BE5-9115-973B83656BDC}" dt="2023-09-15T07:20:37.475" v="1962"/>
          <ac:picMkLst>
            <pc:docMk/>
            <pc:sldMk cId="2010453342" sldId="305"/>
            <ac:picMk id="5" creationId="{C510292F-703B-17DA-8FB8-B68437901178}"/>
          </ac:picMkLst>
        </pc:picChg>
        <pc:picChg chg="add mod modCrop">
          <ac:chgData name="Rupesh Vissa" userId="71bc4cc26d778a98" providerId="LiveId" clId="{B0D51852-5FFD-4BE5-9115-973B83656BDC}" dt="2023-09-15T07:20:53.166" v="1966" actId="688"/>
          <ac:picMkLst>
            <pc:docMk/>
            <pc:sldMk cId="2010453342" sldId="305"/>
            <ac:picMk id="6" creationId="{97C1C916-407D-5B5D-51FB-61DEC64D6C0E}"/>
          </ac:picMkLst>
        </pc:picChg>
      </pc:sldChg>
      <pc:sldChg chg="addSp delSp modSp new mod">
        <pc:chgData name="Rupesh Vissa" userId="71bc4cc26d778a98" providerId="LiveId" clId="{B0D51852-5FFD-4BE5-9115-973B83656BDC}" dt="2023-09-15T06:22:02.746" v="1851" actId="1036"/>
        <pc:sldMkLst>
          <pc:docMk/>
          <pc:sldMk cId="437159005" sldId="306"/>
        </pc:sldMkLst>
        <pc:spChg chg="add mod">
          <ac:chgData name="Rupesh Vissa" userId="71bc4cc26d778a98" providerId="LiveId" clId="{B0D51852-5FFD-4BE5-9115-973B83656BDC}" dt="2023-09-15T06:22:02.746" v="1851" actId="1036"/>
          <ac:spMkLst>
            <pc:docMk/>
            <pc:sldMk cId="437159005" sldId="306"/>
            <ac:spMk id="5" creationId="{5358FDE0-C429-49EB-F18E-15DD8858E709}"/>
          </ac:spMkLst>
        </pc:spChg>
        <pc:picChg chg="add del">
          <ac:chgData name="Rupesh Vissa" userId="71bc4cc26d778a98" providerId="LiveId" clId="{B0D51852-5FFD-4BE5-9115-973B83656BDC}" dt="2023-09-15T06:19:25.320" v="1761" actId="478"/>
          <ac:picMkLst>
            <pc:docMk/>
            <pc:sldMk cId="437159005" sldId="306"/>
            <ac:picMk id="3" creationId="{07A0EB9A-3E03-CEE8-B1B1-32F3FDF5DC04}"/>
          </ac:picMkLst>
        </pc:picChg>
        <pc:picChg chg="add mod">
          <ac:chgData name="Rupesh Vissa" userId="71bc4cc26d778a98" providerId="LiveId" clId="{B0D51852-5FFD-4BE5-9115-973B83656BDC}" dt="2023-09-15T06:21:55.566" v="1827" actId="1076"/>
          <ac:picMkLst>
            <pc:docMk/>
            <pc:sldMk cId="437159005" sldId="306"/>
            <ac:picMk id="4" creationId="{E8672905-0868-259B-4969-89A41564605E}"/>
          </ac:picMkLst>
        </pc:picChg>
      </pc:sldChg>
      <pc:sldChg chg="addSp delSp modSp new mod">
        <pc:chgData name="Rupesh Vissa" userId="71bc4cc26d778a98" providerId="LiveId" clId="{B0D51852-5FFD-4BE5-9115-973B83656BDC}" dt="2023-09-15T07:16:02.290" v="1899"/>
        <pc:sldMkLst>
          <pc:docMk/>
          <pc:sldMk cId="2971969963" sldId="307"/>
        </pc:sldMkLst>
        <pc:spChg chg="del">
          <ac:chgData name="Rupesh Vissa" userId="71bc4cc26d778a98" providerId="LiveId" clId="{B0D51852-5FFD-4BE5-9115-973B83656BDC}" dt="2023-09-15T07:08:10.791" v="1858"/>
          <ac:spMkLst>
            <pc:docMk/>
            <pc:sldMk cId="2971969963" sldId="307"/>
            <ac:spMk id="2" creationId="{2C6C95A7-64B9-CA5D-E06B-AA0C85166820}"/>
          </ac:spMkLst>
        </pc:spChg>
        <pc:spChg chg="add mod">
          <ac:chgData name="Rupesh Vissa" userId="71bc4cc26d778a98" providerId="LiveId" clId="{B0D51852-5FFD-4BE5-9115-973B83656BDC}" dt="2023-09-15T07:08:10.791" v="1858"/>
          <ac:spMkLst>
            <pc:docMk/>
            <pc:sldMk cId="2971969963" sldId="307"/>
            <ac:spMk id="3" creationId="{25D4E3AF-9F6B-0931-7909-3F7B586C63C3}"/>
          </ac:spMkLst>
        </pc:spChg>
        <pc:picChg chg="add mod modCrop">
          <ac:chgData name="Rupesh Vissa" userId="71bc4cc26d778a98" providerId="LiveId" clId="{B0D51852-5FFD-4BE5-9115-973B83656BDC}" dt="2023-09-15T07:15:19.487" v="1891" actId="1076"/>
          <ac:picMkLst>
            <pc:docMk/>
            <pc:sldMk cId="2971969963" sldId="307"/>
            <ac:picMk id="5" creationId="{EEF76A66-C767-9B13-7B0B-29A1961C9823}"/>
          </ac:picMkLst>
        </pc:picChg>
        <pc:picChg chg="add del mod">
          <ac:chgData name="Rupesh Vissa" userId="71bc4cc26d778a98" providerId="LiveId" clId="{B0D51852-5FFD-4BE5-9115-973B83656BDC}" dt="2023-09-15T07:09:30.685" v="1862" actId="478"/>
          <ac:picMkLst>
            <pc:docMk/>
            <pc:sldMk cId="2971969963" sldId="307"/>
            <ac:picMk id="7" creationId="{99F25428-E8A3-51A7-C4AC-0C7AB0595D19}"/>
          </ac:picMkLst>
        </pc:picChg>
        <pc:picChg chg="add mod modCrop">
          <ac:chgData name="Rupesh Vissa" userId="71bc4cc26d778a98" providerId="LiveId" clId="{B0D51852-5FFD-4BE5-9115-973B83656BDC}" dt="2023-09-15T07:15:21.964" v="1892" actId="1076"/>
          <ac:picMkLst>
            <pc:docMk/>
            <pc:sldMk cId="2971969963" sldId="307"/>
            <ac:picMk id="9" creationId="{1C199B27-CA8A-5188-CB97-C2FC532849CA}"/>
          </ac:picMkLst>
        </pc:picChg>
        <pc:picChg chg="add del mod">
          <ac:chgData name="Rupesh Vissa" userId="71bc4cc26d778a98" providerId="LiveId" clId="{B0D51852-5FFD-4BE5-9115-973B83656BDC}" dt="2023-09-15T07:14:40.680" v="1883" actId="478"/>
          <ac:picMkLst>
            <pc:docMk/>
            <pc:sldMk cId="2971969963" sldId="307"/>
            <ac:picMk id="11" creationId="{684F47D0-A340-649C-682B-99071CD342E9}"/>
          </ac:picMkLst>
        </pc:picChg>
        <pc:picChg chg="add mod modCrop">
          <ac:chgData name="Rupesh Vissa" userId="71bc4cc26d778a98" providerId="LiveId" clId="{B0D51852-5FFD-4BE5-9115-973B83656BDC}" dt="2023-09-15T07:15:31.334" v="1894" actId="688"/>
          <ac:picMkLst>
            <pc:docMk/>
            <pc:sldMk cId="2971969963" sldId="307"/>
            <ac:picMk id="13" creationId="{DDD0DB3D-7C57-CF4E-F457-BBA52F44E3B4}"/>
          </ac:picMkLst>
        </pc:picChg>
        <pc:picChg chg="add mod">
          <ac:chgData name="Rupesh Vissa" userId="71bc4cc26d778a98" providerId="LiveId" clId="{B0D51852-5FFD-4BE5-9115-973B83656BDC}" dt="2023-09-15T07:16:02.290" v="1899"/>
          <ac:picMkLst>
            <pc:docMk/>
            <pc:sldMk cId="2971969963" sldId="307"/>
            <ac:picMk id="15" creationId="{B764569E-20AC-A61E-33E6-3A9C32F6A971}"/>
          </ac:picMkLst>
        </pc:picChg>
      </pc:sldChg>
      <pc:sldChg chg="new del">
        <pc:chgData name="Rupesh Vissa" userId="71bc4cc26d778a98" providerId="LiveId" clId="{B0D51852-5FFD-4BE5-9115-973B83656BDC}" dt="2023-09-15T07:16:49.879" v="1927" actId="47"/>
        <pc:sldMkLst>
          <pc:docMk/>
          <pc:sldMk cId="4259700806" sldId="308"/>
        </pc:sldMkLst>
      </pc:sldChg>
      <pc:sldChg chg="addSp delSp modSp add mod">
        <pc:chgData name="Rupesh Vissa" userId="71bc4cc26d778a98" providerId="LiveId" clId="{B0D51852-5FFD-4BE5-9115-973B83656BDC}" dt="2023-09-15T07:18:35.481" v="1945" actId="1076"/>
        <pc:sldMkLst>
          <pc:docMk/>
          <pc:sldMk cId="3089261539" sldId="309"/>
        </pc:sldMkLst>
        <pc:spChg chg="mod">
          <ac:chgData name="Rupesh Vissa" userId="71bc4cc26d778a98" providerId="LiveId" clId="{B0D51852-5FFD-4BE5-9115-973B83656BDC}" dt="2023-09-15T07:16:45.327" v="1926" actId="20577"/>
          <ac:spMkLst>
            <pc:docMk/>
            <pc:sldMk cId="3089261539" sldId="309"/>
            <ac:spMk id="3" creationId="{25D4E3AF-9F6B-0931-7909-3F7B586C63C3}"/>
          </ac:spMkLst>
        </pc:spChg>
        <pc:picChg chg="add mod modCrop">
          <ac:chgData name="Rupesh Vissa" userId="71bc4cc26d778a98" providerId="LiveId" clId="{B0D51852-5FFD-4BE5-9115-973B83656BDC}" dt="2023-09-15T07:17:31.364" v="1935" actId="14100"/>
          <ac:picMkLst>
            <pc:docMk/>
            <pc:sldMk cId="3089261539" sldId="309"/>
            <ac:picMk id="4" creationId="{A8BA3830-DBB9-D17B-24C6-DC8967D76B40}"/>
          </ac:picMkLst>
        </pc:picChg>
        <pc:picChg chg="del mod">
          <ac:chgData name="Rupesh Vissa" userId="71bc4cc26d778a98" providerId="LiveId" clId="{B0D51852-5FFD-4BE5-9115-973B83656BDC}" dt="2023-09-15T07:16:38.570" v="1915" actId="478"/>
          <ac:picMkLst>
            <pc:docMk/>
            <pc:sldMk cId="3089261539" sldId="309"/>
            <ac:picMk id="5" creationId="{EEF76A66-C767-9B13-7B0B-29A1961C9823}"/>
          </ac:picMkLst>
        </pc:picChg>
        <pc:picChg chg="add mod modCrop">
          <ac:chgData name="Rupesh Vissa" userId="71bc4cc26d778a98" providerId="LiveId" clId="{B0D51852-5FFD-4BE5-9115-973B83656BDC}" dt="2023-09-15T07:18:35.481" v="1945" actId="1076"/>
          <ac:picMkLst>
            <pc:docMk/>
            <pc:sldMk cId="3089261539" sldId="309"/>
            <ac:picMk id="7" creationId="{B64A7277-6822-6507-E5DE-DAE81E053737}"/>
          </ac:picMkLst>
        </pc:picChg>
        <pc:picChg chg="del">
          <ac:chgData name="Rupesh Vissa" userId="71bc4cc26d778a98" providerId="LiveId" clId="{B0D51852-5FFD-4BE5-9115-973B83656BDC}" dt="2023-09-15T07:16:54.449" v="1928" actId="478"/>
          <ac:picMkLst>
            <pc:docMk/>
            <pc:sldMk cId="3089261539" sldId="309"/>
            <ac:picMk id="13" creationId="{DDD0DB3D-7C57-CF4E-F457-BBA52F44E3B4}"/>
          </ac:picMkLst>
        </pc:picChg>
      </pc:sldChg>
    </pc:docChg>
  </pc:docChgLst>
  <pc:docChgLst>
    <pc:chgData name="Rupesh Vissa" userId="71bc4cc26d778a98" providerId="LiveId" clId="{EADA6952-25AB-47A2-8E1D-816F6D89B91E}"/>
    <pc:docChg chg="custSel addSld delSld modSld">
      <pc:chgData name="Rupesh Vissa" userId="71bc4cc26d778a98" providerId="LiveId" clId="{EADA6952-25AB-47A2-8E1D-816F6D89B91E}" dt="2023-10-04T16:52:30.189" v="7" actId="2696"/>
      <pc:docMkLst>
        <pc:docMk/>
      </pc:docMkLst>
      <pc:sldChg chg="addSp modSp mod">
        <pc:chgData name="Rupesh Vissa" userId="71bc4cc26d778a98" providerId="LiveId" clId="{EADA6952-25AB-47A2-8E1D-816F6D89B91E}" dt="2023-10-04T15:31:42.186" v="3" actId="1076"/>
        <pc:sldMkLst>
          <pc:docMk/>
          <pc:sldMk cId="11202777" sldId="257"/>
        </pc:sldMkLst>
        <pc:spChg chg="mod">
          <ac:chgData name="Rupesh Vissa" userId="71bc4cc26d778a98" providerId="LiveId" clId="{EADA6952-25AB-47A2-8E1D-816F6D89B91E}" dt="2023-10-04T15:31:38.927" v="1" actId="27636"/>
          <ac:spMkLst>
            <pc:docMk/>
            <pc:sldMk cId="11202777" sldId="257"/>
            <ac:spMk id="3" creationId="{0A3002A3-7976-BD52-32D8-585EAE3B2574}"/>
          </ac:spMkLst>
        </pc:spChg>
        <pc:picChg chg="add mod">
          <ac:chgData name="Rupesh Vissa" userId="71bc4cc26d778a98" providerId="LiveId" clId="{EADA6952-25AB-47A2-8E1D-816F6D89B91E}" dt="2023-10-04T15:31:42.186" v="3" actId="1076"/>
          <ac:picMkLst>
            <pc:docMk/>
            <pc:sldMk cId="11202777" sldId="257"/>
            <ac:picMk id="4" creationId="{1A7D67A8-2026-B3BE-274F-106F1EE37852}"/>
          </ac:picMkLst>
        </pc:picChg>
      </pc:sldChg>
      <pc:sldChg chg="addSp modSp new del mod">
        <pc:chgData name="Rupesh Vissa" userId="71bc4cc26d778a98" providerId="LiveId" clId="{EADA6952-25AB-47A2-8E1D-816F6D89B91E}" dt="2023-10-04T16:52:30.189" v="7" actId="2696"/>
        <pc:sldMkLst>
          <pc:docMk/>
          <pc:sldMk cId="3146730789" sldId="310"/>
        </pc:sldMkLst>
        <pc:picChg chg="add mod">
          <ac:chgData name="Rupesh Vissa" userId="71bc4cc26d778a98" providerId="LiveId" clId="{EADA6952-25AB-47A2-8E1D-816F6D89B91E}" dt="2023-10-04T16:50:49.825" v="6" actId="1076"/>
          <ac:picMkLst>
            <pc:docMk/>
            <pc:sldMk cId="3146730789" sldId="310"/>
            <ac:picMk id="3" creationId="{E35C7787-9255-EC97-4158-BC322F8D952C}"/>
          </ac:picMkLst>
        </pc:picChg>
      </pc:sldChg>
    </pc:docChg>
  </pc:docChgLst>
  <pc:docChgLst>
    <pc:chgData name="Rupesh Vissa" userId="71bc4cc26d778a98" providerId="LiveId" clId="{57D2A1E0-7400-4581-AB01-88C44E2B9502}"/>
    <pc:docChg chg="undo custSel addSld delSld modSld sldOrd">
      <pc:chgData name="Rupesh Vissa" userId="71bc4cc26d778a98" providerId="LiveId" clId="{57D2A1E0-7400-4581-AB01-88C44E2B9502}" dt="2023-08-15T13:43:42.641" v="1731" actId="14100"/>
      <pc:docMkLst>
        <pc:docMk/>
      </pc:docMkLst>
      <pc:sldChg chg="modSp mod">
        <pc:chgData name="Rupesh Vissa" userId="71bc4cc26d778a98" providerId="LiveId" clId="{57D2A1E0-7400-4581-AB01-88C44E2B9502}" dt="2023-08-10T01:20:10.739" v="66" actId="404"/>
        <pc:sldMkLst>
          <pc:docMk/>
          <pc:sldMk cId="2900518401" sldId="261"/>
        </pc:sldMkLst>
        <pc:spChg chg="mod">
          <ac:chgData name="Rupesh Vissa" userId="71bc4cc26d778a98" providerId="LiveId" clId="{57D2A1E0-7400-4581-AB01-88C44E2B9502}" dt="2023-08-10T01:20:10.739" v="66" actId="404"/>
          <ac:spMkLst>
            <pc:docMk/>
            <pc:sldMk cId="2900518401" sldId="261"/>
            <ac:spMk id="2" creationId="{CD26BF32-E438-3F82-747D-C403454D5F2B}"/>
          </ac:spMkLst>
        </pc:spChg>
        <pc:spChg chg="mod">
          <ac:chgData name="Rupesh Vissa" userId="71bc4cc26d778a98" providerId="LiveId" clId="{57D2A1E0-7400-4581-AB01-88C44E2B9502}" dt="2023-08-10T01:19:37.041" v="62" actId="207"/>
          <ac:spMkLst>
            <pc:docMk/>
            <pc:sldMk cId="2900518401" sldId="261"/>
            <ac:spMk id="3" creationId="{EE243A6C-56A4-DB7D-7322-9134E035BE78}"/>
          </ac:spMkLst>
        </pc:spChg>
      </pc:sldChg>
      <pc:sldChg chg="addSp delSp modSp new mod">
        <pc:chgData name="Rupesh Vissa" userId="71bc4cc26d778a98" providerId="LiveId" clId="{57D2A1E0-7400-4581-AB01-88C44E2B9502}" dt="2023-08-10T08:57:21.985" v="193" actId="207"/>
        <pc:sldMkLst>
          <pc:docMk/>
          <pc:sldMk cId="442012674" sldId="262"/>
        </pc:sldMkLst>
        <pc:spChg chg="del">
          <ac:chgData name="Rupesh Vissa" userId="71bc4cc26d778a98" providerId="LiveId" clId="{57D2A1E0-7400-4581-AB01-88C44E2B9502}" dt="2023-08-10T01:20:17.900" v="67"/>
          <ac:spMkLst>
            <pc:docMk/>
            <pc:sldMk cId="442012674" sldId="262"/>
            <ac:spMk id="2" creationId="{BF44602B-26B4-ABF0-8AA8-AD6CC4B9BE93}"/>
          </ac:spMkLst>
        </pc:spChg>
        <pc:spChg chg="mod">
          <ac:chgData name="Rupesh Vissa" userId="71bc4cc26d778a98" providerId="LiveId" clId="{57D2A1E0-7400-4581-AB01-88C44E2B9502}" dt="2023-08-10T08:57:21.985" v="193" actId="207"/>
          <ac:spMkLst>
            <pc:docMk/>
            <pc:sldMk cId="442012674" sldId="262"/>
            <ac:spMk id="3" creationId="{5C08081E-E46A-72BF-C58B-AFE21C2885E4}"/>
          </ac:spMkLst>
        </pc:spChg>
        <pc:spChg chg="add mod">
          <ac:chgData name="Rupesh Vissa" userId="71bc4cc26d778a98" providerId="LiveId" clId="{57D2A1E0-7400-4581-AB01-88C44E2B9502}" dt="2023-08-10T01:20:24.694" v="69" actId="14100"/>
          <ac:spMkLst>
            <pc:docMk/>
            <pc:sldMk cId="442012674" sldId="262"/>
            <ac:spMk id="4" creationId="{D40041E0-BA63-ED2D-7C52-A3FF6862EA4D}"/>
          </ac:spMkLst>
        </pc:spChg>
      </pc:sldChg>
      <pc:sldChg chg="addSp delSp modSp new mod ord">
        <pc:chgData name="Rupesh Vissa" userId="71bc4cc26d778a98" providerId="LiveId" clId="{57D2A1E0-7400-4581-AB01-88C44E2B9502}" dt="2023-08-10T09:09:30.559" v="366"/>
        <pc:sldMkLst>
          <pc:docMk/>
          <pc:sldMk cId="1613815432" sldId="263"/>
        </pc:sldMkLst>
        <pc:spChg chg="mod">
          <ac:chgData name="Rupesh Vissa" userId="71bc4cc26d778a98" providerId="LiveId" clId="{57D2A1E0-7400-4581-AB01-88C44E2B9502}" dt="2023-08-10T08:58:14.498" v="200" actId="404"/>
          <ac:spMkLst>
            <pc:docMk/>
            <pc:sldMk cId="1613815432" sldId="263"/>
            <ac:spMk id="2" creationId="{6676CA62-B4AA-4533-DD3A-51467C0DE50C}"/>
          </ac:spMkLst>
        </pc:spChg>
        <pc:spChg chg="del mod">
          <ac:chgData name="Rupesh Vissa" userId="71bc4cc26d778a98" providerId="LiveId" clId="{57D2A1E0-7400-4581-AB01-88C44E2B9502}" dt="2023-08-10T09:02:53.897" v="203" actId="22"/>
          <ac:spMkLst>
            <pc:docMk/>
            <pc:sldMk cId="1613815432" sldId="263"/>
            <ac:spMk id="3" creationId="{D70F62A5-B511-5CC5-0DD2-94BDFEAC35AD}"/>
          </ac:spMkLst>
        </pc:spChg>
        <pc:spChg chg="add mod">
          <ac:chgData name="Rupesh Vissa" userId="71bc4cc26d778a98" providerId="LiveId" clId="{57D2A1E0-7400-4581-AB01-88C44E2B9502}" dt="2023-08-10T09:08:29.643" v="361" actId="122"/>
          <ac:spMkLst>
            <pc:docMk/>
            <pc:sldMk cId="1613815432" sldId="263"/>
            <ac:spMk id="6" creationId="{F8FFDC85-07C6-E87A-2628-1A8A7D9AF666}"/>
          </ac:spMkLst>
        </pc:spChg>
        <pc:spChg chg="add mod">
          <ac:chgData name="Rupesh Vissa" userId="71bc4cc26d778a98" providerId="LiveId" clId="{57D2A1E0-7400-4581-AB01-88C44E2B9502}" dt="2023-08-10T09:06:33.396" v="312" actId="1076"/>
          <ac:spMkLst>
            <pc:docMk/>
            <pc:sldMk cId="1613815432" sldId="263"/>
            <ac:spMk id="7" creationId="{9D3697D3-B6DB-F68A-2F86-228BBADF8A9D}"/>
          </ac:spMkLst>
        </pc:spChg>
        <pc:picChg chg="add mod ord">
          <ac:chgData name="Rupesh Vissa" userId="71bc4cc26d778a98" providerId="LiveId" clId="{57D2A1E0-7400-4581-AB01-88C44E2B9502}" dt="2023-08-10T09:02:59.865" v="205" actId="14100"/>
          <ac:picMkLst>
            <pc:docMk/>
            <pc:sldMk cId="1613815432" sldId="263"/>
            <ac:picMk id="5" creationId="{418D0109-F513-5B0A-6500-5D71A1B4EC6D}"/>
          </ac:picMkLst>
        </pc:picChg>
      </pc:sldChg>
      <pc:sldChg chg="modSp new mod">
        <pc:chgData name="Rupesh Vissa" userId="71bc4cc26d778a98" providerId="LiveId" clId="{57D2A1E0-7400-4581-AB01-88C44E2B9502}" dt="2023-08-10T09:22:06.286" v="436" actId="207"/>
        <pc:sldMkLst>
          <pc:docMk/>
          <pc:sldMk cId="2844504758" sldId="264"/>
        </pc:sldMkLst>
        <pc:spChg chg="mod">
          <ac:chgData name="Rupesh Vissa" userId="71bc4cc26d778a98" providerId="LiveId" clId="{57D2A1E0-7400-4581-AB01-88C44E2B9502}" dt="2023-08-10T09:09:56.421" v="372" actId="14100"/>
          <ac:spMkLst>
            <pc:docMk/>
            <pc:sldMk cId="2844504758" sldId="264"/>
            <ac:spMk id="2" creationId="{EBB5E490-21B8-E2E3-F6C3-EB47AF433CBC}"/>
          </ac:spMkLst>
        </pc:spChg>
        <pc:spChg chg="mod">
          <ac:chgData name="Rupesh Vissa" userId="71bc4cc26d778a98" providerId="LiveId" clId="{57D2A1E0-7400-4581-AB01-88C44E2B9502}" dt="2023-08-10T09:22:06.286" v="436" actId="207"/>
          <ac:spMkLst>
            <pc:docMk/>
            <pc:sldMk cId="2844504758" sldId="264"/>
            <ac:spMk id="3" creationId="{B2634671-262F-B690-804F-EC22DBC7ACB3}"/>
          </ac:spMkLst>
        </pc:spChg>
      </pc:sldChg>
      <pc:sldChg chg="addSp delSp modSp new mod">
        <pc:chgData name="Rupesh Vissa" userId="71bc4cc26d778a98" providerId="LiveId" clId="{57D2A1E0-7400-4581-AB01-88C44E2B9502}" dt="2023-08-10T09:54:40.400" v="586" actId="5793"/>
        <pc:sldMkLst>
          <pc:docMk/>
          <pc:sldMk cId="2213935030" sldId="265"/>
        </pc:sldMkLst>
        <pc:spChg chg="del">
          <ac:chgData name="Rupesh Vissa" userId="71bc4cc26d778a98" providerId="LiveId" clId="{57D2A1E0-7400-4581-AB01-88C44E2B9502}" dt="2023-08-10T09:22:40.677" v="438"/>
          <ac:spMkLst>
            <pc:docMk/>
            <pc:sldMk cId="2213935030" sldId="265"/>
            <ac:spMk id="2" creationId="{5CD3395C-75DA-E60C-522B-5A4B170CCB61}"/>
          </ac:spMkLst>
        </pc:spChg>
        <pc:spChg chg="mod">
          <ac:chgData name="Rupesh Vissa" userId="71bc4cc26d778a98" providerId="LiveId" clId="{57D2A1E0-7400-4581-AB01-88C44E2B9502}" dt="2023-08-10T09:54:40.400" v="586" actId="5793"/>
          <ac:spMkLst>
            <pc:docMk/>
            <pc:sldMk cId="2213935030" sldId="265"/>
            <ac:spMk id="3" creationId="{FEADB42A-FF5F-E400-173F-0ED087AAED02}"/>
          </ac:spMkLst>
        </pc:spChg>
        <pc:spChg chg="add mod">
          <ac:chgData name="Rupesh Vissa" userId="71bc4cc26d778a98" providerId="LiveId" clId="{57D2A1E0-7400-4581-AB01-88C44E2B9502}" dt="2023-08-10T09:54:36.683" v="585" actId="1076"/>
          <ac:spMkLst>
            <pc:docMk/>
            <pc:sldMk cId="2213935030" sldId="265"/>
            <ac:spMk id="4" creationId="{C79DE6EA-BAF8-B4BA-1549-FADBECAB31AC}"/>
          </ac:spMkLst>
        </pc:spChg>
      </pc:sldChg>
      <pc:sldChg chg="modSp new mod">
        <pc:chgData name="Rupesh Vissa" userId="71bc4cc26d778a98" providerId="LiveId" clId="{57D2A1E0-7400-4581-AB01-88C44E2B9502}" dt="2023-08-10T09:56:04.641" v="607" actId="14100"/>
        <pc:sldMkLst>
          <pc:docMk/>
          <pc:sldMk cId="3609358684" sldId="266"/>
        </pc:sldMkLst>
        <pc:spChg chg="mod">
          <ac:chgData name="Rupesh Vissa" userId="71bc4cc26d778a98" providerId="LiveId" clId="{57D2A1E0-7400-4581-AB01-88C44E2B9502}" dt="2023-08-10T09:56:01.572" v="606" actId="1076"/>
          <ac:spMkLst>
            <pc:docMk/>
            <pc:sldMk cId="3609358684" sldId="266"/>
            <ac:spMk id="2" creationId="{F51B6D5F-76A4-DE8D-8DA0-BF9A4820D5D6}"/>
          </ac:spMkLst>
        </pc:spChg>
        <pc:spChg chg="mod">
          <ac:chgData name="Rupesh Vissa" userId="71bc4cc26d778a98" providerId="LiveId" clId="{57D2A1E0-7400-4581-AB01-88C44E2B9502}" dt="2023-08-10T09:56:04.641" v="607" actId="14100"/>
          <ac:spMkLst>
            <pc:docMk/>
            <pc:sldMk cId="3609358684" sldId="266"/>
            <ac:spMk id="3" creationId="{D72BD958-D9E9-9054-693D-549BE48B4577}"/>
          </ac:spMkLst>
        </pc:spChg>
      </pc:sldChg>
      <pc:sldChg chg="addSp delSp modSp new mod">
        <pc:chgData name="Rupesh Vissa" userId="71bc4cc26d778a98" providerId="LiveId" clId="{57D2A1E0-7400-4581-AB01-88C44E2B9502}" dt="2023-08-12T05:39:41.043" v="662" actId="1076"/>
        <pc:sldMkLst>
          <pc:docMk/>
          <pc:sldMk cId="1572305490" sldId="267"/>
        </pc:sldMkLst>
        <pc:spChg chg="del">
          <ac:chgData name="Rupesh Vissa" userId="71bc4cc26d778a98" providerId="LiveId" clId="{57D2A1E0-7400-4581-AB01-88C44E2B9502}" dt="2023-08-11T04:32:39.813" v="658"/>
          <ac:spMkLst>
            <pc:docMk/>
            <pc:sldMk cId="1572305490" sldId="267"/>
            <ac:spMk id="2" creationId="{1E9570D0-2AB6-D4C8-AA85-C4353EB38C7E}"/>
          </ac:spMkLst>
        </pc:spChg>
        <pc:spChg chg="mod">
          <ac:chgData name="Rupesh Vissa" userId="71bc4cc26d778a98" providerId="LiveId" clId="{57D2A1E0-7400-4581-AB01-88C44E2B9502}" dt="2023-08-10T10:00:37.819" v="654" actId="207"/>
          <ac:spMkLst>
            <pc:docMk/>
            <pc:sldMk cId="1572305490" sldId="267"/>
            <ac:spMk id="3" creationId="{77E7792F-5B12-1C35-CAC7-D6118DE81D45}"/>
          </ac:spMkLst>
        </pc:spChg>
        <pc:spChg chg="add mod">
          <ac:chgData name="Rupesh Vissa" userId="71bc4cc26d778a98" providerId="LiveId" clId="{57D2A1E0-7400-4581-AB01-88C44E2B9502}" dt="2023-08-12T05:39:41.043" v="662" actId="1076"/>
          <ac:spMkLst>
            <pc:docMk/>
            <pc:sldMk cId="1572305490" sldId="267"/>
            <ac:spMk id="6" creationId="{D0549299-D7EC-B81F-508D-D2FC8BD07EE0}"/>
          </ac:spMkLst>
        </pc:spChg>
        <pc:picChg chg="add mod">
          <ac:chgData name="Rupesh Vissa" userId="71bc4cc26d778a98" providerId="LiveId" clId="{57D2A1E0-7400-4581-AB01-88C44E2B9502}" dt="2023-08-11T04:32:08.022" v="657" actId="14100"/>
          <ac:picMkLst>
            <pc:docMk/>
            <pc:sldMk cId="1572305490" sldId="267"/>
            <ac:picMk id="5" creationId="{C6E282D3-18EA-C7D9-062D-7F1F9F7986AC}"/>
          </ac:picMkLst>
        </pc:picChg>
      </pc:sldChg>
      <pc:sldChg chg="addSp delSp modSp new mod">
        <pc:chgData name="Rupesh Vissa" userId="71bc4cc26d778a98" providerId="LiveId" clId="{57D2A1E0-7400-4581-AB01-88C44E2B9502}" dt="2023-08-12T06:07:31.115" v="757" actId="1076"/>
        <pc:sldMkLst>
          <pc:docMk/>
          <pc:sldMk cId="4005232477" sldId="268"/>
        </pc:sldMkLst>
        <pc:spChg chg="del">
          <ac:chgData name="Rupesh Vissa" userId="71bc4cc26d778a98" providerId="LiveId" clId="{57D2A1E0-7400-4581-AB01-88C44E2B9502}" dt="2023-08-12T05:39:47.155" v="664"/>
          <ac:spMkLst>
            <pc:docMk/>
            <pc:sldMk cId="4005232477" sldId="268"/>
            <ac:spMk id="2" creationId="{AE1F68DA-F031-472A-95EB-B22044A53216}"/>
          </ac:spMkLst>
        </pc:spChg>
        <pc:spChg chg="mod">
          <ac:chgData name="Rupesh Vissa" userId="71bc4cc26d778a98" providerId="LiveId" clId="{57D2A1E0-7400-4581-AB01-88C44E2B9502}" dt="2023-08-12T05:46:01.300" v="696" actId="27636"/>
          <ac:spMkLst>
            <pc:docMk/>
            <pc:sldMk cId="4005232477" sldId="268"/>
            <ac:spMk id="3" creationId="{3AB40E88-3E16-15E0-4F60-A0FC0A80A480}"/>
          </ac:spMkLst>
        </pc:spChg>
        <pc:spChg chg="add mod">
          <ac:chgData name="Rupesh Vissa" userId="71bc4cc26d778a98" providerId="LiveId" clId="{57D2A1E0-7400-4581-AB01-88C44E2B9502}" dt="2023-08-12T06:07:31.115" v="757" actId="1076"/>
          <ac:spMkLst>
            <pc:docMk/>
            <pc:sldMk cId="4005232477" sldId="268"/>
            <ac:spMk id="4" creationId="{D8527735-BB88-917F-E7C6-89A42C9B2E33}"/>
          </ac:spMkLst>
        </pc:spChg>
        <pc:picChg chg="add mod">
          <ac:chgData name="Rupesh Vissa" userId="71bc4cc26d778a98" providerId="LiveId" clId="{57D2A1E0-7400-4581-AB01-88C44E2B9502}" dt="2023-08-12T05:46:08.747" v="698" actId="1076"/>
          <ac:picMkLst>
            <pc:docMk/>
            <pc:sldMk cId="4005232477" sldId="268"/>
            <ac:picMk id="6" creationId="{C4FD9A23-C489-A517-B2D9-76FC01FD7C25}"/>
          </ac:picMkLst>
        </pc:picChg>
      </pc:sldChg>
      <pc:sldChg chg="addSp delSp modSp new mod">
        <pc:chgData name="Rupesh Vissa" userId="71bc4cc26d778a98" providerId="LiveId" clId="{57D2A1E0-7400-4581-AB01-88C44E2B9502}" dt="2023-08-12T06:07:48.600" v="761" actId="1076"/>
        <pc:sldMkLst>
          <pc:docMk/>
          <pc:sldMk cId="312654981" sldId="269"/>
        </pc:sldMkLst>
        <pc:spChg chg="del">
          <ac:chgData name="Rupesh Vissa" userId="71bc4cc26d778a98" providerId="LiveId" clId="{57D2A1E0-7400-4581-AB01-88C44E2B9502}" dt="2023-08-12T06:07:36.554" v="758"/>
          <ac:spMkLst>
            <pc:docMk/>
            <pc:sldMk cId="312654981" sldId="269"/>
            <ac:spMk id="2" creationId="{DABCAAFE-A846-D8D3-A753-493B84861AC6}"/>
          </ac:spMkLst>
        </pc:spChg>
        <pc:spChg chg="mod">
          <ac:chgData name="Rupesh Vissa" userId="71bc4cc26d778a98" providerId="LiveId" clId="{57D2A1E0-7400-4581-AB01-88C44E2B9502}" dt="2023-08-12T06:07:48.600" v="761" actId="1076"/>
          <ac:spMkLst>
            <pc:docMk/>
            <pc:sldMk cId="312654981" sldId="269"/>
            <ac:spMk id="3" creationId="{87E094B6-057A-F2B4-D150-775D130C1397}"/>
          </ac:spMkLst>
        </pc:spChg>
        <pc:spChg chg="add mod">
          <ac:chgData name="Rupesh Vissa" userId="71bc4cc26d778a98" providerId="LiveId" clId="{57D2A1E0-7400-4581-AB01-88C44E2B9502}" dt="2023-08-12T06:07:44.674" v="760" actId="1076"/>
          <ac:spMkLst>
            <pc:docMk/>
            <pc:sldMk cId="312654981" sldId="269"/>
            <ac:spMk id="4" creationId="{7C017E26-1477-EA4D-070D-9712FB2691C9}"/>
          </ac:spMkLst>
        </pc:spChg>
      </pc:sldChg>
      <pc:sldChg chg="modSp new mod">
        <pc:chgData name="Rupesh Vissa" userId="71bc4cc26d778a98" providerId="LiveId" clId="{57D2A1E0-7400-4581-AB01-88C44E2B9502}" dt="2023-08-12T06:11:47.910" v="823" actId="1076"/>
        <pc:sldMkLst>
          <pc:docMk/>
          <pc:sldMk cId="2868107379" sldId="270"/>
        </pc:sldMkLst>
        <pc:spChg chg="mod">
          <ac:chgData name="Rupesh Vissa" userId="71bc4cc26d778a98" providerId="LiveId" clId="{57D2A1E0-7400-4581-AB01-88C44E2B9502}" dt="2023-08-12T06:11:47.910" v="823" actId="1076"/>
          <ac:spMkLst>
            <pc:docMk/>
            <pc:sldMk cId="2868107379" sldId="270"/>
            <ac:spMk id="2" creationId="{B3301E10-B0D8-2F1F-5F30-A65EDB273A15}"/>
          </ac:spMkLst>
        </pc:spChg>
        <pc:spChg chg="mod">
          <ac:chgData name="Rupesh Vissa" userId="71bc4cc26d778a98" providerId="LiveId" clId="{57D2A1E0-7400-4581-AB01-88C44E2B9502}" dt="2023-08-12T06:11:43.839" v="822" actId="14100"/>
          <ac:spMkLst>
            <pc:docMk/>
            <pc:sldMk cId="2868107379" sldId="270"/>
            <ac:spMk id="3" creationId="{126E74C4-0F39-3866-3B48-2823833EBB0D}"/>
          </ac:spMkLst>
        </pc:spChg>
      </pc:sldChg>
      <pc:sldChg chg="addSp delSp modSp new mod">
        <pc:chgData name="Rupesh Vissa" userId="71bc4cc26d778a98" providerId="LiveId" clId="{57D2A1E0-7400-4581-AB01-88C44E2B9502}" dt="2023-08-12T06:15:35.618" v="853" actId="1076"/>
        <pc:sldMkLst>
          <pc:docMk/>
          <pc:sldMk cId="4065554356" sldId="271"/>
        </pc:sldMkLst>
        <pc:spChg chg="del">
          <ac:chgData name="Rupesh Vissa" userId="71bc4cc26d778a98" providerId="LiveId" clId="{57D2A1E0-7400-4581-AB01-88C44E2B9502}" dt="2023-08-12T06:12:25.233" v="825"/>
          <ac:spMkLst>
            <pc:docMk/>
            <pc:sldMk cId="4065554356" sldId="271"/>
            <ac:spMk id="2" creationId="{97C4ABF1-792C-3867-7693-93739223EC95}"/>
          </ac:spMkLst>
        </pc:spChg>
        <pc:spChg chg="mod">
          <ac:chgData name="Rupesh Vissa" userId="71bc4cc26d778a98" providerId="LiveId" clId="{57D2A1E0-7400-4581-AB01-88C44E2B9502}" dt="2023-08-12T06:15:18.928" v="850" actId="14100"/>
          <ac:spMkLst>
            <pc:docMk/>
            <pc:sldMk cId="4065554356" sldId="271"/>
            <ac:spMk id="3" creationId="{B8F197E1-5DA0-2E14-5D8B-CF8D9C5A8064}"/>
          </ac:spMkLst>
        </pc:spChg>
        <pc:spChg chg="add mod">
          <ac:chgData name="Rupesh Vissa" userId="71bc4cc26d778a98" providerId="LiveId" clId="{57D2A1E0-7400-4581-AB01-88C44E2B9502}" dt="2023-08-12T06:15:35.618" v="853" actId="1076"/>
          <ac:spMkLst>
            <pc:docMk/>
            <pc:sldMk cId="4065554356" sldId="271"/>
            <ac:spMk id="4" creationId="{D018DA3A-402C-204D-004C-CD94F5DD7B3B}"/>
          </ac:spMkLst>
        </pc:spChg>
      </pc:sldChg>
      <pc:sldChg chg="addSp delSp modSp new mod">
        <pc:chgData name="Rupesh Vissa" userId="71bc4cc26d778a98" providerId="LiveId" clId="{57D2A1E0-7400-4581-AB01-88C44E2B9502}" dt="2023-08-12T06:21:22.598" v="917" actId="1076"/>
        <pc:sldMkLst>
          <pc:docMk/>
          <pc:sldMk cId="3165976698" sldId="272"/>
        </pc:sldMkLst>
        <pc:spChg chg="del">
          <ac:chgData name="Rupesh Vissa" userId="71bc4cc26d778a98" providerId="LiveId" clId="{57D2A1E0-7400-4581-AB01-88C44E2B9502}" dt="2023-08-12T06:15:40.227" v="854"/>
          <ac:spMkLst>
            <pc:docMk/>
            <pc:sldMk cId="3165976698" sldId="272"/>
            <ac:spMk id="2" creationId="{D5A51642-D2FE-0BEC-34BB-3F7631569B70}"/>
          </ac:spMkLst>
        </pc:spChg>
        <pc:spChg chg="mod">
          <ac:chgData name="Rupesh Vissa" userId="71bc4cc26d778a98" providerId="LiveId" clId="{57D2A1E0-7400-4581-AB01-88C44E2B9502}" dt="2023-08-12T06:21:10.455" v="915" actId="207"/>
          <ac:spMkLst>
            <pc:docMk/>
            <pc:sldMk cId="3165976698" sldId="272"/>
            <ac:spMk id="3" creationId="{CC44AD91-33F8-0BA5-AFF5-7F90C6EDA3B3}"/>
          </ac:spMkLst>
        </pc:spChg>
        <pc:spChg chg="add mod">
          <ac:chgData name="Rupesh Vissa" userId="71bc4cc26d778a98" providerId="LiveId" clId="{57D2A1E0-7400-4581-AB01-88C44E2B9502}" dt="2023-08-12T06:21:22.598" v="917" actId="1076"/>
          <ac:spMkLst>
            <pc:docMk/>
            <pc:sldMk cId="3165976698" sldId="272"/>
            <ac:spMk id="4" creationId="{55C712D3-97BC-E977-4856-E21429A9B0F9}"/>
          </ac:spMkLst>
        </pc:spChg>
      </pc:sldChg>
      <pc:sldChg chg="addSp delSp modSp new mod">
        <pc:chgData name="Rupesh Vissa" userId="71bc4cc26d778a98" providerId="LiveId" clId="{57D2A1E0-7400-4581-AB01-88C44E2B9502}" dt="2023-08-12T06:37:31.892" v="1046" actId="948"/>
        <pc:sldMkLst>
          <pc:docMk/>
          <pc:sldMk cId="3859835264" sldId="273"/>
        </pc:sldMkLst>
        <pc:spChg chg="del">
          <ac:chgData name="Rupesh Vissa" userId="71bc4cc26d778a98" providerId="LiveId" clId="{57D2A1E0-7400-4581-AB01-88C44E2B9502}" dt="2023-08-12T06:21:26.886" v="918"/>
          <ac:spMkLst>
            <pc:docMk/>
            <pc:sldMk cId="3859835264" sldId="273"/>
            <ac:spMk id="2" creationId="{F3D8D1B9-EB92-C9CE-3FAA-BFC9CD8C7FC8}"/>
          </ac:spMkLst>
        </pc:spChg>
        <pc:spChg chg="mod">
          <ac:chgData name="Rupesh Vissa" userId="71bc4cc26d778a98" providerId="LiveId" clId="{57D2A1E0-7400-4581-AB01-88C44E2B9502}" dt="2023-08-12T06:37:31.892" v="1046" actId="948"/>
          <ac:spMkLst>
            <pc:docMk/>
            <pc:sldMk cId="3859835264" sldId="273"/>
            <ac:spMk id="3" creationId="{6C0C98EF-70A9-39EC-E0C5-57873ABB14BD}"/>
          </ac:spMkLst>
        </pc:spChg>
        <pc:spChg chg="add mod">
          <ac:chgData name="Rupesh Vissa" userId="71bc4cc26d778a98" providerId="LiveId" clId="{57D2A1E0-7400-4581-AB01-88C44E2B9502}" dt="2023-08-12T06:21:33.546" v="919" actId="1076"/>
          <ac:spMkLst>
            <pc:docMk/>
            <pc:sldMk cId="3859835264" sldId="273"/>
            <ac:spMk id="4" creationId="{A2D585F2-BB50-E52C-676E-3A8C256B064D}"/>
          </ac:spMkLst>
        </pc:spChg>
      </pc:sldChg>
      <pc:sldChg chg="addSp delSp modSp new mod">
        <pc:chgData name="Rupesh Vissa" userId="71bc4cc26d778a98" providerId="LiveId" clId="{57D2A1E0-7400-4581-AB01-88C44E2B9502}" dt="2023-08-12T06:43:12.229" v="1111" actId="1036"/>
        <pc:sldMkLst>
          <pc:docMk/>
          <pc:sldMk cId="3927779024" sldId="274"/>
        </pc:sldMkLst>
        <pc:spChg chg="del">
          <ac:chgData name="Rupesh Vissa" userId="71bc4cc26d778a98" providerId="LiveId" clId="{57D2A1E0-7400-4581-AB01-88C44E2B9502}" dt="2023-08-12T06:37:49.874" v="1048"/>
          <ac:spMkLst>
            <pc:docMk/>
            <pc:sldMk cId="3927779024" sldId="274"/>
            <ac:spMk id="2" creationId="{6F42016F-5A80-1BD5-69B2-81A4582EC30D}"/>
          </ac:spMkLst>
        </pc:spChg>
        <pc:spChg chg="mod">
          <ac:chgData name="Rupesh Vissa" userId="71bc4cc26d778a98" providerId="LiveId" clId="{57D2A1E0-7400-4581-AB01-88C44E2B9502}" dt="2023-08-12T06:42:55.353" v="1104" actId="1076"/>
          <ac:spMkLst>
            <pc:docMk/>
            <pc:sldMk cId="3927779024" sldId="274"/>
            <ac:spMk id="3" creationId="{FC32AC48-F0CF-9CA5-CF15-C02F890E3D6E}"/>
          </ac:spMkLst>
        </pc:spChg>
        <pc:spChg chg="add mod">
          <ac:chgData name="Rupesh Vissa" userId="71bc4cc26d778a98" providerId="LiveId" clId="{57D2A1E0-7400-4581-AB01-88C44E2B9502}" dt="2023-08-12T06:37:55.033" v="1049" actId="1076"/>
          <ac:spMkLst>
            <pc:docMk/>
            <pc:sldMk cId="3927779024" sldId="274"/>
            <ac:spMk id="4" creationId="{63ADE8C9-6774-7B0D-B98B-4E912999050F}"/>
          </ac:spMkLst>
        </pc:spChg>
        <pc:picChg chg="add mod">
          <ac:chgData name="Rupesh Vissa" userId="71bc4cc26d778a98" providerId="LiveId" clId="{57D2A1E0-7400-4581-AB01-88C44E2B9502}" dt="2023-08-12T06:43:12.229" v="1111" actId="1036"/>
          <ac:picMkLst>
            <pc:docMk/>
            <pc:sldMk cId="3927779024" sldId="274"/>
            <ac:picMk id="6" creationId="{A4292316-0C33-FF15-25F3-306C68A9B7FE}"/>
          </ac:picMkLst>
        </pc:picChg>
      </pc:sldChg>
      <pc:sldChg chg="addSp delSp modSp new mod">
        <pc:chgData name="Rupesh Vissa" userId="71bc4cc26d778a98" providerId="LiveId" clId="{57D2A1E0-7400-4581-AB01-88C44E2B9502}" dt="2023-08-12T06:47:52.179" v="1169" actId="1076"/>
        <pc:sldMkLst>
          <pc:docMk/>
          <pc:sldMk cId="1059791920" sldId="275"/>
        </pc:sldMkLst>
        <pc:spChg chg="del">
          <ac:chgData name="Rupesh Vissa" userId="71bc4cc26d778a98" providerId="LiveId" clId="{57D2A1E0-7400-4581-AB01-88C44E2B9502}" dt="2023-08-12T06:43:54.527" v="1116"/>
          <ac:spMkLst>
            <pc:docMk/>
            <pc:sldMk cId="1059791920" sldId="275"/>
            <ac:spMk id="2" creationId="{34B6153F-E395-6AB6-5E73-11A75C0F59EE}"/>
          </ac:spMkLst>
        </pc:spChg>
        <pc:spChg chg="mod">
          <ac:chgData name="Rupesh Vissa" userId="71bc4cc26d778a98" providerId="LiveId" clId="{57D2A1E0-7400-4581-AB01-88C44E2B9502}" dt="2023-08-12T06:47:52.179" v="1169" actId="1076"/>
          <ac:spMkLst>
            <pc:docMk/>
            <pc:sldMk cId="1059791920" sldId="275"/>
            <ac:spMk id="3" creationId="{41E6C4A0-60A7-C5A6-3617-44F09D456958}"/>
          </ac:spMkLst>
        </pc:spChg>
        <pc:spChg chg="add mod">
          <ac:chgData name="Rupesh Vissa" userId="71bc4cc26d778a98" providerId="LiveId" clId="{57D2A1E0-7400-4581-AB01-88C44E2B9502}" dt="2023-08-12T06:43:59.779" v="1118" actId="14100"/>
          <ac:spMkLst>
            <pc:docMk/>
            <pc:sldMk cId="1059791920" sldId="275"/>
            <ac:spMk id="5" creationId="{9BB27F64-67F0-0002-4C40-8CB1480D8079}"/>
          </ac:spMkLst>
        </pc:spChg>
        <pc:picChg chg="add mod">
          <ac:chgData name="Rupesh Vissa" userId="71bc4cc26d778a98" providerId="LiveId" clId="{57D2A1E0-7400-4581-AB01-88C44E2B9502}" dt="2023-08-12T06:47:37.867" v="1166" actId="14100"/>
          <ac:picMkLst>
            <pc:docMk/>
            <pc:sldMk cId="1059791920" sldId="275"/>
            <ac:picMk id="4" creationId="{97CE3FC3-B2FE-8D45-0FCB-1285692D125E}"/>
          </ac:picMkLst>
        </pc:picChg>
      </pc:sldChg>
      <pc:sldChg chg="addSp modSp new mod modNotesTx">
        <pc:chgData name="Rupesh Vissa" userId="71bc4cc26d778a98" providerId="LiveId" clId="{57D2A1E0-7400-4581-AB01-88C44E2B9502}" dt="2023-08-12T07:03:15.996" v="1265" actId="14100"/>
        <pc:sldMkLst>
          <pc:docMk/>
          <pc:sldMk cId="442375838" sldId="276"/>
        </pc:sldMkLst>
        <pc:spChg chg="mod">
          <ac:chgData name="Rupesh Vissa" userId="71bc4cc26d778a98" providerId="LiveId" clId="{57D2A1E0-7400-4581-AB01-88C44E2B9502}" dt="2023-08-12T07:03:06.505" v="1262" actId="14100"/>
          <ac:spMkLst>
            <pc:docMk/>
            <pc:sldMk cId="442375838" sldId="276"/>
            <ac:spMk id="2" creationId="{BE80400C-3816-011F-F0AF-E4486A56D3D2}"/>
          </ac:spMkLst>
        </pc:spChg>
        <pc:spChg chg="mod">
          <ac:chgData name="Rupesh Vissa" userId="71bc4cc26d778a98" providerId="LiveId" clId="{57D2A1E0-7400-4581-AB01-88C44E2B9502}" dt="2023-08-12T07:03:10.339" v="1263" actId="1076"/>
          <ac:spMkLst>
            <pc:docMk/>
            <pc:sldMk cId="442375838" sldId="276"/>
            <ac:spMk id="3" creationId="{DAD4FC75-C9F4-1E46-D241-6B00CE1C536F}"/>
          </ac:spMkLst>
        </pc:spChg>
        <pc:picChg chg="add mod">
          <ac:chgData name="Rupesh Vissa" userId="71bc4cc26d778a98" providerId="LiveId" clId="{57D2A1E0-7400-4581-AB01-88C44E2B9502}" dt="2023-08-12T07:03:15.996" v="1265" actId="14100"/>
          <ac:picMkLst>
            <pc:docMk/>
            <pc:sldMk cId="442375838" sldId="276"/>
            <ac:picMk id="5" creationId="{ECE94FA0-82BA-6F57-FE90-DA94DBD341D2}"/>
          </ac:picMkLst>
        </pc:picChg>
      </pc:sldChg>
      <pc:sldChg chg="modSp new mod">
        <pc:chgData name="Rupesh Vissa" userId="71bc4cc26d778a98" providerId="LiveId" clId="{57D2A1E0-7400-4581-AB01-88C44E2B9502}" dt="2023-08-12T07:10:54.988" v="1323" actId="14100"/>
        <pc:sldMkLst>
          <pc:docMk/>
          <pc:sldMk cId="2270908740" sldId="277"/>
        </pc:sldMkLst>
        <pc:spChg chg="mod">
          <ac:chgData name="Rupesh Vissa" userId="71bc4cc26d778a98" providerId="LiveId" clId="{57D2A1E0-7400-4581-AB01-88C44E2B9502}" dt="2023-08-12T07:10:48.942" v="1322" actId="14100"/>
          <ac:spMkLst>
            <pc:docMk/>
            <pc:sldMk cId="2270908740" sldId="277"/>
            <ac:spMk id="2" creationId="{EDCFA080-A361-9A61-00DB-58573DE2A88D}"/>
          </ac:spMkLst>
        </pc:spChg>
        <pc:spChg chg="mod">
          <ac:chgData name="Rupesh Vissa" userId="71bc4cc26d778a98" providerId="LiveId" clId="{57D2A1E0-7400-4581-AB01-88C44E2B9502}" dt="2023-08-12T07:10:54.988" v="1323" actId="14100"/>
          <ac:spMkLst>
            <pc:docMk/>
            <pc:sldMk cId="2270908740" sldId="277"/>
            <ac:spMk id="3" creationId="{3238035E-2207-6273-29DB-79F38712CB8F}"/>
          </ac:spMkLst>
        </pc:spChg>
      </pc:sldChg>
      <pc:sldChg chg="modSp add mod">
        <pc:chgData name="Rupesh Vissa" userId="71bc4cc26d778a98" providerId="LiveId" clId="{57D2A1E0-7400-4581-AB01-88C44E2B9502}" dt="2023-08-12T07:16:45.176" v="1463" actId="20577"/>
        <pc:sldMkLst>
          <pc:docMk/>
          <pc:sldMk cId="2135142956" sldId="278"/>
        </pc:sldMkLst>
        <pc:spChg chg="mod">
          <ac:chgData name="Rupesh Vissa" userId="71bc4cc26d778a98" providerId="LiveId" clId="{57D2A1E0-7400-4581-AB01-88C44E2B9502}" dt="2023-08-12T07:15:25.006" v="1397" actId="1076"/>
          <ac:spMkLst>
            <pc:docMk/>
            <pc:sldMk cId="2135142956" sldId="278"/>
            <ac:spMk id="2" creationId="{EDCFA080-A361-9A61-00DB-58573DE2A88D}"/>
          </ac:spMkLst>
        </pc:spChg>
        <pc:spChg chg="mod">
          <ac:chgData name="Rupesh Vissa" userId="71bc4cc26d778a98" providerId="LiveId" clId="{57D2A1E0-7400-4581-AB01-88C44E2B9502}" dt="2023-08-12T07:16:45.176" v="1463" actId="20577"/>
          <ac:spMkLst>
            <pc:docMk/>
            <pc:sldMk cId="2135142956" sldId="278"/>
            <ac:spMk id="3" creationId="{3238035E-2207-6273-29DB-79F38712CB8F}"/>
          </ac:spMkLst>
        </pc:spChg>
      </pc:sldChg>
      <pc:sldChg chg="add del">
        <pc:chgData name="Rupesh Vissa" userId="71bc4cc26d778a98" providerId="LiveId" clId="{57D2A1E0-7400-4581-AB01-88C44E2B9502}" dt="2023-08-12T07:12:05.607" v="1330" actId="47"/>
        <pc:sldMkLst>
          <pc:docMk/>
          <pc:sldMk cId="1498981908" sldId="279"/>
        </pc:sldMkLst>
      </pc:sldChg>
      <pc:sldChg chg="modSp mod">
        <pc:chgData name="Rupesh Vissa" userId="71bc4cc26d778a98" providerId="LiveId" clId="{57D2A1E0-7400-4581-AB01-88C44E2B9502}" dt="2023-08-15T13:34:23.574" v="1468" actId="14100"/>
        <pc:sldMkLst>
          <pc:docMk/>
          <pc:sldMk cId="1702215026" sldId="289"/>
        </pc:sldMkLst>
        <pc:spChg chg="mod">
          <ac:chgData name="Rupesh Vissa" userId="71bc4cc26d778a98" providerId="LiveId" clId="{57D2A1E0-7400-4581-AB01-88C44E2B9502}" dt="2023-08-15T13:34:23.574" v="1468" actId="14100"/>
          <ac:spMkLst>
            <pc:docMk/>
            <pc:sldMk cId="1702215026" sldId="289"/>
            <ac:spMk id="3" creationId="{982FED20-7B66-DF23-C965-5642F50B5F60}"/>
          </ac:spMkLst>
        </pc:spChg>
      </pc:sldChg>
      <pc:sldChg chg="addSp modSp mod modClrScheme chgLayout">
        <pc:chgData name="Rupesh Vissa" userId="71bc4cc26d778a98" providerId="LiveId" clId="{57D2A1E0-7400-4581-AB01-88C44E2B9502}" dt="2023-08-15T13:39:58.938" v="1639" actId="948"/>
        <pc:sldMkLst>
          <pc:docMk/>
          <pc:sldMk cId="2722009901" sldId="290"/>
        </pc:sldMkLst>
        <pc:spChg chg="mod ord">
          <ac:chgData name="Rupesh Vissa" userId="71bc4cc26d778a98" providerId="LiveId" clId="{57D2A1E0-7400-4581-AB01-88C44E2B9502}" dt="2023-08-15T13:37:27.794" v="1479" actId="1076"/>
          <ac:spMkLst>
            <pc:docMk/>
            <pc:sldMk cId="2722009901" sldId="290"/>
            <ac:spMk id="2" creationId="{1FED7521-8BE4-4C5A-41AB-DC6883E1BD31}"/>
          </ac:spMkLst>
        </pc:spChg>
        <pc:spChg chg="add mod ord">
          <ac:chgData name="Rupesh Vissa" userId="71bc4cc26d778a98" providerId="LiveId" clId="{57D2A1E0-7400-4581-AB01-88C44E2B9502}" dt="2023-08-15T13:39:58.938" v="1639" actId="948"/>
          <ac:spMkLst>
            <pc:docMk/>
            <pc:sldMk cId="2722009901" sldId="290"/>
            <ac:spMk id="3" creationId="{5ECEF32B-5C5F-942A-3937-A87F61C6EAAD}"/>
          </ac:spMkLst>
        </pc:spChg>
      </pc:sldChg>
      <pc:sldChg chg="modSp new mod">
        <pc:chgData name="Rupesh Vissa" userId="71bc4cc26d778a98" providerId="LiveId" clId="{57D2A1E0-7400-4581-AB01-88C44E2B9502}" dt="2023-08-15T13:42:54.877" v="1727" actId="207"/>
        <pc:sldMkLst>
          <pc:docMk/>
          <pc:sldMk cId="4213198622" sldId="291"/>
        </pc:sldMkLst>
        <pc:spChg chg="mod">
          <ac:chgData name="Rupesh Vissa" userId="71bc4cc26d778a98" providerId="LiveId" clId="{57D2A1E0-7400-4581-AB01-88C44E2B9502}" dt="2023-08-15T13:40:28.806" v="1646" actId="14100"/>
          <ac:spMkLst>
            <pc:docMk/>
            <pc:sldMk cId="4213198622" sldId="291"/>
            <ac:spMk id="2" creationId="{E3D1BFAE-1BD0-A75C-4DD1-1AEE8AF95A36}"/>
          </ac:spMkLst>
        </pc:spChg>
        <pc:spChg chg="mod">
          <ac:chgData name="Rupesh Vissa" userId="71bc4cc26d778a98" providerId="LiveId" clId="{57D2A1E0-7400-4581-AB01-88C44E2B9502}" dt="2023-08-15T13:42:54.877" v="1727" actId="207"/>
          <ac:spMkLst>
            <pc:docMk/>
            <pc:sldMk cId="4213198622" sldId="291"/>
            <ac:spMk id="3" creationId="{90122407-8B9C-C33C-36D2-2A7BFBC6225A}"/>
          </ac:spMkLst>
        </pc:spChg>
      </pc:sldChg>
      <pc:sldChg chg="addSp delSp modSp new mod">
        <pc:chgData name="Rupesh Vissa" userId="71bc4cc26d778a98" providerId="LiveId" clId="{57D2A1E0-7400-4581-AB01-88C44E2B9502}" dt="2023-08-15T13:43:42.641" v="1731" actId="14100"/>
        <pc:sldMkLst>
          <pc:docMk/>
          <pc:sldMk cId="2161780251" sldId="292"/>
        </pc:sldMkLst>
        <pc:spChg chg="del">
          <ac:chgData name="Rupesh Vissa" userId="71bc4cc26d778a98" providerId="LiveId" clId="{57D2A1E0-7400-4581-AB01-88C44E2B9502}" dt="2023-08-15T13:43:35.390" v="1729"/>
          <ac:spMkLst>
            <pc:docMk/>
            <pc:sldMk cId="2161780251" sldId="292"/>
            <ac:spMk id="2" creationId="{593490A1-386C-8B72-0FA0-0322D0E99B98}"/>
          </ac:spMkLst>
        </pc:spChg>
        <pc:spChg chg="add mod">
          <ac:chgData name="Rupesh Vissa" userId="71bc4cc26d778a98" providerId="LiveId" clId="{57D2A1E0-7400-4581-AB01-88C44E2B9502}" dt="2023-08-15T13:43:42.641" v="1731" actId="14100"/>
          <ac:spMkLst>
            <pc:docMk/>
            <pc:sldMk cId="2161780251" sldId="292"/>
            <ac:spMk id="4" creationId="{DB1F26C1-E27B-13D7-4078-94ED743749CB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F97456-163F-47EB-A5C3-C4D74AE337B4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12CDB2-0E3F-4239-96A9-D2CDA9ABF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922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chemeClr val="accent2">
                    <a:lumMod val="75000"/>
                  </a:schemeClr>
                </a:solidFill>
              </a:rPr>
              <a:t>Takotsubo cardiomyopathy</a:t>
            </a:r>
            <a:r>
              <a:rPr lang="en-US" sz="1200" b="1" dirty="0">
                <a:solidFill>
                  <a:srgbClr val="002060"/>
                </a:solidFill>
              </a:rPr>
              <a:t> - left ventricular contractile dysfunction after extreme psychological stress (thus also called broken heart syndrome). the left ventricular apex is most often affected, leading to “apical ballooning” that resembles a takotsubo, Japanese for “fishing pot for trapping octopus”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>
              <a:solidFill>
                <a:srgbClr val="002060"/>
              </a:solidFill>
            </a:endParaRPr>
          </a:p>
          <a:p>
            <a:pPr>
              <a:spcAft>
                <a:spcPts val="1800"/>
              </a:spcAft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Iron overload –</a:t>
            </a:r>
            <a:r>
              <a:rPr lang="en-US" b="1" dirty="0">
                <a:solidFill>
                  <a:srgbClr val="002060"/>
                </a:solidFill>
              </a:rPr>
              <a:t> </a:t>
            </a:r>
          </a:p>
          <a:p>
            <a:pPr lvl="1">
              <a:spcAft>
                <a:spcPts val="1800"/>
              </a:spcAft>
            </a:pPr>
            <a:r>
              <a:rPr lang="en-US" sz="2800" b="1" dirty="0">
                <a:solidFill>
                  <a:srgbClr val="002060"/>
                </a:solidFill>
              </a:rPr>
              <a:t>Either hereditary hemochromatosis or from multiple transfusions</a:t>
            </a:r>
          </a:p>
          <a:p>
            <a:pPr lvl="1">
              <a:spcAft>
                <a:spcPts val="1800"/>
              </a:spcAft>
            </a:pPr>
            <a:r>
              <a:rPr lang="en-US" sz="2800" b="1" dirty="0">
                <a:solidFill>
                  <a:srgbClr val="002060"/>
                </a:solidFill>
              </a:rPr>
              <a:t>may be caused by interference with metal-dependent enzyme systems or by injury from iron-mediated production of reactive oxygen species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>
              <a:solidFill>
                <a:srgbClr val="00206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12CDB2-0E3F-4239-96A9-D2CDA9ABFB0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8312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Histologic appearance demonstrating myocyte disarray, extreme hypertrophy, and exaggerated myocyte branching, as well as the characteristic</a:t>
            </a:r>
          </a:p>
          <a:p>
            <a:r>
              <a:rPr lang="en-US" dirty="0"/>
              <a:t>interstitial fibrosis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12CDB2-0E3F-4239-96A9-D2CDA9ABFB0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8063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12CDB2-0E3F-4239-96A9-D2CDA9ABFB0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256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0DF4C-11CD-435C-1D91-4B6869365C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4C77F9-8DA6-6709-E3E6-BADFBC6610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A835A3-0DBD-B184-51FB-1E61C89FD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721C8-A5F9-460C-B1A8-7F1FCD38E366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0D1B0B-359C-713E-557C-5BF3B74A8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B2173A-0EC3-96D9-2D34-6B2F0D9E1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9A67F-0EFB-49B4-8D78-2205A13A3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9552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C5C27-92E2-E39E-FE43-26F0D960E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4AC503-69A6-0FCD-B83B-4AD360BF75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0317E5-B519-E50D-CE91-FE7E1619C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721C8-A5F9-460C-B1A8-7F1FCD38E366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F7EE5D-70E2-6313-5F6E-55258DC37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842239-AF1F-0318-1C4D-E393CEC79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9A67F-0EFB-49B4-8D78-2205A13A3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3757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7A1BBC4-553E-DA67-93FF-E37F391358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4E3B94-736F-4D71-A94C-F37A873C0C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8063A-FDCB-3EFC-EDE0-A895C2B50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721C8-A5F9-460C-B1A8-7F1FCD38E366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4DC48D-1A32-968B-4E4A-B47895689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ED23BD-19CD-0390-CBEC-E01F36D3B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9A67F-0EFB-49B4-8D78-2205A13A3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160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9BCC9B-7088-73D8-C5C4-C5A3AF269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8D8720-5625-6456-E3DB-D1D49B01B7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FC08EF-38FA-1D15-0ACF-B6D3CDAF7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721C8-A5F9-460C-B1A8-7F1FCD38E366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18CA79-153D-C8DD-6336-7AAD6C884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A0FF03-1E38-F53B-D604-27646B4F5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9A67F-0EFB-49B4-8D78-2205A13A3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528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7CF7D-069E-7629-0B2C-C01D4738C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C2976B-0DF1-2F43-F367-9B92123136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AD6F0-F727-AFAF-4C1D-D15783DD7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721C8-A5F9-460C-B1A8-7F1FCD38E366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69075B-B6AB-0BF6-CAE6-19C7F07FA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27A7A4-CDC4-3383-7421-3C52286A2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9A67F-0EFB-49B4-8D78-2205A13A3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127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6C5F4-15C2-2691-5CDE-5D80AAA24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3199ED-95AC-9014-742D-650868BAA3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07B35A-0932-C65C-D219-5D42463FAC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D02732-DABB-265D-710F-D9839AB62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721C8-A5F9-460C-B1A8-7F1FCD38E366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D76C58-9DCD-45BA-3164-9E4F1BD02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4ECCCF-EB86-CBCA-F150-22863DDC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9A67F-0EFB-49B4-8D78-2205A13A3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533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7FDF6D-4317-BB56-4659-08058692F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1C81D6-8F92-B476-8423-6C2C2DA049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E61203-7005-D8AB-B654-BD10D0AF96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11900A-1ACE-4C0B-722A-44AEADF66A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A67A54-C353-0E1A-8C7C-717E1B0161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500FA4-6E8A-7222-96D2-C055F1863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721C8-A5F9-460C-B1A8-7F1FCD38E366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245270-41C9-5763-BAB4-CF68B90AD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4B77A5-FADD-3ACA-1A5E-18797A2C8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9A67F-0EFB-49B4-8D78-2205A13A3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608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C1BED-140F-AA92-4179-9A51876EE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62F121-0CAC-1789-F781-065BFF384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721C8-A5F9-460C-B1A8-7F1FCD38E366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259E23-5B6D-8612-F665-F4AE569C7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CC53A7-D555-DFA4-6BE9-0080536CB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9A67F-0EFB-49B4-8D78-2205A13A3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909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7BF8DF-E27F-FC0C-CA6D-9C5844C66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721C8-A5F9-460C-B1A8-7F1FCD38E366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91186A-87A4-AA30-20D2-DC6574E95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345803-5021-351A-83AC-7B7558C1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9A67F-0EFB-49B4-8D78-2205A13A3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201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33C04-2752-5C11-8AB4-BB36D83FE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C3CB43-B760-8ADE-B90C-2D4D52E72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1A93F3-BD9B-6411-715C-B292645F05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EDAAAF-5F27-4F22-963E-21E9BD83B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721C8-A5F9-460C-B1A8-7F1FCD38E366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C1A998-5011-34AA-1525-9E3CAB925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D1DA9F-ED03-8EE4-70A6-6AF0525EF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9A67F-0EFB-49B4-8D78-2205A13A3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2898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8D34C-476F-FEC3-1270-6C2483F9C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E74F24-28BD-1552-6C7E-F5CFA7A991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FF1894-9804-1315-C155-0FA8726954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B1416B-2A25-43B8-E47A-A88F2A3C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721C8-A5F9-460C-B1A8-7F1FCD38E366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6CC817-95C5-C7B9-CF96-3B91422D5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49A83A-CE48-8EC4-ED8B-1B3176C09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9A67F-0EFB-49B4-8D78-2205A13A3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741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2B14E5-870A-0379-B6E3-690121B0D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949D47-E2DF-6E89-B9D5-88BD6FC4D4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7E58A1-8F09-6BA8-CF5A-7D67AE1B4B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2721C8-A5F9-460C-B1A8-7F1FCD38E366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7257BE-FF50-7D9B-5039-F9E852D367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B862EB-7811-92ED-0F3F-930802DFA2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A9A67F-0EFB-49B4-8D78-2205A13A3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513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3.wdp"/><Relationship Id="rId7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microsoft.com/office/2007/relationships/hdphoto" Target="../media/hdphoto5.wdp"/><Relationship Id="rId4" Type="http://schemas.openxmlformats.org/officeDocument/2006/relationships/image" Target="../media/image9.png"/><Relationship Id="rId9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4DB12-8D5A-60D5-71D3-7362F57F0B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3282" y="1041400"/>
            <a:ext cx="10245436" cy="1878445"/>
          </a:xfrm>
        </p:spPr>
        <p:txBody>
          <a:bodyPr/>
          <a:lstStyle/>
          <a:p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CARDIOMYOPATHY AND PERICARDITIS</a:t>
            </a:r>
            <a:endParaRPr lang="en-US" b="1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65CAB1FE-69D5-6793-EBD7-385A4D08D2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/>
          <a:p>
            <a:pPr algn="ctr"/>
            <a:r>
              <a:rPr lang="en-US" sz="1600" b="1" dirty="0" err="1">
                <a:solidFill>
                  <a:srgbClr val="002060"/>
                </a:solidFill>
              </a:rPr>
              <a:t>Dr.V.Shanthi</a:t>
            </a:r>
            <a:endParaRPr lang="en-US" sz="1600" b="1" dirty="0">
              <a:solidFill>
                <a:srgbClr val="002060"/>
              </a:solidFill>
            </a:endParaRPr>
          </a:p>
          <a:p>
            <a:pPr algn="ctr"/>
            <a:r>
              <a:rPr lang="en-US" sz="1600" b="1" dirty="0">
                <a:solidFill>
                  <a:srgbClr val="002060"/>
                </a:solidFill>
              </a:rPr>
              <a:t>Associate Professor, Pathology</a:t>
            </a:r>
          </a:p>
          <a:p>
            <a:pPr algn="ctr"/>
            <a:r>
              <a:rPr lang="en-US" sz="1600" b="1" dirty="0">
                <a:solidFill>
                  <a:srgbClr val="002060"/>
                </a:solidFill>
              </a:rPr>
              <a:t>Sri </a:t>
            </a:r>
            <a:r>
              <a:rPr lang="en-US" sz="1600" b="1" dirty="0" err="1">
                <a:solidFill>
                  <a:srgbClr val="002060"/>
                </a:solidFill>
              </a:rPr>
              <a:t>Venkateswara</a:t>
            </a:r>
            <a:r>
              <a:rPr lang="en-US" sz="1600" b="1" dirty="0">
                <a:solidFill>
                  <a:srgbClr val="002060"/>
                </a:solidFill>
              </a:rPr>
              <a:t> Institute of Medical Sciences</a:t>
            </a:r>
            <a:endParaRPr lang="en-US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449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E7792F-5B12-1C35-CAC7-D6118DE81D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555" y="1828799"/>
            <a:ext cx="6556663" cy="4748646"/>
          </a:xfrm>
        </p:spPr>
        <p:txBody>
          <a:bodyPr>
            <a:normAutofit fontScale="85000" lnSpcReduction="10000"/>
          </a:bodyPr>
          <a:lstStyle/>
          <a:p>
            <a:pPr marL="0" indent="0">
              <a:spcAft>
                <a:spcPts val="1800"/>
              </a:spcAft>
              <a:buNone/>
            </a:pPr>
            <a:r>
              <a:rPr lang="en-US" b="1" dirty="0">
                <a:solidFill>
                  <a:srgbClr val="00B050"/>
                </a:solidFill>
              </a:rPr>
              <a:t>Morphology </a:t>
            </a:r>
          </a:p>
          <a:p>
            <a:pPr>
              <a:spcAft>
                <a:spcPts val="1800"/>
              </a:spcAft>
            </a:pPr>
            <a:r>
              <a:rPr lang="en-US" b="1" dirty="0">
                <a:solidFill>
                  <a:srgbClr val="002060"/>
                </a:solidFill>
              </a:rPr>
              <a:t>Heart is typically enlarged, heavy (often weighing two to three times normal), and flabby, due to dilation of all chambers </a:t>
            </a:r>
          </a:p>
          <a:p>
            <a:pPr>
              <a:spcAft>
                <a:spcPts val="1800"/>
              </a:spcAft>
            </a:pPr>
            <a:r>
              <a:rPr lang="en-US" b="1" dirty="0">
                <a:solidFill>
                  <a:srgbClr val="002060"/>
                </a:solidFill>
              </a:rPr>
              <a:t>Mural thrombi can result from relative stasis of the blood</a:t>
            </a:r>
          </a:p>
          <a:p>
            <a:pPr>
              <a:spcAft>
                <a:spcPts val="1800"/>
              </a:spcAft>
            </a:pPr>
            <a:r>
              <a:rPr lang="en-US" b="1" dirty="0">
                <a:solidFill>
                  <a:srgbClr val="002060"/>
                </a:solidFill>
              </a:rPr>
              <a:t>To be considered DCM, the heart should have no primary valvular alterations</a:t>
            </a:r>
          </a:p>
          <a:p>
            <a:pPr>
              <a:spcAft>
                <a:spcPts val="1800"/>
              </a:spcAft>
            </a:pPr>
            <a:r>
              <a:rPr lang="en-US" b="1" dirty="0">
                <a:solidFill>
                  <a:srgbClr val="002060"/>
                </a:solidFill>
              </a:rPr>
              <a:t>if mitral (or tricuspid) regurgitation is present, it results from left (or right) ventricular chamber dilation (functional regurgitation)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E282D3-18EA-C7D9-062D-7F1F9F7986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3665" y="1119599"/>
            <a:ext cx="4899974" cy="545784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0549299-D7EC-B81F-508D-D2FC8BD07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14400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DILATED CARDIOMYOPATHY (DCM)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5723054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5D4E3AF-9F6B-0931-7909-3F7B586C6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DILATED CARDIOMYOPATHY (DCM)</a:t>
            </a:r>
            <a:endParaRPr lang="en-US" sz="4000" dirty="0"/>
          </a:p>
        </p:txBody>
      </p:sp>
      <p:pic>
        <p:nvPicPr>
          <p:cNvPr id="5" name="Picture 4" descr="A drawing of a heart and a heart&#10;&#10;Description automatically generated">
            <a:extLst>
              <a:ext uri="{FF2B5EF4-FFF2-40B4-BE49-F238E27FC236}">
                <a16:creationId xmlns:a16="http://schemas.microsoft.com/office/drawing/2014/main" id="{EEF76A66-C767-9B13-7B0B-29A1961C98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24" r="14652" b="48500"/>
          <a:stretch/>
        </p:blipFill>
        <p:spPr>
          <a:xfrm>
            <a:off x="6812281" y="1634491"/>
            <a:ext cx="3234690" cy="3166745"/>
          </a:xfrm>
          <a:prstGeom prst="rect">
            <a:avLst/>
          </a:prstGeom>
        </p:spPr>
      </p:pic>
      <p:pic>
        <p:nvPicPr>
          <p:cNvPr id="9" name="Picture 8" descr="A drawing of a heart&#10;&#10;Description automatically generated">
            <a:extLst>
              <a:ext uri="{FF2B5EF4-FFF2-40B4-BE49-F238E27FC236}">
                <a16:creationId xmlns:a16="http://schemas.microsoft.com/office/drawing/2014/main" id="{1C199B27-CA8A-5188-CB97-C2FC532849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43" t="30287" r="13300" b="18500"/>
          <a:stretch/>
        </p:blipFill>
        <p:spPr>
          <a:xfrm>
            <a:off x="1505318" y="1832928"/>
            <a:ext cx="2544711" cy="2597783"/>
          </a:xfrm>
          <a:prstGeom prst="rect">
            <a:avLst/>
          </a:prstGeom>
        </p:spPr>
      </p:pic>
      <p:pic>
        <p:nvPicPr>
          <p:cNvPr id="13" name="Picture 12" descr="A white paper with blue and red drawings&#10;&#10;Description automatically generated">
            <a:extLst>
              <a:ext uri="{FF2B5EF4-FFF2-40B4-BE49-F238E27FC236}">
                <a16:creationId xmlns:a16="http://schemas.microsoft.com/office/drawing/2014/main" id="{DDD0DB3D-7C57-CF4E-F457-BBA52F44E3B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25" t="10518" r="77000" b="18815"/>
          <a:stretch/>
        </p:blipFill>
        <p:spPr>
          <a:xfrm rot="5669071">
            <a:off x="7623492" y="3794442"/>
            <a:ext cx="1212215" cy="3634743"/>
          </a:xfrm>
          <a:prstGeom prst="rect">
            <a:avLst/>
          </a:prstGeom>
        </p:spPr>
      </p:pic>
      <p:pic>
        <p:nvPicPr>
          <p:cNvPr id="15" name="Picture 14" descr="A drawing of a diagram&#10;&#10;Description automatically generated">
            <a:extLst>
              <a:ext uri="{FF2B5EF4-FFF2-40B4-BE49-F238E27FC236}">
                <a16:creationId xmlns:a16="http://schemas.microsoft.com/office/drawing/2014/main" id="{B764569E-20AC-A61E-33E6-3A9C32F6A97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771" y="4746536"/>
            <a:ext cx="2598253" cy="1492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9699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B40E88-3E16-15E0-4F60-A0FC0A80A4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617" y="1451552"/>
            <a:ext cx="6186055" cy="5292148"/>
          </a:xfrm>
        </p:spPr>
        <p:txBody>
          <a:bodyPr>
            <a:normAutofit/>
          </a:bodyPr>
          <a:lstStyle/>
          <a:p>
            <a:pPr>
              <a:spcAft>
                <a:spcPts val="1800"/>
              </a:spcAft>
            </a:pPr>
            <a:r>
              <a:rPr lang="en-US" b="1" dirty="0">
                <a:solidFill>
                  <a:srgbClr val="00B050"/>
                </a:solidFill>
              </a:rPr>
              <a:t>Morphology </a:t>
            </a:r>
          </a:p>
          <a:p>
            <a:pPr>
              <a:spcAft>
                <a:spcPts val="1800"/>
              </a:spcAft>
            </a:pPr>
            <a:r>
              <a:rPr lang="en-US" b="1" dirty="0">
                <a:solidFill>
                  <a:srgbClr val="002060"/>
                </a:solidFill>
              </a:rPr>
              <a:t>Histologic abnormalities in DCM are nonspecific</a:t>
            </a:r>
          </a:p>
          <a:p>
            <a:pPr>
              <a:spcAft>
                <a:spcPts val="1800"/>
              </a:spcAft>
            </a:pPr>
            <a:r>
              <a:rPr lang="en-US" b="1" dirty="0">
                <a:solidFill>
                  <a:srgbClr val="002060"/>
                </a:solidFill>
              </a:rPr>
              <a:t>Muscle cells are hypertrophied with enlarged nuclei, but some are </a:t>
            </a:r>
            <a:r>
              <a:rPr lang="en-US" b="1" dirty="0">
                <a:solidFill>
                  <a:srgbClr val="0070C0"/>
                </a:solidFill>
              </a:rPr>
              <a:t>attenuated, stretched, and irregular</a:t>
            </a:r>
          </a:p>
          <a:p>
            <a:pPr>
              <a:spcAft>
                <a:spcPts val="1800"/>
              </a:spcAft>
            </a:pPr>
            <a:r>
              <a:rPr lang="en-US" b="1" dirty="0">
                <a:solidFill>
                  <a:srgbClr val="002060"/>
                </a:solidFill>
              </a:rPr>
              <a:t>DCM caused by truncating mutations in the titin gene, myocytes may exhibit hyperchromatic, highly distorted “Ninja star”-like nuclei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8527735-BB88-917F-E7C6-89A42C9B2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9643"/>
            <a:ext cx="10515600" cy="681037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DILATED CARDIOMYOPATHY (DCM)</a:t>
            </a:r>
            <a:endParaRPr lang="en-US" sz="4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FD9A23-C489-A517-B2D9-76FC01FD7C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7672" y="1649915"/>
            <a:ext cx="5631615" cy="468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2324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E094B6-057A-F2B4-D150-775D130C13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609" y="1233488"/>
            <a:ext cx="11450781" cy="4876367"/>
          </a:xfrm>
        </p:spPr>
        <p:txBody>
          <a:bodyPr>
            <a:normAutofit fontScale="92500" lnSpcReduction="10000"/>
          </a:bodyPr>
          <a:lstStyle/>
          <a:p>
            <a:pPr marL="0" indent="0">
              <a:spcAft>
                <a:spcPts val="1800"/>
              </a:spcAft>
              <a:buNone/>
            </a:pPr>
            <a:r>
              <a:rPr lang="en-US" b="1" dirty="0">
                <a:solidFill>
                  <a:srgbClr val="00B050"/>
                </a:solidFill>
              </a:rPr>
              <a:t>Clinical features </a:t>
            </a:r>
          </a:p>
          <a:p>
            <a:pPr>
              <a:spcAft>
                <a:spcPts val="1800"/>
              </a:spcAft>
            </a:pPr>
            <a:r>
              <a:rPr lang="en-US" b="1" dirty="0">
                <a:solidFill>
                  <a:srgbClr val="002060"/>
                </a:solidFill>
              </a:rPr>
              <a:t>Fundamental defect in DCM is </a:t>
            </a:r>
            <a:r>
              <a:rPr lang="en-US" b="1" dirty="0">
                <a:solidFill>
                  <a:srgbClr val="0070C0"/>
                </a:solidFill>
              </a:rPr>
              <a:t>ineffective contraction</a:t>
            </a:r>
          </a:p>
          <a:p>
            <a:pPr>
              <a:spcAft>
                <a:spcPts val="1800"/>
              </a:spcAft>
            </a:pPr>
            <a:r>
              <a:rPr lang="en-US" b="1" dirty="0">
                <a:solidFill>
                  <a:srgbClr val="002060"/>
                </a:solidFill>
              </a:rPr>
              <a:t>In end-stage DCM, the cardiac ejection fraction typically is less than 25% (normal is 50% to 65%)</a:t>
            </a:r>
          </a:p>
          <a:p>
            <a:pPr>
              <a:spcAft>
                <a:spcPts val="1800"/>
              </a:spcAft>
            </a:pPr>
            <a:r>
              <a:rPr lang="en-US" b="1" dirty="0">
                <a:solidFill>
                  <a:srgbClr val="002060"/>
                </a:solidFill>
              </a:rPr>
              <a:t>progressive signs and symptoms of </a:t>
            </a:r>
            <a:r>
              <a:rPr lang="en-US" b="1" dirty="0">
                <a:solidFill>
                  <a:srgbClr val="0070C0"/>
                </a:solidFill>
              </a:rPr>
              <a:t>CHF including dyspnea, easy fatigability, and poor exertional capacity</a:t>
            </a:r>
          </a:p>
          <a:p>
            <a:pPr>
              <a:spcAft>
                <a:spcPts val="1800"/>
              </a:spcAft>
            </a:pPr>
            <a:r>
              <a:rPr lang="en-US" b="1" dirty="0">
                <a:solidFill>
                  <a:srgbClr val="002060"/>
                </a:solidFill>
              </a:rPr>
              <a:t>Secondary </a:t>
            </a:r>
            <a:r>
              <a:rPr lang="en-US" b="1" dirty="0">
                <a:solidFill>
                  <a:srgbClr val="0070C0"/>
                </a:solidFill>
              </a:rPr>
              <a:t>mitral regurgitation </a:t>
            </a:r>
            <a:r>
              <a:rPr lang="en-US" b="1" dirty="0">
                <a:solidFill>
                  <a:srgbClr val="002060"/>
                </a:solidFill>
              </a:rPr>
              <a:t>and </a:t>
            </a:r>
            <a:r>
              <a:rPr lang="en-US" b="1" dirty="0">
                <a:solidFill>
                  <a:srgbClr val="0070C0"/>
                </a:solidFill>
              </a:rPr>
              <a:t>abnormal cardiac rhythms </a:t>
            </a:r>
            <a:r>
              <a:rPr lang="en-US" b="1" dirty="0">
                <a:solidFill>
                  <a:srgbClr val="002060"/>
                </a:solidFill>
              </a:rPr>
              <a:t>are common, and </a:t>
            </a:r>
            <a:r>
              <a:rPr lang="en-US" b="1" dirty="0">
                <a:solidFill>
                  <a:srgbClr val="0070C0"/>
                </a:solidFill>
              </a:rPr>
              <a:t>embolism from intracardiac thrombi</a:t>
            </a:r>
            <a:r>
              <a:rPr lang="en-US" b="1" dirty="0">
                <a:solidFill>
                  <a:srgbClr val="002060"/>
                </a:solidFill>
              </a:rPr>
              <a:t> can occur</a:t>
            </a:r>
          </a:p>
          <a:p>
            <a:pPr>
              <a:spcAft>
                <a:spcPts val="1800"/>
              </a:spcAft>
            </a:pPr>
            <a:r>
              <a:rPr lang="en-US" b="1" dirty="0">
                <a:solidFill>
                  <a:srgbClr val="002060"/>
                </a:solidFill>
              </a:rPr>
              <a:t>Death usually results from progressive cardiac failure or arrhythmia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C017E26-1477-EA4D-070D-9712FB269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1719" y="0"/>
            <a:ext cx="10515600" cy="944130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DILATED CARDIOMYOPATHY (DCM)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126549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C1A979-6DC9-2CCD-A541-32E123C0DD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800"/>
              </a:spcAft>
            </a:pPr>
            <a:r>
              <a:rPr lang="en-US" b="1" dirty="0">
                <a:solidFill>
                  <a:srgbClr val="002060"/>
                </a:solidFill>
              </a:rPr>
              <a:t>Myocardial dysfunction due to </a:t>
            </a:r>
            <a:r>
              <a:rPr lang="en-US" b="1" dirty="0">
                <a:solidFill>
                  <a:srgbClr val="0070C0"/>
                </a:solidFill>
              </a:rPr>
              <a:t>asymmetric hypertrophy of interventricular septum</a:t>
            </a:r>
          </a:p>
          <a:p>
            <a:pPr>
              <a:spcAft>
                <a:spcPts val="1800"/>
              </a:spcAft>
            </a:pPr>
            <a:r>
              <a:rPr lang="en-US" b="1" dirty="0">
                <a:solidFill>
                  <a:srgbClr val="002060"/>
                </a:solidFill>
              </a:rPr>
              <a:t>Heterogeneous, genetic disorder characterized by myocardial hypertrophy, poorly compliant left ventricular myocardium leading to abnormal diastolic filling, and intermittent ventricular outflow obstruction</a:t>
            </a:r>
          </a:p>
          <a:p>
            <a:pPr>
              <a:spcAft>
                <a:spcPts val="1800"/>
              </a:spcAft>
            </a:pPr>
            <a:r>
              <a:rPr lang="en-US" b="1" dirty="0">
                <a:solidFill>
                  <a:srgbClr val="002060"/>
                </a:solidFill>
              </a:rPr>
              <a:t>HCM causes primarily diastolic dysfunction, systolic function is usually preserved</a:t>
            </a:r>
          </a:p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034CC10-89EF-98AE-33D1-EBB964C59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HYPERTROPHIC CARDIOMYOPATHY (DCM)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0318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44AD91-33F8-0BA5-AFF5-7F90C6EDA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465" y="1143000"/>
            <a:ext cx="11544300" cy="5527964"/>
          </a:xfrm>
        </p:spPr>
        <p:txBody>
          <a:bodyPr>
            <a:normAutofit fontScale="85000" lnSpcReduction="20000"/>
          </a:bodyPr>
          <a:lstStyle/>
          <a:p>
            <a:pPr marL="0" indent="0">
              <a:spcAft>
                <a:spcPts val="1800"/>
              </a:spcAft>
              <a:buNone/>
            </a:pPr>
            <a:r>
              <a:rPr lang="en-US" b="1" dirty="0">
                <a:solidFill>
                  <a:srgbClr val="00B050"/>
                </a:solidFill>
              </a:rPr>
              <a:t>Pathogenesis</a:t>
            </a:r>
          </a:p>
          <a:p>
            <a:pPr>
              <a:spcAft>
                <a:spcPts val="1800"/>
              </a:spcAft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Genetic causes </a:t>
            </a:r>
          </a:p>
          <a:p>
            <a:pPr>
              <a:spcAft>
                <a:spcPts val="1800"/>
              </a:spcAft>
            </a:pPr>
            <a:r>
              <a:rPr lang="en-US" b="1" dirty="0">
                <a:solidFill>
                  <a:srgbClr val="0070C0"/>
                </a:solidFill>
              </a:rPr>
              <a:t>Autosomal dominant pattern of inheritance </a:t>
            </a:r>
            <a:endParaRPr lang="en-US" b="1" dirty="0">
              <a:solidFill>
                <a:srgbClr val="002060"/>
              </a:solidFill>
            </a:endParaRPr>
          </a:p>
          <a:p>
            <a:pPr>
              <a:spcAft>
                <a:spcPts val="1800"/>
              </a:spcAft>
            </a:pPr>
            <a:r>
              <a:rPr lang="en-US" b="1" dirty="0">
                <a:solidFill>
                  <a:srgbClr val="002060"/>
                </a:solidFill>
              </a:rPr>
              <a:t>HCM is most commonly caused by mutations in any one of several genes that </a:t>
            </a:r>
            <a:r>
              <a:rPr lang="en-US" b="1" dirty="0">
                <a:solidFill>
                  <a:srgbClr val="0070C0"/>
                </a:solidFill>
              </a:rPr>
              <a:t>encode </a:t>
            </a:r>
            <a:r>
              <a:rPr lang="en-US" b="1" dirty="0" err="1">
                <a:solidFill>
                  <a:srgbClr val="0070C0"/>
                </a:solidFill>
              </a:rPr>
              <a:t>sarcomeric</a:t>
            </a:r>
            <a:r>
              <a:rPr lang="en-US" b="1" dirty="0">
                <a:solidFill>
                  <a:srgbClr val="0070C0"/>
                </a:solidFill>
              </a:rPr>
              <a:t> proteins</a:t>
            </a:r>
          </a:p>
          <a:p>
            <a:pPr>
              <a:spcAft>
                <a:spcPts val="1800"/>
              </a:spcAft>
            </a:pPr>
            <a:r>
              <a:rPr lang="en-US" b="1" dirty="0">
                <a:solidFill>
                  <a:srgbClr val="002060"/>
                </a:solidFill>
              </a:rPr>
              <a:t>Mutations causing HCM are found most commonly in the genes encoding </a:t>
            </a:r>
          </a:p>
          <a:p>
            <a:pPr lvl="1">
              <a:spcAft>
                <a:spcPts val="1800"/>
              </a:spcAft>
            </a:pPr>
            <a:r>
              <a:rPr lang="el-GR" sz="3000" b="1" dirty="0">
                <a:solidFill>
                  <a:srgbClr val="0070C0"/>
                </a:solidFill>
              </a:rPr>
              <a:t>β-</a:t>
            </a:r>
            <a:r>
              <a:rPr lang="en-US" sz="3000" b="1" dirty="0">
                <a:solidFill>
                  <a:srgbClr val="0070C0"/>
                </a:solidFill>
              </a:rPr>
              <a:t> heavy chain myosin </a:t>
            </a:r>
            <a:endParaRPr lang="en-US" sz="3000" b="1" dirty="0">
              <a:solidFill>
                <a:srgbClr val="002060"/>
              </a:solidFill>
            </a:endParaRPr>
          </a:p>
          <a:p>
            <a:pPr lvl="1">
              <a:spcAft>
                <a:spcPts val="1800"/>
              </a:spcAft>
            </a:pPr>
            <a:r>
              <a:rPr lang="en-US" sz="3000" b="1" dirty="0">
                <a:solidFill>
                  <a:srgbClr val="0070C0"/>
                </a:solidFill>
              </a:rPr>
              <a:t>Myosin-binding protein C </a:t>
            </a:r>
            <a:r>
              <a:rPr lang="en-US" sz="3000" b="1" dirty="0">
                <a:solidFill>
                  <a:srgbClr val="002060"/>
                </a:solidFill>
              </a:rPr>
              <a:t> </a:t>
            </a:r>
          </a:p>
          <a:p>
            <a:pPr lvl="1">
              <a:spcAft>
                <a:spcPts val="1800"/>
              </a:spcAft>
            </a:pPr>
            <a:r>
              <a:rPr lang="en-US" sz="3000" b="1" dirty="0">
                <a:solidFill>
                  <a:srgbClr val="0070C0"/>
                </a:solidFill>
              </a:rPr>
              <a:t>Cardiac </a:t>
            </a:r>
            <a:r>
              <a:rPr lang="en-US" sz="3000" b="1" dirty="0" err="1">
                <a:solidFill>
                  <a:srgbClr val="0070C0"/>
                </a:solidFill>
              </a:rPr>
              <a:t>TnI</a:t>
            </a:r>
            <a:r>
              <a:rPr lang="en-US" sz="3000" b="1" dirty="0">
                <a:solidFill>
                  <a:srgbClr val="0070C0"/>
                </a:solidFill>
              </a:rPr>
              <a:t>, </a:t>
            </a:r>
            <a:r>
              <a:rPr lang="en-US" sz="3000" b="1" dirty="0" err="1">
                <a:solidFill>
                  <a:srgbClr val="0070C0"/>
                </a:solidFill>
              </a:rPr>
              <a:t>TnT</a:t>
            </a:r>
            <a:endParaRPr lang="en-US" sz="3000" b="1" dirty="0">
              <a:solidFill>
                <a:srgbClr val="0070C0"/>
              </a:solidFill>
            </a:endParaRPr>
          </a:p>
          <a:p>
            <a:pPr lvl="1">
              <a:spcAft>
                <a:spcPts val="1800"/>
              </a:spcAft>
            </a:pPr>
            <a:r>
              <a:rPr lang="el-GR" sz="3000" b="1" dirty="0">
                <a:solidFill>
                  <a:srgbClr val="0070C0"/>
                </a:solidFill>
              </a:rPr>
              <a:t>α-</a:t>
            </a:r>
            <a:r>
              <a:rPr lang="en-US" sz="3000" b="1" dirty="0">
                <a:solidFill>
                  <a:srgbClr val="0070C0"/>
                </a:solidFill>
              </a:rPr>
              <a:t>tropomyosin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5C712D3-97BC-E977-4856-E21429A9B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109" y="0"/>
            <a:ext cx="10515600" cy="1325563"/>
          </a:xfrm>
        </p:spPr>
        <p:txBody>
          <a:bodyPr/>
          <a:lstStyle/>
          <a:p>
            <a:pPr algn="ctr"/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HYPERTROPHIC CARDIOMYOPATHY (DCM)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9766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0C98EF-70A9-39EC-E0C5-57873ABB14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343818"/>
            <a:ext cx="11398827" cy="5316755"/>
          </a:xfrm>
        </p:spPr>
        <p:txBody>
          <a:bodyPr/>
          <a:lstStyle/>
          <a:p>
            <a:pPr marL="0" indent="0">
              <a:spcAft>
                <a:spcPts val="1800"/>
              </a:spcAft>
              <a:buNone/>
            </a:pPr>
            <a:r>
              <a:rPr lang="en-US" b="1" dirty="0">
                <a:solidFill>
                  <a:srgbClr val="00B050"/>
                </a:solidFill>
              </a:rPr>
              <a:t>Pathogenesis</a:t>
            </a:r>
          </a:p>
          <a:p>
            <a:pPr>
              <a:spcAft>
                <a:spcPts val="1800"/>
              </a:spcAft>
            </a:pPr>
            <a:r>
              <a:rPr lang="en-US" b="1" dirty="0">
                <a:solidFill>
                  <a:srgbClr val="002060"/>
                </a:solidFill>
              </a:rPr>
              <a:t>Precise mechanism by which these mutations cause HCM is unclear</a:t>
            </a:r>
          </a:p>
          <a:p>
            <a:pPr>
              <a:spcAft>
                <a:spcPts val="1800"/>
              </a:spcAft>
            </a:pPr>
            <a:r>
              <a:rPr lang="en-US" b="1" dirty="0">
                <a:solidFill>
                  <a:srgbClr val="002060"/>
                </a:solidFill>
              </a:rPr>
              <a:t>Evidence suggests that it </a:t>
            </a:r>
            <a:r>
              <a:rPr lang="en-US" b="1" dirty="0">
                <a:solidFill>
                  <a:srgbClr val="0070C0"/>
                </a:solidFill>
              </a:rPr>
              <a:t>arises from defective energy transfer from its source of generation (mitochondria) to its site of use (sarcomeres)</a:t>
            </a:r>
          </a:p>
          <a:p>
            <a:pPr>
              <a:spcAft>
                <a:spcPts val="1800"/>
              </a:spcAft>
            </a:pPr>
            <a:r>
              <a:rPr lang="en-US" b="1" dirty="0">
                <a:solidFill>
                  <a:srgbClr val="002060"/>
                </a:solidFill>
              </a:rPr>
              <a:t>In contrast, DCM is mostly associated with abnormalities of cytoskeletal proteins</a:t>
            </a:r>
          </a:p>
          <a:p>
            <a:pPr>
              <a:spcAft>
                <a:spcPts val="1800"/>
              </a:spcAft>
            </a:pPr>
            <a:r>
              <a:rPr lang="en-US" b="1" dirty="0">
                <a:solidFill>
                  <a:srgbClr val="002060"/>
                </a:solidFill>
              </a:rPr>
              <a:t>Mutations in certain genes can give rise to either HCM or DCM, depending on the site and nature of the mutation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2D585F2-BB50-E52C-676E-3A8C256B0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pPr algn="ctr"/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HYPERTROPHIC CARDIOMYOPATHY (DCM)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98352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32AC48-F0CF-9CA5-CF15-C02F890E3D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173117"/>
            <a:ext cx="6785264" cy="5413664"/>
          </a:xfrm>
        </p:spPr>
        <p:txBody>
          <a:bodyPr>
            <a:normAutofit fontScale="92500" lnSpcReduction="10000"/>
          </a:bodyPr>
          <a:lstStyle/>
          <a:p>
            <a:pPr marL="0" indent="0">
              <a:spcAft>
                <a:spcPts val="1800"/>
              </a:spcAft>
              <a:buNone/>
            </a:pPr>
            <a:r>
              <a:rPr lang="en-US" b="1" dirty="0">
                <a:solidFill>
                  <a:srgbClr val="00B050"/>
                </a:solidFill>
              </a:rPr>
              <a:t>Morphology </a:t>
            </a:r>
          </a:p>
          <a:p>
            <a:pPr>
              <a:spcAft>
                <a:spcPts val="1800"/>
              </a:spcAft>
            </a:pPr>
            <a:r>
              <a:rPr lang="en-US" b="1" dirty="0">
                <a:solidFill>
                  <a:srgbClr val="002060"/>
                </a:solidFill>
              </a:rPr>
              <a:t>Massive myocardial hypertrophy, usually without ventricular dilation</a:t>
            </a:r>
          </a:p>
          <a:p>
            <a:pPr>
              <a:spcAft>
                <a:spcPts val="1800"/>
              </a:spcAft>
            </a:pPr>
            <a:r>
              <a:rPr lang="en-US" b="1" dirty="0">
                <a:solidFill>
                  <a:srgbClr val="002060"/>
                </a:solidFill>
              </a:rPr>
              <a:t>Classic pattern involves </a:t>
            </a:r>
            <a:r>
              <a:rPr lang="en-US" b="1" dirty="0">
                <a:solidFill>
                  <a:srgbClr val="0070C0"/>
                </a:solidFill>
              </a:rPr>
              <a:t>disproportionate thickening of the ventricular septum </a:t>
            </a:r>
            <a:r>
              <a:rPr lang="en-US" b="1" dirty="0">
                <a:solidFill>
                  <a:srgbClr val="002060"/>
                </a:solidFill>
              </a:rPr>
              <a:t>relative to the left ventricle free wall, termed </a:t>
            </a:r>
            <a:r>
              <a:rPr lang="en-US" b="1" dirty="0">
                <a:solidFill>
                  <a:srgbClr val="0070C0"/>
                </a:solidFill>
              </a:rPr>
              <a:t>asymmetric septal hypertrophy</a:t>
            </a:r>
          </a:p>
          <a:p>
            <a:pPr>
              <a:spcAft>
                <a:spcPts val="1800"/>
              </a:spcAft>
            </a:pPr>
            <a:r>
              <a:rPr lang="en-US" b="1" dirty="0">
                <a:solidFill>
                  <a:srgbClr val="002060"/>
                </a:solidFill>
              </a:rPr>
              <a:t>On longitudinal sectioning, the normally round-to-ovoid left ventricular cavity may be compressed into a “banana-like” configuration by bulging of the ventricular septum into the lumen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3ADE8C9-6774-7B0D-B98B-4E9129990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HYPERTROPHIC CARDIOMYOPATHY (DCM)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292316-0C33-FF15-25F3-306C68A9B7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1285" y="1174298"/>
            <a:ext cx="4179715" cy="5474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7790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E6C4A0-60A7-C5A6-3617-44F09D4569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245" y="1123744"/>
            <a:ext cx="5933209" cy="5474954"/>
          </a:xfrm>
        </p:spPr>
        <p:txBody>
          <a:bodyPr>
            <a:normAutofit fontScale="92500"/>
          </a:bodyPr>
          <a:lstStyle/>
          <a:p>
            <a:pPr marL="0" indent="0">
              <a:spcAft>
                <a:spcPts val="1800"/>
              </a:spcAft>
              <a:buNone/>
            </a:pPr>
            <a:r>
              <a:rPr lang="en-US" b="1" dirty="0">
                <a:solidFill>
                  <a:srgbClr val="00B050"/>
                </a:solidFill>
              </a:rPr>
              <a:t>Morphology</a:t>
            </a:r>
          </a:p>
          <a:p>
            <a:pPr>
              <a:spcAft>
                <a:spcPts val="1800"/>
              </a:spcAft>
            </a:pPr>
            <a:r>
              <a:rPr lang="en-US" b="1" dirty="0">
                <a:solidFill>
                  <a:srgbClr val="002060"/>
                </a:solidFill>
              </a:rPr>
              <a:t>Although marked hypertrophy can involve the entire septum, it is usually most </a:t>
            </a:r>
            <a:r>
              <a:rPr lang="en-US" b="1" dirty="0">
                <a:solidFill>
                  <a:srgbClr val="0070C0"/>
                </a:solidFill>
              </a:rPr>
              <a:t>prominent in the subaortic region</a:t>
            </a:r>
          </a:p>
          <a:p>
            <a:pPr>
              <a:spcAft>
                <a:spcPts val="1800"/>
              </a:spcAft>
            </a:pPr>
            <a:r>
              <a:rPr lang="en-US" b="1" dirty="0">
                <a:solidFill>
                  <a:srgbClr val="002060"/>
                </a:solidFill>
              </a:rPr>
              <a:t> Left ventricular outflow tract often exhibits a fibrous endocardial plaque and thickening of the anterior mitral leaflet</a:t>
            </a:r>
          </a:p>
          <a:p>
            <a:pPr>
              <a:spcAft>
                <a:spcPts val="1800"/>
              </a:spcAft>
            </a:pPr>
            <a:r>
              <a:rPr lang="en-US" b="1" dirty="0">
                <a:solidFill>
                  <a:srgbClr val="002060"/>
                </a:solidFill>
              </a:rPr>
              <a:t>Both findings result from contact of the anterior mitral leaflet with the septum during ventricular systole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CE3FC3-B2FE-8D45-0FCB-1285692D12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1681" y="1073316"/>
            <a:ext cx="4256809" cy="557581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BB27F64-67F0-0002-4C40-8CB1480D8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891" y="18256"/>
            <a:ext cx="10515600" cy="958490"/>
          </a:xfrm>
        </p:spPr>
        <p:txBody>
          <a:bodyPr/>
          <a:lstStyle/>
          <a:p>
            <a:pPr algn="ctr"/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HYPERTROPHIC CARDIOMYOPATHY (DCM)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7919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5D4E3AF-9F6B-0931-7909-3F7B586C6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HYPERTROHIC  CARDIOMYOPATHY (DCM)</a:t>
            </a:r>
            <a:endParaRPr lang="en-US" sz="4000" dirty="0"/>
          </a:p>
        </p:txBody>
      </p:sp>
      <p:pic>
        <p:nvPicPr>
          <p:cNvPr id="9" name="Picture 8" descr="A drawing of a heart&#10;&#10;Description automatically generated">
            <a:extLst>
              <a:ext uri="{FF2B5EF4-FFF2-40B4-BE49-F238E27FC236}">
                <a16:creationId xmlns:a16="http://schemas.microsoft.com/office/drawing/2014/main" id="{1C199B27-CA8A-5188-CB97-C2FC532849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43" t="30287" r="13300" b="18500"/>
          <a:stretch/>
        </p:blipFill>
        <p:spPr>
          <a:xfrm>
            <a:off x="1505318" y="1832928"/>
            <a:ext cx="2544711" cy="2597783"/>
          </a:xfrm>
          <a:prstGeom prst="rect">
            <a:avLst/>
          </a:prstGeom>
        </p:spPr>
      </p:pic>
      <p:pic>
        <p:nvPicPr>
          <p:cNvPr id="15" name="Picture 14" descr="A drawing of a diagram&#10;&#10;Description automatically generated">
            <a:extLst>
              <a:ext uri="{FF2B5EF4-FFF2-40B4-BE49-F238E27FC236}">
                <a16:creationId xmlns:a16="http://schemas.microsoft.com/office/drawing/2014/main" id="{B764569E-20AC-A61E-33E6-3A9C32F6A9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771" y="4746536"/>
            <a:ext cx="2598253" cy="1492705"/>
          </a:xfrm>
          <a:prstGeom prst="rect">
            <a:avLst/>
          </a:prstGeom>
        </p:spPr>
      </p:pic>
      <p:pic>
        <p:nvPicPr>
          <p:cNvPr id="4" name="Picture 3" descr="A drawing of a heart and a heart&#10;&#10;Description automatically generated">
            <a:extLst>
              <a:ext uri="{FF2B5EF4-FFF2-40B4-BE49-F238E27FC236}">
                <a16:creationId xmlns:a16="http://schemas.microsoft.com/office/drawing/2014/main" id="{A8BA3830-DBB9-D17B-24C6-DC8967D76B4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27" t="56333" r="6272" b="5324"/>
          <a:stretch/>
        </p:blipFill>
        <p:spPr>
          <a:xfrm>
            <a:off x="6096000" y="1832928"/>
            <a:ext cx="3288030" cy="2629535"/>
          </a:xfrm>
          <a:prstGeom prst="rect">
            <a:avLst/>
          </a:prstGeom>
        </p:spPr>
      </p:pic>
      <p:pic>
        <p:nvPicPr>
          <p:cNvPr id="7" name="Picture 6" descr="A drawing of a rectangular structure&#10;&#10;Description automatically generated">
            <a:extLst>
              <a:ext uri="{FF2B5EF4-FFF2-40B4-BE49-F238E27FC236}">
                <a16:creationId xmlns:a16="http://schemas.microsoft.com/office/drawing/2014/main" id="{B64A7277-6822-6507-E5DE-DAE81E05373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02" t="14703" r="7854" b="11901"/>
          <a:stretch/>
        </p:blipFill>
        <p:spPr>
          <a:xfrm>
            <a:off x="7086600" y="4462463"/>
            <a:ext cx="1746079" cy="203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2615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7E5B7C-C001-5299-A712-580CF13A5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CARDIOMYOPATHY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002A3-7976-BD52-32D8-585EAE3B25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361" y="2083957"/>
            <a:ext cx="7589519" cy="3745344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2400"/>
              </a:spcAft>
            </a:pPr>
            <a:r>
              <a:rPr lang="en-US" b="1" dirty="0">
                <a:solidFill>
                  <a:srgbClr val="002060"/>
                </a:solidFill>
              </a:rPr>
              <a:t>Cardiomyopathies are a heterogeneous group of diseases of the </a:t>
            </a:r>
            <a:r>
              <a:rPr lang="en-US" b="1" dirty="0">
                <a:solidFill>
                  <a:srgbClr val="0070C0"/>
                </a:solidFill>
              </a:rPr>
              <a:t>myocardium associated with mechanical and/or electrical dysfunction that usually (but not invariably) exhibit inappropriate ventricular hypertrophy or dilatation </a:t>
            </a:r>
            <a:r>
              <a:rPr lang="en-US" b="1" dirty="0">
                <a:solidFill>
                  <a:srgbClr val="002060"/>
                </a:solidFill>
              </a:rPr>
              <a:t>and are due to a variety of causes that frequently are genetic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1A7D67A8-2026-B3BE-274F-106F1EE378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3880" y="1782128"/>
            <a:ext cx="3512939" cy="435133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2027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0400C-3816-011F-F0AF-E4486A56D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503"/>
            <a:ext cx="10515600" cy="825162"/>
          </a:xfrm>
        </p:spPr>
        <p:txBody>
          <a:bodyPr/>
          <a:lstStyle/>
          <a:p>
            <a:pPr algn="ctr"/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HYPERTROPHIC CARDIOMYOPATHY (DCM)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D4FC75-C9F4-1E46-D241-6B00CE1C53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282" y="1070264"/>
            <a:ext cx="7263245" cy="5299363"/>
          </a:xfrm>
        </p:spPr>
        <p:txBody>
          <a:bodyPr>
            <a:normAutofit fontScale="92500" lnSpcReduction="20000"/>
          </a:bodyPr>
          <a:lstStyle/>
          <a:p>
            <a:pPr marL="0" indent="0">
              <a:spcAft>
                <a:spcPts val="1800"/>
              </a:spcAft>
              <a:buNone/>
            </a:pPr>
            <a:r>
              <a:rPr lang="en-US" b="1" dirty="0">
                <a:solidFill>
                  <a:srgbClr val="00B050"/>
                </a:solidFill>
              </a:rPr>
              <a:t>Microscopy </a:t>
            </a:r>
          </a:p>
          <a:p>
            <a:pPr marL="0" indent="0">
              <a:spcAft>
                <a:spcPts val="1800"/>
              </a:spcAft>
              <a:buNone/>
            </a:pPr>
            <a:r>
              <a:rPr lang="en-US" b="1" dirty="0">
                <a:solidFill>
                  <a:srgbClr val="002060"/>
                </a:solidFill>
              </a:rPr>
              <a:t>The most important histologic features of HCM myocardium are </a:t>
            </a:r>
          </a:p>
          <a:p>
            <a:pPr>
              <a:spcAft>
                <a:spcPts val="1800"/>
              </a:spcAft>
            </a:pPr>
            <a:r>
              <a:rPr lang="en-US" b="1" dirty="0">
                <a:solidFill>
                  <a:srgbClr val="0070C0"/>
                </a:solidFill>
              </a:rPr>
              <a:t>Massive myocyte hypertrophy</a:t>
            </a:r>
            <a:r>
              <a:rPr lang="en-US" b="1" dirty="0">
                <a:solidFill>
                  <a:srgbClr val="002060"/>
                </a:solidFill>
              </a:rPr>
              <a:t>, with transverse myocyte diameters frequently greater than 40 </a:t>
            </a:r>
            <a:r>
              <a:rPr lang="el-GR" b="1" dirty="0">
                <a:solidFill>
                  <a:srgbClr val="002060"/>
                </a:solidFill>
              </a:rPr>
              <a:t>μ</a:t>
            </a:r>
            <a:r>
              <a:rPr lang="en-US" b="1" dirty="0">
                <a:solidFill>
                  <a:srgbClr val="002060"/>
                </a:solidFill>
              </a:rPr>
              <a:t>m (normal is approximately 15 </a:t>
            </a:r>
            <a:r>
              <a:rPr lang="el-GR" b="1" dirty="0">
                <a:solidFill>
                  <a:srgbClr val="002060"/>
                </a:solidFill>
              </a:rPr>
              <a:t>μ</a:t>
            </a:r>
            <a:r>
              <a:rPr lang="en-US" b="1" dirty="0">
                <a:solidFill>
                  <a:srgbClr val="002060"/>
                </a:solidFill>
              </a:rPr>
              <a:t>m)</a:t>
            </a:r>
          </a:p>
          <a:p>
            <a:pPr>
              <a:spcAft>
                <a:spcPts val="1800"/>
              </a:spcAft>
            </a:pPr>
            <a:r>
              <a:rPr lang="en-US" b="1" dirty="0">
                <a:solidFill>
                  <a:srgbClr val="002060"/>
                </a:solidFill>
              </a:rPr>
              <a:t>Haphazard </a:t>
            </a:r>
            <a:r>
              <a:rPr lang="en-US" b="1" dirty="0">
                <a:solidFill>
                  <a:srgbClr val="0070C0"/>
                </a:solidFill>
              </a:rPr>
              <a:t>disarray of bundles of myocytes</a:t>
            </a:r>
            <a:r>
              <a:rPr lang="en-US" b="1" dirty="0">
                <a:solidFill>
                  <a:srgbClr val="002060"/>
                </a:solidFill>
              </a:rPr>
              <a:t>, individual myocytes, and contractile elements in sarcomeres within cells (termed myofiber disarray)</a:t>
            </a:r>
          </a:p>
          <a:p>
            <a:pPr>
              <a:spcAft>
                <a:spcPts val="1800"/>
              </a:spcAft>
            </a:pPr>
            <a:r>
              <a:rPr lang="en-US" b="1" dirty="0">
                <a:solidFill>
                  <a:srgbClr val="002060"/>
                </a:solidFill>
              </a:rPr>
              <a:t>Fibrotic narrowing of small intramural arteries</a:t>
            </a:r>
          </a:p>
          <a:p>
            <a:pPr>
              <a:spcAft>
                <a:spcPts val="1800"/>
              </a:spcAft>
            </a:pPr>
            <a:r>
              <a:rPr lang="en-US" b="1" dirty="0">
                <a:solidFill>
                  <a:srgbClr val="002060"/>
                </a:solidFill>
              </a:rPr>
              <a:t>Interstitial and replacement fibrosis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E94FA0-82BA-6F57-FE90-DA94DBD341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4526" y="1070264"/>
            <a:ext cx="4506191" cy="543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3758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FA080-A361-9A61-00DB-58573DE2A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00100"/>
          </a:xfrm>
        </p:spPr>
        <p:txBody>
          <a:bodyPr/>
          <a:lstStyle/>
          <a:p>
            <a:pPr algn="ctr"/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HYPERTROPHIC CARDIOMYOPATHY (DCM)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38035E-2207-6273-29DB-79F38712CB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91" y="1007918"/>
            <a:ext cx="11367654" cy="5725391"/>
          </a:xfrm>
        </p:spPr>
        <p:txBody>
          <a:bodyPr>
            <a:normAutofit/>
          </a:bodyPr>
          <a:lstStyle/>
          <a:p>
            <a:pPr marL="0" indent="0">
              <a:spcAft>
                <a:spcPts val="1800"/>
              </a:spcAft>
              <a:buNone/>
            </a:pPr>
            <a:r>
              <a:rPr lang="en-US" b="1" dirty="0">
                <a:solidFill>
                  <a:srgbClr val="00B050"/>
                </a:solidFill>
              </a:rPr>
              <a:t>Clinical Features</a:t>
            </a:r>
          </a:p>
          <a:p>
            <a:pPr>
              <a:spcAft>
                <a:spcPts val="1800"/>
              </a:spcAft>
            </a:pPr>
            <a:r>
              <a:rPr lang="en-US" b="1" dirty="0">
                <a:solidFill>
                  <a:srgbClr val="002060"/>
                </a:solidFill>
              </a:rPr>
              <a:t>Characterized by </a:t>
            </a:r>
            <a:r>
              <a:rPr lang="en-US" b="1" dirty="0">
                <a:solidFill>
                  <a:srgbClr val="0070C0"/>
                </a:solidFill>
              </a:rPr>
              <a:t>reduced stroke volume </a:t>
            </a:r>
            <a:r>
              <a:rPr lang="en-US" b="1" dirty="0">
                <a:solidFill>
                  <a:srgbClr val="002060"/>
                </a:solidFill>
              </a:rPr>
              <a:t>due to impaired diastolic filling</a:t>
            </a:r>
          </a:p>
          <a:p>
            <a:pPr>
              <a:spcAft>
                <a:spcPts val="1800"/>
              </a:spcAft>
            </a:pPr>
            <a:r>
              <a:rPr lang="en-US" b="1" dirty="0">
                <a:solidFill>
                  <a:srgbClr val="002060"/>
                </a:solidFill>
              </a:rPr>
              <a:t>25% of patients with HCM have dynamic </a:t>
            </a:r>
            <a:r>
              <a:rPr lang="en-US" b="1" dirty="0">
                <a:solidFill>
                  <a:srgbClr val="0070C0"/>
                </a:solidFill>
              </a:rPr>
              <a:t>obstruction to the left ventricular outflow</a:t>
            </a:r>
            <a:r>
              <a:rPr lang="en-US" b="1" dirty="0">
                <a:solidFill>
                  <a:srgbClr val="002060"/>
                </a:solidFill>
              </a:rPr>
              <a:t> as the anterior mitral leaflet moves toward the ventricular septum during systole</a:t>
            </a:r>
          </a:p>
          <a:p>
            <a:pPr>
              <a:spcAft>
                <a:spcPts val="1800"/>
              </a:spcAft>
            </a:pPr>
            <a:r>
              <a:rPr lang="en-US" b="1" dirty="0">
                <a:solidFill>
                  <a:srgbClr val="002060"/>
                </a:solidFill>
              </a:rPr>
              <a:t>Compromised cardiac output in conjunction with a secondary increase in pulmonary venous pressure explains the </a:t>
            </a:r>
            <a:r>
              <a:rPr lang="en-US" b="1" dirty="0">
                <a:solidFill>
                  <a:srgbClr val="0070C0"/>
                </a:solidFill>
              </a:rPr>
              <a:t>exertional dyspnea </a:t>
            </a:r>
          </a:p>
          <a:p>
            <a:pPr>
              <a:spcAft>
                <a:spcPts val="1800"/>
              </a:spcAft>
            </a:pPr>
            <a:r>
              <a:rPr lang="en-US" b="1" dirty="0">
                <a:solidFill>
                  <a:srgbClr val="002060"/>
                </a:solidFill>
              </a:rPr>
              <a:t>Because of the massive hypertrophy, high left ventricular chamber pressure, and frequently thick-walled intramural arteries, </a:t>
            </a:r>
            <a:r>
              <a:rPr lang="en-US" b="1" dirty="0">
                <a:solidFill>
                  <a:srgbClr val="0070C0"/>
                </a:solidFill>
              </a:rPr>
              <a:t>focal myocardial ischemia </a:t>
            </a:r>
            <a:r>
              <a:rPr lang="en-US" b="1" dirty="0">
                <a:solidFill>
                  <a:srgbClr val="002060"/>
                </a:solidFill>
              </a:rPr>
              <a:t>commonly results</a:t>
            </a:r>
          </a:p>
        </p:txBody>
      </p:sp>
    </p:spTree>
    <p:extLst>
      <p:ext uri="{BB962C8B-B14F-4D97-AF65-F5344CB8AC3E}">
        <p14:creationId xmlns:p14="http://schemas.microsoft.com/office/powerpoint/2010/main" val="22709087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FA080-A361-9A61-00DB-58573DE2A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8992"/>
            <a:ext cx="10515600" cy="800100"/>
          </a:xfrm>
        </p:spPr>
        <p:txBody>
          <a:bodyPr/>
          <a:lstStyle/>
          <a:p>
            <a:pPr algn="ctr"/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HYPERTROPHIC CARDIOMYOPATHY (DCM)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38035E-2207-6273-29DB-79F38712CB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91" y="1132609"/>
            <a:ext cx="11367654" cy="5600700"/>
          </a:xfrm>
        </p:spPr>
        <p:txBody>
          <a:bodyPr>
            <a:normAutofit fontScale="92500" lnSpcReduction="20000"/>
          </a:bodyPr>
          <a:lstStyle/>
          <a:p>
            <a:pPr marL="0" indent="0">
              <a:spcAft>
                <a:spcPts val="1800"/>
              </a:spcAft>
              <a:buNone/>
            </a:pPr>
            <a:r>
              <a:rPr lang="en-US" b="1" dirty="0">
                <a:solidFill>
                  <a:srgbClr val="00B050"/>
                </a:solidFill>
              </a:rPr>
              <a:t>Clinical Features</a:t>
            </a:r>
          </a:p>
          <a:p>
            <a:pPr marL="0" indent="0">
              <a:spcAft>
                <a:spcPts val="1800"/>
              </a:spcAft>
              <a:buNone/>
            </a:pPr>
            <a:r>
              <a:rPr lang="en-US" b="1" dirty="0">
                <a:solidFill>
                  <a:srgbClr val="002060"/>
                </a:solidFill>
              </a:rPr>
              <a:t>Major clinical problems in HCM are </a:t>
            </a:r>
          </a:p>
          <a:p>
            <a:pPr>
              <a:spcAft>
                <a:spcPts val="1800"/>
              </a:spcAft>
            </a:pPr>
            <a:r>
              <a:rPr lang="en-US" b="1" dirty="0">
                <a:solidFill>
                  <a:srgbClr val="002060"/>
                </a:solidFill>
              </a:rPr>
              <a:t>Atrial fibrillation</a:t>
            </a:r>
          </a:p>
          <a:p>
            <a:pPr>
              <a:spcAft>
                <a:spcPts val="1800"/>
              </a:spcAft>
            </a:pPr>
            <a:r>
              <a:rPr lang="en-US" b="1" dirty="0">
                <a:solidFill>
                  <a:srgbClr val="002060"/>
                </a:solidFill>
              </a:rPr>
              <a:t>Mural thrombus formation leading to embolization and possible stroke </a:t>
            </a:r>
          </a:p>
          <a:p>
            <a:pPr>
              <a:spcAft>
                <a:spcPts val="1800"/>
              </a:spcAft>
            </a:pPr>
            <a:r>
              <a:rPr lang="en-US" b="1" dirty="0">
                <a:solidFill>
                  <a:srgbClr val="002060"/>
                </a:solidFill>
              </a:rPr>
              <a:t>Intractable cardiac failure</a:t>
            </a:r>
          </a:p>
          <a:p>
            <a:pPr>
              <a:spcAft>
                <a:spcPts val="1800"/>
              </a:spcAft>
            </a:pPr>
            <a:r>
              <a:rPr lang="en-US" b="1" dirty="0">
                <a:solidFill>
                  <a:srgbClr val="002060"/>
                </a:solidFill>
              </a:rPr>
              <a:t>Ventricular arrhythmias</a:t>
            </a:r>
          </a:p>
          <a:p>
            <a:pPr>
              <a:spcAft>
                <a:spcPts val="1800"/>
              </a:spcAft>
            </a:pPr>
            <a:r>
              <a:rPr lang="en-US" b="1" dirty="0">
                <a:solidFill>
                  <a:srgbClr val="002060"/>
                </a:solidFill>
              </a:rPr>
              <a:t>Sudden death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>
                <a:solidFill>
                  <a:srgbClr val="002060"/>
                </a:solidFill>
              </a:rPr>
              <a:t>(common cause of sudden, otherwise unexplained death in young athletes)</a:t>
            </a:r>
          </a:p>
          <a:p>
            <a:pPr>
              <a:spcAft>
                <a:spcPts val="1800"/>
              </a:spcAft>
            </a:pPr>
            <a:r>
              <a:rPr lang="en-US" b="1" dirty="0">
                <a:solidFill>
                  <a:srgbClr val="002060"/>
                </a:solidFill>
              </a:rPr>
              <a:t>Treatment – either by Implantable cardioverter defibrillators or by </a:t>
            </a:r>
            <a:r>
              <a:rPr lang="en-US" b="1">
                <a:solidFill>
                  <a:srgbClr val="002060"/>
                </a:solidFill>
              </a:rPr>
              <a:t>surgical reduction of mass</a:t>
            </a:r>
            <a:endParaRPr lang="en-US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1429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B461C0-76A4-214E-5295-1442D682BE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020" y="1402715"/>
            <a:ext cx="11353800" cy="2163445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Myocardial dysfunction due to </a:t>
            </a:r>
            <a:r>
              <a:rPr lang="en-US" b="1" dirty="0">
                <a:solidFill>
                  <a:srgbClr val="0070C0"/>
                </a:solidFill>
              </a:rPr>
              <a:t>fibrosis or infiltration of cardiac  tissue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002060"/>
                </a:solidFill>
              </a:rPr>
              <a:t>Restrictive cardiomyopathy is characterized by a primary </a:t>
            </a:r>
            <a:r>
              <a:rPr lang="en-US" b="1" dirty="0">
                <a:solidFill>
                  <a:srgbClr val="0070C0"/>
                </a:solidFill>
              </a:rPr>
              <a:t>decrease in ventricular compliance, resulting in impaired ventricular diastolic filling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002060"/>
                </a:solidFill>
              </a:rPr>
              <a:t>Contractile (systolic) function of the left ventricle is usually unaffected</a:t>
            </a:r>
          </a:p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9F010BE-C2B4-E914-13E6-45EE21874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RESTRICTIVE CARDIOMYOPATHY</a:t>
            </a:r>
            <a:endParaRPr lang="en-US" b="1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5" name="Picture 4" descr="A drawing of a heart and a pattern&#10;&#10;Description automatically generated">
            <a:extLst>
              <a:ext uri="{FF2B5EF4-FFF2-40B4-BE49-F238E27FC236}">
                <a16:creationId xmlns:a16="http://schemas.microsoft.com/office/drawing/2014/main" id="{C510292F-703B-17DA-8FB8-B684379011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57" t="7167" r="38732" b="52333"/>
          <a:stretch/>
        </p:blipFill>
        <p:spPr>
          <a:xfrm>
            <a:off x="1451610" y="3528378"/>
            <a:ext cx="2857500" cy="2777490"/>
          </a:xfrm>
          <a:prstGeom prst="rect">
            <a:avLst/>
          </a:prstGeom>
        </p:spPr>
      </p:pic>
      <p:pic>
        <p:nvPicPr>
          <p:cNvPr id="6" name="Picture 5" descr="A drawing of a heart and a pattern&#10;&#10;Description automatically generated">
            <a:extLst>
              <a:ext uri="{FF2B5EF4-FFF2-40B4-BE49-F238E27FC236}">
                <a16:creationId xmlns:a16="http://schemas.microsoft.com/office/drawing/2014/main" id="{97C1C916-407D-5B5D-51FB-61DEC64D6C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02" t="54779" b="5055"/>
          <a:stretch/>
        </p:blipFill>
        <p:spPr>
          <a:xfrm rot="290683">
            <a:off x="5685844" y="3429000"/>
            <a:ext cx="4394096" cy="2754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4533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A93A4-E419-D5B6-FDD9-FC741F62E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RESTRICTIVE CARDIOMYOPATHY</a:t>
            </a:r>
            <a:endParaRPr lang="en-US" b="1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ECBBE1-8428-A8B1-4554-F206FB45B6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736" y="1325563"/>
            <a:ext cx="11632756" cy="543865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  <a:spcAft>
                <a:spcPts val="1800"/>
              </a:spcAft>
            </a:pPr>
            <a:r>
              <a:rPr lang="en-US" b="1" dirty="0">
                <a:solidFill>
                  <a:srgbClr val="002060"/>
                </a:solidFill>
              </a:rPr>
              <a:t>Restrictive cardiomyopathy can be </a:t>
            </a:r>
            <a:r>
              <a:rPr lang="en-US" b="1" dirty="0">
                <a:solidFill>
                  <a:srgbClr val="0070C0"/>
                </a:solidFill>
              </a:rPr>
              <a:t>idiopathic (most common)</a:t>
            </a:r>
            <a:r>
              <a:rPr lang="en-US" b="1" dirty="0">
                <a:solidFill>
                  <a:srgbClr val="002060"/>
                </a:solidFill>
              </a:rPr>
              <a:t> or associated with distinct disorders that affect the myocardium</a:t>
            </a:r>
          </a:p>
          <a:p>
            <a:pPr>
              <a:lnSpc>
                <a:spcPct val="100000"/>
              </a:lnSpc>
              <a:spcAft>
                <a:spcPts val="1800"/>
              </a:spcAft>
            </a:pPr>
            <a:r>
              <a:rPr lang="en-US" b="1" dirty="0">
                <a:solidFill>
                  <a:srgbClr val="002060"/>
                </a:solidFill>
              </a:rPr>
              <a:t>Causes are </a:t>
            </a:r>
          </a:p>
          <a:p>
            <a:pPr lvl="1">
              <a:lnSpc>
                <a:spcPct val="100000"/>
              </a:lnSpc>
              <a:spcAft>
                <a:spcPts val="1800"/>
              </a:spcAft>
            </a:pPr>
            <a:r>
              <a:rPr lang="en-US" sz="2800" b="1" dirty="0">
                <a:solidFill>
                  <a:srgbClr val="0070C0"/>
                </a:solidFill>
              </a:rPr>
              <a:t>Metastatic tumors</a:t>
            </a:r>
          </a:p>
          <a:p>
            <a:pPr lvl="1">
              <a:lnSpc>
                <a:spcPct val="100000"/>
              </a:lnSpc>
              <a:spcAft>
                <a:spcPts val="1800"/>
              </a:spcAft>
            </a:pPr>
            <a:r>
              <a:rPr lang="en-US" sz="2800" b="1" dirty="0">
                <a:solidFill>
                  <a:srgbClr val="0070C0"/>
                </a:solidFill>
              </a:rPr>
              <a:t>Radiation-induced fibrosis </a:t>
            </a:r>
          </a:p>
          <a:p>
            <a:pPr lvl="1">
              <a:lnSpc>
                <a:spcPct val="100000"/>
              </a:lnSpc>
              <a:spcAft>
                <a:spcPts val="1800"/>
              </a:spcAft>
            </a:pPr>
            <a:r>
              <a:rPr lang="en-US" sz="2800" b="1" dirty="0">
                <a:solidFill>
                  <a:srgbClr val="0070C0"/>
                </a:solidFill>
              </a:rPr>
              <a:t>Amyloidosis </a:t>
            </a:r>
          </a:p>
          <a:p>
            <a:pPr lvl="1">
              <a:lnSpc>
                <a:spcPct val="100000"/>
              </a:lnSpc>
              <a:spcAft>
                <a:spcPts val="1800"/>
              </a:spcAft>
            </a:pPr>
            <a:r>
              <a:rPr lang="en-US" sz="2800" b="1" dirty="0">
                <a:solidFill>
                  <a:srgbClr val="0070C0"/>
                </a:solidFill>
              </a:rPr>
              <a:t>Sarcoidosis </a:t>
            </a:r>
          </a:p>
          <a:p>
            <a:pPr lvl="1">
              <a:lnSpc>
                <a:spcPct val="100000"/>
              </a:lnSpc>
              <a:spcAft>
                <a:spcPts val="1800"/>
              </a:spcAft>
            </a:pPr>
            <a:r>
              <a:rPr lang="en-US" sz="2800" b="1" dirty="0">
                <a:solidFill>
                  <a:srgbClr val="0070C0"/>
                </a:solidFill>
              </a:rPr>
              <a:t>Hemochromatosis - the accumulation of metabolites from inborn errors of metabolism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CCBE48-D33E-84CC-EAC5-5CFF4C6AC242}"/>
              </a:ext>
            </a:extLst>
          </p:cNvPr>
          <p:cNvSpPr txBox="1"/>
          <p:nvPr/>
        </p:nvSpPr>
        <p:spPr>
          <a:xfrm>
            <a:off x="8276493" y="3854417"/>
            <a:ext cx="1817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TRASH</a:t>
            </a:r>
            <a:r>
              <a:rPr lang="en-US" b="1" dirty="0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23868665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562A04-D811-6EAD-8C9C-F37DD6DC89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509" y="1226127"/>
            <a:ext cx="11575473" cy="4950836"/>
          </a:xfrm>
        </p:spPr>
        <p:txBody>
          <a:bodyPr/>
          <a:lstStyle/>
          <a:p>
            <a:pPr marL="0" indent="0">
              <a:spcAft>
                <a:spcPts val="2400"/>
              </a:spcAft>
              <a:buNone/>
            </a:pPr>
            <a:r>
              <a:rPr lang="en-US" b="1" dirty="0">
                <a:solidFill>
                  <a:srgbClr val="00B050"/>
                </a:solidFill>
              </a:rPr>
              <a:t>Morphology </a:t>
            </a:r>
          </a:p>
          <a:p>
            <a:pPr>
              <a:spcAft>
                <a:spcPts val="2400"/>
              </a:spcAft>
            </a:pPr>
            <a:r>
              <a:rPr lang="en-US" b="1" dirty="0">
                <a:solidFill>
                  <a:srgbClr val="002060"/>
                </a:solidFill>
              </a:rPr>
              <a:t>Non-specific, although </a:t>
            </a:r>
            <a:r>
              <a:rPr lang="en-US" b="1" dirty="0">
                <a:solidFill>
                  <a:srgbClr val="0070C0"/>
                </a:solidFill>
              </a:rPr>
              <a:t>bi-atrial dilation </a:t>
            </a:r>
            <a:r>
              <a:rPr lang="en-US" b="1" dirty="0">
                <a:solidFill>
                  <a:srgbClr val="002060"/>
                </a:solidFill>
              </a:rPr>
              <a:t>is commonly observed due to restricted ventricular filling and pressure overloads</a:t>
            </a:r>
          </a:p>
          <a:p>
            <a:pPr>
              <a:spcAft>
                <a:spcPts val="2400"/>
              </a:spcAft>
            </a:pPr>
            <a:r>
              <a:rPr lang="en-US" b="1" dirty="0">
                <a:solidFill>
                  <a:srgbClr val="0070C0"/>
                </a:solidFill>
              </a:rPr>
              <a:t>ventricles are of approximately normal size </a:t>
            </a:r>
            <a:r>
              <a:rPr lang="en-US" b="1" dirty="0">
                <a:solidFill>
                  <a:srgbClr val="002060"/>
                </a:solidFill>
              </a:rPr>
              <a:t>(or slightly enlarged), the cavities are not dilated, and the myocardium is largely unremarkable</a:t>
            </a:r>
          </a:p>
          <a:p>
            <a:pPr>
              <a:spcAft>
                <a:spcPts val="2400"/>
              </a:spcAft>
            </a:pPr>
            <a:r>
              <a:rPr lang="en-US" b="1" dirty="0">
                <a:solidFill>
                  <a:srgbClr val="002060"/>
                </a:solidFill>
              </a:rPr>
              <a:t>Microscopically, there can be </a:t>
            </a:r>
            <a:r>
              <a:rPr lang="en-US" b="1" dirty="0">
                <a:solidFill>
                  <a:srgbClr val="0070C0"/>
                </a:solidFill>
              </a:rPr>
              <a:t>patchy or diffuse interstitial fibrosis</a:t>
            </a:r>
            <a:r>
              <a:rPr lang="en-US" b="1" dirty="0">
                <a:solidFill>
                  <a:srgbClr val="002060"/>
                </a:solidFill>
              </a:rPr>
              <a:t>, varying from minimal to extensive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7593FE5-B5C1-A7AD-5445-6460A69B5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RESTRICTIVE CARDIOMYOPATHY</a:t>
            </a:r>
            <a:endParaRPr lang="en-US" b="1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858137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562A04-D811-6EAD-8C9C-F37DD6DC89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Aft>
                <a:spcPts val="1800"/>
              </a:spcAft>
              <a:buNone/>
            </a:pPr>
            <a:r>
              <a:rPr lang="en-US" b="1" dirty="0">
                <a:solidFill>
                  <a:srgbClr val="002060"/>
                </a:solidFill>
              </a:rPr>
              <a:t>Three other specific restrictive conditions  are </a:t>
            </a:r>
          </a:p>
          <a:p>
            <a:pPr>
              <a:spcAft>
                <a:spcPts val="1800"/>
              </a:spcAft>
            </a:pPr>
            <a:r>
              <a:rPr lang="en-US" b="1" dirty="0">
                <a:solidFill>
                  <a:srgbClr val="002060"/>
                </a:solidFill>
              </a:rPr>
              <a:t>Endomyocardial fibrosis</a:t>
            </a:r>
          </a:p>
          <a:p>
            <a:pPr>
              <a:spcAft>
                <a:spcPts val="1800"/>
              </a:spcAft>
            </a:pPr>
            <a:r>
              <a:rPr lang="en-US" b="1" dirty="0">
                <a:solidFill>
                  <a:srgbClr val="002060"/>
                </a:solidFill>
              </a:rPr>
              <a:t>Loeffler </a:t>
            </a:r>
            <a:r>
              <a:rPr lang="en-US" b="1" dirty="0" err="1">
                <a:solidFill>
                  <a:srgbClr val="002060"/>
                </a:solidFill>
              </a:rPr>
              <a:t>endomyocarditis</a:t>
            </a:r>
            <a:r>
              <a:rPr lang="en-US" b="1" dirty="0">
                <a:solidFill>
                  <a:srgbClr val="002060"/>
                </a:solidFill>
              </a:rPr>
              <a:t> </a:t>
            </a:r>
          </a:p>
          <a:p>
            <a:pPr>
              <a:spcAft>
                <a:spcPts val="1800"/>
              </a:spcAft>
            </a:pPr>
            <a:r>
              <a:rPr lang="en-US" b="1" dirty="0">
                <a:solidFill>
                  <a:srgbClr val="002060"/>
                </a:solidFill>
              </a:rPr>
              <a:t>Endocardial fibroelastosis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7593FE5-B5C1-A7AD-5445-6460A69B5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RESTRICTIVE CARDIOMYOPATHY</a:t>
            </a:r>
            <a:endParaRPr lang="en-US" b="1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618417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562A04-D811-6EAD-8C9C-F37DD6DC89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722" y="966355"/>
            <a:ext cx="11710555" cy="5663044"/>
          </a:xfrm>
        </p:spPr>
        <p:txBody>
          <a:bodyPr>
            <a:normAutofit/>
          </a:bodyPr>
          <a:lstStyle/>
          <a:p>
            <a:pPr marL="0" indent="0">
              <a:spcAft>
                <a:spcPts val="1800"/>
              </a:spcAft>
              <a:buNone/>
            </a:pPr>
            <a:r>
              <a:rPr lang="en-US" sz="2400" b="1" dirty="0">
                <a:solidFill>
                  <a:srgbClr val="00B050"/>
                </a:solidFill>
              </a:rPr>
              <a:t>Endomyocardial fibrosis</a:t>
            </a:r>
          </a:p>
          <a:p>
            <a:pPr>
              <a:spcAft>
                <a:spcPts val="1800"/>
              </a:spcAft>
            </a:pPr>
            <a:r>
              <a:rPr lang="en-US" sz="2400" b="1" dirty="0">
                <a:solidFill>
                  <a:srgbClr val="002060"/>
                </a:solidFill>
              </a:rPr>
              <a:t>Most common form of restrictive cardiomyopathy</a:t>
            </a:r>
          </a:p>
          <a:p>
            <a:pPr>
              <a:spcAft>
                <a:spcPts val="1800"/>
              </a:spcAft>
            </a:pPr>
            <a:r>
              <a:rPr lang="en-US" sz="2400" b="1" dirty="0">
                <a:solidFill>
                  <a:srgbClr val="002060"/>
                </a:solidFill>
              </a:rPr>
              <a:t>Principally a disease of </a:t>
            </a:r>
            <a:r>
              <a:rPr lang="en-US" sz="2400" b="1" dirty="0">
                <a:solidFill>
                  <a:srgbClr val="0070C0"/>
                </a:solidFill>
              </a:rPr>
              <a:t>children and young adults in Africa and other tropical areas</a:t>
            </a:r>
          </a:p>
          <a:p>
            <a:pPr>
              <a:spcAft>
                <a:spcPts val="1800"/>
              </a:spcAft>
            </a:pPr>
            <a:r>
              <a:rPr lang="en-US" sz="2400" b="1" dirty="0">
                <a:solidFill>
                  <a:srgbClr val="002060"/>
                </a:solidFill>
              </a:rPr>
              <a:t>Characterized by </a:t>
            </a:r>
            <a:r>
              <a:rPr lang="en-US" sz="2400" b="1" dirty="0">
                <a:solidFill>
                  <a:srgbClr val="0070C0"/>
                </a:solidFill>
              </a:rPr>
              <a:t>fibrosis of the ventricular endocardium and </a:t>
            </a:r>
            <a:r>
              <a:rPr lang="en-US" sz="2400" b="1" dirty="0" err="1">
                <a:solidFill>
                  <a:srgbClr val="0070C0"/>
                </a:solidFill>
              </a:rPr>
              <a:t>subendocardium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>
                <a:solidFill>
                  <a:srgbClr val="002060"/>
                </a:solidFill>
              </a:rPr>
              <a:t>that extends from the apex upward, often eventually involving the tricuspid and mitral valves</a:t>
            </a:r>
          </a:p>
          <a:p>
            <a:pPr>
              <a:spcAft>
                <a:spcPts val="1800"/>
              </a:spcAft>
            </a:pPr>
            <a:r>
              <a:rPr lang="en-US" sz="2400" b="1" dirty="0">
                <a:solidFill>
                  <a:srgbClr val="002060"/>
                </a:solidFill>
              </a:rPr>
              <a:t>The fibrous tissue markedly diminishes the volume and compliance of affected chambers and so causes a restrictive functional defect</a:t>
            </a:r>
          </a:p>
          <a:p>
            <a:pPr>
              <a:spcAft>
                <a:spcPts val="1800"/>
              </a:spcAft>
            </a:pP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>
                <a:solidFill>
                  <a:srgbClr val="0070C0"/>
                </a:solidFill>
              </a:rPr>
              <a:t>Ventricular mural thrombi</a:t>
            </a:r>
            <a:r>
              <a:rPr lang="en-US" sz="2400" b="1" dirty="0">
                <a:solidFill>
                  <a:srgbClr val="002060"/>
                </a:solidFill>
              </a:rPr>
              <a:t> may develop</a:t>
            </a:r>
          </a:p>
          <a:p>
            <a:pPr>
              <a:spcAft>
                <a:spcPts val="1800"/>
              </a:spcAft>
            </a:pPr>
            <a:r>
              <a:rPr lang="en-US" sz="2400" b="1" dirty="0">
                <a:solidFill>
                  <a:srgbClr val="002060"/>
                </a:solidFill>
              </a:rPr>
              <a:t>Endomyocardial fibrosis is linked to </a:t>
            </a:r>
            <a:r>
              <a:rPr lang="en-US" sz="2400" b="1" dirty="0">
                <a:solidFill>
                  <a:srgbClr val="0070C0"/>
                </a:solidFill>
              </a:rPr>
              <a:t>nutritional deficiencies and/or inflammation related to parasitic infections (e.g., </a:t>
            </a:r>
            <a:r>
              <a:rPr lang="en-US" sz="2400" b="1" dirty="0" err="1">
                <a:solidFill>
                  <a:srgbClr val="0070C0"/>
                </a:solidFill>
              </a:rPr>
              <a:t>hypereosinophilia</a:t>
            </a:r>
            <a:r>
              <a:rPr lang="en-US" sz="2400" b="1" dirty="0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7593FE5-B5C1-A7AD-5445-6460A69B5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5485"/>
            <a:ext cx="10515600" cy="4883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RESTRICTIVE CARDIOMYOPATHY</a:t>
            </a:r>
            <a:endParaRPr lang="en-US" b="1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848746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562A04-D811-6EAD-8C9C-F37DD6DC89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895" y="1252825"/>
            <a:ext cx="11648209" cy="5262273"/>
          </a:xfrm>
        </p:spPr>
        <p:txBody>
          <a:bodyPr>
            <a:normAutofit fontScale="92500"/>
          </a:bodyPr>
          <a:lstStyle/>
          <a:p>
            <a:pPr marL="0" indent="0">
              <a:spcAft>
                <a:spcPts val="1800"/>
              </a:spcAft>
              <a:buNone/>
            </a:pPr>
            <a:r>
              <a:rPr lang="en-US" b="1" dirty="0">
                <a:solidFill>
                  <a:srgbClr val="00B050"/>
                </a:solidFill>
              </a:rPr>
              <a:t>Loeffler </a:t>
            </a:r>
            <a:r>
              <a:rPr lang="en-US" b="1" dirty="0" err="1">
                <a:solidFill>
                  <a:srgbClr val="00B050"/>
                </a:solidFill>
              </a:rPr>
              <a:t>endomyocarditis</a:t>
            </a:r>
            <a:endParaRPr lang="en-US" b="1" dirty="0">
              <a:solidFill>
                <a:srgbClr val="00B050"/>
              </a:solidFill>
            </a:endParaRPr>
          </a:p>
          <a:p>
            <a:pPr>
              <a:spcAft>
                <a:spcPts val="1800"/>
              </a:spcAft>
            </a:pPr>
            <a:r>
              <a:rPr lang="en-US" b="1" dirty="0">
                <a:solidFill>
                  <a:srgbClr val="002060"/>
                </a:solidFill>
              </a:rPr>
              <a:t>Results in endomyocardial fibrosis, typically with large mural thrombi</a:t>
            </a:r>
          </a:p>
          <a:p>
            <a:pPr>
              <a:spcAft>
                <a:spcPts val="1800"/>
              </a:spcAft>
            </a:pPr>
            <a:r>
              <a:rPr lang="en-US" b="1" dirty="0">
                <a:solidFill>
                  <a:srgbClr val="002060"/>
                </a:solidFill>
              </a:rPr>
              <a:t>In addition to the cardiac changes, there is often a peripheral eosinophilia and eosinophilic infiltrates in multiple organs, including the heart</a:t>
            </a:r>
          </a:p>
          <a:p>
            <a:pPr>
              <a:spcAft>
                <a:spcPts val="1800"/>
              </a:spcAft>
            </a:pPr>
            <a:r>
              <a:rPr lang="en-US" b="1" dirty="0">
                <a:solidFill>
                  <a:srgbClr val="002060"/>
                </a:solidFill>
              </a:rPr>
              <a:t>Release of toxic products of </a:t>
            </a:r>
            <a:r>
              <a:rPr lang="en-US" b="1" dirty="0">
                <a:solidFill>
                  <a:srgbClr val="0070C0"/>
                </a:solidFill>
              </a:rPr>
              <a:t>eosinophils, especially major basic protein, </a:t>
            </a:r>
            <a:r>
              <a:rPr lang="en-US" b="1" dirty="0">
                <a:solidFill>
                  <a:srgbClr val="002060"/>
                </a:solidFill>
              </a:rPr>
              <a:t>probably causes endomyocardial necrosis</a:t>
            </a:r>
          </a:p>
          <a:p>
            <a:pPr>
              <a:spcAft>
                <a:spcPts val="1800"/>
              </a:spcAft>
            </a:pPr>
            <a:r>
              <a:rPr lang="en-US" b="1" dirty="0">
                <a:solidFill>
                  <a:srgbClr val="002060"/>
                </a:solidFill>
              </a:rPr>
              <a:t>Followed by scarring of the necrotic area, layering of the endocardium by thrombus, and finally organization of the thrombus</a:t>
            </a:r>
          </a:p>
          <a:p>
            <a:pPr>
              <a:spcAft>
                <a:spcPts val="1800"/>
              </a:spcAft>
            </a:pPr>
            <a:r>
              <a:rPr lang="en-US" b="1" dirty="0">
                <a:solidFill>
                  <a:srgbClr val="002060"/>
                </a:solidFill>
              </a:rPr>
              <a:t>Many patients with Loeffler </a:t>
            </a:r>
            <a:r>
              <a:rPr lang="en-US" b="1" dirty="0" err="1">
                <a:solidFill>
                  <a:srgbClr val="002060"/>
                </a:solidFill>
              </a:rPr>
              <a:t>endomyocarditis</a:t>
            </a:r>
            <a:r>
              <a:rPr lang="en-US" b="1" dirty="0">
                <a:solidFill>
                  <a:srgbClr val="002060"/>
                </a:solidFill>
              </a:rPr>
              <a:t> have a myeloproliferative disorder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7593FE5-B5C1-A7AD-5445-6460A69B5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RESTRICTIVE CARDIOMYOPATHY</a:t>
            </a:r>
            <a:endParaRPr lang="en-US" b="1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474948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562A04-D811-6EAD-8C9C-F37DD6DC89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773" y="1111827"/>
            <a:ext cx="11700163" cy="5455228"/>
          </a:xfrm>
        </p:spPr>
        <p:txBody>
          <a:bodyPr>
            <a:normAutofit fontScale="92500"/>
          </a:bodyPr>
          <a:lstStyle/>
          <a:p>
            <a:pPr marL="0" indent="0">
              <a:spcAft>
                <a:spcPts val="1800"/>
              </a:spcAft>
              <a:buNone/>
            </a:pPr>
            <a:r>
              <a:rPr lang="en-US" b="1" dirty="0">
                <a:solidFill>
                  <a:srgbClr val="00B050"/>
                </a:solidFill>
              </a:rPr>
              <a:t>Endocardial fibroelastosis</a:t>
            </a:r>
          </a:p>
          <a:p>
            <a:pPr>
              <a:spcAft>
                <a:spcPts val="1800"/>
              </a:spcAft>
            </a:pPr>
            <a:r>
              <a:rPr lang="en-US" b="1" dirty="0">
                <a:solidFill>
                  <a:srgbClr val="002060"/>
                </a:solidFill>
              </a:rPr>
              <a:t>Uncommon heart disease characterized by fibroelastic thickening that </a:t>
            </a:r>
            <a:r>
              <a:rPr lang="en-US" b="1" dirty="0">
                <a:solidFill>
                  <a:srgbClr val="0070C0"/>
                </a:solidFill>
              </a:rPr>
              <a:t>typically involves the left ventricular endocardium</a:t>
            </a:r>
          </a:p>
          <a:p>
            <a:pPr>
              <a:spcAft>
                <a:spcPts val="1800"/>
              </a:spcAft>
            </a:pPr>
            <a:r>
              <a:rPr lang="en-US" b="1" dirty="0">
                <a:solidFill>
                  <a:srgbClr val="002060"/>
                </a:solidFill>
              </a:rPr>
              <a:t>Most common in the </a:t>
            </a:r>
            <a:r>
              <a:rPr lang="en-US" b="1" dirty="0">
                <a:solidFill>
                  <a:srgbClr val="0070C0"/>
                </a:solidFill>
              </a:rPr>
              <a:t>first 2 years of life</a:t>
            </a:r>
          </a:p>
          <a:p>
            <a:pPr>
              <a:spcAft>
                <a:spcPts val="1800"/>
              </a:spcAft>
            </a:pPr>
            <a:r>
              <a:rPr lang="en-US" b="1" dirty="0">
                <a:solidFill>
                  <a:srgbClr val="002060"/>
                </a:solidFill>
              </a:rPr>
              <a:t>Accompanied by aortic valve obstruction or other congenital cardiac anomalies </a:t>
            </a:r>
          </a:p>
          <a:p>
            <a:pPr>
              <a:spcAft>
                <a:spcPts val="1800"/>
              </a:spcAft>
            </a:pPr>
            <a:r>
              <a:rPr lang="en-US" b="1" dirty="0">
                <a:solidFill>
                  <a:srgbClr val="002060"/>
                </a:solidFill>
              </a:rPr>
              <a:t>Represent a common morphologic end-point of several different insults including </a:t>
            </a:r>
            <a:r>
              <a:rPr lang="en-US" b="1" dirty="0">
                <a:solidFill>
                  <a:srgbClr val="0070C0"/>
                </a:solidFill>
              </a:rPr>
              <a:t>viral infections </a:t>
            </a:r>
            <a:r>
              <a:rPr lang="en-US" b="1" dirty="0">
                <a:solidFill>
                  <a:srgbClr val="002060"/>
                </a:solidFill>
              </a:rPr>
              <a:t>(e.g., intrauterine exposure to mumps) or </a:t>
            </a:r>
            <a:r>
              <a:rPr lang="en-US" b="1" dirty="0">
                <a:solidFill>
                  <a:srgbClr val="0070C0"/>
                </a:solidFill>
              </a:rPr>
              <a:t>mutations in the gene for </a:t>
            </a:r>
            <a:r>
              <a:rPr lang="en-US" b="1" dirty="0" err="1">
                <a:solidFill>
                  <a:srgbClr val="0070C0"/>
                </a:solidFill>
              </a:rPr>
              <a:t>tafazzin</a:t>
            </a:r>
            <a:r>
              <a:rPr lang="en-US" b="1" dirty="0">
                <a:solidFill>
                  <a:srgbClr val="0070C0"/>
                </a:solidFill>
              </a:rPr>
              <a:t>, </a:t>
            </a:r>
            <a:r>
              <a:rPr lang="en-US" b="1" dirty="0">
                <a:solidFill>
                  <a:srgbClr val="002060"/>
                </a:solidFill>
              </a:rPr>
              <a:t>which affects mitochondrial inner membrane integrity</a:t>
            </a:r>
          </a:p>
          <a:p>
            <a:pPr>
              <a:spcAft>
                <a:spcPts val="1800"/>
              </a:spcAft>
            </a:pPr>
            <a:r>
              <a:rPr lang="en-US" b="1" dirty="0">
                <a:solidFill>
                  <a:srgbClr val="002060"/>
                </a:solidFill>
              </a:rPr>
              <a:t>Diffuse involvement may be responsible for rapid and progressive cardiac decompensation and death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7593FE5-B5C1-A7AD-5445-6460A69B5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RESTRICTIVE CARDIOMYOPATHY</a:t>
            </a:r>
            <a:endParaRPr lang="en-US" b="1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129369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42AAD-6020-031B-5E63-0AB1EE460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CARDIOMYOPATHY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AA1341-0126-F360-A1CC-748DE5AC34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214" y="1690688"/>
            <a:ext cx="11375571" cy="4351338"/>
          </a:xfrm>
        </p:spPr>
        <p:txBody>
          <a:bodyPr>
            <a:normAutofit lnSpcReduction="10000"/>
          </a:bodyPr>
          <a:lstStyle/>
          <a:p>
            <a:pPr marL="0" indent="0">
              <a:spcAft>
                <a:spcPts val="1800"/>
              </a:spcAft>
              <a:buNone/>
            </a:pPr>
            <a:r>
              <a:rPr lang="en-US" b="1" dirty="0">
                <a:solidFill>
                  <a:srgbClr val="002060"/>
                </a:solidFill>
              </a:rPr>
              <a:t>Two major groups of cardiomyopathies are –</a:t>
            </a:r>
          </a:p>
          <a:p>
            <a:pPr marL="0" indent="0">
              <a:spcAft>
                <a:spcPts val="1800"/>
              </a:spcAft>
              <a:buNone/>
            </a:pPr>
            <a:r>
              <a:rPr lang="en-US" b="1" dirty="0">
                <a:solidFill>
                  <a:srgbClr val="00B050"/>
                </a:solidFill>
              </a:rPr>
              <a:t>Primary cardiomyopathies </a:t>
            </a:r>
            <a:r>
              <a:rPr lang="en-US" b="1" dirty="0">
                <a:solidFill>
                  <a:srgbClr val="002060"/>
                </a:solidFill>
              </a:rPr>
              <a:t>involve predominantly the heart</a:t>
            </a:r>
          </a:p>
          <a:p>
            <a:pPr>
              <a:spcAft>
                <a:spcPts val="1800"/>
              </a:spcAft>
            </a:pPr>
            <a:r>
              <a:rPr lang="en-US" b="1" dirty="0">
                <a:solidFill>
                  <a:srgbClr val="002060"/>
                </a:solidFill>
              </a:rPr>
              <a:t>They may be genetic or acquired (e.g., viral myocarditis, anthracycline cardiotoxic)</a:t>
            </a:r>
          </a:p>
          <a:p>
            <a:pPr marL="0" indent="0">
              <a:spcAft>
                <a:spcPts val="1800"/>
              </a:spcAft>
              <a:buNone/>
            </a:pPr>
            <a:r>
              <a:rPr lang="en-US" b="1" dirty="0">
                <a:solidFill>
                  <a:srgbClr val="00B050"/>
                </a:solidFill>
              </a:rPr>
              <a:t>Secondary cardiomyopathies</a:t>
            </a:r>
            <a:r>
              <a:rPr lang="en-US" b="1" dirty="0">
                <a:solidFill>
                  <a:srgbClr val="002060"/>
                </a:solidFill>
              </a:rPr>
              <a:t> </a:t>
            </a:r>
          </a:p>
          <a:p>
            <a:pPr>
              <a:spcAft>
                <a:spcPts val="1800"/>
              </a:spcAft>
            </a:pPr>
            <a:r>
              <a:rPr lang="en-US" b="1" dirty="0">
                <a:solidFill>
                  <a:srgbClr val="002060"/>
                </a:solidFill>
              </a:rPr>
              <a:t>have myocardial involvement as a component of a systemic or multiorgan disorder (e.g. hemochromatosis, amyloidosis)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84309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562A04-D811-6EAD-8C9C-F37DD6DC89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636" y="1246909"/>
            <a:ext cx="10938164" cy="4930054"/>
          </a:xfrm>
        </p:spPr>
        <p:txBody>
          <a:bodyPr/>
          <a:lstStyle/>
          <a:p>
            <a:pPr marL="0" indent="0">
              <a:spcAft>
                <a:spcPts val="1800"/>
              </a:spcAft>
              <a:buNone/>
            </a:pPr>
            <a:r>
              <a:rPr lang="en-US" b="1" dirty="0">
                <a:solidFill>
                  <a:srgbClr val="00B050"/>
                </a:solidFill>
              </a:rPr>
              <a:t>Amyloidosis</a:t>
            </a:r>
          </a:p>
          <a:p>
            <a:pPr>
              <a:spcAft>
                <a:spcPts val="1800"/>
              </a:spcAft>
            </a:pPr>
            <a:r>
              <a:rPr lang="en-US" b="1" dirty="0">
                <a:solidFill>
                  <a:srgbClr val="002060"/>
                </a:solidFill>
              </a:rPr>
              <a:t>Amyloidosis is an important form of restrictive cardiomyopathy resulting from the extracellular accumulation of protein fibrils that form insoluble β-pleated sheets</a:t>
            </a:r>
          </a:p>
          <a:p>
            <a:pPr>
              <a:spcAft>
                <a:spcPts val="1800"/>
              </a:spcAft>
            </a:pPr>
            <a:r>
              <a:rPr lang="en-US" b="1" dirty="0">
                <a:solidFill>
                  <a:srgbClr val="002060"/>
                </a:solidFill>
              </a:rPr>
              <a:t>Cardiac amyloidosis can appear as a consequence of </a:t>
            </a:r>
            <a:r>
              <a:rPr lang="en-US" b="1" dirty="0">
                <a:solidFill>
                  <a:srgbClr val="0070C0"/>
                </a:solidFill>
              </a:rPr>
              <a:t>systemic amyloidosis</a:t>
            </a:r>
            <a:r>
              <a:rPr lang="en-US" b="1" dirty="0">
                <a:solidFill>
                  <a:srgbClr val="002060"/>
                </a:solidFill>
              </a:rPr>
              <a:t> (e.g., due to myeloma or inflammation associated amyloid) or can </a:t>
            </a:r>
            <a:r>
              <a:rPr lang="en-US" b="1" dirty="0">
                <a:solidFill>
                  <a:srgbClr val="0070C0"/>
                </a:solidFill>
              </a:rPr>
              <a:t>be restricted to the heart, particularly in the aged (senile cardiac amyloidosis)</a:t>
            </a:r>
          </a:p>
          <a:p>
            <a:pPr>
              <a:spcAft>
                <a:spcPts val="1800"/>
              </a:spcAft>
            </a:pPr>
            <a:r>
              <a:rPr lang="en-US" b="1" dirty="0">
                <a:solidFill>
                  <a:srgbClr val="002060"/>
                </a:solidFill>
              </a:rPr>
              <a:t>Cardiac amyloidosis is mostly because of deposition of </a:t>
            </a:r>
            <a:r>
              <a:rPr lang="en-US" b="1" dirty="0">
                <a:solidFill>
                  <a:srgbClr val="0070C0"/>
                </a:solidFill>
              </a:rPr>
              <a:t>transthyretin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7593FE5-B5C1-A7AD-5445-6460A69B5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RESTRICTIVE CARDIOMYOPATHY</a:t>
            </a:r>
            <a:endParaRPr lang="en-US" b="1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825358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562A04-D811-6EAD-8C9C-F37DD6DC89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555" y="955964"/>
            <a:ext cx="11679381" cy="5746171"/>
          </a:xfrm>
        </p:spPr>
        <p:txBody>
          <a:bodyPr>
            <a:normAutofit fontScale="85000" lnSpcReduction="10000"/>
          </a:bodyPr>
          <a:lstStyle/>
          <a:p>
            <a:pPr marL="0" indent="0">
              <a:spcAft>
                <a:spcPts val="1800"/>
              </a:spcAft>
              <a:buNone/>
            </a:pPr>
            <a:r>
              <a:rPr lang="en-US" b="1" dirty="0">
                <a:solidFill>
                  <a:srgbClr val="00B050"/>
                </a:solidFill>
              </a:rPr>
              <a:t>Amyloidosis</a:t>
            </a:r>
          </a:p>
          <a:p>
            <a:pPr marL="0" indent="0">
              <a:spcAft>
                <a:spcPts val="1800"/>
              </a:spcAft>
              <a:buNone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Morphology </a:t>
            </a:r>
          </a:p>
          <a:p>
            <a:pPr>
              <a:spcAft>
                <a:spcPts val="1800"/>
              </a:spcAft>
            </a:pP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>
                <a:solidFill>
                  <a:srgbClr val="002060"/>
                </a:solidFill>
              </a:rPr>
              <a:t>Heart varies in consistency from </a:t>
            </a:r>
            <a:r>
              <a:rPr lang="en-US" b="1" dirty="0">
                <a:solidFill>
                  <a:srgbClr val="0070C0"/>
                </a:solidFill>
              </a:rPr>
              <a:t>normal to firm and rubbery</a:t>
            </a:r>
          </a:p>
          <a:p>
            <a:pPr>
              <a:spcAft>
                <a:spcPts val="1800"/>
              </a:spcAft>
            </a:pPr>
            <a:r>
              <a:rPr lang="en-US" b="1" dirty="0">
                <a:solidFill>
                  <a:srgbClr val="002060"/>
                </a:solidFill>
              </a:rPr>
              <a:t>Chambers are usually of normal size but can be dilated and have </a:t>
            </a:r>
            <a:r>
              <a:rPr lang="en-US" b="1" dirty="0">
                <a:solidFill>
                  <a:srgbClr val="0070C0"/>
                </a:solidFill>
              </a:rPr>
              <a:t>thickened walls</a:t>
            </a:r>
          </a:p>
          <a:p>
            <a:pPr>
              <a:spcAft>
                <a:spcPts val="1800"/>
              </a:spcAft>
            </a:pPr>
            <a:r>
              <a:rPr lang="en-US" b="1" dirty="0">
                <a:solidFill>
                  <a:srgbClr val="0070C0"/>
                </a:solidFill>
              </a:rPr>
              <a:t>Small, semitranslucent nodules </a:t>
            </a:r>
            <a:r>
              <a:rPr lang="en-US" b="1" dirty="0">
                <a:solidFill>
                  <a:srgbClr val="002060"/>
                </a:solidFill>
              </a:rPr>
              <a:t>resembling drips of wax may be seen on the atrial endocardial surface, particularly on the left</a:t>
            </a:r>
          </a:p>
          <a:p>
            <a:pPr>
              <a:spcAft>
                <a:spcPts val="1800"/>
              </a:spcAft>
            </a:pPr>
            <a:r>
              <a:rPr lang="en-US" b="1" dirty="0">
                <a:solidFill>
                  <a:srgbClr val="002060"/>
                </a:solidFill>
              </a:rPr>
              <a:t>Histologically, hyaline eosinophilic deposits of amyloid may be found in the </a:t>
            </a:r>
            <a:r>
              <a:rPr lang="en-US" b="1" dirty="0" err="1">
                <a:solidFill>
                  <a:srgbClr val="002060"/>
                </a:solidFill>
              </a:rPr>
              <a:t>interstitium</a:t>
            </a:r>
            <a:r>
              <a:rPr lang="en-US" b="1" dirty="0">
                <a:solidFill>
                  <a:srgbClr val="002060"/>
                </a:solidFill>
              </a:rPr>
              <a:t>, conduction tissue, valves, endocardium, pericardium, and small intramural coronary arteries </a:t>
            </a:r>
          </a:p>
          <a:p>
            <a:pPr>
              <a:spcAft>
                <a:spcPts val="1800"/>
              </a:spcAft>
            </a:pPr>
            <a:r>
              <a:rPr lang="en-US" b="1" dirty="0">
                <a:solidFill>
                  <a:srgbClr val="002060"/>
                </a:solidFill>
              </a:rPr>
              <a:t>Intramural arteries and arterioles may have sufficient amyloid in their walls to compress and occlude their lumens, inducing myocardial ischemia (“small-vessel disease”)</a:t>
            </a:r>
          </a:p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7593FE5-B5C1-A7AD-5445-6460A69B5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20882"/>
          </a:xfrm>
        </p:spPr>
        <p:txBody>
          <a:bodyPr/>
          <a:lstStyle/>
          <a:p>
            <a:pPr algn="ctr"/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RESTRICTIVE CARDIOMYOPATHY</a:t>
            </a:r>
            <a:endParaRPr lang="en-US" b="1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028248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BCC49A0-11C7-7971-2391-08401C29B8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2368" y="1325563"/>
            <a:ext cx="11687264" cy="4312227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7593FE5-B5C1-A7AD-5445-6460A69B5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RESTRICTIVE CARDIOMYOPATHY</a:t>
            </a:r>
            <a:endParaRPr lang="en-US" b="1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DFCE8C-3810-9035-E581-21F69A5E3F65}"/>
              </a:ext>
            </a:extLst>
          </p:cNvPr>
          <p:cNvSpPr txBox="1"/>
          <p:nvPr/>
        </p:nvSpPr>
        <p:spPr>
          <a:xfrm>
            <a:off x="252368" y="5839691"/>
            <a:ext cx="5608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Hematoxylin and eosin stain, showing amyloid appearing as amorphous pink material around myocytes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9C605A-A1FF-403C-3EC7-7C2D4153D13C}"/>
              </a:ext>
            </a:extLst>
          </p:cNvPr>
          <p:cNvSpPr txBox="1"/>
          <p:nvPr/>
        </p:nvSpPr>
        <p:spPr>
          <a:xfrm>
            <a:off x="6182591" y="5839691"/>
            <a:ext cx="5757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Congo red stain viewed under polarized light, in which amyloid shows characteristic apple-green birefringence </a:t>
            </a:r>
          </a:p>
        </p:txBody>
      </p:sp>
    </p:spTree>
    <p:extLst>
      <p:ext uri="{BB962C8B-B14F-4D97-AF65-F5344CB8AC3E}">
        <p14:creationId xmlns:p14="http://schemas.microsoft.com/office/powerpoint/2010/main" val="37439952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1BB18-EFFF-D9A6-EE67-2F5B9EBF3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PERICARDITIS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2FED20-7B66-DF23-C965-5642F50B5F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555" y="1320536"/>
            <a:ext cx="11471563" cy="5267300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en-US" sz="2400" b="1" dirty="0">
                <a:solidFill>
                  <a:srgbClr val="002060"/>
                </a:solidFill>
              </a:rPr>
              <a:t>Pericardial inflammation can occur secondary to a variety  of cardiac, thoracic, or systemic disorders, metastases from remote neoplasms, or cardiac surgical procedures</a:t>
            </a:r>
          </a:p>
          <a:p>
            <a:pPr>
              <a:spcAft>
                <a:spcPts val="1800"/>
              </a:spcAft>
            </a:pPr>
            <a:r>
              <a:rPr lang="en-US" sz="2400" b="1" dirty="0">
                <a:solidFill>
                  <a:srgbClr val="002060"/>
                </a:solidFill>
              </a:rPr>
              <a:t>Major causes of pericarditis are – 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79BB31-201F-1637-014A-48664B6210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6868" b="70618"/>
          <a:stretch/>
        </p:blipFill>
        <p:spPr>
          <a:xfrm>
            <a:off x="153262" y="3157948"/>
            <a:ext cx="3618638" cy="25362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310A04-3C7F-3681-676C-C0D2CF664A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1" t="29325" r="12907" b="37313"/>
          <a:stretch/>
        </p:blipFill>
        <p:spPr>
          <a:xfrm>
            <a:off x="3967696" y="3157946"/>
            <a:ext cx="4428085" cy="28272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50F7AA-708B-4C1D-331A-F3B86671F1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50" t="62207" r="50106" b="5317"/>
          <a:stretch/>
        </p:blipFill>
        <p:spPr>
          <a:xfrm>
            <a:off x="8581187" y="3157946"/>
            <a:ext cx="3447160" cy="237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2150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D7521-8BE4-4C5A-41AB-DC6883E1B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pPr algn="ctr"/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ACUTE PERICARDITIS</a:t>
            </a:r>
            <a:endParaRPr lang="en-US" b="1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CEF32B-5C5F-942A-3937-A87F61C6E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6973" y="1205345"/>
            <a:ext cx="10636827" cy="4971618"/>
          </a:xfrm>
        </p:spPr>
        <p:txBody>
          <a:bodyPr/>
          <a:lstStyle/>
          <a:p>
            <a:pPr>
              <a:lnSpc>
                <a:spcPct val="150000"/>
              </a:lnSpc>
              <a:spcAft>
                <a:spcPts val="1800"/>
              </a:spcAft>
            </a:pPr>
            <a:r>
              <a:rPr lang="en-US" b="1" dirty="0">
                <a:solidFill>
                  <a:srgbClr val="002060"/>
                </a:solidFill>
              </a:rPr>
              <a:t>Types of acute pericarditis are </a:t>
            </a:r>
          </a:p>
          <a:p>
            <a:pPr lvl="1">
              <a:lnSpc>
                <a:spcPct val="150000"/>
              </a:lnSpc>
              <a:spcAft>
                <a:spcPts val="1800"/>
              </a:spcAft>
            </a:pPr>
            <a:r>
              <a:rPr lang="en-US" sz="2800" b="1" dirty="0">
                <a:solidFill>
                  <a:srgbClr val="002060"/>
                </a:solidFill>
              </a:rPr>
              <a:t>Serous pericarditis</a:t>
            </a:r>
          </a:p>
          <a:p>
            <a:pPr lvl="1">
              <a:lnSpc>
                <a:spcPct val="150000"/>
              </a:lnSpc>
              <a:spcAft>
                <a:spcPts val="1800"/>
              </a:spcAft>
            </a:pPr>
            <a:r>
              <a:rPr lang="en-US" sz="2800" b="1" dirty="0">
                <a:solidFill>
                  <a:srgbClr val="002060"/>
                </a:solidFill>
              </a:rPr>
              <a:t>Fibrinous pericarditis or </a:t>
            </a:r>
            <a:r>
              <a:rPr lang="en-US" sz="2800" b="1" dirty="0" err="1">
                <a:solidFill>
                  <a:srgbClr val="002060"/>
                </a:solidFill>
              </a:rPr>
              <a:t>Serofibrinous</a:t>
            </a:r>
            <a:r>
              <a:rPr lang="en-US" sz="2800" b="1" dirty="0">
                <a:solidFill>
                  <a:srgbClr val="002060"/>
                </a:solidFill>
              </a:rPr>
              <a:t> pericarditis</a:t>
            </a:r>
          </a:p>
          <a:p>
            <a:pPr lvl="1">
              <a:lnSpc>
                <a:spcPct val="150000"/>
              </a:lnSpc>
              <a:spcAft>
                <a:spcPts val="1800"/>
              </a:spcAft>
            </a:pPr>
            <a:r>
              <a:rPr lang="en-US" sz="2800" b="1" dirty="0">
                <a:solidFill>
                  <a:srgbClr val="002060"/>
                </a:solidFill>
              </a:rPr>
              <a:t>Purulent and suppurative pericarditis</a:t>
            </a:r>
          </a:p>
          <a:p>
            <a:pPr lvl="1">
              <a:lnSpc>
                <a:spcPct val="150000"/>
              </a:lnSpc>
              <a:spcAft>
                <a:spcPts val="1800"/>
              </a:spcAft>
            </a:pPr>
            <a:r>
              <a:rPr lang="en-US" sz="2800" b="1" dirty="0">
                <a:solidFill>
                  <a:srgbClr val="002060"/>
                </a:solidFill>
              </a:rPr>
              <a:t>Hemorrhagic pericarditis</a:t>
            </a:r>
          </a:p>
        </p:txBody>
      </p:sp>
    </p:spTree>
    <p:extLst>
      <p:ext uri="{BB962C8B-B14F-4D97-AF65-F5344CB8AC3E}">
        <p14:creationId xmlns:p14="http://schemas.microsoft.com/office/powerpoint/2010/main" val="27220099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1BFAE-1BD0-A75C-4DD1-1AEE8AF95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58536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ACUTE PERICARDITIS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122407-8B9C-C33C-36D2-2A7BFBC622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636" y="831273"/>
            <a:ext cx="11523519" cy="5881254"/>
          </a:xfrm>
        </p:spPr>
        <p:txBody>
          <a:bodyPr>
            <a:noAutofit/>
          </a:bodyPr>
          <a:lstStyle/>
          <a:p>
            <a:pPr marL="0" indent="0">
              <a:spcAft>
                <a:spcPts val="1800"/>
              </a:spcAft>
              <a:buNone/>
            </a:pPr>
            <a:r>
              <a:rPr lang="en-US" sz="2400" b="1" dirty="0">
                <a:solidFill>
                  <a:srgbClr val="00B050"/>
                </a:solidFill>
              </a:rPr>
              <a:t>Serous pericarditis </a:t>
            </a:r>
          </a:p>
          <a:p>
            <a:pPr>
              <a:spcAft>
                <a:spcPts val="1800"/>
              </a:spcAft>
            </a:pPr>
            <a:r>
              <a:rPr lang="en-US" sz="2400" b="1" dirty="0">
                <a:solidFill>
                  <a:srgbClr val="002060"/>
                </a:solidFill>
              </a:rPr>
              <a:t>Serous pericarditis is characteristically produced by noninfectious inflammatory diseases including </a:t>
            </a:r>
          </a:p>
          <a:p>
            <a:pPr lvl="1">
              <a:spcAft>
                <a:spcPts val="1800"/>
              </a:spcAft>
            </a:pPr>
            <a:r>
              <a:rPr lang="en-US" b="1" dirty="0">
                <a:solidFill>
                  <a:srgbClr val="002060"/>
                </a:solidFill>
              </a:rPr>
              <a:t>Rheumatic fever</a:t>
            </a:r>
          </a:p>
          <a:p>
            <a:pPr lvl="1">
              <a:spcAft>
                <a:spcPts val="1800"/>
              </a:spcAft>
            </a:pPr>
            <a:r>
              <a:rPr lang="en-US" b="1" dirty="0">
                <a:solidFill>
                  <a:srgbClr val="002060"/>
                </a:solidFill>
              </a:rPr>
              <a:t>SLE</a:t>
            </a:r>
          </a:p>
          <a:p>
            <a:pPr lvl="1">
              <a:spcAft>
                <a:spcPts val="1800"/>
              </a:spcAft>
            </a:pPr>
            <a:r>
              <a:rPr lang="en-US" b="1" dirty="0">
                <a:solidFill>
                  <a:srgbClr val="002060"/>
                </a:solidFill>
              </a:rPr>
              <a:t>Scleroderma</a:t>
            </a:r>
          </a:p>
          <a:p>
            <a:pPr lvl="1">
              <a:spcAft>
                <a:spcPts val="1800"/>
              </a:spcAft>
            </a:pPr>
            <a:r>
              <a:rPr lang="en-US" b="1" dirty="0">
                <a:solidFill>
                  <a:srgbClr val="002060"/>
                </a:solidFill>
              </a:rPr>
              <a:t>Tumors  - cause lymphatic obstruction</a:t>
            </a:r>
          </a:p>
          <a:p>
            <a:pPr lvl="1">
              <a:spcAft>
                <a:spcPts val="1800"/>
              </a:spcAft>
            </a:pPr>
            <a:r>
              <a:rPr lang="en-US" b="1" dirty="0">
                <a:solidFill>
                  <a:srgbClr val="002060"/>
                </a:solidFill>
              </a:rPr>
              <a:t>Uremia</a:t>
            </a:r>
          </a:p>
          <a:p>
            <a:pPr>
              <a:spcAft>
                <a:spcPts val="1800"/>
              </a:spcAft>
            </a:pPr>
            <a:r>
              <a:rPr lang="en-US" sz="2400" b="1" dirty="0">
                <a:solidFill>
                  <a:srgbClr val="002060"/>
                </a:solidFill>
              </a:rPr>
              <a:t>Histologically, serous pericarditis elicits a mild inflammatory infiltrate in the </a:t>
            </a:r>
            <a:r>
              <a:rPr lang="en-US" sz="2400" b="1" dirty="0" err="1">
                <a:solidFill>
                  <a:srgbClr val="002060"/>
                </a:solidFill>
              </a:rPr>
              <a:t>epipericardial</a:t>
            </a:r>
            <a:r>
              <a:rPr lang="en-US" sz="2400" b="1" dirty="0">
                <a:solidFill>
                  <a:srgbClr val="002060"/>
                </a:solidFill>
              </a:rPr>
              <a:t> fat consisting predominantly of lymphocytes</a:t>
            </a:r>
          </a:p>
        </p:txBody>
      </p:sp>
    </p:spTree>
    <p:extLst>
      <p:ext uri="{BB962C8B-B14F-4D97-AF65-F5344CB8AC3E}">
        <p14:creationId xmlns:p14="http://schemas.microsoft.com/office/powerpoint/2010/main" val="42131986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742AB0-F27E-0099-7CA5-5612F3147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763" y="852056"/>
            <a:ext cx="11242963" cy="5891643"/>
          </a:xfrm>
        </p:spPr>
        <p:txBody>
          <a:bodyPr>
            <a:normAutofit fontScale="92500" lnSpcReduction="10000"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sz="2400" b="1" dirty="0">
                <a:solidFill>
                  <a:srgbClr val="00B050"/>
                </a:solidFill>
              </a:rPr>
              <a:t>Fibrinous and </a:t>
            </a:r>
            <a:r>
              <a:rPr lang="en-US" sz="2400" b="1" dirty="0" err="1">
                <a:solidFill>
                  <a:srgbClr val="00B050"/>
                </a:solidFill>
              </a:rPr>
              <a:t>serofibrinous</a:t>
            </a:r>
            <a:r>
              <a:rPr lang="en-US" sz="2400" b="1" dirty="0">
                <a:solidFill>
                  <a:srgbClr val="00B050"/>
                </a:solidFill>
              </a:rPr>
              <a:t> pericarditis</a:t>
            </a:r>
          </a:p>
          <a:p>
            <a:pPr>
              <a:spcAft>
                <a:spcPts val="1200"/>
              </a:spcAft>
            </a:pPr>
            <a:r>
              <a:rPr lang="en-US" sz="2400" b="1" dirty="0">
                <a:solidFill>
                  <a:srgbClr val="002060"/>
                </a:solidFill>
              </a:rPr>
              <a:t>Most frequent types of pericarditis</a:t>
            </a:r>
          </a:p>
          <a:p>
            <a:pPr>
              <a:spcAft>
                <a:spcPts val="1200"/>
              </a:spcAft>
            </a:pPr>
            <a:r>
              <a:rPr lang="en-US" sz="2400" b="1" dirty="0">
                <a:solidFill>
                  <a:srgbClr val="002060"/>
                </a:solidFill>
              </a:rPr>
              <a:t>Composed of serous fluid variably admixed with a fibrinous exudate</a:t>
            </a:r>
          </a:p>
          <a:p>
            <a:pPr>
              <a:spcAft>
                <a:spcPts val="1200"/>
              </a:spcAft>
            </a:pPr>
            <a:r>
              <a:rPr lang="en-US" sz="2400" b="1" dirty="0">
                <a:solidFill>
                  <a:srgbClr val="002060"/>
                </a:solidFill>
              </a:rPr>
              <a:t>Common causes include </a:t>
            </a:r>
          </a:p>
          <a:p>
            <a:pPr lvl="1">
              <a:spcAft>
                <a:spcPts val="1200"/>
              </a:spcAft>
            </a:pPr>
            <a:r>
              <a:rPr lang="en-US" b="1" dirty="0">
                <a:solidFill>
                  <a:srgbClr val="002060"/>
                </a:solidFill>
              </a:rPr>
              <a:t>Acute MI </a:t>
            </a:r>
          </a:p>
          <a:p>
            <a:pPr lvl="1">
              <a:spcAft>
                <a:spcPts val="1200"/>
              </a:spcAft>
            </a:pPr>
            <a:r>
              <a:rPr lang="en-US" b="1" dirty="0">
                <a:solidFill>
                  <a:srgbClr val="002060"/>
                </a:solidFill>
              </a:rPr>
              <a:t>Postinfarction (Dressler) syndrome (an autoimmune response appearing weeks after an MI), </a:t>
            </a:r>
          </a:p>
          <a:p>
            <a:pPr lvl="1">
              <a:spcAft>
                <a:spcPts val="1200"/>
              </a:spcAft>
            </a:pPr>
            <a:r>
              <a:rPr lang="en-US" b="1" dirty="0">
                <a:solidFill>
                  <a:srgbClr val="002060"/>
                </a:solidFill>
              </a:rPr>
              <a:t>Uremia</a:t>
            </a:r>
          </a:p>
          <a:p>
            <a:pPr lvl="1">
              <a:spcAft>
                <a:spcPts val="1200"/>
              </a:spcAft>
            </a:pPr>
            <a:r>
              <a:rPr lang="en-US" b="1" dirty="0">
                <a:solidFill>
                  <a:srgbClr val="002060"/>
                </a:solidFill>
              </a:rPr>
              <a:t>Rheumatic fever</a:t>
            </a:r>
          </a:p>
          <a:p>
            <a:pPr lvl="1">
              <a:spcAft>
                <a:spcPts val="1200"/>
              </a:spcAft>
            </a:pPr>
            <a:r>
              <a:rPr lang="en-US" b="1" dirty="0">
                <a:solidFill>
                  <a:srgbClr val="002060"/>
                </a:solidFill>
              </a:rPr>
              <a:t>SLE</a:t>
            </a:r>
          </a:p>
          <a:p>
            <a:pPr lvl="1">
              <a:spcAft>
                <a:spcPts val="1200"/>
              </a:spcAft>
            </a:pPr>
            <a:r>
              <a:rPr lang="en-US" b="1" dirty="0">
                <a:solidFill>
                  <a:srgbClr val="002060"/>
                </a:solidFill>
              </a:rPr>
              <a:t>Trauma</a:t>
            </a:r>
          </a:p>
          <a:p>
            <a:pPr lvl="1">
              <a:spcAft>
                <a:spcPts val="1200"/>
              </a:spcAft>
            </a:pPr>
            <a:r>
              <a:rPr lang="en-US" b="1" dirty="0">
                <a:solidFill>
                  <a:srgbClr val="002060"/>
                </a:solidFill>
              </a:rPr>
              <a:t>Radiation used to treat breast, lung, or mediastinal neoplasms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B1F26C1-E27B-13D7-4078-94ED74374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6"/>
            <a:ext cx="10515600" cy="83380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ACUTE PERICARDITIS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1617802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C43314-AFA9-FBE2-665D-B94986C649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30036"/>
            <a:ext cx="10515600" cy="4846927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600"/>
              </a:spcBef>
              <a:spcAft>
                <a:spcPts val="1800"/>
              </a:spcAft>
              <a:buNone/>
            </a:pPr>
            <a:r>
              <a:rPr lang="en-US" sz="2800" b="1" dirty="0">
                <a:solidFill>
                  <a:srgbClr val="00B050"/>
                </a:solidFill>
              </a:rPr>
              <a:t>Fibrinous and </a:t>
            </a:r>
            <a:r>
              <a:rPr lang="en-US" sz="2800" b="1" dirty="0" err="1">
                <a:solidFill>
                  <a:srgbClr val="00B050"/>
                </a:solidFill>
              </a:rPr>
              <a:t>serofibrinous</a:t>
            </a:r>
            <a:r>
              <a:rPr lang="en-US" sz="2800" b="1" dirty="0">
                <a:solidFill>
                  <a:srgbClr val="00B050"/>
                </a:solidFill>
              </a:rPr>
              <a:t> pericarditis</a:t>
            </a:r>
            <a:endParaRPr lang="en-US" b="1" dirty="0">
              <a:solidFill>
                <a:srgbClr val="00B050"/>
              </a:solidFill>
            </a:endParaRPr>
          </a:p>
          <a:p>
            <a:pPr>
              <a:spcBef>
                <a:spcPts val="600"/>
              </a:spcBef>
              <a:spcAft>
                <a:spcPts val="1800"/>
              </a:spcAft>
            </a:pPr>
            <a:r>
              <a:rPr lang="en-US" b="1" dirty="0">
                <a:solidFill>
                  <a:srgbClr val="002060"/>
                </a:solidFill>
              </a:rPr>
              <a:t>Symptoms of fibrinous pericarditis characteristically include </a:t>
            </a:r>
          </a:p>
          <a:p>
            <a:pPr lvl="1">
              <a:spcBef>
                <a:spcPts val="600"/>
              </a:spcBef>
              <a:spcAft>
                <a:spcPts val="1800"/>
              </a:spcAft>
            </a:pPr>
            <a:r>
              <a:rPr lang="en-US" sz="2800" b="1" dirty="0">
                <a:solidFill>
                  <a:srgbClr val="002060"/>
                </a:solidFill>
              </a:rPr>
              <a:t>Pain (sharp, pleuritic, and position dependent) </a:t>
            </a:r>
          </a:p>
          <a:p>
            <a:pPr lvl="1">
              <a:spcBef>
                <a:spcPts val="600"/>
              </a:spcBef>
              <a:spcAft>
                <a:spcPts val="1800"/>
              </a:spcAft>
            </a:pPr>
            <a:r>
              <a:rPr lang="en-US" sz="2800" b="1" dirty="0">
                <a:solidFill>
                  <a:srgbClr val="002060"/>
                </a:solidFill>
              </a:rPr>
              <a:t>Fever</a:t>
            </a:r>
          </a:p>
          <a:p>
            <a:pPr lvl="1">
              <a:spcBef>
                <a:spcPts val="600"/>
              </a:spcBef>
              <a:spcAft>
                <a:spcPts val="1800"/>
              </a:spcAft>
            </a:pPr>
            <a:r>
              <a:rPr lang="en-US" sz="2800" b="1" dirty="0">
                <a:solidFill>
                  <a:srgbClr val="002060"/>
                </a:solidFill>
              </a:rPr>
              <a:t>Congestive failure</a:t>
            </a:r>
          </a:p>
          <a:p>
            <a:pPr>
              <a:spcBef>
                <a:spcPts val="600"/>
              </a:spcBef>
              <a:spcAft>
                <a:spcPts val="1800"/>
              </a:spcAft>
            </a:pPr>
            <a:r>
              <a:rPr lang="en-US" b="1" dirty="0">
                <a:solidFill>
                  <a:srgbClr val="002060"/>
                </a:solidFill>
              </a:rPr>
              <a:t>Loud pericardial friction rub is the most striking </a:t>
            </a:r>
          </a:p>
          <a:p>
            <a:pPr>
              <a:spcBef>
                <a:spcPts val="600"/>
              </a:spcBef>
              <a:spcAft>
                <a:spcPts val="1800"/>
              </a:spcAft>
            </a:pPr>
            <a:r>
              <a:rPr lang="en-US" b="1" dirty="0">
                <a:solidFill>
                  <a:srgbClr val="002060"/>
                </a:solidFill>
              </a:rPr>
              <a:t>Collection of serous fluid can actually prevent rubbing by separating the two layers of the pericardium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D49A9B2-5A59-395A-9825-B1EF8DD65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109" y="18256"/>
            <a:ext cx="10515600" cy="1000054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ACUTE PERICARDITIS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996712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C43314-AFA9-FBE2-665D-B94986C649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373" y="1028699"/>
            <a:ext cx="11201400" cy="5486400"/>
          </a:xfrm>
        </p:spPr>
        <p:txBody>
          <a:bodyPr/>
          <a:lstStyle/>
          <a:p>
            <a:pPr marL="0" indent="0">
              <a:spcAft>
                <a:spcPts val="1200"/>
              </a:spcAft>
              <a:buNone/>
            </a:pPr>
            <a:r>
              <a:rPr lang="en-US" b="1" dirty="0">
                <a:solidFill>
                  <a:srgbClr val="00B050"/>
                </a:solidFill>
              </a:rPr>
              <a:t>Purulent or suppurative pericarditis</a:t>
            </a:r>
          </a:p>
          <a:p>
            <a:pPr>
              <a:spcAft>
                <a:spcPts val="1200"/>
              </a:spcAft>
            </a:pPr>
            <a:r>
              <a:rPr lang="en-US" b="1" dirty="0">
                <a:solidFill>
                  <a:srgbClr val="002060"/>
                </a:solidFill>
              </a:rPr>
              <a:t>Reflects an active infection caused by microbial invasion of the pericardial space</a:t>
            </a:r>
          </a:p>
          <a:p>
            <a:pPr>
              <a:spcAft>
                <a:spcPts val="1200"/>
              </a:spcAft>
            </a:pPr>
            <a:r>
              <a:rPr lang="en-US" b="1" dirty="0">
                <a:solidFill>
                  <a:srgbClr val="002060"/>
                </a:solidFill>
              </a:rPr>
              <a:t>This can be caused by – </a:t>
            </a:r>
          </a:p>
          <a:p>
            <a:pPr lvl="1">
              <a:spcAft>
                <a:spcPts val="1200"/>
              </a:spcAft>
            </a:pPr>
            <a:r>
              <a:rPr lang="en-US" sz="2800" b="1" dirty="0">
                <a:solidFill>
                  <a:srgbClr val="002060"/>
                </a:solidFill>
              </a:rPr>
              <a:t>Direct extension from neighboring infections, such as an empyema of the pleural cavity, lobar pneumonia, mediastinal infections, or extension of a ring abscess through the myocardium or aortic root</a:t>
            </a:r>
          </a:p>
          <a:p>
            <a:pPr lvl="1">
              <a:spcAft>
                <a:spcPts val="1200"/>
              </a:spcAft>
            </a:pPr>
            <a:r>
              <a:rPr lang="en-US" sz="2800" b="1" dirty="0">
                <a:solidFill>
                  <a:srgbClr val="002060"/>
                </a:solidFill>
              </a:rPr>
              <a:t>Seeding from the blood</a:t>
            </a:r>
          </a:p>
          <a:p>
            <a:pPr lvl="1">
              <a:spcAft>
                <a:spcPts val="1200"/>
              </a:spcAft>
            </a:pPr>
            <a:r>
              <a:rPr lang="en-US" sz="2800" b="1" dirty="0">
                <a:solidFill>
                  <a:srgbClr val="002060"/>
                </a:solidFill>
              </a:rPr>
              <a:t>Lymphatic extension</a:t>
            </a:r>
          </a:p>
          <a:p>
            <a:pPr lvl="1">
              <a:spcAft>
                <a:spcPts val="1200"/>
              </a:spcAft>
            </a:pPr>
            <a:r>
              <a:rPr lang="en-US" sz="2800" b="1" dirty="0">
                <a:solidFill>
                  <a:srgbClr val="002060"/>
                </a:solidFill>
              </a:rPr>
              <a:t>Direct introduction during cardiotomy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D49A9B2-5A59-395A-9825-B1EF8DD65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109" y="18256"/>
            <a:ext cx="10515600" cy="1000054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ACUTE PERICARDITIS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2939066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B3AA4D-5BF2-756D-4091-9DEAF85FFC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991" y="852055"/>
            <a:ext cx="6878781" cy="6192982"/>
          </a:xfrm>
        </p:spPr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b="1" dirty="0">
                <a:solidFill>
                  <a:srgbClr val="00B050"/>
                </a:solidFill>
              </a:rPr>
              <a:t>Purulent or suppurative pericarditis</a:t>
            </a:r>
            <a:endParaRPr lang="en-US" b="1" dirty="0">
              <a:solidFill>
                <a:srgbClr val="002060"/>
              </a:solidFill>
            </a:endParaRPr>
          </a:p>
          <a:p>
            <a:pPr>
              <a:spcAft>
                <a:spcPts val="1200"/>
              </a:spcAft>
            </a:pPr>
            <a:r>
              <a:rPr lang="en-US" b="1" dirty="0">
                <a:solidFill>
                  <a:srgbClr val="002060"/>
                </a:solidFill>
              </a:rPr>
              <a:t>The exudate ranges from a thin cloudy fluid to frank pus up to 500 mL in volume</a:t>
            </a:r>
          </a:p>
          <a:p>
            <a:pPr>
              <a:spcAft>
                <a:spcPts val="1200"/>
              </a:spcAft>
            </a:pPr>
            <a:r>
              <a:rPr lang="en-US" b="1" dirty="0">
                <a:solidFill>
                  <a:srgbClr val="002060"/>
                </a:solidFill>
              </a:rPr>
              <a:t>The serosal surfaces are </a:t>
            </a:r>
            <a:r>
              <a:rPr lang="en-US" b="1" dirty="0">
                <a:solidFill>
                  <a:srgbClr val="0070C0"/>
                </a:solidFill>
              </a:rPr>
              <a:t>reddened, granular, and coated with the exudate </a:t>
            </a:r>
          </a:p>
          <a:p>
            <a:pPr>
              <a:spcAft>
                <a:spcPts val="1200"/>
              </a:spcAft>
            </a:pPr>
            <a:r>
              <a:rPr lang="en-US" b="1" dirty="0">
                <a:solidFill>
                  <a:srgbClr val="002060"/>
                </a:solidFill>
              </a:rPr>
              <a:t>Microscopically there is an acute inflammatory reaction, which sometimes extends into surrounding structures (</a:t>
            </a:r>
            <a:r>
              <a:rPr lang="en-US" b="1" dirty="0" err="1">
                <a:solidFill>
                  <a:srgbClr val="002060"/>
                </a:solidFill>
              </a:rPr>
              <a:t>mediastinopericarditis</a:t>
            </a:r>
            <a:r>
              <a:rPr lang="en-US" b="1" dirty="0">
                <a:solidFill>
                  <a:srgbClr val="002060"/>
                </a:solidFill>
              </a:rPr>
              <a:t>)</a:t>
            </a:r>
          </a:p>
          <a:p>
            <a:pPr>
              <a:spcAft>
                <a:spcPts val="1200"/>
              </a:spcAft>
            </a:pPr>
            <a:r>
              <a:rPr lang="en-US" b="1" dirty="0">
                <a:solidFill>
                  <a:srgbClr val="002060"/>
                </a:solidFill>
              </a:rPr>
              <a:t>Complete resolution is infrequent, and organization by scarring is the usual outcome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E9CE329-BA8E-DC53-3C40-93B920742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109" y="18256"/>
            <a:ext cx="10515600" cy="1000054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ACUTE PERICARDITIS</a:t>
            </a:r>
            <a:endParaRPr lang="en-US" sz="3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8604A4-C788-E81D-5BB7-F06AC6D090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4924" y="863778"/>
            <a:ext cx="4758139" cy="5873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3405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86B28C-61EA-FEB6-A34B-46E8C640D0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113" y="1077686"/>
            <a:ext cx="11462657" cy="5573485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1200"/>
              </a:spcBef>
              <a:spcAft>
                <a:spcPts val="1800"/>
              </a:spcAft>
            </a:pPr>
            <a:r>
              <a:rPr lang="en-US" sz="3200" b="1" dirty="0">
                <a:solidFill>
                  <a:srgbClr val="002060"/>
                </a:solidFill>
              </a:rPr>
              <a:t>Cardiomyopathies can be classified according to a variety of criteria, including the underlying genetic basis of dysfunction</a:t>
            </a:r>
          </a:p>
          <a:p>
            <a:pPr>
              <a:spcBef>
                <a:spcPts val="1200"/>
              </a:spcBef>
              <a:spcAft>
                <a:spcPts val="1800"/>
              </a:spcAft>
            </a:pPr>
            <a:r>
              <a:rPr lang="en-US" sz="3200" b="1" dirty="0">
                <a:solidFill>
                  <a:srgbClr val="002060"/>
                </a:solidFill>
              </a:rPr>
              <a:t>Disorders that produce anatomic abnormalities are of </a:t>
            </a:r>
            <a:r>
              <a:rPr lang="en-US" sz="3200" b="1" dirty="0">
                <a:solidFill>
                  <a:srgbClr val="0070C0"/>
                </a:solidFill>
              </a:rPr>
              <a:t>three distinct pathologic patterns</a:t>
            </a:r>
          </a:p>
          <a:p>
            <a:pPr lvl="1">
              <a:spcBef>
                <a:spcPts val="1200"/>
              </a:spcBef>
              <a:spcAft>
                <a:spcPts val="1800"/>
              </a:spcAft>
            </a:pPr>
            <a:r>
              <a:rPr lang="en-US" sz="3200" b="1" dirty="0">
                <a:solidFill>
                  <a:srgbClr val="0070C0"/>
                </a:solidFill>
              </a:rPr>
              <a:t>Dilated cardiomyopathy (DCM) </a:t>
            </a:r>
            <a:r>
              <a:rPr lang="en-US" sz="3200" b="1" dirty="0">
                <a:solidFill>
                  <a:srgbClr val="002060"/>
                </a:solidFill>
              </a:rPr>
              <a:t>(including arrhythmogenic cardiomyopathy)</a:t>
            </a:r>
          </a:p>
          <a:p>
            <a:pPr lvl="1">
              <a:spcBef>
                <a:spcPts val="1200"/>
              </a:spcBef>
              <a:spcAft>
                <a:spcPts val="1800"/>
              </a:spcAft>
            </a:pPr>
            <a:r>
              <a:rPr lang="en-US" sz="3200" b="1" dirty="0">
                <a:solidFill>
                  <a:srgbClr val="0070C0"/>
                </a:solidFill>
              </a:rPr>
              <a:t>Hypertrophic cardiomyopathy</a:t>
            </a:r>
          </a:p>
          <a:p>
            <a:pPr lvl="1">
              <a:spcBef>
                <a:spcPts val="1200"/>
              </a:spcBef>
              <a:spcAft>
                <a:spcPts val="1800"/>
              </a:spcAft>
            </a:pPr>
            <a:r>
              <a:rPr lang="en-US" sz="3200" b="1" dirty="0">
                <a:solidFill>
                  <a:srgbClr val="0070C0"/>
                </a:solidFill>
              </a:rPr>
              <a:t>Restrictive cardiomyopathy</a:t>
            </a:r>
          </a:p>
          <a:p>
            <a:pPr>
              <a:spcBef>
                <a:spcPts val="1200"/>
              </a:spcBef>
              <a:spcAft>
                <a:spcPts val="1800"/>
              </a:spcAft>
            </a:pPr>
            <a:r>
              <a:rPr lang="en-US" sz="3500" b="1" dirty="0">
                <a:solidFill>
                  <a:srgbClr val="002060"/>
                </a:solidFill>
              </a:rPr>
              <a:t>Among the three major patterns, DCM is most common </a:t>
            </a:r>
            <a:r>
              <a:rPr lang="en-US" sz="3200" b="1" dirty="0">
                <a:solidFill>
                  <a:srgbClr val="002060"/>
                </a:solidFill>
              </a:rPr>
              <a:t>(90% of cases), and restrictive cardiomyopathy is the least frequent.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5ADDE89-9E76-30C6-92D6-E71A5FA3B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8858"/>
            <a:ext cx="10515600" cy="88174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CARDIOMYOPATHY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55298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C43314-AFA9-FBE2-665D-B94986C649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627" y="1018310"/>
            <a:ext cx="10803082" cy="5340926"/>
          </a:xfrm>
        </p:spPr>
        <p:txBody>
          <a:bodyPr>
            <a:normAutofit fontScale="92500" lnSpcReduction="10000"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b="1" dirty="0">
                <a:solidFill>
                  <a:srgbClr val="00B050"/>
                </a:solidFill>
              </a:rPr>
              <a:t>Hemorrhagic pericarditis</a:t>
            </a:r>
          </a:p>
          <a:p>
            <a:pPr>
              <a:spcAft>
                <a:spcPts val="1200"/>
              </a:spcAft>
            </a:pPr>
            <a:r>
              <a:rPr lang="en-US" b="1" dirty="0">
                <a:solidFill>
                  <a:srgbClr val="002060"/>
                </a:solidFill>
              </a:rPr>
              <a:t>Exudate composed of blood mixed with a fibrinous or suppurative effusion </a:t>
            </a:r>
          </a:p>
          <a:p>
            <a:pPr>
              <a:spcAft>
                <a:spcPts val="1200"/>
              </a:spcAft>
            </a:pPr>
            <a:r>
              <a:rPr lang="en-US" b="1" dirty="0">
                <a:solidFill>
                  <a:srgbClr val="002060"/>
                </a:solidFill>
              </a:rPr>
              <a:t>Causes are </a:t>
            </a:r>
          </a:p>
          <a:p>
            <a:pPr lvl="1">
              <a:spcAft>
                <a:spcPts val="1200"/>
              </a:spcAft>
            </a:pPr>
            <a:r>
              <a:rPr lang="en-US" sz="2800" b="1" dirty="0">
                <a:solidFill>
                  <a:srgbClr val="002060"/>
                </a:solidFill>
              </a:rPr>
              <a:t>spread of a malignant neoplasm to the pericardial space (most common)</a:t>
            </a:r>
          </a:p>
          <a:p>
            <a:pPr lvl="1">
              <a:spcAft>
                <a:spcPts val="1200"/>
              </a:spcAft>
            </a:pPr>
            <a:r>
              <a:rPr lang="en-US" sz="2800" b="1">
                <a:solidFill>
                  <a:srgbClr val="002060"/>
                </a:solidFill>
              </a:rPr>
              <a:t>Bacterial infections</a:t>
            </a:r>
          </a:p>
          <a:p>
            <a:pPr lvl="1">
              <a:spcAft>
                <a:spcPts val="1200"/>
              </a:spcAft>
            </a:pPr>
            <a:r>
              <a:rPr lang="en-US" sz="2800" b="1">
                <a:solidFill>
                  <a:srgbClr val="002060"/>
                </a:solidFill>
              </a:rPr>
              <a:t>persons </a:t>
            </a:r>
            <a:r>
              <a:rPr lang="en-US" sz="2800" b="1" dirty="0">
                <a:solidFill>
                  <a:srgbClr val="002060"/>
                </a:solidFill>
              </a:rPr>
              <a:t>with an underlying bleeding diathesis</a:t>
            </a:r>
          </a:p>
          <a:p>
            <a:pPr lvl="1">
              <a:spcAft>
                <a:spcPts val="1200"/>
              </a:spcAft>
            </a:pPr>
            <a:r>
              <a:rPr lang="en-US" sz="2800" b="1" dirty="0">
                <a:solidFill>
                  <a:srgbClr val="002060"/>
                </a:solidFill>
              </a:rPr>
              <a:t>Tuberculosis</a:t>
            </a:r>
          </a:p>
          <a:p>
            <a:pPr lvl="1">
              <a:spcAft>
                <a:spcPts val="1200"/>
              </a:spcAft>
            </a:pPr>
            <a:r>
              <a:rPr lang="en-US" sz="2800" b="1" dirty="0">
                <a:solidFill>
                  <a:srgbClr val="002060"/>
                </a:solidFill>
              </a:rPr>
              <a:t>Following cardiac surgery</a:t>
            </a:r>
          </a:p>
          <a:p>
            <a:pPr>
              <a:spcAft>
                <a:spcPts val="1200"/>
              </a:spcAft>
            </a:pPr>
            <a:r>
              <a:rPr lang="en-US" b="1" dirty="0">
                <a:solidFill>
                  <a:srgbClr val="002060"/>
                </a:solidFill>
              </a:rPr>
              <a:t>Clinical significance is similar to that of fibrinous or suppurative pericarditis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D49A9B2-5A59-395A-9825-B1EF8DD65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109" y="18256"/>
            <a:ext cx="10515600" cy="1000054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ACUTE PERICARDITIS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4009779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AC9FC-0597-CD25-C87A-11A7CA8E7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218208"/>
            <a:ext cx="10515600" cy="706582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CHRONIC OR HEALED PERICARDITIS</a:t>
            </a:r>
            <a:endParaRPr lang="en-US" b="1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331C8C-9CEF-1310-453C-44F48FCFF7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159" y="1236518"/>
            <a:ext cx="11793682" cy="5621482"/>
          </a:xfrm>
        </p:spPr>
        <p:txBody>
          <a:bodyPr>
            <a:normAutofit fontScale="92500" lnSpcReduction="20000"/>
          </a:bodyPr>
          <a:lstStyle/>
          <a:p>
            <a:pPr>
              <a:spcAft>
                <a:spcPts val="1200"/>
              </a:spcAft>
            </a:pPr>
            <a:r>
              <a:rPr lang="en-US" b="1" dirty="0">
                <a:solidFill>
                  <a:srgbClr val="002060"/>
                </a:solidFill>
              </a:rPr>
              <a:t>Organization of pericardial inflammation may produce  </a:t>
            </a:r>
            <a:r>
              <a:rPr lang="en-US" b="1" dirty="0">
                <a:solidFill>
                  <a:srgbClr val="0070C0"/>
                </a:solidFill>
              </a:rPr>
              <a:t>plaque like fibrous thickenings of the serosal membranes (“soldiers’ plaque”) </a:t>
            </a:r>
            <a:r>
              <a:rPr lang="en-US" b="1" dirty="0">
                <a:solidFill>
                  <a:srgbClr val="002060"/>
                </a:solidFill>
              </a:rPr>
              <a:t>or </a:t>
            </a:r>
            <a:r>
              <a:rPr lang="en-US" b="1" dirty="0">
                <a:solidFill>
                  <a:srgbClr val="0070C0"/>
                </a:solidFill>
              </a:rPr>
              <a:t>thin, delicate adhesions</a:t>
            </a:r>
            <a:r>
              <a:rPr lang="en-US" b="1" dirty="0">
                <a:solidFill>
                  <a:srgbClr val="002060"/>
                </a:solidFill>
              </a:rPr>
              <a:t> that rarely cause impairment of cardiac function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b="1" dirty="0">
                <a:solidFill>
                  <a:srgbClr val="002060"/>
                </a:solidFill>
              </a:rPr>
              <a:t>Two forms of chronic pericarditis are </a:t>
            </a:r>
          </a:p>
          <a:p>
            <a:pPr>
              <a:spcAft>
                <a:spcPts val="1200"/>
              </a:spcAft>
            </a:pPr>
            <a:r>
              <a:rPr lang="en-US" b="1" dirty="0">
                <a:solidFill>
                  <a:srgbClr val="00B050"/>
                </a:solidFill>
              </a:rPr>
              <a:t>Adhesive </a:t>
            </a:r>
            <a:r>
              <a:rPr lang="en-US" b="1" dirty="0" err="1">
                <a:solidFill>
                  <a:srgbClr val="00B050"/>
                </a:solidFill>
              </a:rPr>
              <a:t>mediastino</a:t>
            </a:r>
            <a:r>
              <a:rPr lang="en-US" b="1" dirty="0">
                <a:solidFill>
                  <a:srgbClr val="00B050"/>
                </a:solidFill>
              </a:rPr>
              <a:t>-pericarditis</a:t>
            </a:r>
            <a:r>
              <a:rPr lang="en-US" b="1" dirty="0">
                <a:solidFill>
                  <a:srgbClr val="002060"/>
                </a:solidFill>
              </a:rPr>
              <a:t> </a:t>
            </a:r>
          </a:p>
          <a:p>
            <a:pPr lvl="1">
              <a:spcAft>
                <a:spcPts val="1200"/>
              </a:spcAft>
            </a:pPr>
            <a:r>
              <a:rPr lang="en-US" sz="2800" b="1" dirty="0">
                <a:solidFill>
                  <a:srgbClr val="002060"/>
                </a:solidFill>
              </a:rPr>
              <a:t>May follow infectious pericarditis, previous cardiac surgery, or mediastinal irradiation</a:t>
            </a:r>
          </a:p>
          <a:p>
            <a:pPr lvl="1">
              <a:spcAft>
                <a:spcPts val="1200"/>
              </a:spcAft>
            </a:pPr>
            <a:r>
              <a:rPr lang="en-US" sz="2800" b="1" dirty="0">
                <a:solidFill>
                  <a:srgbClr val="002060"/>
                </a:solidFill>
              </a:rPr>
              <a:t>Pericardial sac is obliterated, and adherence of the external aspect of the parietal layer to surrounding structures strains cardiac function</a:t>
            </a:r>
          </a:p>
          <a:p>
            <a:pPr lvl="1">
              <a:spcAft>
                <a:spcPts val="1200"/>
              </a:spcAft>
            </a:pPr>
            <a:r>
              <a:rPr lang="en-US" sz="2800" b="1" dirty="0">
                <a:solidFill>
                  <a:srgbClr val="002060"/>
                </a:solidFill>
              </a:rPr>
              <a:t>With each systolic contraction, the heart pulls not only against the parietal pericardium but also against the attached surrounding structures</a:t>
            </a:r>
          </a:p>
          <a:p>
            <a:pPr lvl="1">
              <a:spcAft>
                <a:spcPts val="1200"/>
              </a:spcAft>
            </a:pPr>
            <a:r>
              <a:rPr lang="en-US" sz="2800" b="1" dirty="0">
                <a:solidFill>
                  <a:srgbClr val="002060"/>
                </a:solidFill>
              </a:rPr>
              <a:t>Increased workload occasionally causes significant cardiac hypertrophy and dilation</a:t>
            </a:r>
          </a:p>
        </p:txBody>
      </p:sp>
    </p:spTree>
    <p:extLst>
      <p:ext uri="{BB962C8B-B14F-4D97-AF65-F5344CB8AC3E}">
        <p14:creationId xmlns:p14="http://schemas.microsoft.com/office/powerpoint/2010/main" val="19897582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C43314-AFA9-FBE2-665D-B94986C649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893619"/>
            <a:ext cx="11544300" cy="5860472"/>
          </a:xfrm>
        </p:spPr>
        <p:txBody>
          <a:bodyPr>
            <a:normAutofit/>
          </a:bodyPr>
          <a:lstStyle/>
          <a:p>
            <a:pPr marL="0" indent="0">
              <a:spcAft>
                <a:spcPts val="1800"/>
              </a:spcAft>
              <a:buNone/>
            </a:pPr>
            <a:r>
              <a:rPr lang="en-US" b="1" dirty="0">
                <a:solidFill>
                  <a:srgbClr val="00B050"/>
                </a:solidFill>
              </a:rPr>
              <a:t>Constrictive pericarditis</a:t>
            </a:r>
          </a:p>
          <a:p>
            <a:pPr>
              <a:spcAft>
                <a:spcPts val="1800"/>
              </a:spcAft>
            </a:pPr>
            <a:r>
              <a:rPr lang="en-US" b="1" dirty="0">
                <a:solidFill>
                  <a:srgbClr val="002060"/>
                </a:solidFill>
              </a:rPr>
              <a:t>Heart is encased in a dense, fibrous, or fibrocalcific scar that limits diastolic expansion and cardiac output, features that mimic a restrictive cardiomyopathy</a:t>
            </a:r>
          </a:p>
          <a:p>
            <a:pPr>
              <a:spcAft>
                <a:spcPts val="1800"/>
              </a:spcAft>
            </a:pPr>
            <a:r>
              <a:rPr lang="en-US" b="1" dirty="0">
                <a:solidFill>
                  <a:srgbClr val="002060"/>
                </a:solidFill>
              </a:rPr>
              <a:t>Fibrous scar can be up to 1 centimeter in thickness, obliterating the pericardial space and sometimes calcifying</a:t>
            </a:r>
          </a:p>
          <a:p>
            <a:pPr>
              <a:spcAft>
                <a:spcPts val="1800"/>
              </a:spcAft>
            </a:pPr>
            <a:r>
              <a:rPr lang="en-US" b="1" dirty="0">
                <a:solidFill>
                  <a:srgbClr val="002060"/>
                </a:solidFill>
              </a:rPr>
              <a:t>In extreme cases, it can resemble a plaster mold (</a:t>
            </a:r>
            <a:r>
              <a:rPr lang="en-US" b="1" dirty="0" err="1">
                <a:solidFill>
                  <a:srgbClr val="002060"/>
                </a:solidFill>
              </a:rPr>
              <a:t>concretio</a:t>
            </a:r>
            <a:r>
              <a:rPr lang="en-US" b="1" dirty="0">
                <a:solidFill>
                  <a:srgbClr val="002060"/>
                </a:solidFill>
              </a:rPr>
              <a:t> cordis)</a:t>
            </a:r>
          </a:p>
          <a:p>
            <a:pPr>
              <a:spcAft>
                <a:spcPts val="1800"/>
              </a:spcAft>
            </a:pPr>
            <a:r>
              <a:rPr lang="en-US" b="1" dirty="0">
                <a:solidFill>
                  <a:srgbClr val="002060"/>
                </a:solidFill>
              </a:rPr>
              <a:t>Cardiac output may be reduced at rest</a:t>
            </a:r>
          </a:p>
          <a:p>
            <a:pPr>
              <a:spcAft>
                <a:spcPts val="1800"/>
              </a:spcAft>
            </a:pPr>
            <a:r>
              <a:rPr lang="en-US" b="1" dirty="0">
                <a:solidFill>
                  <a:srgbClr val="002060"/>
                </a:solidFill>
              </a:rPr>
              <a:t>Treatment consists of surgical resection of the shell of constricting fibrous tissue (pericardiectomy)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D49A9B2-5A59-395A-9825-B1EF8DD65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109" y="18256"/>
            <a:ext cx="10515600" cy="1000054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CHRONIC OR HEALED PERICARDITIS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8072500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C4DD4-E730-D994-5AE7-F8C64B04D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6"/>
            <a:ext cx="10515600" cy="771454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TUMORS OF THE HEART</a:t>
            </a:r>
            <a:endParaRPr lang="en-US" b="1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394D3B-9726-4BD9-20CF-BB698C19C1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9155" y="1028700"/>
            <a:ext cx="11357263" cy="5465618"/>
          </a:xfrm>
        </p:spPr>
        <p:txBody>
          <a:bodyPr>
            <a:normAutofit/>
          </a:bodyPr>
          <a:lstStyle/>
          <a:p>
            <a:pPr marL="0" indent="0">
              <a:spcAft>
                <a:spcPts val="1800"/>
              </a:spcAft>
              <a:buNone/>
            </a:pPr>
            <a:r>
              <a:rPr lang="en-US" b="1" dirty="0">
                <a:solidFill>
                  <a:srgbClr val="00B050"/>
                </a:solidFill>
              </a:rPr>
              <a:t>Primary Cardiac Tumors</a:t>
            </a:r>
          </a:p>
          <a:p>
            <a:pPr>
              <a:spcAft>
                <a:spcPts val="1800"/>
              </a:spcAft>
            </a:pPr>
            <a:r>
              <a:rPr lang="en-US" b="1" dirty="0">
                <a:solidFill>
                  <a:srgbClr val="002060"/>
                </a:solidFill>
              </a:rPr>
              <a:t>Are uncommon and  most are benign. They are </a:t>
            </a:r>
          </a:p>
          <a:p>
            <a:pPr lvl="1">
              <a:spcAft>
                <a:spcPts val="1800"/>
              </a:spcAft>
            </a:pPr>
            <a:r>
              <a:rPr lang="en-US" sz="2800" b="1" dirty="0">
                <a:solidFill>
                  <a:srgbClr val="002060"/>
                </a:solidFill>
              </a:rPr>
              <a:t>Myxomas</a:t>
            </a:r>
          </a:p>
          <a:p>
            <a:pPr lvl="1">
              <a:spcAft>
                <a:spcPts val="1800"/>
              </a:spcAft>
            </a:pPr>
            <a:r>
              <a:rPr lang="en-US" sz="2800" b="1" dirty="0">
                <a:solidFill>
                  <a:srgbClr val="002060"/>
                </a:solidFill>
              </a:rPr>
              <a:t>Fibromas</a:t>
            </a:r>
          </a:p>
          <a:p>
            <a:pPr lvl="1">
              <a:spcAft>
                <a:spcPts val="1800"/>
              </a:spcAft>
            </a:pPr>
            <a:r>
              <a:rPr lang="en-US" sz="2800" b="1" dirty="0">
                <a:solidFill>
                  <a:srgbClr val="002060"/>
                </a:solidFill>
              </a:rPr>
              <a:t>Lipomas</a:t>
            </a:r>
          </a:p>
          <a:p>
            <a:pPr lvl="1">
              <a:spcAft>
                <a:spcPts val="1800"/>
              </a:spcAft>
            </a:pPr>
            <a:r>
              <a:rPr lang="en-US" sz="2800" b="1" dirty="0">
                <a:solidFill>
                  <a:srgbClr val="002060"/>
                </a:solidFill>
              </a:rPr>
              <a:t>Papillary fibroelastomas</a:t>
            </a:r>
          </a:p>
          <a:p>
            <a:pPr lvl="1">
              <a:spcAft>
                <a:spcPts val="1800"/>
              </a:spcAft>
            </a:pPr>
            <a:r>
              <a:rPr lang="en-US" sz="2800" b="1" dirty="0">
                <a:solidFill>
                  <a:srgbClr val="002060"/>
                </a:solidFill>
              </a:rPr>
              <a:t>Rhabdomyomas</a:t>
            </a:r>
          </a:p>
          <a:p>
            <a:pPr>
              <a:spcAft>
                <a:spcPts val="1800"/>
              </a:spcAft>
            </a:pPr>
            <a:r>
              <a:rPr lang="en-US" b="1" dirty="0">
                <a:solidFill>
                  <a:srgbClr val="002060"/>
                </a:solidFill>
              </a:rPr>
              <a:t>Primary malignant tumors of heart are angiosarcoma and sarcoma</a:t>
            </a:r>
            <a:endParaRPr lang="en-US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9528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C43314-AFA9-FBE2-665D-B94986C649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7300"/>
            <a:ext cx="10515600" cy="4919663"/>
          </a:xfrm>
        </p:spPr>
        <p:txBody>
          <a:bodyPr>
            <a:normAutofit/>
          </a:bodyPr>
          <a:lstStyle/>
          <a:p>
            <a:pPr marL="0" indent="0">
              <a:spcAft>
                <a:spcPts val="1800"/>
              </a:spcAft>
              <a:buNone/>
            </a:pPr>
            <a:r>
              <a:rPr lang="en-US" b="1" dirty="0">
                <a:solidFill>
                  <a:srgbClr val="00B050"/>
                </a:solidFill>
              </a:rPr>
              <a:t>Metastatic tumors </a:t>
            </a:r>
          </a:p>
          <a:p>
            <a:pPr>
              <a:spcAft>
                <a:spcPts val="1800"/>
              </a:spcAft>
            </a:pPr>
            <a:r>
              <a:rPr lang="en-US" b="1" dirty="0">
                <a:solidFill>
                  <a:srgbClr val="002060"/>
                </a:solidFill>
              </a:rPr>
              <a:t>More common metastatic tumors of heart are </a:t>
            </a:r>
          </a:p>
          <a:p>
            <a:pPr lvl="1">
              <a:spcAft>
                <a:spcPts val="1800"/>
              </a:spcAft>
            </a:pPr>
            <a:r>
              <a:rPr lang="en-US" sz="2800" b="1" dirty="0">
                <a:solidFill>
                  <a:srgbClr val="002060"/>
                </a:solidFill>
              </a:rPr>
              <a:t>Lung </a:t>
            </a:r>
          </a:p>
          <a:p>
            <a:pPr lvl="1">
              <a:spcAft>
                <a:spcPts val="1800"/>
              </a:spcAft>
            </a:pPr>
            <a:r>
              <a:rPr lang="en-US" sz="2800" b="1" dirty="0">
                <a:solidFill>
                  <a:srgbClr val="002060"/>
                </a:solidFill>
              </a:rPr>
              <a:t>Breast carcinomas</a:t>
            </a:r>
          </a:p>
          <a:p>
            <a:pPr lvl="1">
              <a:spcAft>
                <a:spcPts val="1800"/>
              </a:spcAft>
            </a:pPr>
            <a:r>
              <a:rPr lang="en-US" sz="2800" b="1" dirty="0">
                <a:solidFill>
                  <a:srgbClr val="002060"/>
                </a:solidFill>
              </a:rPr>
              <a:t>Melanomas</a:t>
            </a:r>
          </a:p>
          <a:p>
            <a:pPr lvl="1">
              <a:spcAft>
                <a:spcPts val="1800"/>
              </a:spcAft>
            </a:pPr>
            <a:r>
              <a:rPr lang="en-US" sz="2800" b="1" dirty="0">
                <a:solidFill>
                  <a:srgbClr val="002060"/>
                </a:solidFill>
              </a:rPr>
              <a:t>Leukemias</a:t>
            </a:r>
          </a:p>
          <a:p>
            <a:pPr lvl="1">
              <a:spcAft>
                <a:spcPts val="1800"/>
              </a:spcAft>
            </a:pPr>
            <a:r>
              <a:rPr lang="en-US" sz="2800" b="1" dirty="0">
                <a:solidFill>
                  <a:srgbClr val="002060"/>
                </a:solidFill>
              </a:rPr>
              <a:t>Lymphoma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D49A9B2-5A59-395A-9825-B1EF8DD65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109" y="18256"/>
            <a:ext cx="10515600" cy="1000054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TUMORS OF THE HEART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43421458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background with pink flowers and leaves&#10;&#10;Description automatically generated">
            <a:extLst>
              <a:ext uri="{FF2B5EF4-FFF2-40B4-BE49-F238E27FC236}">
                <a16:creationId xmlns:a16="http://schemas.microsoft.com/office/drawing/2014/main" id="{E8672905-0868-259B-4969-89A4156460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55" y="321011"/>
            <a:ext cx="11075670" cy="6124537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5358FDE0-C429-49EB-F18E-15DD8858E709}"/>
              </a:ext>
            </a:extLst>
          </p:cNvPr>
          <p:cNvSpPr/>
          <p:nvPr/>
        </p:nvSpPr>
        <p:spPr>
          <a:xfrm>
            <a:off x="3417570" y="2148840"/>
            <a:ext cx="5280660" cy="294894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7030A0"/>
                </a:solidFill>
                <a:latin typeface="Algerian" panose="04020705040A02060702" pitchFamily="82" charset="0"/>
              </a:rPr>
              <a:t>THANK YOU</a:t>
            </a:r>
            <a:endParaRPr lang="en-US" b="1" dirty="0">
              <a:solidFill>
                <a:srgbClr val="7030A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71590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E7C4ADD-B568-2EA1-B4A9-6C144A0C69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865" t="8794" r="4993" b="4047"/>
          <a:stretch/>
        </p:blipFill>
        <p:spPr>
          <a:xfrm>
            <a:off x="130628" y="1567541"/>
            <a:ext cx="5928072" cy="4049483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870E5A2-8A2E-FF8A-774A-1F888B27F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92075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CARDIOMYOPATHY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D508C8-2CB3-98AB-3AAD-066FB111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603" t="3549" r="3179"/>
          <a:stretch/>
        </p:blipFill>
        <p:spPr>
          <a:xfrm>
            <a:off x="6235860" y="1578427"/>
            <a:ext cx="5956140" cy="413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1141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26BF32-E438-3F82-747D-C403454D5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0554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DILATED CARDIOMYOPATHY (DCM)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243A6C-56A4-DB7D-7322-9134E035BE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143" y="1153886"/>
            <a:ext cx="11669486" cy="5453744"/>
          </a:xfrm>
        </p:spPr>
        <p:txBody>
          <a:bodyPr>
            <a:normAutofit lnSpcReduction="10000"/>
          </a:bodyPr>
          <a:lstStyle/>
          <a:p>
            <a:pPr>
              <a:spcAft>
                <a:spcPts val="1800"/>
              </a:spcAft>
            </a:pPr>
            <a:r>
              <a:rPr lang="en-US" b="1" dirty="0">
                <a:solidFill>
                  <a:srgbClr val="002060"/>
                </a:solidFill>
              </a:rPr>
              <a:t>DCM is characterized  by cardiac dysfunction due to  </a:t>
            </a:r>
            <a:r>
              <a:rPr lang="en-US" b="1" dirty="0">
                <a:solidFill>
                  <a:srgbClr val="0070C0"/>
                </a:solidFill>
              </a:rPr>
              <a:t>progressive cardiac dilation,</a:t>
            </a:r>
            <a:r>
              <a:rPr lang="en-US" b="1" dirty="0">
                <a:solidFill>
                  <a:srgbClr val="002060"/>
                </a:solidFill>
              </a:rPr>
              <a:t> usually with concomitant hypertrophy</a:t>
            </a:r>
          </a:p>
          <a:p>
            <a:pPr marL="0" indent="0">
              <a:spcAft>
                <a:spcPts val="1800"/>
              </a:spcAft>
              <a:buNone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Pathogenesis </a:t>
            </a:r>
          </a:p>
          <a:p>
            <a:pPr>
              <a:spcAft>
                <a:spcPts val="1800"/>
              </a:spcAft>
            </a:pPr>
            <a:r>
              <a:rPr lang="en-US" b="1" dirty="0">
                <a:solidFill>
                  <a:srgbClr val="002060"/>
                </a:solidFill>
              </a:rPr>
              <a:t>Several different pathways can lead to DCM </a:t>
            </a:r>
          </a:p>
          <a:p>
            <a:pPr>
              <a:spcAft>
                <a:spcPts val="1800"/>
              </a:spcAft>
            </a:pPr>
            <a:r>
              <a:rPr lang="en-US" b="1" dirty="0">
                <a:solidFill>
                  <a:srgbClr val="002060"/>
                </a:solidFill>
              </a:rPr>
              <a:t>Diagnosis is only made after the patient has developed end-stage heart failure</a:t>
            </a:r>
          </a:p>
          <a:p>
            <a:pPr>
              <a:spcAft>
                <a:spcPts val="1800"/>
              </a:spcAft>
            </a:pPr>
            <a:r>
              <a:rPr lang="en-US" b="1" dirty="0">
                <a:solidFill>
                  <a:srgbClr val="002060"/>
                </a:solidFill>
              </a:rPr>
              <a:t>Clinical evaluation at that point is done to exclude ischemic, valvular, hypertensive, or congenital causes</a:t>
            </a:r>
          </a:p>
          <a:p>
            <a:pPr>
              <a:spcAft>
                <a:spcPts val="1800"/>
              </a:spcAft>
            </a:pPr>
            <a:r>
              <a:rPr lang="en-US" b="1" dirty="0">
                <a:solidFill>
                  <a:srgbClr val="002060"/>
                </a:solidFill>
              </a:rPr>
              <a:t>Once they have been ruled out, a diagnosis of primary dilated cardiomyopathy can be suggested</a:t>
            </a:r>
          </a:p>
        </p:txBody>
      </p:sp>
    </p:spTree>
    <p:extLst>
      <p:ext uri="{BB962C8B-B14F-4D97-AF65-F5344CB8AC3E}">
        <p14:creationId xmlns:p14="http://schemas.microsoft.com/office/powerpoint/2010/main" val="29005184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0167B8-3231-0FF7-2D3A-8CFEEF4D18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5077" y="1090686"/>
            <a:ext cx="5503717" cy="543502"/>
          </a:xfrm>
          <a:solidFill>
            <a:schemeClr val="accent4">
              <a:lumMod val="20000"/>
              <a:lumOff val="80000"/>
            </a:schemeClr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/>
          <a:lstStyle/>
          <a:p>
            <a:pPr marL="0" indent="0" algn="ctr">
              <a:buNone/>
            </a:pPr>
            <a:r>
              <a:rPr lang="en-US" b="1" dirty="0">
                <a:solidFill>
                  <a:srgbClr val="C00000"/>
                </a:solidFill>
              </a:rPr>
              <a:t>Causes of dilated cardiomyopathy 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8D8B1E-5AE6-3461-02EA-A9E5BFA3A71B}"/>
              </a:ext>
            </a:extLst>
          </p:cNvPr>
          <p:cNvSpPr txBox="1"/>
          <p:nvPr/>
        </p:nvSpPr>
        <p:spPr>
          <a:xfrm>
            <a:off x="8178711" y="3458373"/>
            <a:ext cx="955963" cy="646331"/>
          </a:xfrm>
          <a:prstGeom prst="rect">
            <a:avLst/>
          </a:prstGeom>
          <a:solidFill>
            <a:srgbClr val="E7FFFF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Genetic causes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AA7900-A268-E807-7026-4F733E65594B}"/>
              </a:ext>
            </a:extLst>
          </p:cNvPr>
          <p:cNvSpPr txBox="1"/>
          <p:nvPr/>
        </p:nvSpPr>
        <p:spPr>
          <a:xfrm>
            <a:off x="207818" y="1162651"/>
            <a:ext cx="1672937" cy="400110"/>
          </a:xfrm>
          <a:prstGeom prst="rect">
            <a:avLst/>
          </a:prstGeom>
          <a:solidFill>
            <a:srgbClr val="E7FFFF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Alcohol abuse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259AB8-67BA-8DD3-E96E-7BE01B701CBE}"/>
              </a:ext>
            </a:extLst>
          </p:cNvPr>
          <p:cNvSpPr txBox="1"/>
          <p:nvPr/>
        </p:nvSpPr>
        <p:spPr>
          <a:xfrm>
            <a:off x="207817" y="1562761"/>
            <a:ext cx="16729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Ethanol toxicity or a secondary nutritional disturbance</a:t>
            </a:r>
            <a:endParaRPr lang="en-US" sz="1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8526E7-0A35-4A31-252E-B8414C13C88E}"/>
              </a:ext>
            </a:extLst>
          </p:cNvPr>
          <p:cNvSpPr txBox="1"/>
          <p:nvPr/>
        </p:nvSpPr>
        <p:spPr>
          <a:xfrm>
            <a:off x="1660325" y="2647500"/>
            <a:ext cx="20054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Thiamine deficiency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1523C4-79D2-E224-58E2-BDBC785162DB}"/>
              </a:ext>
            </a:extLst>
          </p:cNvPr>
          <p:cNvSpPr txBox="1"/>
          <p:nvPr/>
        </p:nvSpPr>
        <p:spPr>
          <a:xfrm>
            <a:off x="3441771" y="2933227"/>
            <a:ext cx="1111827" cy="646331"/>
          </a:xfrm>
          <a:prstGeom prst="rect">
            <a:avLst/>
          </a:prstGeom>
          <a:solidFill>
            <a:srgbClr val="E7FFFF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Cobalt poisoning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8E6029-FF6B-1FF9-C946-B20E58B6A0EB}"/>
              </a:ext>
            </a:extLst>
          </p:cNvPr>
          <p:cNvSpPr txBox="1"/>
          <p:nvPr/>
        </p:nvSpPr>
        <p:spPr>
          <a:xfrm>
            <a:off x="3009899" y="3601608"/>
            <a:ext cx="20054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In tainting in beer production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7A21D1-CE52-0524-BB15-EBC5CBE542C5}"/>
              </a:ext>
            </a:extLst>
          </p:cNvPr>
          <p:cNvSpPr txBox="1"/>
          <p:nvPr/>
        </p:nvSpPr>
        <p:spPr>
          <a:xfrm>
            <a:off x="3928955" y="4229285"/>
            <a:ext cx="1589809" cy="646331"/>
          </a:xfrm>
          <a:prstGeom prst="rect">
            <a:avLst/>
          </a:prstGeom>
          <a:solidFill>
            <a:srgbClr val="E7FFFF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Viral </a:t>
            </a:r>
            <a:r>
              <a:rPr lang="en-US" b="1" dirty="0" err="1"/>
              <a:t>myocarditidis</a:t>
            </a:r>
            <a:r>
              <a:rPr lang="en-US" b="1" dirty="0"/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16B6FB1-D9D2-C0DE-8419-EFB2ECC90EC5}"/>
              </a:ext>
            </a:extLst>
          </p:cNvPr>
          <p:cNvSpPr txBox="1"/>
          <p:nvPr/>
        </p:nvSpPr>
        <p:spPr>
          <a:xfrm>
            <a:off x="4012621" y="4875616"/>
            <a:ext cx="16729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Coxsackie B virus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AFA0668-5B0A-0C02-0BF7-E8FB1A3D9A8A}"/>
              </a:ext>
            </a:extLst>
          </p:cNvPr>
          <p:cNvSpPr txBox="1"/>
          <p:nvPr/>
        </p:nvSpPr>
        <p:spPr>
          <a:xfrm>
            <a:off x="5137871" y="5368059"/>
            <a:ext cx="2552467" cy="923330"/>
          </a:xfrm>
          <a:prstGeom prst="rect">
            <a:avLst/>
          </a:prstGeom>
          <a:solidFill>
            <a:srgbClr val="E7FFFF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Chronic </a:t>
            </a:r>
            <a:r>
              <a:rPr lang="en-US" b="1" dirty="0" err="1"/>
              <a:t>coaciane</a:t>
            </a:r>
            <a:r>
              <a:rPr lang="en-US" b="1" dirty="0"/>
              <a:t> use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Chemotherapy drugs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Chagas disease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FA7F80-1E41-B273-EE67-7F4180475DA6}"/>
              </a:ext>
            </a:extLst>
          </p:cNvPr>
          <p:cNvSpPr txBox="1"/>
          <p:nvPr/>
        </p:nvSpPr>
        <p:spPr>
          <a:xfrm>
            <a:off x="6673238" y="4229284"/>
            <a:ext cx="1383723" cy="646331"/>
          </a:xfrm>
          <a:prstGeom prst="rect">
            <a:avLst/>
          </a:prstGeom>
          <a:solidFill>
            <a:srgbClr val="E7FFFF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Doxorubicin toxicity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1E04ED-A5C5-F728-06E5-E2345B59CAF1}"/>
              </a:ext>
            </a:extLst>
          </p:cNvPr>
          <p:cNvSpPr txBox="1"/>
          <p:nvPr/>
        </p:nvSpPr>
        <p:spPr>
          <a:xfrm>
            <a:off x="1880754" y="1966229"/>
            <a:ext cx="1589809" cy="646331"/>
          </a:xfrm>
          <a:prstGeom prst="rect">
            <a:avLst/>
          </a:prstGeom>
          <a:solidFill>
            <a:srgbClr val="E7FFFF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B</a:t>
            </a:r>
            <a:r>
              <a:rPr lang="en-US" sz="1800" b="1" dirty="0">
                <a:solidFill>
                  <a:srgbClr val="002060"/>
                </a:solidFill>
              </a:rPr>
              <a:t>eriberi heart disease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3A0ADC-C2FE-0FB1-8FE0-FF34DA5D35E7}"/>
              </a:ext>
            </a:extLst>
          </p:cNvPr>
          <p:cNvSpPr txBox="1"/>
          <p:nvPr/>
        </p:nvSpPr>
        <p:spPr>
          <a:xfrm>
            <a:off x="10155381" y="1060661"/>
            <a:ext cx="1828801" cy="646331"/>
          </a:xfrm>
          <a:prstGeom prst="rect">
            <a:avLst/>
          </a:prstGeom>
          <a:solidFill>
            <a:srgbClr val="E7FFFF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002060"/>
                </a:solidFill>
              </a:rPr>
              <a:t>Takotsubo cardiomyopathy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FC5740E-7781-1FBA-C94F-33CDC6F0B2BB}"/>
              </a:ext>
            </a:extLst>
          </p:cNvPr>
          <p:cNvSpPr txBox="1"/>
          <p:nvPr/>
        </p:nvSpPr>
        <p:spPr>
          <a:xfrm>
            <a:off x="9906001" y="1778204"/>
            <a:ext cx="20781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Increased </a:t>
            </a:r>
            <a:r>
              <a:rPr lang="en-US" sz="1400" b="1" dirty="0" err="1"/>
              <a:t>psycological</a:t>
            </a:r>
            <a:r>
              <a:rPr lang="en-US" sz="1400" b="1" dirty="0"/>
              <a:t> stress “Heart break syndrome”</a:t>
            </a:r>
            <a:endParaRPr lang="en-US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827C738-105B-A6A0-AE63-CA6825980F8F}"/>
              </a:ext>
            </a:extLst>
          </p:cNvPr>
          <p:cNvSpPr txBox="1"/>
          <p:nvPr/>
        </p:nvSpPr>
        <p:spPr>
          <a:xfrm>
            <a:off x="9469046" y="2812042"/>
            <a:ext cx="1828801" cy="646331"/>
          </a:xfrm>
          <a:prstGeom prst="rect">
            <a:avLst/>
          </a:prstGeom>
          <a:solidFill>
            <a:srgbClr val="E7FFFF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Supraphysiologic stress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176BDF0-D31F-9CE8-9077-2C15CA15FB39}"/>
              </a:ext>
            </a:extLst>
          </p:cNvPr>
          <p:cNvSpPr txBox="1"/>
          <p:nvPr/>
        </p:nvSpPr>
        <p:spPr>
          <a:xfrm>
            <a:off x="9143877" y="3498911"/>
            <a:ext cx="28905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/>
              <a:t>Tachycardia,hyperthyroidism</a:t>
            </a:r>
            <a:r>
              <a:rPr lang="en-US" sz="1400" b="1" dirty="0"/>
              <a:t>, tumors that elaborate epinephrine (pheochromocytoma)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E1AA4EB-1FDA-6084-FFF9-A48377706A92}"/>
              </a:ext>
            </a:extLst>
          </p:cNvPr>
          <p:cNvSpPr txBox="1"/>
          <p:nvPr/>
        </p:nvSpPr>
        <p:spPr>
          <a:xfrm>
            <a:off x="9469046" y="5183393"/>
            <a:ext cx="1374800" cy="369332"/>
          </a:xfrm>
          <a:prstGeom prst="rect">
            <a:avLst/>
          </a:prstGeom>
          <a:solidFill>
            <a:srgbClr val="E7FFFF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Pregnancy</a:t>
            </a:r>
            <a:r>
              <a:rPr lang="en-US" dirty="0"/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0CD5EF3-9DD0-D186-F226-5095CB2D0C1B}"/>
              </a:ext>
            </a:extLst>
          </p:cNvPr>
          <p:cNvSpPr txBox="1"/>
          <p:nvPr/>
        </p:nvSpPr>
        <p:spPr>
          <a:xfrm>
            <a:off x="8396385" y="5625252"/>
            <a:ext cx="379561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pregnancy-associated hypertension, volume overload, nutritional deficiency, and/or other subtle metabolic derangements</a:t>
            </a:r>
          </a:p>
          <a:p>
            <a:pPr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623F384-8499-D150-55C6-04C716F7C147}"/>
              </a:ext>
            </a:extLst>
          </p:cNvPr>
          <p:cNvSpPr txBox="1"/>
          <p:nvPr/>
        </p:nvSpPr>
        <p:spPr>
          <a:xfrm>
            <a:off x="9566031" y="117231"/>
            <a:ext cx="2418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ABC</a:t>
            </a:r>
            <a:r>
              <a:rPr lang="en-US" baseline="30000" dirty="0"/>
              <a:t>5</a:t>
            </a:r>
            <a:r>
              <a:rPr lang="en-US" dirty="0"/>
              <a:t> D GST      IP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B8F1E9D-FA27-A97A-ED1C-DA08801ABD71}"/>
              </a:ext>
            </a:extLst>
          </p:cNvPr>
          <p:cNvSpPr txBox="1"/>
          <p:nvPr/>
        </p:nvSpPr>
        <p:spPr>
          <a:xfrm>
            <a:off x="716568" y="5108509"/>
            <a:ext cx="1758462" cy="369332"/>
          </a:xfrm>
          <a:prstGeom prst="rect">
            <a:avLst/>
          </a:prstGeom>
          <a:solidFill>
            <a:srgbClr val="E7FFFF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Iron overload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A50EE00-1E72-09C3-C2E3-C6F5A39A23EA}"/>
              </a:ext>
            </a:extLst>
          </p:cNvPr>
          <p:cNvSpPr txBox="1"/>
          <p:nvPr/>
        </p:nvSpPr>
        <p:spPr>
          <a:xfrm>
            <a:off x="515940" y="5552725"/>
            <a:ext cx="21597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Hemochromatosis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Excessive blood transfusion</a:t>
            </a:r>
            <a:endParaRPr lang="en-US" b="1" dirty="0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741916B-A317-A248-DD15-F9BB1CBB0AC0}"/>
              </a:ext>
            </a:extLst>
          </p:cNvPr>
          <p:cNvCxnSpPr>
            <a:cxnSpLocks/>
          </p:cNvCxnSpPr>
          <p:nvPr/>
        </p:nvCxnSpPr>
        <p:spPr>
          <a:xfrm flipH="1" flipV="1">
            <a:off x="2145323" y="1324708"/>
            <a:ext cx="1418492" cy="822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5947799-6228-BA06-8BAA-306D23A4CB5D}"/>
              </a:ext>
            </a:extLst>
          </p:cNvPr>
          <p:cNvCxnSpPr>
            <a:cxnSpLocks/>
          </p:cNvCxnSpPr>
          <p:nvPr/>
        </p:nvCxnSpPr>
        <p:spPr>
          <a:xfrm flipH="1">
            <a:off x="3665771" y="1706992"/>
            <a:ext cx="2314176" cy="41488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3233015-4603-576B-E352-76D92A653143}"/>
              </a:ext>
            </a:extLst>
          </p:cNvPr>
          <p:cNvCxnSpPr>
            <a:cxnSpLocks/>
          </p:cNvCxnSpPr>
          <p:nvPr/>
        </p:nvCxnSpPr>
        <p:spPr>
          <a:xfrm flipH="1">
            <a:off x="4553598" y="1724831"/>
            <a:ext cx="1560167" cy="108721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5C4932D0-A64F-517D-C2BC-8BC9A35EF09E}"/>
              </a:ext>
            </a:extLst>
          </p:cNvPr>
          <p:cNvCxnSpPr>
            <a:cxnSpLocks/>
          </p:cNvCxnSpPr>
          <p:nvPr/>
        </p:nvCxnSpPr>
        <p:spPr>
          <a:xfrm flipH="1">
            <a:off x="5228492" y="1778204"/>
            <a:ext cx="1055729" cy="23265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CD9512AC-8426-8444-CB71-2E19F03A7B55}"/>
              </a:ext>
            </a:extLst>
          </p:cNvPr>
          <p:cNvCxnSpPr>
            <a:cxnSpLocks/>
          </p:cNvCxnSpPr>
          <p:nvPr/>
        </p:nvCxnSpPr>
        <p:spPr>
          <a:xfrm flipH="1">
            <a:off x="6096000" y="1778204"/>
            <a:ext cx="318104" cy="333030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8FFA8A5F-1CB3-9A23-8362-51682CC18C4E}"/>
              </a:ext>
            </a:extLst>
          </p:cNvPr>
          <p:cNvCxnSpPr>
            <a:cxnSpLocks/>
          </p:cNvCxnSpPr>
          <p:nvPr/>
        </p:nvCxnSpPr>
        <p:spPr>
          <a:xfrm>
            <a:off x="6618593" y="1734653"/>
            <a:ext cx="368361" cy="237005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82C42715-D2D3-5AA8-4BD3-4E6CF969537F}"/>
              </a:ext>
            </a:extLst>
          </p:cNvPr>
          <p:cNvCxnSpPr>
            <a:cxnSpLocks/>
          </p:cNvCxnSpPr>
          <p:nvPr/>
        </p:nvCxnSpPr>
        <p:spPr>
          <a:xfrm>
            <a:off x="6755685" y="1734653"/>
            <a:ext cx="1532530" cy="150091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214F44EE-6EB2-49C8-D43E-0BE7FC93D77A}"/>
              </a:ext>
            </a:extLst>
          </p:cNvPr>
          <p:cNvCxnSpPr>
            <a:cxnSpLocks/>
          </p:cNvCxnSpPr>
          <p:nvPr/>
        </p:nvCxnSpPr>
        <p:spPr>
          <a:xfrm>
            <a:off x="6870665" y="1725796"/>
            <a:ext cx="2396690" cy="124945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9E109000-89E6-43A0-F69F-3151E45FA077}"/>
              </a:ext>
            </a:extLst>
          </p:cNvPr>
          <p:cNvCxnSpPr>
            <a:cxnSpLocks/>
          </p:cNvCxnSpPr>
          <p:nvPr/>
        </p:nvCxnSpPr>
        <p:spPr>
          <a:xfrm>
            <a:off x="9232186" y="1362437"/>
            <a:ext cx="791045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ABA526BD-DB2C-ED3D-946C-6E771E195EE9}"/>
              </a:ext>
            </a:extLst>
          </p:cNvPr>
          <p:cNvSpPr txBox="1"/>
          <p:nvPr/>
        </p:nvSpPr>
        <p:spPr>
          <a:xfrm>
            <a:off x="207817" y="486563"/>
            <a:ext cx="2945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Idiopathic – most common</a:t>
            </a:r>
          </a:p>
        </p:txBody>
      </p:sp>
    </p:spTree>
    <p:extLst>
      <p:ext uri="{BB962C8B-B14F-4D97-AF65-F5344CB8AC3E}">
        <p14:creationId xmlns:p14="http://schemas.microsoft.com/office/powerpoint/2010/main" val="16025060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08081E-E46A-72BF-C58B-AFE21C2885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143" y="957942"/>
            <a:ext cx="11669486" cy="5606143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1800"/>
              </a:spcAft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Pathogenesis</a:t>
            </a:r>
            <a:endParaRPr lang="en-US" b="1" dirty="0">
              <a:solidFill>
                <a:srgbClr val="002060"/>
              </a:solidFill>
            </a:endParaRPr>
          </a:p>
          <a:p>
            <a:pPr marL="0" indent="0">
              <a:spcAft>
                <a:spcPts val="1800"/>
              </a:spcAft>
              <a:buNone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Genetic Influences- </a:t>
            </a:r>
          </a:p>
          <a:p>
            <a:pPr>
              <a:spcAft>
                <a:spcPts val="1800"/>
              </a:spcAft>
            </a:pPr>
            <a:r>
              <a:rPr lang="en-US" b="1" dirty="0">
                <a:solidFill>
                  <a:srgbClr val="002060"/>
                </a:solidFill>
              </a:rPr>
              <a:t>Up to 50% of cases, caused by mutations in a diverse group of more than 20 genes </a:t>
            </a:r>
            <a:r>
              <a:rPr lang="en-US" b="1" dirty="0">
                <a:solidFill>
                  <a:srgbClr val="0070C0"/>
                </a:solidFill>
              </a:rPr>
              <a:t>encoding proteins involved in the cytoskeleton, sarcolemma, and nuclear envelope (e.g., </a:t>
            </a:r>
            <a:r>
              <a:rPr lang="en-US" b="1" dirty="0" err="1">
                <a:solidFill>
                  <a:srgbClr val="0070C0"/>
                </a:solidFill>
              </a:rPr>
              <a:t>lamin</a:t>
            </a:r>
            <a:r>
              <a:rPr lang="en-US" b="1" dirty="0">
                <a:solidFill>
                  <a:srgbClr val="0070C0"/>
                </a:solidFill>
              </a:rPr>
              <a:t> A/C) </a:t>
            </a:r>
          </a:p>
          <a:p>
            <a:pPr>
              <a:spcAft>
                <a:spcPts val="1800"/>
              </a:spcAft>
            </a:pPr>
            <a:r>
              <a:rPr lang="en-US" b="1" dirty="0">
                <a:solidFill>
                  <a:srgbClr val="0070C0"/>
                </a:solidFill>
              </a:rPr>
              <a:t>Truncation mutations in TTN</a:t>
            </a:r>
            <a:r>
              <a:rPr lang="en-US" b="1" dirty="0">
                <a:solidFill>
                  <a:srgbClr val="002060"/>
                </a:solidFill>
              </a:rPr>
              <a:t>, a gene that encodes titin (so-called because it is the largest protein expressed in humans), may account for approximately 10% to 20% of all cases of DCM</a:t>
            </a:r>
          </a:p>
          <a:p>
            <a:pPr>
              <a:spcAft>
                <a:spcPts val="1800"/>
              </a:spcAft>
            </a:pPr>
            <a:r>
              <a:rPr lang="en-US" b="1" dirty="0">
                <a:solidFill>
                  <a:srgbClr val="0070C0"/>
                </a:solidFill>
              </a:rPr>
              <a:t>Autosomal dominant inheritance</a:t>
            </a:r>
            <a:r>
              <a:rPr lang="en-US" b="1" dirty="0">
                <a:solidFill>
                  <a:srgbClr val="002060"/>
                </a:solidFill>
              </a:rPr>
              <a:t> is the predominant pattern</a:t>
            </a:r>
          </a:p>
          <a:p>
            <a:pPr>
              <a:spcAft>
                <a:spcPts val="1800"/>
              </a:spcAft>
            </a:pPr>
            <a:r>
              <a:rPr lang="en-US" b="1" dirty="0">
                <a:solidFill>
                  <a:srgbClr val="002060"/>
                </a:solidFill>
              </a:rPr>
              <a:t>X-linked, autosomal recessive, and mitochondrial inheritance of DCM are less common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40041E0-BA63-ED2D-7C52-A3FF6862E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8174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DILATED CARDIOMYOPATHY (DCM)</a:t>
            </a:r>
          </a:p>
        </p:txBody>
      </p:sp>
    </p:spTree>
    <p:extLst>
      <p:ext uri="{BB962C8B-B14F-4D97-AF65-F5344CB8AC3E}">
        <p14:creationId xmlns:p14="http://schemas.microsoft.com/office/powerpoint/2010/main" val="4420126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6CA62-B4AA-4533-DD3A-51467C0DE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59971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DILATED CARDIOMYOPATHY (DCM)</a:t>
            </a:r>
            <a:endParaRPr lang="en-US" sz="36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18D0109-F513-5B0A-6500-5D71A1B4EC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31571" y="715183"/>
            <a:ext cx="8294915" cy="576181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FFDC85-07C6-E87A-2628-1A8A7D9AF666}"/>
              </a:ext>
            </a:extLst>
          </p:cNvPr>
          <p:cNvSpPr txBox="1"/>
          <p:nvPr/>
        </p:nvSpPr>
        <p:spPr>
          <a:xfrm>
            <a:off x="114300" y="1421265"/>
            <a:ext cx="2334986" cy="738664"/>
          </a:xfrm>
          <a:prstGeom prst="rect">
            <a:avLst/>
          </a:prstGeom>
          <a:solidFill>
            <a:srgbClr val="FFD5FF"/>
          </a:solidFill>
          <a:effectLst>
            <a:glow rad="63500">
              <a:srgbClr val="FF00FF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7030A0"/>
                </a:solidFill>
              </a:rPr>
              <a:t>X-linked cardiomyopathy</a:t>
            </a:r>
          </a:p>
          <a:p>
            <a:pPr algn="ctr"/>
            <a:r>
              <a:rPr lang="en-US" sz="1400" b="1" dirty="0">
                <a:solidFill>
                  <a:srgbClr val="7030A0"/>
                </a:solidFill>
              </a:rPr>
              <a:t>- Duchenne and Beckers muscular dystrophy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3697D3-B6DB-F68A-2F86-228BBADF8A9D}"/>
              </a:ext>
            </a:extLst>
          </p:cNvPr>
          <p:cNvSpPr txBox="1"/>
          <p:nvPr/>
        </p:nvSpPr>
        <p:spPr>
          <a:xfrm>
            <a:off x="283029" y="6477001"/>
            <a:ext cx="5812971" cy="307777"/>
          </a:xfrm>
          <a:prstGeom prst="rect">
            <a:avLst/>
          </a:prstGeom>
          <a:solidFill>
            <a:srgbClr val="FFD5FF"/>
          </a:solidFill>
          <a:effectLst>
            <a:glow rad="63500">
              <a:srgbClr val="FF00FF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7030A0"/>
                </a:solidFill>
              </a:rPr>
              <a:t>Mitochondrial gene deletion – effects oxidative phosphorylation</a:t>
            </a:r>
          </a:p>
        </p:txBody>
      </p:sp>
    </p:spTree>
    <p:extLst>
      <p:ext uri="{BB962C8B-B14F-4D97-AF65-F5344CB8AC3E}">
        <p14:creationId xmlns:p14="http://schemas.microsoft.com/office/powerpoint/2010/main" val="16138154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7223</TotalTime>
  <Words>2563</Words>
  <Application>Microsoft Office PowerPoint</Application>
  <PresentationFormat>Widescreen</PresentationFormat>
  <Paragraphs>301</Paragraphs>
  <Slides>45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0" baseType="lpstr">
      <vt:lpstr>Algerian</vt:lpstr>
      <vt:lpstr>Arial</vt:lpstr>
      <vt:lpstr>Calibri</vt:lpstr>
      <vt:lpstr>Calibri Light</vt:lpstr>
      <vt:lpstr>Office Theme</vt:lpstr>
      <vt:lpstr>CARDIOMYOPATHY AND PERICARDITIS</vt:lpstr>
      <vt:lpstr>CARDIOMYOPATHY</vt:lpstr>
      <vt:lpstr>CARDIOMYOPATHY</vt:lpstr>
      <vt:lpstr>CARDIOMYOPATHY</vt:lpstr>
      <vt:lpstr>CARDIOMYOPATHY</vt:lpstr>
      <vt:lpstr>DILATED CARDIOMYOPATHY (DCM)</vt:lpstr>
      <vt:lpstr>PowerPoint Presentation</vt:lpstr>
      <vt:lpstr>DILATED CARDIOMYOPATHY (DCM)</vt:lpstr>
      <vt:lpstr>DILATED CARDIOMYOPATHY (DCM)</vt:lpstr>
      <vt:lpstr>DILATED CARDIOMYOPATHY (DCM)</vt:lpstr>
      <vt:lpstr>DILATED CARDIOMYOPATHY (DCM)</vt:lpstr>
      <vt:lpstr>DILATED CARDIOMYOPATHY (DCM)</vt:lpstr>
      <vt:lpstr>DILATED CARDIOMYOPATHY (DCM)</vt:lpstr>
      <vt:lpstr>HYPERTROPHIC CARDIOMYOPATHY (DCM)</vt:lpstr>
      <vt:lpstr>HYPERTROPHIC CARDIOMYOPATHY (DCM)</vt:lpstr>
      <vt:lpstr>HYPERTROPHIC CARDIOMYOPATHY (DCM)</vt:lpstr>
      <vt:lpstr>HYPERTROPHIC CARDIOMYOPATHY (DCM)</vt:lpstr>
      <vt:lpstr>HYPERTROPHIC CARDIOMYOPATHY (DCM)</vt:lpstr>
      <vt:lpstr>HYPERTROHIC  CARDIOMYOPATHY (DCM)</vt:lpstr>
      <vt:lpstr>HYPERTROPHIC CARDIOMYOPATHY (DCM)</vt:lpstr>
      <vt:lpstr>HYPERTROPHIC CARDIOMYOPATHY (DCM)</vt:lpstr>
      <vt:lpstr>HYPERTROPHIC CARDIOMYOPATHY (DCM)</vt:lpstr>
      <vt:lpstr>RESTRICTIVE CARDIOMYOPATHY</vt:lpstr>
      <vt:lpstr>RESTRICTIVE CARDIOMYOPATHY</vt:lpstr>
      <vt:lpstr>RESTRICTIVE CARDIOMYOPATHY</vt:lpstr>
      <vt:lpstr>RESTRICTIVE CARDIOMYOPATHY</vt:lpstr>
      <vt:lpstr>RESTRICTIVE CARDIOMYOPATHY</vt:lpstr>
      <vt:lpstr>RESTRICTIVE CARDIOMYOPATHY</vt:lpstr>
      <vt:lpstr>RESTRICTIVE CARDIOMYOPATHY</vt:lpstr>
      <vt:lpstr>RESTRICTIVE CARDIOMYOPATHY</vt:lpstr>
      <vt:lpstr>RESTRICTIVE CARDIOMYOPATHY</vt:lpstr>
      <vt:lpstr>RESTRICTIVE CARDIOMYOPATHY</vt:lpstr>
      <vt:lpstr>PERICARDITIS</vt:lpstr>
      <vt:lpstr>ACUTE PERICARDITIS</vt:lpstr>
      <vt:lpstr>ACUTE PERICARDITIS</vt:lpstr>
      <vt:lpstr>ACUTE PERICARDITIS</vt:lpstr>
      <vt:lpstr>ACUTE PERICARDITIS</vt:lpstr>
      <vt:lpstr>ACUTE PERICARDITIS</vt:lpstr>
      <vt:lpstr>ACUTE PERICARDITIS</vt:lpstr>
      <vt:lpstr>ACUTE PERICARDITIS</vt:lpstr>
      <vt:lpstr>CHRONIC OR HEALED PERICARDITIS</vt:lpstr>
      <vt:lpstr>CHRONIC OR HEALED PERICARDITIS</vt:lpstr>
      <vt:lpstr>TUMORS OF THE HEART</vt:lpstr>
      <vt:lpstr>TUMORS OF THE HEART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CARDIOMYOPATHY</dc:title>
  <dc:creator>Rupesh Vissa</dc:creator>
  <cp:lastModifiedBy>Rupesh Vissa</cp:lastModifiedBy>
  <cp:revision>26</cp:revision>
  <dcterms:created xsi:type="dcterms:W3CDTF">2023-08-09T06:24:52Z</dcterms:created>
  <dcterms:modified xsi:type="dcterms:W3CDTF">2023-10-15T09:24:09Z</dcterms:modified>
</cp:coreProperties>
</file>