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87" r:id="rId3"/>
    <p:sldId id="259" r:id="rId4"/>
    <p:sldId id="260" r:id="rId5"/>
    <p:sldId id="289" r:id="rId6"/>
    <p:sldId id="290" r:id="rId7"/>
    <p:sldId id="291" r:id="rId8"/>
    <p:sldId id="264" r:id="rId9"/>
    <p:sldId id="265" r:id="rId10"/>
    <p:sldId id="266" r:id="rId11"/>
    <p:sldId id="267" r:id="rId12"/>
    <p:sldId id="268" r:id="rId13"/>
    <p:sldId id="269" r:id="rId14"/>
    <p:sldId id="270" r:id="rId15"/>
    <p:sldId id="271" r:id="rId16"/>
    <p:sldId id="272" r:id="rId17"/>
    <p:sldId id="274" r:id="rId18"/>
    <p:sldId id="292" r:id="rId19"/>
    <p:sldId id="293" r:id="rId20"/>
    <p:sldId id="294" r:id="rId21"/>
    <p:sldId id="295" r:id="rId22"/>
    <p:sldId id="296" r:id="rId23"/>
    <p:sldId id="297" r:id="rId24"/>
    <p:sldId id="298" r:id="rId25"/>
    <p:sldId id="278" r:id="rId26"/>
    <p:sldId id="279" r:id="rId27"/>
    <p:sldId id="300" r:id="rId28"/>
    <p:sldId id="301" r:id="rId29"/>
    <p:sldId id="302" r:id="rId30"/>
    <p:sldId id="280" r:id="rId31"/>
    <p:sldId id="282" r:id="rId32"/>
    <p:sldId id="303" r:id="rId33"/>
    <p:sldId id="285" r:id="rId34"/>
    <p:sldId id="304" r:id="rId35"/>
    <p:sldId id="30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9"/>
    <a:srgbClr val="E5FFFF"/>
    <a:srgbClr val="FF66FF"/>
    <a:srgbClr val="FFEFFF"/>
    <a:srgbClr val="E5FFE5"/>
    <a:srgbClr val="CCFFFF"/>
    <a:srgbClr val="660066"/>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snapToGrid="0">
      <p:cViewPr varScale="1">
        <p:scale>
          <a:sx n="74" d="100"/>
          <a:sy n="74" d="100"/>
        </p:scale>
        <p:origin x="1037" y="58"/>
      </p:cViewPr>
      <p:guideLst/>
    </p:cSldViewPr>
  </p:slideViewPr>
  <p:notesTextViewPr>
    <p:cViewPr>
      <p:scale>
        <a:sx n="1" d="1"/>
        <a:sy n="1" d="1"/>
      </p:scale>
      <p:origin x="0" y="0"/>
    </p:cViewPr>
  </p:notesTextViewPr>
  <p:sorterViewPr>
    <p:cViewPr varScale="1">
      <p:scale>
        <a:sx n="100" d="100"/>
        <a:sy n="100" d="100"/>
      </p:scale>
      <p:origin x="0" y="-92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sh Vissa" userId="71bc4cc26d778a98" providerId="LiveId" clId="{574DF014-A571-4E33-9C9D-DFE466B558AB}"/>
    <pc:docChg chg="undo custSel delSld modSld sldOrd">
      <pc:chgData name="Rupesh Vissa" userId="71bc4cc26d778a98" providerId="LiveId" clId="{574DF014-A571-4E33-9C9D-DFE466B558AB}" dt="2023-07-18T01:53:48.061" v="307" actId="2696"/>
      <pc:docMkLst>
        <pc:docMk/>
      </pc:docMkLst>
      <pc:sldChg chg="modSp mod">
        <pc:chgData name="Rupesh Vissa" userId="71bc4cc26d778a98" providerId="LiveId" clId="{574DF014-A571-4E33-9C9D-DFE466B558AB}" dt="2023-07-11T01:27:31.842" v="36" actId="404"/>
        <pc:sldMkLst>
          <pc:docMk/>
          <pc:sldMk cId="1848894167" sldId="256"/>
        </pc:sldMkLst>
        <pc:spChg chg="mod">
          <ac:chgData name="Rupesh Vissa" userId="71bc4cc26d778a98" providerId="LiveId" clId="{574DF014-A571-4E33-9C9D-DFE466B558AB}" dt="2023-07-11T01:27:31.842" v="36" actId="404"/>
          <ac:spMkLst>
            <pc:docMk/>
            <pc:sldMk cId="1848894167" sldId="256"/>
            <ac:spMk id="2" creationId="{FFD90B26-1488-EDD2-90EB-10C09C6F61C5}"/>
          </ac:spMkLst>
        </pc:spChg>
      </pc:sldChg>
      <pc:sldChg chg="del">
        <pc:chgData name="Rupesh Vissa" userId="71bc4cc26d778a98" providerId="LiveId" clId="{574DF014-A571-4E33-9C9D-DFE466B558AB}" dt="2023-07-11T07:01:05.466" v="191" actId="47"/>
        <pc:sldMkLst>
          <pc:docMk/>
          <pc:sldMk cId="3168614031" sldId="257"/>
        </pc:sldMkLst>
      </pc:sldChg>
      <pc:sldChg chg="addSp delSp modSp mod">
        <pc:chgData name="Rupesh Vissa" userId="71bc4cc26d778a98" providerId="LiveId" clId="{574DF014-A571-4E33-9C9D-DFE466B558AB}" dt="2023-07-11T07:28:21.003" v="302" actId="14100"/>
        <pc:sldMkLst>
          <pc:docMk/>
          <pc:sldMk cId="2203727918" sldId="259"/>
        </pc:sldMkLst>
        <pc:spChg chg="mod">
          <ac:chgData name="Rupesh Vissa" userId="71bc4cc26d778a98" providerId="LiveId" clId="{574DF014-A571-4E33-9C9D-DFE466B558AB}" dt="2023-07-11T07:20:02.184" v="211" actId="27636"/>
          <ac:spMkLst>
            <pc:docMk/>
            <pc:sldMk cId="2203727918" sldId="259"/>
            <ac:spMk id="2" creationId="{7989804F-7E8E-04AE-8E07-BE81AA99E5FC}"/>
          </ac:spMkLst>
        </pc:spChg>
        <pc:spChg chg="add mod">
          <ac:chgData name="Rupesh Vissa" userId="71bc4cc26d778a98" providerId="LiveId" clId="{574DF014-A571-4E33-9C9D-DFE466B558AB}" dt="2023-07-11T07:27:17.992" v="292" actId="1076"/>
          <ac:spMkLst>
            <pc:docMk/>
            <pc:sldMk cId="2203727918" sldId="259"/>
            <ac:spMk id="7" creationId="{D8CC89A4-F494-3C74-9831-3617F645D15E}"/>
          </ac:spMkLst>
        </pc:spChg>
        <pc:spChg chg="add del mod">
          <ac:chgData name="Rupesh Vissa" userId="71bc4cc26d778a98" providerId="LiveId" clId="{574DF014-A571-4E33-9C9D-DFE466B558AB}" dt="2023-07-11T07:28:14.900" v="301" actId="1076"/>
          <ac:spMkLst>
            <pc:docMk/>
            <pc:sldMk cId="2203727918" sldId="259"/>
            <ac:spMk id="8" creationId="{0BEBF3D3-F3A0-9E69-1448-19B43B271DAF}"/>
          </ac:spMkLst>
        </pc:spChg>
        <pc:spChg chg="add del mod">
          <ac:chgData name="Rupesh Vissa" userId="71bc4cc26d778a98" providerId="LiveId" clId="{574DF014-A571-4E33-9C9D-DFE466B558AB}" dt="2023-07-11T07:23:01.602" v="255"/>
          <ac:spMkLst>
            <pc:docMk/>
            <pc:sldMk cId="2203727918" sldId="259"/>
            <ac:spMk id="9" creationId="{02C644F3-FF46-316E-305A-EDE4091E38D7}"/>
          </ac:spMkLst>
        </pc:spChg>
        <pc:spChg chg="add mod">
          <ac:chgData name="Rupesh Vissa" userId="71bc4cc26d778a98" providerId="LiveId" clId="{574DF014-A571-4E33-9C9D-DFE466B558AB}" dt="2023-07-11T07:25:55.012" v="281" actId="1076"/>
          <ac:spMkLst>
            <pc:docMk/>
            <pc:sldMk cId="2203727918" sldId="259"/>
            <ac:spMk id="10" creationId="{3D29CC81-5ABC-4317-463B-4CED103BD974}"/>
          </ac:spMkLst>
        </pc:spChg>
        <pc:spChg chg="add mod">
          <ac:chgData name="Rupesh Vissa" userId="71bc4cc26d778a98" providerId="LiveId" clId="{574DF014-A571-4E33-9C9D-DFE466B558AB}" dt="2023-07-11T07:28:04.947" v="299" actId="1076"/>
          <ac:spMkLst>
            <pc:docMk/>
            <pc:sldMk cId="2203727918" sldId="259"/>
            <ac:spMk id="11" creationId="{E8863F71-0CA2-AA48-69E6-3958E2082AA2}"/>
          </ac:spMkLst>
        </pc:spChg>
        <pc:spChg chg="add mod">
          <ac:chgData name="Rupesh Vissa" userId="71bc4cc26d778a98" providerId="LiveId" clId="{574DF014-A571-4E33-9C9D-DFE466B558AB}" dt="2023-07-11T07:26:39.586" v="287" actId="1076"/>
          <ac:spMkLst>
            <pc:docMk/>
            <pc:sldMk cId="2203727918" sldId="259"/>
            <ac:spMk id="12" creationId="{3CF11619-B996-4F5A-EE84-A46DA60C6027}"/>
          </ac:spMkLst>
        </pc:spChg>
        <pc:picChg chg="del">
          <ac:chgData name="Rupesh Vissa" userId="71bc4cc26d778a98" providerId="LiveId" clId="{574DF014-A571-4E33-9C9D-DFE466B558AB}" dt="2023-07-11T07:02:17.139" v="192" actId="478"/>
          <ac:picMkLst>
            <pc:docMk/>
            <pc:sldMk cId="2203727918" sldId="259"/>
            <ac:picMk id="4" creationId="{04253274-7B68-92D7-73FD-7634A3CCBA8D}"/>
          </ac:picMkLst>
        </pc:picChg>
        <pc:picChg chg="add mod modCrop">
          <ac:chgData name="Rupesh Vissa" userId="71bc4cc26d778a98" providerId="LiveId" clId="{574DF014-A571-4E33-9C9D-DFE466B558AB}" dt="2023-07-11T07:27:47.499" v="298" actId="14100"/>
          <ac:picMkLst>
            <pc:docMk/>
            <pc:sldMk cId="2203727918" sldId="259"/>
            <ac:picMk id="5" creationId="{A6188AFA-4C7D-C41B-69BF-867AD5D88BF5}"/>
          </ac:picMkLst>
        </pc:picChg>
        <pc:picChg chg="add mod modCrop">
          <ac:chgData name="Rupesh Vissa" userId="71bc4cc26d778a98" providerId="LiveId" clId="{574DF014-A571-4E33-9C9D-DFE466B558AB}" dt="2023-07-11T07:27:43.639" v="297" actId="14100"/>
          <ac:picMkLst>
            <pc:docMk/>
            <pc:sldMk cId="2203727918" sldId="259"/>
            <ac:picMk id="6" creationId="{7FBF9CD4-0AAA-7566-701A-F2D595148F32}"/>
          </ac:picMkLst>
        </pc:picChg>
        <pc:cxnChg chg="add mod">
          <ac:chgData name="Rupesh Vissa" userId="71bc4cc26d778a98" providerId="LiveId" clId="{574DF014-A571-4E33-9C9D-DFE466B558AB}" dt="2023-07-11T07:28:21.003" v="302" actId="14100"/>
          <ac:cxnSpMkLst>
            <pc:docMk/>
            <pc:sldMk cId="2203727918" sldId="259"/>
            <ac:cxnSpMk id="14" creationId="{8CA2E6AD-3611-747F-80BF-904EC675BCBE}"/>
          </ac:cxnSpMkLst>
        </pc:cxnChg>
        <pc:cxnChg chg="add mod">
          <ac:chgData name="Rupesh Vissa" userId="71bc4cc26d778a98" providerId="LiveId" clId="{574DF014-A571-4E33-9C9D-DFE466B558AB}" dt="2023-07-11T07:28:10.274" v="300" actId="14100"/>
          <ac:cxnSpMkLst>
            <pc:docMk/>
            <pc:sldMk cId="2203727918" sldId="259"/>
            <ac:cxnSpMk id="16" creationId="{700E366A-38E0-418F-0530-4DC3980BC47A}"/>
          </ac:cxnSpMkLst>
        </pc:cxnChg>
      </pc:sldChg>
      <pc:sldChg chg="del ord">
        <pc:chgData name="Rupesh Vissa" userId="71bc4cc26d778a98" providerId="LiveId" clId="{574DF014-A571-4E33-9C9D-DFE466B558AB}" dt="2023-07-18T01:53:48.061" v="307" actId="2696"/>
        <pc:sldMkLst>
          <pc:docMk/>
          <pc:sldMk cId="1541850707" sldId="265"/>
        </pc:sldMkLst>
      </pc:sldChg>
      <pc:sldChg chg="del">
        <pc:chgData name="Rupesh Vissa" userId="71bc4cc26d778a98" providerId="LiveId" clId="{574DF014-A571-4E33-9C9D-DFE466B558AB}" dt="2023-07-18T01:53:48.061" v="307" actId="2696"/>
        <pc:sldMkLst>
          <pc:docMk/>
          <pc:sldMk cId="3388666811" sldId="266"/>
        </pc:sldMkLst>
      </pc:sldChg>
      <pc:sldChg chg="del">
        <pc:chgData name="Rupesh Vissa" userId="71bc4cc26d778a98" providerId="LiveId" clId="{574DF014-A571-4E33-9C9D-DFE466B558AB}" dt="2023-07-18T01:53:48.061" v="307" actId="2696"/>
        <pc:sldMkLst>
          <pc:docMk/>
          <pc:sldMk cId="2311938183" sldId="267"/>
        </pc:sldMkLst>
      </pc:sldChg>
      <pc:sldChg chg="addSp delSp modSp mod">
        <pc:chgData name="Rupesh Vissa" userId="71bc4cc26d778a98" providerId="LiveId" clId="{574DF014-A571-4E33-9C9D-DFE466B558AB}" dt="2023-07-11T07:00:15.629" v="190" actId="13822"/>
        <pc:sldMkLst>
          <pc:docMk/>
          <pc:sldMk cId="3494359344" sldId="287"/>
        </pc:sldMkLst>
        <pc:spChg chg="del mod">
          <ac:chgData name="Rupesh Vissa" userId="71bc4cc26d778a98" providerId="LiveId" clId="{574DF014-A571-4E33-9C9D-DFE466B558AB}" dt="2023-07-11T01:27:59.856" v="40" actId="478"/>
          <ac:spMkLst>
            <pc:docMk/>
            <pc:sldMk cId="3494359344" sldId="287"/>
            <ac:spMk id="2" creationId="{6792BFA4-50A5-DC04-23EF-B932DBD1CA65}"/>
          </ac:spMkLst>
        </pc:spChg>
        <pc:spChg chg="del">
          <ac:chgData name="Rupesh Vissa" userId="71bc4cc26d778a98" providerId="LiveId" clId="{574DF014-A571-4E33-9C9D-DFE466B558AB}" dt="2023-07-11T01:27:57.742" v="38" actId="478"/>
          <ac:spMkLst>
            <pc:docMk/>
            <pc:sldMk cId="3494359344" sldId="287"/>
            <ac:spMk id="3" creationId="{11CF5641-A579-4991-C692-BECF426651D8}"/>
          </ac:spMkLst>
        </pc:spChg>
        <pc:spChg chg="add mod">
          <ac:chgData name="Rupesh Vissa" userId="71bc4cc26d778a98" providerId="LiveId" clId="{574DF014-A571-4E33-9C9D-DFE466B558AB}" dt="2023-07-11T01:28:23.242" v="47" actId="403"/>
          <ac:spMkLst>
            <pc:docMk/>
            <pc:sldMk cId="3494359344" sldId="287"/>
            <ac:spMk id="4" creationId="{727831D4-16AC-BBE0-94F7-019A12016EE4}"/>
          </ac:spMkLst>
        </pc:spChg>
        <pc:spChg chg="add mod">
          <ac:chgData name="Rupesh Vissa" userId="71bc4cc26d778a98" providerId="LiveId" clId="{574DF014-A571-4E33-9C9D-DFE466B558AB}" dt="2023-07-11T01:29:04.394" v="54" actId="1076"/>
          <ac:spMkLst>
            <pc:docMk/>
            <pc:sldMk cId="3494359344" sldId="287"/>
            <ac:spMk id="6" creationId="{E0881521-E5CB-4EA7-BEDA-20EF832C901C}"/>
          </ac:spMkLst>
        </pc:spChg>
        <pc:spChg chg="add mod">
          <ac:chgData name="Rupesh Vissa" userId="71bc4cc26d778a98" providerId="LiveId" clId="{574DF014-A571-4E33-9C9D-DFE466B558AB}" dt="2023-07-11T01:29:43.292" v="68" actId="1076"/>
          <ac:spMkLst>
            <pc:docMk/>
            <pc:sldMk cId="3494359344" sldId="287"/>
            <ac:spMk id="7" creationId="{44944C57-84D6-B81E-F794-F97B0B741E28}"/>
          </ac:spMkLst>
        </pc:spChg>
        <pc:spChg chg="add mod">
          <ac:chgData name="Rupesh Vissa" userId="71bc4cc26d778a98" providerId="LiveId" clId="{574DF014-A571-4E33-9C9D-DFE466B558AB}" dt="2023-07-11T01:36:27.933" v="131" actId="1076"/>
          <ac:spMkLst>
            <pc:docMk/>
            <pc:sldMk cId="3494359344" sldId="287"/>
            <ac:spMk id="8" creationId="{E632C9B4-0B10-6F2F-BFA2-83D8102C5770}"/>
          </ac:spMkLst>
        </pc:spChg>
        <pc:spChg chg="add mod">
          <ac:chgData name="Rupesh Vissa" userId="71bc4cc26d778a98" providerId="LiveId" clId="{574DF014-A571-4E33-9C9D-DFE466B558AB}" dt="2023-07-11T01:36:19.274" v="130" actId="1076"/>
          <ac:spMkLst>
            <pc:docMk/>
            <pc:sldMk cId="3494359344" sldId="287"/>
            <ac:spMk id="9" creationId="{E0D0185B-138D-5FB8-A7B2-64AA91825102}"/>
          </ac:spMkLst>
        </pc:spChg>
        <pc:spChg chg="add mod">
          <ac:chgData name="Rupesh Vissa" userId="71bc4cc26d778a98" providerId="LiveId" clId="{574DF014-A571-4E33-9C9D-DFE466B558AB}" dt="2023-07-11T01:36:30.170" v="132" actId="1076"/>
          <ac:spMkLst>
            <pc:docMk/>
            <pc:sldMk cId="3494359344" sldId="287"/>
            <ac:spMk id="10" creationId="{231CD11C-CCFB-2983-AECD-E4ED594CE87F}"/>
          </ac:spMkLst>
        </pc:spChg>
        <pc:spChg chg="add mod">
          <ac:chgData name="Rupesh Vissa" userId="71bc4cc26d778a98" providerId="LiveId" clId="{574DF014-A571-4E33-9C9D-DFE466B558AB}" dt="2023-07-11T01:36:40.547" v="133" actId="1076"/>
          <ac:spMkLst>
            <pc:docMk/>
            <pc:sldMk cId="3494359344" sldId="287"/>
            <ac:spMk id="11" creationId="{54952B38-F87A-D95E-0DE4-4863C907E839}"/>
          </ac:spMkLst>
        </pc:spChg>
        <pc:spChg chg="add del mod">
          <ac:chgData name="Rupesh Vissa" userId="71bc4cc26d778a98" providerId="LiveId" clId="{574DF014-A571-4E33-9C9D-DFE466B558AB}" dt="2023-07-11T01:47:24.474" v="167"/>
          <ac:spMkLst>
            <pc:docMk/>
            <pc:sldMk cId="3494359344" sldId="287"/>
            <ac:spMk id="21" creationId="{0DD02D1F-F6A7-E51F-7B50-F2DABD62E148}"/>
          </ac:spMkLst>
        </pc:spChg>
        <pc:spChg chg="add mod">
          <ac:chgData name="Rupesh Vissa" userId="71bc4cc26d778a98" providerId="LiveId" clId="{574DF014-A571-4E33-9C9D-DFE466B558AB}" dt="2023-07-11T01:47:32.809" v="170" actId="20577"/>
          <ac:spMkLst>
            <pc:docMk/>
            <pc:sldMk cId="3494359344" sldId="287"/>
            <ac:spMk id="22" creationId="{B5F5E767-A79B-2799-94DA-7AB47B0445A3}"/>
          </ac:spMkLst>
        </pc:spChg>
        <pc:spChg chg="add mod">
          <ac:chgData name="Rupesh Vissa" userId="71bc4cc26d778a98" providerId="LiveId" clId="{574DF014-A571-4E33-9C9D-DFE466B558AB}" dt="2023-07-11T01:47:15.850" v="164" actId="404"/>
          <ac:spMkLst>
            <pc:docMk/>
            <pc:sldMk cId="3494359344" sldId="287"/>
            <ac:spMk id="23" creationId="{78F343C7-237E-BB90-4302-50FA97D161B1}"/>
          </ac:spMkLst>
        </pc:spChg>
        <pc:spChg chg="add mod">
          <ac:chgData name="Rupesh Vissa" userId="71bc4cc26d778a98" providerId="LiveId" clId="{574DF014-A571-4E33-9C9D-DFE466B558AB}" dt="2023-07-11T06:53:39.720" v="183" actId="1076"/>
          <ac:spMkLst>
            <pc:docMk/>
            <pc:sldMk cId="3494359344" sldId="287"/>
            <ac:spMk id="24" creationId="{F84DF684-CF34-07E7-6599-FDAD3C2380A9}"/>
          </ac:spMkLst>
        </pc:spChg>
        <pc:spChg chg="add mod">
          <ac:chgData name="Rupesh Vissa" userId="71bc4cc26d778a98" providerId="LiveId" clId="{574DF014-A571-4E33-9C9D-DFE466B558AB}" dt="2023-07-11T06:53:53.571" v="186" actId="14861"/>
          <ac:spMkLst>
            <pc:docMk/>
            <pc:sldMk cId="3494359344" sldId="287"/>
            <ac:spMk id="25" creationId="{96B2CAFF-6BA1-5A58-B133-2D2E3214719E}"/>
          </ac:spMkLst>
        </pc:spChg>
        <pc:picChg chg="del mod">
          <ac:chgData name="Rupesh Vissa" userId="71bc4cc26d778a98" providerId="LiveId" clId="{574DF014-A571-4E33-9C9D-DFE466B558AB}" dt="2023-07-11T01:27:51.687" v="37" actId="478"/>
          <ac:picMkLst>
            <pc:docMk/>
            <pc:sldMk cId="3494359344" sldId="287"/>
            <ac:picMk id="5" creationId="{C3720D18-D09C-682B-9CA1-04496B9F25D7}"/>
          </ac:picMkLst>
        </pc:picChg>
        <pc:picChg chg="add mod modCrop">
          <ac:chgData name="Rupesh Vissa" userId="71bc4cc26d778a98" providerId="LiveId" clId="{574DF014-A571-4E33-9C9D-DFE466B558AB}" dt="2023-07-11T01:45:45.841" v="149" actId="1076"/>
          <ac:picMkLst>
            <pc:docMk/>
            <pc:sldMk cId="3494359344" sldId="287"/>
            <ac:picMk id="13" creationId="{927E4629-27AA-1D44-6984-374EE19E174C}"/>
          </ac:picMkLst>
        </pc:picChg>
        <pc:picChg chg="add mod modCrop">
          <ac:chgData name="Rupesh Vissa" userId="71bc4cc26d778a98" providerId="LiveId" clId="{574DF014-A571-4E33-9C9D-DFE466B558AB}" dt="2023-07-11T01:45:37.324" v="147" actId="1076"/>
          <ac:picMkLst>
            <pc:docMk/>
            <pc:sldMk cId="3494359344" sldId="287"/>
            <ac:picMk id="14" creationId="{394FEA32-C9AC-0B0A-8B90-5DDC3AA5A328}"/>
          </ac:picMkLst>
        </pc:picChg>
        <pc:picChg chg="add mod modCrop">
          <ac:chgData name="Rupesh Vissa" userId="71bc4cc26d778a98" providerId="LiveId" clId="{574DF014-A571-4E33-9C9D-DFE466B558AB}" dt="2023-07-11T01:45:26.657" v="145" actId="1076"/>
          <ac:picMkLst>
            <pc:docMk/>
            <pc:sldMk cId="3494359344" sldId="287"/>
            <ac:picMk id="16" creationId="{85062B6C-5DD5-E8D9-A148-B991A8F1B506}"/>
          </ac:picMkLst>
        </pc:picChg>
        <pc:picChg chg="add mod modCrop">
          <ac:chgData name="Rupesh Vissa" userId="71bc4cc26d778a98" providerId="LiveId" clId="{574DF014-A571-4E33-9C9D-DFE466B558AB}" dt="2023-07-11T01:45:49.812" v="150" actId="1076"/>
          <ac:picMkLst>
            <pc:docMk/>
            <pc:sldMk cId="3494359344" sldId="287"/>
            <ac:picMk id="18" creationId="{A1099A7B-E470-C9EC-F2E1-A0C74030CAA5}"/>
          </ac:picMkLst>
        </pc:picChg>
        <pc:picChg chg="add mod modCrop">
          <ac:chgData name="Rupesh Vissa" userId="71bc4cc26d778a98" providerId="LiveId" clId="{574DF014-A571-4E33-9C9D-DFE466B558AB}" dt="2023-07-11T01:45:51.519" v="151" actId="1076"/>
          <ac:picMkLst>
            <pc:docMk/>
            <pc:sldMk cId="3494359344" sldId="287"/>
            <ac:picMk id="20" creationId="{451D881A-3930-97B5-899B-9A071D12C22A}"/>
          </ac:picMkLst>
        </pc:picChg>
        <pc:cxnChg chg="add mod">
          <ac:chgData name="Rupesh Vissa" userId="71bc4cc26d778a98" providerId="LiveId" clId="{574DF014-A571-4E33-9C9D-DFE466B558AB}" dt="2023-07-11T06:59:55.564" v="188" actId="13822"/>
          <ac:cxnSpMkLst>
            <pc:docMk/>
            <pc:sldMk cId="3494359344" sldId="287"/>
            <ac:cxnSpMk id="27" creationId="{1B584541-B79F-D542-0F28-8CD36339B3B5}"/>
          </ac:cxnSpMkLst>
        </pc:cxnChg>
        <pc:cxnChg chg="add mod">
          <ac:chgData name="Rupesh Vissa" userId="71bc4cc26d778a98" providerId="LiveId" clId="{574DF014-A571-4E33-9C9D-DFE466B558AB}" dt="2023-07-11T07:00:15.629" v="190" actId="13822"/>
          <ac:cxnSpMkLst>
            <pc:docMk/>
            <pc:sldMk cId="3494359344" sldId="287"/>
            <ac:cxnSpMk id="29" creationId="{380898F7-23D3-C17D-D100-CD288638B13E}"/>
          </ac:cxnSpMkLst>
        </pc:cxnChg>
      </pc:sldChg>
    </pc:docChg>
  </pc:docChgLst>
  <pc:docChgLst>
    <pc:chgData name="Rupesh Vissa" userId="71bc4cc26d778a98" providerId="LiveId" clId="{809C2952-30B7-4100-A544-44A4175F4F31}"/>
    <pc:docChg chg="custSel modSld">
      <pc:chgData name="Rupesh Vissa" userId="71bc4cc26d778a98" providerId="LiveId" clId="{809C2952-30B7-4100-A544-44A4175F4F31}" dt="2023-09-05T00:39:40.650" v="129" actId="1076"/>
      <pc:docMkLst>
        <pc:docMk/>
      </pc:docMkLst>
      <pc:sldChg chg="modSp mod">
        <pc:chgData name="Rupesh Vissa" userId="71bc4cc26d778a98" providerId="LiveId" clId="{809C2952-30B7-4100-A544-44A4175F4F31}" dt="2023-09-05T00:39:40.650" v="129" actId="1076"/>
        <pc:sldMkLst>
          <pc:docMk/>
          <pc:sldMk cId="1848894167" sldId="256"/>
        </pc:sldMkLst>
        <pc:spChg chg="mod">
          <ac:chgData name="Rupesh Vissa" userId="71bc4cc26d778a98" providerId="LiveId" clId="{809C2952-30B7-4100-A544-44A4175F4F31}" dt="2023-09-05T00:39:40.650" v="129" actId="1076"/>
          <ac:spMkLst>
            <pc:docMk/>
            <pc:sldMk cId="1848894167" sldId="256"/>
            <ac:spMk id="2" creationId="{FFD90B26-1488-EDD2-90EB-10C09C6F61C5}"/>
          </ac:spMkLst>
        </pc:spChg>
        <pc:spChg chg="mod">
          <ac:chgData name="Rupesh Vissa" userId="71bc4cc26d778a98" providerId="LiveId" clId="{809C2952-30B7-4100-A544-44A4175F4F31}" dt="2023-09-05T00:39:26.531" v="127" actId="1076"/>
          <ac:spMkLst>
            <pc:docMk/>
            <pc:sldMk cId="1848894167" sldId="256"/>
            <ac:spMk id="3" creationId="{480F4973-EF7E-BCC3-B8DF-A88A19BEF1E5}"/>
          </ac:spMkLst>
        </pc:spChg>
      </pc:sldChg>
    </pc:docChg>
  </pc:docChgLst>
  <pc:docChgLst>
    <pc:chgData name="Rupesh Vissa" userId="71bc4cc26d778a98" providerId="LiveId" clId="{A5DB8531-2578-449A-A7F7-36F9DEB7BAB1}"/>
    <pc:docChg chg="undo custSel addSld modSld">
      <pc:chgData name="Rupesh Vissa" userId="71bc4cc26d778a98" providerId="LiveId" clId="{A5DB8531-2578-449A-A7F7-36F9DEB7BAB1}" dt="2023-06-06T16:53:08.405" v="2126" actId="5793"/>
      <pc:docMkLst>
        <pc:docMk/>
      </pc:docMkLst>
      <pc:sldChg chg="modSp new mod">
        <pc:chgData name="Rupesh Vissa" userId="71bc4cc26d778a98" providerId="LiveId" clId="{A5DB8531-2578-449A-A7F7-36F9DEB7BAB1}" dt="2023-06-01T12:58:58.370" v="11" actId="207"/>
        <pc:sldMkLst>
          <pc:docMk/>
          <pc:sldMk cId="1848894167" sldId="256"/>
        </pc:sldMkLst>
        <pc:spChg chg="mod">
          <ac:chgData name="Rupesh Vissa" userId="71bc4cc26d778a98" providerId="LiveId" clId="{A5DB8531-2578-449A-A7F7-36F9DEB7BAB1}" dt="2023-06-01T12:58:58.370" v="11" actId="207"/>
          <ac:spMkLst>
            <pc:docMk/>
            <pc:sldMk cId="1848894167" sldId="256"/>
            <ac:spMk id="2" creationId="{FFD90B26-1488-EDD2-90EB-10C09C6F61C5}"/>
          </ac:spMkLst>
        </pc:spChg>
      </pc:sldChg>
      <pc:sldChg chg="addSp modSp new mod modNotesTx">
        <pc:chgData name="Rupesh Vissa" userId="71bc4cc26d778a98" providerId="LiveId" clId="{A5DB8531-2578-449A-A7F7-36F9DEB7BAB1}" dt="2023-06-01T16:47:07.083" v="170" actId="207"/>
        <pc:sldMkLst>
          <pc:docMk/>
          <pc:sldMk cId="3168614031" sldId="257"/>
        </pc:sldMkLst>
        <pc:spChg chg="mod">
          <ac:chgData name="Rupesh Vissa" userId="71bc4cc26d778a98" providerId="LiveId" clId="{A5DB8531-2578-449A-A7F7-36F9DEB7BAB1}" dt="2023-06-01T16:45:25.204" v="151" actId="1076"/>
          <ac:spMkLst>
            <pc:docMk/>
            <pc:sldMk cId="3168614031" sldId="257"/>
            <ac:spMk id="2" creationId="{92B9653E-3910-96AD-51E6-2920453ECD57}"/>
          </ac:spMkLst>
        </pc:spChg>
        <pc:spChg chg="mod">
          <ac:chgData name="Rupesh Vissa" userId="71bc4cc26d778a98" providerId="LiveId" clId="{A5DB8531-2578-449A-A7F7-36F9DEB7BAB1}" dt="2023-06-01T16:45:34.370" v="153" actId="14100"/>
          <ac:spMkLst>
            <pc:docMk/>
            <pc:sldMk cId="3168614031" sldId="257"/>
            <ac:spMk id="3" creationId="{4A7AA2BB-CEC7-8B47-D00A-E1410A2322BB}"/>
          </ac:spMkLst>
        </pc:spChg>
        <pc:spChg chg="add mod">
          <ac:chgData name="Rupesh Vissa" userId="71bc4cc26d778a98" providerId="LiveId" clId="{A5DB8531-2578-449A-A7F7-36F9DEB7BAB1}" dt="2023-06-01T16:46:37.276" v="164" actId="1076"/>
          <ac:spMkLst>
            <pc:docMk/>
            <pc:sldMk cId="3168614031" sldId="257"/>
            <ac:spMk id="4" creationId="{7A4F65BF-E3EF-CB8A-7B1D-EEEAA24A5002}"/>
          </ac:spMkLst>
        </pc:spChg>
        <pc:spChg chg="add mod">
          <ac:chgData name="Rupesh Vissa" userId="71bc4cc26d778a98" providerId="LiveId" clId="{A5DB8531-2578-449A-A7F7-36F9DEB7BAB1}" dt="2023-06-01T16:46:10.719" v="159" actId="1076"/>
          <ac:spMkLst>
            <pc:docMk/>
            <pc:sldMk cId="3168614031" sldId="257"/>
            <ac:spMk id="5" creationId="{96864B96-0E71-3E45-002D-928C5ECB44FD}"/>
          </ac:spMkLst>
        </pc:spChg>
        <pc:spChg chg="add mod">
          <ac:chgData name="Rupesh Vissa" userId="71bc4cc26d778a98" providerId="LiveId" clId="{A5DB8531-2578-449A-A7F7-36F9DEB7BAB1}" dt="2023-06-01T16:46:27.939" v="162" actId="1076"/>
          <ac:spMkLst>
            <pc:docMk/>
            <pc:sldMk cId="3168614031" sldId="257"/>
            <ac:spMk id="6" creationId="{68DFA85B-A533-EB40-A1B0-693B808E7FF3}"/>
          </ac:spMkLst>
        </pc:spChg>
        <pc:spChg chg="add mod">
          <ac:chgData name="Rupesh Vissa" userId="71bc4cc26d778a98" providerId="LiveId" clId="{A5DB8531-2578-449A-A7F7-36F9DEB7BAB1}" dt="2023-06-01T16:46:30.842" v="163" actId="1076"/>
          <ac:spMkLst>
            <pc:docMk/>
            <pc:sldMk cId="3168614031" sldId="257"/>
            <ac:spMk id="7" creationId="{B9DAED06-5AFF-A351-E387-3FD0E8B94912}"/>
          </ac:spMkLst>
        </pc:spChg>
        <pc:spChg chg="add mod">
          <ac:chgData name="Rupesh Vissa" userId="71bc4cc26d778a98" providerId="LiveId" clId="{A5DB8531-2578-449A-A7F7-36F9DEB7BAB1}" dt="2023-06-01T16:45:58.121" v="156" actId="14100"/>
          <ac:spMkLst>
            <pc:docMk/>
            <pc:sldMk cId="3168614031" sldId="257"/>
            <ac:spMk id="8" creationId="{D57E7448-4AE3-4921-0A01-28ADD1A68A43}"/>
          </ac:spMkLst>
        </pc:spChg>
        <pc:spChg chg="add mod">
          <ac:chgData name="Rupesh Vissa" userId="71bc4cc26d778a98" providerId="LiveId" clId="{A5DB8531-2578-449A-A7F7-36F9DEB7BAB1}" dt="2023-06-01T16:46:06.143" v="158" actId="1076"/>
          <ac:spMkLst>
            <pc:docMk/>
            <pc:sldMk cId="3168614031" sldId="257"/>
            <ac:spMk id="9" creationId="{0AD980D5-5BE0-50D4-C407-DF3D73F1AA41}"/>
          </ac:spMkLst>
        </pc:spChg>
        <pc:spChg chg="add mod">
          <ac:chgData name="Rupesh Vissa" userId="71bc4cc26d778a98" providerId="LiveId" clId="{A5DB8531-2578-449A-A7F7-36F9DEB7BAB1}" dt="2023-06-01T16:46:21.979" v="161" actId="1076"/>
          <ac:spMkLst>
            <pc:docMk/>
            <pc:sldMk cId="3168614031" sldId="257"/>
            <ac:spMk id="10" creationId="{0E42AA10-D4C8-8CFC-1229-F6B24B641787}"/>
          </ac:spMkLst>
        </pc:spChg>
        <pc:spChg chg="add mod">
          <ac:chgData name="Rupesh Vissa" userId="71bc4cc26d778a98" providerId="LiveId" clId="{A5DB8531-2578-449A-A7F7-36F9DEB7BAB1}" dt="2023-06-01T16:47:07.083" v="170" actId="207"/>
          <ac:spMkLst>
            <pc:docMk/>
            <pc:sldMk cId="3168614031" sldId="257"/>
            <ac:spMk id="11" creationId="{3A0799E2-FDC3-3BDB-BD15-2D79F40A801C}"/>
          </ac:spMkLst>
        </pc:spChg>
      </pc:sldChg>
      <pc:sldChg chg="modSp new mod">
        <pc:chgData name="Rupesh Vissa" userId="71bc4cc26d778a98" providerId="LiveId" clId="{A5DB8531-2578-449A-A7F7-36F9DEB7BAB1}" dt="2023-06-01T16:52:59.450" v="255" actId="207"/>
        <pc:sldMkLst>
          <pc:docMk/>
          <pc:sldMk cId="3821866706" sldId="258"/>
        </pc:sldMkLst>
        <pc:spChg chg="mod">
          <ac:chgData name="Rupesh Vissa" userId="71bc4cc26d778a98" providerId="LiveId" clId="{A5DB8531-2578-449A-A7F7-36F9DEB7BAB1}" dt="2023-06-01T16:48:53.081" v="173" actId="14100"/>
          <ac:spMkLst>
            <pc:docMk/>
            <pc:sldMk cId="3821866706" sldId="258"/>
            <ac:spMk id="2" creationId="{D30A5654-1EFE-3D14-43E0-78669854780F}"/>
          </ac:spMkLst>
        </pc:spChg>
        <pc:spChg chg="mod">
          <ac:chgData name="Rupesh Vissa" userId="71bc4cc26d778a98" providerId="LiveId" clId="{A5DB8531-2578-449A-A7F7-36F9DEB7BAB1}" dt="2023-06-01T16:52:59.450" v="255" actId="207"/>
          <ac:spMkLst>
            <pc:docMk/>
            <pc:sldMk cId="3821866706" sldId="258"/>
            <ac:spMk id="3" creationId="{C37E0A1E-FAF0-6880-ECBE-DD453712FE2B}"/>
          </ac:spMkLst>
        </pc:spChg>
      </pc:sldChg>
      <pc:sldChg chg="addSp modSp new mod">
        <pc:chgData name="Rupesh Vissa" userId="71bc4cc26d778a98" providerId="LiveId" clId="{A5DB8531-2578-449A-A7F7-36F9DEB7BAB1}" dt="2023-06-01T18:58:13.275" v="277" actId="1036"/>
        <pc:sldMkLst>
          <pc:docMk/>
          <pc:sldMk cId="2203727918" sldId="259"/>
        </pc:sldMkLst>
        <pc:spChg chg="mod">
          <ac:chgData name="Rupesh Vissa" userId="71bc4cc26d778a98" providerId="LiveId" clId="{A5DB8531-2578-449A-A7F7-36F9DEB7BAB1}" dt="2023-06-01T18:58:04.079" v="260" actId="1076"/>
          <ac:spMkLst>
            <pc:docMk/>
            <pc:sldMk cId="2203727918" sldId="259"/>
            <ac:spMk id="2" creationId="{7989804F-7E8E-04AE-8E07-BE81AA99E5FC}"/>
          </ac:spMkLst>
        </pc:spChg>
        <pc:picChg chg="add mod">
          <ac:chgData name="Rupesh Vissa" userId="71bc4cc26d778a98" providerId="LiveId" clId="{A5DB8531-2578-449A-A7F7-36F9DEB7BAB1}" dt="2023-06-01T18:58:13.275" v="277" actId="1036"/>
          <ac:picMkLst>
            <pc:docMk/>
            <pc:sldMk cId="2203727918" sldId="259"/>
            <ac:picMk id="4" creationId="{04253274-7B68-92D7-73FD-7634A3CCBA8D}"/>
          </ac:picMkLst>
        </pc:picChg>
      </pc:sldChg>
      <pc:sldChg chg="modSp new mod">
        <pc:chgData name="Rupesh Vissa" userId="71bc4cc26d778a98" providerId="LiveId" clId="{A5DB8531-2578-449A-A7F7-36F9DEB7BAB1}" dt="2023-06-02T16:33:15.998" v="309" actId="14100"/>
        <pc:sldMkLst>
          <pc:docMk/>
          <pc:sldMk cId="2259352459" sldId="260"/>
        </pc:sldMkLst>
        <pc:spChg chg="mod">
          <ac:chgData name="Rupesh Vissa" userId="71bc4cc26d778a98" providerId="LiveId" clId="{A5DB8531-2578-449A-A7F7-36F9DEB7BAB1}" dt="2023-06-01T19:01:04.567" v="294" actId="403"/>
          <ac:spMkLst>
            <pc:docMk/>
            <pc:sldMk cId="2259352459" sldId="260"/>
            <ac:spMk id="2" creationId="{DE298A3F-84A5-3F58-F7CD-DB567B942DE4}"/>
          </ac:spMkLst>
        </pc:spChg>
        <pc:spChg chg="mod">
          <ac:chgData name="Rupesh Vissa" userId="71bc4cc26d778a98" providerId="LiveId" clId="{A5DB8531-2578-449A-A7F7-36F9DEB7BAB1}" dt="2023-06-02T16:33:15.998" v="309" actId="14100"/>
          <ac:spMkLst>
            <pc:docMk/>
            <pc:sldMk cId="2259352459" sldId="260"/>
            <ac:spMk id="3" creationId="{D1D1D879-D1DE-0A93-D366-053B665AE35B}"/>
          </ac:spMkLst>
        </pc:spChg>
      </pc:sldChg>
      <pc:sldChg chg="addSp delSp modSp new mod">
        <pc:chgData name="Rupesh Vissa" userId="71bc4cc26d778a98" providerId="LiveId" clId="{A5DB8531-2578-449A-A7F7-36F9DEB7BAB1}" dt="2023-06-02T17:03:54.749" v="467"/>
        <pc:sldMkLst>
          <pc:docMk/>
          <pc:sldMk cId="4024737789" sldId="261"/>
        </pc:sldMkLst>
        <pc:spChg chg="mod">
          <ac:chgData name="Rupesh Vissa" userId="71bc4cc26d778a98" providerId="LiveId" clId="{A5DB8531-2578-449A-A7F7-36F9DEB7BAB1}" dt="2023-06-02T16:35:59.204" v="318" actId="1076"/>
          <ac:spMkLst>
            <pc:docMk/>
            <pc:sldMk cId="4024737789" sldId="261"/>
            <ac:spMk id="2" creationId="{E5F602C7-D68E-4C0E-2305-63CFEF95C7A9}"/>
          </ac:spMkLst>
        </pc:spChg>
        <pc:spChg chg="mod">
          <ac:chgData name="Rupesh Vissa" userId="71bc4cc26d778a98" providerId="LiveId" clId="{A5DB8531-2578-449A-A7F7-36F9DEB7BAB1}" dt="2023-06-02T17:02:30.230" v="464" actId="207"/>
          <ac:spMkLst>
            <pc:docMk/>
            <pc:sldMk cId="4024737789" sldId="261"/>
            <ac:spMk id="3" creationId="{3EA3F3F5-1423-995F-5F99-99FA6917D945}"/>
          </ac:spMkLst>
        </pc:spChg>
        <pc:spChg chg="add del mod">
          <ac:chgData name="Rupesh Vissa" userId="71bc4cc26d778a98" providerId="LiveId" clId="{A5DB8531-2578-449A-A7F7-36F9DEB7BAB1}" dt="2023-06-02T17:03:54.749" v="467"/>
          <ac:spMkLst>
            <pc:docMk/>
            <pc:sldMk cId="4024737789" sldId="261"/>
            <ac:spMk id="4" creationId="{6CBFD7C2-FACB-0B3D-E567-6C355623DB1F}"/>
          </ac:spMkLst>
        </pc:spChg>
      </pc:sldChg>
      <pc:sldChg chg="addSp delSp modSp new mod">
        <pc:chgData name="Rupesh Vissa" userId="71bc4cc26d778a98" providerId="LiveId" clId="{A5DB8531-2578-449A-A7F7-36F9DEB7BAB1}" dt="2023-06-02T17:17:07.318" v="499" actId="207"/>
        <pc:sldMkLst>
          <pc:docMk/>
          <pc:sldMk cId="503722723" sldId="262"/>
        </pc:sldMkLst>
        <pc:spChg chg="del">
          <ac:chgData name="Rupesh Vissa" userId="71bc4cc26d778a98" providerId="LiveId" clId="{A5DB8531-2578-449A-A7F7-36F9DEB7BAB1}" dt="2023-06-02T17:03:57.321" v="468"/>
          <ac:spMkLst>
            <pc:docMk/>
            <pc:sldMk cId="503722723" sldId="262"/>
            <ac:spMk id="2" creationId="{E0C5ADB0-6096-5F7D-3CBA-EC6792BDD310}"/>
          </ac:spMkLst>
        </pc:spChg>
        <pc:spChg chg="mod">
          <ac:chgData name="Rupesh Vissa" userId="71bc4cc26d778a98" providerId="LiveId" clId="{A5DB8531-2578-449A-A7F7-36F9DEB7BAB1}" dt="2023-06-02T17:17:07.318" v="499" actId="207"/>
          <ac:spMkLst>
            <pc:docMk/>
            <pc:sldMk cId="503722723" sldId="262"/>
            <ac:spMk id="3" creationId="{36E93099-8E2F-4C8C-1F6E-BF392ABAAC69}"/>
          </ac:spMkLst>
        </pc:spChg>
        <pc:spChg chg="add mod">
          <ac:chgData name="Rupesh Vissa" userId="71bc4cc26d778a98" providerId="LiveId" clId="{A5DB8531-2578-449A-A7F7-36F9DEB7BAB1}" dt="2023-06-02T17:11:47.370" v="485" actId="1076"/>
          <ac:spMkLst>
            <pc:docMk/>
            <pc:sldMk cId="503722723" sldId="262"/>
            <ac:spMk id="4" creationId="{C8084FB1-7FFC-FFB3-FA12-F10AB15AE784}"/>
          </ac:spMkLst>
        </pc:spChg>
      </pc:sldChg>
      <pc:sldChg chg="addSp delSp modSp new mod">
        <pc:chgData name="Rupesh Vissa" userId="71bc4cc26d778a98" providerId="LiveId" clId="{A5DB8531-2578-449A-A7F7-36F9DEB7BAB1}" dt="2023-06-02T17:23:07.149" v="532" actId="27636"/>
        <pc:sldMkLst>
          <pc:docMk/>
          <pc:sldMk cId="2219603268" sldId="263"/>
        </pc:sldMkLst>
        <pc:spChg chg="del">
          <ac:chgData name="Rupesh Vissa" userId="71bc4cc26d778a98" providerId="LiveId" clId="{A5DB8531-2578-449A-A7F7-36F9DEB7BAB1}" dt="2023-06-02T17:21:52.554" v="525"/>
          <ac:spMkLst>
            <pc:docMk/>
            <pc:sldMk cId="2219603268" sldId="263"/>
            <ac:spMk id="2" creationId="{095D0DE3-C92A-1E65-94AC-0F21834A565C}"/>
          </ac:spMkLst>
        </pc:spChg>
        <pc:spChg chg="mod">
          <ac:chgData name="Rupesh Vissa" userId="71bc4cc26d778a98" providerId="LiveId" clId="{A5DB8531-2578-449A-A7F7-36F9DEB7BAB1}" dt="2023-06-02T17:23:07.149" v="532" actId="27636"/>
          <ac:spMkLst>
            <pc:docMk/>
            <pc:sldMk cId="2219603268" sldId="263"/>
            <ac:spMk id="3" creationId="{8B9F3D6A-3A19-7246-AE1D-FC431DB877EC}"/>
          </ac:spMkLst>
        </pc:spChg>
        <pc:spChg chg="add mod">
          <ac:chgData name="Rupesh Vissa" userId="71bc4cc26d778a98" providerId="LiveId" clId="{A5DB8531-2578-449A-A7F7-36F9DEB7BAB1}" dt="2023-06-02T17:22:54.541" v="528" actId="1076"/>
          <ac:spMkLst>
            <pc:docMk/>
            <pc:sldMk cId="2219603268" sldId="263"/>
            <ac:spMk id="4" creationId="{190CF1FA-BE8A-CAE4-C2B7-F5265C30B4D6}"/>
          </ac:spMkLst>
        </pc:spChg>
      </pc:sldChg>
      <pc:sldChg chg="addSp delSp modSp new mod">
        <pc:chgData name="Rupesh Vissa" userId="71bc4cc26d778a98" providerId="LiveId" clId="{A5DB8531-2578-449A-A7F7-36F9DEB7BAB1}" dt="2023-06-02T18:51:08.289" v="591" actId="404"/>
        <pc:sldMkLst>
          <pc:docMk/>
          <pc:sldMk cId="3111062076" sldId="264"/>
        </pc:sldMkLst>
        <pc:spChg chg="del">
          <ac:chgData name="Rupesh Vissa" userId="71bc4cc26d778a98" providerId="LiveId" clId="{A5DB8531-2578-449A-A7F7-36F9DEB7BAB1}" dt="2023-06-02T18:45:32.377" v="554" actId="478"/>
          <ac:spMkLst>
            <pc:docMk/>
            <pc:sldMk cId="3111062076" sldId="264"/>
            <ac:spMk id="2" creationId="{89A33AA8-6A02-D3FD-547C-57A75E8A6066}"/>
          </ac:spMkLst>
        </pc:spChg>
        <pc:spChg chg="del">
          <ac:chgData name="Rupesh Vissa" userId="71bc4cc26d778a98" providerId="LiveId" clId="{A5DB8531-2578-449A-A7F7-36F9DEB7BAB1}" dt="2023-06-02T18:46:40.839" v="563" actId="478"/>
          <ac:spMkLst>
            <pc:docMk/>
            <pc:sldMk cId="3111062076" sldId="264"/>
            <ac:spMk id="3" creationId="{9B2519FA-00AB-E775-79BE-8853D7B34322}"/>
          </ac:spMkLst>
        </pc:spChg>
        <pc:spChg chg="add mod">
          <ac:chgData name="Rupesh Vissa" userId="71bc4cc26d778a98" providerId="LiveId" clId="{A5DB8531-2578-449A-A7F7-36F9DEB7BAB1}" dt="2023-06-02T18:49:59.488" v="574" actId="14861"/>
          <ac:spMkLst>
            <pc:docMk/>
            <pc:sldMk cId="3111062076" sldId="264"/>
            <ac:spMk id="8" creationId="{E0149BD0-1751-D3B4-80BC-EFBEBBC45F96}"/>
          </ac:spMkLst>
        </pc:spChg>
        <pc:spChg chg="add mod">
          <ac:chgData name="Rupesh Vissa" userId="71bc4cc26d778a98" providerId="LiveId" clId="{A5DB8531-2578-449A-A7F7-36F9DEB7BAB1}" dt="2023-06-02T18:51:08.289" v="591" actId="404"/>
          <ac:spMkLst>
            <pc:docMk/>
            <pc:sldMk cId="3111062076" sldId="264"/>
            <ac:spMk id="9" creationId="{845666E3-FC2F-32A5-86DD-B2253A490514}"/>
          </ac:spMkLst>
        </pc:spChg>
        <pc:spChg chg="add mod">
          <ac:chgData name="Rupesh Vissa" userId="71bc4cc26d778a98" providerId="LiveId" clId="{A5DB8531-2578-449A-A7F7-36F9DEB7BAB1}" dt="2023-06-02T18:51:00.031" v="588" actId="404"/>
          <ac:spMkLst>
            <pc:docMk/>
            <pc:sldMk cId="3111062076" sldId="264"/>
            <ac:spMk id="10" creationId="{8BFD8FD5-A3BD-7E7D-8A8C-CB4C2C2A6D14}"/>
          </ac:spMkLst>
        </pc:spChg>
        <pc:spChg chg="add mod">
          <ac:chgData name="Rupesh Vissa" userId="71bc4cc26d778a98" providerId="LiveId" clId="{A5DB8531-2578-449A-A7F7-36F9DEB7BAB1}" dt="2023-06-02T18:50:42.945" v="583" actId="1076"/>
          <ac:spMkLst>
            <pc:docMk/>
            <pc:sldMk cId="3111062076" sldId="264"/>
            <ac:spMk id="11" creationId="{E0DCFD6F-271E-9437-0142-4DAF255AD861}"/>
          </ac:spMkLst>
        </pc:spChg>
        <pc:picChg chg="add mod modCrop">
          <ac:chgData name="Rupesh Vissa" userId="71bc4cc26d778a98" providerId="LiveId" clId="{A5DB8531-2578-449A-A7F7-36F9DEB7BAB1}" dt="2023-06-02T18:50:37.680" v="582" actId="1076"/>
          <ac:picMkLst>
            <pc:docMk/>
            <pc:sldMk cId="3111062076" sldId="264"/>
            <ac:picMk id="5" creationId="{0221E037-9969-E494-6AD3-92F477228263}"/>
          </ac:picMkLst>
        </pc:picChg>
        <pc:picChg chg="add mod modCrop">
          <ac:chgData name="Rupesh Vissa" userId="71bc4cc26d778a98" providerId="LiveId" clId="{A5DB8531-2578-449A-A7F7-36F9DEB7BAB1}" dt="2023-06-02T18:50:35.417" v="581" actId="1076"/>
          <ac:picMkLst>
            <pc:docMk/>
            <pc:sldMk cId="3111062076" sldId="264"/>
            <ac:picMk id="7" creationId="{1D5EBD0C-423F-55C2-B9B2-8F33025EF37C}"/>
          </ac:picMkLst>
        </pc:picChg>
      </pc:sldChg>
      <pc:sldChg chg="modSp new mod">
        <pc:chgData name="Rupesh Vissa" userId="71bc4cc26d778a98" providerId="LiveId" clId="{A5DB8531-2578-449A-A7F7-36F9DEB7BAB1}" dt="2023-06-03T13:39:23.839" v="757" actId="1076"/>
        <pc:sldMkLst>
          <pc:docMk/>
          <pc:sldMk cId="1541850707" sldId="265"/>
        </pc:sldMkLst>
        <pc:spChg chg="mod">
          <ac:chgData name="Rupesh Vissa" userId="71bc4cc26d778a98" providerId="LiveId" clId="{A5DB8531-2578-449A-A7F7-36F9DEB7BAB1}" dt="2023-06-03T13:39:23.839" v="757" actId="1076"/>
          <ac:spMkLst>
            <pc:docMk/>
            <pc:sldMk cId="1541850707" sldId="265"/>
            <ac:spMk id="2" creationId="{DFDEEAF4-9950-1240-C670-09C77450C09A}"/>
          </ac:spMkLst>
        </pc:spChg>
        <pc:spChg chg="mod">
          <ac:chgData name="Rupesh Vissa" userId="71bc4cc26d778a98" providerId="LiveId" clId="{A5DB8531-2578-449A-A7F7-36F9DEB7BAB1}" dt="2023-06-03T13:39:15.840" v="756" actId="948"/>
          <ac:spMkLst>
            <pc:docMk/>
            <pc:sldMk cId="1541850707" sldId="265"/>
            <ac:spMk id="3" creationId="{BA8A3225-E364-8AEF-9F96-74DB1C83A586}"/>
          </ac:spMkLst>
        </pc:spChg>
      </pc:sldChg>
      <pc:sldChg chg="addSp delSp modSp new mod">
        <pc:chgData name="Rupesh Vissa" userId="71bc4cc26d778a98" providerId="LiveId" clId="{A5DB8531-2578-449A-A7F7-36F9DEB7BAB1}" dt="2023-06-03T13:40:25.292" v="764" actId="207"/>
        <pc:sldMkLst>
          <pc:docMk/>
          <pc:sldMk cId="3388666811" sldId="266"/>
        </pc:sldMkLst>
        <pc:spChg chg="del">
          <ac:chgData name="Rupesh Vissa" userId="71bc4cc26d778a98" providerId="LiveId" clId="{A5DB8531-2578-449A-A7F7-36F9DEB7BAB1}" dt="2023-06-03T13:40:06.638" v="758"/>
          <ac:spMkLst>
            <pc:docMk/>
            <pc:sldMk cId="3388666811" sldId="266"/>
            <ac:spMk id="2" creationId="{D5781EEA-D6ED-8364-88AD-B7711355D170}"/>
          </ac:spMkLst>
        </pc:spChg>
        <pc:spChg chg="mod">
          <ac:chgData name="Rupesh Vissa" userId="71bc4cc26d778a98" providerId="LiveId" clId="{A5DB8531-2578-449A-A7F7-36F9DEB7BAB1}" dt="2023-06-03T13:40:25.292" v="764" actId="207"/>
          <ac:spMkLst>
            <pc:docMk/>
            <pc:sldMk cId="3388666811" sldId="266"/>
            <ac:spMk id="3" creationId="{DCA3B632-C9B3-17C4-64ED-4D9F6DDBDDF6}"/>
          </ac:spMkLst>
        </pc:spChg>
        <pc:spChg chg="add mod">
          <ac:chgData name="Rupesh Vissa" userId="71bc4cc26d778a98" providerId="LiveId" clId="{A5DB8531-2578-449A-A7F7-36F9DEB7BAB1}" dt="2023-06-03T13:40:12.282" v="761" actId="14100"/>
          <ac:spMkLst>
            <pc:docMk/>
            <pc:sldMk cId="3388666811" sldId="266"/>
            <ac:spMk id="4" creationId="{5FF484CA-22E2-A59A-D957-9EA6B34C27FA}"/>
          </ac:spMkLst>
        </pc:spChg>
      </pc:sldChg>
      <pc:sldChg chg="modSp new mod">
        <pc:chgData name="Rupesh Vissa" userId="71bc4cc26d778a98" providerId="LiveId" clId="{A5DB8531-2578-449A-A7F7-36F9DEB7BAB1}" dt="2023-06-03T13:48:38.486" v="829" actId="1076"/>
        <pc:sldMkLst>
          <pc:docMk/>
          <pc:sldMk cId="2311938183" sldId="267"/>
        </pc:sldMkLst>
        <pc:spChg chg="mod">
          <ac:chgData name="Rupesh Vissa" userId="71bc4cc26d778a98" providerId="LiveId" clId="{A5DB8531-2578-449A-A7F7-36F9DEB7BAB1}" dt="2023-06-03T13:48:38.486" v="829" actId="1076"/>
          <ac:spMkLst>
            <pc:docMk/>
            <pc:sldMk cId="2311938183" sldId="267"/>
            <ac:spMk id="2" creationId="{F0848742-D31A-C375-9611-75F51A8FB45C}"/>
          </ac:spMkLst>
        </pc:spChg>
        <pc:spChg chg="mod">
          <ac:chgData name="Rupesh Vissa" userId="71bc4cc26d778a98" providerId="LiveId" clId="{A5DB8531-2578-449A-A7F7-36F9DEB7BAB1}" dt="2023-06-03T13:48:35.078" v="827" actId="14100"/>
          <ac:spMkLst>
            <pc:docMk/>
            <pc:sldMk cId="2311938183" sldId="267"/>
            <ac:spMk id="3" creationId="{6CC30330-3AAE-7EF9-8AD8-0C18A348010B}"/>
          </ac:spMkLst>
        </pc:spChg>
      </pc:sldChg>
      <pc:sldChg chg="addSp delSp modSp new mod">
        <pc:chgData name="Rupesh Vissa" userId="71bc4cc26d778a98" providerId="LiveId" clId="{A5DB8531-2578-449A-A7F7-36F9DEB7BAB1}" dt="2023-06-03T22:34:35.442" v="884" actId="207"/>
        <pc:sldMkLst>
          <pc:docMk/>
          <pc:sldMk cId="2088378485" sldId="268"/>
        </pc:sldMkLst>
        <pc:spChg chg="del">
          <ac:chgData name="Rupesh Vissa" userId="71bc4cc26d778a98" providerId="LiveId" clId="{A5DB8531-2578-449A-A7F7-36F9DEB7BAB1}" dt="2023-06-03T13:48:49.359" v="830"/>
          <ac:spMkLst>
            <pc:docMk/>
            <pc:sldMk cId="2088378485" sldId="268"/>
            <ac:spMk id="2" creationId="{B04F0AA7-2850-E99F-A75D-86B304AC5DD8}"/>
          </ac:spMkLst>
        </pc:spChg>
        <pc:spChg chg="mod">
          <ac:chgData name="Rupesh Vissa" userId="71bc4cc26d778a98" providerId="LiveId" clId="{A5DB8531-2578-449A-A7F7-36F9DEB7BAB1}" dt="2023-06-03T22:34:35.442" v="884" actId="207"/>
          <ac:spMkLst>
            <pc:docMk/>
            <pc:sldMk cId="2088378485" sldId="268"/>
            <ac:spMk id="3" creationId="{A45312D2-F694-1CD2-D4A7-02CCB3F2B175}"/>
          </ac:spMkLst>
        </pc:spChg>
        <pc:spChg chg="add mod">
          <ac:chgData name="Rupesh Vissa" userId="71bc4cc26d778a98" providerId="LiveId" clId="{A5DB8531-2578-449A-A7F7-36F9DEB7BAB1}" dt="2023-06-03T13:48:54.537" v="831" actId="1076"/>
          <ac:spMkLst>
            <pc:docMk/>
            <pc:sldMk cId="2088378485" sldId="268"/>
            <ac:spMk id="4" creationId="{1E289F2B-6F42-79AC-C6C2-13164283DB97}"/>
          </ac:spMkLst>
        </pc:spChg>
      </pc:sldChg>
      <pc:sldChg chg="modSp new mod">
        <pc:chgData name="Rupesh Vissa" userId="71bc4cc26d778a98" providerId="LiveId" clId="{A5DB8531-2578-449A-A7F7-36F9DEB7BAB1}" dt="2023-06-03T22:44:25.862" v="963" actId="1076"/>
        <pc:sldMkLst>
          <pc:docMk/>
          <pc:sldMk cId="922561411" sldId="269"/>
        </pc:sldMkLst>
        <pc:spChg chg="mod">
          <ac:chgData name="Rupesh Vissa" userId="71bc4cc26d778a98" providerId="LiveId" clId="{A5DB8531-2578-449A-A7F7-36F9DEB7BAB1}" dt="2023-06-03T22:44:20.871" v="962" actId="1076"/>
          <ac:spMkLst>
            <pc:docMk/>
            <pc:sldMk cId="922561411" sldId="269"/>
            <ac:spMk id="2" creationId="{5AF0BFD8-DB7C-2902-45E4-1B873AF76A89}"/>
          </ac:spMkLst>
        </pc:spChg>
        <pc:spChg chg="mod">
          <ac:chgData name="Rupesh Vissa" userId="71bc4cc26d778a98" providerId="LiveId" clId="{A5DB8531-2578-449A-A7F7-36F9DEB7BAB1}" dt="2023-06-03T22:44:25.862" v="963" actId="1076"/>
          <ac:spMkLst>
            <pc:docMk/>
            <pc:sldMk cId="922561411" sldId="269"/>
            <ac:spMk id="3" creationId="{2A771A90-16AC-C8B9-3217-53102B3AA69D}"/>
          </ac:spMkLst>
        </pc:spChg>
      </pc:sldChg>
      <pc:sldChg chg="addSp delSp modSp new mod">
        <pc:chgData name="Rupesh Vissa" userId="71bc4cc26d778a98" providerId="LiveId" clId="{A5DB8531-2578-449A-A7F7-36F9DEB7BAB1}" dt="2023-06-03T22:53:30.819" v="1047" actId="27636"/>
        <pc:sldMkLst>
          <pc:docMk/>
          <pc:sldMk cId="582316755" sldId="270"/>
        </pc:sldMkLst>
        <pc:spChg chg="del">
          <ac:chgData name="Rupesh Vissa" userId="71bc4cc26d778a98" providerId="LiveId" clId="{A5DB8531-2578-449A-A7F7-36F9DEB7BAB1}" dt="2023-06-03T22:51:46.265" v="1025"/>
          <ac:spMkLst>
            <pc:docMk/>
            <pc:sldMk cId="582316755" sldId="270"/>
            <ac:spMk id="2" creationId="{FCA0F376-3D8F-2C33-AA4B-9F9FC473423F}"/>
          </ac:spMkLst>
        </pc:spChg>
        <pc:spChg chg="mod">
          <ac:chgData name="Rupesh Vissa" userId="71bc4cc26d778a98" providerId="LiveId" clId="{A5DB8531-2578-449A-A7F7-36F9DEB7BAB1}" dt="2023-06-03T22:53:11.823" v="1044" actId="1076"/>
          <ac:spMkLst>
            <pc:docMk/>
            <pc:sldMk cId="582316755" sldId="270"/>
            <ac:spMk id="3" creationId="{17870DEE-38F7-EE92-D7AE-024E210ACA27}"/>
          </ac:spMkLst>
        </pc:spChg>
        <pc:spChg chg="add mod">
          <ac:chgData name="Rupesh Vissa" userId="71bc4cc26d778a98" providerId="LiveId" clId="{A5DB8531-2578-449A-A7F7-36F9DEB7BAB1}" dt="2023-06-03T22:53:30.819" v="1047" actId="27636"/>
          <ac:spMkLst>
            <pc:docMk/>
            <pc:sldMk cId="582316755" sldId="270"/>
            <ac:spMk id="4" creationId="{D398EDB4-217C-A2B8-5E13-405325D7B796}"/>
          </ac:spMkLst>
        </pc:spChg>
      </pc:sldChg>
      <pc:sldChg chg="addSp delSp modSp new mod">
        <pc:chgData name="Rupesh Vissa" userId="71bc4cc26d778a98" providerId="LiveId" clId="{A5DB8531-2578-449A-A7F7-36F9DEB7BAB1}" dt="2023-06-03T22:55:39.303" v="1085" actId="207"/>
        <pc:sldMkLst>
          <pc:docMk/>
          <pc:sldMk cId="3271246013" sldId="271"/>
        </pc:sldMkLst>
        <pc:spChg chg="del">
          <ac:chgData name="Rupesh Vissa" userId="71bc4cc26d778a98" providerId="LiveId" clId="{A5DB8531-2578-449A-A7F7-36F9DEB7BAB1}" dt="2023-06-03T22:55:30.080" v="1084" actId="478"/>
          <ac:spMkLst>
            <pc:docMk/>
            <pc:sldMk cId="3271246013" sldId="271"/>
            <ac:spMk id="2" creationId="{DABD85E0-A8B6-BCB3-EEF0-8EFCA91E4F11}"/>
          </ac:spMkLst>
        </pc:spChg>
        <pc:spChg chg="mod">
          <ac:chgData name="Rupesh Vissa" userId="71bc4cc26d778a98" providerId="LiveId" clId="{A5DB8531-2578-449A-A7F7-36F9DEB7BAB1}" dt="2023-06-03T22:55:39.303" v="1085" actId="207"/>
          <ac:spMkLst>
            <pc:docMk/>
            <pc:sldMk cId="3271246013" sldId="271"/>
            <ac:spMk id="3" creationId="{4E453F38-17D8-922D-1A71-37BF7A793AD5}"/>
          </ac:spMkLst>
        </pc:spChg>
        <pc:spChg chg="add mod">
          <ac:chgData name="Rupesh Vissa" userId="71bc4cc26d778a98" providerId="LiveId" clId="{A5DB8531-2578-449A-A7F7-36F9DEB7BAB1}" dt="2023-06-03T22:55:23.064" v="1082" actId="27636"/>
          <ac:spMkLst>
            <pc:docMk/>
            <pc:sldMk cId="3271246013" sldId="271"/>
            <ac:spMk id="4" creationId="{39499D5F-CA86-9E5A-830F-A5F4CBFF3DDA}"/>
          </ac:spMkLst>
        </pc:spChg>
      </pc:sldChg>
      <pc:sldChg chg="addSp delSp modSp new mod">
        <pc:chgData name="Rupesh Vissa" userId="71bc4cc26d778a98" providerId="LiveId" clId="{A5DB8531-2578-449A-A7F7-36F9DEB7BAB1}" dt="2023-06-05T15:51:17.321" v="1243" actId="27636"/>
        <pc:sldMkLst>
          <pc:docMk/>
          <pc:sldMk cId="648299917" sldId="272"/>
        </pc:sldMkLst>
        <pc:spChg chg="del mod">
          <ac:chgData name="Rupesh Vissa" userId="71bc4cc26d778a98" providerId="LiveId" clId="{A5DB8531-2578-449A-A7F7-36F9DEB7BAB1}" dt="2023-06-03T23:00:12.503" v="1129" actId="478"/>
          <ac:spMkLst>
            <pc:docMk/>
            <pc:sldMk cId="648299917" sldId="272"/>
            <ac:spMk id="2" creationId="{BEAFCA98-F754-7098-A181-8F032D1BC3F2}"/>
          </ac:spMkLst>
        </pc:spChg>
        <pc:spChg chg="mod">
          <ac:chgData name="Rupesh Vissa" userId="71bc4cc26d778a98" providerId="LiveId" clId="{A5DB8531-2578-449A-A7F7-36F9DEB7BAB1}" dt="2023-06-05T15:51:17.321" v="1243" actId="27636"/>
          <ac:spMkLst>
            <pc:docMk/>
            <pc:sldMk cId="648299917" sldId="272"/>
            <ac:spMk id="3" creationId="{8E35EA0D-6DEE-8CF5-CE38-46E39CCF35AF}"/>
          </ac:spMkLst>
        </pc:spChg>
        <pc:spChg chg="add mod">
          <ac:chgData name="Rupesh Vissa" userId="71bc4cc26d778a98" providerId="LiveId" clId="{A5DB8531-2578-449A-A7F7-36F9DEB7BAB1}" dt="2023-06-05T15:51:08.085" v="1240" actId="27636"/>
          <ac:spMkLst>
            <pc:docMk/>
            <pc:sldMk cId="648299917" sldId="272"/>
            <ac:spMk id="4" creationId="{999BEC78-CAFE-7038-1C0B-9C34901B0EC0}"/>
          </ac:spMkLst>
        </pc:spChg>
      </pc:sldChg>
      <pc:sldChg chg="addSp delSp modSp new mod">
        <pc:chgData name="Rupesh Vissa" userId="71bc4cc26d778a98" providerId="LiveId" clId="{A5DB8531-2578-449A-A7F7-36F9DEB7BAB1}" dt="2023-06-05T15:53:23.310" v="1258" actId="207"/>
        <pc:sldMkLst>
          <pc:docMk/>
          <pc:sldMk cId="1066277345" sldId="273"/>
        </pc:sldMkLst>
        <pc:spChg chg="del">
          <ac:chgData name="Rupesh Vissa" userId="71bc4cc26d778a98" providerId="LiveId" clId="{A5DB8531-2578-449A-A7F7-36F9DEB7BAB1}" dt="2023-06-05T15:51:31.945" v="1244"/>
          <ac:spMkLst>
            <pc:docMk/>
            <pc:sldMk cId="1066277345" sldId="273"/>
            <ac:spMk id="2" creationId="{9A03940D-AD07-D007-B867-E784EF0C3EC1}"/>
          </ac:spMkLst>
        </pc:spChg>
        <pc:spChg chg="mod">
          <ac:chgData name="Rupesh Vissa" userId="71bc4cc26d778a98" providerId="LiveId" clId="{A5DB8531-2578-449A-A7F7-36F9DEB7BAB1}" dt="2023-06-05T15:53:23.310" v="1258" actId="207"/>
          <ac:spMkLst>
            <pc:docMk/>
            <pc:sldMk cId="1066277345" sldId="273"/>
            <ac:spMk id="3" creationId="{5888B9D2-6F52-E2C8-9421-2833BD70453B}"/>
          </ac:spMkLst>
        </pc:spChg>
        <pc:spChg chg="add mod">
          <ac:chgData name="Rupesh Vissa" userId="71bc4cc26d778a98" providerId="LiveId" clId="{A5DB8531-2578-449A-A7F7-36F9DEB7BAB1}" dt="2023-06-05T15:51:35.597" v="1245" actId="1076"/>
          <ac:spMkLst>
            <pc:docMk/>
            <pc:sldMk cId="1066277345" sldId="273"/>
            <ac:spMk id="4" creationId="{238F7747-22D3-AF12-6D77-C1D7E8912619}"/>
          </ac:spMkLst>
        </pc:spChg>
      </pc:sldChg>
      <pc:sldChg chg="modSp new mod">
        <pc:chgData name="Rupesh Vissa" userId="71bc4cc26d778a98" providerId="LiveId" clId="{A5DB8531-2578-449A-A7F7-36F9DEB7BAB1}" dt="2023-06-05T15:57:15.205" v="1318" actId="207"/>
        <pc:sldMkLst>
          <pc:docMk/>
          <pc:sldMk cId="2070360415" sldId="274"/>
        </pc:sldMkLst>
        <pc:spChg chg="mod">
          <ac:chgData name="Rupesh Vissa" userId="71bc4cc26d778a98" providerId="LiveId" clId="{A5DB8531-2578-449A-A7F7-36F9DEB7BAB1}" dt="2023-06-05T15:55:03.280" v="1270" actId="404"/>
          <ac:spMkLst>
            <pc:docMk/>
            <pc:sldMk cId="2070360415" sldId="274"/>
            <ac:spMk id="2" creationId="{C43039AE-F078-75CC-A38C-E70EC4850479}"/>
          </ac:spMkLst>
        </pc:spChg>
        <pc:spChg chg="mod">
          <ac:chgData name="Rupesh Vissa" userId="71bc4cc26d778a98" providerId="LiveId" clId="{A5DB8531-2578-449A-A7F7-36F9DEB7BAB1}" dt="2023-06-05T15:57:15.205" v="1318" actId="207"/>
          <ac:spMkLst>
            <pc:docMk/>
            <pc:sldMk cId="2070360415" sldId="274"/>
            <ac:spMk id="3" creationId="{385513E3-10DF-AD35-B203-CD1FDAF084A5}"/>
          </ac:spMkLst>
        </pc:spChg>
      </pc:sldChg>
      <pc:sldChg chg="addSp delSp modSp new mod">
        <pc:chgData name="Rupesh Vissa" userId="71bc4cc26d778a98" providerId="LiveId" clId="{A5DB8531-2578-449A-A7F7-36F9DEB7BAB1}" dt="2023-06-05T16:07:38.279" v="1400" actId="1076"/>
        <pc:sldMkLst>
          <pc:docMk/>
          <pc:sldMk cId="2984550434" sldId="275"/>
        </pc:sldMkLst>
        <pc:spChg chg="del">
          <ac:chgData name="Rupesh Vissa" userId="71bc4cc26d778a98" providerId="LiveId" clId="{A5DB8531-2578-449A-A7F7-36F9DEB7BAB1}" dt="2023-06-05T15:57:34.248" v="1320"/>
          <ac:spMkLst>
            <pc:docMk/>
            <pc:sldMk cId="2984550434" sldId="275"/>
            <ac:spMk id="2" creationId="{698AF9C7-6EBD-B6CC-FF1F-61E83CF750DE}"/>
          </ac:spMkLst>
        </pc:spChg>
        <pc:spChg chg="mod">
          <ac:chgData name="Rupesh Vissa" userId="71bc4cc26d778a98" providerId="LiveId" clId="{A5DB8531-2578-449A-A7F7-36F9DEB7BAB1}" dt="2023-06-05T16:07:34.024" v="1399" actId="1076"/>
          <ac:spMkLst>
            <pc:docMk/>
            <pc:sldMk cId="2984550434" sldId="275"/>
            <ac:spMk id="3" creationId="{F5327060-5DDA-BF25-74A0-8EEEFD23EB1C}"/>
          </ac:spMkLst>
        </pc:spChg>
        <pc:spChg chg="add mod">
          <ac:chgData name="Rupesh Vissa" userId="71bc4cc26d778a98" providerId="LiveId" clId="{A5DB8531-2578-449A-A7F7-36F9DEB7BAB1}" dt="2023-06-05T16:07:38.279" v="1400" actId="1076"/>
          <ac:spMkLst>
            <pc:docMk/>
            <pc:sldMk cId="2984550434" sldId="275"/>
            <ac:spMk id="4" creationId="{0F4BC895-522A-51D6-D8C2-D43494FB2D10}"/>
          </ac:spMkLst>
        </pc:spChg>
      </pc:sldChg>
      <pc:sldChg chg="modSp new mod">
        <pc:chgData name="Rupesh Vissa" userId="71bc4cc26d778a98" providerId="LiveId" clId="{A5DB8531-2578-449A-A7F7-36F9DEB7BAB1}" dt="2023-06-05T18:12:04.122" v="1573" actId="1076"/>
        <pc:sldMkLst>
          <pc:docMk/>
          <pc:sldMk cId="2859144888" sldId="276"/>
        </pc:sldMkLst>
        <pc:spChg chg="mod">
          <ac:chgData name="Rupesh Vissa" userId="71bc4cc26d778a98" providerId="LiveId" clId="{A5DB8531-2578-449A-A7F7-36F9DEB7BAB1}" dt="2023-06-05T18:12:04.122" v="1573" actId="1076"/>
          <ac:spMkLst>
            <pc:docMk/>
            <pc:sldMk cId="2859144888" sldId="276"/>
            <ac:spMk id="2" creationId="{854148EB-31DF-FC4C-79F7-C41F46F2F57C}"/>
          </ac:spMkLst>
        </pc:spChg>
        <pc:spChg chg="mod">
          <ac:chgData name="Rupesh Vissa" userId="71bc4cc26d778a98" providerId="LiveId" clId="{A5DB8531-2578-449A-A7F7-36F9DEB7BAB1}" dt="2023-06-05T16:29:32.143" v="1504" actId="1076"/>
          <ac:spMkLst>
            <pc:docMk/>
            <pc:sldMk cId="2859144888" sldId="276"/>
            <ac:spMk id="3" creationId="{ED63DC7B-7AEE-6A4F-FEEF-D02048D49673}"/>
          </ac:spMkLst>
        </pc:spChg>
      </pc:sldChg>
      <pc:sldChg chg="addSp delSp modSp new mod">
        <pc:chgData name="Rupesh Vissa" userId="71bc4cc26d778a98" providerId="LiveId" clId="{A5DB8531-2578-449A-A7F7-36F9DEB7BAB1}" dt="2023-06-06T12:30:19.296" v="1832" actId="1076"/>
        <pc:sldMkLst>
          <pc:docMk/>
          <pc:sldMk cId="1733293941" sldId="277"/>
        </pc:sldMkLst>
        <pc:spChg chg="del">
          <ac:chgData name="Rupesh Vissa" userId="71bc4cc26d778a98" providerId="LiveId" clId="{A5DB8531-2578-449A-A7F7-36F9DEB7BAB1}" dt="2023-06-05T18:12:10.953" v="1574"/>
          <ac:spMkLst>
            <pc:docMk/>
            <pc:sldMk cId="1733293941" sldId="277"/>
            <ac:spMk id="2" creationId="{87DB0FCA-8BF2-9EF4-7442-DE5625B27D2E}"/>
          </ac:spMkLst>
        </pc:spChg>
        <pc:spChg chg="mod">
          <ac:chgData name="Rupesh Vissa" userId="71bc4cc26d778a98" providerId="LiveId" clId="{A5DB8531-2578-449A-A7F7-36F9DEB7BAB1}" dt="2023-06-05T18:12:32.272" v="1580" actId="27636"/>
          <ac:spMkLst>
            <pc:docMk/>
            <pc:sldMk cId="1733293941" sldId="277"/>
            <ac:spMk id="3" creationId="{BCBE3527-EFA3-A22F-A6B8-056879E4BF30}"/>
          </ac:spMkLst>
        </pc:spChg>
        <pc:spChg chg="add mod">
          <ac:chgData name="Rupesh Vissa" userId="71bc4cc26d778a98" providerId="LiveId" clId="{A5DB8531-2578-449A-A7F7-36F9DEB7BAB1}" dt="2023-06-06T12:30:19.296" v="1832" actId="1076"/>
          <ac:spMkLst>
            <pc:docMk/>
            <pc:sldMk cId="1733293941" sldId="277"/>
            <ac:spMk id="4" creationId="{474B2A3E-4EA1-5615-D2E0-08E0B5220E44}"/>
          </ac:spMkLst>
        </pc:spChg>
      </pc:sldChg>
      <pc:sldChg chg="addSp delSp modSp new mod">
        <pc:chgData name="Rupesh Vissa" userId="71bc4cc26d778a98" providerId="LiveId" clId="{A5DB8531-2578-449A-A7F7-36F9DEB7BAB1}" dt="2023-06-05T22:46:04.626" v="1687" actId="1076"/>
        <pc:sldMkLst>
          <pc:docMk/>
          <pc:sldMk cId="4193230513" sldId="278"/>
        </pc:sldMkLst>
        <pc:spChg chg="del">
          <ac:chgData name="Rupesh Vissa" userId="71bc4cc26d778a98" providerId="LiveId" clId="{A5DB8531-2578-449A-A7F7-36F9DEB7BAB1}" dt="2023-06-05T18:21:20.041" v="1596"/>
          <ac:spMkLst>
            <pc:docMk/>
            <pc:sldMk cId="4193230513" sldId="278"/>
            <ac:spMk id="2" creationId="{6D6C1516-04E3-58C6-B5AB-57DB3D0218CC}"/>
          </ac:spMkLst>
        </pc:spChg>
        <pc:spChg chg="mod">
          <ac:chgData name="Rupesh Vissa" userId="71bc4cc26d778a98" providerId="LiveId" clId="{A5DB8531-2578-449A-A7F7-36F9DEB7BAB1}" dt="2023-06-05T22:45:29.368" v="1680" actId="1076"/>
          <ac:spMkLst>
            <pc:docMk/>
            <pc:sldMk cId="4193230513" sldId="278"/>
            <ac:spMk id="3" creationId="{8E0DD1FD-09AB-54E0-4568-EA40C5C53DB3}"/>
          </ac:spMkLst>
        </pc:spChg>
        <pc:spChg chg="add mod">
          <ac:chgData name="Rupesh Vissa" userId="71bc4cc26d778a98" providerId="LiveId" clId="{A5DB8531-2578-449A-A7F7-36F9DEB7BAB1}" dt="2023-06-05T22:46:04.626" v="1687" actId="1076"/>
          <ac:spMkLst>
            <pc:docMk/>
            <pc:sldMk cId="4193230513" sldId="278"/>
            <ac:spMk id="6" creationId="{FF699D3B-9BDB-D437-A9C4-28722A535A10}"/>
          </ac:spMkLst>
        </pc:spChg>
        <pc:picChg chg="add mod">
          <ac:chgData name="Rupesh Vissa" userId="71bc4cc26d778a98" providerId="LiveId" clId="{A5DB8531-2578-449A-A7F7-36F9DEB7BAB1}" dt="2023-06-05T18:22:20.071" v="1621" actId="14100"/>
          <ac:picMkLst>
            <pc:docMk/>
            <pc:sldMk cId="4193230513" sldId="278"/>
            <ac:picMk id="5" creationId="{CBD31AA9-480A-07B1-06BD-F34B02F243EF}"/>
          </ac:picMkLst>
        </pc:picChg>
      </pc:sldChg>
      <pc:sldChg chg="addSp delSp modSp new mod">
        <pc:chgData name="Rupesh Vissa" userId="71bc4cc26d778a98" providerId="LiveId" clId="{A5DB8531-2578-449A-A7F7-36F9DEB7BAB1}" dt="2023-06-06T12:23:53.766" v="1731" actId="20577"/>
        <pc:sldMkLst>
          <pc:docMk/>
          <pc:sldMk cId="1225228176" sldId="279"/>
        </pc:sldMkLst>
        <pc:spChg chg="del">
          <ac:chgData name="Rupesh Vissa" userId="71bc4cc26d778a98" providerId="LiveId" clId="{A5DB8531-2578-449A-A7F7-36F9DEB7BAB1}" dt="2023-06-05T22:46:12.196" v="1688"/>
          <ac:spMkLst>
            <pc:docMk/>
            <pc:sldMk cId="1225228176" sldId="279"/>
            <ac:spMk id="2" creationId="{A0EF9D7B-03CA-2275-6185-24F325D96228}"/>
          </ac:spMkLst>
        </pc:spChg>
        <pc:spChg chg="mod">
          <ac:chgData name="Rupesh Vissa" userId="71bc4cc26d778a98" providerId="LiveId" clId="{A5DB8531-2578-449A-A7F7-36F9DEB7BAB1}" dt="2023-06-06T12:23:53.766" v="1731" actId="20577"/>
          <ac:spMkLst>
            <pc:docMk/>
            <pc:sldMk cId="1225228176" sldId="279"/>
            <ac:spMk id="3" creationId="{F07CF1C4-F306-BC0B-629E-F138CC631565}"/>
          </ac:spMkLst>
        </pc:spChg>
        <pc:spChg chg="add mod">
          <ac:chgData name="Rupesh Vissa" userId="71bc4cc26d778a98" providerId="LiveId" clId="{A5DB8531-2578-449A-A7F7-36F9DEB7BAB1}" dt="2023-06-05T22:47:09.394" v="1726" actId="1035"/>
          <ac:spMkLst>
            <pc:docMk/>
            <pc:sldMk cId="1225228176" sldId="279"/>
            <ac:spMk id="4" creationId="{A77B3283-1905-6B27-BFD5-9CADB92182A8}"/>
          </ac:spMkLst>
        </pc:spChg>
      </pc:sldChg>
      <pc:sldChg chg="addSp delSp modSp new mod">
        <pc:chgData name="Rupesh Vissa" userId="71bc4cc26d778a98" providerId="LiveId" clId="{A5DB8531-2578-449A-A7F7-36F9DEB7BAB1}" dt="2023-06-06T12:32:24.814" v="1840" actId="207"/>
        <pc:sldMkLst>
          <pc:docMk/>
          <pc:sldMk cId="2601886073" sldId="280"/>
        </pc:sldMkLst>
        <pc:spChg chg="del">
          <ac:chgData name="Rupesh Vissa" userId="71bc4cc26d778a98" providerId="LiveId" clId="{A5DB8531-2578-449A-A7F7-36F9DEB7BAB1}" dt="2023-06-06T12:30:29.321" v="1833"/>
          <ac:spMkLst>
            <pc:docMk/>
            <pc:sldMk cId="2601886073" sldId="280"/>
            <ac:spMk id="2" creationId="{B8340848-2758-3DD9-1BFE-FEB7DE2D34FD}"/>
          </ac:spMkLst>
        </pc:spChg>
        <pc:spChg chg="mod">
          <ac:chgData name="Rupesh Vissa" userId="71bc4cc26d778a98" providerId="LiveId" clId="{A5DB8531-2578-449A-A7F7-36F9DEB7BAB1}" dt="2023-06-06T12:32:24.814" v="1840" actId="207"/>
          <ac:spMkLst>
            <pc:docMk/>
            <pc:sldMk cId="2601886073" sldId="280"/>
            <ac:spMk id="3" creationId="{3C5F8C03-C9E1-6109-970C-5788EA201FE9}"/>
          </ac:spMkLst>
        </pc:spChg>
        <pc:spChg chg="add mod">
          <ac:chgData name="Rupesh Vissa" userId="71bc4cc26d778a98" providerId="LiveId" clId="{A5DB8531-2578-449A-A7F7-36F9DEB7BAB1}" dt="2023-06-06T12:30:29.321" v="1833"/>
          <ac:spMkLst>
            <pc:docMk/>
            <pc:sldMk cId="2601886073" sldId="280"/>
            <ac:spMk id="4" creationId="{10B5F1CD-125E-1E26-93A5-311DD5B1D228}"/>
          </ac:spMkLst>
        </pc:spChg>
      </pc:sldChg>
      <pc:sldChg chg="addSp delSp modSp new mod">
        <pc:chgData name="Rupesh Vissa" userId="71bc4cc26d778a98" providerId="LiveId" clId="{A5DB8531-2578-449A-A7F7-36F9DEB7BAB1}" dt="2023-06-06T12:42:49.752" v="1851"/>
        <pc:sldMkLst>
          <pc:docMk/>
          <pc:sldMk cId="4225790453" sldId="281"/>
        </pc:sldMkLst>
        <pc:spChg chg="del">
          <ac:chgData name="Rupesh Vissa" userId="71bc4cc26d778a98" providerId="LiveId" clId="{A5DB8531-2578-449A-A7F7-36F9DEB7BAB1}" dt="2023-06-06T12:42:49.752" v="1851"/>
          <ac:spMkLst>
            <pc:docMk/>
            <pc:sldMk cId="4225790453" sldId="281"/>
            <ac:spMk id="2" creationId="{84A6DDC0-1D2E-83D5-1BA9-AFE40A21E9FA}"/>
          </ac:spMkLst>
        </pc:spChg>
        <pc:spChg chg="mod">
          <ac:chgData name="Rupesh Vissa" userId="71bc4cc26d778a98" providerId="LiveId" clId="{A5DB8531-2578-449A-A7F7-36F9DEB7BAB1}" dt="2023-06-06T12:42:29.192" v="1850" actId="1076"/>
          <ac:spMkLst>
            <pc:docMk/>
            <pc:sldMk cId="4225790453" sldId="281"/>
            <ac:spMk id="3" creationId="{D67856F3-8D7E-FFA9-ACDA-2A49D51587CD}"/>
          </ac:spMkLst>
        </pc:spChg>
        <pc:spChg chg="add mod">
          <ac:chgData name="Rupesh Vissa" userId="71bc4cc26d778a98" providerId="LiveId" clId="{A5DB8531-2578-449A-A7F7-36F9DEB7BAB1}" dt="2023-06-06T12:42:49.752" v="1851"/>
          <ac:spMkLst>
            <pc:docMk/>
            <pc:sldMk cId="4225790453" sldId="281"/>
            <ac:spMk id="4" creationId="{4589E439-6944-622A-C792-8CEB49C4E303}"/>
          </ac:spMkLst>
        </pc:spChg>
      </pc:sldChg>
      <pc:sldChg chg="addSp delSp modSp new mod">
        <pc:chgData name="Rupesh Vissa" userId="71bc4cc26d778a98" providerId="LiveId" clId="{A5DB8531-2578-449A-A7F7-36F9DEB7BAB1}" dt="2023-06-06T12:51:06.277" v="1923" actId="20577"/>
        <pc:sldMkLst>
          <pc:docMk/>
          <pc:sldMk cId="3516191333" sldId="282"/>
        </pc:sldMkLst>
        <pc:spChg chg="del">
          <ac:chgData name="Rupesh Vissa" userId="71bc4cc26d778a98" providerId="LiveId" clId="{A5DB8531-2578-449A-A7F7-36F9DEB7BAB1}" dt="2023-06-06T12:45:02.687" v="1853"/>
          <ac:spMkLst>
            <pc:docMk/>
            <pc:sldMk cId="3516191333" sldId="282"/>
            <ac:spMk id="2" creationId="{427545D2-4C19-CA1C-283F-760E0D3BDF3A}"/>
          </ac:spMkLst>
        </pc:spChg>
        <pc:spChg chg="mod">
          <ac:chgData name="Rupesh Vissa" userId="71bc4cc26d778a98" providerId="LiveId" clId="{A5DB8531-2578-449A-A7F7-36F9DEB7BAB1}" dt="2023-06-06T12:51:06.277" v="1923" actId="20577"/>
          <ac:spMkLst>
            <pc:docMk/>
            <pc:sldMk cId="3516191333" sldId="282"/>
            <ac:spMk id="3" creationId="{81A61D25-6F17-A50A-948C-33F7126DC900}"/>
          </ac:spMkLst>
        </pc:spChg>
        <pc:spChg chg="add mod">
          <ac:chgData name="Rupesh Vissa" userId="71bc4cc26d778a98" providerId="LiveId" clId="{A5DB8531-2578-449A-A7F7-36F9DEB7BAB1}" dt="2023-06-06T12:49:10.049" v="1910" actId="1076"/>
          <ac:spMkLst>
            <pc:docMk/>
            <pc:sldMk cId="3516191333" sldId="282"/>
            <ac:spMk id="4" creationId="{A7A745F4-7DD7-6405-795A-3EFF0820AAC7}"/>
          </ac:spMkLst>
        </pc:spChg>
      </pc:sldChg>
      <pc:sldChg chg="addSp delSp modSp new mod">
        <pc:chgData name="Rupesh Vissa" userId="71bc4cc26d778a98" providerId="LiveId" clId="{A5DB8531-2578-449A-A7F7-36F9DEB7BAB1}" dt="2023-06-06T12:59:07.840" v="1983" actId="1076"/>
        <pc:sldMkLst>
          <pc:docMk/>
          <pc:sldMk cId="1536994538" sldId="283"/>
        </pc:sldMkLst>
        <pc:spChg chg="del">
          <ac:chgData name="Rupesh Vissa" userId="71bc4cc26d778a98" providerId="LiveId" clId="{A5DB8531-2578-449A-A7F7-36F9DEB7BAB1}" dt="2023-06-06T12:53:13.288" v="1928"/>
          <ac:spMkLst>
            <pc:docMk/>
            <pc:sldMk cId="1536994538" sldId="283"/>
            <ac:spMk id="2" creationId="{974FB0CD-948B-47C0-B5EB-6BEBB5FAF6ED}"/>
          </ac:spMkLst>
        </pc:spChg>
        <pc:spChg chg="add mod">
          <ac:chgData name="Rupesh Vissa" userId="71bc4cc26d778a98" providerId="LiveId" clId="{A5DB8531-2578-449A-A7F7-36F9DEB7BAB1}" dt="2023-06-06T12:59:07.840" v="1983" actId="1076"/>
          <ac:spMkLst>
            <pc:docMk/>
            <pc:sldMk cId="1536994538" sldId="283"/>
            <ac:spMk id="5" creationId="{927643B8-C6AD-C05F-3BDE-D1A4BB68A692}"/>
          </ac:spMkLst>
        </pc:spChg>
        <pc:picChg chg="add mod">
          <ac:chgData name="Rupesh Vissa" userId="71bc4cc26d778a98" providerId="LiveId" clId="{A5DB8531-2578-449A-A7F7-36F9DEB7BAB1}" dt="2023-06-06T12:52:32.034" v="1927" actId="14100"/>
          <ac:picMkLst>
            <pc:docMk/>
            <pc:sldMk cId="1536994538" sldId="283"/>
            <ac:picMk id="4" creationId="{9E03C7D4-5A46-190B-C4E7-248556C397B9}"/>
          </ac:picMkLst>
        </pc:picChg>
      </pc:sldChg>
      <pc:sldChg chg="addSp delSp modSp new mod">
        <pc:chgData name="Rupesh Vissa" userId="71bc4cc26d778a98" providerId="LiveId" clId="{A5DB8531-2578-449A-A7F7-36F9DEB7BAB1}" dt="2023-06-06T12:59:35.782" v="1990" actId="207"/>
        <pc:sldMkLst>
          <pc:docMk/>
          <pc:sldMk cId="63342128" sldId="284"/>
        </pc:sldMkLst>
        <pc:spChg chg="del">
          <ac:chgData name="Rupesh Vissa" userId="71bc4cc26d778a98" providerId="LiveId" clId="{A5DB8531-2578-449A-A7F7-36F9DEB7BAB1}" dt="2023-06-06T12:59:13.973" v="1984"/>
          <ac:spMkLst>
            <pc:docMk/>
            <pc:sldMk cId="63342128" sldId="284"/>
            <ac:spMk id="2" creationId="{2CBAADCF-283A-F186-DDE2-E92AE326A5E7}"/>
          </ac:spMkLst>
        </pc:spChg>
        <pc:spChg chg="mod">
          <ac:chgData name="Rupesh Vissa" userId="71bc4cc26d778a98" providerId="LiveId" clId="{A5DB8531-2578-449A-A7F7-36F9DEB7BAB1}" dt="2023-06-06T12:59:35.782" v="1990" actId="207"/>
          <ac:spMkLst>
            <pc:docMk/>
            <pc:sldMk cId="63342128" sldId="284"/>
            <ac:spMk id="3" creationId="{AAF5C9F9-9021-E8B2-97BE-64EBC5FA2C94}"/>
          </ac:spMkLst>
        </pc:spChg>
        <pc:spChg chg="add mod">
          <ac:chgData name="Rupesh Vissa" userId="71bc4cc26d778a98" providerId="LiveId" clId="{A5DB8531-2578-449A-A7F7-36F9DEB7BAB1}" dt="2023-06-06T12:59:22.886" v="1989" actId="403"/>
          <ac:spMkLst>
            <pc:docMk/>
            <pc:sldMk cId="63342128" sldId="284"/>
            <ac:spMk id="4" creationId="{31FF4613-C0FA-97F8-ED28-8AAF8D9D7208}"/>
          </ac:spMkLst>
        </pc:spChg>
      </pc:sldChg>
      <pc:sldChg chg="addSp delSp modSp new mod">
        <pc:chgData name="Rupesh Vissa" userId="71bc4cc26d778a98" providerId="LiveId" clId="{A5DB8531-2578-449A-A7F7-36F9DEB7BAB1}" dt="2023-06-06T13:00:22.045" v="2003" actId="27636"/>
        <pc:sldMkLst>
          <pc:docMk/>
          <pc:sldMk cId="3734760305" sldId="285"/>
        </pc:sldMkLst>
        <pc:spChg chg="del">
          <ac:chgData name="Rupesh Vissa" userId="71bc4cc26d778a98" providerId="LiveId" clId="{A5DB8531-2578-449A-A7F7-36F9DEB7BAB1}" dt="2023-06-06T12:59:48.159" v="1991"/>
          <ac:spMkLst>
            <pc:docMk/>
            <pc:sldMk cId="3734760305" sldId="285"/>
            <ac:spMk id="2" creationId="{5B9811D8-F46B-A43E-5C58-B68A5F2DFDDB}"/>
          </ac:spMkLst>
        </pc:spChg>
        <pc:spChg chg="mod">
          <ac:chgData name="Rupesh Vissa" userId="71bc4cc26d778a98" providerId="LiveId" clId="{A5DB8531-2578-449A-A7F7-36F9DEB7BAB1}" dt="2023-06-06T13:00:22.045" v="2003" actId="27636"/>
          <ac:spMkLst>
            <pc:docMk/>
            <pc:sldMk cId="3734760305" sldId="285"/>
            <ac:spMk id="3" creationId="{705163A6-287B-F200-525E-89FB793882F5}"/>
          </ac:spMkLst>
        </pc:spChg>
        <pc:spChg chg="add mod">
          <ac:chgData name="Rupesh Vissa" userId="71bc4cc26d778a98" providerId="LiveId" clId="{A5DB8531-2578-449A-A7F7-36F9DEB7BAB1}" dt="2023-06-06T13:00:01.779" v="1998" actId="403"/>
          <ac:spMkLst>
            <pc:docMk/>
            <pc:sldMk cId="3734760305" sldId="285"/>
            <ac:spMk id="4" creationId="{1F5077A9-5E50-26A6-B0A8-3BB39071ABE2}"/>
          </ac:spMkLst>
        </pc:spChg>
      </pc:sldChg>
      <pc:sldChg chg="modSp new mod">
        <pc:chgData name="Rupesh Vissa" userId="71bc4cc26d778a98" providerId="LiveId" clId="{A5DB8531-2578-449A-A7F7-36F9DEB7BAB1}" dt="2023-06-06T16:53:08.405" v="2126" actId="5793"/>
        <pc:sldMkLst>
          <pc:docMk/>
          <pc:sldMk cId="3021057748" sldId="286"/>
        </pc:sldMkLst>
        <pc:spChg chg="mod">
          <ac:chgData name="Rupesh Vissa" userId="71bc4cc26d778a98" providerId="LiveId" clId="{A5DB8531-2578-449A-A7F7-36F9DEB7BAB1}" dt="2023-06-06T16:46:19.335" v="2104" actId="14100"/>
          <ac:spMkLst>
            <pc:docMk/>
            <pc:sldMk cId="3021057748" sldId="286"/>
            <ac:spMk id="2" creationId="{FB34E54D-E64E-7754-37B9-23E02646EFBD}"/>
          </ac:spMkLst>
        </pc:spChg>
        <pc:spChg chg="mod">
          <ac:chgData name="Rupesh Vissa" userId="71bc4cc26d778a98" providerId="LiveId" clId="{A5DB8531-2578-449A-A7F7-36F9DEB7BAB1}" dt="2023-06-06T16:53:08.405" v="2126" actId="5793"/>
          <ac:spMkLst>
            <pc:docMk/>
            <pc:sldMk cId="3021057748" sldId="286"/>
            <ac:spMk id="3" creationId="{A96822B7-1A41-D7F5-8D92-F81EBFEDA442}"/>
          </ac:spMkLst>
        </pc:spChg>
      </pc:sldChg>
    </pc:docChg>
  </pc:docChgLst>
  <pc:docChgLst>
    <pc:chgData name="Rupesh Vissa" userId="71bc4cc26d778a98" providerId="LiveId" clId="{67990C19-4493-4FBE-A7B8-ED8E98CDF202}"/>
    <pc:docChg chg="custSel addSld delSld modSld">
      <pc:chgData name="Rupesh Vissa" userId="71bc4cc26d778a98" providerId="LiveId" clId="{67990C19-4493-4FBE-A7B8-ED8E98CDF202}" dt="2023-07-09T15:19:34.197" v="1055" actId="20577"/>
      <pc:docMkLst>
        <pc:docMk/>
      </pc:docMkLst>
      <pc:sldChg chg="del">
        <pc:chgData name="Rupesh Vissa" userId="71bc4cc26d778a98" providerId="LiveId" clId="{67990C19-4493-4FBE-A7B8-ED8E98CDF202}" dt="2023-07-09T11:24:19.460" v="416" actId="47"/>
        <pc:sldMkLst>
          <pc:docMk/>
          <pc:sldMk cId="4024737789" sldId="261"/>
        </pc:sldMkLst>
      </pc:sldChg>
      <pc:sldChg chg="del">
        <pc:chgData name="Rupesh Vissa" userId="71bc4cc26d778a98" providerId="LiveId" clId="{67990C19-4493-4FBE-A7B8-ED8E98CDF202}" dt="2023-07-09T11:52:05.577" v="763" actId="47"/>
        <pc:sldMkLst>
          <pc:docMk/>
          <pc:sldMk cId="503722723" sldId="262"/>
        </pc:sldMkLst>
      </pc:sldChg>
      <pc:sldChg chg="del">
        <pc:chgData name="Rupesh Vissa" userId="71bc4cc26d778a98" providerId="LiveId" clId="{67990C19-4493-4FBE-A7B8-ED8E98CDF202}" dt="2023-07-09T15:16:21.895" v="1024" actId="47"/>
        <pc:sldMkLst>
          <pc:docMk/>
          <pc:sldMk cId="2219603268" sldId="263"/>
        </pc:sldMkLst>
      </pc:sldChg>
      <pc:sldChg chg="modSp mod">
        <pc:chgData name="Rupesh Vissa" userId="71bc4cc26d778a98" providerId="LiveId" clId="{67990C19-4493-4FBE-A7B8-ED8E98CDF202}" dt="2023-07-09T15:19:34.197" v="1055" actId="20577"/>
        <pc:sldMkLst>
          <pc:docMk/>
          <pc:sldMk cId="1541850707" sldId="265"/>
        </pc:sldMkLst>
        <pc:spChg chg="mod">
          <ac:chgData name="Rupesh Vissa" userId="71bc4cc26d778a98" providerId="LiveId" clId="{67990C19-4493-4FBE-A7B8-ED8E98CDF202}" dt="2023-07-09T15:19:34.197" v="1055" actId="20577"/>
          <ac:spMkLst>
            <pc:docMk/>
            <pc:sldMk cId="1541850707" sldId="265"/>
            <ac:spMk id="3" creationId="{BA8A3225-E364-8AEF-9F96-74DB1C83A586}"/>
          </ac:spMkLst>
        </pc:spChg>
      </pc:sldChg>
      <pc:sldChg chg="addSp new mod">
        <pc:chgData name="Rupesh Vissa" userId="71bc4cc26d778a98" providerId="LiveId" clId="{67990C19-4493-4FBE-A7B8-ED8E98CDF202}" dt="2023-06-23T16:50:50.154" v="1" actId="22"/>
        <pc:sldMkLst>
          <pc:docMk/>
          <pc:sldMk cId="3494359344" sldId="287"/>
        </pc:sldMkLst>
        <pc:picChg chg="add">
          <ac:chgData name="Rupesh Vissa" userId="71bc4cc26d778a98" providerId="LiveId" clId="{67990C19-4493-4FBE-A7B8-ED8E98CDF202}" dt="2023-06-23T16:50:50.154" v="1" actId="22"/>
          <ac:picMkLst>
            <pc:docMk/>
            <pc:sldMk cId="3494359344" sldId="287"/>
            <ac:picMk id="5" creationId="{C3720D18-D09C-682B-9CA1-04496B9F25D7}"/>
          </ac:picMkLst>
        </pc:picChg>
      </pc:sldChg>
      <pc:sldChg chg="addSp modSp new mod">
        <pc:chgData name="Rupesh Vissa" userId="71bc4cc26d778a98" providerId="LiveId" clId="{67990C19-4493-4FBE-A7B8-ED8E98CDF202}" dt="2023-07-09T03:48:45.041" v="236" actId="14100"/>
        <pc:sldMkLst>
          <pc:docMk/>
          <pc:sldMk cId="549862938" sldId="288"/>
        </pc:sldMkLst>
        <pc:spChg chg="mod">
          <ac:chgData name="Rupesh Vissa" userId="71bc4cc26d778a98" providerId="LiveId" clId="{67990C19-4493-4FBE-A7B8-ED8E98CDF202}" dt="2023-06-27T17:21:12.093" v="11" actId="14100"/>
          <ac:spMkLst>
            <pc:docMk/>
            <pc:sldMk cId="549862938" sldId="288"/>
            <ac:spMk id="2" creationId="{5691248B-AE9C-2BD9-1B38-CBEA06ECB0F6}"/>
          </ac:spMkLst>
        </pc:spChg>
        <pc:spChg chg="add mod">
          <ac:chgData name="Rupesh Vissa" userId="71bc4cc26d778a98" providerId="LiveId" clId="{67990C19-4493-4FBE-A7B8-ED8E98CDF202}" dt="2023-06-27T17:42:57.920" v="115" actId="1076"/>
          <ac:spMkLst>
            <pc:docMk/>
            <pc:sldMk cId="549862938" sldId="288"/>
            <ac:spMk id="3" creationId="{E23A419A-0775-FB30-F413-8F0E373B7633}"/>
          </ac:spMkLst>
        </pc:spChg>
        <pc:spChg chg="add mod">
          <ac:chgData name="Rupesh Vissa" userId="71bc4cc26d778a98" providerId="LiveId" clId="{67990C19-4493-4FBE-A7B8-ED8E98CDF202}" dt="2023-06-27T17:43:21.928" v="120" actId="1076"/>
          <ac:spMkLst>
            <pc:docMk/>
            <pc:sldMk cId="549862938" sldId="288"/>
            <ac:spMk id="4" creationId="{7FC8C303-39AB-781E-C123-13AD3D256E4E}"/>
          </ac:spMkLst>
        </pc:spChg>
        <pc:spChg chg="add mod">
          <ac:chgData name="Rupesh Vissa" userId="71bc4cc26d778a98" providerId="LiveId" clId="{67990C19-4493-4FBE-A7B8-ED8E98CDF202}" dt="2023-06-27T17:48:51.528" v="143" actId="14100"/>
          <ac:spMkLst>
            <pc:docMk/>
            <pc:sldMk cId="549862938" sldId="288"/>
            <ac:spMk id="5" creationId="{AADD6E8D-63BB-4995-0A33-474FC911807E}"/>
          </ac:spMkLst>
        </pc:spChg>
        <pc:spChg chg="add mod">
          <ac:chgData name="Rupesh Vissa" userId="71bc4cc26d778a98" providerId="LiveId" clId="{67990C19-4493-4FBE-A7B8-ED8E98CDF202}" dt="2023-07-09T03:47:44.969" v="227" actId="14100"/>
          <ac:spMkLst>
            <pc:docMk/>
            <pc:sldMk cId="549862938" sldId="288"/>
            <ac:spMk id="6" creationId="{2A0DC05E-5EC2-3F92-C837-722B362DF396}"/>
          </ac:spMkLst>
        </pc:spChg>
        <pc:spChg chg="add mod">
          <ac:chgData name="Rupesh Vissa" userId="71bc4cc26d778a98" providerId="LiveId" clId="{67990C19-4493-4FBE-A7B8-ED8E98CDF202}" dt="2023-07-09T03:44:58.024" v="222" actId="1076"/>
          <ac:spMkLst>
            <pc:docMk/>
            <pc:sldMk cId="549862938" sldId="288"/>
            <ac:spMk id="7" creationId="{126CAE7B-3128-0DE9-F13C-8518FE08B1AB}"/>
          </ac:spMkLst>
        </pc:spChg>
        <pc:spChg chg="add mod">
          <ac:chgData name="Rupesh Vissa" userId="71bc4cc26d778a98" providerId="LiveId" clId="{67990C19-4493-4FBE-A7B8-ED8E98CDF202}" dt="2023-06-27T17:49:18.068" v="149" actId="14861"/>
          <ac:spMkLst>
            <pc:docMk/>
            <pc:sldMk cId="549862938" sldId="288"/>
            <ac:spMk id="8" creationId="{43228FE2-26E4-AF77-4D7A-7E816B0A8672}"/>
          </ac:spMkLst>
        </pc:spChg>
        <pc:spChg chg="add mod">
          <ac:chgData name="Rupesh Vissa" userId="71bc4cc26d778a98" providerId="LiveId" clId="{67990C19-4493-4FBE-A7B8-ED8E98CDF202}" dt="2023-06-27T17:54:03.347" v="189" actId="114"/>
          <ac:spMkLst>
            <pc:docMk/>
            <pc:sldMk cId="549862938" sldId="288"/>
            <ac:spMk id="9" creationId="{6C80E345-B40C-4064-432B-C00E88552C00}"/>
          </ac:spMkLst>
        </pc:spChg>
        <pc:spChg chg="add mod">
          <ac:chgData name="Rupesh Vissa" userId="71bc4cc26d778a98" providerId="LiveId" clId="{67990C19-4493-4FBE-A7B8-ED8E98CDF202}" dt="2023-06-27T17:56:10.516" v="207" actId="122"/>
          <ac:spMkLst>
            <pc:docMk/>
            <pc:sldMk cId="549862938" sldId="288"/>
            <ac:spMk id="10" creationId="{7A987D60-6362-8620-9DE9-DC0DB7113B6F}"/>
          </ac:spMkLst>
        </pc:spChg>
        <pc:spChg chg="add mod">
          <ac:chgData name="Rupesh Vissa" userId="71bc4cc26d778a98" providerId="LiveId" clId="{67990C19-4493-4FBE-A7B8-ED8E98CDF202}" dt="2023-07-09T03:47:37.645" v="225" actId="14100"/>
          <ac:spMkLst>
            <pc:docMk/>
            <pc:sldMk cId="549862938" sldId="288"/>
            <ac:spMk id="11" creationId="{F826CCFF-8374-650B-77C7-1C2A553DDE68}"/>
          </ac:spMkLst>
        </pc:spChg>
        <pc:spChg chg="add mod">
          <ac:chgData name="Rupesh Vissa" userId="71bc4cc26d778a98" providerId="LiveId" clId="{67990C19-4493-4FBE-A7B8-ED8E98CDF202}" dt="2023-07-09T03:48:45.041" v="236" actId="14100"/>
          <ac:spMkLst>
            <pc:docMk/>
            <pc:sldMk cId="549862938" sldId="288"/>
            <ac:spMk id="12" creationId="{9F68F86B-8350-59F4-F4D5-23E3E24EC503}"/>
          </ac:spMkLst>
        </pc:spChg>
      </pc:sldChg>
      <pc:sldChg chg="addSp modSp new mod">
        <pc:chgData name="Rupesh Vissa" userId="71bc4cc26d778a98" providerId="LiveId" clId="{67990C19-4493-4FBE-A7B8-ED8E98CDF202}" dt="2023-07-09T11:24:02.844" v="415" actId="122"/>
        <pc:sldMkLst>
          <pc:docMk/>
          <pc:sldMk cId="1491060608" sldId="289"/>
        </pc:sldMkLst>
        <pc:spChg chg="mod">
          <ac:chgData name="Rupesh Vissa" userId="71bc4cc26d778a98" providerId="LiveId" clId="{67990C19-4493-4FBE-A7B8-ED8E98CDF202}" dt="2023-07-09T03:49:45.184" v="253" actId="403"/>
          <ac:spMkLst>
            <pc:docMk/>
            <pc:sldMk cId="1491060608" sldId="289"/>
            <ac:spMk id="2" creationId="{4B144195-204B-9F48-CA85-8250B08674DB}"/>
          </ac:spMkLst>
        </pc:spChg>
        <pc:spChg chg="add mod">
          <ac:chgData name="Rupesh Vissa" userId="71bc4cc26d778a98" providerId="LiveId" clId="{67990C19-4493-4FBE-A7B8-ED8E98CDF202}" dt="2023-07-09T03:49:35.882" v="248" actId="1076"/>
          <ac:spMkLst>
            <pc:docMk/>
            <pc:sldMk cId="1491060608" sldId="289"/>
            <ac:spMk id="3" creationId="{524D872C-D8AB-1733-F5C1-C9A152625D78}"/>
          </ac:spMkLst>
        </pc:spChg>
        <pc:spChg chg="add mod">
          <ac:chgData name="Rupesh Vissa" userId="71bc4cc26d778a98" providerId="LiveId" clId="{67990C19-4493-4FBE-A7B8-ED8E98CDF202}" dt="2023-07-09T11:12:16.787" v="291" actId="1076"/>
          <ac:spMkLst>
            <pc:docMk/>
            <pc:sldMk cId="1491060608" sldId="289"/>
            <ac:spMk id="4" creationId="{CD6026DC-BED0-1232-ADC4-3A6F1BF25501}"/>
          </ac:spMkLst>
        </pc:spChg>
        <pc:spChg chg="add mod">
          <ac:chgData name="Rupesh Vissa" userId="71bc4cc26d778a98" providerId="LiveId" clId="{67990C19-4493-4FBE-A7B8-ED8E98CDF202}" dt="2023-07-09T11:12:44.780" v="297" actId="1076"/>
          <ac:spMkLst>
            <pc:docMk/>
            <pc:sldMk cId="1491060608" sldId="289"/>
            <ac:spMk id="5" creationId="{011F1FA1-DD71-D95E-BEE8-74682D3C8FB8}"/>
          </ac:spMkLst>
        </pc:spChg>
        <pc:spChg chg="add mod">
          <ac:chgData name="Rupesh Vissa" userId="71bc4cc26d778a98" providerId="LiveId" clId="{67990C19-4493-4FBE-A7B8-ED8E98CDF202}" dt="2023-07-09T11:13:58.100" v="312" actId="1076"/>
          <ac:spMkLst>
            <pc:docMk/>
            <pc:sldMk cId="1491060608" sldId="289"/>
            <ac:spMk id="6" creationId="{7EA2E026-E6F5-EDFF-0C08-0B2D0EB940B6}"/>
          </ac:spMkLst>
        </pc:spChg>
        <pc:spChg chg="add mod">
          <ac:chgData name="Rupesh Vissa" userId="71bc4cc26d778a98" providerId="LiveId" clId="{67990C19-4493-4FBE-A7B8-ED8E98CDF202}" dt="2023-07-09T11:15:05.652" v="327" actId="1076"/>
          <ac:spMkLst>
            <pc:docMk/>
            <pc:sldMk cId="1491060608" sldId="289"/>
            <ac:spMk id="7" creationId="{C64A9FE6-AC17-DAA4-D489-634766446E18}"/>
          </ac:spMkLst>
        </pc:spChg>
        <pc:spChg chg="add mod">
          <ac:chgData name="Rupesh Vissa" userId="71bc4cc26d778a98" providerId="LiveId" clId="{67990C19-4493-4FBE-A7B8-ED8E98CDF202}" dt="2023-07-09T11:13:45.004" v="310" actId="1076"/>
          <ac:spMkLst>
            <pc:docMk/>
            <pc:sldMk cId="1491060608" sldId="289"/>
            <ac:spMk id="8" creationId="{A974D38E-476D-22F9-690A-344D512E7807}"/>
          </ac:spMkLst>
        </pc:spChg>
        <pc:spChg chg="add mod">
          <ac:chgData name="Rupesh Vissa" userId="71bc4cc26d778a98" providerId="LiveId" clId="{67990C19-4493-4FBE-A7B8-ED8E98CDF202}" dt="2023-07-09T11:19:08.834" v="354" actId="1076"/>
          <ac:spMkLst>
            <pc:docMk/>
            <pc:sldMk cId="1491060608" sldId="289"/>
            <ac:spMk id="20" creationId="{6337816C-B7A1-0CD0-6C49-29DFD5E53D0F}"/>
          </ac:spMkLst>
        </pc:spChg>
        <pc:spChg chg="add mod">
          <ac:chgData name="Rupesh Vissa" userId="71bc4cc26d778a98" providerId="LiveId" clId="{67990C19-4493-4FBE-A7B8-ED8E98CDF202}" dt="2023-07-09T11:19:01.256" v="352" actId="1076"/>
          <ac:spMkLst>
            <pc:docMk/>
            <pc:sldMk cId="1491060608" sldId="289"/>
            <ac:spMk id="21" creationId="{81324AB5-EEF9-947F-35A6-76A9D9A2B551}"/>
          </ac:spMkLst>
        </pc:spChg>
        <pc:spChg chg="add mod">
          <ac:chgData name="Rupesh Vissa" userId="71bc4cc26d778a98" providerId="LiveId" clId="{67990C19-4493-4FBE-A7B8-ED8E98CDF202}" dt="2023-07-09T11:16:44.378" v="335" actId="1076"/>
          <ac:spMkLst>
            <pc:docMk/>
            <pc:sldMk cId="1491060608" sldId="289"/>
            <ac:spMk id="22" creationId="{A991647B-D458-C7E1-4B84-EF5E239D45FE}"/>
          </ac:spMkLst>
        </pc:spChg>
        <pc:spChg chg="add mod">
          <ac:chgData name="Rupesh Vissa" userId="71bc4cc26d778a98" providerId="LiveId" clId="{67990C19-4493-4FBE-A7B8-ED8E98CDF202}" dt="2023-07-09T11:19:21.426" v="357" actId="1076"/>
          <ac:spMkLst>
            <pc:docMk/>
            <pc:sldMk cId="1491060608" sldId="289"/>
            <ac:spMk id="23" creationId="{4FDFECA3-AA28-9892-AABB-2C62C60CCB66}"/>
          </ac:spMkLst>
        </pc:spChg>
        <pc:spChg chg="add mod">
          <ac:chgData name="Rupesh Vissa" userId="71bc4cc26d778a98" providerId="LiveId" clId="{67990C19-4493-4FBE-A7B8-ED8E98CDF202}" dt="2023-07-09T11:19:25.006" v="358" actId="1076"/>
          <ac:spMkLst>
            <pc:docMk/>
            <pc:sldMk cId="1491060608" sldId="289"/>
            <ac:spMk id="24" creationId="{2C66CD06-5C11-F45E-77F5-6A7895CD2D03}"/>
          </ac:spMkLst>
        </pc:spChg>
        <pc:spChg chg="add mod">
          <ac:chgData name="Rupesh Vissa" userId="71bc4cc26d778a98" providerId="LiveId" clId="{67990C19-4493-4FBE-A7B8-ED8E98CDF202}" dt="2023-07-09T11:24:02.844" v="415" actId="122"/>
          <ac:spMkLst>
            <pc:docMk/>
            <pc:sldMk cId="1491060608" sldId="289"/>
            <ac:spMk id="33" creationId="{744E159C-7190-5127-D384-E14A1D37BABC}"/>
          </ac:spMkLst>
        </pc:spChg>
        <pc:cxnChg chg="add mod">
          <ac:chgData name="Rupesh Vissa" userId="71bc4cc26d778a98" providerId="LiveId" clId="{67990C19-4493-4FBE-A7B8-ED8E98CDF202}" dt="2023-07-09T11:14:23.740" v="315" actId="208"/>
          <ac:cxnSpMkLst>
            <pc:docMk/>
            <pc:sldMk cId="1491060608" sldId="289"/>
            <ac:cxnSpMk id="10" creationId="{3EE17AA4-56EE-1B9F-ED80-AEC4DFEA27EC}"/>
          </ac:cxnSpMkLst>
        </pc:cxnChg>
        <pc:cxnChg chg="add mod">
          <ac:chgData name="Rupesh Vissa" userId="71bc4cc26d778a98" providerId="LiveId" clId="{67990C19-4493-4FBE-A7B8-ED8E98CDF202}" dt="2023-07-09T11:14:39.415" v="318" actId="208"/>
          <ac:cxnSpMkLst>
            <pc:docMk/>
            <pc:sldMk cId="1491060608" sldId="289"/>
            <ac:cxnSpMk id="12" creationId="{A089B9A9-3363-67A6-3CDF-179AB1A297F3}"/>
          </ac:cxnSpMkLst>
        </pc:cxnChg>
        <pc:cxnChg chg="add mod">
          <ac:chgData name="Rupesh Vissa" userId="71bc4cc26d778a98" providerId="LiveId" clId="{67990C19-4493-4FBE-A7B8-ED8E98CDF202}" dt="2023-07-09T11:15:14.794" v="329" actId="14100"/>
          <ac:cxnSpMkLst>
            <pc:docMk/>
            <pc:sldMk cId="1491060608" sldId="289"/>
            <ac:cxnSpMk id="13" creationId="{1F904194-6AD3-834F-884C-2E98EDD1EDB5}"/>
          </ac:cxnSpMkLst>
        </pc:cxnChg>
        <pc:cxnChg chg="add mod">
          <ac:chgData name="Rupesh Vissa" userId="71bc4cc26d778a98" providerId="LiveId" clId="{67990C19-4493-4FBE-A7B8-ED8E98CDF202}" dt="2023-07-09T11:15:03.503" v="326" actId="14100"/>
          <ac:cxnSpMkLst>
            <pc:docMk/>
            <pc:sldMk cId="1491060608" sldId="289"/>
            <ac:cxnSpMk id="14" creationId="{A5990D34-BC86-762C-CA38-02EEA5D4FAA8}"/>
          </ac:cxnSpMkLst>
        </pc:cxnChg>
        <pc:cxnChg chg="add mod">
          <ac:chgData name="Rupesh Vissa" userId="71bc4cc26d778a98" providerId="LiveId" clId="{67990C19-4493-4FBE-A7B8-ED8E98CDF202}" dt="2023-07-09T11:14:51.614" v="323" actId="14100"/>
          <ac:cxnSpMkLst>
            <pc:docMk/>
            <pc:sldMk cId="1491060608" sldId="289"/>
            <ac:cxnSpMk id="15" creationId="{DBD64CE9-AF6F-7EA3-D580-974A6223ADAA}"/>
          </ac:cxnSpMkLst>
        </pc:cxnChg>
        <pc:cxnChg chg="add mod">
          <ac:chgData name="Rupesh Vissa" userId="71bc4cc26d778a98" providerId="LiveId" clId="{67990C19-4493-4FBE-A7B8-ED8E98CDF202}" dt="2023-07-09T11:19:14.319" v="355" actId="1076"/>
          <ac:cxnSpMkLst>
            <pc:docMk/>
            <pc:sldMk cId="1491060608" sldId="289"/>
            <ac:cxnSpMk id="26" creationId="{AF25FFAA-3AEF-34DD-E0E0-56580EC6405E}"/>
          </ac:cxnSpMkLst>
        </pc:cxnChg>
        <pc:cxnChg chg="add mod">
          <ac:chgData name="Rupesh Vissa" userId="71bc4cc26d778a98" providerId="LiveId" clId="{67990C19-4493-4FBE-A7B8-ED8E98CDF202}" dt="2023-07-09T11:19:05.847" v="353" actId="1076"/>
          <ac:cxnSpMkLst>
            <pc:docMk/>
            <pc:sldMk cId="1491060608" sldId="289"/>
            <ac:cxnSpMk id="27" creationId="{0754D3B4-2F2F-13C2-4CDD-BBF25B687AB9}"/>
          </ac:cxnSpMkLst>
        </pc:cxnChg>
        <pc:cxnChg chg="add mod">
          <ac:chgData name="Rupesh Vissa" userId="71bc4cc26d778a98" providerId="LiveId" clId="{67990C19-4493-4FBE-A7B8-ED8E98CDF202}" dt="2023-07-09T11:19:17.625" v="356" actId="1076"/>
          <ac:cxnSpMkLst>
            <pc:docMk/>
            <pc:sldMk cId="1491060608" sldId="289"/>
            <ac:cxnSpMk id="28" creationId="{85599F66-020F-7828-0896-B2B0AD807B54}"/>
          </ac:cxnSpMkLst>
        </pc:cxnChg>
        <pc:cxnChg chg="add mod">
          <ac:chgData name="Rupesh Vissa" userId="71bc4cc26d778a98" providerId="LiveId" clId="{67990C19-4493-4FBE-A7B8-ED8E98CDF202}" dt="2023-07-09T11:19:35.045" v="360" actId="13822"/>
          <ac:cxnSpMkLst>
            <pc:docMk/>
            <pc:sldMk cId="1491060608" sldId="289"/>
            <ac:cxnSpMk id="30" creationId="{31B180DF-32B7-0089-AAE2-7A6EA8575967}"/>
          </ac:cxnSpMkLst>
        </pc:cxnChg>
        <pc:cxnChg chg="add mod">
          <ac:chgData name="Rupesh Vissa" userId="71bc4cc26d778a98" providerId="LiveId" clId="{67990C19-4493-4FBE-A7B8-ED8E98CDF202}" dt="2023-07-09T11:19:47.149" v="362" actId="13822"/>
          <ac:cxnSpMkLst>
            <pc:docMk/>
            <pc:sldMk cId="1491060608" sldId="289"/>
            <ac:cxnSpMk id="32" creationId="{C0B0007A-7637-D855-DB86-7F231061FCB0}"/>
          </ac:cxnSpMkLst>
        </pc:cxnChg>
      </pc:sldChg>
      <pc:sldChg chg="addSp delSp modSp add mod">
        <pc:chgData name="Rupesh Vissa" userId="71bc4cc26d778a98" providerId="LiveId" clId="{67990C19-4493-4FBE-A7B8-ED8E98CDF202}" dt="2023-07-09T11:34:41.816" v="762" actId="1076"/>
        <pc:sldMkLst>
          <pc:docMk/>
          <pc:sldMk cId="929401931" sldId="290"/>
        </pc:sldMkLst>
        <pc:spChg chg="mod">
          <ac:chgData name="Rupesh Vissa" userId="71bc4cc26d778a98" providerId="LiveId" clId="{67990C19-4493-4FBE-A7B8-ED8E98CDF202}" dt="2023-07-09T11:33:33.684" v="741" actId="1076"/>
          <ac:spMkLst>
            <pc:docMk/>
            <pc:sldMk cId="929401931" sldId="290"/>
            <ac:spMk id="3" creationId="{524D872C-D8AB-1733-F5C1-C9A152625D78}"/>
          </ac:spMkLst>
        </pc:spChg>
        <pc:spChg chg="mod">
          <ac:chgData name="Rupesh Vissa" userId="71bc4cc26d778a98" providerId="LiveId" clId="{67990C19-4493-4FBE-A7B8-ED8E98CDF202}" dt="2023-07-09T11:33:36.840" v="742" actId="1076"/>
          <ac:spMkLst>
            <pc:docMk/>
            <pc:sldMk cId="929401931" sldId="290"/>
            <ac:spMk id="4" creationId="{CD6026DC-BED0-1232-ADC4-3A6F1BF25501}"/>
          </ac:spMkLst>
        </pc:spChg>
        <pc:spChg chg="mod">
          <ac:chgData name="Rupesh Vissa" userId="71bc4cc26d778a98" providerId="LiveId" clId="{67990C19-4493-4FBE-A7B8-ED8E98CDF202}" dt="2023-07-09T11:33:42.416" v="744" actId="1076"/>
          <ac:spMkLst>
            <pc:docMk/>
            <pc:sldMk cId="929401931" sldId="290"/>
            <ac:spMk id="5" creationId="{011F1FA1-DD71-D95E-BEE8-74682D3C8FB8}"/>
          </ac:spMkLst>
        </pc:spChg>
        <pc:spChg chg="mod">
          <ac:chgData name="Rupesh Vissa" userId="71bc4cc26d778a98" providerId="LiveId" clId="{67990C19-4493-4FBE-A7B8-ED8E98CDF202}" dt="2023-07-09T11:33:47.162" v="746" actId="1076"/>
          <ac:spMkLst>
            <pc:docMk/>
            <pc:sldMk cId="929401931" sldId="290"/>
            <ac:spMk id="6" creationId="{7EA2E026-E6F5-EDFF-0C08-0B2D0EB940B6}"/>
          </ac:spMkLst>
        </pc:spChg>
        <pc:spChg chg="mod">
          <ac:chgData name="Rupesh Vissa" userId="71bc4cc26d778a98" providerId="LiveId" clId="{67990C19-4493-4FBE-A7B8-ED8E98CDF202}" dt="2023-07-09T11:33:59.613" v="750" actId="1076"/>
          <ac:spMkLst>
            <pc:docMk/>
            <pc:sldMk cId="929401931" sldId="290"/>
            <ac:spMk id="7" creationId="{C64A9FE6-AC17-DAA4-D489-634766446E18}"/>
          </ac:spMkLst>
        </pc:spChg>
        <pc:spChg chg="mod">
          <ac:chgData name="Rupesh Vissa" userId="71bc4cc26d778a98" providerId="LiveId" clId="{67990C19-4493-4FBE-A7B8-ED8E98CDF202}" dt="2023-07-09T11:33:56.909" v="749" actId="1076"/>
          <ac:spMkLst>
            <pc:docMk/>
            <pc:sldMk cId="929401931" sldId="290"/>
            <ac:spMk id="8" creationId="{A974D38E-476D-22F9-690A-344D512E7807}"/>
          </ac:spMkLst>
        </pc:spChg>
        <pc:spChg chg="add mod">
          <ac:chgData name="Rupesh Vissa" userId="71bc4cc26d778a98" providerId="LiveId" clId="{67990C19-4493-4FBE-A7B8-ED8E98CDF202}" dt="2023-07-09T11:34:05.632" v="752" actId="1076"/>
          <ac:spMkLst>
            <pc:docMk/>
            <pc:sldMk cId="929401931" sldId="290"/>
            <ac:spMk id="9" creationId="{3FC4F1AA-DA9C-2EC2-38D0-F5B04FB2A9CE}"/>
          </ac:spMkLst>
        </pc:spChg>
        <pc:spChg chg="add mod">
          <ac:chgData name="Rupesh Vissa" userId="71bc4cc26d778a98" providerId="LiveId" clId="{67990C19-4493-4FBE-A7B8-ED8E98CDF202}" dt="2023-07-09T11:34:11.420" v="754" actId="1076"/>
          <ac:spMkLst>
            <pc:docMk/>
            <pc:sldMk cId="929401931" sldId="290"/>
            <ac:spMk id="17" creationId="{862899B3-F3FD-458A-E24C-490518255956}"/>
          </ac:spMkLst>
        </pc:spChg>
        <pc:spChg chg="add mod">
          <ac:chgData name="Rupesh Vissa" userId="71bc4cc26d778a98" providerId="LiveId" clId="{67990C19-4493-4FBE-A7B8-ED8E98CDF202}" dt="2023-07-09T11:34:14.897" v="755" actId="1076"/>
          <ac:spMkLst>
            <pc:docMk/>
            <pc:sldMk cId="929401931" sldId="290"/>
            <ac:spMk id="18" creationId="{FDB2899A-7001-7098-0922-AC1EC41ED4E7}"/>
          </ac:spMkLst>
        </pc:spChg>
        <pc:spChg chg="add mod">
          <ac:chgData name="Rupesh Vissa" userId="71bc4cc26d778a98" providerId="LiveId" clId="{67990C19-4493-4FBE-A7B8-ED8E98CDF202}" dt="2023-07-09T11:34:26.545" v="758" actId="1076"/>
          <ac:spMkLst>
            <pc:docMk/>
            <pc:sldMk cId="929401931" sldId="290"/>
            <ac:spMk id="19" creationId="{945DD00C-9293-488E-D96E-2CF102AC37FC}"/>
          </ac:spMkLst>
        </pc:spChg>
        <pc:spChg chg="del">
          <ac:chgData name="Rupesh Vissa" userId="71bc4cc26d778a98" providerId="LiveId" clId="{67990C19-4493-4FBE-A7B8-ED8E98CDF202}" dt="2023-07-09T11:21:18.643" v="372" actId="478"/>
          <ac:spMkLst>
            <pc:docMk/>
            <pc:sldMk cId="929401931" sldId="290"/>
            <ac:spMk id="20" creationId="{6337816C-B7A1-0CD0-6C49-29DFD5E53D0F}"/>
          </ac:spMkLst>
        </pc:spChg>
        <pc:spChg chg="del">
          <ac:chgData name="Rupesh Vissa" userId="71bc4cc26d778a98" providerId="LiveId" clId="{67990C19-4493-4FBE-A7B8-ED8E98CDF202}" dt="2023-07-09T11:21:11.737" v="369" actId="478"/>
          <ac:spMkLst>
            <pc:docMk/>
            <pc:sldMk cId="929401931" sldId="290"/>
            <ac:spMk id="21" creationId="{81324AB5-EEF9-947F-35A6-76A9D9A2B551}"/>
          </ac:spMkLst>
        </pc:spChg>
        <pc:spChg chg="del">
          <ac:chgData name="Rupesh Vissa" userId="71bc4cc26d778a98" providerId="LiveId" clId="{67990C19-4493-4FBE-A7B8-ED8E98CDF202}" dt="2023-07-09T11:21:09.436" v="368" actId="478"/>
          <ac:spMkLst>
            <pc:docMk/>
            <pc:sldMk cId="929401931" sldId="290"/>
            <ac:spMk id="22" creationId="{A991647B-D458-C7E1-4B84-EF5E239D45FE}"/>
          </ac:spMkLst>
        </pc:spChg>
        <pc:spChg chg="del">
          <ac:chgData name="Rupesh Vissa" userId="71bc4cc26d778a98" providerId="LiveId" clId="{67990C19-4493-4FBE-A7B8-ED8E98CDF202}" dt="2023-07-09T11:20:58.660" v="364" actId="478"/>
          <ac:spMkLst>
            <pc:docMk/>
            <pc:sldMk cId="929401931" sldId="290"/>
            <ac:spMk id="23" creationId="{4FDFECA3-AA28-9892-AABB-2C62C60CCB66}"/>
          </ac:spMkLst>
        </pc:spChg>
        <pc:spChg chg="del">
          <ac:chgData name="Rupesh Vissa" userId="71bc4cc26d778a98" providerId="LiveId" clId="{67990C19-4493-4FBE-A7B8-ED8E98CDF202}" dt="2023-07-09T11:21:01.815" v="365" actId="478"/>
          <ac:spMkLst>
            <pc:docMk/>
            <pc:sldMk cId="929401931" sldId="290"/>
            <ac:spMk id="24" creationId="{2C66CD06-5C11-F45E-77F5-6A7895CD2D03}"/>
          </ac:spMkLst>
        </pc:spChg>
        <pc:spChg chg="add mod">
          <ac:chgData name="Rupesh Vissa" userId="71bc4cc26d778a98" providerId="LiveId" clId="{67990C19-4493-4FBE-A7B8-ED8E98CDF202}" dt="2023-07-09T11:34:41.816" v="762" actId="1076"/>
          <ac:spMkLst>
            <pc:docMk/>
            <pc:sldMk cId="929401931" sldId="290"/>
            <ac:spMk id="25" creationId="{9FB5BDB3-B5F7-1502-3C06-86060DCD7940}"/>
          </ac:spMkLst>
        </pc:spChg>
        <pc:cxnChg chg="mod">
          <ac:chgData name="Rupesh Vissa" userId="71bc4cc26d778a98" providerId="LiveId" clId="{67990C19-4493-4FBE-A7B8-ED8E98CDF202}" dt="2023-07-09T11:33:33.684" v="741" actId="1076"/>
          <ac:cxnSpMkLst>
            <pc:docMk/>
            <pc:sldMk cId="929401931" sldId="290"/>
            <ac:cxnSpMk id="10" creationId="{3EE17AA4-56EE-1B9F-ED80-AEC4DFEA27EC}"/>
          </ac:cxnSpMkLst>
        </pc:cxnChg>
        <pc:cxnChg chg="mod">
          <ac:chgData name="Rupesh Vissa" userId="71bc4cc26d778a98" providerId="LiveId" clId="{67990C19-4493-4FBE-A7B8-ED8E98CDF202}" dt="2023-07-09T11:33:45.172" v="745" actId="1076"/>
          <ac:cxnSpMkLst>
            <pc:docMk/>
            <pc:sldMk cId="929401931" sldId="290"/>
            <ac:cxnSpMk id="12" creationId="{A089B9A9-3363-67A6-3CDF-179AB1A297F3}"/>
          </ac:cxnSpMkLst>
        </pc:cxnChg>
        <pc:cxnChg chg="mod">
          <ac:chgData name="Rupesh Vissa" userId="71bc4cc26d778a98" providerId="LiveId" clId="{67990C19-4493-4FBE-A7B8-ED8E98CDF202}" dt="2023-07-09T11:33:39.975" v="743" actId="1076"/>
          <ac:cxnSpMkLst>
            <pc:docMk/>
            <pc:sldMk cId="929401931" sldId="290"/>
            <ac:cxnSpMk id="13" creationId="{1F904194-6AD3-834F-884C-2E98EDD1EDB5}"/>
          </ac:cxnSpMkLst>
        </pc:cxnChg>
        <pc:cxnChg chg="mod">
          <ac:chgData name="Rupesh Vissa" userId="71bc4cc26d778a98" providerId="LiveId" clId="{67990C19-4493-4FBE-A7B8-ED8E98CDF202}" dt="2023-07-09T11:33:50.447" v="747" actId="1076"/>
          <ac:cxnSpMkLst>
            <pc:docMk/>
            <pc:sldMk cId="929401931" sldId="290"/>
            <ac:cxnSpMk id="14" creationId="{A5990D34-BC86-762C-CA38-02EEA5D4FAA8}"/>
          </ac:cxnSpMkLst>
        </pc:cxnChg>
        <pc:cxnChg chg="mod">
          <ac:chgData name="Rupesh Vissa" userId="71bc4cc26d778a98" providerId="LiveId" clId="{67990C19-4493-4FBE-A7B8-ED8E98CDF202}" dt="2023-07-09T11:33:53.496" v="748" actId="1076"/>
          <ac:cxnSpMkLst>
            <pc:docMk/>
            <pc:sldMk cId="929401931" sldId="290"/>
            <ac:cxnSpMk id="15" creationId="{DBD64CE9-AF6F-7EA3-D580-974A6223ADAA}"/>
          </ac:cxnSpMkLst>
        </pc:cxnChg>
        <pc:cxnChg chg="del">
          <ac:chgData name="Rupesh Vissa" userId="71bc4cc26d778a98" providerId="LiveId" clId="{67990C19-4493-4FBE-A7B8-ED8E98CDF202}" dt="2023-07-09T11:21:20.769" v="373" actId="478"/>
          <ac:cxnSpMkLst>
            <pc:docMk/>
            <pc:sldMk cId="929401931" sldId="290"/>
            <ac:cxnSpMk id="26" creationId="{AF25FFAA-3AEF-34DD-E0E0-56580EC6405E}"/>
          </ac:cxnSpMkLst>
        </pc:cxnChg>
        <pc:cxnChg chg="del">
          <ac:chgData name="Rupesh Vissa" userId="71bc4cc26d778a98" providerId="LiveId" clId="{67990C19-4493-4FBE-A7B8-ED8E98CDF202}" dt="2023-07-09T11:21:13.779" v="370" actId="478"/>
          <ac:cxnSpMkLst>
            <pc:docMk/>
            <pc:sldMk cId="929401931" sldId="290"/>
            <ac:cxnSpMk id="27" creationId="{0754D3B4-2F2F-13C2-4CDD-BBF25B687AB9}"/>
          </ac:cxnSpMkLst>
        </pc:cxnChg>
        <pc:cxnChg chg="del">
          <ac:chgData name="Rupesh Vissa" userId="71bc4cc26d778a98" providerId="LiveId" clId="{67990C19-4493-4FBE-A7B8-ED8E98CDF202}" dt="2023-07-09T11:21:16.263" v="371" actId="478"/>
          <ac:cxnSpMkLst>
            <pc:docMk/>
            <pc:sldMk cId="929401931" sldId="290"/>
            <ac:cxnSpMk id="28" creationId="{85599F66-020F-7828-0896-B2B0AD807B54}"/>
          </ac:cxnSpMkLst>
        </pc:cxnChg>
        <pc:cxnChg chg="del mod">
          <ac:chgData name="Rupesh Vissa" userId="71bc4cc26d778a98" providerId="LiveId" clId="{67990C19-4493-4FBE-A7B8-ED8E98CDF202}" dt="2023-07-09T11:21:04.750" v="366" actId="478"/>
          <ac:cxnSpMkLst>
            <pc:docMk/>
            <pc:sldMk cId="929401931" sldId="290"/>
            <ac:cxnSpMk id="30" creationId="{31B180DF-32B7-0089-AAE2-7A6EA8575967}"/>
          </ac:cxnSpMkLst>
        </pc:cxnChg>
        <pc:cxnChg chg="del mod">
          <ac:chgData name="Rupesh Vissa" userId="71bc4cc26d778a98" providerId="LiveId" clId="{67990C19-4493-4FBE-A7B8-ED8E98CDF202}" dt="2023-07-09T11:21:06.949" v="367" actId="478"/>
          <ac:cxnSpMkLst>
            <pc:docMk/>
            <pc:sldMk cId="929401931" sldId="290"/>
            <ac:cxnSpMk id="32" creationId="{C0B0007A-7637-D855-DB86-7F231061FCB0}"/>
          </ac:cxnSpMkLst>
        </pc:cxnChg>
        <pc:cxnChg chg="add mod">
          <ac:chgData name="Rupesh Vissa" userId="71bc4cc26d778a98" providerId="LiveId" clId="{67990C19-4493-4FBE-A7B8-ED8E98CDF202}" dt="2023-07-09T11:34:02.227" v="751" actId="1076"/>
          <ac:cxnSpMkLst>
            <pc:docMk/>
            <pc:sldMk cId="929401931" sldId="290"/>
            <ac:cxnSpMk id="33" creationId="{7C3F746D-9F07-C504-5769-5E8312C00C81}"/>
          </ac:cxnSpMkLst>
        </pc:cxnChg>
        <pc:cxnChg chg="add mod">
          <ac:chgData name="Rupesh Vissa" userId="71bc4cc26d778a98" providerId="LiveId" clId="{67990C19-4493-4FBE-A7B8-ED8E98CDF202}" dt="2023-07-09T11:34:36.473" v="760" actId="1076"/>
          <ac:cxnSpMkLst>
            <pc:docMk/>
            <pc:sldMk cId="929401931" sldId="290"/>
            <ac:cxnSpMk id="34" creationId="{29BBFC26-17B1-A6C3-3D07-6D24595AC34F}"/>
          </ac:cxnSpMkLst>
        </pc:cxnChg>
        <pc:cxnChg chg="add mod">
          <ac:chgData name="Rupesh Vissa" userId="71bc4cc26d778a98" providerId="LiveId" clId="{67990C19-4493-4FBE-A7B8-ED8E98CDF202}" dt="2023-07-09T11:34:08.453" v="753" actId="1076"/>
          <ac:cxnSpMkLst>
            <pc:docMk/>
            <pc:sldMk cId="929401931" sldId="290"/>
            <ac:cxnSpMk id="35" creationId="{CFC10E79-6864-F3EA-1924-A45F4DFC5BF7}"/>
          </ac:cxnSpMkLst>
        </pc:cxnChg>
        <pc:cxnChg chg="add mod">
          <ac:chgData name="Rupesh Vissa" userId="71bc4cc26d778a98" providerId="LiveId" clId="{67990C19-4493-4FBE-A7B8-ED8E98CDF202}" dt="2023-07-09T11:34:38.944" v="761" actId="1076"/>
          <ac:cxnSpMkLst>
            <pc:docMk/>
            <pc:sldMk cId="929401931" sldId="290"/>
            <ac:cxnSpMk id="36" creationId="{51955350-9B72-29FB-B654-59EFA7055DDA}"/>
          </ac:cxnSpMkLst>
        </pc:cxnChg>
        <pc:cxnChg chg="add mod">
          <ac:chgData name="Rupesh Vissa" userId="71bc4cc26d778a98" providerId="LiveId" clId="{67990C19-4493-4FBE-A7B8-ED8E98CDF202}" dt="2023-07-09T11:34:20.229" v="757" actId="1076"/>
          <ac:cxnSpMkLst>
            <pc:docMk/>
            <pc:sldMk cId="929401931" sldId="290"/>
            <ac:cxnSpMk id="40" creationId="{9C182D2E-E25E-3E83-30BA-FECE1D97B6FC}"/>
          </ac:cxnSpMkLst>
        </pc:cxnChg>
      </pc:sldChg>
      <pc:sldChg chg="addSp delSp modSp add mod">
        <pc:chgData name="Rupesh Vissa" userId="71bc4cc26d778a98" providerId="LiveId" clId="{67990C19-4493-4FBE-A7B8-ED8E98CDF202}" dt="2023-07-09T15:16:02.808" v="1023" actId="13822"/>
        <pc:sldMkLst>
          <pc:docMk/>
          <pc:sldMk cId="3052475708" sldId="291"/>
        </pc:sldMkLst>
        <pc:spChg chg="mod">
          <ac:chgData name="Rupesh Vissa" userId="71bc4cc26d778a98" providerId="LiveId" clId="{67990C19-4493-4FBE-A7B8-ED8E98CDF202}" dt="2023-07-09T14:54:11.725" v="943" actId="14100"/>
          <ac:spMkLst>
            <pc:docMk/>
            <pc:sldMk cId="3052475708" sldId="291"/>
            <ac:spMk id="2" creationId="{4B144195-204B-9F48-CA85-8250B08674DB}"/>
          </ac:spMkLst>
        </pc:spChg>
        <pc:spChg chg="mod">
          <ac:chgData name="Rupesh Vissa" userId="71bc4cc26d778a98" providerId="LiveId" clId="{67990C19-4493-4FBE-A7B8-ED8E98CDF202}" dt="2023-07-09T14:54:16.029" v="945" actId="1076"/>
          <ac:spMkLst>
            <pc:docMk/>
            <pc:sldMk cId="3052475708" sldId="291"/>
            <ac:spMk id="3" creationId="{524D872C-D8AB-1733-F5C1-C9A152625D78}"/>
          </ac:spMkLst>
        </pc:spChg>
        <pc:spChg chg="mod">
          <ac:chgData name="Rupesh Vissa" userId="71bc4cc26d778a98" providerId="LiveId" clId="{67990C19-4493-4FBE-A7B8-ED8E98CDF202}" dt="2023-07-09T14:54:22.347" v="947" actId="1076"/>
          <ac:spMkLst>
            <pc:docMk/>
            <pc:sldMk cId="3052475708" sldId="291"/>
            <ac:spMk id="4" creationId="{CD6026DC-BED0-1232-ADC4-3A6F1BF25501}"/>
          </ac:spMkLst>
        </pc:spChg>
        <pc:spChg chg="mod">
          <ac:chgData name="Rupesh Vissa" userId="71bc4cc26d778a98" providerId="LiveId" clId="{67990C19-4493-4FBE-A7B8-ED8E98CDF202}" dt="2023-07-09T14:54:27.848" v="948" actId="1076"/>
          <ac:spMkLst>
            <pc:docMk/>
            <pc:sldMk cId="3052475708" sldId="291"/>
            <ac:spMk id="5" creationId="{011F1FA1-DD71-D95E-BEE8-74682D3C8FB8}"/>
          </ac:spMkLst>
        </pc:spChg>
        <pc:spChg chg="mod">
          <ac:chgData name="Rupesh Vissa" userId="71bc4cc26d778a98" providerId="LiveId" clId="{67990C19-4493-4FBE-A7B8-ED8E98CDF202}" dt="2023-07-09T14:54:36.184" v="951" actId="1076"/>
          <ac:spMkLst>
            <pc:docMk/>
            <pc:sldMk cId="3052475708" sldId="291"/>
            <ac:spMk id="6" creationId="{7EA2E026-E6F5-EDFF-0C08-0B2D0EB940B6}"/>
          </ac:spMkLst>
        </pc:spChg>
        <pc:spChg chg="mod">
          <ac:chgData name="Rupesh Vissa" userId="71bc4cc26d778a98" providerId="LiveId" clId="{67990C19-4493-4FBE-A7B8-ED8E98CDF202}" dt="2023-07-09T14:54:46.074" v="954" actId="1076"/>
          <ac:spMkLst>
            <pc:docMk/>
            <pc:sldMk cId="3052475708" sldId="291"/>
            <ac:spMk id="7" creationId="{C64A9FE6-AC17-DAA4-D489-634766446E18}"/>
          </ac:spMkLst>
        </pc:spChg>
        <pc:spChg chg="mod">
          <ac:chgData name="Rupesh Vissa" userId="71bc4cc26d778a98" providerId="LiveId" clId="{67990C19-4493-4FBE-A7B8-ED8E98CDF202}" dt="2023-07-09T14:54:53.225" v="956" actId="1076"/>
          <ac:spMkLst>
            <pc:docMk/>
            <pc:sldMk cId="3052475708" sldId="291"/>
            <ac:spMk id="8" creationId="{A974D38E-476D-22F9-690A-344D512E7807}"/>
          </ac:spMkLst>
        </pc:spChg>
        <pc:spChg chg="del">
          <ac:chgData name="Rupesh Vissa" userId="71bc4cc26d778a98" providerId="LiveId" clId="{67990C19-4493-4FBE-A7B8-ED8E98CDF202}" dt="2023-07-09T11:53:50.537" v="765" actId="478"/>
          <ac:spMkLst>
            <pc:docMk/>
            <pc:sldMk cId="3052475708" sldId="291"/>
            <ac:spMk id="9" creationId="{3FC4F1AA-DA9C-2EC2-38D0-F5B04FB2A9CE}"/>
          </ac:spMkLst>
        </pc:spChg>
        <pc:spChg chg="del">
          <ac:chgData name="Rupesh Vissa" userId="71bc4cc26d778a98" providerId="LiveId" clId="{67990C19-4493-4FBE-A7B8-ED8E98CDF202}" dt="2023-07-09T11:53:58.005" v="769" actId="478"/>
          <ac:spMkLst>
            <pc:docMk/>
            <pc:sldMk cId="3052475708" sldId="291"/>
            <ac:spMk id="17" creationId="{862899B3-F3FD-458A-E24C-490518255956}"/>
          </ac:spMkLst>
        </pc:spChg>
        <pc:spChg chg="del">
          <ac:chgData name="Rupesh Vissa" userId="71bc4cc26d778a98" providerId="LiveId" clId="{67990C19-4493-4FBE-A7B8-ED8E98CDF202}" dt="2023-07-09T11:54:00.492" v="770" actId="478"/>
          <ac:spMkLst>
            <pc:docMk/>
            <pc:sldMk cId="3052475708" sldId="291"/>
            <ac:spMk id="18" creationId="{FDB2899A-7001-7098-0922-AC1EC41ED4E7}"/>
          </ac:spMkLst>
        </pc:spChg>
        <pc:spChg chg="del">
          <ac:chgData name="Rupesh Vissa" userId="71bc4cc26d778a98" providerId="LiveId" clId="{67990C19-4493-4FBE-A7B8-ED8E98CDF202}" dt="2023-07-09T11:54:04.787" v="772" actId="478"/>
          <ac:spMkLst>
            <pc:docMk/>
            <pc:sldMk cId="3052475708" sldId="291"/>
            <ac:spMk id="19" creationId="{945DD00C-9293-488E-D96E-2CF102AC37FC}"/>
          </ac:spMkLst>
        </pc:spChg>
        <pc:spChg chg="add mod">
          <ac:chgData name="Rupesh Vissa" userId="71bc4cc26d778a98" providerId="LiveId" clId="{67990C19-4493-4FBE-A7B8-ED8E98CDF202}" dt="2023-07-09T15:09:12.514" v="982" actId="1076"/>
          <ac:spMkLst>
            <pc:docMk/>
            <pc:sldMk cId="3052475708" sldId="291"/>
            <ac:spMk id="24" creationId="{503A8AD2-A5EE-538E-5EEC-65CB66C9C6CD}"/>
          </ac:spMkLst>
        </pc:spChg>
        <pc:spChg chg="del">
          <ac:chgData name="Rupesh Vissa" userId="71bc4cc26d778a98" providerId="LiveId" clId="{67990C19-4493-4FBE-A7B8-ED8E98CDF202}" dt="2023-07-09T11:54:11.196" v="775" actId="478"/>
          <ac:spMkLst>
            <pc:docMk/>
            <pc:sldMk cId="3052475708" sldId="291"/>
            <ac:spMk id="25" creationId="{9FB5BDB3-B5F7-1502-3C06-86060DCD7940}"/>
          </ac:spMkLst>
        </pc:spChg>
        <pc:spChg chg="add mod">
          <ac:chgData name="Rupesh Vissa" userId="71bc4cc26d778a98" providerId="LiveId" clId="{67990C19-4493-4FBE-A7B8-ED8E98CDF202}" dt="2023-07-09T15:09:17.332" v="983" actId="1076"/>
          <ac:spMkLst>
            <pc:docMk/>
            <pc:sldMk cId="3052475708" sldId="291"/>
            <ac:spMk id="26" creationId="{5EE6250F-27AB-4BD9-C1F5-89D509706121}"/>
          </ac:spMkLst>
        </pc:spChg>
        <pc:spChg chg="add mod">
          <ac:chgData name="Rupesh Vissa" userId="71bc4cc26d778a98" providerId="LiveId" clId="{67990C19-4493-4FBE-A7B8-ED8E98CDF202}" dt="2023-07-09T15:09:07.011" v="981" actId="1076"/>
          <ac:spMkLst>
            <pc:docMk/>
            <pc:sldMk cId="3052475708" sldId="291"/>
            <ac:spMk id="27" creationId="{807D49A5-35B6-2E4E-5AA3-E1B0DE1C1572}"/>
          </ac:spMkLst>
        </pc:spChg>
        <pc:spChg chg="add mod">
          <ac:chgData name="Rupesh Vissa" userId="71bc4cc26d778a98" providerId="LiveId" clId="{67990C19-4493-4FBE-A7B8-ED8E98CDF202}" dt="2023-07-09T15:09:32.522" v="987" actId="1076"/>
          <ac:spMkLst>
            <pc:docMk/>
            <pc:sldMk cId="3052475708" sldId="291"/>
            <ac:spMk id="28" creationId="{F32E65A6-3FC6-FBDA-A071-0C4FA7CF889A}"/>
          </ac:spMkLst>
        </pc:spChg>
        <pc:spChg chg="add mod">
          <ac:chgData name="Rupesh Vissa" userId="71bc4cc26d778a98" providerId="LiveId" clId="{67990C19-4493-4FBE-A7B8-ED8E98CDF202}" dt="2023-07-09T15:09:21.367" v="984" actId="1076"/>
          <ac:spMkLst>
            <pc:docMk/>
            <pc:sldMk cId="3052475708" sldId="291"/>
            <ac:spMk id="29" creationId="{5CCDEB08-507A-9BF2-917F-EE2B4191AF70}"/>
          </ac:spMkLst>
        </pc:spChg>
        <pc:spChg chg="add mod">
          <ac:chgData name="Rupesh Vissa" userId="71bc4cc26d778a98" providerId="LiveId" clId="{67990C19-4493-4FBE-A7B8-ED8E98CDF202}" dt="2023-07-09T15:09:28.506" v="986" actId="1076"/>
          <ac:spMkLst>
            <pc:docMk/>
            <pc:sldMk cId="3052475708" sldId="291"/>
            <ac:spMk id="30" creationId="{A672959A-6EE5-3340-B3B8-9A8A6219D98F}"/>
          </ac:spMkLst>
        </pc:spChg>
        <pc:spChg chg="add mod">
          <ac:chgData name="Rupesh Vissa" userId="71bc4cc26d778a98" providerId="LiveId" clId="{67990C19-4493-4FBE-A7B8-ED8E98CDF202}" dt="2023-07-09T15:09:36.572" v="988" actId="1076"/>
          <ac:spMkLst>
            <pc:docMk/>
            <pc:sldMk cId="3052475708" sldId="291"/>
            <ac:spMk id="31" creationId="{60BEF36B-06B5-4D2C-000E-B5BB9AE22476}"/>
          </ac:spMkLst>
        </pc:spChg>
        <pc:spChg chg="add mod">
          <ac:chgData name="Rupesh Vissa" userId="71bc4cc26d778a98" providerId="LiveId" clId="{67990C19-4493-4FBE-A7B8-ED8E98CDF202}" dt="2023-07-09T15:15:52.662" v="1021" actId="1076"/>
          <ac:spMkLst>
            <pc:docMk/>
            <pc:sldMk cId="3052475708" sldId="291"/>
            <ac:spMk id="32" creationId="{E3FF572C-1168-5707-F898-6DDE2CA33955}"/>
          </ac:spMkLst>
        </pc:spChg>
        <pc:spChg chg="add mod">
          <ac:chgData name="Rupesh Vissa" userId="71bc4cc26d778a98" providerId="LiveId" clId="{67990C19-4493-4FBE-A7B8-ED8E98CDF202}" dt="2023-07-09T15:15:39.082" v="1020" actId="14861"/>
          <ac:spMkLst>
            <pc:docMk/>
            <pc:sldMk cId="3052475708" sldId="291"/>
            <ac:spMk id="56" creationId="{662343B9-12BF-5B67-CE60-775A1070B3C9}"/>
          </ac:spMkLst>
        </pc:spChg>
        <pc:cxnChg chg="mod">
          <ac:chgData name="Rupesh Vissa" userId="71bc4cc26d778a98" providerId="LiveId" clId="{67990C19-4493-4FBE-A7B8-ED8E98CDF202}" dt="2023-07-09T14:54:16.029" v="945" actId="1076"/>
          <ac:cxnSpMkLst>
            <pc:docMk/>
            <pc:sldMk cId="3052475708" sldId="291"/>
            <ac:cxnSpMk id="10" creationId="{3EE17AA4-56EE-1B9F-ED80-AEC4DFEA27EC}"/>
          </ac:cxnSpMkLst>
        </pc:cxnChg>
        <pc:cxnChg chg="mod">
          <ac:chgData name="Rupesh Vissa" userId="71bc4cc26d778a98" providerId="LiveId" clId="{67990C19-4493-4FBE-A7B8-ED8E98CDF202}" dt="2023-07-09T14:54:39.504" v="952" actId="1076"/>
          <ac:cxnSpMkLst>
            <pc:docMk/>
            <pc:sldMk cId="3052475708" sldId="291"/>
            <ac:cxnSpMk id="12" creationId="{A089B9A9-3363-67A6-3CDF-179AB1A297F3}"/>
          </ac:cxnSpMkLst>
        </pc:cxnChg>
        <pc:cxnChg chg="mod">
          <ac:chgData name="Rupesh Vissa" userId="71bc4cc26d778a98" providerId="LiveId" clId="{67990C19-4493-4FBE-A7B8-ED8E98CDF202}" dt="2023-07-09T14:54:22.347" v="947" actId="1076"/>
          <ac:cxnSpMkLst>
            <pc:docMk/>
            <pc:sldMk cId="3052475708" sldId="291"/>
            <ac:cxnSpMk id="13" creationId="{1F904194-6AD3-834F-884C-2E98EDD1EDB5}"/>
          </ac:cxnSpMkLst>
        </pc:cxnChg>
        <pc:cxnChg chg="mod">
          <ac:chgData name="Rupesh Vissa" userId="71bc4cc26d778a98" providerId="LiveId" clId="{67990C19-4493-4FBE-A7B8-ED8E98CDF202}" dt="2023-07-09T14:54:41.921" v="953" actId="1076"/>
          <ac:cxnSpMkLst>
            <pc:docMk/>
            <pc:sldMk cId="3052475708" sldId="291"/>
            <ac:cxnSpMk id="14" creationId="{A5990D34-BC86-762C-CA38-02EEA5D4FAA8}"/>
          </ac:cxnSpMkLst>
        </pc:cxnChg>
        <pc:cxnChg chg="mod">
          <ac:chgData name="Rupesh Vissa" userId="71bc4cc26d778a98" providerId="LiveId" clId="{67990C19-4493-4FBE-A7B8-ED8E98CDF202}" dt="2023-07-09T14:54:50.274" v="955" actId="1076"/>
          <ac:cxnSpMkLst>
            <pc:docMk/>
            <pc:sldMk cId="3052475708" sldId="291"/>
            <ac:cxnSpMk id="15" creationId="{DBD64CE9-AF6F-7EA3-D580-974A6223ADAA}"/>
          </ac:cxnSpMkLst>
        </pc:cxnChg>
        <pc:cxnChg chg="del">
          <ac:chgData name="Rupesh Vissa" userId="71bc4cc26d778a98" providerId="LiveId" clId="{67990C19-4493-4FBE-A7B8-ED8E98CDF202}" dt="2023-07-09T11:53:52.769" v="766" actId="478"/>
          <ac:cxnSpMkLst>
            <pc:docMk/>
            <pc:sldMk cId="3052475708" sldId="291"/>
            <ac:cxnSpMk id="33" creationId="{7C3F746D-9F07-C504-5769-5E8312C00C81}"/>
          </ac:cxnSpMkLst>
        </pc:cxnChg>
        <pc:cxnChg chg="del">
          <ac:chgData name="Rupesh Vissa" userId="71bc4cc26d778a98" providerId="LiveId" clId="{67990C19-4493-4FBE-A7B8-ED8E98CDF202}" dt="2023-07-09T11:54:02.740" v="771" actId="478"/>
          <ac:cxnSpMkLst>
            <pc:docMk/>
            <pc:sldMk cId="3052475708" sldId="291"/>
            <ac:cxnSpMk id="34" creationId="{29BBFC26-17B1-A6C3-3D07-6D24595AC34F}"/>
          </ac:cxnSpMkLst>
        </pc:cxnChg>
        <pc:cxnChg chg="del mod">
          <ac:chgData name="Rupesh Vissa" userId="71bc4cc26d778a98" providerId="LiveId" clId="{67990C19-4493-4FBE-A7B8-ED8E98CDF202}" dt="2023-07-09T11:53:55.012" v="768" actId="478"/>
          <ac:cxnSpMkLst>
            <pc:docMk/>
            <pc:sldMk cId="3052475708" sldId="291"/>
            <ac:cxnSpMk id="35" creationId="{CFC10E79-6864-F3EA-1924-A45F4DFC5BF7}"/>
          </ac:cxnSpMkLst>
        </pc:cxnChg>
        <pc:cxnChg chg="del">
          <ac:chgData name="Rupesh Vissa" userId="71bc4cc26d778a98" providerId="LiveId" clId="{67990C19-4493-4FBE-A7B8-ED8E98CDF202}" dt="2023-07-09T11:54:09.140" v="774" actId="478"/>
          <ac:cxnSpMkLst>
            <pc:docMk/>
            <pc:sldMk cId="3052475708" sldId="291"/>
            <ac:cxnSpMk id="36" creationId="{51955350-9B72-29FB-B654-59EFA7055DDA}"/>
          </ac:cxnSpMkLst>
        </pc:cxnChg>
        <pc:cxnChg chg="add mod">
          <ac:chgData name="Rupesh Vissa" userId="71bc4cc26d778a98" providerId="LiveId" clId="{67990C19-4493-4FBE-A7B8-ED8E98CDF202}" dt="2023-07-09T15:11:10.970" v="991" actId="13822"/>
          <ac:cxnSpMkLst>
            <pc:docMk/>
            <pc:sldMk cId="3052475708" sldId="291"/>
            <ac:cxnSpMk id="38" creationId="{B3155483-6367-C8F8-8E8E-AC109F7D9282}"/>
          </ac:cxnSpMkLst>
        </pc:cxnChg>
        <pc:cxnChg chg="del">
          <ac:chgData name="Rupesh Vissa" userId="71bc4cc26d778a98" providerId="LiveId" clId="{67990C19-4493-4FBE-A7B8-ED8E98CDF202}" dt="2023-07-09T11:54:06.826" v="773" actId="478"/>
          <ac:cxnSpMkLst>
            <pc:docMk/>
            <pc:sldMk cId="3052475708" sldId="291"/>
            <ac:cxnSpMk id="40" creationId="{9C182D2E-E25E-3E83-30BA-FECE1D97B6FC}"/>
          </ac:cxnSpMkLst>
        </pc:cxnChg>
        <pc:cxnChg chg="add mod">
          <ac:chgData name="Rupesh Vissa" userId="71bc4cc26d778a98" providerId="LiveId" clId="{67990C19-4493-4FBE-A7B8-ED8E98CDF202}" dt="2023-07-09T15:11:23.722" v="993" actId="13822"/>
          <ac:cxnSpMkLst>
            <pc:docMk/>
            <pc:sldMk cId="3052475708" sldId="291"/>
            <ac:cxnSpMk id="41" creationId="{13A144BD-470E-4CAF-5EC5-8A15D5F431E5}"/>
          </ac:cxnSpMkLst>
        </pc:cxnChg>
        <pc:cxnChg chg="add mod">
          <ac:chgData name="Rupesh Vissa" userId="71bc4cc26d778a98" providerId="LiveId" clId="{67990C19-4493-4FBE-A7B8-ED8E98CDF202}" dt="2023-07-09T15:11:40.942" v="995" actId="13822"/>
          <ac:cxnSpMkLst>
            <pc:docMk/>
            <pc:sldMk cId="3052475708" sldId="291"/>
            <ac:cxnSpMk id="43" creationId="{44D5FF6C-3BDB-EBAA-C595-6F5898942C1E}"/>
          </ac:cxnSpMkLst>
        </pc:cxnChg>
        <pc:cxnChg chg="add mod">
          <ac:chgData name="Rupesh Vissa" userId="71bc4cc26d778a98" providerId="LiveId" clId="{67990C19-4493-4FBE-A7B8-ED8E98CDF202}" dt="2023-07-09T15:11:51.684" v="997" actId="13822"/>
          <ac:cxnSpMkLst>
            <pc:docMk/>
            <pc:sldMk cId="3052475708" sldId="291"/>
            <ac:cxnSpMk id="45" creationId="{70A6DE51-2104-973C-4EB3-A41DCC7265EA}"/>
          </ac:cxnSpMkLst>
        </pc:cxnChg>
        <pc:cxnChg chg="add mod">
          <ac:chgData name="Rupesh Vissa" userId="71bc4cc26d778a98" providerId="LiveId" clId="{67990C19-4493-4FBE-A7B8-ED8E98CDF202}" dt="2023-07-09T15:12:14.667" v="1004" actId="14100"/>
          <ac:cxnSpMkLst>
            <pc:docMk/>
            <pc:sldMk cId="3052475708" sldId="291"/>
            <ac:cxnSpMk id="46" creationId="{D5F3AA40-3C69-4B65-7633-7B3283FB9A4F}"/>
          </ac:cxnSpMkLst>
        </pc:cxnChg>
        <pc:cxnChg chg="add mod">
          <ac:chgData name="Rupesh Vissa" userId="71bc4cc26d778a98" providerId="LiveId" clId="{67990C19-4493-4FBE-A7B8-ED8E98CDF202}" dt="2023-07-09T15:12:06.765" v="1002" actId="1076"/>
          <ac:cxnSpMkLst>
            <pc:docMk/>
            <pc:sldMk cId="3052475708" sldId="291"/>
            <ac:cxnSpMk id="47" creationId="{A4667791-5239-F4EA-F421-4DF4CCCB027A}"/>
          </ac:cxnSpMkLst>
        </pc:cxnChg>
        <pc:cxnChg chg="add mod">
          <ac:chgData name="Rupesh Vissa" userId="71bc4cc26d778a98" providerId="LiveId" clId="{67990C19-4493-4FBE-A7B8-ED8E98CDF202}" dt="2023-07-09T15:12:00.495" v="1001" actId="1076"/>
          <ac:cxnSpMkLst>
            <pc:docMk/>
            <pc:sldMk cId="3052475708" sldId="291"/>
            <ac:cxnSpMk id="48" creationId="{DDD767D1-76A5-911B-954B-D1F09646B864}"/>
          </ac:cxnSpMkLst>
        </pc:cxnChg>
        <pc:cxnChg chg="add mod">
          <ac:chgData name="Rupesh Vissa" userId="71bc4cc26d778a98" providerId="LiveId" clId="{67990C19-4493-4FBE-A7B8-ED8E98CDF202}" dt="2023-07-09T15:12:20.371" v="1006" actId="1076"/>
          <ac:cxnSpMkLst>
            <pc:docMk/>
            <pc:sldMk cId="3052475708" sldId="291"/>
            <ac:cxnSpMk id="50" creationId="{8B111D52-5665-CC10-7E85-B40E91C8D707}"/>
          </ac:cxnSpMkLst>
        </pc:cxnChg>
        <pc:cxnChg chg="add mod">
          <ac:chgData name="Rupesh Vissa" userId="71bc4cc26d778a98" providerId="LiveId" clId="{67990C19-4493-4FBE-A7B8-ED8E98CDF202}" dt="2023-07-09T15:13:09.697" v="1009" actId="13822"/>
          <ac:cxnSpMkLst>
            <pc:docMk/>
            <pc:sldMk cId="3052475708" sldId="291"/>
            <ac:cxnSpMk id="52" creationId="{EA4454E3-A025-3B84-E952-4F157367DACF}"/>
          </ac:cxnSpMkLst>
        </pc:cxnChg>
        <pc:cxnChg chg="add mod">
          <ac:chgData name="Rupesh Vissa" userId="71bc4cc26d778a98" providerId="LiveId" clId="{67990C19-4493-4FBE-A7B8-ED8E98CDF202}" dt="2023-07-09T15:13:24.498" v="1011" actId="13822"/>
          <ac:cxnSpMkLst>
            <pc:docMk/>
            <pc:sldMk cId="3052475708" sldId="291"/>
            <ac:cxnSpMk id="55" creationId="{2B0BE732-FEBD-F392-11FC-EE9BF626AE06}"/>
          </ac:cxnSpMkLst>
        </pc:cxnChg>
        <pc:cxnChg chg="add mod">
          <ac:chgData name="Rupesh Vissa" userId="71bc4cc26d778a98" providerId="LiveId" clId="{67990C19-4493-4FBE-A7B8-ED8E98CDF202}" dt="2023-07-09T15:16:02.808" v="1023" actId="13822"/>
          <ac:cxnSpMkLst>
            <pc:docMk/>
            <pc:sldMk cId="3052475708" sldId="291"/>
            <ac:cxnSpMk id="58" creationId="{62A0CB97-7864-D68A-F552-1EAD94B60C11}"/>
          </ac:cxnSpMkLst>
        </pc:cxnChg>
      </pc:sldChg>
      <pc:sldChg chg="new del">
        <pc:chgData name="Rupesh Vissa" userId="71bc4cc26d778a98" providerId="LiveId" clId="{67990C19-4493-4FBE-A7B8-ED8E98CDF202}" dt="2023-07-09T15:16:24.412" v="1025" actId="47"/>
        <pc:sldMkLst>
          <pc:docMk/>
          <pc:sldMk cId="2950739706" sldId="292"/>
        </pc:sldMkLst>
      </pc:sldChg>
    </pc:docChg>
  </pc:docChgLst>
  <pc:docChgLst>
    <pc:chgData name="Rupesh Vissa" userId="71bc4cc26d778a98" providerId="LiveId" clId="{35E56645-B042-4757-A21D-E0A0C42B533C}"/>
    <pc:docChg chg="undo custSel addSld delSld modSld sldOrd">
      <pc:chgData name="Rupesh Vissa" userId="71bc4cc26d778a98" providerId="LiveId" clId="{35E56645-B042-4757-A21D-E0A0C42B533C}" dt="2023-09-01T01:16:42.966" v="1172" actId="14100"/>
      <pc:docMkLst>
        <pc:docMk/>
      </pc:docMkLst>
      <pc:sldChg chg="modSp mod">
        <pc:chgData name="Rupesh Vissa" userId="71bc4cc26d778a98" providerId="LiveId" clId="{35E56645-B042-4757-A21D-E0A0C42B533C}" dt="2023-08-19T14:54:07.439" v="0" actId="6549"/>
        <pc:sldMkLst>
          <pc:docMk/>
          <pc:sldMk cId="2088378485" sldId="268"/>
        </pc:sldMkLst>
        <pc:spChg chg="mod">
          <ac:chgData name="Rupesh Vissa" userId="71bc4cc26d778a98" providerId="LiveId" clId="{35E56645-B042-4757-A21D-E0A0C42B533C}" dt="2023-08-19T14:54:07.439" v="0" actId="6549"/>
          <ac:spMkLst>
            <pc:docMk/>
            <pc:sldMk cId="2088378485" sldId="268"/>
            <ac:spMk id="3" creationId="{A45312D2-F694-1CD2-D4A7-02CCB3F2B175}"/>
          </ac:spMkLst>
        </pc:spChg>
      </pc:sldChg>
      <pc:sldChg chg="addSp delSp modSp mod">
        <pc:chgData name="Rupesh Vissa" userId="71bc4cc26d778a98" providerId="LiveId" clId="{35E56645-B042-4757-A21D-E0A0C42B533C}" dt="2023-08-29T01:19:28.223" v="34" actId="1076"/>
        <pc:sldMkLst>
          <pc:docMk/>
          <pc:sldMk cId="4193230513" sldId="278"/>
        </pc:sldMkLst>
        <pc:spChg chg="mod">
          <ac:chgData name="Rupesh Vissa" userId="71bc4cc26d778a98" providerId="LiveId" clId="{35E56645-B042-4757-A21D-E0A0C42B533C}" dt="2023-08-29T01:19:28.223" v="34" actId="1076"/>
          <ac:spMkLst>
            <pc:docMk/>
            <pc:sldMk cId="4193230513" sldId="278"/>
            <ac:spMk id="3" creationId="{8E0DD1FD-09AB-54E0-4568-EA40C5C53DB3}"/>
          </ac:spMkLst>
        </pc:spChg>
        <pc:picChg chg="add del mod modCrop">
          <ac:chgData name="Rupesh Vissa" userId="71bc4cc26d778a98" providerId="LiveId" clId="{35E56645-B042-4757-A21D-E0A0C42B533C}" dt="2023-08-29T01:18:58.983" v="25" actId="1076"/>
          <ac:picMkLst>
            <pc:docMk/>
            <pc:sldMk cId="4193230513" sldId="278"/>
            <ac:picMk id="5" creationId="{CBD31AA9-480A-07B1-06BD-F34B02F243EF}"/>
          </ac:picMkLst>
        </pc:picChg>
      </pc:sldChg>
      <pc:sldChg chg="addSp modSp mod">
        <pc:chgData name="Rupesh Vissa" userId="71bc4cc26d778a98" providerId="LiveId" clId="{35E56645-B042-4757-A21D-E0A0C42B533C}" dt="2023-08-29T01:42:56.251" v="67" actId="1076"/>
        <pc:sldMkLst>
          <pc:docMk/>
          <pc:sldMk cId="1225228176" sldId="279"/>
        </pc:sldMkLst>
        <pc:spChg chg="mod">
          <ac:chgData name="Rupesh Vissa" userId="71bc4cc26d778a98" providerId="LiveId" clId="{35E56645-B042-4757-A21D-E0A0C42B533C}" dt="2023-08-29T01:23:09.822" v="56" actId="14100"/>
          <ac:spMkLst>
            <pc:docMk/>
            <pc:sldMk cId="1225228176" sldId="279"/>
            <ac:spMk id="3" creationId="{F07CF1C4-F306-BC0B-629E-F138CC631565}"/>
          </ac:spMkLst>
        </pc:spChg>
        <pc:spChg chg="mod">
          <ac:chgData name="Rupesh Vissa" userId="71bc4cc26d778a98" providerId="LiveId" clId="{35E56645-B042-4757-A21D-E0A0C42B533C}" dt="2023-08-29T01:42:56.251" v="67" actId="1076"/>
          <ac:spMkLst>
            <pc:docMk/>
            <pc:sldMk cId="1225228176" sldId="279"/>
            <ac:spMk id="4" creationId="{A77B3283-1905-6B27-BFD5-9CADB92182A8}"/>
          </ac:spMkLst>
        </pc:spChg>
        <pc:picChg chg="add mod">
          <ac:chgData name="Rupesh Vissa" userId="71bc4cc26d778a98" providerId="LiveId" clId="{35E56645-B042-4757-A21D-E0A0C42B533C}" dt="2023-08-29T01:23:34.983" v="59" actId="14100"/>
          <ac:picMkLst>
            <pc:docMk/>
            <pc:sldMk cId="1225228176" sldId="279"/>
            <ac:picMk id="5" creationId="{D86FE81E-2194-6121-6119-6FEB9644178F}"/>
          </ac:picMkLst>
        </pc:picChg>
        <pc:picChg chg="add mod">
          <ac:chgData name="Rupesh Vissa" userId="71bc4cc26d778a98" providerId="LiveId" clId="{35E56645-B042-4757-A21D-E0A0C42B533C}" dt="2023-08-29T01:23:18.406" v="58" actId="14100"/>
          <ac:picMkLst>
            <pc:docMk/>
            <pc:sldMk cId="1225228176" sldId="279"/>
            <ac:picMk id="7" creationId="{31A9A21F-1EB6-1DC4-69E7-759E228BF003}"/>
          </ac:picMkLst>
        </pc:picChg>
      </pc:sldChg>
      <pc:sldChg chg="del">
        <pc:chgData name="Rupesh Vissa" userId="71bc4cc26d778a98" providerId="LiveId" clId="{35E56645-B042-4757-A21D-E0A0C42B533C}" dt="2023-08-31T01:11:49.527" v="530" actId="47"/>
        <pc:sldMkLst>
          <pc:docMk/>
          <pc:sldMk cId="4225790453" sldId="281"/>
        </pc:sldMkLst>
      </pc:sldChg>
      <pc:sldChg chg="addSp modSp mod">
        <pc:chgData name="Rupesh Vissa" userId="71bc4cc26d778a98" providerId="LiveId" clId="{35E56645-B042-4757-A21D-E0A0C42B533C}" dt="2023-08-31T15:44:09.015" v="712" actId="1076"/>
        <pc:sldMkLst>
          <pc:docMk/>
          <pc:sldMk cId="3516191333" sldId="282"/>
        </pc:sldMkLst>
        <pc:spChg chg="mod">
          <ac:chgData name="Rupesh Vissa" userId="71bc4cc26d778a98" providerId="LiveId" clId="{35E56645-B042-4757-A21D-E0A0C42B533C}" dt="2023-08-31T15:44:09.015" v="712" actId="1076"/>
          <ac:spMkLst>
            <pc:docMk/>
            <pc:sldMk cId="3516191333" sldId="282"/>
            <ac:spMk id="3" creationId="{81A61D25-6F17-A50A-948C-33F7126DC900}"/>
          </ac:spMkLst>
        </pc:spChg>
        <pc:spChg chg="mod">
          <ac:chgData name="Rupesh Vissa" userId="71bc4cc26d778a98" providerId="LiveId" clId="{35E56645-B042-4757-A21D-E0A0C42B533C}" dt="2023-08-31T15:33:16.393" v="543" actId="27636"/>
          <ac:spMkLst>
            <pc:docMk/>
            <pc:sldMk cId="3516191333" sldId="282"/>
            <ac:spMk id="4" creationId="{A7A745F4-7DD7-6405-795A-3EFF0820AAC7}"/>
          </ac:spMkLst>
        </pc:spChg>
        <pc:spChg chg="add mod">
          <ac:chgData name="Rupesh Vissa" userId="71bc4cc26d778a98" providerId="LiveId" clId="{35E56645-B042-4757-A21D-E0A0C42B533C}" dt="2023-08-31T15:39:13.021" v="650" actId="1076"/>
          <ac:spMkLst>
            <pc:docMk/>
            <pc:sldMk cId="3516191333" sldId="282"/>
            <ac:spMk id="6" creationId="{8E79D22D-C827-5A60-AF5F-82DAB434AE38}"/>
          </ac:spMkLst>
        </pc:spChg>
        <pc:spChg chg="add mod">
          <ac:chgData name="Rupesh Vissa" userId="71bc4cc26d778a98" providerId="LiveId" clId="{35E56645-B042-4757-A21D-E0A0C42B533C}" dt="2023-08-31T15:38:38.623" v="643" actId="14861"/>
          <ac:spMkLst>
            <pc:docMk/>
            <pc:sldMk cId="3516191333" sldId="282"/>
            <ac:spMk id="7" creationId="{AAA85FA8-823C-53BC-44CD-D4FEFAF051DA}"/>
          </ac:spMkLst>
        </pc:spChg>
        <pc:spChg chg="add mod">
          <ac:chgData name="Rupesh Vissa" userId="71bc4cc26d778a98" providerId="LiveId" clId="{35E56645-B042-4757-A21D-E0A0C42B533C}" dt="2023-08-31T15:42:22.746" v="699" actId="1076"/>
          <ac:spMkLst>
            <pc:docMk/>
            <pc:sldMk cId="3516191333" sldId="282"/>
            <ac:spMk id="14" creationId="{B19F3677-C640-3CCC-28A7-E0F4B4279533}"/>
          </ac:spMkLst>
        </pc:spChg>
        <pc:spChg chg="add mod">
          <ac:chgData name="Rupesh Vissa" userId="71bc4cc26d778a98" providerId="LiveId" clId="{35E56645-B042-4757-A21D-E0A0C42B533C}" dt="2023-08-31T15:42:26.558" v="700" actId="1076"/>
          <ac:spMkLst>
            <pc:docMk/>
            <pc:sldMk cId="3516191333" sldId="282"/>
            <ac:spMk id="15" creationId="{EC2D78A2-C4C4-38D6-998A-D98F70347955}"/>
          </ac:spMkLst>
        </pc:spChg>
        <pc:spChg chg="add mod">
          <ac:chgData name="Rupesh Vissa" userId="71bc4cc26d778a98" providerId="LiveId" clId="{35E56645-B042-4757-A21D-E0A0C42B533C}" dt="2023-08-31T15:42:30.888" v="701" actId="1076"/>
          <ac:spMkLst>
            <pc:docMk/>
            <pc:sldMk cId="3516191333" sldId="282"/>
            <ac:spMk id="16" creationId="{02203712-4F4C-A8E3-72F9-187E23EF9143}"/>
          </ac:spMkLst>
        </pc:spChg>
        <pc:picChg chg="add mod modCrop">
          <ac:chgData name="Rupesh Vissa" userId="71bc4cc26d778a98" providerId="LiveId" clId="{35E56645-B042-4757-A21D-E0A0C42B533C}" dt="2023-08-31T15:38:14.910" v="639"/>
          <ac:picMkLst>
            <pc:docMk/>
            <pc:sldMk cId="3516191333" sldId="282"/>
            <ac:picMk id="5" creationId="{E6F8A43C-3EAC-FE20-CB40-639D2B3194E0}"/>
          </ac:picMkLst>
        </pc:picChg>
        <pc:picChg chg="add mod modCrop">
          <ac:chgData name="Rupesh Vissa" userId="71bc4cc26d778a98" providerId="LiveId" clId="{35E56645-B042-4757-A21D-E0A0C42B533C}" dt="2023-08-31T15:42:15.263" v="698" actId="1076"/>
          <ac:picMkLst>
            <pc:docMk/>
            <pc:sldMk cId="3516191333" sldId="282"/>
            <ac:picMk id="13" creationId="{7EFCBCCF-2808-830F-42A0-2BC42CE9A993}"/>
          </ac:picMkLst>
        </pc:picChg>
        <pc:cxnChg chg="add mod">
          <ac:chgData name="Rupesh Vissa" userId="71bc4cc26d778a98" providerId="LiveId" clId="{35E56645-B042-4757-A21D-E0A0C42B533C}" dt="2023-08-31T15:39:24.595" v="652" actId="13822"/>
          <ac:cxnSpMkLst>
            <pc:docMk/>
            <pc:sldMk cId="3516191333" sldId="282"/>
            <ac:cxnSpMk id="9" creationId="{A97BEECB-DA22-CB9F-D4AB-FDCB1F1BD613}"/>
          </ac:cxnSpMkLst>
        </pc:cxnChg>
        <pc:cxnChg chg="add mod">
          <ac:chgData name="Rupesh Vissa" userId="71bc4cc26d778a98" providerId="LiveId" clId="{35E56645-B042-4757-A21D-E0A0C42B533C}" dt="2023-08-31T15:39:42.996" v="655" actId="13822"/>
          <ac:cxnSpMkLst>
            <pc:docMk/>
            <pc:sldMk cId="3516191333" sldId="282"/>
            <ac:cxnSpMk id="11" creationId="{57F0EADA-E1F3-4C3F-2946-95F57EDA5386}"/>
          </ac:cxnSpMkLst>
        </pc:cxnChg>
        <pc:cxnChg chg="add mod">
          <ac:chgData name="Rupesh Vissa" userId="71bc4cc26d778a98" providerId="LiveId" clId="{35E56645-B042-4757-A21D-E0A0C42B533C}" dt="2023-08-31T15:42:42.237" v="703" actId="13822"/>
          <ac:cxnSpMkLst>
            <pc:docMk/>
            <pc:sldMk cId="3516191333" sldId="282"/>
            <ac:cxnSpMk id="18" creationId="{9391FFB3-7E8B-A878-D47C-B82D98BEEFAC}"/>
          </ac:cxnSpMkLst>
        </pc:cxnChg>
      </pc:sldChg>
      <pc:sldChg chg="del ord">
        <pc:chgData name="Rupesh Vissa" userId="71bc4cc26d778a98" providerId="LiveId" clId="{35E56645-B042-4757-A21D-E0A0C42B533C}" dt="2023-08-31T00:51:18.545" v="516" actId="47"/>
        <pc:sldMkLst>
          <pc:docMk/>
          <pc:sldMk cId="1536994538" sldId="283"/>
        </pc:sldMkLst>
      </pc:sldChg>
      <pc:sldChg chg="del">
        <pc:chgData name="Rupesh Vissa" userId="71bc4cc26d778a98" providerId="LiveId" clId="{35E56645-B042-4757-A21D-E0A0C42B533C}" dt="2023-09-01T00:49:20.625" v="730" actId="47"/>
        <pc:sldMkLst>
          <pc:docMk/>
          <pc:sldMk cId="63342128" sldId="284"/>
        </pc:sldMkLst>
      </pc:sldChg>
      <pc:sldChg chg="modSp del mod">
        <pc:chgData name="Rupesh Vissa" userId="71bc4cc26d778a98" providerId="LiveId" clId="{35E56645-B042-4757-A21D-E0A0C42B533C}" dt="2023-09-01T01:14:29.315" v="1149" actId="47"/>
        <pc:sldMkLst>
          <pc:docMk/>
          <pc:sldMk cId="3021057748" sldId="286"/>
        </pc:sldMkLst>
        <pc:spChg chg="mod">
          <ac:chgData name="Rupesh Vissa" userId="71bc4cc26d778a98" providerId="LiveId" clId="{35E56645-B042-4757-A21D-E0A0C42B533C}" dt="2023-09-01T01:14:24.043" v="1148" actId="27636"/>
          <ac:spMkLst>
            <pc:docMk/>
            <pc:sldMk cId="3021057748" sldId="286"/>
            <ac:spMk id="3" creationId="{A96822B7-1A41-D7F5-8D92-F81EBFEDA442}"/>
          </ac:spMkLst>
        </pc:spChg>
      </pc:sldChg>
      <pc:sldChg chg="addSp new mod">
        <pc:chgData name="Rupesh Vissa" userId="71bc4cc26d778a98" providerId="LiveId" clId="{35E56645-B042-4757-A21D-E0A0C42B533C}" dt="2023-08-20T01:53:21.914" v="2" actId="22"/>
        <pc:sldMkLst>
          <pc:docMk/>
          <pc:sldMk cId="4110682404" sldId="292"/>
        </pc:sldMkLst>
        <pc:picChg chg="add">
          <ac:chgData name="Rupesh Vissa" userId="71bc4cc26d778a98" providerId="LiveId" clId="{35E56645-B042-4757-A21D-E0A0C42B533C}" dt="2023-08-20T01:53:21.914" v="2" actId="22"/>
          <ac:picMkLst>
            <pc:docMk/>
            <pc:sldMk cId="4110682404" sldId="292"/>
            <ac:picMk id="4" creationId="{F2A841ED-3D23-2C09-4F27-68DA826DD1CA}"/>
          </ac:picMkLst>
        </pc:picChg>
      </pc:sldChg>
      <pc:sldChg chg="addSp new mod">
        <pc:chgData name="Rupesh Vissa" userId="71bc4cc26d778a98" providerId="LiveId" clId="{35E56645-B042-4757-A21D-E0A0C42B533C}" dt="2023-08-20T01:53:57.796" v="4" actId="22"/>
        <pc:sldMkLst>
          <pc:docMk/>
          <pc:sldMk cId="3839868164" sldId="293"/>
        </pc:sldMkLst>
        <pc:picChg chg="add">
          <ac:chgData name="Rupesh Vissa" userId="71bc4cc26d778a98" providerId="LiveId" clId="{35E56645-B042-4757-A21D-E0A0C42B533C}" dt="2023-08-20T01:53:57.796" v="4" actId="22"/>
          <ac:picMkLst>
            <pc:docMk/>
            <pc:sldMk cId="3839868164" sldId="293"/>
            <ac:picMk id="4" creationId="{DAE789DC-CB60-5B7B-0D87-25EF9C79DEDD}"/>
          </ac:picMkLst>
        </pc:picChg>
      </pc:sldChg>
      <pc:sldChg chg="addSp new mod">
        <pc:chgData name="Rupesh Vissa" userId="71bc4cc26d778a98" providerId="LiveId" clId="{35E56645-B042-4757-A21D-E0A0C42B533C}" dt="2023-08-20T01:54:25.354" v="6" actId="22"/>
        <pc:sldMkLst>
          <pc:docMk/>
          <pc:sldMk cId="242662388" sldId="294"/>
        </pc:sldMkLst>
        <pc:picChg chg="add">
          <ac:chgData name="Rupesh Vissa" userId="71bc4cc26d778a98" providerId="LiveId" clId="{35E56645-B042-4757-A21D-E0A0C42B533C}" dt="2023-08-20T01:54:25.354" v="6" actId="22"/>
          <ac:picMkLst>
            <pc:docMk/>
            <pc:sldMk cId="242662388" sldId="294"/>
            <ac:picMk id="4" creationId="{6AFB0679-378D-F2F1-3E77-03F5BFD7B151}"/>
          </ac:picMkLst>
        </pc:picChg>
      </pc:sldChg>
      <pc:sldChg chg="addSp modSp mod modNotesTx">
        <pc:chgData name="Rupesh Vissa" userId="71bc4cc26d778a98" providerId="LiveId" clId="{35E56645-B042-4757-A21D-E0A0C42B533C}" dt="2023-08-31T01:11:37.120" v="529"/>
        <pc:sldMkLst>
          <pc:docMk/>
          <pc:sldMk cId="3447022606" sldId="298"/>
        </pc:sldMkLst>
        <pc:spChg chg="add mod">
          <ac:chgData name="Rupesh Vissa" userId="71bc4cc26d778a98" providerId="LiveId" clId="{35E56645-B042-4757-A21D-E0A0C42B533C}" dt="2023-08-31T01:10:28.780" v="523" actId="122"/>
          <ac:spMkLst>
            <pc:docMk/>
            <pc:sldMk cId="3447022606" sldId="298"/>
            <ac:spMk id="2" creationId="{B8078598-8F3D-E7F8-FFED-2DA205EFDB28}"/>
          </ac:spMkLst>
        </pc:spChg>
        <pc:spChg chg="mod">
          <ac:chgData name="Rupesh Vissa" userId="71bc4cc26d778a98" providerId="LiveId" clId="{35E56645-B042-4757-A21D-E0A0C42B533C}" dt="2023-08-29T01:02:16.071" v="8" actId="14100"/>
          <ac:spMkLst>
            <pc:docMk/>
            <pc:sldMk cId="3447022606" sldId="298"/>
            <ac:spMk id="11" creationId="{E010C18A-ECC7-C554-A50C-D1EF20A87485}"/>
          </ac:spMkLst>
        </pc:spChg>
        <pc:cxnChg chg="add mod">
          <ac:chgData name="Rupesh Vissa" userId="71bc4cc26d778a98" providerId="LiveId" clId="{35E56645-B042-4757-A21D-E0A0C42B533C}" dt="2023-08-31T01:10:52.371" v="528" actId="13822"/>
          <ac:cxnSpMkLst>
            <pc:docMk/>
            <pc:sldMk cId="3447022606" sldId="298"/>
            <ac:cxnSpMk id="22" creationId="{D4039866-C5B8-6875-2764-4C9448FB3A9C}"/>
          </ac:cxnSpMkLst>
        </pc:cxnChg>
        <pc:cxnChg chg="mod">
          <ac:chgData name="Rupesh Vissa" userId="71bc4cc26d778a98" providerId="LiveId" clId="{35E56645-B042-4757-A21D-E0A0C42B533C}" dt="2023-08-29T01:03:50.858" v="19" actId="1076"/>
          <ac:cxnSpMkLst>
            <pc:docMk/>
            <pc:sldMk cId="3447022606" sldId="298"/>
            <ac:cxnSpMk id="23" creationId="{8EACB1FE-6E55-B558-43A6-1AA59E4B7E4B}"/>
          </ac:cxnSpMkLst>
        </pc:cxnChg>
        <pc:cxnChg chg="mod">
          <ac:chgData name="Rupesh Vissa" userId="71bc4cc26d778a98" providerId="LiveId" clId="{35E56645-B042-4757-A21D-E0A0C42B533C}" dt="2023-08-29T01:02:50.023" v="11" actId="14100"/>
          <ac:cxnSpMkLst>
            <pc:docMk/>
            <pc:sldMk cId="3447022606" sldId="298"/>
            <ac:cxnSpMk id="25" creationId="{1A0EDFFA-4E61-DC5D-07D9-32947CD0B3D5}"/>
          </ac:cxnSpMkLst>
        </pc:cxnChg>
        <pc:cxnChg chg="mod">
          <ac:chgData name="Rupesh Vissa" userId="71bc4cc26d778a98" providerId="LiveId" clId="{35E56645-B042-4757-A21D-E0A0C42B533C}" dt="2023-08-29T01:03:38.191" v="15" actId="1036"/>
          <ac:cxnSpMkLst>
            <pc:docMk/>
            <pc:sldMk cId="3447022606" sldId="298"/>
            <ac:cxnSpMk id="32" creationId="{E5B3F8BA-2CEC-632F-B517-3D308A51B631}"/>
          </ac:cxnSpMkLst>
        </pc:cxnChg>
      </pc:sldChg>
      <pc:sldChg chg="new del">
        <pc:chgData name="Rupesh Vissa" userId="71bc4cc26d778a98" providerId="LiveId" clId="{35E56645-B042-4757-A21D-E0A0C42B533C}" dt="2023-08-29T01:46:21.096" v="71" actId="47"/>
        <pc:sldMkLst>
          <pc:docMk/>
          <pc:sldMk cId="509615821" sldId="299"/>
        </pc:sldMkLst>
      </pc:sldChg>
      <pc:sldChg chg="addSp delSp modSp new mod ord">
        <pc:chgData name="Rupesh Vissa" userId="71bc4cc26d778a98" providerId="LiveId" clId="{35E56645-B042-4757-A21D-E0A0C42B533C}" dt="2023-08-29T01:43:05.503" v="70" actId="1076"/>
        <pc:sldMkLst>
          <pc:docMk/>
          <pc:sldMk cId="996568767" sldId="300"/>
        </pc:sldMkLst>
        <pc:spChg chg="del">
          <ac:chgData name="Rupesh Vissa" userId="71bc4cc26d778a98" providerId="LiveId" clId="{35E56645-B042-4757-A21D-E0A0C42B533C}" dt="2023-08-29T01:43:02.112" v="68"/>
          <ac:spMkLst>
            <pc:docMk/>
            <pc:sldMk cId="996568767" sldId="300"/>
            <ac:spMk id="2" creationId="{BB9B0080-0040-223D-88AE-C8F1DA9FEF24}"/>
          </ac:spMkLst>
        </pc:spChg>
        <pc:spChg chg="mod">
          <ac:chgData name="Rupesh Vissa" userId="71bc4cc26d778a98" providerId="LiveId" clId="{35E56645-B042-4757-A21D-E0A0C42B533C}" dt="2023-08-29T01:42:48.680" v="66" actId="1076"/>
          <ac:spMkLst>
            <pc:docMk/>
            <pc:sldMk cId="996568767" sldId="300"/>
            <ac:spMk id="3" creationId="{D4987872-006A-D1A7-D797-FD59738D74F8}"/>
          </ac:spMkLst>
        </pc:spChg>
        <pc:spChg chg="add mod">
          <ac:chgData name="Rupesh Vissa" userId="71bc4cc26d778a98" providerId="LiveId" clId="{35E56645-B042-4757-A21D-E0A0C42B533C}" dt="2023-08-29T01:43:05.503" v="70" actId="1076"/>
          <ac:spMkLst>
            <pc:docMk/>
            <pc:sldMk cId="996568767" sldId="300"/>
            <ac:spMk id="6" creationId="{9FE12A86-8F01-AD39-9AD1-1ADA5729AE9A}"/>
          </ac:spMkLst>
        </pc:spChg>
        <pc:picChg chg="add mod">
          <ac:chgData name="Rupesh Vissa" userId="71bc4cc26d778a98" providerId="LiveId" clId="{35E56645-B042-4757-A21D-E0A0C42B533C}" dt="2023-08-29T01:42:43.090" v="65" actId="14100"/>
          <ac:picMkLst>
            <pc:docMk/>
            <pc:sldMk cId="996568767" sldId="300"/>
            <ac:picMk id="5" creationId="{06BE9232-EDAF-BE4D-3974-9BEB7891FE20}"/>
          </ac:picMkLst>
        </pc:picChg>
      </pc:sldChg>
      <pc:sldChg chg="addSp delSp modSp new mod">
        <pc:chgData name="Rupesh Vissa" userId="71bc4cc26d778a98" providerId="LiveId" clId="{35E56645-B042-4757-A21D-E0A0C42B533C}" dt="2023-08-31T00:40:43.797" v="314" actId="14100"/>
        <pc:sldMkLst>
          <pc:docMk/>
          <pc:sldMk cId="2473248333" sldId="301"/>
        </pc:sldMkLst>
        <pc:spChg chg="mod">
          <ac:chgData name="Rupesh Vissa" userId="71bc4cc26d778a98" providerId="LiveId" clId="{35E56645-B042-4757-A21D-E0A0C42B533C}" dt="2023-08-31T00:40:43.797" v="314" actId="14100"/>
          <ac:spMkLst>
            <pc:docMk/>
            <pc:sldMk cId="2473248333" sldId="301"/>
            <ac:spMk id="2" creationId="{791D521D-974A-1DA2-F257-548539D8CB7F}"/>
          </ac:spMkLst>
        </pc:spChg>
        <pc:spChg chg="add mod">
          <ac:chgData name="Rupesh Vissa" userId="71bc4cc26d778a98" providerId="LiveId" clId="{35E56645-B042-4757-A21D-E0A0C42B533C}" dt="2023-08-31T00:32:18.836" v="165" actId="207"/>
          <ac:spMkLst>
            <pc:docMk/>
            <pc:sldMk cId="2473248333" sldId="301"/>
            <ac:spMk id="5" creationId="{B59D6821-E302-C163-FF2F-BCC0C9FBF853}"/>
          </ac:spMkLst>
        </pc:spChg>
        <pc:spChg chg="add mod">
          <ac:chgData name="Rupesh Vissa" userId="71bc4cc26d778a98" providerId="LiveId" clId="{35E56645-B042-4757-A21D-E0A0C42B533C}" dt="2023-08-31T00:32:34.716" v="176" actId="1037"/>
          <ac:spMkLst>
            <pc:docMk/>
            <pc:sldMk cId="2473248333" sldId="301"/>
            <ac:spMk id="6" creationId="{280D9EBB-5D76-6DE9-FB85-4793CCE2B9BA}"/>
          </ac:spMkLst>
        </pc:spChg>
        <pc:spChg chg="add del mod">
          <ac:chgData name="Rupesh Vissa" userId="71bc4cc26d778a98" providerId="LiveId" clId="{35E56645-B042-4757-A21D-E0A0C42B533C}" dt="2023-08-31T00:37:23.359" v="255" actId="478"/>
          <ac:spMkLst>
            <pc:docMk/>
            <pc:sldMk cId="2473248333" sldId="301"/>
            <ac:spMk id="7" creationId="{55B502A8-EE55-3566-EDEE-1AB82C8B03B0}"/>
          </ac:spMkLst>
        </pc:spChg>
        <pc:spChg chg="add mod">
          <ac:chgData name="Rupesh Vissa" userId="71bc4cc26d778a98" providerId="LiveId" clId="{35E56645-B042-4757-A21D-E0A0C42B533C}" dt="2023-08-31T00:36:33.112" v="246" actId="14861"/>
          <ac:spMkLst>
            <pc:docMk/>
            <pc:sldMk cId="2473248333" sldId="301"/>
            <ac:spMk id="8" creationId="{C5C7EF8B-38A3-9B25-C9AA-1456E198D680}"/>
          </ac:spMkLst>
        </pc:spChg>
        <pc:spChg chg="add del mod">
          <ac:chgData name="Rupesh Vissa" userId="71bc4cc26d778a98" providerId="LiveId" clId="{35E56645-B042-4757-A21D-E0A0C42B533C}" dt="2023-08-31T00:37:03.940" v="249" actId="478"/>
          <ac:spMkLst>
            <pc:docMk/>
            <pc:sldMk cId="2473248333" sldId="301"/>
            <ac:spMk id="9" creationId="{6852BEAF-D10D-1713-5748-29D2CD336106}"/>
          </ac:spMkLst>
        </pc:spChg>
        <pc:spChg chg="add mod">
          <ac:chgData name="Rupesh Vissa" userId="71bc4cc26d778a98" providerId="LiveId" clId="{35E56645-B042-4757-A21D-E0A0C42B533C}" dt="2023-08-31T00:37:36.612" v="259" actId="20577"/>
          <ac:spMkLst>
            <pc:docMk/>
            <pc:sldMk cId="2473248333" sldId="301"/>
            <ac:spMk id="10" creationId="{59A0BB2A-07BD-95CD-E18B-D7A1C3C2A7DD}"/>
          </ac:spMkLst>
        </pc:spChg>
        <pc:spChg chg="add mod">
          <ac:chgData name="Rupesh Vissa" userId="71bc4cc26d778a98" providerId="LiveId" clId="{35E56645-B042-4757-A21D-E0A0C42B533C}" dt="2023-08-31T00:38:16.872" v="280" actId="207"/>
          <ac:spMkLst>
            <pc:docMk/>
            <pc:sldMk cId="2473248333" sldId="301"/>
            <ac:spMk id="11" creationId="{6F66F88C-CB49-5BAA-1935-A54B1CEF1BBF}"/>
          </ac:spMkLst>
        </pc:spChg>
        <pc:spChg chg="add mod">
          <ac:chgData name="Rupesh Vissa" userId="71bc4cc26d778a98" providerId="LiveId" clId="{35E56645-B042-4757-A21D-E0A0C42B533C}" dt="2023-08-31T00:39:04.237" v="309" actId="207"/>
          <ac:spMkLst>
            <pc:docMk/>
            <pc:sldMk cId="2473248333" sldId="301"/>
            <ac:spMk id="12" creationId="{21CDF45B-39E5-D4DF-6B1C-339FCD565E2B}"/>
          </ac:spMkLst>
        </pc:spChg>
        <pc:picChg chg="add mod modCrop">
          <ac:chgData name="Rupesh Vissa" userId="71bc4cc26d778a98" providerId="LiveId" clId="{35E56645-B042-4757-A21D-E0A0C42B533C}" dt="2023-08-31T00:30:16.523" v="76" actId="732"/>
          <ac:picMkLst>
            <pc:docMk/>
            <pc:sldMk cId="2473248333" sldId="301"/>
            <ac:picMk id="4" creationId="{CF4A8DFE-5540-5AB1-27A9-25900A936EE6}"/>
          </ac:picMkLst>
        </pc:picChg>
      </pc:sldChg>
      <pc:sldChg chg="addSp delSp modSp new mod">
        <pc:chgData name="Rupesh Vissa" userId="71bc4cc26d778a98" providerId="LiveId" clId="{35E56645-B042-4757-A21D-E0A0C42B533C}" dt="2023-08-31T00:50:27.152" v="515" actId="122"/>
        <pc:sldMkLst>
          <pc:docMk/>
          <pc:sldMk cId="493403890" sldId="302"/>
        </pc:sldMkLst>
        <pc:spChg chg="del mod">
          <ac:chgData name="Rupesh Vissa" userId="71bc4cc26d778a98" providerId="LiveId" clId="{35E56645-B042-4757-A21D-E0A0C42B533C}" dt="2023-08-31T00:40:51.852" v="315"/>
          <ac:spMkLst>
            <pc:docMk/>
            <pc:sldMk cId="493403890" sldId="302"/>
            <ac:spMk id="2" creationId="{183B57AA-80A8-C157-C7A9-8CC12986468B}"/>
          </ac:spMkLst>
        </pc:spChg>
        <pc:spChg chg="add mod">
          <ac:chgData name="Rupesh Vissa" userId="71bc4cc26d778a98" providerId="LiveId" clId="{35E56645-B042-4757-A21D-E0A0C42B533C}" dt="2023-08-31T00:47:45.908" v="461" actId="20577"/>
          <ac:spMkLst>
            <pc:docMk/>
            <pc:sldMk cId="493403890" sldId="302"/>
            <ac:spMk id="5" creationId="{B00C5B80-A13E-6F90-D4C2-72E809B31640}"/>
          </ac:spMkLst>
        </pc:spChg>
        <pc:spChg chg="add mod">
          <ac:chgData name="Rupesh Vissa" userId="71bc4cc26d778a98" providerId="LiveId" clId="{35E56645-B042-4757-A21D-E0A0C42B533C}" dt="2023-08-31T00:44:46.097" v="377" actId="1076"/>
          <ac:spMkLst>
            <pc:docMk/>
            <pc:sldMk cId="493403890" sldId="302"/>
            <ac:spMk id="6" creationId="{5BC68164-FF9D-DFEC-10C4-64853CD5B284}"/>
          </ac:spMkLst>
        </pc:spChg>
        <pc:spChg chg="add mod">
          <ac:chgData name="Rupesh Vissa" userId="71bc4cc26d778a98" providerId="LiveId" clId="{35E56645-B042-4757-A21D-E0A0C42B533C}" dt="2023-08-31T00:43:21.754" v="352"/>
          <ac:spMkLst>
            <pc:docMk/>
            <pc:sldMk cId="493403890" sldId="302"/>
            <ac:spMk id="8" creationId="{CF73ED70-152B-A228-9C7A-F30B1396E56A}"/>
          </ac:spMkLst>
        </pc:spChg>
        <pc:spChg chg="add mod">
          <ac:chgData name="Rupesh Vissa" userId="71bc4cc26d778a98" providerId="LiveId" clId="{35E56645-B042-4757-A21D-E0A0C42B533C}" dt="2023-08-31T00:44:36.972" v="375" actId="1076"/>
          <ac:spMkLst>
            <pc:docMk/>
            <pc:sldMk cId="493403890" sldId="302"/>
            <ac:spMk id="9" creationId="{6B72F28A-A3D6-180E-C9A8-5A48FCC3F159}"/>
          </ac:spMkLst>
        </pc:spChg>
        <pc:spChg chg="add mod">
          <ac:chgData name="Rupesh Vissa" userId="71bc4cc26d778a98" providerId="LiveId" clId="{35E56645-B042-4757-A21D-E0A0C42B533C}" dt="2023-08-31T00:44:39.637" v="376" actId="1076"/>
          <ac:spMkLst>
            <pc:docMk/>
            <pc:sldMk cId="493403890" sldId="302"/>
            <ac:spMk id="10" creationId="{1BE34088-741D-CEFD-4D7B-DAC7C1B2AC65}"/>
          </ac:spMkLst>
        </pc:spChg>
        <pc:spChg chg="add mod">
          <ac:chgData name="Rupesh Vissa" userId="71bc4cc26d778a98" providerId="LiveId" clId="{35E56645-B042-4757-A21D-E0A0C42B533C}" dt="2023-08-31T00:49:43.736" v="500" actId="1038"/>
          <ac:spMkLst>
            <pc:docMk/>
            <pc:sldMk cId="493403890" sldId="302"/>
            <ac:spMk id="11" creationId="{7B739061-990D-FEDF-B531-3BF70B00AF08}"/>
          </ac:spMkLst>
        </pc:spChg>
        <pc:spChg chg="add mod">
          <ac:chgData name="Rupesh Vissa" userId="71bc4cc26d778a98" providerId="LiveId" clId="{35E56645-B042-4757-A21D-E0A0C42B533C}" dt="2023-08-31T00:46:33.207" v="425" actId="207"/>
          <ac:spMkLst>
            <pc:docMk/>
            <pc:sldMk cId="493403890" sldId="302"/>
            <ac:spMk id="12" creationId="{4249FC33-039E-D83E-B759-FB98E43031E6}"/>
          </ac:spMkLst>
        </pc:spChg>
        <pc:spChg chg="add mod">
          <ac:chgData name="Rupesh Vissa" userId="71bc4cc26d778a98" providerId="LiveId" clId="{35E56645-B042-4757-A21D-E0A0C42B533C}" dt="2023-08-31T00:47:15.936" v="446" actId="404"/>
          <ac:spMkLst>
            <pc:docMk/>
            <pc:sldMk cId="493403890" sldId="302"/>
            <ac:spMk id="13" creationId="{8544900D-8264-E7EE-D84A-B7566984E704}"/>
          </ac:spMkLst>
        </pc:spChg>
        <pc:spChg chg="add mod">
          <ac:chgData name="Rupesh Vissa" userId="71bc4cc26d778a98" providerId="LiveId" clId="{35E56645-B042-4757-A21D-E0A0C42B533C}" dt="2023-08-31T00:49:09.722" v="474" actId="1035"/>
          <ac:spMkLst>
            <pc:docMk/>
            <pc:sldMk cId="493403890" sldId="302"/>
            <ac:spMk id="14" creationId="{83B3F1A5-B179-748E-3DA2-7377488F28AA}"/>
          </ac:spMkLst>
        </pc:spChg>
        <pc:spChg chg="add mod">
          <ac:chgData name="Rupesh Vissa" userId="71bc4cc26d778a98" providerId="LiveId" clId="{35E56645-B042-4757-A21D-E0A0C42B533C}" dt="2023-08-31T00:49:34.597" v="497" actId="122"/>
          <ac:spMkLst>
            <pc:docMk/>
            <pc:sldMk cId="493403890" sldId="302"/>
            <ac:spMk id="15" creationId="{E0477D58-1694-0E98-BE09-E891A8471A82}"/>
          </ac:spMkLst>
        </pc:spChg>
        <pc:spChg chg="add mod">
          <ac:chgData name="Rupesh Vissa" userId="71bc4cc26d778a98" providerId="LiveId" clId="{35E56645-B042-4757-A21D-E0A0C42B533C}" dt="2023-08-31T00:50:27.152" v="515" actId="122"/>
          <ac:spMkLst>
            <pc:docMk/>
            <pc:sldMk cId="493403890" sldId="302"/>
            <ac:spMk id="16" creationId="{AC08C913-EFCE-CDD4-D4A4-620BD29E90EB}"/>
          </ac:spMkLst>
        </pc:spChg>
        <pc:picChg chg="add mod modCrop">
          <ac:chgData name="Rupesh Vissa" userId="71bc4cc26d778a98" providerId="LiveId" clId="{35E56645-B042-4757-A21D-E0A0C42B533C}" dt="2023-08-31T00:46:56.597" v="441" actId="14100"/>
          <ac:picMkLst>
            <pc:docMk/>
            <pc:sldMk cId="493403890" sldId="302"/>
            <ac:picMk id="4" creationId="{052CDBF2-31E4-8F00-D42E-2CCC0ECDEDD9}"/>
          </ac:picMkLst>
        </pc:picChg>
        <pc:picChg chg="add del mod">
          <ac:chgData name="Rupesh Vissa" userId="71bc4cc26d778a98" providerId="LiveId" clId="{35E56645-B042-4757-A21D-E0A0C42B533C}" dt="2023-08-31T00:43:18.270" v="351" actId="478"/>
          <ac:picMkLst>
            <pc:docMk/>
            <pc:sldMk cId="493403890" sldId="302"/>
            <ac:picMk id="7" creationId="{E7F89303-3EFE-1686-E382-17FA576D0C86}"/>
          </ac:picMkLst>
        </pc:picChg>
      </pc:sldChg>
      <pc:sldChg chg="delSp modSp add mod">
        <pc:chgData name="Rupesh Vissa" userId="71bc4cc26d778a98" providerId="LiveId" clId="{35E56645-B042-4757-A21D-E0A0C42B533C}" dt="2023-09-01T00:49:15.945" v="729" actId="1076"/>
        <pc:sldMkLst>
          <pc:docMk/>
          <pc:sldMk cId="364265408" sldId="303"/>
        </pc:sldMkLst>
        <pc:spChg chg="mod">
          <ac:chgData name="Rupesh Vissa" userId="71bc4cc26d778a98" providerId="LiveId" clId="{35E56645-B042-4757-A21D-E0A0C42B533C}" dt="2023-09-01T00:49:11.420" v="728" actId="1076"/>
          <ac:spMkLst>
            <pc:docMk/>
            <pc:sldMk cId="364265408" sldId="303"/>
            <ac:spMk id="3" creationId="{81A61D25-6F17-A50A-948C-33F7126DC900}"/>
          </ac:spMkLst>
        </pc:spChg>
        <pc:spChg chg="mod">
          <ac:chgData name="Rupesh Vissa" userId="71bc4cc26d778a98" providerId="LiveId" clId="{35E56645-B042-4757-A21D-E0A0C42B533C}" dt="2023-09-01T00:49:15.945" v="729" actId="1076"/>
          <ac:spMkLst>
            <pc:docMk/>
            <pc:sldMk cId="364265408" sldId="303"/>
            <ac:spMk id="4" creationId="{A7A745F4-7DD7-6405-795A-3EFF0820AAC7}"/>
          </ac:spMkLst>
        </pc:spChg>
        <pc:spChg chg="del">
          <ac:chgData name="Rupesh Vissa" userId="71bc4cc26d778a98" providerId="LiveId" clId="{35E56645-B042-4757-A21D-E0A0C42B533C}" dt="2023-08-31T15:44:25.217" v="716" actId="478"/>
          <ac:spMkLst>
            <pc:docMk/>
            <pc:sldMk cId="364265408" sldId="303"/>
            <ac:spMk id="6" creationId="{8E79D22D-C827-5A60-AF5F-82DAB434AE38}"/>
          </ac:spMkLst>
        </pc:spChg>
        <pc:spChg chg="del">
          <ac:chgData name="Rupesh Vissa" userId="71bc4cc26d778a98" providerId="LiveId" clId="{35E56645-B042-4757-A21D-E0A0C42B533C}" dt="2023-08-31T15:44:20.630" v="714" actId="478"/>
          <ac:spMkLst>
            <pc:docMk/>
            <pc:sldMk cId="364265408" sldId="303"/>
            <ac:spMk id="7" creationId="{AAA85FA8-823C-53BC-44CD-D4FEFAF051DA}"/>
          </ac:spMkLst>
        </pc:spChg>
        <pc:spChg chg="del">
          <ac:chgData name="Rupesh Vissa" userId="71bc4cc26d778a98" providerId="LiveId" clId="{35E56645-B042-4757-A21D-E0A0C42B533C}" dt="2023-08-31T15:44:31.118" v="719" actId="478"/>
          <ac:spMkLst>
            <pc:docMk/>
            <pc:sldMk cId="364265408" sldId="303"/>
            <ac:spMk id="14" creationId="{B19F3677-C640-3CCC-28A7-E0F4B4279533}"/>
          </ac:spMkLst>
        </pc:spChg>
        <pc:spChg chg="del">
          <ac:chgData name="Rupesh Vissa" userId="71bc4cc26d778a98" providerId="LiveId" clId="{35E56645-B042-4757-A21D-E0A0C42B533C}" dt="2023-08-31T15:44:41.823" v="721" actId="478"/>
          <ac:spMkLst>
            <pc:docMk/>
            <pc:sldMk cId="364265408" sldId="303"/>
            <ac:spMk id="15" creationId="{EC2D78A2-C4C4-38D6-998A-D98F70347955}"/>
          </ac:spMkLst>
        </pc:spChg>
        <pc:spChg chg="del">
          <ac:chgData name="Rupesh Vissa" userId="71bc4cc26d778a98" providerId="LiveId" clId="{35E56645-B042-4757-A21D-E0A0C42B533C}" dt="2023-08-31T15:44:44.962" v="722" actId="478"/>
          <ac:spMkLst>
            <pc:docMk/>
            <pc:sldMk cId="364265408" sldId="303"/>
            <ac:spMk id="16" creationId="{02203712-4F4C-A8E3-72F9-187E23EF9143}"/>
          </ac:spMkLst>
        </pc:spChg>
        <pc:picChg chg="del">
          <ac:chgData name="Rupesh Vissa" userId="71bc4cc26d778a98" providerId="LiveId" clId="{35E56645-B042-4757-A21D-E0A0C42B533C}" dt="2023-08-31T15:44:17.360" v="713" actId="478"/>
          <ac:picMkLst>
            <pc:docMk/>
            <pc:sldMk cId="364265408" sldId="303"/>
            <ac:picMk id="5" creationId="{E6F8A43C-3EAC-FE20-CB40-639D2B3194E0}"/>
          </ac:picMkLst>
        </pc:picChg>
        <pc:picChg chg="del">
          <ac:chgData name="Rupesh Vissa" userId="71bc4cc26d778a98" providerId="LiveId" clId="{35E56645-B042-4757-A21D-E0A0C42B533C}" dt="2023-08-31T15:44:28.939" v="718" actId="478"/>
          <ac:picMkLst>
            <pc:docMk/>
            <pc:sldMk cId="364265408" sldId="303"/>
            <ac:picMk id="13" creationId="{7EFCBCCF-2808-830F-42A0-2BC42CE9A993}"/>
          </ac:picMkLst>
        </pc:picChg>
        <pc:cxnChg chg="del">
          <ac:chgData name="Rupesh Vissa" userId="71bc4cc26d778a98" providerId="LiveId" clId="{35E56645-B042-4757-A21D-E0A0C42B533C}" dt="2023-08-31T15:44:23.078" v="715" actId="478"/>
          <ac:cxnSpMkLst>
            <pc:docMk/>
            <pc:sldMk cId="364265408" sldId="303"/>
            <ac:cxnSpMk id="9" creationId="{A97BEECB-DA22-CB9F-D4AB-FDCB1F1BD613}"/>
          </ac:cxnSpMkLst>
        </pc:cxnChg>
        <pc:cxnChg chg="del">
          <ac:chgData name="Rupesh Vissa" userId="71bc4cc26d778a98" providerId="LiveId" clId="{35E56645-B042-4757-A21D-E0A0C42B533C}" dt="2023-08-31T15:44:27.015" v="717" actId="478"/>
          <ac:cxnSpMkLst>
            <pc:docMk/>
            <pc:sldMk cId="364265408" sldId="303"/>
            <ac:cxnSpMk id="11" creationId="{57F0EADA-E1F3-4C3F-2946-95F57EDA5386}"/>
          </ac:cxnSpMkLst>
        </pc:cxnChg>
        <pc:cxnChg chg="del">
          <ac:chgData name="Rupesh Vissa" userId="71bc4cc26d778a98" providerId="LiveId" clId="{35E56645-B042-4757-A21D-E0A0C42B533C}" dt="2023-08-31T15:44:32.992" v="720" actId="478"/>
          <ac:cxnSpMkLst>
            <pc:docMk/>
            <pc:sldMk cId="364265408" sldId="303"/>
            <ac:cxnSpMk id="18" creationId="{9391FFB3-7E8B-A878-D47C-B82D98BEEFAC}"/>
          </ac:cxnSpMkLst>
        </pc:cxnChg>
      </pc:sldChg>
      <pc:sldChg chg="addSp delSp modSp new mod">
        <pc:chgData name="Rupesh Vissa" userId="71bc4cc26d778a98" providerId="LiveId" clId="{35E56645-B042-4757-A21D-E0A0C42B533C}" dt="2023-09-01T01:14:08.872" v="1146" actId="1076"/>
        <pc:sldMkLst>
          <pc:docMk/>
          <pc:sldMk cId="514880196" sldId="304"/>
        </pc:sldMkLst>
        <pc:spChg chg="del">
          <ac:chgData name="Rupesh Vissa" userId="71bc4cc26d778a98" providerId="LiveId" clId="{35E56645-B042-4757-A21D-E0A0C42B533C}" dt="2023-09-01T01:11:07.662" v="1073"/>
          <ac:spMkLst>
            <pc:docMk/>
            <pc:sldMk cId="514880196" sldId="304"/>
            <ac:spMk id="2" creationId="{B1ED1A16-FFFB-3DF1-AF73-C1D6D0F0BFCA}"/>
          </ac:spMkLst>
        </pc:spChg>
        <pc:spChg chg="add del mod">
          <ac:chgData name="Rupesh Vissa" userId="71bc4cc26d778a98" providerId="LiveId" clId="{35E56645-B042-4757-A21D-E0A0C42B533C}" dt="2023-09-01T00:53:36.553" v="749"/>
          <ac:spMkLst>
            <pc:docMk/>
            <pc:sldMk cId="514880196" sldId="304"/>
            <ac:spMk id="5" creationId="{6F3D9BD5-2A60-93D5-A2EA-03C14243B104}"/>
          </ac:spMkLst>
        </pc:spChg>
        <pc:spChg chg="add mod">
          <ac:chgData name="Rupesh Vissa" userId="71bc4cc26d778a98" providerId="LiveId" clId="{35E56645-B042-4757-A21D-E0A0C42B533C}" dt="2023-09-01T01:12:09.347" v="1102" actId="1076"/>
          <ac:spMkLst>
            <pc:docMk/>
            <pc:sldMk cId="514880196" sldId="304"/>
            <ac:spMk id="6" creationId="{21A30082-A6B4-7167-AC6A-3D8E00D0F9EA}"/>
          </ac:spMkLst>
        </pc:spChg>
        <pc:spChg chg="add mod">
          <ac:chgData name="Rupesh Vissa" userId="71bc4cc26d778a98" providerId="LiveId" clId="{35E56645-B042-4757-A21D-E0A0C42B533C}" dt="2023-09-01T01:13:58.182" v="1144" actId="1076"/>
          <ac:spMkLst>
            <pc:docMk/>
            <pc:sldMk cId="514880196" sldId="304"/>
            <ac:spMk id="11" creationId="{9F9DA6D7-853F-74AF-7C70-BFEA7272BE66}"/>
          </ac:spMkLst>
        </pc:spChg>
        <pc:spChg chg="add mod">
          <ac:chgData name="Rupesh Vissa" userId="71bc4cc26d778a98" providerId="LiveId" clId="{35E56645-B042-4757-A21D-E0A0C42B533C}" dt="2023-09-01T01:14:08.872" v="1146" actId="1076"/>
          <ac:spMkLst>
            <pc:docMk/>
            <pc:sldMk cId="514880196" sldId="304"/>
            <ac:spMk id="12" creationId="{48132307-B100-CCAB-3009-70192FEEFF72}"/>
          </ac:spMkLst>
        </pc:spChg>
        <pc:spChg chg="add mod">
          <ac:chgData name="Rupesh Vissa" userId="71bc4cc26d778a98" providerId="LiveId" clId="{35E56645-B042-4757-A21D-E0A0C42B533C}" dt="2023-09-01T01:12:20.171" v="1104" actId="1076"/>
          <ac:spMkLst>
            <pc:docMk/>
            <pc:sldMk cId="514880196" sldId="304"/>
            <ac:spMk id="13" creationId="{25A27FA3-D115-C4A2-132B-3984142F1487}"/>
          </ac:spMkLst>
        </pc:spChg>
        <pc:spChg chg="add mod">
          <ac:chgData name="Rupesh Vissa" userId="71bc4cc26d778a98" providerId="LiveId" clId="{35E56645-B042-4757-A21D-E0A0C42B533C}" dt="2023-09-01T01:14:02.992" v="1145" actId="1076"/>
          <ac:spMkLst>
            <pc:docMk/>
            <pc:sldMk cId="514880196" sldId="304"/>
            <ac:spMk id="14" creationId="{2CAF1B4A-BB2F-3F29-428C-600F2827DE05}"/>
          </ac:spMkLst>
        </pc:spChg>
        <pc:picChg chg="add mod modCrop">
          <ac:chgData name="Rupesh Vissa" userId="71bc4cc26d778a98" providerId="LiveId" clId="{35E56645-B042-4757-A21D-E0A0C42B533C}" dt="2023-09-01T01:06:11.101" v="973" actId="1076"/>
          <ac:picMkLst>
            <pc:docMk/>
            <pc:sldMk cId="514880196" sldId="304"/>
            <ac:picMk id="4" creationId="{EBF68347-EB6E-86D5-4D64-7A1D299D2404}"/>
          </ac:picMkLst>
        </pc:picChg>
        <pc:picChg chg="add mod modCrop">
          <ac:chgData name="Rupesh Vissa" userId="71bc4cc26d778a98" providerId="LiveId" clId="{35E56645-B042-4757-A21D-E0A0C42B533C}" dt="2023-09-01T01:04:24.562" v="965" actId="732"/>
          <ac:picMkLst>
            <pc:docMk/>
            <pc:sldMk cId="514880196" sldId="304"/>
            <ac:picMk id="10" creationId="{33F5B4F7-FFEF-E225-391E-0DF2C5807570}"/>
          </ac:picMkLst>
        </pc:picChg>
        <pc:cxnChg chg="add mod">
          <ac:chgData name="Rupesh Vissa" userId="71bc4cc26d778a98" providerId="LiveId" clId="{35E56645-B042-4757-A21D-E0A0C42B533C}" dt="2023-09-01T01:08:29.731" v="1071" actId="1076"/>
          <ac:cxnSpMkLst>
            <pc:docMk/>
            <pc:sldMk cId="514880196" sldId="304"/>
            <ac:cxnSpMk id="8" creationId="{6CBE12C4-A3C8-6D4F-5E63-F109AF85FC26}"/>
          </ac:cxnSpMkLst>
        </pc:cxnChg>
      </pc:sldChg>
      <pc:sldChg chg="modSp new mod">
        <pc:chgData name="Rupesh Vissa" userId="71bc4cc26d778a98" providerId="LiveId" clId="{35E56645-B042-4757-A21D-E0A0C42B533C}" dt="2023-09-01T01:15:00.684" v="1165" actId="1076"/>
        <pc:sldMkLst>
          <pc:docMk/>
          <pc:sldMk cId="1444038232" sldId="305"/>
        </pc:sldMkLst>
        <pc:spChg chg="mod">
          <ac:chgData name="Rupesh Vissa" userId="71bc4cc26d778a98" providerId="LiveId" clId="{35E56645-B042-4757-A21D-E0A0C42B533C}" dt="2023-09-01T01:15:00.684" v="1165" actId="1076"/>
          <ac:spMkLst>
            <pc:docMk/>
            <pc:sldMk cId="1444038232" sldId="305"/>
            <ac:spMk id="2" creationId="{BDE2C5D0-0665-D685-3A3E-D1164B33DA12}"/>
          </ac:spMkLst>
        </pc:spChg>
      </pc:sldChg>
      <pc:sldChg chg="addSp modSp new mod">
        <pc:chgData name="Rupesh Vissa" userId="71bc4cc26d778a98" providerId="LiveId" clId="{35E56645-B042-4757-A21D-E0A0C42B533C}" dt="2023-09-01T01:16:42.966" v="1172" actId="14100"/>
        <pc:sldMkLst>
          <pc:docMk/>
          <pc:sldMk cId="1477164524" sldId="306"/>
        </pc:sldMkLst>
        <pc:picChg chg="add mod">
          <ac:chgData name="Rupesh Vissa" userId="71bc4cc26d778a98" providerId="LiveId" clId="{35E56645-B042-4757-A21D-E0A0C42B533C}" dt="2023-09-01T01:16:42.966" v="1172" actId="14100"/>
          <ac:picMkLst>
            <pc:docMk/>
            <pc:sldMk cId="1477164524" sldId="306"/>
            <ac:picMk id="3" creationId="{2B06AD72-7CE5-4879-368A-8F736BB8480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C45E7-2F34-427F-A2D5-1FCDCAD2AD21}"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00F28-DF8B-46B2-AC22-036645C4C431}" type="slidenum">
              <a:rPr lang="en-US" smtClean="0"/>
              <a:t>‹#›</a:t>
            </a:fld>
            <a:endParaRPr lang="en-US"/>
          </a:p>
        </p:txBody>
      </p:sp>
    </p:spTree>
    <p:extLst>
      <p:ext uri="{BB962C8B-B14F-4D97-AF65-F5344CB8AC3E}">
        <p14:creationId xmlns:p14="http://schemas.microsoft.com/office/powerpoint/2010/main" val="351680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F4F87C-BC5F-49D8-88F8-5E82F884F9FB}" type="slidenum">
              <a:rPr lang="en-US" smtClean="0"/>
              <a:t>15</a:t>
            </a:fld>
            <a:endParaRPr lang="en-US"/>
          </a:p>
        </p:txBody>
      </p:sp>
    </p:spTree>
    <p:extLst>
      <p:ext uri="{BB962C8B-B14F-4D97-AF65-F5344CB8AC3E}">
        <p14:creationId xmlns:p14="http://schemas.microsoft.com/office/powerpoint/2010/main" val="4170967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b="1" dirty="0">
                <a:solidFill>
                  <a:srgbClr val="002060"/>
                </a:solidFill>
              </a:rPr>
              <a:t>Traumatic chest injury (e.g., motor vehicle accident, or even extremely vigorous cardiopulmonary resuscitation) can cause intimal tears that originate after the origin of arch vessels at the ligamentum arteriosum</a:t>
            </a:r>
          </a:p>
          <a:p>
            <a:pPr>
              <a:spcAft>
                <a:spcPts val="1800"/>
              </a:spcAft>
            </a:pPr>
            <a:r>
              <a:rPr lang="en-US" b="1" dirty="0">
                <a:solidFill>
                  <a:srgbClr val="002060"/>
                </a:solidFill>
              </a:rPr>
              <a:t>In such cases the connective tissue that tethers the aorta and pulmonary vessels in that location can lead to aortic tearing when there is sudden extreme movement of the heart toward the anterior chest wall</a:t>
            </a:r>
          </a:p>
          <a:p>
            <a:endParaRPr lang="en-US" dirty="0"/>
          </a:p>
        </p:txBody>
      </p:sp>
      <p:sp>
        <p:nvSpPr>
          <p:cNvPr id="4" name="Slide Number Placeholder 3"/>
          <p:cNvSpPr>
            <a:spLocks noGrp="1"/>
          </p:cNvSpPr>
          <p:nvPr>
            <p:ph type="sldNum" sz="quarter" idx="5"/>
          </p:nvPr>
        </p:nvSpPr>
        <p:spPr/>
        <p:txBody>
          <a:bodyPr/>
          <a:lstStyle/>
          <a:p>
            <a:fld id="{0AC00F28-DF8B-46B2-AC22-036645C4C431}" type="slidenum">
              <a:rPr lang="en-US" smtClean="0"/>
              <a:t>24</a:t>
            </a:fld>
            <a:endParaRPr lang="en-US"/>
          </a:p>
        </p:txBody>
      </p:sp>
    </p:spTree>
    <p:extLst>
      <p:ext uri="{BB962C8B-B14F-4D97-AF65-F5344CB8AC3E}">
        <p14:creationId xmlns:p14="http://schemas.microsoft.com/office/powerpoint/2010/main" val="1361885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57A2-9D02-E075-E5D7-2C3369F6F4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C94B5D-A865-DFF7-7450-24DE045F27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1EACD1-A4D1-CBE0-BC0F-3C396A0642BD}"/>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5" name="Footer Placeholder 4">
            <a:extLst>
              <a:ext uri="{FF2B5EF4-FFF2-40B4-BE49-F238E27FC236}">
                <a16:creationId xmlns:a16="http://schemas.microsoft.com/office/drawing/2014/main" id="{5666539F-99B1-DD98-7392-243EF93B28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3E6CE4-78FC-83C8-6D64-54669FD4FEDF}"/>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1604342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ACDB9-80FA-45CF-791C-75D3F14AC1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A54AA7-7923-1C6D-3E00-D5EAC8B916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B64B91-A5DB-8F92-C83C-2B5A58640A6A}"/>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5" name="Footer Placeholder 4">
            <a:extLst>
              <a:ext uri="{FF2B5EF4-FFF2-40B4-BE49-F238E27FC236}">
                <a16:creationId xmlns:a16="http://schemas.microsoft.com/office/drawing/2014/main" id="{178940D2-EE02-0487-D10C-5254B94347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C67F06-44EC-C738-7E4F-7ED8BAD630DB}"/>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3323464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E02190-46E3-BE56-F36F-512DE2ED61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6E9624-1C2A-F2E4-57D6-BB20B69D6C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07A93-850C-4AA6-5D0F-465F40CB9A6D}"/>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5" name="Footer Placeholder 4">
            <a:extLst>
              <a:ext uri="{FF2B5EF4-FFF2-40B4-BE49-F238E27FC236}">
                <a16:creationId xmlns:a16="http://schemas.microsoft.com/office/drawing/2014/main" id="{17788865-E86C-DC04-D578-61A3551FC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6D240-297C-D31F-79D0-20A3AC2DA185}"/>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1729090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503C-6860-D660-5E29-B630B3F95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59F62-F64B-A16D-061B-927F999320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F76C9F-8B55-BD47-3D0C-C1983C54854F}"/>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5" name="Footer Placeholder 4">
            <a:extLst>
              <a:ext uri="{FF2B5EF4-FFF2-40B4-BE49-F238E27FC236}">
                <a16:creationId xmlns:a16="http://schemas.microsoft.com/office/drawing/2014/main" id="{C536E66F-8EB4-1052-AE7A-4B857FCF1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75016-94AE-B57E-93BF-39AADB243C99}"/>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2211443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D2C58-5204-3064-4C4F-1FE529A124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26E9AD-CED5-9D52-CE76-6262DC8C0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1F4D5-A0F4-ED3B-BAA4-A3048634014B}"/>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5" name="Footer Placeholder 4">
            <a:extLst>
              <a:ext uri="{FF2B5EF4-FFF2-40B4-BE49-F238E27FC236}">
                <a16:creationId xmlns:a16="http://schemas.microsoft.com/office/drawing/2014/main" id="{0B19D47F-06FC-62E0-470E-6FE87589C2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FC524-8C7B-E331-CCBD-63CB86D2BBE8}"/>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47309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89634-BD69-B2BA-100B-FB8196F70C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8D5C7-04F8-593F-F149-38AC063E93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D20CD6-1577-D4A3-F5A1-D90A3806D2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DDD31-9584-35A8-6817-F9E5BDD8D0A8}"/>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6" name="Footer Placeholder 5">
            <a:extLst>
              <a:ext uri="{FF2B5EF4-FFF2-40B4-BE49-F238E27FC236}">
                <a16:creationId xmlns:a16="http://schemas.microsoft.com/office/drawing/2014/main" id="{3F704419-86F5-8591-634F-E1EAB29D1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5E666-9DE9-8534-3F2D-6D71ED023436}"/>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255744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D3E9-A337-1BD5-7834-B0E9E132881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1CA4E0-FCB4-8D1C-8D38-D897769F03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C9D782-7B2A-4B02-DDC7-AFB31D442D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76C091-AF36-67BF-ACEE-04A8FFD7D1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687A86-4A76-62CA-FB81-E036859A01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BCC4E6-0D5E-1A4C-9877-A86B79FAC0E3}"/>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8" name="Footer Placeholder 7">
            <a:extLst>
              <a:ext uri="{FF2B5EF4-FFF2-40B4-BE49-F238E27FC236}">
                <a16:creationId xmlns:a16="http://schemas.microsoft.com/office/drawing/2014/main" id="{DBD2A2C1-9937-F0E3-A574-3D7613A4BF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657DB7-141A-8DD2-8246-4CB767FF5B7F}"/>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82608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2FB77-0F66-C566-9D10-EFCC5E10B5E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AA5133-AF17-FEF1-F845-96EEE37C8861}"/>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4" name="Footer Placeholder 3">
            <a:extLst>
              <a:ext uri="{FF2B5EF4-FFF2-40B4-BE49-F238E27FC236}">
                <a16:creationId xmlns:a16="http://schemas.microsoft.com/office/drawing/2014/main" id="{9E210486-8AE3-61D0-A02D-E133CA6C63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A2C1F8B-962C-FCFD-8A8A-7206F3780191}"/>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2951285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4D811-C5AA-CFC0-C9B6-3E23444B5E8E}"/>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3" name="Footer Placeholder 2">
            <a:extLst>
              <a:ext uri="{FF2B5EF4-FFF2-40B4-BE49-F238E27FC236}">
                <a16:creationId xmlns:a16="http://schemas.microsoft.com/office/drawing/2014/main" id="{2CFE3802-177A-7487-504E-3278A49D23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129F9D-A162-5818-AE2A-9E4D48DA4674}"/>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3048757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FCD76-2740-CDEF-6C26-3318698CD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62FF23-195E-AAA6-45B9-FB2FCA269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1B5E54-28D8-B22B-7080-BC30193724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7250F5-7993-2AEC-BD74-93B5ADBFA174}"/>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6" name="Footer Placeholder 5">
            <a:extLst>
              <a:ext uri="{FF2B5EF4-FFF2-40B4-BE49-F238E27FC236}">
                <a16:creationId xmlns:a16="http://schemas.microsoft.com/office/drawing/2014/main" id="{7900DDEF-CA21-F12F-F236-57492B396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B265F-526E-1D39-FC79-0E6E7CB92E98}"/>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119602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0859-9A9C-C61D-4E68-55E8BF6E93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542E6C-34B8-AFBB-9C8C-8CCC29FD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022641-C3A4-732E-71C0-AA9096592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63CE7-B2F0-DC09-1F5D-3569983C10A5}"/>
              </a:ext>
            </a:extLst>
          </p:cNvPr>
          <p:cNvSpPr>
            <a:spLocks noGrp="1"/>
          </p:cNvSpPr>
          <p:nvPr>
            <p:ph type="dt" sz="half" idx="10"/>
          </p:nvPr>
        </p:nvSpPr>
        <p:spPr/>
        <p:txBody>
          <a:bodyPr/>
          <a:lstStyle/>
          <a:p>
            <a:fld id="{8D909E71-D215-4015-8CD4-C21A40223090}" type="datetimeFigureOut">
              <a:rPr lang="en-US" smtClean="0"/>
              <a:t>9/5/2023</a:t>
            </a:fld>
            <a:endParaRPr lang="en-US"/>
          </a:p>
        </p:txBody>
      </p:sp>
      <p:sp>
        <p:nvSpPr>
          <p:cNvPr id="6" name="Footer Placeholder 5">
            <a:extLst>
              <a:ext uri="{FF2B5EF4-FFF2-40B4-BE49-F238E27FC236}">
                <a16:creationId xmlns:a16="http://schemas.microsoft.com/office/drawing/2014/main" id="{2BB98882-7007-E758-26D5-E2A9E65CE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72F1C-7307-2DD0-FBE9-8DDB985501D1}"/>
              </a:ext>
            </a:extLst>
          </p:cNvPr>
          <p:cNvSpPr>
            <a:spLocks noGrp="1"/>
          </p:cNvSpPr>
          <p:nvPr>
            <p:ph type="sldNum" sz="quarter" idx="12"/>
          </p:nvPr>
        </p:nvSpPr>
        <p:spPr/>
        <p:txBody>
          <a:bodyPr/>
          <a:lstStyle/>
          <a:p>
            <a:fld id="{5B5CD8FD-EFE3-4422-97B3-B180929C60D2}" type="slidenum">
              <a:rPr lang="en-US" smtClean="0"/>
              <a:t>‹#›</a:t>
            </a:fld>
            <a:endParaRPr lang="en-US"/>
          </a:p>
        </p:txBody>
      </p:sp>
    </p:spTree>
    <p:extLst>
      <p:ext uri="{BB962C8B-B14F-4D97-AF65-F5344CB8AC3E}">
        <p14:creationId xmlns:p14="http://schemas.microsoft.com/office/powerpoint/2010/main" val="1787643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3D0E5-7661-7050-BAAF-FEAF8505C7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3BC266-49E7-6604-3359-333B441ACF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DCC66D-2D8A-D424-67C0-AFF26679E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909E71-D215-4015-8CD4-C21A40223090}" type="datetimeFigureOut">
              <a:rPr lang="en-US" smtClean="0"/>
              <a:t>9/5/2023</a:t>
            </a:fld>
            <a:endParaRPr lang="en-US"/>
          </a:p>
        </p:txBody>
      </p:sp>
      <p:sp>
        <p:nvSpPr>
          <p:cNvPr id="5" name="Footer Placeholder 4">
            <a:extLst>
              <a:ext uri="{FF2B5EF4-FFF2-40B4-BE49-F238E27FC236}">
                <a16:creationId xmlns:a16="http://schemas.microsoft.com/office/drawing/2014/main" id="{02EA4561-5CDE-4F63-5BA0-73569D72BD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66441A-6A43-9383-E72B-698A037303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CD8FD-EFE3-4422-97B3-B180929C60D2}" type="slidenum">
              <a:rPr lang="en-US" smtClean="0"/>
              <a:t>‹#›</a:t>
            </a:fld>
            <a:endParaRPr lang="en-US"/>
          </a:p>
        </p:txBody>
      </p:sp>
    </p:spTree>
    <p:extLst>
      <p:ext uri="{BB962C8B-B14F-4D97-AF65-F5344CB8AC3E}">
        <p14:creationId xmlns:p14="http://schemas.microsoft.com/office/powerpoint/2010/main" val="1747938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5.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90B26-1488-EDD2-90EB-10C09C6F61C5}"/>
              </a:ext>
            </a:extLst>
          </p:cNvPr>
          <p:cNvSpPr>
            <a:spLocks noGrp="1"/>
          </p:cNvSpPr>
          <p:nvPr>
            <p:ph type="ctrTitle"/>
          </p:nvPr>
        </p:nvSpPr>
        <p:spPr>
          <a:xfrm>
            <a:off x="1638300" y="1683472"/>
            <a:ext cx="9144000" cy="1880610"/>
          </a:xfrm>
        </p:spPr>
        <p:txBody>
          <a:bodyPr/>
          <a:lstStyle/>
          <a:p>
            <a:r>
              <a:rPr lang="en-US" sz="4800" b="1" dirty="0">
                <a:solidFill>
                  <a:schemeClr val="accent2">
                    <a:lumMod val="50000"/>
                  </a:schemeClr>
                </a:solidFill>
                <a:latin typeface="+mn-lt"/>
              </a:rPr>
              <a:t>ANEURYSM</a:t>
            </a:r>
            <a:br>
              <a:rPr lang="en-US" b="1" dirty="0">
                <a:solidFill>
                  <a:schemeClr val="accent2">
                    <a:lumMod val="50000"/>
                  </a:schemeClr>
                </a:solidFill>
                <a:latin typeface="+mn-lt"/>
              </a:rPr>
            </a:br>
            <a:endParaRPr lang="en-US" b="1" dirty="0">
              <a:solidFill>
                <a:srgbClr val="00B050"/>
              </a:solidFill>
              <a:latin typeface="+mn-lt"/>
            </a:endParaRPr>
          </a:p>
        </p:txBody>
      </p:sp>
      <p:sp>
        <p:nvSpPr>
          <p:cNvPr id="3" name="Subtitle 2">
            <a:extLst>
              <a:ext uri="{FF2B5EF4-FFF2-40B4-BE49-F238E27FC236}">
                <a16:creationId xmlns:a16="http://schemas.microsoft.com/office/drawing/2014/main" id="{480F4973-EF7E-BCC3-B8DF-A88A19BEF1E5}"/>
              </a:ext>
            </a:extLst>
          </p:cNvPr>
          <p:cNvSpPr>
            <a:spLocks noGrp="1"/>
          </p:cNvSpPr>
          <p:nvPr>
            <p:ph type="subTitle" idx="1"/>
          </p:nvPr>
        </p:nvSpPr>
        <p:spPr>
          <a:xfrm>
            <a:off x="1638300" y="4017530"/>
            <a:ext cx="9144000" cy="1655762"/>
          </a:xfrm>
        </p:spPr>
        <p:txBody>
          <a:bodyPr>
            <a:normAutofit/>
          </a:bodyPr>
          <a:lstStyle/>
          <a:p>
            <a:r>
              <a:rPr lang="en-US" sz="1800" b="1" dirty="0">
                <a:solidFill>
                  <a:srgbClr val="7030A0"/>
                </a:solidFill>
              </a:rPr>
              <a:t>Dr.V.Shanthi</a:t>
            </a:r>
          </a:p>
          <a:p>
            <a:r>
              <a:rPr lang="en-US" sz="1800" b="1" dirty="0">
                <a:solidFill>
                  <a:srgbClr val="7030A0"/>
                </a:solidFill>
              </a:rPr>
              <a:t>Associate professor, Department of pathology</a:t>
            </a:r>
          </a:p>
          <a:p>
            <a:r>
              <a:rPr lang="en-US" sz="1800" b="1" dirty="0">
                <a:solidFill>
                  <a:srgbClr val="7030A0"/>
                </a:solidFill>
              </a:rPr>
              <a:t>Sri Venkateswara Institute of medical sciences</a:t>
            </a:r>
          </a:p>
          <a:p>
            <a:r>
              <a:rPr lang="en-US" sz="1800" b="1" dirty="0">
                <a:solidFill>
                  <a:srgbClr val="7030A0"/>
                </a:solidFill>
              </a:rPr>
              <a:t>Tirupathi</a:t>
            </a:r>
          </a:p>
        </p:txBody>
      </p:sp>
    </p:spTree>
    <p:extLst>
      <p:ext uri="{BB962C8B-B14F-4D97-AF65-F5344CB8AC3E}">
        <p14:creationId xmlns:p14="http://schemas.microsoft.com/office/powerpoint/2010/main" val="184889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A3B632-C9B3-17C4-64ED-4D9F6DDBDDF6}"/>
              </a:ext>
            </a:extLst>
          </p:cNvPr>
          <p:cNvSpPr>
            <a:spLocks noGrp="1"/>
          </p:cNvSpPr>
          <p:nvPr>
            <p:ph idx="1"/>
          </p:nvPr>
        </p:nvSpPr>
        <p:spPr>
          <a:xfrm>
            <a:off x="363683" y="831274"/>
            <a:ext cx="11648208" cy="5777344"/>
          </a:xfrm>
        </p:spPr>
        <p:txBody>
          <a:bodyPr>
            <a:normAutofit lnSpcReduction="10000"/>
          </a:bodyPr>
          <a:lstStyle/>
          <a:p>
            <a:pPr>
              <a:spcAft>
                <a:spcPts val="1200"/>
              </a:spcAft>
            </a:pPr>
            <a:r>
              <a:rPr lang="en-US" sz="2400" b="1" dirty="0">
                <a:solidFill>
                  <a:srgbClr val="0070C0"/>
                </a:solidFill>
              </a:rPr>
              <a:t>Other risk factors </a:t>
            </a:r>
            <a:r>
              <a:rPr lang="en-US" sz="2400" b="1" dirty="0">
                <a:solidFill>
                  <a:srgbClr val="002060"/>
                </a:solidFill>
              </a:rPr>
              <a:t>that weaken vessel walls and lead to aneurysms include </a:t>
            </a:r>
          </a:p>
          <a:p>
            <a:pPr lvl="1">
              <a:spcAft>
                <a:spcPts val="1200"/>
              </a:spcAft>
            </a:pPr>
            <a:r>
              <a:rPr lang="en-US" b="1" dirty="0">
                <a:solidFill>
                  <a:srgbClr val="002060"/>
                </a:solidFill>
              </a:rPr>
              <a:t>Advanced age</a:t>
            </a:r>
          </a:p>
          <a:p>
            <a:pPr lvl="1">
              <a:spcAft>
                <a:spcPts val="1200"/>
              </a:spcAft>
            </a:pPr>
            <a:r>
              <a:rPr lang="en-US" b="1" dirty="0">
                <a:solidFill>
                  <a:srgbClr val="002060"/>
                </a:solidFill>
              </a:rPr>
              <a:t>Smoking</a:t>
            </a:r>
          </a:p>
          <a:p>
            <a:pPr lvl="1">
              <a:spcAft>
                <a:spcPts val="1200"/>
              </a:spcAft>
            </a:pPr>
            <a:r>
              <a:rPr lang="en-US" b="1" dirty="0">
                <a:solidFill>
                  <a:srgbClr val="002060"/>
                </a:solidFill>
              </a:rPr>
              <a:t>Trauma</a:t>
            </a:r>
          </a:p>
          <a:p>
            <a:pPr lvl="1">
              <a:spcAft>
                <a:spcPts val="1200"/>
              </a:spcAft>
            </a:pPr>
            <a:r>
              <a:rPr lang="en-US" b="1" dirty="0">
                <a:solidFill>
                  <a:srgbClr val="002060"/>
                </a:solidFill>
              </a:rPr>
              <a:t>vasculitis </a:t>
            </a:r>
          </a:p>
          <a:p>
            <a:pPr lvl="1">
              <a:spcAft>
                <a:spcPts val="1200"/>
              </a:spcAft>
            </a:pPr>
            <a:r>
              <a:rPr lang="en-US" b="1" dirty="0">
                <a:solidFill>
                  <a:srgbClr val="002060"/>
                </a:solidFill>
              </a:rPr>
              <a:t>Congenital defects (e.g., fibromuscular dysplasia and berry aneurysms typically in the circle of Willis) </a:t>
            </a:r>
          </a:p>
          <a:p>
            <a:pPr lvl="1">
              <a:spcAft>
                <a:spcPts val="1200"/>
              </a:spcAft>
            </a:pPr>
            <a:r>
              <a:rPr lang="en-US" b="1" dirty="0">
                <a:solidFill>
                  <a:srgbClr val="002060"/>
                </a:solidFill>
              </a:rPr>
              <a:t>Infections (mycotic aneurysms). Mycotic aneurysms can originate from </a:t>
            </a:r>
          </a:p>
          <a:p>
            <a:pPr lvl="2">
              <a:spcAft>
                <a:spcPts val="1200"/>
              </a:spcAft>
            </a:pPr>
            <a:r>
              <a:rPr lang="en-US" sz="2400" b="1" dirty="0">
                <a:solidFill>
                  <a:srgbClr val="002060"/>
                </a:solidFill>
              </a:rPr>
              <a:t>Embolization of a septic embolus, usually as a complication of infective endocarditis</a:t>
            </a:r>
          </a:p>
          <a:p>
            <a:pPr lvl="2">
              <a:spcAft>
                <a:spcPts val="1200"/>
              </a:spcAft>
            </a:pPr>
            <a:r>
              <a:rPr lang="en-US" sz="2400" b="1" dirty="0">
                <a:solidFill>
                  <a:srgbClr val="002060"/>
                </a:solidFill>
              </a:rPr>
              <a:t>Extension of an adjacent suppurative process</a:t>
            </a:r>
          </a:p>
          <a:p>
            <a:pPr lvl="2">
              <a:spcAft>
                <a:spcPts val="1200"/>
              </a:spcAft>
            </a:pPr>
            <a:r>
              <a:rPr lang="en-US" sz="2400" b="1" dirty="0">
                <a:solidFill>
                  <a:srgbClr val="002060"/>
                </a:solidFill>
              </a:rPr>
              <a:t>Circulating organisms directly infecting the arterial wall</a:t>
            </a:r>
            <a:endParaRPr lang="en-US" sz="1600" dirty="0"/>
          </a:p>
        </p:txBody>
      </p:sp>
      <p:sp>
        <p:nvSpPr>
          <p:cNvPr id="4" name="Title 1">
            <a:extLst>
              <a:ext uri="{FF2B5EF4-FFF2-40B4-BE49-F238E27FC236}">
                <a16:creationId xmlns:a16="http://schemas.microsoft.com/office/drawing/2014/main" id="{5FF484CA-22E2-A59A-D957-9EA6B34C27FA}"/>
              </a:ext>
            </a:extLst>
          </p:cNvPr>
          <p:cNvSpPr>
            <a:spLocks noGrp="1"/>
          </p:cNvSpPr>
          <p:nvPr>
            <p:ph type="title"/>
          </p:nvPr>
        </p:nvSpPr>
        <p:spPr>
          <a:xfrm>
            <a:off x="838200" y="0"/>
            <a:ext cx="10515600" cy="831273"/>
          </a:xfrm>
        </p:spPr>
        <p:txBody>
          <a:bodyPr>
            <a:normAutofit/>
          </a:bodyPr>
          <a:lstStyle/>
          <a:p>
            <a:pPr algn="ctr"/>
            <a:r>
              <a:rPr lang="en-US" b="1" dirty="0">
                <a:solidFill>
                  <a:schemeClr val="accent2">
                    <a:lumMod val="50000"/>
                  </a:schemeClr>
                </a:solidFill>
                <a:latin typeface="+mn-lt"/>
              </a:rPr>
              <a:t>AORTIC ANEURYSMS</a:t>
            </a:r>
          </a:p>
        </p:txBody>
      </p:sp>
    </p:spTree>
    <p:extLst>
      <p:ext uri="{BB962C8B-B14F-4D97-AF65-F5344CB8AC3E}">
        <p14:creationId xmlns:p14="http://schemas.microsoft.com/office/powerpoint/2010/main" val="3388666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8742-D31A-C375-9611-75F51A8FB45C}"/>
              </a:ext>
            </a:extLst>
          </p:cNvPr>
          <p:cNvSpPr>
            <a:spLocks noGrp="1"/>
          </p:cNvSpPr>
          <p:nvPr>
            <p:ph type="title"/>
          </p:nvPr>
        </p:nvSpPr>
        <p:spPr>
          <a:xfrm>
            <a:off x="838200" y="0"/>
            <a:ext cx="10515600" cy="681037"/>
          </a:xfrm>
        </p:spPr>
        <p:txBody>
          <a:bodyPr>
            <a:normAutofit/>
          </a:bodyPr>
          <a:lstStyle/>
          <a:p>
            <a:pPr algn="ctr"/>
            <a:r>
              <a:rPr lang="en-US" sz="2400" b="1" dirty="0">
                <a:solidFill>
                  <a:schemeClr val="accent2">
                    <a:lumMod val="50000"/>
                  </a:schemeClr>
                </a:solidFill>
                <a:latin typeface="+mn-lt"/>
              </a:rPr>
              <a:t>ABDOMINAL AORTIC ANEURYSM</a:t>
            </a:r>
            <a:endParaRPr lang="en-US" sz="3200" b="1"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6CC30330-3AAE-7EF9-8AD8-0C18A348010B}"/>
              </a:ext>
            </a:extLst>
          </p:cNvPr>
          <p:cNvSpPr>
            <a:spLocks noGrp="1"/>
          </p:cNvSpPr>
          <p:nvPr>
            <p:ph idx="1"/>
          </p:nvPr>
        </p:nvSpPr>
        <p:spPr>
          <a:xfrm>
            <a:off x="365414" y="577128"/>
            <a:ext cx="11274136" cy="1496291"/>
          </a:xfrm>
        </p:spPr>
        <p:txBody>
          <a:bodyPr>
            <a:normAutofit/>
          </a:bodyPr>
          <a:lstStyle/>
          <a:p>
            <a:pPr>
              <a:spcAft>
                <a:spcPts val="600"/>
              </a:spcAft>
            </a:pPr>
            <a:r>
              <a:rPr lang="en-US" sz="2000" b="1" dirty="0">
                <a:solidFill>
                  <a:srgbClr val="002060"/>
                </a:solidFill>
              </a:rPr>
              <a:t>AAAs occur more frequently in men and in smokers</a:t>
            </a:r>
          </a:p>
          <a:p>
            <a:pPr>
              <a:spcAft>
                <a:spcPts val="600"/>
              </a:spcAft>
            </a:pPr>
            <a:r>
              <a:rPr lang="en-US" sz="2000" b="1" dirty="0">
                <a:solidFill>
                  <a:srgbClr val="002060"/>
                </a:solidFill>
              </a:rPr>
              <a:t>Age - rarely developing before age 50</a:t>
            </a:r>
          </a:p>
          <a:p>
            <a:pPr>
              <a:spcAft>
                <a:spcPts val="600"/>
              </a:spcAft>
            </a:pPr>
            <a:r>
              <a:rPr lang="en-US" sz="2000" b="1" dirty="0">
                <a:solidFill>
                  <a:srgbClr val="002060"/>
                </a:solidFill>
              </a:rPr>
              <a:t>Atherosclerosis is a major cause of AAA</a:t>
            </a:r>
          </a:p>
        </p:txBody>
      </p:sp>
      <p:sp>
        <p:nvSpPr>
          <p:cNvPr id="4" name="TextBox 3">
            <a:extLst>
              <a:ext uri="{FF2B5EF4-FFF2-40B4-BE49-F238E27FC236}">
                <a16:creationId xmlns:a16="http://schemas.microsoft.com/office/drawing/2014/main" id="{8CB870D8-F5B0-8A01-A04B-78F041CCE201}"/>
              </a:ext>
            </a:extLst>
          </p:cNvPr>
          <p:cNvSpPr txBox="1"/>
          <p:nvPr/>
        </p:nvSpPr>
        <p:spPr>
          <a:xfrm>
            <a:off x="5262994" y="2063935"/>
            <a:ext cx="2524991" cy="338554"/>
          </a:xfrm>
          <a:prstGeom prst="rect">
            <a:avLst/>
          </a:prstGeom>
          <a:solidFill>
            <a:srgbClr val="FFE7FF"/>
          </a:solidFill>
          <a:effectLst>
            <a:glow rad="63500">
              <a:srgbClr val="FF00FF">
                <a:alpha val="40000"/>
              </a:srgbClr>
            </a:glow>
          </a:effectLst>
        </p:spPr>
        <p:txBody>
          <a:bodyPr wrap="square" rtlCol="0">
            <a:spAutoFit/>
          </a:bodyPr>
          <a:lstStyle/>
          <a:p>
            <a:pPr algn="ctr"/>
            <a:r>
              <a:rPr lang="en-US" sz="1600" b="1" dirty="0">
                <a:solidFill>
                  <a:srgbClr val="7030A0"/>
                </a:solidFill>
              </a:rPr>
              <a:t>Atherosclerotic plaque </a:t>
            </a:r>
          </a:p>
        </p:txBody>
      </p:sp>
      <p:sp>
        <p:nvSpPr>
          <p:cNvPr id="5" name="TextBox 4">
            <a:extLst>
              <a:ext uri="{FF2B5EF4-FFF2-40B4-BE49-F238E27FC236}">
                <a16:creationId xmlns:a16="http://schemas.microsoft.com/office/drawing/2014/main" id="{CD327410-8A64-2015-3B59-C276B91CAC4D}"/>
              </a:ext>
            </a:extLst>
          </p:cNvPr>
          <p:cNvSpPr txBox="1"/>
          <p:nvPr/>
        </p:nvSpPr>
        <p:spPr>
          <a:xfrm>
            <a:off x="519545" y="2830989"/>
            <a:ext cx="3616037" cy="338554"/>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Increased thickness of the vessel wall</a:t>
            </a:r>
          </a:p>
        </p:txBody>
      </p:sp>
      <p:sp>
        <p:nvSpPr>
          <p:cNvPr id="6" name="TextBox 5">
            <a:extLst>
              <a:ext uri="{FF2B5EF4-FFF2-40B4-BE49-F238E27FC236}">
                <a16:creationId xmlns:a16="http://schemas.microsoft.com/office/drawing/2014/main" id="{39D96307-B70F-410A-0A85-A0A4A2A60493}"/>
              </a:ext>
            </a:extLst>
          </p:cNvPr>
          <p:cNvSpPr txBox="1"/>
          <p:nvPr/>
        </p:nvSpPr>
        <p:spPr>
          <a:xfrm>
            <a:off x="602672" y="3958465"/>
            <a:ext cx="3449782" cy="338554"/>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Impaired diffusion of oxygen to media</a:t>
            </a:r>
            <a:endParaRPr lang="en-US" sz="1600" dirty="0">
              <a:solidFill>
                <a:srgbClr val="002060"/>
              </a:solidFill>
            </a:endParaRPr>
          </a:p>
        </p:txBody>
      </p:sp>
      <p:sp>
        <p:nvSpPr>
          <p:cNvPr id="7" name="TextBox 6">
            <a:extLst>
              <a:ext uri="{FF2B5EF4-FFF2-40B4-BE49-F238E27FC236}">
                <a16:creationId xmlns:a16="http://schemas.microsoft.com/office/drawing/2014/main" id="{10601BA9-6945-6BDC-15D0-CEE380E77472}"/>
              </a:ext>
            </a:extLst>
          </p:cNvPr>
          <p:cNvSpPr txBox="1"/>
          <p:nvPr/>
        </p:nvSpPr>
        <p:spPr>
          <a:xfrm>
            <a:off x="519545" y="4954039"/>
            <a:ext cx="2985655" cy="338554"/>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Medial ischemia and necrosis </a:t>
            </a:r>
            <a:endParaRPr lang="en-US" b="1" dirty="0">
              <a:solidFill>
                <a:srgbClr val="002060"/>
              </a:solidFill>
            </a:endParaRPr>
          </a:p>
        </p:txBody>
      </p:sp>
      <p:sp>
        <p:nvSpPr>
          <p:cNvPr id="8" name="TextBox 7">
            <a:extLst>
              <a:ext uri="{FF2B5EF4-FFF2-40B4-BE49-F238E27FC236}">
                <a16:creationId xmlns:a16="http://schemas.microsoft.com/office/drawing/2014/main" id="{53E7CADE-4089-D4A9-2001-CCE0F3FF5C1A}"/>
              </a:ext>
            </a:extLst>
          </p:cNvPr>
          <p:cNvSpPr txBox="1"/>
          <p:nvPr/>
        </p:nvSpPr>
        <p:spPr>
          <a:xfrm flipH="1">
            <a:off x="5481495" y="2843435"/>
            <a:ext cx="2174006" cy="523220"/>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Inflammation – macrophages </a:t>
            </a:r>
            <a:endParaRPr lang="en-US" b="1" dirty="0">
              <a:solidFill>
                <a:srgbClr val="002060"/>
              </a:solidFill>
            </a:endParaRPr>
          </a:p>
        </p:txBody>
      </p:sp>
      <p:sp>
        <p:nvSpPr>
          <p:cNvPr id="9" name="TextBox 8">
            <a:extLst>
              <a:ext uri="{FF2B5EF4-FFF2-40B4-BE49-F238E27FC236}">
                <a16:creationId xmlns:a16="http://schemas.microsoft.com/office/drawing/2014/main" id="{5E811CCD-BEB8-5CFC-B9F6-6F4B44D923AD}"/>
              </a:ext>
            </a:extLst>
          </p:cNvPr>
          <p:cNvSpPr txBox="1"/>
          <p:nvPr/>
        </p:nvSpPr>
        <p:spPr>
          <a:xfrm>
            <a:off x="5148693" y="4058029"/>
            <a:ext cx="3153641" cy="30777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Proteolytic enzymes and MMP’s</a:t>
            </a:r>
          </a:p>
        </p:txBody>
      </p:sp>
      <p:sp>
        <p:nvSpPr>
          <p:cNvPr id="10" name="TextBox 9">
            <a:extLst>
              <a:ext uri="{FF2B5EF4-FFF2-40B4-BE49-F238E27FC236}">
                <a16:creationId xmlns:a16="http://schemas.microsoft.com/office/drawing/2014/main" id="{6FA7AABC-1513-1754-8C71-BD1A4F633744}"/>
              </a:ext>
            </a:extLst>
          </p:cNvPr>
          <p:cNvSpPr txBox="1"/>
          <p:nvPr/>
        </p:nvSpPr>
        <p:spPr>
          <a:xfrm>
            <a:off x="5660445" y="5005598"/>
            <a:ext cx="1859973" cy="30777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Destruction of ECM</a:t>
            </a:r>
            <a:endParaRPr lang="en-US" b="1" dirty="0">
              <a:solidFill>
                <a:srgbClr val="002060"/>
              </a:solidFill>
            </a:endParaRPr>
          </a:p>
        </p:txBody>
      </p:sp>
      <p:sp>
        <p:nvSpPr>
          <p:cNvPr id="11" name="TextBox 10">
            <a:extLst>
              <a:ext uri="{FF2B5EF4-FFF2-40B4-BE49-F238E27FC236}">
                <a16:creationId xmlns:a16="http://schemas.microsoft.com/office/drawing/2014/main" id="{DA76F732-50B1-EAB6-FD27-BDDA250A7E8A}"/>
              </a:ext>
            </a:extLst>
          </p:cNvPr>
          <p:cNvSpPr txBox="1"/>
          <p:nvPr/>
        </p:nvSpPr>
        <p:spPr>
          <a:xfrm>
            <a:off x="9254837" y="3252119"/>
            <a:ext cx="2098963" cy="523220"/>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Direct compression of wall</a:t>
            </a:r>
            <a:endParaRPr lang="en-US" b="1" dirty="0">
              <a:solidFill>
                <a:srgbClr val="002060"/>
              </a:solidFill>
            </a:endParaRPr>
          </a:p>
        </p:txBody>
      </p:sp>
      <p:sp>
        <p:nvSpPr>
          <p:cNvPr id="12" name="TextBox 11">
            <a:extLst>
              <a:ext uri="{FF2B5EF4-FFF2-40B4-BE49-F238E27FC236}">
                <a16:creationId xmlns:a16="http://schemas.microsoft.com/office/drawing/2014/main" id="{CBB4B00E-6DE5-E4CF-2646-7C209D952294}"/>
              </a:ext>
            </a:extLst>
          </p:cNvPr>
          <p:cNvSpPr txBox="1"/>
          <p:nvPr/>
        </p:nvSpPr>
        <p:spPr>
          <a:xfrm>
            <a:off x="5519016" y="6042639"/>
            <a:ext cx="2098963" cy="30777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Weakening of the wall</a:t>
            </a:r>
            <a:endParaRPr lang="en-US" b="1" dirty="0">
              <a:solidFill>
                <a:srgbClr val="002060"/>
              </a:solidFill>
            </a:endParaRPr>
          </a:p>
        </p:txBody>
      </p:sp>
      <p:cxnSp>
        <p:nvCxnSpPr>
          <p:cNvPr id="14" name="Straight Arrow Connector 13">
            <a:extLst>
              <a:ext uri="{FF2B5EF4-FFF2-40B4-BE49-F238E27FC236}">
                <a16:creationId xmlns:a16="http://schemas.microsoft.com/office/drawing/2014/main" id="{0FA0CAFF-9264-78B1-A37A-6DDE54A70168}"/>
              </a:ext>
            </a:extLst>
          </p:cNvPr>
          <p:cNvCxnSpPr/>
          <p:nvPr/>
        </p:nvCxnSpPr>
        <p:spPr>
          <a:xfrm flipH="1">
            <a:off x="4229100" y="2402489"/>
            <a:ext cx="919593" cy="4016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29E6B19C-9C87-4B9C-48BC-C72C7A325C90}"/>
              </a:ext>
            </a:extLst>
          </p:cNvPr>
          <p:cNvCxnSpPr>
            <a:cxnSpLocks/>
          </p:cNvCxnSpPr>
          <p:nvPr/>
        </p:nvCxnSpPr>
        <p:spPr>
          <a:xfrm flipH="1">
            <a:off x="6525489" y="2444053"/>
            <a:ext cx="1" cy="3085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89978C91-711D-CA41-1406-4501C440B02B}"/>
              </a:ext>
            </a:extLst>
          </p:cNvPr>
          <p:cNvCxnSpPr/>
          <p:nvPr/>
        </p:nvCxnSpPr>
        <p:spPr>
          <a:xfrm>
            <a:off x="7897091" y="2369272"/>
            <a:ext cx="1357746" cy="67300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3EC33F86-F1EC-D438-0D3B-51ACAC121A4D}"/>
              </a:ext>
            </a:extLst>
          </p:cNvPr>
          <p:cNvCxnSpPr>
            <a:cxnSpLocks/>
          </p:cNvCxnSpPr>
          <p:nvPr/>
        </p:nvCxnSpPr>
        <p:spPr>
          <a:xfrm>
            <a:off x="6525490" y="4466303"/>
            <a:ext cx="0" cy="4876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407ADFBA-204A-4840-FBC3-6D06211FFC76}"/>
              </a:ext>
            </a:extLst>
          </p:cNvPr>
          <p:cNvCxnSpPr>
            <a:cxnSpLocks/>
          </p:cNvCxnSpPr>
          <p:nvPr/>
        </p:nvCxnSpPr>
        <p:spPr>
          <a:xfrm>
            <a:off x="6525490" y="5381554"/>
            <a:ext cx="0" cy="4477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E6221B7-579B-EE3E-F31E-1CC5D7664E9A}"/>
              </a:ext>
            </a:extLst>
          </p:cNvPr>
          <p:cNvCxnSpPr>
            <a:cxnSpLocks/>
          </p:cNvCxnSpPr>
          <p:nvPr/>
        </p:nvCxnSpPr>
        <p:spPr>
          <a:xfrm>
            <a:off x="2189018" y="4374649"/>
            <a:ext cx="0" cy="4259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8B84D059-5496-9121-E6F8-7EF03AAC18ED}"/>
              </a:ext>
            </a:extLst>
          </p:cNvPr>
          <p:cNvCxnSpPr>
            <a:cxnSpLocks/>
          </p:cNvCxnSpPr>
          <p:nvPr/>
        </p:nvCxnSpPr>
        <p:spPr>
          <a:xfrm flipH="1">
            <a:off x="2189017" y="3274733"/>
            <a:ext cx="1" cy="5006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DA868AD8-7BCB-235C-D130-88609F7643D4}"/>
              </a:ext>
            </a:extLst>
          </p:cNvPr>
          <p:cNvCxnSpPr>
            <a:cxnSpLocks/>
          </p:cNvCxnSpPr>
          <p:nvPr/>
        </p:nvCxnSpPr>
        <p:spPr>
          <a:xfrm flipH="1">
            <a:off x="6515100" y="3498875"/>
            <a:ext cx="10389" cy="4392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1" name="Straight Arrow Connector 30">
            <a:extLst>
              <a:ext uri="{FF2B5EF4-FFF2-40B4-BE49-F238E27FC236}">
                <a16:creationId xmlns:a16="http://schemas.microsoft.com/office/drawing/2014/main" id="{29AB00AA-DA35-A4C0-38F8-294D3EFCBE10}"/>
              </a:ext>
            </a:extLst>
          </p:cNvPr>
          <p:cNvCxnSpPr/>
          <p:nvPr/>
        </p:nvCxnSpPr>
        <p:spPr>
          <a:xfrm flipH="1">
            <a:off x="7897091" y="3958465"/>
            <a:ext cx="1569027" cy="18708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CB0E344E-3C29-CB33-62BD-5A4F6C7315A2}"/>
              </a:ext>
            </a:extLst>
          </p:cNvPr>
          <p:cNvSpPr txBox="1"/>
          <p:nvPr/>
        </p:nvSpPr>
        <p:spPr>
          <a:xfrm>
            <a:off x="9050482" y="6026728"/>
            <a:ext cx="1433945" cy="307777"/>
          </a:xfrm>
          <a:prstGeom prst="rect">
            <a:avLst/>
          </a:prstGeom>
          <a:solidFill>
            <a:srgbClr val="FFFFE1"/>
          </a:solidFill>
          <a:effectLst>
            <a:glow rad="63500">
              <a:schemeClr val="accent2">
                <a:satMod val="175000"/>
                <a:alpha val="40000"/>
              </a:schemeClr>
            </a:glow>
          </a:effectLst>
        </p:spPr>
        <p:txBody>
          <a:bodyPr wrap="square" rtlCol="0">
            <a:spAutoFit/>
          </a:bodyPr>
          <a:lstStyle/>
          <a:p>
            <a:pPr algn="ctr"/>
            <a:r>
              <a:rPr lang="en-US" sz="1400" b="1" dirty="0">
                <a:solidFill>
                  <a:srgbClr val="C00000"/>
                </a:solidFill>
              </a:rPr>
              <a:t>ANEURYSM</a:t>
            </a:r>
            <a:endParaRPr lang="en-US" b="1" dirty="0">
              <a:solidFill>
                <a:srgbClr val="C00000"/>
              </a:solidFill>
            </a:endParaRPr>
          </a:p>
        </p:txBody>
      </p:sp>
      <p:cxnSp>
        <p:nvCxnSpPr>
          <p:cNvPr id="34" name="Straight Arrow Connector 33">
            <a:extLst>
              <a:ext uri="{FF2B5EF4-FFF2-40B4-BE49-F238E27FC236}">
                <a16:creationId xmlns:a16="http://schemas.microsoft.com/office/drawing/2014/main" id="{392DC895-BC20-33F1-948B-1EFAD062D114}"/>
              </a:ext>
            </a:extLst>
          </p:cNvPr>
          <p:cNvCxnSpPr/>
          <p:nvPr/>
        </p:nvCxnSpPr>
        <p:spPr>
          <a:xfrm>
            <a:off x="7717847" y="6199422"/>
            <a:ext cx="10832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2DEA318B-C7B2-44D9-6488-C0763D4F56D5}"/>
              </a:ext>
            </a:extLst>
          </p:cNvPr>
          <p:cNvCxnSpPr/>
          <p:nvPr/>
        </p:nvCxnSpPr>
        <p:spPr>
          <a:xfrm>
            <a:off x="2337955" y="5381554"/>
            <a:ext cx="2925039" cy="661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11938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A00DB-4E16-4304-C053-F86EA51878C7}"/>
              </a:ext>
            </a:extLst>
          </p:cNvPr>
          <p:cNvSpPr>
            <a:spLocks noGrp="1"/>
          </p:cNvSpPr>
          <p:nvPr>
            <p:ph idx="1"/>
          </p:nvPr>
        </p:nvSpPr>
        <p:spPr>
          <a:xfrm>
            <a:off x="297874" y="1849582"/>
            <a:ext cx="6144491" cy="4798118"/>
          </a:xfrm>
        </p:spPr>
        <p:txBody>
          <a:bodyPr>
            <a:normAutofit fontScale="70000" lnSpcReduction="20000"/>
          </a:bodyPr>
          <a:lstStyle/>
          <a:p>
            <a:pPr>
              <a:spcAft>
                <a:spcPts val="1800"/>
              </a:spcAft>
            </a:pPr>
            <a:r>
              <a:rPr lang="en-US" sz="3600" b="1" dirty="0">
                <a:solidFill>
                  <a:srgbClr val="00B050"/>
                </a:solidFill>
              </a:rPr>
              <a:t>Site – </a:t>
            </a:r>
          </a:p>
          <a:p>
            <a:pPr lvl="1">
              <a:spcAft>
                <a:spcPts val="1800"/>
              </a:spcAft>
            </a:pPr>
            <a:r>
              <a:rPr lang="en-US" sz="3600" b="1" dirty="0">
                <a:solidFill>
                  <a:srgbClr val="002060"/>
                </a:solidFill>
              </a:rPr>
              <a:t>Usually located between the </a:t>
            </a:r>
            <a:r>
              <a:rPr lang="en-US" sz="3600" b="1" dirty="0">
                <a:solidFill>
                  <a:srgbClr val="0070C0"/>
                </a:solidFill>
              </a:rPr>
              <a:t>renal arteries and the bifurcation of the aorta</a:t>
            </a:r>
          </a:p>
          <a:p>
            <a:pPr lvl="1">
              <a:spcAft>
                <a:spcPts val="1800"/>
              </a:spcAft>
            </a:pPr>
            <a:r>
              <a:rPr lang="en-US" sz="3600" b="1" dirty="0">
                <a:solidFill>
                  <a:srgbClr val="002060"/>
                </a:solidFill>
              </a:rPr>
              <a:t>Can occasionally affect the renal and superior or inferior mesenteric arteries, either by direct extension or by occluding vessel ostia with mural thrombi </a:t>
            </a:r>
          </a:p>
          <a:p>
            <a:pPr>
              <a:spcAft>
                <a:spcPts val="1800"/>
              </a:spcAft>
            </a:pPr>
            <a:r>
              <a:rPr lang="en-US" sz="3400" b="1" dirty="0">
                <a:solidFill>
                  <a:srgbClr val="0070C0"/>
                </a:solidFill>
              </a:rPr>
              <a:t>Shape</a:t>
            </a:r>
            <a:r>
              <a:rPr lang="en-US" sz="3400" b="1" dirty="0">
                <a:solidFill>
                  <a:srgbClr val="002060"/>
                </a:solidFill>
              </a:rPr>
              <a:t> - AAAs can be saccular or fusiform</a:t>
            </a:r>
          </a:p>
          <a:p>
            <a:pPr>
              <a:spcAft>
                <a:spcPts val="1800"/>
              </a:spcAft>
            </a:pPr>
            <a:r>
              <a:rPr lang="en-US" sz="3400" b="1" dirty="0">
                <a:solidFill>
                  <a:srgbClr val="0070C0"/>
                </a:solidFill>
              </a:rPr>
              <a:t>Size</a:t>
            </a:r>
            <a:r>
              <a:rPr lang="en-US" sz="3400" b="1" dirty="0">
                <a:solidFill>
                  <a:srgbClr val="002060"/>
                </a:solidFill>
              </a:rPr>
              <a:t> - greater than 3 cm, but often &gt;5.5 cm in diameter, and up to 25 cm in length </a:t>
            </a:r>
          </a:p>
          <a:p>
            <a:pPr lvl="1">
              <a:spcAft>
                <a:spcPts val="1800"/>
              </a:spcAft>
            </a:pPr>
            <a:endParaRPr lang="en-US" sz="2800" b="1" dirty="0">
              <a:solidFill>
                <a:srgbClr val="002060"/>
              </a:solidFill>
            </a:endParaRPr>
          </a:p>
          <a:p>
            <a:endParaRPr lang="en-US" dirty="0"/>
          </a:p>
        </p:txBody>
      </p:sp>
      <p:pic>
        <p:nvPicPr>
          <p:cNvPr id="5" name="Picture 4" descr="A person in a suit standing in front of a screen&#10;&#10;Description automatically generated">
            <a:extLst>
              <a:ext uri="{FF2B5EF4-FFF2-40B4-BE49-F238E27FC236}">
                <a16:creationId xmlns:a16="http://schemas.microsoft.com/office/drawing/2014/main" id="{3486B6A6-6A98-6634-E5AC-F5DDE5B29EDF}"/>
              </a:ext>
            </a:extLst>
          </p:cNvPr>
          <p:cNvPicPr>
            <a:picLocks noChangeAspect="1"/>
          </p:cNvPicPr>
          <p:nvPr/>
        </p:nvPicPr>
        <p:blipFill rotWithShape="1">
          <a:blip r:embed="rId2">
            <a:extLst>
              <a:ext uri="{28A0092B-C50C-407E-A947-70E740481C1C}">
                <a14:useLocalDpi xmlns:a14="http://schemas.microsoft.com/office/drawing/2010/main" val="0"/>
              </a:ext>
            </a:extLst>
          </a:blip>
          <a:srcRect l="46099" t="12417" r="11034" b="22392"/>
          <a:stretch/>
        </p:blipFill>
        <p:spPr>
          <a:xfrm>
            <a:off x="6982691" y="1967028"/>
            <a:ext cx="4911435" cy="4137516"/>
          </a:xfrm>
          <a:prstGeom prst="rect">
            <a:avLst/>
          </a:prstGeom>
        </p:spPr>
      </p:pic>
      <p:sp>
        <p:nvSpPr>
          <p:cNvPr id="6" name="Title 1">
            <a:extLst>
              <a:ext uri="{FF2B5EF4-FFF2-40B4-BE49-F238E27FC236}">
                <a16:creationId xmlns:a16="http://schemas.microsoft.com/office/drawing/2014/main" id="{1F03C60E-0C13-44C9-5E4B-2C257C0BC9C0}"/>
              </a:ext>
            </a:extLst>
          </p:cNvPr>
          <p:cNvSpPr>
            <a:spLocks noGrp="1"/>
          </p:cNvSpPr>
          <p:nvPr>
            <p:ph type="title"/>
          </p:nvPr>
        </p:nvSpPr>
        <p:spPr>
          <a:xfrm>
            <a:off x="921328" y="0"/>
            <a:ext cx="10515600" cy="1325563"/>
          </a:xfrm>
        </p:spPr>
        <p:txBody>
          <a:bodyPr>
            <a:normAutofit/>
          </a:bodyPr>
          <a:lstStyle/>
          <a:p>
            <a:pPr algn="ctr"/>
            <a:r>
              <a:rPr lang="en-US" sz="3200" b="1" dirty="0">
                <a:solidFill>
                  <a:schemeClr val="accent2">
                    <a:lumMod val="50000"/>
                  </a:schemeClr>
                </a:solidFill>
                <a:latin typeface="+mn-lt"/>
              </a:rPr>
              <a:t>ABDOMINAL AORTIC ANEURYSM</a:t>
            </a:r>
            <a:endParaRPr lang="en-US" sz="4000" b="1" dirty="0">
              <a:solidFill>
                <a:schemeClr val="accent2">
                  <a:lumMod val="50000"/>
                </a:schemeClr>
              </a:solidFill>
              <a:latin typeface="+mn-lt"/>
            </a:endParaRPr>
          </a:p>
        </p:txBody>
      </p:sp>
    </p:spTree>
    <p:extLst>
      <p:ext uri="{BB962C8B-B14F-4D97-AF65-F5344CB8AC3E}">
        <p14:creationId xmlns:p14="http://schemas.microsoft.com/office/powerpoint/2010/main" val="3134249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E589B0-797E-5B6D-5093-A41B55F65509}"/>
              </a:ext>
            </a:extLst>
          </p:cNvPr>
          <p:cNvSpPr>
            <a:spLocks noGrp="1"/>
          </p:cNvSpPr>
          <p:nvPr>
            <p:ph type="title"/>
          </p:nvPr>
        </p:nvSpPr>
        <p:spPr>
          <a:xfrm>
            <a:off x="838200" y="0"/>
            <a:ext cx="10515600" cy="1325563"/>
          </a:xfrm>
        </p:spPr>
        <p:txBody>
          <a:bodyPr>
            <a:normAutofit/>
          </a:bodyPr>
          <a:lstStyle/>
          <a:p>
            <a:pPr algn="ctr"/>
            <a:r>
              <a:rPr lang="en-US" sz="3200" b="1" dirty="0">
                <a:solidFill>
                  <a:schemeClr val="accent2">
                    <a:lumMod val="50000"/>
                  </a:schemeClr>
                </a:solidFill>
                <a:latin typeface="+mn-lt"/>
              </a:rPr>
              <a:t>ABDOMINAL AORTIC ANEURYSM</a:t>
            </a:r>
            <a:br>
              <a:rPr lang="en-US" sz="3200" b="1" dirty="0">
                <a:solidFill>
                  <a:schemeClr val="accent2">
                    <a:lumMod val="50000"/>
                  </a:schemeClr>
                </a:solidFill>
                <a:latin typeface="+mn-lt"/>
              </a:rPr>
            </a:br>
            <a:r>
              <a:rPr lang="en-US" sz="2400" b="1" dirty="0">
                <a:solidFill>
                  <a:srgbClr val="00B050"/>
                </a:solidFill>
                <a:latin typeface="+mn-lt"/>
              </a:rPr>
              <a:t>VARIANTS</a:t>
            </a:r>
            <a:endParaRPr lang="en-US" sz="4000" b="1" dirty="0">
              <a:solidFill>
                <a:srgbClr val="00B050"/>
              </a:solidFill>
              <a:latin typeface="+mn-lt"/>
            </a:endParaRPr>
          </a:p>
        </p:txBody>
      </p:sp>
      <p:sp>
        <p:nvSpPr>
          <p:cNvPr id="4" name="TextBox 3">
            <a:extLst>
              <a:ext uri="{FF2B5EF4-FFF2-40B4-BE49-F238E27FC236}">
                <a16:creationId xmlns:a16="http://schemas.microsoft.com/office/drawing/2014/main" id="{FE8261AB-9A5D-D8A2-0D74-3926A3A1B2B0}"/>
              </a:ext>
            </a:extLst>
          </p:cNvPr>
          <p:cNvSpPr txBox="1"/>
          <p:nvPr/>
        </p:nvSpPr>
        <p:spPr>
          <a:xfrm>
            <a:off x="838200" y="1805648"/>
            <a:ext cx="2296391" cy="369332"/>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800" b="1" dirty="0">
                <a:solidFill>
                  <a:srgbClr val="002060"/>
                </a:solidFill>
              </a:rPr>
              <a:t>Inflammatory AAA</a:t>
            </a:r>
          </a:p>
        </p:txBody>
      </p:sp>
      <p:sp>
        <p:nvSpPr>
          <p:cNvPr id="5" name="TextBox 4">
            <a:extLst>
              <a:ext uri="{FF2B5EF4-FFF2-40B4-BE49-F238E27FC236}">
                <a16:creationId xmlns:a16="http://schemas.microsoft.com/office/drawing/2014/main" id="{EF58B10B-B553-99F1-3072-92C7CA16B356}"/>
              </a:ext>
            </a:extLst>
          </p:cNvPr>
          <p:cNvSpPr txBox="1"/>
          <p:nvPr/>
        </p:nvSpPr>
        <p:spPr>
          <a:xfrm>
            <a:off x="259772" y="2732809"/>
            <a:ext cx="3886201" cy="2862322"/>
          </a:xfrm>
          <a:prstGeom prst="rect">
            <a:avLst/>
          </a:prstGeom>
          <a:solidFill>
            <a:srgbClr val="FFFFE1"/>
          </a:solidFill>
          <a:effectLst>
            <a:glow rad="635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sz="1800" b="1" dirty="0">
                <a:solidFill>
                  <a:srgbClr val="C00000"/>
                </a:solidFill>
              </a:rPr>
              <a:t>5% to 10%</a:t>
            </a:r>
            <a:r>
              <a:rPr lang="en-US" sz="1800" b="1" dirty="0">
                <a:solidFill>
                  <a:schemeClr val="accent2">
                    <a:lumMod val="50000"/>
                  </a:schemeClr>
                </a:solidFill>
              </a:rPr>
              <a:t> of all AAAs</a:t>
            </a:r>
          </a:p>
          <a:p>
            <a:pPr marL="285750" indent="-285750">
              <a:buFont typeface="Arial" panose="020B0604020202020204" pitchFamily="34" charset="0"/>
              <a:buChar char="•"/>
            </a:pPr>
            <a:r>
              <a:rPr lang="en-US" b="1" dirty="0">
                <a:solidFill>
                  <a:srgbClr val="C00000"/>
                </a:solidFill>
              </a:rPr>
              <a:t>Age</a:t>
            </a:r>
            <a:r>
              <a:rPr lang="en-US" b="1" dirty="0">
                <a:solidFill>
                  <a:schemeClr val="accent2">
                    <a:lumMod val="50000"/>
                  </a:schemeClr>
                </a:solidFill>
              </a:rPr>
              <a:t> – younger age</a:t>
            </a:r>
          </a:p>
          <a:p>
            <a:pPr marL="285750" indent="-285750">
              <a:buFont typeface="Arial" panose="020B0604020202020204" pitchFamily="34" charset="0"/>
              <a:buChar char="•"/>
            </a:pPr>
            <a:r>
              <a:rPr lang="en-US" b="1" dirty="0">
                <a:solidFill>
                  <a:srgbClr val="C00000"/>
                </a:solidFill>
              </a:rPr>
              <a:t>Clinical presentation</a:t>
            </a:r>
            <a:r>
              <a:rPr lang="en-US" b="1" dirty="0">
                <a:solidFill>
                  <a:schemeClr val="accent2">
                    <a:lumMod val="50000"/>
                  </a:schemeClr>
                </a:solidFill>
              </a:rPr>
              <a:t> - </a:t>
            </a:r>
            <a:r>
              <a:rPr lang="en-US" sz="1800" b="1" dirty="0">
                <a:solidFill>
                  <a:schemeClr val="accent2">
                    <a:lumMod val="50000"/>
                  </a:schemeClr>
                </a:solidFill>
              </a:rPr>
              <a:t>back pain and elevated inflammatory markers</a:t>
            </a:r>
          </a:p>
          <a:p>
            <a:pPr marL="285750" indent="-285750">
              <a:buFont typeface="Arial" panose="020B0604020202020204" pitchFamily="34" charset="0"/>
              <a:buChar char="•"/>
            </a:pPr>
            <a:r>
              <a:rPr lang="en-US" b="1" dirty="0">
                <a:solidFill>
                  <a:srgbClr val="C00000"/>
                </a:solidFill>
              </a:rPr>
              <a:t>Microscopic</a:t>
            </a:r>
            <a:r>
              <a:rPr lang="en-US" b="1" dirty="0">
                <a:solidFill>
                  <a:schemeClr val="accent2">
                    <a:lumMod val="50000"/>
                  </a:schemeClr>
                </a:solidFill>
              </a:rPr>
              <a:t> - </a:t>
            </a:r>
            <a:r>
              <a:rPr lang="en-US" sz="1800" b="1" dirty="0">
                <a:solidFill>
                  <a:schemeClr val="accent2">
                    <a:lumMod val="50000"/>
                  </a:schemeClr>
                </a:solidFill>
              </a:rPr>
              <a:t>abundant lymphoplasmacytic inflammation with many macrophages (and even giant cells) </a:t>
            </a:r>
            <a:endParaRPr lang="en-US" b="1" dirty="0">
              <a:solidFill>
                <a:schemeClr val="accent2">
                  <a:lumMod val="50000"/>
                </a:schemeClr>
              </a:solidFill>
            </a:endParaRPr>
          </a:p>
          <a:p>
            <a:pPr marL="285750" indent="-285750">
              <a:buFont typeface="Arial" panose="020B0604020202020204" pitchFamily="34" charset="0"/>
              <a:buChar char="•"/>
            </a:pPr>
            <a:r>
              <a:rPr lang="en-US" sz="1800" b="1" dirty="0">
                <a:solidFill>
                  <a:srgbClr val="C00000"/>
                </a:solidFill>
              </a:rPr>
              <a:t>Cause</a:t>
            </a:r>
            <a:r>
              <a:rPr lang="en-US" sz="1800" b="1" dirty="0">
                <a:solidFill>
                  <a:schemeClr val="accent2">
                    <a:lumMod val="50000"/>
                  </a:schemeClr>
                </a:solidFill>
              </a:rPr>
              <a:t> </a:t>
            </a:r>
            <a:r>
              <a:rPr lang="en-US" b="1" dirty="0">
                <a:solidFill>
                  <a:schemeClr val="accent2">
                    <a:lumMod val="50000"/>
                  </a:schemeClr>
                </a:solidFill>
              </a:rPr>
              <a:t>- </a:t>
            </a:r>
            <a:r>
              <a:rPr lang="en-US" sz="1800" b="1" dirty="0">
                <a:solidFill>
                  <a:schemeClr val="accent2">
                    <a:lumMod val="50000"/>
                  </a:schemeClr>
                </a:solidFill>
              </a:rPr>
              <a:t>localized immune response to the abdominal aortic wall</a:t>
            </a:r>
            <a:endParaRPr lang="en-US" b="1" dirty="0">
              <a:solidFill>
                <a:schemeClr val="accent2">
                  <a:lumMod val="50000"/>
                </a:schemeClr>
              </a:solidFill>
            </a:endParaRPr>
          </a:p>
        </p:txBody>
      </p:sp>
      <p:sp>
        <p:nvSpPr>
          <p:cNvPr id="6" name="TextBox 5">
            <a:extLst>
              <a:ext uri="{FF2B5EF4-FFF2-40B4-BE49-F238E27FC236}">
                <a16:creationId xmlns:a16="http://schemas.microsoft.com/office/drawing/2014/main" id="{8FF20C81-6A30-0D43-1938-5AA9EF5A5F53}"/>
              </a:ext>
            </a:extLst>
          </p:cNvPr>
          <p:cNvSpPr txBox="1"/>
          <p:nvPr/>
        </p:nvSpPr>
        <p:spPr>
          <a:xfrm>
            <a:off x="5138304" y="1706020"/>
            <a:ext cx="2763982" cy="646331"/>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800" b="1" dirty="0">
                <a:solidFill>
                  <a:srgbClr val="002060"/>
                </a:solidFill>
              </a:rPr>
              <a:t>Immunoglobulin G4–related disease (IgG4-RD)</a:t>
            </a:r>
          </a:p>
        </p:txBody>
      </p:sp>
      <p:sp>
        <p:nvSpPr>
          <p:cNvPr id="7" name="TextBox 6">
            <a:extLst>
              <a:ext uri="{FF2B5EF4-FFF2-40B4-BE49-F238E27FC236}">
                <a16:creationId xmlns:a16="http://schemas.microsoft.com/office/drawing/2014/main" id="{36463D52-4CF2-A337-70AC-2A6296AB8330}"/>
              </a:ext>
            </a:extLst>
          </p:cNvPr>
          <p:cNvSpPr txBox="1"/>
          <p:nvPr/>
        </p:nvSpPr>
        <p:spPr>
          <a:xfrm>
            <a:off x="4507057" y="2732808"/>
            <a:ext cx="4026477" cy="3693319"/>
          </a:xfrm>
          <a:prstGeom prst="rect">
            <a:avLst/>
          </a:prstGeom>
          <a:solidFill>
            <a:srgbClr val="FFFFE1"/>
          </a:solidFill>
          <a:effectLst>
            <a:glow rad="63500">
              <a:schemeClr val="accent2">
                <a:satMod val="175000"/>
                <a:alpha val="40000"/>
              </a:schemeClr>
            </a:glow>
          </a:effectLst>
        </p:spPr>
        <p:txBody>
          <a:bodyPr wrap="square" rtlCol="0">
            <a:spAutoFit/>
          </a:bodyPr>
          <a:lstStyle/>
          <a:p>
            <a:pPr marL="285750" indent="-285750">
              <a:buFont typeface="Arial" panose="020B0604020202020204" pitchFamily="34" charset="0"/>
              <a:buChar char="•"/>
            </a:pPr>
            <a:r>
              <a:rPr lang="en-US" b="1" dirty="0">
                <a:solidFill>
                  <a:srgbClr val="C00000"/>
                </a:solidFill>
              </a:rPr>
              <a:t>Characterized by</a:t>
            </a:r>
          </a:p>
          <a:p>
            <a:pPr marL="742950" lvl="1" indent="-285750">
              <a:buFont typeface="Arial" panose="020B0604020202020204" pitchFamily="34" charset="0"/>
              <a:buChar char="•"/>
            </a:pPr>
            <a:r>
              <a:rPr lang="en-US" b="1" dirty="0">
                <a:solidFill>
                  <a:schemeClr val="accent2">
                    <a:lumMod val="50000"/>
                  </a:schemeClr>
                </a:solidFill>
              </a:rPr>
              <a:t>High circulating levels of IgG4</a:t>
            </a:r>
          </a:p>
          <a:p>
            <a:pPr marL="742950" lvl="1" indent="-285750">
              <a:buFont typeface="Arial" panose="020B0604020202020204" pitchFamily="34" charset="0"/>
              <a:buChar char="•"/>
            </a:pPr>
            <a:r>
              <a:rPr lang="en-US" b="1" dirty="0">
                <a:solidFill>
                  <a:schemeClr val="accent2">
                    <a:lumMod val="50000"/>
                  </a:schemeClr>
                </a:solidFill>
              </a:rPr>
              <a:t>Storiform fibrosis </a:t>
            </a:r>
          </a:p>
          <a:p>
            <a:pPr marL="742950" lvl="1" indent="-285750">
              <a:buFont typeface="Arial" panose="020B0604020202020204" pitchFamily="34" charset="0"/>
              <a:buChar char="•"/>
            </a:pPr>
            <a:r>
              <a:rPr lang="en-US" b="1" dirty="0">
                <a:solidFill>
                  <a:schemeClr val="accent2">
                    <a:lumMod val="50000"/>
                  </a:schemeClr>
                </a:solidFill>
              </a:rPr>
              <a:t>IgG4-positive infiltrating plasma cells in affected tissues </a:t>
            </a:r>
          </a:p>
          <a:p>
            <a:pPr marL="285750" indent="-285750">
              <a:buFont typeface="Arial" panose="020B0604020202020204" pitchFamily="34" charset="0"/>
              <a:buChar char="•"/>
            </a:pPr>
            <a:r>
              <a:rPr lang="en-US" b="1" dirty="0">
                <a:solidFill>
                  <a:srgbClr val="C00000"/>
                </a:solidFill>
              </a:rPr>
              <a:t>Organs affected </a:t>
            </a:r>
          </a:p>
          <a:p>
            <a:pPr marL="742950" lvl="1" indent="-285750">
              <a:buFont typeface="Arial" panose="020B0604020202020204" pitchFamily="34" charset="0"/>
              <a:buChar char="•"/>
            </a:pPr>
            <a:r>
              <a:rPr lang="en-US" b="1" dirty="0">
                <a:solidFill>
                  <a:schemeClr val="accent2">
                    <a:lumMod val="50000"/>
                  </a:schemeClr>
                </a:solidFill>
              </a:rPr>
              <a:t>Pancreas</a:t>
            </a:r>
          </a:p>
          <a:p>
            <a:pPr marL="742950" lvl="1" indent="-285750">
              <a:buFont typeface="Arial" panose="020B0604020202020204" pitchFamily="34" charset="0"/>
              <a:buChar char="•"/>
            </a:pPr>
            <a:r>
              <a:rPr lang="en-US" b="1" dirty="0">
                <a:solidFill>
                  <a:schemeClr val="accent2">
                    <a:lumMod val="50000"/>
                  </a:schemeClr>
                </a:solidFill>
              </a:rPr>
              <a:t>Thyroid </a:t>
            </a:r>
          </a:p>
          <a:p>
            <a:pPr marL="742950" lvl="1" indent="-285750">
              <a:buFont typeface="Arial" panose="020B0604020202020204" pitchFamily="34" charset="0"/>
              <a:buChar char="•"/>
            </a:pPr>
            <a:r>
              <a:rPr lang="en-US" b="1" dirty="0">
                <a:solidFill>
                  <a:schemeClr val="accent2">
                    <a:lumMod val="50000"/>
                  </a:schemeClr>
                </a:solidFill>
              </a:rPr>
              <a:t>Ascending aorta</a:t>
            </a:r>
          </a:p>
          <a:p>
            <a:pPr marL="742950" lvl="1" indent="-285750">
              <a:buFont typeface="Arial" panose="020B0604020202020204" pitchFamily="34" charset="0"/>
              <a:buChar char="•"/>
            </a:pPr>
            <a:r>
              <a:rPr lang="en-US" b="1" dirty="0">
                <a:solidFill>
                  <a:schemeClr val="accent2">
                    <a:lumMod val="50000"/>
                  </a:schemeClr>
                </a:solidFill>
              </a:rPr>
              <a:t>Heart vessels</a:t>
            </a:r>
          </a:p>
          <a:p>
            <a:pPr marL="285750" indent="-285750">
              <a:buFont typeface="Arial" panose="020B0604020202020204" pitchFamily="34" charset="0"/>
              <a:buChar char="•"/>
            </a:pPr>
            <a:r>
              <a:rPr lang="en-US" b="1" dirty="0">
                <a:solidFill>
                  <a:schemeClr val="accent2">
                    <a:lumMod val="50000"/>
                  </a:schemeClr>
                </a:solidFill>
              </a:rPr>
              <a:t>R</a:t>
            </a:r>
            <a:r>
              <a:rPr lang="en-US" sz="1800" b="1" dirty="0">
                <a:solidFill>
                  <a:schemeClr val="accent2">
                    <a:lumMod val="50000"/>
                  </a:schemeClr>
                </a:solidFill>
              </a:rPr>
              <a:t>esponds well to </a:t>
            </a:r>
            <a:r>
              <a:rPr lang="en-US" sz="1800" b="1" dirty="0">
                <a:solidFill>
                  <a:srgbClr val="C00000"/>
                </a:solidFill>
              </a:rPr>
              <a:t>steroid and anti–B-cell therapies</a:t>
            </a:r>
            <a:endParaRPr lang="en-US" b="1" dirty="0">
              <a:solidFill>
                <a:srgbClr val="C00000"/>
              </a:solidFill>
            </a:endParaRPr>
          </a:p>
          <a:p>
            <a:pPr marL="285750" indent="-285750">
              <a:buFont typeface="Arial" panose="020B0604020202020204" pitchFamily="34" charset="0"/>
              <a:buChar char="•"/>
            </a:pPr>
            <a:endParaRPr lang="en-US" dirty="0"/>
          </a:p>
        </p:txBody>
      </p:sp>
      <p:sp>
        <p:nvSpPr>
          <p:cNvPr id="8" name="TextBox 7">
            <a:extLst>
              <a:ext uri="{FF2B5EF4-FFF2-40B4-BE49-F238E27FC236}">
                <a16:creationId xmlns:a16="http://schemas.microsoft.com/office/drawing/2014/main" id="{1D86A84F-384D-B088-0B0D-C9D4E7B29DD7}"/>
              </a:ext>
            </a:extLst>
          </p:cNvPr>
          <p:cNvSpPr txBox="1"/>
          <p:nvPr/>
        </p:nvSpPr>
        <p:spPr>
          <a:xfrm>
            <a:off x="9412430" y="1784870"/>
            <a:ext cx="1880755" cy="366052"/>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b="1" dirty="0">
                <a:solidFill>
                  <a:srgbClr val="002060"/>
                </a:solidFill>
              </a:rPr>
              <a:t>Mycotic AAAs </a:t>
            </a:r>
          </a:p>
        </p:txBody>
      </p:sp>
      <p:sp>
        <p:nvSpPr>
          <p:cNvPr id="9" name="TextBox 8">
            <a:extLst>
              <a:ext uri="{FF2B5EF4-FFF2-40B4-BE49-F238E27FC236}">
                <a16:creationId xmlns:a16="http://schemas.microsoft.com/office/drawing/2014/main" id="{BBB5EDE8-1DCC-6435-D3BB-F51D05F17207}"/>
              </a:ext>
            </a:extLst>
          </p:cNvPr>
          <p:cNvSpPr txBox="1"/>
          <p:nvPr/>
        </p:nvSpPr>
        <p:spPr>
          <a:xfrm>
            <a:off x="8894618" y="2763981"/>
            <a:ext cx="3158837" cy="2539157"/>
          </a:xfrm>
          <a:prstGeom prst="rect">
            <a:avLst/>
          </a:prstGeom>
          <a:solidFill>
            <a:srgbClr val="FFFFE1"/>
          </a:solidFill>
          <a:effectLst>
            <a:glow rad="63500">
              <a:schemeClr val="accent2">
                <a:satMod val="175000"/>
                <a:alpha val="40000"/>
              </a:schemeClr>
            </a:glow>
          </a:effectLst>
        </p:spPr>
        <p:txBody>
          <a:bodyPr wrap="square" rtlCol="0">
            <a:spAutoFit/>
          </a:bodyPr>
          <a:lstStyle/>
          <a:p>
            <a:pPr marL="285750" indent="-285750">
              <a:spcAft>
                <a:spcPts val="1800"/>
              </a:spcAft>
              <a:buFont typeface="Arial" panose="020B0604020202020204" pitchFamily="34" charset="0"/>
              <a:buChar char="•"/>
            </a:pPr>
            <a:r>
              <a:rPr lang="en-US" b="1" dirty="0">
                <a:solidFill>
                  <a:schemeClr val="accent2">
                    <a:lumMod val="50000"/>
                  </a:schemeClr>
                </a:solidFill>
              </a:rPr>
              <a:t>Lesions that have become infected by the lodging of circulating microorganisms in the wall</a:t>
            </a:r>
          </a:p>
          <a:p>
            <a:pPr marL="285750" indent="-285750">
              <a:spcAft>
                <a:spcPts val="1800"/>
              </a:spcAft>
              <a:buFont typeface="Arial" panose="020B0604020202020204" pitchFamily="34" charset="0"/>
              <a:buChar char="•"/>
            </a:pPr>
            <a:r>
              <a:rPr lang="en-US" b="1" dirty="0">
                <a:solidFill>
                  <a:schemeClr val="accent2">
                    <a:lumMod val="50000"/>
                  </a:schemeClr>
                </a:solidFill>
              </a:rPr>
              <a:t>Suppuration further destroys the media, potentiating rapid dilation and rupture</a:t>
            </a:r>
          </a:p>
        </p:txBody>
      </p:sp>
      <p:cxnSp>
        <p:nvCxnSpPr>
          <p:cNvPr id="11" name="Straight Arrow Connector 10">
            <a:extLst>
              <a:ext uri="{FF2B5EF4-FFF2-40B4-BE49-F238E27FC236}">
                <a16:creationId xmlns:a16="http://schemas.microsoft.com/office/drawing/2014/main" id="{F335EA2C-15D0-1326-CB12-3AE4C96B3675}"/>
              </a:ext>
            </a:extLst>
          </p:cNvPr>
          <p:cNvCxnSpPr/>
          <p:nvPr/>
        </p:nvCxnSpPr>
        <p:spPr>
          <a:xfrm>
            <a:off x="1986395" y="2171700"/>
            <a:ext cx="0" cy="3636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F5AB213-DD5F-E8DE-2824-D2A87DBF8E2C}"/>
              </a:ext>
            </a:extLst>
          </p:cNvPr>
          <p:cNvCxnSpPr>
            <a:cxnSpLocks/>
          </p:cNvCxnSpPr>
          <p:nvPr/>
        </p:nvCxnSpPr>
        <p:spPr>
          <a:xfrm>
            <a:off x="6331528" y="2373134"/>
            <a:ext cx="0" cy="2834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0BFFFB24-5FD2-5540-9B57-31AA4831CC49}"/>
              </a:ext>
            </a:extLst>
          </p:cNvPr>
          <p:cNvCxnSpPr/>
          <p:nvPr/>
        </p:nvCxnSpPr>
        <p:spPr>
          <a:xfrm>
            <a:off x="10390908" y="2232857"/>
            <a:ext cx="0" cy="3636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77869FB4-97C0-70CF-DDCC-0EF004ADF559}"/>
              </a:ext>
            </a:extLst>
          </p:cNvPr>
          <p:cNvCxnSpPr>
            <a:cxnSpLocks/>
          </p:cNvCxnSpPr>
          <p:nvPr/>
        </p:nvCxnSpPr>
        <p:spPr>
          <a:xfrm>
            <a:off x="1986395" y="1402772"/>
            <a:ext cx="8366412"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C617BCC4-356A-77E3-B825-3E3AA3DF7175}"/>
              </a:ext>
            </a:extLst>
          </p:cNvPr>
          <p:cNvCxnSpPr/>
          <p:nvPr/>
        </p:nvCxnSpPr>
        <p:spPr>
          <a:xfrm>
            <a:off x="6096000" y="1034488"/>
            <a:ext cx="0" cy="5508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40E553AB-9217-5BE0-88CE-604382C20133}"/>
              </a:ext>
            </a:extLst>
          </p:cNvPr>
          <p:cNvCxnSpPr/>
          <p:nvPr/>
        </p:nvCxnSpPr>
        <p:spPr>
          <a:xfrm>
            <a:off x="1986395" y="1402772"/>
            <a:ext cx="0" cy="2097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9D05DCDC-651F-0D7C-A7AB-EF4638981A10}"/>
              </a:ext>
            </a:extLst>
          </p:cNvPr>
          <p:cNvCxnSpPr/>
          <p:nvPr/>
        </p:nvCxnSpPr>
        <p:spPr>
          <a:xfrm>
            <a:off x="10352807" y="1402772"/>
            <a:ext cx="0" cy="2097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8657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A8608-470E-5786-7E72-2BE303C08D51}"/>
              </a:ext>
            </a:extLst>
          </p:cNvPr>
          <p:cNvSpPr>
            <a:spLocks noGrp="1"/>
          </p:cNvSpPr>
          <p:nvPr>
            <p:ph idx="1"/>
          </p:nvPr>
        </p:nvSpPr>
        <p:spPr>
          <a:xfrm>
            <a:off x="477982" y="1039092"/>
            <a:ext cx="11236036" cy="2403476"/>
          </a:xfrm>
        </p:spPr>
        <p:txBody>
          <a:bodyPr>
            <a:normAutofit/>
          </a:bodyPr>
          <a:lstStyle/>
          <a:p>
            <a:r>
              <a:rPr lang="en-US" sz="2400" b="1" dirty="0">
                <a:solidFill>
                  <a:srgbClr val="002060"/>
                </a:solidFill>
              </a:rPr>
              <a:t>Often asymptomatic </a:t>
            </a:r>
          </a:p>
          <a:p>
            <a:r>
              <a:rPr lang="en-US" sz="2400" b="1" dirty="0">
                <a:solidFill>
                  <a:srgbClr val="002060"/>
                </a:solidFill>
              </a:rPr>
              <a:t>Palpably pulsating abdominal mass</a:t>
            </a:r>
          </a:p>
          <a:p>
            <a:r>
              <a:rPr lang="en-US" sz="2400" b="1" dirty="0">
                <a:solidFill>
                  <a:srgbClr val="0070C0"/>
                </a:solidFill>
              </a:rPr>
              <a:t>Rupture into the peritoneal cavity or retroperitoneal tissues</a:t>
            </a:r>
            <a:r>
              <a:rPr lang="en-US" sz="2400" b="1" dirty="0">
                <a:solidFill>
                  <a:schemeClr val="accent1">
                    <a:lumMod val="50000"/>
                  </a:schemeClr>
                </a:solidFill>
              </a:rPr>
              <a:t> with massive, potentially fatal hemorrhage </a:t>
            </a:r>
          </a:p>
          <a:p>
            <a:r>
              <a:rPr lang="en-US" sz="2400" b="1" dirty="0">
                <a:solidFill>
                  <a:srgbClr val="002060"/>
                </a:solidFill>
              </a:rPr>
              <a:t>Risk of rupture is directly related to the size of the aneurysm</a:t>
            </a:r>
            <a:endParaRPr lang="en-US" sz="2400" dirty="0"/>
          </a:p>
        </p:txBody>
      </p:sp>
      <p:sp>
        <p:nvSpPr>
          <p:cNvPr id="4" name="Title 1">
            <a:extLst>
              <a:ext uri="{FF2B5EF4-FFF2-40B4-BE49-F238E27FC236}">
                <a16:creationId xmlns:a16="http://schemas.microsoft.com/office/drawing/2014/main" id="{CA7D18B0-82FC-A255-B394-37C171528380}"/>
              </a:ext>
            </a:extLst>
          </p:cNvPr>
          <p:cNvSpPr txBox="1">
            <a:spLocks noGrp="1"/>
          </p:cNvSpPr>
          <p:nvPr>
            <p:ph type="title"/>
          </p:nvPr>
        </p:nvSpPr>
        <p:spPr>
          <a:xfrm>
            <a:off x="838200" y="18256"/>
            <a:ext cx="10515600" cy="1020836"/>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Aft>
                <a:spcPts val="1200"/>
              </a:spcAft>
            </a:pPr>
            <a:r>
              <a:rPr lang="en-US" sz="3200" b="1" dirty="0">
                <a:solidFill>
                  <a:schemeClr val="accent2">
                    <a:lumMod val="50000"/>
                  </a:schemeClr>
                </a:solidFill>
                <a:latin typeface="+mn-lt"/>
              </a:rPr>
              <a:t>ABDOMINAL AORTIC ANEURYSM</a:t>
            </a:r>
            <a:br>
              <a:rPr lang="en-US" sz="3200" b="1" dirty="0">
                <a:solidFill>
                  <a:schemeClr val="accent2">
                    <a:lumMod val="50000"/>
                  </a:schemeClr>
                </a:solidFill>
                <a:latin typeface="+mn-lt"/>
              </a:rPr>
            </a:br>
            <a:r>
              <a:rPr lang="en-US" sz="2800" b="1" dirty="0">
                <a:solidFill>
                  <a:schemeClr val="accent2">
                    <a:lumMod val="75000"/>
                  </a:schemeClr>
                </a:solidFill>
                <a:latin typeface="+mn-lt"/>
              </a:rPr>
              <a:t>CLINICAL FEATURES OF AAA</a:t>
            </a:r>
            <a:endParaRPr lang="en-US" b="1" dirty="0">
              <a:solidFill>
                <a:schemeClr val="accent2">
                  <a:lumMod val="75000"/>
                </a:schemeClr>
              </a:solidFill>
              <a:latin typeface="+mn-lt"/>
            </a:endParaRPr>
          </a:p>
        </p:txBody>
      </p:sp>
      <p:graphicFrame>
        <p:nvGraphicFramePr>
          <p:cNvPr id="7" name="Table 7">
            <a:extLst>
              <a:ext uri="{FF2B5EF4-FFF2-40B4-BE49-F238E27FC236}">
                <a16:creationId xmlns:a16="http://schemas.microsoft.com/office/drawing/2014/main" id="{31673E1B-980C-3936-A6E8-6312C3058AE1}"/>
              </a:ext>
            </a:extLst>
          </p:cNvPr>
          <p:cNvGraphicFramePr>
            <a:graphicFrameLocks noGrp="1"/>
          </p:cNvGraphicFramePr>
          <p:nvPr/>
        </p:nvGraphicFramePr>
        <p:xfrm>
          <a:off x="1865744" y="3257981"/>
          <a:ext cx="8128000" cy="2506980"/>
        </p:xfrm>
        <a:graphic>
          <a:graphicData uri="http://schemas.openxmlformats.org/drawingml/2006/table">
            <a:tbl>
              <a:tblPr firstRow="1" bandRow="1">
                <a:tableStyleId>{00A15C55-8517-42AA-B614-E9B94910E393}</a:tableStyleId>
              </a:tblPr>
              <a:tblGrid>
                <a:gridCol w="4064000">
                  <a:extLst>
                    <a:ext uri="{9D8B030D-6E8A-4147-A177-3AD203B41FA5}">
                      <a16:colId xmlns:a16="http://schemas.microsoft.com/office/drawing/2014/main" val="697497762"/>
                    </a:ext>
                  </a:extLst>
                </a:gridCol>
                <a:gridCol w="4064000">
                  <a:extLst>
                    <a:ext uri="{9D8B030D-6E8A-4147-A177-3AD203B41FA5}">
                      <a16:colId xmlns:a16="http://schemas.microsoft.com/office/drawing/2014/main" val="1035904978"/>
                    </a:ext>
                  </a:extLst>
                </a:gridCol>
              </a:tblGrid>
              <a:tr h="370840">
                <a:tc>
                  <a:txBody>
                    <a:bodyPr/>
                    <a:lstStyle/>
                    <a:p>
                      <a:pPr algn="ctr">
                        <a:lnSpc>
                          <a:spcPct val="150000"/>
                        </a:lnSpc>
                      </a:pPr>
                      <a:r>
                        <a:rPr lang="en-US" sz="2000" dirty="0"/>
                        <a:t>SIZE OF ANEURYSM</a:t>
                      </a:r>
                    </a:p>
                  </a:txBody>
                  <a:tcPr/>
                </a:tc>
                <a:tc>
                  <a:txBody>
                    <a:bodyPr/>
                    <a:lstStyle/>
                    <a:p>
                      <a:pPr algn="ctr">
                        <a:lnSpc>
                          <a:spcPct val="150000"/>
                        </a:lnSpc>
                      </a:pPr>
                      <a:r>
                        <a:rPr lang="en-US" sz="2000" dirty="0"/>
                        <a:t>RISK OF RUPTURE</a:t>
                      </a:r>
                    </a:p>
                  </a:txBody>
                  <a:tcPr/>
                </a:tc>
                <a:extLst>
                  <a:ext uri="{0D108BD9-81ED-4DB2-BD59-A6C34878D82A}">
                    <a16:rowId xmlns:a16="http://schemas.microsoft.com/office/drawing/2014/main" val="55210267"/>
                  </a:ext>
                </a:extLst>
              </a:tr>
              <a:tr h="370840">
                <a:tc>
                  <a:txBody>
                    <a:bodyPr/>
                    <a:lstStyle/>
                    <a:p>
                      <a:pPr algn="ctr">
                        <a:lnSpc>
                          <a:spcPct val="150000"/>
                        </a:lnSpc>
                      </a:pPr>
                      <a:r>
                        <a:rPr lang="en-US" sz="2000" b="1" dirty="0"/>
                        <a:t>&lt; 4cms</a:t>
                      </a:r>
                    </a:p>
                  </a:txBody>
                  <a:tcPr/>
                </a:tc>
                <a:tc>
                  <a:txBody>
                    <a:bodyPr/>
                    <a:lstStyle/>
                    <a:p>
                      <a:pPr algn="ctr">
                        <a:lnSpc>
                          <a:spcPct val="150000"/>
                        </a:lnSpc>
                      </a:pPr>
                      <a:r>
                        <a:rPr lang="en-US" sz="2000" b="1" dirty="0"/>
                        <a:t>Nil</a:t>
                      </a:r>
                    </a:p>
                  </a:txBody>
                  <a:tcPr/>
                </a:tc>
                <a:extLst>
                  <a:ext uri="{0D108BD9-81ED-4DB2-BD59-A6C34878D82A}">
                    <a16:rowId xmlns:a16="http://schemas.microsoft.com/office/drawing/2014/main" val="372158410"/>
                  </a:ext>
                </a:extLst>
              </a:tr>
              <a:tr h="370840">
                <a:tc>
                  <a:txBody>
                    <a:bodyPr/>
                    <a:lstStyle/>
                    <a:p>
                      <a:pPr algn="ctr">
                        <a:lnSpc>
                          <a:spcPct val="150000"/>
                        </a:lnSpc>
                      </a:pPr>
                      <a:r>
                        <a:rPr lang="en-US" sz="2000" b="1" dirty="0"/>
                        <a:t>4 – 5cm</a:t>
                      </a:r>
                    </a:p>
                  </a:txBody>
                  <a:tcPr/>
                </a:tc>
                <a:tc>
                  <a:txBody>
                    <a:bodyPr/>
                    <a:lstStyle/>
                    <a:p>
                      <a:pPr algn="ctr">
                        <a:lnSpc>
                          <a:spcPct val="150000"/>
                        </a:lnSpc>
                      </a:pPr>
                      <a:r>
                        <a:rPr lang="en-US" sz="2000" b="1" dirty="0"/>
                        <a:t>1% per year</a:t>
                      </a:r>
                    </a:p>
                  </a:txBody>
                  <a:tcPr/>
                </a:tc>
                <a:extLst>
                  <a:ext uri="{0D108BD9-81ED-4DB2-BD59-A6C34878D82A}">
                    <a16:rowId xmlns:a16="http://schemas.microsoft.com/office/drawing/2014/main" val="2892168819"/>
                  </a:ext>
                </a:extLst>
              </a:tr>
              <a:tr h="370840">
                <a:tc>
                  <a:txBody>
                    <a:bodyPr/>
                    <a:lstStyle/>
                    <a:p>
                      <a:pPr algn="ctr">
                        <a:lnSpc>
                          <a:spcPct val="150000"/>
                        </a:lnSpc>
                      </a:pPr>
                      <a:r>
                        <a:rPr lang="en-US" sz="2000" b="1" dirty="0"/>
                        <a:t>5 – 6 cm </a:t>
                      </a:r>
                    </a:p>
                  </a:txBody>
                  <a:tcPr/>
                </a:tc>
                <a:tc>
                  <a:txBody>
                    <a:bodyPr/>
                    <a:lstStyle/>
                    <a:p>
                      <a:pPr algn="ctr">
                        <a:lnSpc>
                          <a:spcPct val="150000"/>
                        </a:lnSpc>
                      </a:pPr>
                      <a:r>
                        <a:rPr lang="en-US" sz="2000" b="1" dirty="0"/>
                        <a:t>11% per year</a:t>
                      </a:r>
                    </a:p>
                  </a:txBody>
                  <a:tcPr/>
                </a:tc>
                <a:extLst>
                  <a:ext uri="{0D108BD9-81ED-4DB2-BD59-A6C34878D82A}">
                    <a16:rowId xmlns:a16="http://schemas.microsoft.com/office/drawing/2014/main" val="3029777080"/>
                  </a:ext>
                </a:extLst>
              </a:tr>
              <a:tr h="370840">
                <a:tc>
                  <a:txBody>
                    <a:bodyPr/>
                    <a:lstStyle/>
                    <a:p>
                      <a:pPr algn="ctr">
                        <a:lnSpc>
                          <a:spcPct val="150000"/>
                        </a:lnSpc>
                      </a:pPr>
                      <a:r>
                        <a:rPr lang="en-US" sz="2000" b="1" dirty="0"/>
                        <a:t>&gt;6cm</a:t>
                      </a:r>
                    </a:p>
                  </a:txBody>
                  <a:tcPr/>
                </a:tc>
                <a:tc>
                  <a:txBody>
                    <a:bodyPr/>
                    <a:lstStyle/>
                    <a:p>
                      <a:pPr algn="ctr">
                        <a:lnSpc>
                          <a:spcPct val="150000"/>
                        </a:lnSpc>
                      </a:pPr>
                      <a:r>
                        <a:rPr lang="en-US" sz="2000" b="1" dirty="0"/>
                        <a:t>25% per year</a:t>
                      </a:r>
                    </a:p>
                  </a:txBody>
                  <a:tcPr/>
                </a:tc>
                <a:extLst>
                  <a:ext uri="{0D108BD9-81ED-4DB2-BD59-A6C34878D82A}">
                    <a16:rowId xmlns:a16="http://schemas.microsoft.com/office/drawing/2014/main" val="2452410915"/>
                  </a:ext>
                </a:extLst>
              </a:tr>
            </a:tbl>
          </a:graphicData>
        </a:graphic>
      </p:graphicFrame>
      <p:sp>
        <p:nvSpPr>
          <p:cNvPr id="8" name="TextBox 7">
            <a:extLst>
              <a:ext uri="{FF2B5EF4-FFF2-40B4-BE49-F238E27FC236}">
                <a16:creationId xmlns:a16="http://schemas.microsoft.com/office/drawing/2014/main" id="{5EB13FE9-CC18-20ED-F16F-61E4BB3A1419}"/>
              </a:ext>
            </a:extLst>
          </p:cNvPr>
          <p:cNvSpPr txBox="1"/>
          <p:nvPr/>
        </p:nvSpPr>
        <p:spPr>
          <a:xfrm>
            <a:off x="477982" y="6041859"/>
            <a:ext cx="11523518" cy="369332"/>
          </a:xfrm>
          <a:prstGeom prst="rect">
            <a:avLst/>
          </a:prstGeom>
          <a:noFill/>
        </p:spPr>
        <p:txBody>
          <a:bodyPr wrap="square" rtlCol="0">
            <a:spAutoFit/>
          </a:bodyPr>
          <a:lstStyle/>
          <a:p>
            <a:r>
              <a:rPr lang="en-US" sz="1800" b="1" dirty="0">
                <a:solidFill>
                  <a:srgbClr val="002060"/>
                </a:solidFill>
              </a:rPr>
              <a:t>Most aneurysms expand at a rate of 0.2 to 0.3 cm/year, but 20% expand more rapidly</a:t>
            </a:r>
            <a:endParaRPr lang="en-US" sz="1600" b="1" dirty="0">
              <a:solidFill>
                <a:srgbClr val="002060"/>
              </a:solidFill>
            </a:endParaRPr>
          </a:p>
        </p:txBody>
      </p:sp>
    </p:spTree>
    <p:extLst>
      <p:ext uri="{BB962C8B-B14F-4D97-AF65-F5344CB8AC3E}">
        <p14:creationId xmlns:p14="http://schemas.microsoft.com/office/powerpoint/2010/main" val="128575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7089BFD-9494-D444-EF92-CF963F2D3E1E}"/>
              </a:ext>
            </a:extLst>
          </p:cNvPr>
          <p:cNvSpPr txBox="1">
            <a:spLocks noGrp="1"/>
          </p:cNvSpPr>
          <p:nvPr>
            <p:ph type="title"/>
          </p:nvPr>
        </p:nvSpPr>
        <p:spPr>
          <a:xfrm>
            <a:off x="83820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Aft>
                <a:spcPts val="1200"/>
              </a:spcAft>
            </a:pPr>
            <a:r>
              <a:rPr lang="en-US" sz="3200" b="1" dirty="0">
                <a:solidFill>
                  <a:schemeClr val="accent2">
                    <a:lumMod val="50000"/>
                  </a:schemeClr>
                </a:solidFill>
                <a:latin typeface="+mn-lt"/>
              </a:rPr>
              <a:t>ABDOMINAL AORTIC ANEURYSM</a:t>
            </a:r>
            <a:br>
              <a:rPr lang="en-US" sz="3200" b="1" dirty="0">
                <a:solidFill>
                  <a:schemeClr val="accent2">
                    <a:lumMod val="50000"/>
                  </a:schemeClr>
                </a:solidFill>
                <a:latin typeface="+mn-lt"/>
              </a:rPr>
            </a:br>
            <a:r>
              <a:rPr lang="en-US" sz="2800" b="1" dirty="0">
                <a:solidFill>
                  <a:schemeClr val="accent2">
                    <a:lumMod val="75000"/>
                  </a:schemeClr>
                </a:solidFill>
                <a:latin typeface="+mn-lt"/>
              </a:rPr>
              <a:t>CLINICAL FEATURES OF AAA</a:t>
            </a:r>
            <a:endParaRPr lang="en-US" b="1" dirty="0">
              <a:solidFill>
                <a:schemeClr val="accent2">
                  <a:lumMod val="75000"/>
                </a:schemeClr>
              </a:solidFill>
              <a:latin typeface="+mn-lt"/>
            </a:endParaRPr>
          </a:p>
        </p:txBody>
      </p:sp>
      <p:sp>
        <p:nvSpPr>
          <p:cNvPr id="4" name="TextBox 3">
            <a:extLst>
              <a:ext uri="{FF2B5EF4-FFF2-40B4-BE49-F238E27FC236}">
                <a16:creationId xmlns:a16="http://schemas.microsoft.com/office/drawing/2014/main" id="{8D5B4FA6-5248-0BBA-A0CD-0BC16583D33F}"/>
              </a:ext>
            </a:extLst>
          </p:cNvPr>
          <p:cNvSpPr txBox="1"/>
          <p:nvPr/>
        </p:nvSpPr>
        <p:spPr>
          <a:xfrm>
            <a:off x="568037" y="2035571"/>
            <a:ext cx="2923309" cy="646331"/>
          </a:xfrm>
          <a:prstGeom prst="rect">
            <a:avLst/>
          </a:prstGeom>
          <a:solidFill>
            <a:srgbClr val="FFE7FF"/>
          </a:solidFill>
          <a:effectLst>
            <a:glow rad="63500">
              <a:srgbClr val="FF00FF">
                <a:alpha val="40000"/>
              </a:srgbClr>
            </a:glow>
          </a:effectLst>
        </p:spPr>
        <p:txBody>
          <a:bodyPr wrap="square" rtlCol="0">
            <a:spAutoFit/>
          </a:bodyPr>
          <a:lstStyle/>
          <a:p>
            <a:pPr algn="ctr"/>
            <a:r>
              <a:rPr lang="en-US" b="1" dirty="0"/>
              <a:t>Obstruction of a branch vessel</a:t>
            </a:r>
          </a:p>
        </p:txBody>
      </p:sp>
      <p:sp>
        <p:nvSpPr>
          <p:cNvPr id="5" name="TextBox 4">
            <a:extLst>
              <a:ext uri="{FF2B5EF4-FFF2-40B4-BE49-F238E27FC236}">
                <a16:creationId xmlns:a16="http://schemas.microsoft.com/office/drawing/2014/main" id="{2175B203-0E73-DDD4-E059-E39CFD2857E8}"/>
              </a:ext>
            </a:extLst>
          </p:cNvPr>
          <p:cNvSpPr txBox="1"/>
          <p:nvPr/>
        </p:nvSpPr>
        <p:spPr>
          <a:xfrm>
            <a:off x="474518" y="3429000"/>
            <a:ext cx="3110345" cy="646331"/>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b="1" dirty="0">
                <a:solidFill>
                  <a:srgbClr val="002060"/>
                </a:solidFill>
              </a:rPr>
              <a:t>Iliac, renal, mesenteric and vertebral vessels</a:t>
            </a:r>
          </a:p>
        </p:txBody>
      </p:sp>
      <p:sp>
        <p:nvSpPr>
          <p:cNvPr id="6" name="TextBox 5">
            <a:extLst>
              <a:ext uri="{FF2B5EF4-FFF2-40B4-BE49-F238E27FC236}">
                <a16:creationId xmlns:a16="http://schemas.microsoft.com/office/drawing/2014/main" id="{6A551FE5-1C5D-6C11-09D9-DF4FEAFDABC6}"/>
              </a:ext>
            </a:extLst>
          </p:cNvPr>
          <p:cNvSpPr txBox="1"/>
          <p:nvPr/>
        </p:nvSpPr>
        <p:spPr>
          <a:xfrm>
            <a:off x="4717473" y="2681902"/>
            <a:ext cx="3210791" cy="369332"/>
          </a:xfrm>
          <a:prstGeom prst="rect">
            <a:avLst/>
          </a:prstGeom>
          <a:solidFill>
            <a:srgbClr val="FFE7FF"/>
          </a:solidFill>
          <a:effectLst>
            <a:glow rad="63500">
              <a:srgbClr val="FF00FF">
                <a:alpha val="40000"/>
              </a:srgbClr>
            </a:glow>
          </a:effectLst>
        </p:spPr>
        <p:txBody>
          <a:bodyPr wrap="square" rtlCol="0">
            <a:spAutoFit/>
          </a:bodyPr>
          <a:lstStyle/>
          <a:p>
            <a:pPr algn="ctr"/>
            <a:r>
              <a:rPr lang="en-US" b="1" dirty="0"/>
              <a:t>Atheroma and mural thrombus</a:t>
            </a:r>
          </a:p>
        </p:txBody>
      </p:sp>
      <p:sp>
        <p:nvSpPr>
          <p:cNvPr id="7" name="TextBox 6">
            <a:extLst>
              <a:ext uri="{FF2B5EF4-FFF2-40B4-BE49-F238E27FC236}">
                <a16:creationId xmlns:a16="http://schemas.microsoft.com/office/drawing/2014/main" id="{E46AA930-4882-DC7D-21A6-DFA600158B91}"/>
              </a:ext>
            </a:extLst>
          </p:cNvPr>
          <p:cNvSpPr txBox="1"/>
          <p:nvPr/>
        </p:nvSpPr>
        <p:spPr>
          <a:xfrm>
            <a:off x="5522769" y="3869113"/>
            <a:ext cx="1548245" cy="369332"/>
          </a:xfrm>
          <a:prstGeom prst="rect">
            <a:avLst/>
          </a:prstGeom>
          <a:solidFill>
            <a:srgbClr val="FFFFE1"/>
          </a:solidFill>
          <a:effectLst>
            <a:glow rad="63500">
              <a:schemeClr val="accent2">
                <a:satMod val="175000"/>
                <a:alpha val="40000"/>
              </a:schemeClr>
            </a:glow>
          </a:effectLst>
        </p:spPr>
        <p:txBody>
          <a:bodyPr wrap="square" rtlCol="0">
            <a:spAutoFit/>
          </a:bodyPr>
          <a:lstStyle/>
          <a:p>
            <a:pPr algn="ctr"/>
            <a:r>
              <a:rPr lang="en-US" b="1" dirty="0">
                <a:solidFill>
                  <a:srgbClr val="C00000"/>
                </a:solidFill>
              </a:rPr>
              <a:t>Embolism</a:t>
            </a:r>
            <a:r>
              <a:rPr lang="en-US" b="1" dirty="0"/>
              <a:t> </a:t>
            </a:r>
          </a:p>
        </p:txBody>
      </p:sp>
      <p:sp>
        <p:nvSpPr>
          <p:cNvPr id="8" name="TextBox 7">
            <a:extLst>
              <a:ext uri="{FF2B5EF4-FFF2-40B4-BE49-F238E27FC236}">
                <a16:creationId xmlns:a16="http://schemas.microsoft.com/office/drawing/2014/main" id="{016CF959-B7D8-10CD-1277-19D012346FDC}"/>
              </a:ext>
            </a:extLst>
          </p:cNvPr>
          <p:cNvSpPr txBox="1"/>
          <p:nvPr/>
        </p:nvSpPr>
        <p:spPr>
          <a:xfrm>
            <a:off x="474518" y="5081155"/>
            <a:ext cx="3224646" cy="646331"/>
          </a:xfrm>
          <a:prstGeom prst="rect">
            <a:avLst/>
          </a:prstGeom>
          <a:solidFill>
            <a:srgbClr val="FFFFE1"/>
          </a:solidFill>
          <a:effectLst>
            <a:glow rad="63500">
              <a:schemeClr val="accent2">
                <a:satMod val="175000"/>
                <a:alpha val="40000"/>
              </a:schemeClr>
            </a:glow>
          </a:effectLst>
        </p:spPr>
        <p:txBody>
          <a:bodyPr wrap="square" rtlCol="0">
            <a:spAutoFit/>
          </a:bodyPr>
          <a:lstStyle/>
          <a:p>
            <a:pPr algn="ctr"/>
            <a:r>
              <a:rPr lang="en-US" b="1" dirty="0">
                <a:solidFill>
                  <a:srgbClr val="C00000"/>
                </a:solidFill>
              </a:rPr>
              <a:t>Tissue infarction distal to these arteries  </a:t>
            </a:r>
          </a:p>
        </p:txBody>
      </p:sp>
      <p:sp>
        <p:nvSpPr>
          <p:cNvPr id="9" name="TextBox 8">
            <a:extLst>
              <a:ext uri="{FF2B5EF4-FFF2-40B4-BE49-F238E27FC236}">
                <a16:creationId xmlns:a16="http://schemas.microsoft.com/office/drawing/2014/main" id="{4808A240-F59E-E987-6E9E-8433DC1D7669}"/>
              </a:ext>
            </a:extLst>
          </p:cNvPr>
          <p:cNvSpPr txBox="1"/>
          <p:nvPr/>
        </p:nvSpPr>
        <p:spPr>
          <a:xfrm>
            <a:off x="8700656" y="1869317"/>
            <a:ext cx="3210791" cy="646331"/>
          </a:xfrm>
          <a:prstGeom prst="rect">
            <a:avLst/>
          </a:prstGeom>
          <a:solidFill>
            <a:srgbClr val="FFE7FF"/>
          </a:solidFill>
          <a:effectLst>
            <a:glow rad="63500">
              <a:srgbClr val="FF00FF">
                <a:alpha val="40000"/>
              </a:srgbClr>
            </a:glow>
          </a:effectLst>
        </p:spPr>
        <p:txBody>
          <a:bodyPr wrap="square" rtlCol="0">
            <a:spAutoFit/>
          </a:bodyPr>
          <a:lstStyle/>
          <a:p>
            <a:pPr algn="ctr"/>
            <a:r>
              <a:rPr lang="en-US" b="1" dirty="0"/>
              <a:t>Compression of the adjacent structures </a:t>
            </a:r>
          </a:p>
        </p:txBody>
      </p:sp>
      <p:sp>
        <p:nvSpPr>
          <p:cNvPr id="10" name="TextBox 9">
            <a:extLst>
              <a:ext uri="{FF2B5EF4-FFF2-40B4-BE49-F238E27FC236}">
                <a16:creationId xmlns:a16="http://schemas.microsoft.com/office/drawing/2014/main" id="{A0BD3EAC-0D53-CFBC-FEE3-7C97F6FC6A1A}"/>
              </a:ext>
            </a:extLst>
          </p:cNvPr>
          <p:cNvSpPr txBox="1"/>
          <p:nvPr/>
        </p:nvSpPr>
        <p:spPr>
          <a:xfrm>
            <a:off x="9050482" y="3595255"/>
            <a:ext cx="2452254" cy="646331"/>
          </a:xfrm>
          <a:prstGeom prst="rect">
            <a:avLst/>
          </a:prstGeom>
          <a:solidFill>
            <a:srgbClr val="FFFFE1"/>
          </a:solidFill>
          <a:effectLst>
            <a:glow rad="63500">
              <a:schemeClr val="accent2">
                <a:satMod val="175000"/>
                <a:alpha val="40000"/>
              </a:schemeClr>
            </a:glow>
          </a:effectLst>
        </p:spPr>
        <p:txBody>
          <a:bodyPr wrap="square" rtlCol="0">
            <a:spAutoFit/>
          </a:bodyPr>
          <a:lstStyle/>
          <a:p>
            <a:pPr algn="ctr"/>
            <a:r>
              <a:rPr lang="en-US" sz="1800" b="1" dirty="0">
                <a:solidFill>
                  <a:srgbClr val="C00000"/>
                </a:solidFill>
              </a:rPr>
              <a:t>compression of a ureter or erosion of vertebrae</a:t>
            </a:r>
            <a:endParaRPr lang="en-US" dirty="0">
              <a:solidFill>
                <a:srgbClr val="C00000"/>
              </a:solidFill>
            </a:endParaRPr>
          </a:p>
        </p:txBody>
      </p:sp>
      <p:cxnSp>
        <p:nvCxnSpPr>
          <p:cNvPr id="11" name="Straight Arrow Connector 10">
            <a:extLst>
              <a:ext uri="{FF2B5EF4-FFF2-40B4-BE49-F238E27FC236}">
                <a16:creationId xmlns:a16="http://schemas.microsoft.com/office/drawing/2014/main" id="{B26A35D9-EA07-752A-D478-C38CA7D97A1B}"/>
              </a:ext>
            </a:extLst>
          </p:cNvPr>
          <p:cNvCxnSpPr/>
          <p:nvPr/>
        </p:nvCxnSpPr>
        <p:spPr>
          <a:xfrm flipH="1">
            <a:off x="3584863" y="1325563"/>
            <a:ext cx="1506682" cy="710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DC310CA1-54ED-C76C-2D52-1F67ED6CF547}"/>
              </a:ext>
            </a:extLst>
          </p:cNvPr>
          <p:cNvCxnSpPr>
            <a:cxnSpLocks/>
          </p:cNvCxnSpPr>
          <p:nvPr/>
        </p:nvCxnSpPr>
        <p:spPr>
          <a:xfrm>
            <a:off x="6168737" y="1325563"/>
            <a:ext cx="0" cy="9396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A0CA5316-6A8F-6AB3-E1E6-340A15E52D5F}"/>
              </a:ext>
            </a:extLst>
          </p:cNvPr>
          <p:cNvCxnSpPr>
            <a:cxnSpLocks/>
          </p:cNvCxnSpPr>
          <p:nvPr/>
        </p:nvCxnSpPr>
        <p:spPr>
          <a:xfrm>
            <a:off x="7341178" y="1226127"/>
            <a:ext cx="1262495" cy="6431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18B3AB73-69E9-35F1-AE14-D3110073A18E}"/>
              </a:ext>
            </a:extLst>
          </p:cNvPr>
          <p:cNvCxnSpPr>
            <a:stCxn id="4" idx="2"/>
          </p:cNvCxnSpPr>
          <p:nvPr/>
        </p:nvCxnSpPr>
        <p:spPr>
          <a:xfrm flipH="1">
            <a:off x="2026227" y="2681902"/>
            <a:ext cx="3465" cy="56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a:extLst>
              <a:ext uri="{FF2B5EF4-FFF2-40B4-BE49-F238E27FC236}">
                <a16:creationId xmlns:a16="http://schemas.microsoft.com/office/drawing/2014/main" id="{4EA169A1-7686-5E05-C460-686693340503}"/>
              </a:ext>
            </a:extLst>
          </p:cNvPr>
          <p:cNvCxnSpPr/>
          <p:nvPr/>
        </p:nvCxnSpPr>
        <p:spPr>
          <a:xfrm flipH="1">
            <a:off x="2022762" y="4225277"/>
            <a:ext cx="3465" cy="56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A198BAB1-BE68-7CE6-B112-AF860350CEE4}"/>
              </a:ext>
            </a:extLst>
          </p:cNvPr>
          <p:cNvCxnSpPr/>
          <p:nvPr/>
        </p:nvCxnSpPr>
        <p:spPr>
          <a:xfrm flipH="1">
            <a:off x="6312475" y="3160370"/>
            <a:ext cx="3465" cy="56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B2E0067C-D759-4D37-32CC-E10F07FBD9EE}"/>
              </a:ext>
            </a:extLst>
          </p:cNvPr>
          <p:cNvCxnSpPr/>
          <p:nvPr/>
        </p:nvCxnSpPr>
        <p:spPr>
          <a:xfrm flipH="1">
            <a:off x="10293926" y="2681902"/>
            <a:ext cx="3465" cy="5600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45182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0AD601-6E89-8140-6B55-DDC054F9890C}"/>
              </a:ext>
            </a:extLst>
          </p:cNvPr>
          <p:cNvSpPr>
            <a:spLocks noGrp="1"/>
          </p:cNvSpPr>
          <p:nvPr>
            <p:ph idx="1"/>
          </p:nvPr>
        </p:nvSpPr>
        <p:spPr>
          <a:xfrm>
            <a:off x="533401" y="1436914"/>
            <a:ext cx="11310256" cy="1632858"/>
          </a:xfrm>
        </p:spPr>
        <p:txBody>
          <a:bodyPr/>
          <a:lstStyle/>
          <a:p>
            <a:pPr marL="0" indent="0">
              <a:buNone/>
            </a:pPr>
            <a:r>
              <a:rPr lang="en-US" b="1" dirty="0">
                <a:solidFill>
                  <a:srgbClr val="7030A0"/>
                </a:solidFill>
              </a:rPr>
              <a:t>Treatment of aneurysm </a:t>
            </a:r>
          </a:p>
          <a:p>
            <a:r>
              <a:rPr lang="en-US" b="1" dirty="0">
                <a:solidFill>
                  <a:srgbClr val="0070C0"/>
                </a:solidFill>
              </a:rPr>
              <a:t>Operative mortality </a:t>
            </a:r>
            <a:r>
              <a:rPr lang="en-US" b="1" dirty="0">
                <a:solidFill>
                  <a:srgbClr val="002060"/>
                </a:solidFill>
              </a:rPr>
              <a:t>for unruptured aneurysms is approximately 5%</a:t>
            </a:r>
          </a:p>
          <a:p>
            <a:r>
              <a:rPr lang="en-US" b="1" dirty="0">
                <a:solidFill>
                  <a:srgbClr val="002060"/>
                </a:solidFill>
              </a:rPr>
              <a:t>Aneurysms more than 5cms should be managed aggressively</a:t>
            </a:r>
          </a:p>
          <a:p>
            <a:endParaRPr lang="en-US" dirty="0"/>
          </a:p>
        </p:txBody>
      </p:sp>
      <p:sp>
        <p:nvSpPr>
          <p:cNvPr id="4" name="Title 1">
            <a:extLst>
              <a:ext uri="{FF2B5EF4-FFF2-40B4-BE49-F238E27FC236}">
                <a16:creationId xmlns:a16="http://schemas.microsoft.com/office/drawing/2014/main" id="{A8F50F4C-C0E5-F5A5-2AEB-CC5653D22C98}"/>
              </a:ext>
            </a:extLst>
          </p:cNvPr>
          <p:cNvSpPr txBox="1">
            <a:spLocks noGrp="1"/>
          </p:cNvSpPr>
          <p:nvPr>
            <p:ph type="title"/>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10000"/>
              </a:lnSpc>
              <a:spcAft>
                <a:spcPts val="1200"/>
              </a:spcAft>
            </a:pPr>
            <a:r>
              <a:rPr lang="en-US" sz="3200" b="1" dirty="0">
                <a:solidFill>
                  <a:schemeClr val="accent2">
                    <a:lumMod val="50000"/>
                  </a:schemeClr>
                </a:solidFill>
                <a:latin typeface="+mn-lt"/>
              </a:rPr>
              <a:t>ABDOMINAL AORTIC ANEURYSM</a:t>
            </a:r>
            <a:br>
              <a:rPr lang="en-US" sz="3200" b="1" dirty="0">
                <a:solidFill>
                  <a:schemeClr val="accent2">
                    <a:lumMod val="50000"/>
                  </a:schemeClr>
                </a:solidFill>
                <a:latin typeface="+mn-lt"/>
              </a:rPr>
            </a:br>
            <a:r>
              <a:rPr lang="en-US" sz="2800" b="1" dirty="0">
                <a:solidFill>
                  <a:schemeClr val="accent2">
                    <a:lumMod val="75000"/>
                  </a:schemeClr>
                </a:solidFill>
                <a:latin typeface="+mn-lt"/>
              </a:rPr>
              <a:t>TREATMENT OF AAA</a:t>
            </a:r>
            <a:endParaRPr lang="en-US" b="1" dirty="0">
              <a:solidFill>
                <a:schemeClr val="accent2">
                  <a:lumMod val="75000"/>
                </a:schemeClr>
              </a:solidFill>
              <a:latin typeface="+mn-lt"/>
            </a:endParaRPr>
          </a:p>
        </p:txBody>
      </p:sp>
      <p:sp>
        <p:nvSpPr>
          <p:cNvPr id="5" name="TextBox 4">
            <a:extLst>
              <a:ext uri="{FF2B5EF4-FFF2-40B4-BE49-F238E27FC236}">
                <a16:creationId xmlns:a16="http://schemas.microsoft.com/office/drawing/2014/main" id="{682926D1-7E01-D995-5AA5-E8DDEBA1B36D}"/>
              </a:ext>
            </a:extLst>
          </p:cNvPr>
          <p:cNvSpPr txBox="1"/>
          <p:nvPr/>
        </p:nvSpPr>
        <p:spPr>
          <a:xfrm>
            <a:off x="1338944" y="4332514"/>
            <a:ext cx="1763486" cy="461665"/>
          </a:xfrm>
          <a:prstGeom prst="rect">
            <a:avLst/>
          </a:prstGeom>
          <a:solidFill>
            <a:srgbClr val="EBFFEB"/>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rPr>
              <a:t>Surgery</a:t>
            </a:r>
            <a:r>
              <a:rPr lang="en-US" dirty="0"/>
              <a:t> </a:t>
            </a:r>
          </a:p>
        </p:txBody>
      </p:sp>
      <p:sp>
        <p:nvSpPr>
          <p:cNvPr id="6" name="TextBox 5">
            <a:extLst>
              <a:ext uri="{FF2B5EF4-FFF2-40B4-BE49-F238E27FC236}">
                <a16:creationId xmlns:a16="http://schemas.microsoft.com/office/drawing/2014/main" id="{72206AB9-0CD3-DC02-9CF8-5B7E208F6701}"/>
              </a:ext>
            </a:extLst>
          </p:cNvPr>
          <p:cNvSpPr txBox="1"/>
          <p:nvPr/>
        </p:nvSpPr>
        <p:spPr>
          <a:xfrm>
            <a:off x="4452257" y="3429000"/>
            <a:ext cx="4876800" cy="46166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400" b="1" dirty="0">
                <a:solidFill>
                  <a:srgbClr val="002060"/>
                </a:solidFill>
              </a:rPr>
              <a:t>Open surgery with prosthetic grafts</a:t>
            </a:r>
          </a:p>
        </p:txBody>
      </p:sp>
      <p:sp>
        <p:nvSpPr>
          <p:cNvPr id="7" name="TextBox 6">
            <a:extLst>
              <a:ext uri="{FF2B5EF4-FFF2-40B4-BE49-F238E27FC236}">
                <a16:creationId xmlns:a16="http://schemas.microsoft.com/office/drawing/2014/main" id="{A9F1BC09-F780-EA52-7873-9656801E0F13}"/>
              </a:ext>
            </a:extLst>
          </p:cNvPr>
          <p:cNvSpPr txBox="1"/>
          <p:nvPr/>
        </p:nvSpPr>
        <p:spPr>
          <a:xfrm>
            <a:off x="4452257" y="5040086"/>
            <a:ext cx="4876800" cy="46166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400" b="1" dirty="0">
                <a:solidFill>
                  <a:srgbClr val="002060"/>
                </a:solidFill>
              </a:rPr>
              <a:t>Stent graft via endoscopic approach</a:t>
            </a:r>
          </a:p>
        </p:txBody>
      </p:sp>
      <p:cxnSp>
        <p:nvCxnSpPr>
          <p:cNvPr id="9" name="Straight Arrow Connector 8">
            <a:extLst>
              <a:ext uri="{FF2B5EF4-FFF2-40B4-BE49-F238E27FC236}">
                <a16:creationId xmlns:a16="http://schemas.microsoft.com/office/drawing/2014/main" id="{8106715F-60D7-3A6C-2603-57E4305330DC}"/>
              </a:ext>
            </a:extLst>
          </p:cNvPr>
          <p:cNvCxnSpPr/>
          <p:nvPr/>
        </p:nvCxnSpPr>
        <p:spPr>
          <a:xfrm flipV="1">
            <a:off x="3276600" y="3788229"/>
            <a:ext cx="1045029" cy="5442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4B886B07-CB2F-2718-C75F-ACEA23594A26}"/>
              </a:ext>
            </a:extLst>
          </p:cNvPr>
          <p:cNvCxnSpPr/>
          <p:nvPr/>
        </p:nvCxnSpPr>
        <p:spPr>
          <a:xfrm>
            <a:off x="3298371" y="4794179"/>
            <a:ext cx="1045029" cy="33299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84236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39AE-F078-75CC-A38C-E70EC4850479}"/>
              </a:ext>
            </a:extLst>
          </p:cNvPr>
          <p:cNvSpPr>
            <a:spLocks noGrp="1"/>
          </p:cNvSpPr>
          <p:nvPr>
            <p:ph type="title"/>
          </p:nvPr>
        </p:nvSpPr>
        <p:spPr>
          <a:xfrm>
            <a:off x="838200" y="318571"/>
            <a:ext cx="10515600" cy="1325563"/>
          </a:xfrm>
        </p:spPr>
        <p:txBody>
          <a:bodyPr/>
          <a:lstStyle/>
          <a:p>
            <a:pPr algn="ctr"/>
            <a:r>
              <a:rPr lang="en-US" sz="3600" b="1" dirty="0">
                <a:solidFill>
                  <a:schemeClr val="accent2">
                    <a:lumMod val="50000"/>
                  </a:schemeClr>
                </a:solidFill>
                <a:latin typeface="+mn-lt"/>
              </a:rPr>
              <a:t>THORACIC AORTIC ANEURYSM</a:t>
            </a:r>
            <a:endParaRPr lang="en-US" b="1" dirty="0">
              <a:solidFill>
                <a:schemeClr val="accent2">
                  <a:lumMod val="50000"/>
                </a:schemeClr>
              </a:solidFill>
              <a:latin typeface="+mn-lt"/>
            </a:endParaRPr>
          </a:p>
        </p:txBody>
      </p:sp>
      <p:sp>
        <p:nvSpPr>
          <p:cNvPr id="4" name="TextBox 3">
            <a:extLst>
              <a:ext uri="{FF2B5EF4-FFF2-40B4-BE49-F238E27FC236}">
                <a16:creationId xmlns:a16="http://schemas.microsoft.com/office/drawing/2014/main" id="{E3A10BA9-9E10-8939-5BFC-3B4A6123BE02}"/>
              </a:ext>
            </a:extLst>
          </p:cNvPr>
          <p:cNvSpPr txBox="1"/>
          <p:nvPr/>
        </p:nvSpPr>
        <p:spPr>
          <a:xfrm>
            <a:off x="1326573" y="3283928"/>
            <a:ext cx="1406236" cy="461665"/>
          </a:xfrm>
          <a:prstGeom prst="rect">
            <a:avLst/>
          </a:prstGeom>
          <a:solidFill>
            <a:schemeClr val="accent4">
              <a:lumMod val="20000"/>
              <a:lumOff val="80000"/>
            </a:schemeClr>
          </a:solidFill>
          <a:effectLst>
            <a:glow rad="63500">
              <a:schemeClr val="accent2">
                <a:satMod val="175000"/>
                <a:alpha val="40000"/>
              </a:schemeClr>
            </a:glow>
          </a:effectLst>
        </p:spPr>
        <p:txBody>
          <a:bodyPr wrap="square" rtlCol="0">
            <a:spAutoFit/>
          </a:bodyPr>
          <a:lstStyle/>
          <a:p>
            <a:pPr algn="ctr"/>
            <a:r>
              <a:rPr lang="en-US" sz="2400" b="1" dirty="0">
                <a:solidFill>
                  <a:schemeClr val="accent2">
                    <a:lumMod val="50000"/>
                  </a:schemeClr>
                </a:solidFill>
              </a:rPr>
              <a:t>Causes</a:t>
            </a:r>
            <a:r>
              <a:rPr lang="en-US" dirty="0">
                <a:solidFill>
                  <a:schemeClr val="accent2">
                    <a:lumMod val="50000"/>
                  </a:schemeClr>
                </a:solidFill>
              </a:rPr>
              <a:t> </a:t>
            </a:r>
          </a:p>
        </p:txBody>
      </p:sp>
      <p:sp>
        <p:nvSpPr>
          <p:cNvPr id="5" name="TextBox 4">
            <a:extLst>
              <a:ext uri="{FF2B5EF4-FFF2-40B4-BE49-F238E27FC236}">
                <a16:creationId xmlns:a16="http://schemas.microsoft.com/office/drawing/2014/main" id="{0A7443D9-A0F0-05AA-4D16-30E97DC8A040}"/>
              </a:ext>
            </a:extLst>
          </p:cNvPr>
          <p:cNvSpPr txBox="1"/>
          <p:nvPr/>
        </p:nvSpPr>
        <p:spPr>
          <a:xfrm>
            <a:off x="6338455" y="1891145"/>
            <a:ext cx="2098964" cy="46166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400" b="1" dirty="0">
                <a:solidFill>
                  <a:srgbClr val="002060"/>
                </a:solidFill>
              </a:rPr>
              <a:t>Hypertension</a:t>
            </a:r>
          </a:p>
        </p:txBody>
      </p:sp>
      <p:sp>
        <p:nvSpPr>
          <p:cNvPr id="6" name="TextBox 5">
            <a:extLst>
              <a:ext uri="{FF2B5EF4-FFF2-40B4-BE49-F238E27FC236}">
                <a16:creationId xmlns:a16="http://schemas.microsoft.com/office/drawing/2014/main" id="{2C95FAF5-B80B-B866-ED60-2E1BEB291C6D}"/>
              </a:ext>
            </a:extLst>
          </p:cNvPr>
          <p:cNvSpPr txBox="1"/>
          <p:nvPr/>
        </p:nvSpPr>
        <p:spPr>
          <a:xfrm>
            <a:off x="3196934" y="2267312"/>
            <a:ext cx="1863435" cy="369332"/>
          </a:xfrm>
          <a:prstGeom prst="rect">
            <a:avLst/>
          </a:prstGeom>
          <a:noFill/>
        </p:spPr>
        <p:txBody>
          <a:bodyPr wrap="square" rtlCol="0">
            <a:spAutoFit/>
          </a:bodyPr>
          <a:lstStyle/>
          <a:p>
            <a:pPr algn="ctr"/>
            <a:r>
              <a:rPr lang="en-US" b="1" dirty="0"/>
              <a:t>Most common</a:t>
            </a:r>
          </a:p>
        </p:txBody>
      </p:sp>
      <p:sp>
        <p:nvSpPr>
          <p:cNvPr id="7" name="TextBox 6">
            <a:extLst>
              <a:ext uri="{FF2B5EF4-FFF2-40B4-BE49-F238E27FC236}">
                <a16:creationId xmlns:a16="http://schemas.microsoft.com/office/drawing/2014/main" id="{988EC89C-37A9-AEB9-F84C-26674EE3B92E}"/>
              </a:ext>
            </a:extLst>
          </p:cNvPr>
          <p:cNvSpPr txBox="1"/>
          <p:nvPr/>
        </p:nvSpPr>
        <p:spPr>
          <a:xfrm>
            <a:off x="3082638" y="4759036"/>
            <a:ext cx="1863436" cy="369332"/>
          </a:xfrm>
          <a:prstGeom prst="rect">
            <a:avLst/>
          </a:prstGeom>
          <a:noFill/>
        </p:spPr>
        <p:txBody>
          <a:bodyPr wrap="square" rtlCol="0">
            <a:spAutoFit/>
          </a:bodyPr>
          <a:lstStyle/>
          <a:p>
            <a:r>
              <a:rPr lang="en-US" b="1" dirty="0"/>
              <a:t>Other rare causes </a:t>
            </a:r>
          </a:p>
        </p:txBody>
      </p:sp>
      <p:sp>
        <p:nvSpPr>
          <p:cNvPr id="8" name="TextBox 7">
            <a:extLst>
              <a:ext uri="{FF2B5EF4-FFF2-40B4-BE49-F238E27FC236}">
                <a16:creationId xmlns:a16="http://schemas.microsoft.com/office/drawing/2014/main" id="{A004FBD3-97FC-7095-F449-32847A6DFBAC}"/>
              </a:ext>
            </a:extLst>
          </p:cNvPr>
          <p:cNvSpPr txBox="1"/>
          <p:nvPr/>
        </p:nvSpPr>
        <p:spPr>
          <a:xfrm>
            <a:off x="5999019" y="4505191"/>
            <a:ext cx="4876800" cy="1661993"/>
          </a:xfrm>
          <a:prstGeom prst="rect">
            <a:avLst/>
          </a:prstGeom>
          <a:solidFill>
            <a:srgbClr val="E5FFFF"/>
          </a:solidFill>
          <a:effectLst>
            <a:glow rad="63500">
              <a:schemeClr val="accent5">
                <a:satMod val="175000"/>
                <a:alpha val="40000"/>
              </a:schemeClr>
            </a:glow>
          </a:effectLst>
        </p:spPr>
        <p:txBody>
          <a:bodyPr wrap="square" rtlCol="0">
            <a:spAutoFit/>
          </a:bodyPr>
          <a:lstStyle/>
          <a:p>
            <a:pPr marL="285750" indent="-285750">
              <a:spcAft>
                <a:spcPts val="1800"/>
              </a:spcAft>
              <a:buFont typeface="Arial" panose="020B0604020202020204" pitchFamily="34" charset="0"/>
              <a:buChar char="•"/>
            </a:pPr>
            <a:r>
              <a:rPr lang="en-US" sz="2400" b="1" dirty="0">
                <a:solidFill>
                  <a:srgbClr val="002060"/>
                </a:solidFill>
              </a:rPr>
              <a:t>Marfan syndrome</a:t>
            </a:r>
          </a:p>
          <a:p>
            <a:pPr marL="285750" indent="-285750">
              <a:spcAft>
                <a:spcPts val="1800"/>
              </a:spcAft>
              <a:buFont typeface="Arial" panose="020B0604020202020204" pitchFamily="34" charset="0"/>
              <a:buChar char="•"/>
            </a:pPr>
            <a:r>
              <a:rPr lang="en-US" sz="2400" b="1" dirty="0" err="1">
                <a:solidFill>
                  <a:srgbClr val="002060"/>
                </a:solidFill>
              </a:rPr>
              <a:t>Loeys</a:t>
            </a:r>
            <a:r>
              <a:rPr lang="en-US" sz="2400" b="1" dirty="0">
                <a:solidFill>
                  <a:srgbClr val="002060"/>
                </a:solidFill>
              </a:rPr>
              <a:t>-Dietz syndrome</a:t>
            </a:r>
          </a:p>
          <a:p>
            <a:pPr marL="285750" indent="-285750">
              <a:spcAft>
                <a:spcPts val="1800"/>
              </a:spcAft>
              <a:buFont typeface="Arial" panose="020B0604020202020204" pitchFamily="34" charset="0"/>
              <a:buChar char="•"/>
            </a:pPr>
            <a:r>
              <a:rPr lang="en-US" sz="2400" b="1" dirty="0">
                <a:solidFill>
                  <a:srgbClr val="002060"/>
                </a:solidFill>
              </a:rPr>
              <a:t>Inflammatory conditions (aortitis)</a:t>
            </a:r>
          </a:p>
        </p:txBody>
      </p:sp>
      <p:cxnSp>
        <p:nvCxnSpPr>
          <p:cNvPr id="10" name="Straight Arrow Connector 9">
            <a:extLst>
              <a:ext uri="{FF2B5EF4-FFF2-40B4-BE49-F238E27FC236}">
                <a16:creationId xmlns:a16="http://schemas.microsoft.com/office/drawing/2014/main" id="{DA4CE11F-D577-6523-85D4-3370DA924B92}"/>
              </a:ext>
            </a:extLst>
          </p:cNvPr>
          <p:cNvCxnSpPr/>
          <p:nvPr/>
        </p:nvCxnSpPr>
        <p:spPr>
          <a:xfrm flipV="1">
            <a:off x="3075709" y="2352810"/>
            <a:ext cx="2826327" cy="10761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3320A57-DD60-0234-CBA1-D2449DE7AB39}"/>
              </a:ext>
            </a:extLst>
          </p:cNvPr>
          <p:cNvCxnSpPr/>
          <p:nvPr/>
        </p:nvCxnSpPr>
        <p:spPr>
          <a:xfrm>
            <a:off x="3082634" y="3647209"/>
            <a:ext cx="2673930" cy="156665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70360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051BB30-1E97-19F2-FDC1-9914658BF6EE}"/>
              </a:ext>
            </a:extLst>
          </p:cNvPr>
          <p:cNvSpPr>
            <a:spLocks noGrp="1"/>
          </p:cNvSpPr>
          <p:nvPr>
            <p:ph type="title"/>
          </p:nvPr>
        </p:nvSpPr>
        <p:spPr>
          <a:xfrm>
            <a:off x="838200" y="1"/>
            <a:ext cx="10515600" cy="1028700"/>
          </a:xfrm>
        </p:spPr>
        <p:txBody>
          <a:bodyPr/>
          <a:lstStyle/>
          <a:p>
            <a:pPr algn="ctr"/>
            <a:r>
              <a:rPr lang="en-US" sz="3600" b="1" dirty="0">
                <a:solidFill>
                  <a:schemeClr val="accent2">
                    <a:lumMod val="50000"/>
                  </a:schemeClr>
                </a:solidFill>
                <a:latin typeface="+mn-lt"/>
              </a:rPr>
              <a:t>THORACIC AORTIC ANEURYSM</a:t>
            </a:r>
            <a:endParaRPr lang="en-US" b="1" dirty="0">
              <a:solidFill>
                <a:schemeClr val="accent2">
                  <a:lumMod val="50000"/>
                </a:schemeClr>
              </a:solidFill>
              <a:latin typeface="+mn-lt"/>
            </a:endParaRPr>
          </a:p>
        </p:txBody>
      </p:sp>
      <p:sp>
        <p:nvSpPr>
          <p:cNvPr id="4" name="TextBox 3">
            <a:extLst>
              <a:ext uri="{FF2B5EF4-FFF2-40B4-BE49-F238E27FC236}">
                <a16:creationId xmlns:a16="http://schemas.microsoft.com/office/drawing/2014/main" id="{8DEF0F02-B85B-3AFE-43E2-075E79D9143E}"/>
              </a:ext>
            </a:extLst>
          </p:cNvPr>
          <p:cNvSpPr txBox="1"/>
          <p:nvPr/>
        </p:nvSpPr>
        <p:spPr>
          <a:xfrm>
            <a:off x="405244" y="1215737"/>
            <a:ext cx="11149445" cy="106182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b="1" dirty="0">
                <a:solidFill>
                  <a:srgbClr val="002060"/>
                </a:solidFill>
              </a:rPr>
              <a:t>Most of the cases are asymptomatic</a:t>
            </a:r>
          </a:p>
          <a:p>
            <a:pPr marL="285750" indent="-285750">
              <a:spcAft>
                <a:spcPts val="1800"/>
              </a:spcAft>
              <a:buFont typeface="Arial" panose="020B0604020202020204" pitchFamily="34" charset="0"/>
              <a:buChar char="•"/>
            </a:pPr>
            <a:r>
              <a:rPr lang="en-US" sz="2400" b="1" dirty="0">
                <a:solidFill>
                  <a:srgbClr val="002060"/>
                </a:solidFill>
              </a:rPr>
              <a:t>If there is compression on the adjacent organs, patient may present with symptoms </a:t>
            </a:r>
          </a:p>
        </p:txBody>
      </p:sp>
      <p:graphicFrame>
        <p:nvGraphicFramePr>
          <p:cNvPr id="5" name="Table 5">
            <a:extLst>
              <a:ext uri="{FF2B5EF4-FFF2-40B4-BE49-F238E27FC236}">
                <a16:creationId xmlns:a16="http://schemas.microsoft.com/office/drawing/2014/main" id="{D0C8CDC1-73E4-09C2-4315-1BFA0362FD83}"/>
              </a:ext>
            </a:extLst>
          </p:cNvPr>
          <p:cNvGraphicFramePr>
            <a:graphicFrameLocks noGrp="1"/>
          </p:cNvGraphicFramePr>
          <p:nvPr>
            <p:extLst>
              <p:ext uri="{D42A27DB-BD31-4B8C-83A1-F6EECF244321}">
                <p14:modId xmlns:p14="http://schemas.microsoft.com/office/powerpoint/2010/main" val="4100938061"/>
              </p:ext>
            </p:extLst>
          </p:nvPr>
        </p:nvGraphicFramePr>
        <p:xfrm>
          <a:off x="405244" y="2735505"/>
          <a:ext cx="11461173" cy="3688160"/>
        </p:xfrm>
        <a:graphic>
          <a:graphicData uri="http://schemas.openxmlformats.org/drawingml/2006/table">
            <a:tbl>
              <a:tblPr firstRow="1" bandRow="1">
                <a:tableStyleId>{912C8C85-51F0-491E-9774-3900AFEF0FD7}</a:tableStyleId>
              </a:tblPr>
              <a:tblGrid>
                <a:gridCol w="6324576">
                  <a:extLst>
                    <a:ext uri="{9D8B030D-6E8A-4147-A177-3AD203B41FA5}">
                      <a16:colId xmlns:a16="http://schemas.microsoft.com/office/drawing/2014/main" val="1886567374"/>
                    </a:ext>
                  </a:extLst>
                </a:gridCol>
                <a:gridCol w="5136597">
                  <a:extLst>
                    <a:ext uri="{9D8B030D-6E8A-4147-A177-3AD203B41FA5}">
                      <a16:colId xmlns:a16="http://schemas.microsoft.com/office/drawing/2014/main" val="1043038893"/>
                    </a:ext>
                  </a:extLst>
                </a:gridCol>
              </a:tblGrid>
              <a:tr h="573040">
                <a:tc>
                  <a:txBody>
                    <a:bodyPr/>
                    <a:lstStyle/>
                    <a:p>
                      <a:r>
                        <a:rPr lang="en-US" sz="2400" dirty="0"/>
                        <a:t>Compression site </a:t>
                      </a:r>
                    </a:p>
                  </a:txBody>
                  <a:tcPr/>
                </a:tc>
                <a:tc>
                  <a:txBody>
                    <a:bodyPr/>
                    <a:lstStyle/>
                    <a:p>
                      <a:r>
                        <a:rPr lang="en-US" sz="2400" dirty="0"/>
                        <a:t>Clinical presentation </a:t>
                      </a:r>
                    </a:p>
                  </a:txBody>
                  <a:tcPr/>
                </a:tc>
                <a:extLst>
                  <a:ext uri="{0D108BD9-81ED-4DB2-BD59-A6C34878D82A}">
                    <a16:rowId xmlns:a16="http://schemas.microsoft.com/office/drawing/2014/main" val="2267179999"/>
                  </a:ext>
                </a:extLst>
              </a:tr>
              <a:tr h="573040">
                <a:tc>
                  <a:txBody>
                    <a:bodyPr/>
                    <a:lstStyle/>
                    <a:p>
                      <a:r>
                        <a:rPr lang="en-US" sz="2400" b="1" dirty="0">
                          <a:solidFill>
                            <a:srgbClr val="002060"/>
                          </a:solidFill>
                        </a:rPr>
                        <a:t>Bone erosion or encroachment </a:t>
                      </a:r>
                    </a:p>
                  </a:txBody>
                  <a:tcPr/>
                </a:tc>
                <a:tc>
                  <a:txBody>
                    <a:bodyPr/>
                    <a:lstStyle/>
                    <a:p>
                      <a:r>
                        <a:rPr lang="en-US" sz="2400" b="1" dirty="0">
                          <a:solidFill>
                            <a:srgbClr val="002060"/>
                          </a:solidFill>
                        </a:rPr>
                        <a:t>Chest pain</a:t>
                      </a:r>
                    </a:p>
                  </a:txBody>
                  <a:tcPr/>
                </a:tc>
                <a:extLst>
                  <a:ext uri="{0D108BD9-81ED-4DB2-BD59-A6C34878D82A}">
                    <a16:rowId xmlns:a16="http://schemas.microsoft.com/office/drawing/2014/main" val="4185800491"/>
                  </a:ext>
                </a:extLst>
              </a:tr>
              <a:tr h="573040">
                <a:tc>
                  <a:txBody>
                    <a:bodyPr/>
                    <a:lstStyle/>
                    <a:p>
                      <a:r>
                        <a:rPr lang="en-US" sz="2400" b="1" dirty="0">
                          <a:solidFill>
                            <a:srgbClr val="002060"/>
                          </a:solidFill>
                        </a:rPr>
                        <a:t>Coronary artery </a:t>
                      </a:r>
                    </a:p>
                  </a:txBody>
                  <a:tcPr/>
                </a:tc>
                <a:tc>
                  <a:txBody>
                    <a:bodyPr/>
                    <a:lstStyle/>
                    <a:p>
                      <a:r>
                        <a:rPr lang="en-US" sz="2400" b="1" dirty="0">
                          <a:solidFill>
                            <a:srgbClr val="002060"/>
                          </a:solidFill>
                        </a:rPr>
                        <a:t>Myocardial ischemia</a:t>
                      </a:r>
                    </a:p>
                  </a:txBody>
                  <a:tcPr/>
                </a:tc>
                <a:extLst>
                  <a:ext uri="{0D108BD9-81ED-4DB2-BD59-A6C34878D82A}">
                    <a16:rowId xmlns:a16="http://schemas.microsoft.com/office/drawing/2014/main" val="143630404"/>
                  </a:ext>
                </a:extLst>
              </a:tr>
              <a:tr h="573040">
                <a:tc>
                  <a:txBody>
                    <a:bodyPr/>
                    <a:lstStyle/>
                    <a:p>
                      <a:r>
                        <a:rPr lang="en-US" sz="2400" b="1" dirty="0" err="1">
                          <a:solidFill>
                            <a:srgbClr val="002060"/>
                          </a:solidFill>
                        </a:rPr>
                        <a:t>Oesophagus</a:t>
                      </a:r>
                      <a:r>
                        <a:rPr lang="en-US" sz="2400" b="1" dirty="0">
                          <a:solidFill>
                            <a:srgbClr val="002060"/>
                          </a:solidFill>
                        </a:rPr>
                        <a:t> </a:t>
                      </a:r>
                    </a:p>
                  </a:txBody>
                  <a:tcPr/>
                </a:tc>
                <a:tc>
                  <a:txBody>
                    <a:bodyPr/>
                    <a:lstStyle/>
                    <a:p>
                      <a:r>
                        <a:rPr lang="en-US" sz="2400" b="1" dirty="0">
                          <a:solidFill>
                            <a:srgbClr val="002060"/>
                          </a:solidFill>
                        </a:rPr>
                        <a:t>Difficulty in swallowing</a:t>
                      </a:r>
                    </a:p>
                  </a:txBody>
                  <a:tcPr/>
                </a:tc>
                <a:extLst>
                  <a:ext uri="{0D108BD9-81ED-4DB2-BD59-A6C34878D82A}">
                    <a16:rowId xmlns:a16="http://schemas.microsoft.com/office/drawing/2014/main" val="1293487435"/>
                  </a:ext>
                </a:extLst>
              </a:tr>
              <a:tr h="573040">
                <a:tc>
                  <a:txBody>
                    <a:bodyPr/>
                    <a:lstStyle/>
                    <a:p>
                      <a:r>
                        <a:rPr lang="en-US" sz="2400" b="1" dirty="0">
                          <a:solidFill>
                            <a:srgbClr val="002060"/>
                          </a:solidFill>
                        </a:rPr>
                        <a:t>Pressure on the recurrent laryngeal nerves or irritation of nerve </a:t>
                      </a:r>
                    </a:p>
                  </a:txBody>
                  <a:tcPr/>
                </a:tc>
                <a:tc>
                  <a:txBody>
                    <a:bodyPr/>
                    <a:lstStyle/>
                    <a:p>
                      <a:r>
                        <a:rPr lang="en-US" sz="2400" b="1" dirty="0">
                          <a:solidFill>
                            <a:srgbClr val="002060"/>
                          </a:solidFill>
                        </a:rPr>
                        <a:t>Hoarseness of voice</a:t>
                      </a:r>
                    </a:p>
                  </a:txBody>
                  <a:tcPr/>
                </a:tc>
                <a:extLst>
                  <a:ext uri="{0D108BD9-81ED-4DB2-BD59-A6C34878D82A}">
                    <a16:rowId xmlns:a16="http://schemas.microsoft.com/office/drawing/2014/main" val="1025991874"/>
                  </a:ext>
                </a:extLst>
              </a:tr>
              <a:tr h="573040">
                <a:tc>
                  <a:txBody>
                    <a:bodyPr/>
                    <a:lstStyle/>
                    <a:p>
                      <a:r>
                        <a:rPr lang="en-US" sz="2400" b="1" dirty="0">
                          <a:solidFill>
                            <a:srgbClr val="002060"/>
                          </a:solidFill>
                        </a:rPr>
                        <a:t>Bronchial compression </a:t>
                      </a:r>
                    </a:p>
                  </a:txBody>
                  <a:tcPr/>
                </a:tc>
                <a:tc>
                  <a:txBody>
                    <a:bodyPr/>
                    <a:lstStyle/>
                    <a:p>
                      <a:r>
                        <a:rPr lang="en-US" sz="2400" b="1" dirty="0">
                          <a:solidFill>
                            <a:srgbClr val="002060"/>
                          </a:solidFill>
                        </a:rPr>
                        <a:t>Respiratory complications </a:t>
                      </a:r>
                    </a:p>
                  </a:txBody>
                  <a:tcPr/>
                </a:tc>
                <a:extLst>
                  <a:ext uri="{0D108BD9-81ED-4DB2-BD59-A6C34878D82A}">
                    <a16:rowId xmlns:a16="http://schemas.microsoft.com/office/drawing/2014/main" val="1848615685"/>
                  </a:ext>
                </a:extLst>
              </a:tr>
            </a:tbl>
          </a:graphicData>
        </a:graphic>
      </p:graphicFrame>
    </p:spTree>
    <p:extLst>
      <p:ext uri="{BB962C8B-B14F-4D97-AF65-F5344CB8AC3E}">
        <p14:creationId xmlns:p14="http://schemas.microsoft.com/office/powerpoint/2010/main" val="1951732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A182B-6C22-F2A7-F613-085F9D293758}"/>
              </a:ext>
            </a:extLst>
          </p:cNvPr>
          <p:cNvSpPr>
            <a:spLocks noGrp="1"/>
          </p:cNvSpPr>
          <p:nvPr>
            <p:ph idx="1"/>
          </p:nvPr>
        </p:nvSpPr>
        <p:spPr>
          <a:xfrm>
            <a:off x="838200" y="2214879"/>
            <a:ext cx="10515600" cy="3962083"/>
          </a:xfrm>
        </p:spPr>
        <p:txBody>
          <a:bodyPr/>
          <a:lstStyle/>
          <a:p>
            <a:pPr>
              <a:spcAft>
                <a:spcPts val="1800"/>
              </a:spcAft>
            </a:pPr>
            <a:r>
              <a:rPr lang="en-US" b="1" dirty="0">
                <a:solidFill>
                  <a:srgbClr val="002060"/>
                </a:solidFill>
              </a:rPr>
              <a:t>Seen in tertiary stage of syphilis</a:t>
            </a:r>
          </a:p>
          <a:p>
            <a:pPr>
              <a:spcAft>
                <a:spcPts val="1800"/>
              </a:spcAft>
            </a:pPr>
            <a:r>
              <a:rPr lang="en-US" b="1" dirty="0">
                <a:solidFill>
                  <a:srgbClr val="002060"/>
                </a:solidFill>
              </a:rPr>
              <a:t>More common in men</a:t>
            </a:r>
          </a:p>
          <a:p>
            <a:pPr>
              <a:spcAft>
                <a:spcPts val="1800"/>
              </a:spcAft>
            </a:pPr>
            <a:r>
              <a:rPr lang="en-US" b="1" dirty="0">
                <a:solidFill>
                  <a:srgbClr val="002060"/>
                </a:solidFill>
              </a:rPr>
              <a:t>More common in proximal aorta affecting ascending aorta and common cause of aortic arch aneurysm</a:t>
            </a:r>
          </a:p>
          <a:p>
            <a:endParaRPr lang="en-US" dirty="0"/>
          </a:p>
        </p:txBody>
      </p:sp>
      <p:sp>
        <p:nvSpPr>
          <p:cNvPr id="4" name="Title 1">
            <a:extLst>
              <a:ext uri="{FF2B5EF4-FFF2-40B4-BE49-F238E27FC236}">
                <a16:creationId xmlns:a16="http://schemas.microsoft.com/office/drawing/2014/main" id="{5C7D852E-B327-B60D-0F88-04A3E3CD17EB}"/>
              </a:ext>
            </a:extLst>
          </p:cNvPr>
          <p:cNvSpPr>
            <a:spLocks noGrp="1"/>
          </p:cNvSpPr>
          <p:nvPr>
            <p:ph type="title"/>
          </p:nvPr>
        </p:nvSpPr>
        <p:spPr>
          <a:xfrm>
            <a:off x="838200" y="333952"/>
            <a:ext cx="10515600" cy="1325563"/>
          </a:xfrm>
        </p:spPr>
        <p:txBody>
          <a:bodyPr/>
          <a:lstStyle/>
          <a:p>
            <a:pPr algn="ctr"/>
            <a:r>
              <a:rPr lang="en-US" sz="3600" b="1" dirty="0">
                <a:solidFill>
                  <a:schemeClr val="accent2">
                    <a:lumMod val="50000"/>
                  </a:schemeClr>
                </a:solidFill>
                <a:latin typeface="+mn-lt"/>
              </a:rPr>
              <a:t>SYPHILITIC  ANEURYSM</a:t>
            </a:r>
            <a:endParaRPr lang="en-US" b="1" dirty="0">
              <a:solidFill>
                <a:schemeClr val="accent2">
                  <a:lumMod val="50000"/>
                </a:schemeClr>
              </a:solidFill>
              <a:latin typeface="+mn-lt"/>
            </a:endParaRPr>
          </a:p>
        </p:txBody>
      </p:sp>
    </p:spTree>
    <p:extLst>
      <p:ext uri="{BB962C8B-B14F-4D97-AF65-F5344CB8AC3E}">
        <p14:creationId xmlns:p14="http://schemas.microsoft.com/office/powerpoint/2010/main" val="2323367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7831D4-16AC-BBE0-94F7-019A12016EE4}"/>
              </a:ext>
            </a:extLst>
          </p:cNvPr>
          <p:cNvSpPr txBox="1"/>
          <p:nvPr/>
        </p:nvSpPr>
        <p:spPr>
          <a:xfrm>
            <a:off x="4426527" y="155864"/>
            <a:ext cx="2826328" cy="584775"/>
          </a:xfrm>
          <a:prstGeom prst="rect">
            <a:avLst/>
          </a:prstGeom>
          <a:noFill/>
        </p:spPr>
        <p:txBody>
          <a:bodyPr wrap="square" rtlCol="0">
            <a:spAutoFit/>
          </a:bodyPr>
          <a:lstStyle/>
          <a:p>
            <a:pPr algn="ctr"/>
            <a:r>
              <a:rPr lang="en-US" sz="3200" b="1" dirty="0">
                <a:solidFill>
                  <a:schemeClr val="accent2">
                    <a:lumMod val="50000"/>
                  </a:schemeClr>
                </a:solidFill>
                <a:latin typeface="+mn-lt"/>
              </a:rPr>
              <a:t>ANEURYSM</a:t>
            </a:r>
            <a:endParaRPr lang="en-US" dirty="0"/>
          </a:p>
        </p:txBody>
      </p:sp>
      <p:sp>
        <p:nvSpPr>
          <p:cNvPr id="6" name="TextBox 5">
            <a:extLst>
              <a:ext uri="{FF2B5EF4-FFF2-40B4-BE49-F238E27FC236}">
                <a16:creationId xmlns:a16="http://schemas.microsoft.com/office/drawing/2014/main" id="{E0881521-E5CB-4EA7-BEDA-20EF832C901C}"/>
              </a:ext>
            </a:extLst>
          </p:cNvPr>
          <p:cNvSpPr txBox="1"/>
          <p:nvPr/>
        </p:nvSpPr>
        <p:spPr>
          <a:xfrm>
            <a:off x="238992" y="872837"/>
            <a:ext cx="11866417" cy="400110"/>
          </a:xfrm>
          <a:prstGeom prst="rect">
            <a:avLst/>
          </a:prstGeom>
          <a:noFill/>
        </p:spPr>
        <p:txBody>
          <a:bodyPr wrap="square" rtlCol="0">
            <a:spAutoFit/>
          </a:bodyPr>
          <a:lstStyle/>
          <a:p>
            <a:r>
              <a:rPr lang="en-US" sz="2000" b="1" dirty="0">
                <a:solidFill>
                  <a:srgbClr val="002060"/>
                </a:solidFill>
              </a:rPr>
              <a:t>An aneurysm is a localized abnormal dilation of a blood vessel or the heart that may be congenital or acquired</a:t>
            </a:r>
            <a:endParaRPr lang="en-US" sz="1800" b="1" dirty="0">
              <a:solidFill>
                <a:srgbClr val="002060"/>
              </a:solidFill>
            </a:endParaRPr>
          </a:p>
        </p:txBody>
      </p:sp>
      <p:sp>
        <p:nvSpPr>
          <p:cNvPr id="7" name="TextBox 6">
            <a:extLst>
              <a:ext uri="{FF2B5EF4-FFF2-40B4-BE49-F238E27FC236}">
                <a16:creationId xmlns:a16="http://schemas.microsoft.com/office/drawing/2014/main" id="{44944C57-84D6-B81E-F794-F97B0B741E28}"/>
              </a:ext>
            </a:extLst>
          </p:cNvPr>
          <p:cNvSpPr txBox="1"/>
          <p:nvPr/>
        </p:nvSpPr>
        <p:spPr>
          <a:xfrm>
            <a:off x="4845396" y="1699721"/>
            <a:ext cx="2407459" cy="369332"/>
          </a:xfrm>
          <a:prstGeom prst="rect">
            <a:avLst/>
          </a:prstGeom>
          <a:solidFill>
            <a:schemeClr val="accent4">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rgbClr val="C00000"/>
                </a:solidFill>
              </a:rPr>
              <a:t>Types of Aneurysm</a:t>
            </a:r>
            <a:r>
              <a:rPr lang="en-US" dirty="0"/>
              <a:t> </a:t>
            </a:r>
          </a:p>
        </p:txBody>
      </p:sp>
      <p:sp>
        <p:nvSpPr>
          <p:cNvPr id="8" name="TextBox 7">
            <a:extLst>
              <a:ext uri="{FF2B5EF4-FFF2-40B4-BE49-F238E27FC236}">
                <a16:creationId xmlns:a16="http://schemas.microsoft.com/office/drawing/2014/main" id="{E632C9B4-0B10-6F2F-BFA2-83D8102C5770}"/>
              </a:ext>
            </a:extLst>
          </p:cNvPr>
          <p:cNvSpPr txBox="1"/>
          <p:nvPr/>
        </p:nvSpPr>
        <p:spPr>
          <a:xfrm>
            <a:off x="1599219" y="1877121"/>
            <a:ext cx="1893224" cy="369332"/>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b="1" dirty="0">
                <a:solidFill>
                  <a:schemeClr val="accent6">
                    <a:lumMod val="50000"/>
                  </a:schemeClr>
                </a:solidFill>
              </a:rPr>
              <a:t>True aneurysm</a:t>
            </a:r>
          </a:p>
        </p:txBody>
      </p:sp>
      <p:sp>
        <p:nvSpPr>
          <p:cNvPr id="9" name="TextBox 8">
            <a:extLst>
              <a:ext uri="{FF2B5EF4-FFF2-40B4-BE49-F238E27FC236}">
                <a16:creationId xmlns:a16="http://schemas.microsoft.com/office/drawing/2014/main" id="{E0D0185B-138D-5FB8-A7B2-64AA91825102}"/>
              </a:ext>
            </a:extLst>
          </p:cNvPr>
          <p:cNvSpPr txBox="1"/>
          <p:nvPr/>
        </p:nvSpPr>
        <p:spPr>
          <a:xfrm>
            <a:off x="8605808" y="1951951"/>
            <a:ext cx="1803747" cy="369332"/>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b="1" dirty="0">
                <a:solidFill>
                  <a:schemeClr val="accent6">
                    <a:lumMod val="50000"/>
                  </a:schemeClr>
                </a:solidFill>
              </a:rPr>
              <a:t>False aneurysm</a:t>
            </a:r>
          </a:p>
        </p:txBody>
      </p:sp>
      <p:sp>
        <p:nvSpPr>
          <p:cNvPr id="10" name="TextBox 9">
            <a:extLst>
              <a:ext uri="{FF2B5EF4-FFF2-40B4-BE49-F238E27FC236}">
                <a16:creationId xmlns:a16="http://schemas.microsoft.com/office/drawing/2014/main" id="{231CD11C-CCFB-2983-AECD-E4ED594CE87F}"/>
              </a:ext>
            </a:extLst>
          </p:cNvPr>
          <p:cNvSpPr txBox="1"/>
          <p:nvPr/>
        </p:nvSpPr>
        <p:spPr>
          <a:xfrm>
            <a:off x="426028" y="2495827"/>
            <a:ext cx="4482004" cy="830997"/>
          </a:xfrm>
          <a:prstGeom prst="rect">
            <a:avLst/>
          </a:prstGeom>
          <a:solidFill>
            <a:srgbClr val="FFEFFF"/>
          </a:solidFill>
          <a:effectLst>
            <a:glow rad="101600">
              <a:srgbClr val="FF66FF">
                <a:alpha val="60000"/>
              </a:srgbClr>
            </a:glow>
          </a:effectLst>
        </p:spPr>
        <p:txBody>
          <a:bodyPr wrap="square" rtlCol="0">
            <a:spAutoFit/>
          </a:bodyPr>
          <a:lstStyle/>
          <a:p>
            <a:pPr algn="ctr"/>
            <a:r>
              <a:rPr lang="en-US" sz="1600" b="1" dirty="0">
                <a:solidFill>
                  <a:srgbClr val="660066"/>
                </a:solidFill>
              </a:rPr>
              <a:t>Involves all the layers of an intact (but attenuated) arterial wall or the thinned ventricular wall of the heart, it is called a true aneurysm</a:t>
            </a:r>
          </a:p>
        </p:txBody>
      </p:sp>
      <p:sp>
        <p:nvSpPr>
          <p:cNvPr id="11" name="TextBox 10">
            <a:extLst>
              <a:ext uri="{FF2B5EF4-FFF2-40B4-BE49-F238E27FC236}">
                <a16:creationId xmlns:a16="http://schemas.microsoft.com/office/drawing/2014/main" id="{54952B38-F87A-D95E-0DE4-4863C907E839}"/>
              </a:ext>
            </a:extLst>
          </p:cNvPr>
          <p:cNvSpPr txBox="1"/>
          <p:nvPr/>
        </p:nvSpPr>
        <p:spPr>
          <a:xfrm>
            <a:off x="6993081" y="2504281"/>
            <a:ext cx="5029200" cy="830997"/>
          </a:xfrm>
          <a:prstGeom prst="rect">
            <a:avLst/>
          </a:prstGeom>
          <a:solidFill>
            <a:srgbClr val="FFEFFF"/>
          </a:solidFill>
          <a:effectLst>
            <a:glow rad="101600">
              <a:srgbClr val="FF66FF">
                <a:alpha val="60000"/>
              </a:srgbClr>
            </a:glow>
          </a:effectLst>
        </p:spPr>
        <p:txBody>
          <a:bodyPr wrap="square" rtlCol="0">
            <a:spAutoFit/>
          </a:bodyPr>
          <a:lstStyle/>
          <a:p>
            <a:pPr algn="ctr"/>
            <a:r>
              <a:rPr lang="en-US" sz="1600" b="1" dirty="0">
                <a:solidFill>
                  <a:srgbClr val="660066"/>
                </a:solidFill>
              </a:rPr>
              <a:t>Defect in the vascular wall leading to an extravascular hematoma that freely communicates with the intravascular space (“pulsating hematoma”)</a:t>
            </a:r>
          </a:p>
        </p:txBody>
      </p:sp>
      <p:pic>
        <p:nvPicPr>
          <p:cNvPr id="16" name="Picture 15" descr="A drawing of a heart&#10;&#10;Description automatically generated">
            <a:extLst>
              <a:ext uri="{FF2B5EF4-FFF2-40B4-BE49-F238E27FC236}">
                <a16:creationId xmlns:a16="http://schemas.microsoft.com/office/drawing/2014/main" id="{85062B6C-5DD5-E8D9-A148-B991A8F1B506}"/>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10198" t="6694" r="1774" b="3549"/>
          <a:stretch/>
        </p:blipFill>
        <p:spPr>
          <a:xfrm>
            <a:off x="3667991" y="3668982"/>
            <a:ext cx="1981146" cy="1761444"/>
          </a:xfrm>
          <a:prstGeom prst="roundRect">
            <a:avLst/>
          </a:prstGeom>
        </p:spPr>
      </p:pic>
      <p:sp>
        <p:nvSpPr>
          <p:cNvPr id="22" name="TextBox 21">
            <a:extLst>
              <a:ext uri="{FF2B5EF4-FFF2-40B4-BE49-F238E27FC236}">
                <a16:creationId xmlns:a16="http://schemas.microsoft.com/office/drawing/2014/main" id="{B5F5E767-A79B-2799-94DA-7AB47B0445A3}"/>
              </a:ext>
            </a:extLst>
          </p:cNvPr>
          <p:cNvSpPr txBox="1"/>
          <p:nvPr/>
        </p:nvSpPr>
        <p:spPr>
          <a:xfrm>
            <a:off x="584507" y="5604638"/>
            <a:ext cx="2522376" cy="523220"/>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Atherosclerotic and congenital vascular aneurysms </a:t>
            </a:r>
          </a:p>
        </p:txBody>
      </p:sp>
      <p:sp>
        <p:nvSpPr>
          <p:cNvPr id="23" name="TextBox 22">
            <a:extLst>
              <a:ext uri="{FF2B5EF4-FFF2-40B4-BE49-F238E27FC236}">
                <a16:creationId xmlns:a16="http://schemas.microsoft.com/office/drawing/2014/main" id="{78F343C7-237E-BB90-4302-50FA97D161B1}"/>
              </a:ext>
            </a:extLst>
          </p:cNvPr>
          <p:cNvSpPr txBox="1"/>
          <p:nvPr/>
        </p:nvSpPr>
        <p:spPr>
          <a:xfrm>
            <a:off x="3667991" y="5492526"/>
            <a:ext cx="1981146" cy="738664"/>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ventricular aneurysms that follow transmural myocardial infarctions</a:t>
            </a:r>
            <a:endParaRPr lang="en-US" sz="1400" dirty="0"/>
          </a:p>
        </p:txBody>
      </p:sp>
      <p:sp>
        <p:nvSpPr>
          <p:cNvPr id="24" name="TextBox 23">
            <a:extLst>
              <a:ext uri="{FF2B5EF4-FFF2-40B4-BE49-F238E27FC236}">
                <a16:creationId xmlns:a16="http://schemas.microsoft.com/office/drawing/2014/main" id="{F84DF684-CF34-07E7-6599-FDAD3C2380A9}"/>
              </a:ext>
            </a:extLst>
          </p:cNvPr>
          <p:cNvSpPr txBox="1"/>
          <p:nvPr/>
        </p:nvSpPr>
        <p:spPr>
          <a:xfrm>
            <a:off x="6762634" y="5677386"/>
            <a:ext cx="5110711" cy="30777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400" b="1" dirty="0">
                <a:solidFill>
                  <a:srgbClr val="002060"/>
                </a:solidFill>
              </a:rPr>
              <a:t>Ventricular rupture after myocardial infarction, arterial dissection</a:t>
            </a:r>
          </a:p>
        </p:txBody>
      </p:sp>
      <p:sp>
        <p:nvSpPr>
          <p:cNvPr id="25" name="TextBox 24">
            <a:extLst>
              <a:ext uri="{FF2B5EF4-FFF2-40B4-BE49-F238E27FC236}">
                <a16:creationId xmlns:a16="http://schemas.microsoft.com/office/drawing/2014/main" id="{96B2CAFF-6BA1-5A58-B133-2D2E3214719E}"/>
              </a:ext>
            </a:extLst>
          </p:cNvPr>
          <p:cNvSpPr txBox="1"/>
          <p:nvPr/>
        </p:nvSpPr>
        <p:spPr>
          <a:xfrm>
            <a:off x="7081288" y="6231190"/>
            <a:ext cx="4473402" cy="46166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200" b="1" dirty="0">
                <a:solidFill>
                  <a:srgbClr val="002060"/>
                </a:solidFill>
              </a:rPr>
              <a:t>Arterial dissection arises when blood enters a defect in the arterial wall and tunnels through medial or medial-adventitial planes</a:t>
            </a:r>
            <a:endParaRPr lang="en-US" b="1" dirty="0">
              <a:solidFill>
                <a:srgbClr val="002060"/>
              </a:solidFill>
            </a:endParaRPr>
          </a:p>
        </p:txBody>
      </p:sp>
      <p:cxnSp>
        <p:nvCxnSpPr>
          <p:cNvPr id="27" name="Straight Arrow Connector 26">
            <a:extLst>
              <a:ext uri="{FF2B5EF4-FFF2-40B4-BE49-F238E27FC236}">
                <a16:creationId xmlns:a16="http://schemas.microsoft.com/office/drawing/2014/main" id="{1B584541-B79F-D542-0F28-8CD36339B3B5}"/>
              </a:ext>
            </a:extLst>
          </p:cNvPr>
          <p:cNvCxnSpPr/>
          <p:nvPr/>
        </p:nvCxnSpPr>
        <p:spPr>
          <a:xfrm flipH="1">
            <a:off x="3667991" y="1884387"/>
            <a:ext cx="990573" cy="1774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Straight Arrow Connector 28">
            <a:extLst>
              <a:ext uri="{FF2B5EF4-FFF2-40B4-BE49-F238E27FC236}">
                <a16:creationId xmlns:a16="http://schemas.microsoft.com/office/drawing/2014/main" id="{380898F7-23D3-C17D-D100-CD288638B13E}"/>
              </a:ext>
            </a:extLst>
          </p:cNvPr>
          <p:cNvCxnSpPr/>
          <p:nvPr/>
        </p:nvCxnSpPr>
        <p:spPr>
          <a:xfrm>
            <a:off x="7450282" y="1884387"/>
            <a:ext cx="945560" cy="18466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pic>
        <p:nvPicPr>
          <p:cNvPr id="2" name="Picture 1">
            <a:extLst>
              <a:ext uri="{FF2B5EF4-FFF2-40B4-BE49-F238E27FC236}">
                <a16:creationId xmlns:a16="http://schemas.microsoft.com/office/drawing/2014/main" id="{2F26500A-B88A-0C7A-99B0-D7668B2EA3A0}"/>
              </a:ext>
            </a:extLst>
          </p:cNvPr>
          <p:cNvPicPr>
            <a:picLocks noChangeAspect="1"/>
          </p:cNvPicPr>
          <p:nvPr/>
        </p:nvPicPr>
        <p:blipFill rotWithShape="1">
          <a:blip r:embed="rId4"/>
          <a:srcRect l="52770" t="5813" r="1151" b="7670"/>
          <a:stretch/>
        </p:blipFill>
        <p:spPr>
          <a:xfrm>
            <a:off x="7955906" y="3561009"/>
            <a:ext cx="3143256" cy="1890645"/>
          </a:xfrm>
          <a:prstGeom prst="rect">
            <a:avLst/>
          </a:prstGeom>
        </p:spPr>
      </p:pic>
      <p:pic>
        <p:nvPicPr>
          <p:cNvPr id="3" name="Picture 2">
            <a:extLst>
              <a:ext uri="{FF2B5EF4-FFF2-40B4-BE49-F238E27FC236}">
                <a16:creationId xmlns:a16="http://schemas.microsoft.com/office/drawing/2014/main" id="{29634D53-3180-D5D5-0268-DBC5A964345E}"/>
              </a:ext>
            </a:extLst>
          </p:cNvPr>
          <p:cNvPicPr>
            <a:picLocks noChangeAspect="1"/>
          </p:cNvPicPr>
          <p:nvPr/>
        </p:nvPicPr>
        <p:blipFill rotWithShape="1">
          <a:blip r:embed="rId4"/>
          <a:srcRect l="3315" t="8178" r="48487"/>
          <a:stretch/>
        </p:blipFill>
        <p:spPr>
          <a:xfrm>
            <a:off x="168877" y="3499532"/>
            <a:ext cx="3294763" cy="2010781"/>
          </a:xfrm>
          <a:prstGeom prst="rect">
            <a:avLst/>
          </a:prstGeom>
        </p:spPr>
      </p:pic>
    </p:spTree>
    <p:extLst>
      <p:ext uri="{BB962C8B-B14F-4D97-AF65-F5344CB8AC3E}">
        <p14:creationId xmlns:p14="http://schemas.microsoft.com/office/powerpoint/2010/main" val="3494359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3B4E2E-0CAF-06B7-4C95-8C9EE6B005D8}"/>
              </a:ext>
            </a:extLst>
          </p:cNvPr>
          <p:cNvSpPr>
            <a:spLocks noGrp="1"/>
          </p:cNvSpPr>
          <p:nvPr>
            <p:ph type="title"/>
          </p:nvPr>
        </p:nvSpPr>
        <p:spPr>
          <a:xfrm>
            <a:off x="942109" y="0"/>
            <a:ext cx="10515600" cy="1080655"/>
          </a:xfrm>
        </p:spPr>
        <p:txBody>
          <a:bodyPr>
            <a:normAutofit/>
          </a:bodyPr>
          <a:lstStyle/>
          <a:p>
            <a:pPr algn="ctr"/>
            <a:r>
              <a:rPr lang="en-US" sz="2800" b="1" dirty="0">
                <a:solidFill>
                  <a:schemeClr val="accent2">
                    <a:lumMod val="50000"/>
                  </a:schemeClr>
                </a:solidFill>
                <a:latin typeface="+mn-lt"/>
              </a:rPr>
              <a:t>SYPHILITIC  ANEURYSM</a:t>
            </a:r>
            <a:br>
              <a:rPr lang="en-US" sz="2800" b="1" dirty="0">
                <a:solidFill>
                  <a:schemeClr val="accent2">
                    <a:lumMod val="50000"/>
                  </a:schemeClr>
                </a:solidFill>
                <a:latin typeface="+mn-lt"/>
              </a:rPr>
            </a:br>
            <a:r>
              <a:rPr lang="en-US" sz="2800" b="1" dirty="0">
                <a:solidFill>
                  <a:srgbClr val="7030A0"/>
                </a:solidFill>
                <a:latin typeface="+mn-lt"/>
              </a:rPr>
              <a:t>Pathogenesis</a:t>
            </a:r>
            <a:r>
              <a:rPr lang="en-US" sz="2800" b="1" dirty="0">
                <a:solidFill>
                  <a:schemeClr val="accent2">
                    <a:lumMod val="50000"/>
                  </a:schemeClr>
                </a:solidFill>
                <a:latin typeface="+mn-lt"/>
              </a:rPr>
              <a:t> </a:t>
            </a:r>
            <a:endParaRPr lang="en-US" sz="3600" b="1" dirty="0">
              <a:solidFill>
                <a:schemeClr val="accent2">
                  <a:lumMod val="50000"/>
                </a:schemeClr>
              </a:solidFill>
              <a:latin typeface="+mn-lt"/>
            </a:endParaRPr>
          </a:p>
        </p:txBody>
      </p:sp>
      <p:sp>
        <p:nvSpPr>
          <p:cNvPr id="4" name="TextBox 3">
            <a:extLst>
              <a:ext uri="{FF2B5EF4-FFF2-40B4-BE49-F238E27FC236}">
                <a16:creationId xmlns:a16="http://schemas.microsoft.com/office/drawing/2014/main" id="{93AF6B1A-7EF2-4993-61A5-78D02F21918C}"/>
              </a:ext>
            </a:extLst>
          </p:cNvPr>
          <p:cNvSpPr txBox="1"/>
          <p:nvPr/>
        </p:nvSpPr>
        <p:spPr>
          <a:xfrm>
            <a:off x="2689513" y="1382721"/>
            <a:ext cx="7069282" cy="461665"/>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rPr>
              <a:t>Inflammation around vasa vasorum of adventitia</a:t>
            </a:r>
          </a:p>
        </p:txBody>
      </p:sp>
      <p:sp>
        <p:nvSpPr>
          <p:cNvPr id="5" name="TextBox 4">
            <a:extLst>
              <a:ext uri="{FF2B5EF4-FFF2-40B4-BE49-F238E27FC236}">
                <a16:creationId xmlns:a16="http://schemas.microsoft.com/office/drawing/2014/main" id="{F771BAAB-04E8-8DE5-6AC2-A93BA37DF216}"/>
              </a:ext>
            </a:extLst>
          </p:cNvPr>
          <p:cNvSpPr txBox="1"/>
          <p:nvPr/>
        </p:nvSpPr>
        <p:spPr>
          <a:xfrm>
            <a:off x="4260272" y="2478189"/>
            <a:ext cx="3927763" cy="461665"/>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rPr>
              <a:t>Endarteritis obliterans</a:t>
            </a:r>
          </a:p>
        </p:txBody>
      </p:sp>
      <p:sp>
        <p:nvSpPr>
          <p:cNvPr id="6" name="TextBox 5">
            <a:extLst>
              <a:ext uri="{FF2B5EF4-FFF2-40B4-BE49-F238E27FC236}">
                <a16:creationId xmlns:a16="http://schemas.microsoft.com/office/drawing/2014/main" id="{79DB1342-877F-CC57-762D-8BCFC1F030B2}"/>
              </a:ext>
            </a:extLst>
          </p:cNvPr>
          <p:cNvSpPr txBox="1"/>
          <p:nvPr/>
        </p:nvSpPr>
        <p:spPr>
          <a:xfrm>
            <a:off x="3766704" y="3682804"/>
            <a:ext cx="4914900" cy="461665"/>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rPr>
              <a:t>Ischemic injury to media</a:t>
            </a:r>
          </a:p>
        </p:txBody>
      </p:sp>
      <p:sp>
        <p:nvSpPr>
          <p:cNvPr id="7" name="TextBox 6">
            <a:extLst>
              <a:ext uri="{FF2B5EF4-FFF2-40B4-BE49-F238E27FC236}">
                <a16:creationId xmlns:a16="http://schemas.microsoft.com/office/drawing/2014/main" id="{3B58145A-8E29-8470-4C85-2E1A0CF2CC57}"/>
              </a:ext>
            </a:extLst>
          </p:cNvPr>
          <p:cNvSpPr txBox="1"/>
          <p:nvPr/>
        </p:nvSpPr>
        <p:spPr>
          <a:xfrm>
            <a:off x="4094019" y="4908201"/>
            <a:ext cx="4457700" cy="461665"/>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rPr>
              <a:t>Weakening of wall</a:t>
            </a:r>
            <a:endParaRPr lang="en-US" b="1" dirty="0">
              <a:solidFill>
                <a:schemeClr val="accent6">
                  <a:lumMod val="50000"/>
                </a:schemeClr>
              </a:solidFill>
            </a:endParaRPr>
          </a:p>
        </p:txBody>
      </p:sp>
      <p:sp>
        <p:nvSpPr>
          <p:cNvPr id="8" name="TextBox 7">
            <a:extLst>
              <a:ext uri="{FF2B5EF4-FFF2-40B4-BE49-F238E27FC236}">
                <a16:creationId xmlns:a16="http://schemas.microsoft.com/office/drawing/2014/main" id="{236361D6-F78B-01E0-F05B-4EA4D9E7AF5A}"/>
              </a:ext>
            </a:extLst>
          </p:cNvPr>
          <p:cNvSpPr txBox="1"/>
          <p:nvPr/>
        </p:nvSpPr>
        <p:spPr>
          <a:xfrm>
            <a:off x="4895850" y="5996240"/>
            <a:ext cx="2608118" cy="461665"/>
          </a:xfrm>
          <a:prstGeom prst="rect">
            <a:avLst/>
          </a:prstGeom>
          <a:solidFill>
            <a:srgbClr val="FFFFD9"/>
          </a:solidFill>
          <a:effectLst>
            <a:glow rad="63500">
              <a:schemeClr val="accent2">
                <a:satMod val="175000"/>
                <a:alpha val="40000"/>
              </a:schemeClr>
            </a:glow>
          </a:effectLst>
        </p:spPr>
        <p:txBody>
          <a:bodyPr wrap="square" rtlCol="0">
            <a:spAutoFit/>
          </a:bodyPr>
          <a:lstStyle/>
          <a:p>
            <a:pPr algn="ctr"/>
            <a:r>
              <a:rPr lang="en-US" sz="2400" b="1" dirty="0">
                <a:solidFill>
                  <a:schemeClr val="accent2">
                    <a:lumMod val="50000"/>
                  </a:schemeClr>
                </a:solidFill>
              </a:rPr>
              <a:t>Aneurysm </a:t>
            </a:r>
            <a:endParaRPr lang="en-US" b="1" dirty="0">
              <a:solidFill>
                <a:schemeClr val="accent2">
                  <a:lumMod val="50000"/>
                </a:schemeClr>
              </a:solidFill>
            </a:endParaRPr>
          </a:p>
        </p:txBody>
      </p:sp>
      <p:cxnSp>
        <p:nvCxnSpPr>
          <p:cNvPr id="10" name="Straight Arrow Connector 9">
            <a:extLst>
              <a:ext uri="{FF2B5EF4-FFF2-40B4-BE49-F238E27FC236}">
                <a16:creationId xmlns:a16="http://schemas.microsoft.com/office/drawing/2014/main" id="{5C43EEDF-92E4-5FF5-989D-DF06D63BB502}"/>
              </a:ext>
            </a:extLst>
          </p:cNvPr>
          <p:cNvCxnSpPr/>
          <p:nvPr/>
        </p:nvCxnSpPr>
        <p:spPr>
          <a:xfrm>
            <a:off x="6224153" y="1844386"/>
            <a:ext cx="0" cy="431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895D84D8-51E4-7ACC-0C57-3EB711836E85}"/>
              </a:ext>
            </a:extLst>
          </p:cNvPr>
          <p:cNvCxnSpPr/>
          <p:nvPr/>
        </p:nvCxnSpPr>
        <p:spPr>
          <a:xfrm>
            <a:off x="6192980" y="3087831"/>
            <a:ext cx="0" cy="431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4E1B5BFD-84FB-7206-77C8-75784A55D946}"/>
              </a:ext>
            </a:extLst>
          </p:cNvPr>
          <p:cNvCxnSpPr/>
          <p:nvPr/>
        </p:nvCxnSpPr>
        <p:spPr>
          <a:xfrm>
            <a:off x="6192980" y="4310495"/>
            <a:ext cx="0" cy="431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0BBF514E-5514-EE58-A4B0-B140D2BF4492}"/>
              </a:ext>
            </a:extLst>
          </p:cNvPr>
          <p:cNvCxnSpPr/>
          <p:nvPr/>
        </p:nvCxnSpPr>
        <p:spPr>
          <a:xfrm>
            <a:off x="6199909" y="5470813"/>
            <a:ext cx="0" cy="43122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8727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4FE42D-5E7F-EBF5-4A19-01BC4E2C986E}"/>
              </a:ext>
            </a:extLst>
          </p:cNvPr>
          <p:cNvSpPr>
            <a:spLocks noGrp="1"/>
          </p:cNvSpPr>
          <p:nvPr>
            <p:ph idx="1"/>
          </p:nvPr>
        </p:nvSpPr>
        <p:spPr>
          <a:xfrm>
            <a:off x="654627" y="1589809"/>
            <a:ext cx="6452755" cy="4618328"/>
          </a:xfrm>
        </p:spPr>
        <p:txBody>
          <a:bodyPr>
            <a:normAutofit fontScale="92500" lnSpcReduction="20000"/>
          </a:bodyPr>
          <a:lstStyle/>
          <a:p>
            <a:pPr marL="0" indent="0">
              <a:spcAft>
                <a:spcPts val="1800"/>
              </a:spcAft>
              <a:buNone/>
            </a:pPr>
            <a:r>
              <a:rPr lang="en-US" b="1" dirty="0">
                <a:solidFill>
                  <a:srgbClr val="00B050"/>
                </a:solidFill>
              </a:rPr>
              <a:t>Ascending aorta – </a:t>
            </a:r>
          </a:p>
          <a:p>
            <a:pPr>
              <a:spcAft>
                <a:spcPts val="1800"/>
              </a:spcAft>
            </a:pPr>
            <a:r>
              <a:rPr lang="en-US" b="1" dirty="0">
                <a:solidFill>
                  <a:srgbClr val="002060"/>
                </a:solidFill>
              </a:rPr>
              <a:t>Intimal surface is wrinkled producing </a:t>
            </a:r>
            <a:r>
              <a:rPr lang="en-US" b="1" dirty="0">
                <a:solidFill>
                  <a:srgbClr val="0070C0"/>
                </a:solidFill>
              </a:rPr>
              <a:t>“tree-bark”</a:t>
            </a:r>
            <a:r>
              <a:rPr lang="en-US" b="1" dirty="0">
                <a:solidFill>
                  <a:srgbClr val="002060"/>
                </a:solidFill>
              </a:rPr>
              <a:t> appearance</a:t>
            </a:r>
          </a:p>
          <a:p>
            <a:pPr marL="0" indent="0">
              <a:spcAft>
                <a:spcPts val="1800"/>
              </a:spcAft>
              <a:buNone/>
            </a:pPr>
            <a:r>
              <a:rPr lang="en-US" b="1" dirty="0">
                <a:solidFill>
                  <a:srgbClr val="00B050"/>
                </a:solidFill>
              </a:rPr>
              <a:t>Aortic arch aneurysm </a:t>
            </a:r>
          </a:p>
          <a:p>
            <a:pPr>
              <a:spcAft>
                <a:spcPts val="1800"/>
              </a:spcAft>
            </a:pPr>
            <a:r>
              <a:rPr lang="en-US" b="1" dirty="0">
                <a:solidFill>
                  <a:srgbClr val="002060"/>
                </a:solidFill>
              </a:rPr>
              <a:t>Often </a:t>
            </a:r>
            <a:r>
              <a:rPr lang="en-US" b="1" dirty="0">
                <a:solidFill>
                  <a:srgbClr val="0070C0"/>
                </a:solidFill>
              </a:rPr>
              <a:t>saccular</a:t>
            </a:r>
            <a:r>
              <a:rPr lang="en-US" b="1" dirty="0">
                <a:solidFill>
                  <a:srgbClr val="002060"/>
                </a:solidFill>
              </a:rPr>
              <a:t> type m/s 3-5cms</a:t>
            </a:r>
          </a:p>
          <a:p>
            <a:pPr marL="0" indent="0">
              <a:spcAft>
                <a:spcPts val="1800"/>
              </a:spcAft>
              <a:buNone/>
            </a:pPr>
            <a:r>
              <a:rPr lang="en-US" b="1" dirty="0">
                <a:solidFill>
                  <a:srgbClr val="002060"/>
                </a:solidFill>
              </a:rPr>
              <a:t>If aortic valve is involved, it leads to incompetence of the valve producing volume overload of enlarged heart  leading to Cor – </a:t>
            </a:r>
            <a:r>
              <a:rPr lang="en-US" b="1" dirty="0" err="1">
                <a:solidFill>
                  <a:srgbClr val="002060"/>
                </a:solidFill>
              </a:rPr>
              <a:t>Bovinum</a:t>
            </a:r>
            <a:r>
              <a:rPr lang="en-US" b="1" dirty="0">
                <a:solidFill>
                  <a:srgbClr val="002060"/>
                </a:solidFill>
              </a:rPr>
              <a:t> (massive left ventricular hypertrophy)</a:t>
            </a:r>
          </a:p>
        </p:txBody>
      </p:sp>
      <p:sp>
        <p:nvSpPr>
          <p:cNvPr id="4" name="Title 1">
            <a:extLst>
              <a:ext uri="{FF2B5EF4-FFF2-40B4-BE49-F238E27FC236}">
                <a16:creationId xmlns:a16="http://schemas.microsoft.com/office/drawing/2014/main" id="{CF2247AF-38A3-9524-A4A1-1DE4AD8FD9C4}"/>
              </a:ext>
            </a:extLst>
          </p:cNvPr>
          <p:cNvSpPr>
            <a:spLocks noGrp="1"/>
          </p:cNvSpPr>
          <p:nvPr>
            <p:ph type="title"/>
          </p:nvPr>
        </p:nvSpPr>
        <p:spPr>
          <a:xfrm>
            <a:off x="838200" y="18255"/>
            <a:ext cx="10515600" cy="1325563"/>
          </a:xfrm>
        </p:spPr>
        <p:txBody>
          <a:bodyPr>
            <a:normAutofit/>
          </a:bodyPr>
          <a:lstStyle/>
          <a:p>
            <a:pPr algn="ctr"/>
            <a:r>
              <a:rPr lang="en-US" sz="2800" b="1" dirty="0">
                <a:solidFill>
                  <a:schemeClr val="accent2">
                    <a:lumMod val="50000"/>
                  </a:schemeClr>
                </a:solidFill>
                <a:latin typeface="+mn-lt"/>
              </a:rPr>
              <a:t>SYPHILITIC  ANEURYSM</a:t>
            </a:r>
            <a:br>
              <a:rPr lang="en-US" sz="2800" b="1" dirty="0">
                <a:solidFill>
                  <a:schemeClr val="accent2">
                    <a:lumMod val="50000"/>
                  </a:schemeClr>
                </a:solidFill>
                <a:latin typeface="+mn-lt"/>
              </a:rPr>
            </a:br>
            <a:r>
              <a:rPr lang="en-US" sz="2800" b="1" dirty="0">
                <a:solidFill>
                  <a:srgbClr val="7030A0"/>
                </a:solidFill>
                <a:latin typeface="+mn-lt"/>
              </a:rPr>
              <a:t>Morphology</a:t>
            </a:r>
            <a:r>
              <a:rPr lang="en-US" sz="2800" b="1" dirty="0">
                <a:solidFill>
                  <a:schemeClr val="accent2">
                    <a:lumMod val="50000"/>
                  </a:schemeClr>
                </a:solidFill>
                <a:latin typeface="+mn-lt"/>
              </a:rPr>
              <a:t> </a:t>
            </a:r>
            <a:endParaRPr lang="en-US" sz="3600" b="1" dirty="0">
              <a:solidFill>
                <a:schemeClr val="accent2">
                  <a:lumMod val="50000"/>
                </a:schemeClr>
              </a:solidFill>
              <a:latin typeface="+mn-lt"/>
            </a:endParaRPr>
          </a:p>
        </p:txBody>
      </p:sp>
      <p:pic>
        <p:nvPicPr>
          <p:cNvPr id="5" name="Picture 4">
            <a:extLst>
              <a:ext uri="{FF2B5EF4-FFF2-40B4-BE49-F238E27FC236}">
                <a16:creationId xmlns:a16="http://schemas.microsoft.com/office/drawing/2014/main" id="{2A99163A-6389-AFC9-956D-0D36F064187C}"/>
              </a:ext>
            </a:extLst>
          </p:cNvPr>
          <p:cNvPicPr>
            <a:picLocks noChangeAspect="1"/>
          </p:cNvPicPr>
          <p:nvPr/>
        </p:nvPicPr>
        <p:blipFill rotWithShape="1">
          <a:blip r:embed="rId2">
            <a:extLst>
              <a:ext uri="{28A0092B-C50C-407E-A947-70E740481C1C}">
                <a14:useLocalDpi xmlns:a14="http://schemas.microsoft.com/office/drawing/2010/main" val="0"/>
              </a:ext>
            </a:extLst>
          </a:blip>
          <a:srcRect l="64957" t="3170" r="12782" b="29189"/>
          <a:stretch/>
        </p:blipFill>
        <p:spPr>
          <a:xfrm>
            <a:off x="8749145" y="1065671"/>
            <a:ext cx="3138054" cy="5142466"/>
          </a:xfrm>
          <a:prstGeom prst="roundRect">
            <a:avLst/>
          </a:prstGeom>
        </p:spPr>
      </p:pic>
      <p:sp>
        <p:nvSpPr>
          <p:cNvPr id="6" name="TextBox 5">
            <a:extLst>
              <a:ext uri="{FF2B5EF4-FFF2-40B4-BE49-F238E27FC236}">
                <a16:creationId xmlns:a16="http://schemas.microsoft.com/office/drawing/2014/main" id="{C7BC5356-62AE-2DA4-7CA2-BA593746B49E}"/>
              </a:ext>
            </a:extLst>
          </p:cNvPr>
          <p:cNvSpPr txBox="1"/>
          <p:nvPr/>
        </p:nvSpPr>
        <p:spPr>
          <a:xfrm>
            <a:off x="7595755" y="4582390"/>
            <a:ext cx="1402772" cy="646331"/>
          </a:xfrm>
          <a:prstGeom prst="rect">
            <a:avLst/>
          </a:prstGeom>
          <a:solidFill>
            <a:schemeClr val="bg1"/>
          </a:solidFill>
        </p:spPr>
        <p:txBody>
          <a:bodyPr wrap="square" rtlCol="0">
            <a:spAutoFit/>
          </a:bodyPr>
          <a:lstStyle/>
          <a:p>
            <a:pPr algn="ctr"/>
            <a:r>
              <a:rPr lang="en-US" b="1" dirty="0"/>
              <a:t>Tree bark appearance </a:t>
            </a:r>
          </a:p>
        </p:txBody>
      </p:sp>
      <p:sp>
        <p:nvSpPr>
          <p:cNvPr id="7" name="TextBox 6">
            <a:extLst>
              <a:ext uri="{FF2B5EF4-FFF2-40B4-BE49-F238E27FC236}">
                <a16:creationId xmlns:a16="http://schemas.microsoft.com/office/drawing/2014/main" id="{D875F4C4-A8C2-AFDB-449E-F54DAFBAD103}"/>
              </a:ext>
            </a:extLst>
          </p:cNvPr>
          <p:cNvSpPr txBox="1"/>
          <p:nvPr/>
        </p:nvSpPr>
        <p:spPr>
          <a:xfrm>
            <a:off x="7429499" y="1952444"/>
            <a:ext cx="1153392" cy="646331"/>
          </a:xfrm>
          <a:prstGeom prst="rect">
            <a:avLst/>
          </a:prstGeom>
          <a:solidFill>
            <a:schemeClr val="bg1"/>
          </a:solidFill>
        </p:spPr>
        <p:txBody>
          <a:bodyPr wrap="square" rtlCol="0">
            <a:spAutoFit/>
          </a:bodyPr>
          <a:lstStyle/>
          <a:p>
            <a:pPr algn="ctr"/>
            <a:r>
              <a:rPr lang="en-US" b="1" dirty="0"/>
              <a:t>Saccular aneurysm</a:t>
            </a:r>
          </a:p>
        </p:txBody>
      </p:sp>
    </p:spTree>
    <p:extLst>
      <p:ext uri="{BB962C8B-B14F-4D97-AF65-F5344CB8AC3E}">
        <p14:creationId xmlns:p14="http://schemas.microsoft.com/office/powerpoint/2010/main" val="2867943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EC0386-93DE-9FBA-7C97-E1CFFF84486A}"/>
              </a:ext>
            </a:extLst>
          </p:cNvPr>
          <p:cNvSpPr>
            <a:spLocks noGrp="1"/>
          </p:cNvSpPr>
          <p:nvPr>
            <p:ph idx="1"/>
          </p:nvPr>
        </p:nvSpPr>
        <p:spPr>
          <a:xfrm>
            <a:off x="838200" y="1825625"/>
            <a:ext cx="11069782" cy="4351338"/>
          </a:xfrm>
        </p:spPr>
        <p:txBody>
          <a:bodyPr>
            <a:normAutofit lnSpcReduction="10000"/>
          </a:bodyPr>
          <a:lstStyle/>
          <a:p>
            <a:pPr>
              <a:spcAft>
                <a:spcPts val="1800"/>
              </a:spcAft>
            </a:pPr>
            <a:r>
              <a:rPr lang="en-US" b="1" dirty="0">
                <a:solidFill>
                  <a:srgbClr val="002060"/>
                </a:solidFill>
              </a:rPr>
              <a:t>Inflammatory infiltrate is rich in plasma cells, lymphocytes and macrophages </a:t>
            </a:r>
          </a:p>
          <a:p>
            <a:pPr>
              <a:spcAft>
                <a:spcPts val="1800"/>
              </a:spcAft>
            </a:pPr>
            <a:r>
              <a:rPr lang="en-US" b="1" dirty="0">
                <a:solidFill>
                  <a:srgbClr val="002060"/>
                </a:solidFill>
              </a:rPr>
              <a:t>Adventitia shows fibrous thickening and endarteritis of vasa vasorum</a:t>
            </a:r>
          </a:p>
          <a:p>
            <a:pPr>
              <a:spcAft>
                <a:spcPts val="1800"/>
              </a:spcAft>
            </a:pPr>
            <a:r>
              <a:rPr lang="en-US" b="1" dirty="0">
                <a:solidFill>
                  <a:srgbClr val="00B050"/>
                </a:solidFill>
              </a:rPr>
              <a:t>Clinical manifestations </a:t>
            </a:r>
            <a:r>
              <a:rPr lang="en-US" b="1" dirty="0">
                <a:solidFill>
                  <a:srgbClr val="002060"/>
                </a:solidFill>
              </a:rPr>
              <a:t>can be due to –</a:t>
            </a:r>
          </a:p>
          <a:p>
            <a:pPr lvl="1">
              <a:spcAft>
                <a:spcPts val="1800"/>
              </a:spcAft>
            </a:pPr>
            <a:r>
              <a:rPr lang="en-US" sz="2800" b="1" dirty="0">
                <a:solidFill>
                  <a:srgbClr val="002060"/>
                </a:solidFill>
              </a:rPr>
              <a:t>Rupture </a:t>
            </a:r>
          </a:p>
          <a:p>
            <a:pPr lvl="1">
              <a:spcAft>
                <a:spcPts val="1800"/>
              </a:spcAft>
            </a:pPr>
            <a:r>
              <a:rPr lang="en-US" sz="2800" b="1" dirty="0">
                <a:solidFill>
                  <a:srgbClr val="002060"/>
                </a:solidFill>
              </a:rPr>
              <a:t>Compression of adjacent structures</a:t>
            </a:r>
          </a:p>
          <a:p>
            <a:pPr lvl="1">
              <a:spcAft>
                <a:spcPts val="1800"/>
              </a:spcAft>
            </a:pPr>
            <a:r>
              <a:rPr lang="en-US" sz="2800" b="1" dirty="0">
                <a:solidFill>
                  <a:srgbClr val="002060"/>
                </a:solidFill>
              </a:rPr>
              <a:t>Cardiac </a:t>
            </a:r>
            <a:r>
              <a:rPr lang="en-US" sz="2800" b="1" dirty="0" err="1">
                <a:solidFill>
                  <a:srgbClr val="002060"/>
                </a:solidFill>
              </a:rPr>
              <a:t>manifestions</a:t>
            </a:r>
            <a:endParaRPr lang="en-US" sz="2800" b="1" dirty="0">
              <a:solidFill>
                <a:srgbClr val="002060"/>
              </a:solidFill>
            </a:endParaRPr>
          </a:p>
        </p:txBody>
      </p:sp>
      <p:sp>
        <p:nvSpPr>
          <p:cNvPr id="4" name="Title 1">
            <a:extLst>
              <a:ext uri="{FF2B5EF4-FFF2-40B4-BE49-F238E27FC236}">
                <a16:creationId xmlns:a16="http://schemas.microsoft.com/office/drawing/2014/main" id="{54845B04-CB76-81A8-D7D3-B00C0DD45B7A}"/>
              </a:ext>
            </a:extLst>
          </p:cNvPr>
          <p:cNvSpPr>
            <a:spLocks noGrp="1"/>
          </p:cNvSpPr>
          <p:nvPr>
            <p:ph type="title"/>
          </p:nvPr>
        </p:nvSpPr>
        <p:spPr>
          <a:xfrm>
            <a:off x="838200" y="365125"/>
            <a:ext cx="10515600" cy="1325563"/>
          </a:xfrm>
        </p:spPr>
        <p:txBody>
          <a:bodyPr>
            <a:normAutofit/>
          </a:bodyPr>
          <a:lstStyle/>
          <a:p>
            <a:pPr algn="ctr"/>
            <a:r>
              <a:rPr lang="en-US" sz="2800" b="1" dirty="0">
                <a:solidFill>
                  <a:schemeClr val="accent2">
                    <a:lumMod val="50000"/>
                  </a:schemeClr>
                </a:solidFill>
                <a:latin typeface="+mn-lt"/>
              </a:rPr>
              <a:t>SYPHILITIC  ANEURYSM</a:t>
            </a:r>
            <a:br>
              <a:rPr lang="en-US" sz="2800" b="1" dirty="0">
                <a:solidFill>
                  <a:schemeClr val="accent2">
                    <a:lumMod val="50000"/>
                  </a:schemeClr>
                </a:solidFill>
                <a:latin typeface="+mn-lt"/>
              </a:rPr>
            </a:br>
            <a:r>
              <a:rPr lang="en-US" sz="2800" b="1" dirty="0">
                <a:solidFill>
                  <a:srgbClr val="7030A0"/>
                </a:solidFill>
                <a:latin typeface="+mn-lt"/>
              </a:rPr>
              <a:t>Microscopy </a:t>
            </a:r>
            <a:r>
              <a:rPr lang="en-US" sz="2800" b="1" dirty="0">
                <a:solidFill>
                  <a:schemeClr val="accent2">
                    <a:lumMod val="50000"/>
                  </a:schemeClr>
                </a:solidFill>
                <a:latin typeface="+mn-lt"/>
              </a:rPr>
              <a:t> </a:t>
            </a:r>
            <a:endParaRPr lang="en-US" sz="3600" b="1" dirty="0">
              <a:solidFill>
                <a:schemeClr val="accent2">
                  <a:lumMod val="50000"/>
                </a:schemeClr>
              </a:solidFill>
              <a:latin typeface="+mn-lt"/>
            </a:endParaRPr>
          </a:p>
        </p:txBody>
      </p:sp>
    </p:spTree>
    <p:extLst>
      <p:ext uri="{BB962C8B-B14F-4D97-AF65-F5344CB8AC3E}">
        <p14:creationId xmlns:p14="http://schemas.microsoft.com/office/powerpoint/2010/main" val="153790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3C6720-6EE3-CC7D-D1E7-CA3178300F50}"/>
              </a:ext>
            </a:extLst>
          </p:cNvPr>
          <p:cNvSpPr>
            <a:spLocks noGrp="1"/>
          </p:cNvSpPr>
          <p:nvPr>
            <p:ph type="title"/>
          </p:nvPr>
        </p:nvSpPr>
        <p:spPr>
          <a:xfrm>
            <a:off x="838200" y="415752"/>
            <a:ext cx="10515600" cy="477520"/>
          </a:xfrm>
        </p:spPr>
        <p:txBody>
          <a:bodyPr>
            <a:normAutofit fontScale="90000"/>
          </a:bodyPr>
          <a:lstStyle/>
          <a:p>
            <a:pPr algn="ctr"/>
            <a:r>
              <a:rPr lang="en-US" sz="4000" b="1" dirty="0">
                <a:solidFill>
                  <a:schemeClr val="accent2">
                    <a:lumMod val="50000"/>
                  </a:schemeClr>
                </a:solidFill>
                <a:latin typeface="+mn-lt"/>
              </a:rPr>
              <a:t>AORTIC DISSECTION</a:t>
            </a:r>
            <a:endParaRPr lang="en-US" b="1" dirty="0">
              <a:solidFill>
                <a:schemeClr val="accent2">
                  <a:lumMod val="50000"/>
                </a:schemeClr>
              </a:solidFill>
              <a:latin typeface="+mn-lt"/>
            </a:endParaRPr>
          </a:p>
        </p:txBody>
      </p:sp>
      <p:sp>
        <p:nvSpPr>
          <p:cNvPr id="4" name="TextBox 3">
            <a:extLst>
              <a:ext uri="{FF2B5EF4-FFF2-40B4-BE49-F238E27FC236}">
                <a16:creationId xmlns:a16="http://schemas.microsoft.com/office/drawing/2014/main" id="{FE367F88-405F-EC15-E42B-82779D8FAB3E}"/>
              </a:ext>
            </a:extLst>
          </p:cNvPr>
          <p:cNvSpPr txBox="1"/>
          <p:nvPr/>
        </p:nvSpPr>
        <p:spPr>
          <a:xfrm>
            <a:off x="838200" y="1320800"/>
            <a:ext cx="10977880" cy="830997"/>
          </a:xfrm>
          <a:prstGeom prst="rect">
            <a:avLst/>
          </a:prstGeom>
          <a:noFill/>
        </p:spPr>
        <p:txBody>
          <a:bodyPr wrap="square" rtlCol="0">
            <a:spAutoFit/>
          </a:bodyPr>
          <a:lstStyle/>
          <a:p>
            <a:r>
              <a:rPr lang="en-US" sz="2400" b="1" dirty="0">
                <a:solidFill>
                  <a:srgbClr val="002060"/>
                </a:solidFill>
              </a:rPr>
              <a:t>Aortic dissection occurs when blood separates the laminar planes of the media to form a blood-filled channel within the aortic wall </a:t>
            </a:r>
          </a:p>
        </p:txBody>
      </p:sp>
      <p:sp>
        <p:nvSpPr>
          <p:cNvPr id="5" name="TextBox 4">
            <a:extLst>
              <a:ext uri="{FF2B5EF4-FFF2-40B4-BE49-F238E27FC236}">
                <a16:creationId xmlns:a16="http://schemas.microsoft.com/office/drawing/2014/main" id="{E7290071-7815-8B5C-F893-FE5B44009EF7}"/>
              </a:ext>
            </a:extLst>
          </p:cNvPr>
          <p:cNvSpPr txBox="1"/>
          <p:nvPr/>
        </p:nvSpPr>
        <p:spPr>
          <a:xfrm>
            <a:off x="421640" y="3875207"/>
            <a:ext cx="4064000" cy="461665"/>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400" b="1" dirty="0">
                <a:solidFill>
                  <a:schemeClr val="accent6">
                    <a:lumMod val="50000"/>
                  </a:schemeClr>
                </a:solidFill>
              </a:rPr>
              <a:t>Occurs in two age groups </a:t>
            </a:r>
          </a:p>
        </p:txBody>
      </p:sp>
      <p:sp>
        <p:nvSpPr>
          <p:cNvPr id="6" name="TextBox 5">
            <a:extLst>
              <a:ext uri="{FF2B5EF4-FFF2-40B4-BE49-F238E27FC236}">
                <a16:creationId xmlns:a16="http://schemas.microsoft.com/office/drawing/2014/main" id="{0EF5E2B6-4C4B-291D-5197-1055D2B0EC33}"/>
              </a:ext>
            </a:extLst>
          </p:cNvPr>
          <p:cNvSpPr txBox="1"/>
          <p:nvPr/>
        </p:nvSpPr>
        <p:spPr>
          <a:xfrm>
            <a:off x="4582160" y="2736502"/>
            <a:ext cx="3545840" cy="400110"/>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000" b="1" dirty="0">
                <a:solidFill>
                  <a:srgbClr val="002060"/>
                </a:solidFill>
              </a:rPr>
              <a:t>Men aged 40 to 60 years</a:t>
            </a:r>
            <a:endParaRPr lang="en-US" sz="2000" dirty="0"/>
          </a:p>
        </p:txBody>
      </p:sp>
      <p:sp>
        <p:nvSpPr>
          <p:cNvPr id="7" name="TextBox 6">
            <a:extLst>
              <a:ext uri="{FF2B5EF4-FFF2-40B4-BE49-F238E27FC236}">
                <a16:creationId xmlns:a16="http://schemas.microsoft.com/office/drawing/2014/main" id="{1F19EC20-C22C-213B-97F1-FF705F85D547}"/>
              </a:ext>
            </a:extLst>
          </p:cNvPr>
          <p:cNvSpPr txBox="1"/>
          <p:nvPr/>
        </p:nvSpPr>
        <p:spPr>
          <a:xfrm>
            <a:off x="4663440" y="5171440"/>
            <a:ext cx="2865120" cy="400110"/>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000" b="1" dirty="0">
                <a:solidFill>
                  <a:srgbClr val="002060"/>
                </a:solidFill>
              </a:rPr>
              <a:t>Younger patients</a:t>
            </a:r>
            <a:endParaRPr lang="en-US" sz="1600" dirty="0"/>
          </a:p>
        </p:txBody>
      </p:sp>
      <p:sp>
        <p:nvSpPr>
          <p:cNvPr id="8" name="TextBox 7">
            <a:extLst>
              <a:ext uri="{FF2B5EF4-FFF2-40B4-BE49-F238E27FC236}">
                <a16:creationId xmlns:a16="http://schemas.microsoft.com/office/drawing/2014/main" id="{573B93B2-ECE1-F745-CBCC-1D83714C6DB2}"/>
              </a:ext>
            </a:extLst>
          </p:cNvPr>
          <p:cNvSpPr txBox="1"/>
          <p:nvPr/>
        </p:nvSpPr>
        <p:spPr>
          <a:xfrm>
            <a:off x="9326880" y="2666831"/>
            <a:ext cx="2306320" cy="707886"/>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000" b="1" dirty="0">
                <a:solidFill>
                  <a:srgbClr val="002060"/>
                </a:solidFill>
              </a:rPr>
              <a:t>Antecedent hypertension</a:t>
            </a:r>
            <a:endParaRPr lang="en-US" sz="2000" dirty="0"/>
          </a:p>
        </p:txBody>
      </p:sp>
      <p:sp>
        <p:nvSpPr>
          <p:cNvPr id="9" name="TextBox 8">
            <a:extLst>
              <a:ext uri="{FF2B5EF4-FFF2-40B4-BE49-F238E27FC236}">
                <a16:creationId xmlns:a16="http://schemas.microsoft.com/office/drawing/2014/main" id="{85891F84-F1A5-61D1-E481-680FF0FF7DA6}"/>
              </a:ext>
            </a:extLst>
          </p:cNvPr>
          <p:cNvSpPr txBox="1"/>
          <p:nvPr/>
        </p:nvSpPr>
        <p:spPr>
          <a:xfrm>
            <a:off x="8524240" y="4935973"/>
            <a:ext cx="3291840" cy="707886"/>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000" b="1" dirty="0">
                <a:solidFill>
                  <a:srgbClr val="002060"/>
                </a:solidFill>
              </a:rPr>
              <a:t>In</a:t>
            </a:r>
            <a:r>
              <a:rPr lang="en-US" sz="2000" dirty="0"/>
              <a:t> </a:t>
            </a:r>
            <a:r>
              <a:rPr lang="en-US" sz="2000" b="1" dirty="0">
                <a:solidFill>
                  <a:srgbClr val="002060"/>
                </a:solidFill>
              </a:rPr>
              <a:t>syndromic diseases – Marfan’s syndrome</a:t>
            </a:r>
            <a:endParaRPr lang="en-US" sz="2000" dirty="0"/>
          </a:p>
        </p:txBody>
      </p:sp>
      <p:cxnSp>
        <p:nvCxnSpPr>
          <p:cNvPr id="11" name="Straight Arrow Connector 10">
            <a:extLst>
              <a:ext uri="{FF2B5EF4-FFF2-40B4-BE49-F238E27FC236}">
                <a16:creationId xmlns:a16="http://schemas.microsoft.com/office/drawing/2014/main" id="{0570B074-37F0-5982-5A12-BBDE0AED8F8B}"/>
              </a:ext>
            </a:extLst>
          </p:cNvPr>
          <p:cNvCxnSpPr/>
          <p:nvPr/>
        </p:nvCxnSpPr>
        <p:spPr>
          <a:xfrm flipH="1">
            <a:off x="8442960" y="2967334"/>
            <a:ext cx="711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DBAD2F2-BF76-379E-CBA8-8DAE3DD69ACF}"/>
              </a:ext>
            </a:extLst>
          </p:cNvPr>
          <p:cNvCxnSpPr/>
          <p:nvPr/>
        </p:nvCxnSpPr>
        <p:spPr>
          <a:xfrm flipH="1">
            <a:off x="7660640" y="5351471"/>
            <a:ext cx="7112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5D956C3E-6134-BF92-18FE-92ABD5AC41FD}"/>
              </a:ext>
            </a:extLst>
          </p:cNvPr>
          <p:cNvCxnSpPr>
            <a:cxnSpLocks/>
          </p:cNvCxnSpPr>
          <p:nvPr/>
        </p:nvCxnSpPr>
        <p:spPr>
          <a:xfrm flipV="1">
            <a:off x="4582160" y="3332843"/>
            <a:ext cx="863600" cy="54236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EA768B24-0314-BAA1-642C-69480CBD909F}"/>
              </a:ext>
            </a:extLst>
          </p:cNvPr>
          <p:cNvCxnSpPr/>
          <p:nvPr/>
        </p:nvCxnSpPr>
        <p:spPr>
          <a:xfrm>
            <a:off x="4582160" y="4336872"/>
            <a:ext cx="873760" cy="5991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72191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69EB9EE-4828-AE81-84D3-C4131EBB7400}"/>
              </a:ext>
            </a:extLst>
          </p:cNvPr>
          <p:cNvSpPr>
            <a:spLocks noGrp="1"/>
          </p:cNvSpPr>
          <p:nvPr>
            <p:ph type="title"/>
          </p:nvPr>
        </p:nvSpPr>
        <p:spPr>
          <a:xfrm>
            <a:off x="838200" y="1"/>
            <a:ext cx="10515600" cy="382455"/>
          </a:xfrm>
        </p:spPr>
        <p:txBody>
          <a:bodyPr>
            <a:normAutofit fontScale="90000"/>
          </a:bodyPr>
          <a:lstStyle/>
          <a:p>
            <a:pPr algn="ctr"/>
            <a:r>
              <a:rPr lang="en-US" sz="2400" b="1" dirty="0">
                <a:solidFill>
                  <a:schemeClr val="accent2">
                    <a:lumMod val="50000"/>
                  </a:schemeClr>
                </a:solidFill>
                <a:latin typeface="+mn-lt"/>
              </a:rPr>
              <a:t>AORTIC DISSECTION</a:t>
            </a:r>
            <a:endParaRPr lang="en-US" sz="2800" b="1" dirty="0">
              <a:solidFill>
                <a:schemeClr val="accent2">
                  <a:lumMod val="50000"/>
                </a:schemeClr>
              </a:solidFill>
              <a:latin typeface="+mn-lt"/>
            </a:endParaRPr>
          </a:p>
        </p:txBody>
      </p:sp>
      <p:sp>
        <p:nvSpPr>
          <p:cNvPr id="4" name="TextBox 3">
            <a:extLst>
              <a:ext uri="{FF2B5EF4-FFF2-40B4-BE49-F238E27FC236}">
                <a16:creationId xmlns:a16="http://schemas.microsoft.com/office/drawing/2014/main" id="{3B0DE518-D5BF-C562-B7AA-667FBF23ED43}"/>
              </a:ext>
            </a:extLst>
          </p:cNvPr>
          <p:cNvSpPr txBox="1"/>
          <p:nvPr/>
        </p:nvSpPr>
        <p:spPr>
          <a:xfrm>
            <a:off x="5120640" y="406164"/>
            <a:ext cx="1950720" cy="307777"/>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1400" b="1" dirty="0">
                <a:solidFill>
                  <a:schemeClr val="accent6">
                    <a:lumMod val="50000"/>
                  </a:schemeClr>
                </a:solidFill>
              </a:rPr>
              <a:t>PATHOGENESIS</a:t>
            </a:r>
            <a:endParaRPr lang="en-US" sz="1200" b="1" dirty="0">
              <a:solidFill>
                <a:schemeClr val="accent6">
                  <a:lumMod val="50000"/>
                </a:schemeClr>
              </a:solidFill>
            </a:endParaRPr>
          </a:p>
        </p:txBody>
      </p:sp>
      <p:sp>
        <p:nvSpPr>
          <p:cNvPr id="5" name="TextBox 4">
            <a:extLst>
              <a:ext uri="{FF2B5EF4-FFF2-40B4-BE49-F238E27FC236}">
                <a16:creationId xmlns:a16="http://schemas.microsoft.com/office/drawing/2014/main" id="{D8405C9C-EDCF-D684-C8C9-8E0F835CB93F}"/>
              </a:ext>
            </a:extLst>
          </p:cNvPr>
          <p:cNvSpPr txBox="1"/>
          <p:nvPr/>
        </p:nvSpPr>
        <p:spPr>
          <a:xfrm>
            <a:off x="619762" y="1640457"/>
            <a:ext cx="1671319" cy="400110"/>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000" b="1" dirty="0">
                <a:solidFill>
                  <a:srgbClr val="002060"/>
                </a:solidFill>
              </a:rPr>
              <a:t>Hypertension</a:t>
            </a:r>
            <a:r>
              <a:rPr lang="en-US" b="1" dirty="0">
                <a:solidFill>
                  <a:srgbClr val="002060"/>
                </a:solidFill>
              </a:rPr>
              <a:t> </a:t>
            </a:r>
          </a:p>
        </p:txBody>
      </p:sp>
      <p:sp>
        <p:nvSpPr>
          <p:cNvPr id="6" name="TextBox 5">
            <a:extLst>
              <a:ext uri="{FF2B5EF4-FFF2-40B4-BE49-F238E27FC236}">
                <a16:creationId xmlns:a16="http://schemas.microsoft.com/office/drawing/2014/main" id="{19DAF78C-6B81-7592-8B33-454DC50D0828}"/>
              </a:ext>
            </a:extLst>
          </p:cNvPr>
          <p:cNvSpPr txBox="1"/>
          <p:nvPr/>
        </p:nvSpPr>
        <p:spPr>
          <a:xfrm>
            <a:off x="3144521" y="1600391"/>
            <a:ext cx="3312157" cy="707886"/>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2000" b="1" dirty="0">
                <a:solidFill>
                  <a:srgbClr val="002060"/>
                </a:solidFill>
              </a:rPr>
              <a:t>Connective tissue disorders – </a:t>
            </a:r>
            <a:r>
              <a:rPr lang="en-US" sz="2000" b="1" dirty="0" err="1">
                <a:solidFill>
                  <a:srgbClr val="002060"/>
                </a:solidFill>
              </a:rPr>
              <a:t>eg</a:t>
            </a:r>
            <a:r>
              <a:rPr lang="en-US" sz="2000" b="1" dirty="0">
                <a:solidFill>
                  <a:srgbClr val="002060"/>
                </a:solidFill>
              </a:rPr>
              <a:t> Marfan’s syndrome </a:t>
            </a:r>
          </a:p>
        </p:txBody>
      </p:sp>
      <p:sp>
        <p:nvSpPr>
          <p:cNvPr id="7" name="TextBox 6">
            <a:extLst>
              <a:ext uri="{FF2B5EF4-FFF2-40B4-BE49-F238E27FC236}">
                <a16:creationId xmlns:a16="http://schemas.microsoft.com/office/drawing/2014/main" id="{15F417F0-6436-4284-17C9-3A63E2950889}"/>
              </a:ext>
            </a:extLst>
          </p:cNvPr>
          <p:cNvSpPr txBox="1"/>
          <p:nvPr/>
        </p:nvSpPr>
        <p:spPr>
          <a:xfrm>
            <a:off x="7226299" y="1637223"/>
            <a:ext cx="1757680" cy="369332"/>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800" b="1" dirty="0">
                <a:solidFill>
                  <a:srgbClr val="002060"/>
                </a:solidFill>
              </a:rPr>
              <a:t>Pregnancy</a:t>
            </a:r>
            <a:endParaRPr lang="en-US" dirty="0"/>
          </a:p>
        </p:txBody>
      </p:sp>
      <p:sp>
        <p:nvSpPr>
          <p:cNvPr id="8" name="TextBox 7">
            <a:extLst>
              <a:ext uri="{FF2B5EF4-FFF2-40B4-BE49-F238E27FC236}">
                <a16:creationId xmlns:a16="http://schemas.microsoft.com/office/drawing/2014/main" id="{C70CD617-BC8F-DB60-5009-EEF96C7C04E6}"/>
              </a:ext>
            </a:extLst>
          </p:cNvPr>
          <p:cNvSpPr txBox="1"/>
          <p:nvPr/>
        </p:nvSpPr>
        <p:spPr>
          <a:xfrm>
            <a:off x="9779001" y="1607575"/>
            <a:ext cx="1940560" cy="369332"/>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800" b="1" dirty="0">
                <a:solidFill>
                  <a:srgbClr val="002060"/>
                </a:solidFill>
              </a:rPr>
              <a:t>Iatrogenic </a:t>
            </a:r>
            <a:endParaRPr lang="en-US" dirty="0"/>
          </a:p>
        </p:txBody>
      </p:sp>
      <p:sp>
        <p:nvSpPr>
          <p:cNvPr id="9" name="TextBox 8">
            <a:extLst>
              <a:ext uri="{FF2B5EF4-FFF2-40B4-BE49-F238E27FC236}">
                <a16:creationId xmlns:a16="http://schemas.microsoft.com/office/drawing/2014/main" id="{BBB4525A-D3DA-9D6A-5682-F41980F73BD4}"/>
              </a:ext>
            </a:extLst>
          </p:cNvPr>
          <p:cNvSpPr txBox="1"/>
          <p:nvPr/>
        </p:nvSpPr>
        <p:spPr>
          <a:xfrm>
            <a:off x="9753600" y="2398493"/>
            <a:ext cx="2204720" cy="646331"/>
          </a:xfrm>
          <a:prstGeom prst="rect">
            <a:avLst/>
          </a:prstGeom>
          <a:solidFill>
            <a:srgbClr val="FFFFD9"/>
          </a:solidFill>
          <a:effectLst>
            <a:glow rad="63500">
              <a:schemeClr val="accent4">
                <a:satMod val="175000"/>
                <a:alpha val="40000"/>
              </a:schemeClr>
            </a:glow>
          </a:effectLst>
        </p:spPr>
        <p:txBody>
          <a:bodyPr wrap="square" rtlCol="0">
            <a:spAutoFit/>
          </a:bodyPr>
          <a:lstStyle/>
          <a:p>
            <a:pPr algn="ctr"/>
            <a:r>
              <a:rPr lang="en-US" b="1" dirty="0"/>
              <a:t>Following arterial cannulations</a:t>
            </a:r>
            <a:endParaRPr lang="en-US" dirty="0"/>
          </a:p>
        </p:txBody>
      </p:sp>
      <p:sp>
        <p:nvSpPr>
          <p:cNvPr id="10" name="TextBox 9">
            <a:extLst>
              <a:ext uri="{FF2B5EF4-FFF2-40B4-BE49-F238E27FC236}">
                <a16:creationId xmlns:a16="http://schemas.microsoft.com/office/drawing/2014/main" id="{27608471-C2D8-ED10-5C51-6DB9CA582D07}"/>
              </a:ext>
            </a:extLst>
          </p:cNvPr>
          <p:cNvSpPr txBox="1"/>
          <p:nvPr/>
        </p:nvSpPr>
        <p:spPr>
          <a:xfrm>
            <a:off x="9839960" y="3213012"/>
            <a:ext cx="2032000" cy="1200329"/>
          </a:xfrm>
          <a:prstGeom prst="rect">
            <a:avLst/>
          </a:prstGeom>
          <a:solidFill>
            <a:srgbClr val="FFFFD9"/>
          </a:solidFill>
          <a:effectLst>
            <a:glow rad="63500">
              <a:schemeClr val="accent4">
                <a:satMod val="175000"/>
                <a:alpha val="40000"/>
              </a:schemeClr>
            </a:glow>
          </a:effectLst>
        </p:spPr>
        <p:txBody>
          <a:bodyPr wrap="square" rtlCol="0">
            <a:spAutoFit/>
          </a:bodyPr>
          <a:lstStyle/>
          <a:p>
            <a:pPr algn="ctr"/>
            <a:r>
              <a:rPr lang="en-US" b="1" dirty="0"/>
              <a:t>During diagnostic catheterization or cardiopulmonary bypass</a:t>
            </a:r>
            <a:endParaRPr lang="en-US" dirty="0"/>
          </a:p>
        </p:txBody>
      </p:sp>
      <p:sp>
        <p:nvSpPr>
          <p:cNvPr id="11" name="TextBox 10">
            <a:extLst>
              <a:ext uri="{FF2B5EF4-FFF2-40B4-BE49-F238E27FC236}">
                <a16:creationId xmlns:a16="http://schemas.microsoft.com/office/drawing/2014/main" id="{E010C18A-ECC7-C554-A50C-D1EF20A87485}"/>
              </a:ext>
            </a:extLst>
          </p:cNvPr>
          <p:cNvSpPr txBox="1"/>
          <p:nvPr/>
        </p:nvSpPr>
        <p:spPr>
          <a:xfrm>
            <a:off x="6837671" y="2423325"/>
            <a:ext cx="2712720" cy="1477328"/>
          </a:xfrm>
          <a:prstGeom prst="rect">
            <a:avLst/>
          </a:prstGeom>
          <a:solidFill>
            <a:srgbClr val="FFFFD9"/>
          </a:solidFill>
          <a:effectLst>
            <a:glow rad="63500">
              <a:schemeClr val="accent4">
                <a:satMod val="175000"/>
                <a:alpha val="40000"/>
              </a:schemeClr>
            </a:glow>
          </a:effectLst>
        </p:spPr>
        <p:txBody>
          <a:bodyPr wrap="square" rtlCol="0">
            <a:spAutoFit/>
          </a:bodyPr>
          <a:lstStyle/>
          <a:p>
            <a:r>
              <a:rPr lang="en-US" b="1" dirty="0"/>
              <a:t>It may be due to </a:t>
            </a:r>
          </a:p>
          <a:p>
            <a:pPr marL="285750" indent="-285750">
              <a:buFont typeface="Arial" panose="020B0604020202020204" pitchFamily="34" charset="0"/>
              <a:buChar char="•"/>
            </a:pPr>
            <a:r>
              <a:rPr lang="en-US" b="1" dirty="0"/>
              <a:t>Hormonally induced vascular remodeling</a:t>
            </a:r>
          </a:p>
          <a:p>
            <a:pPr marL="285750" indent="-285750">
              <a:buFont typeface="Arial" panose="020B0604020202020204" pitchFamily="34" charset="0"/>
              <a:buChar char="•"/>
            </a:pPr>
            <a:r>
              <a:rPr lang="en-US" b="1" dirty="0"/>
              <a:t>Hemodynamic stress in perinatal period</a:t>
            </a:r>
          </a:p>
        </p:txBody>
      </p:sp>
      <p:cxnSp>
        <p:nvCxnSpPr>
          <p:cNvPr id="13" name="Straight Arrow Connector 12">
            <a:extLst>
              <a:ext uri="{FF2B5EF4-FFF2-40B4-BE49-F238E27FC236}">
                <a16:creationId xmlns:a16="http://schemas.microsoft.com/office/drawing/2014/main" id="{949A7BEB-CCFC-490A-4CE8-60FAA3A1E25B}"/>
              </a:ext>
            </a:extLst>
          </p:cNvPr>
          <p:cNvCxnSpPr>
            <a:cxnSpLocks/>
          </p:cNvCxnSpPr>
          <p:nvPr/>
        </p:nvCxnSpPr>
        <p:spPr>
          <a:xfrm>
            <a:off x="8110219" y="2099886"/>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a:extLst>
              <a:ext uri="{FF2B5EF4-FFF2-40B4-BE49-F238E27FC236}">
                <a16:creationId xmlns:a16="http://schemas.microsoft.com/office/drawing/2014/main" id="{613F5870-7C0B-4686-0471-AC023811289A}"/>
              </a:ext>
            </a:extLst>
          </p:cNvPr>
          <p:cNvCxnSpPr/>
          <p:nvPr/>
        </p:nvCxnSpPr>
        <p:spPr>
          <a:xfrm>
            <a:off x="10749281" y="2040567"/>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a16="http://schemas.microsoft.com/office/drawing/2014/main" id="{DED9A3BE-6618-573A-C506-3CD35E3B47EF}"/>
              </a:ext>
            </a:extLst>
          </p:cNvPr>
          <p:cNvSpPr txBox="1"/>
          <p:nvPr/>
        </p:nvSpPr>
        <p:spPr>
          <a:xfrm>
            <a:off x="3291839" y="2662238"/>
            <a:ext cx="3017520" cy="1200329"/>
          </a:xfrm>
          <a:prstGeom prst="rect">
            <a:avLst/>
          </a:prstGeom>
          <a:solidFill>
            <a:srgbClr val="FFFFD9"/>
          </a:solidFill>
          <a:effectLst>
            <a:glow rad="63500">
              <a:schemeClr val="accent4">
                <a:satMod val="175000"/>
                <a:alpha val="40000"/>
              </a:schemeClr>
            </a:glow>
          </a:effectLst>
        </p:spPr>
        <p:txBody>
          <a:bodyPr wrap="square" rtlCol="0">
            <a:spAutoFit/>
          </a:bodyPr>
          <a:lstStyle/>
          <a:p>
            <a:r>
              <a:rPr lang="en-US" b="1" dirty="0"/>
              <a:t>Due to</a:t>
            </a:r>
            <a:r>
              <a:rPr lang="en-US" dirty="0"/>
              <a:t> </a:t>
            </a:r>
          </a:p>
          <a:p>
            <a:pPr marL="285750" indent="-285750">
              <a:buFont typeface="Arial" panose="020B0604020202020204" pitchFamily="34" charset="0"/>
              <a:buChar char="•"/>
            </a:pPr>
            <a:r>
              <a:rPr lang="en-US" b="1" dirty="0"/>
              <a:t>Defective TGF-β signaling </a:t>
            </a:r>
          </a:p>
          <a:p>
            <a:pPr marL="285750" indent="-285750">
              <a:buFont typeface="Arial" panose="020B0604020202020204" pitchFamily="34" charset="0"/>
              <a:buChar char="•"/>
            </a:pPr>
            <a:r>
              <a:rPr lang="en-US" b="1" dirty="0"/>
              <a:t>Defective ECM synthesis </a:t>
            </a:r>
          </a:p>
          <a:p>
            <a:pPr marL="285750" indent="-285750">
              <a:buFont typeface="Arial" panose="020B0604020202020204" pitchFamily="34" charset="0"/>
              <a:buChar char="•"/>
            </a:pPr>
            <a:r>
              <a:rPr lang="en-US" b="1" dirty="0"/>
              <a:t>Degradation of ECM </a:t>
            </a:r>
            <a:endParaRPr lang="en-US" dirty="0"/>
          </a:p>
        </p:txBody>
      </p:sp>
      <p:sp>
        <p:nvSpPr>
          <p:cNvPr id="16" name="TextBox 15">
            <a:extLst>
              <a:ext uri="{FF2B5EF4-FFF2-40B4-BE49-F238E27FC236}">
                <a16:creationId xmlns:a16="http://schemas.microsoft.com/office/drawing/2014/main" id="{3841C453-D61D-0426-0AB4-4196DADC55FA}"/>
              </a:ext>
            </a:extLst>
          </p:cNvPr>
          <p:cNvSpPr txBox="1"/>
          <p:nvPr/>
        </p:nvSpPr>
        <p:spPr>
          <a:xfrm>
            <a:off x="187959" y="2428791"/>
            <a:ext cx="2479040" cy="1477328"/>
          </a:xfrm>
          <a:prstGeom prst="rect">
            <a:avLst/>
          </a:prstGeom>
          <a:solidFill>
            <a:srgbClr val="FFFFD9"/>
          </a:solidFill>
          <a:effectLst>
            <a:glow rad="63500">
              <a:schemeClr val="accent4">
                <a:satMod val="175000"/>
                <a:alpha val="40000"/>
              </a:schemeClr>
            </a:glow>
          </a:effectLst>
        </p:spPr>
        <p:txBody>
          <a:bodyPr wrap="square" rtlCol="0">
            <a:spAutoFit/>
          </a:bodyPr>
          <a:lstStyle/>
          <a:p>
            <a:r>
              <a:rPr lang="en-US" b="1" dirty="0"/>
              <a:t>Leads to </a:t>
            </a:r>
          </a:p>
          <a:p>
            <a:pPr marL="285750" indent="-285750">
              <a:buFont typeface="Arial" panose="020B0604020202020204" pitchFamily="34" charset="0"/>
              <a:buChar char="•"/>
            </a:pPr>
            <a:r>
              <a:rPr lang="en-US" b="1" dirty="0"/>
              <a:t>medial degenerative changes with SMC loss </a:t>
            </a:r>
          </a:p>
          <a:p>
            <a:pPr marL="285750" indent="-285750">
              <a:buFont typeface="Arial" panose="020B0604020202020204" pitchFamily="34" charset="0"/>
              <a:buChar char="•"/>
            </a:pPr>
            <a:r>
              <a:rPr lang="en-US" b="1" dirty="0"/>
              <a:t>Altered ECM content</a:t>
            </a:r>
            <a:endParaRPr lang="en-US" dirty="0"/>
          </a:p>
        </p:txBody>
      </p:sp>
      <p:cxnSp>
        <p:nvCxnSpPr>
          <p:cNvPr id="17" name="Straight Arrow Connector 16">
            <a:extLst>
              <a:ext uri="{FF2B5EF4-FFF2-40B4-BE49-F238E27FC236}">
                <a16:creationId xmlns:a16="http://schemas.microsoft.com/office/drawing/2014/main" id="{83D19D3F-6AF5-05D7-F7F6-DF6BE555A707}"/>
              </a:ext>
            </a:extLst>
          </p:cNvPr>
          <p:cNvCxnSpPr/>
          <p:nvPr/>
        </p:nvCxnSpPr>
        <p:spPr>
          <a:xfrm>
            <a:off x="4800599" y="2351063"/>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95BDF446-6EE3-AB02-65E6-46100057528E}"/>
              </a:ext>
            </a:extLst>
          </p:cNvPr>
          <p:cNvCxnSpPr/>
          <p:nvPr/>
        </p:nvCxnSpPr>
        <p:spPr>
          <a:xfrm>
            <a:off x="1427479" y="2078169"/>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19B778DE-AB5E-3F0D-1237-562CC1F0D7A4}"/>
              </a:ext>
            </a:extLst>
          </p:cNvPr>
          <p:cNvSpPr txBox="1"/>
          <p:nvPr/>
        </p:nvSpPr>
        <p:spPr>
          <a:xfrm flipH="1">
            <a:off x="5511798" y="5035428"/>
            <a:ext cx="1595121" cy="400110"/>
          </a:xfrm>
          <a:prstGeom prst="rect">
            <a:avLst/>
          </a:prstGeom>
          <a:solidFill>
            <a:srgbClr val="FFEFFF"/>
          </a:solidFill>
          <a:effectLst>
            <a:glow rad="63500">
              <a:srgbClr val="FF66FF">
                <a:alpha val="40000"/>
              </a:srgbClr>
            </a:glow>
          </a:effectLst>
        </p:spPr>
        <p:txBody>
          <a:bodyPr wrap="square" rtlCol="0">
            <a:spAutoFit/>
          </a:bodyPr>
          <a:lstStyle/>
          <a:p>
            <a:pPr algn="ctr"/>
            <a:r>
              <a:rPr lang="en-US" sz="2000" b="1" dirty="0">
                <a:solidFill>
                  <a:srgbClr val="7030A0"/>
                </a:solidFill>
              </a:rPr>
              <a:t>Intimal tear </a:t>
            </a:r>
          </a:p>
        </p:txBody>
      </p:sp>
      <p:sp>
        <p:nvSpPr>
          <p:cNvPr id="20" name="TextBox 19">
            <a:extLst>
              <a:ext uri="{FF2B5EF4-FFF2-40B4-BE49-F238E27FC236}">
                <a16:creationId xmlns:a16="http://schemas.microsoft.com/office/drawing/2014/main" id="{268FCF0D-26A1-26DE-F03B-00E34347E184}"/>
              </a:ext>
            </a:extLst>
          </p:cNvPr>
          <p:cNvSpPr txBox="1"/>
          <p:nvPr/>
        </p:nvSpPr>
        <p:spPr>
          <a:xfrm>
            <a:off x="4892035" y="5900513"/>
            <a:ext cx="2834642" cy="707886"/>
          </a:xfrm>
          <a:prstGeom prst="rect">
            <a:avLst/>
          </a:prstGeom>
          <a:solidFill>
            <a:srgbClr val="FFEFFF"/>
          </a:solidFill>
          <a:effectLst>
            <a:glow rad="63500">
              <a:srgbClr val="FF66FF">
                <a:alpha val="40000"/>
              </a:srgbClr>
            </a:glow>
          </a:effectLst>
        </p:spPr>
        <p:txBody>
          <a:bodyPr wrap="square" rtlCol="0">
            <a:spAutoFit/>
          </a:bodyPr>
          <a:lstStyle/>
          <a:p>
            <a:pPr algn="ctr"/>
            <a:r>
              <a:rPr lang="en-US" sz="2000" b="1" dirty="0">
                <a:solidFill>
                  <a:srgbClr val="7030A0"/>
                </a:solidFill>
              </a:rPr>
              <a:t>Blood dissects media under pressure </a:t>
            </a:r>
          </a:p>
        </p:txBody>
      </p:sp>
      <p:sp>
        <p:nvSpPr>
          <p:cNvPr id="21" name="TextBox 20">
            <a:extLst>
              <a:ext uri="{FF2B5EF4-FFF2-40B4-BE49-F238E27FC236}">
                <a16:creationId xmlns:a16="http://schemas.microsoft.com/office/drawing/2014/main" id="{FFCD840A-E71D-180F-997D-15C72EF2035B}"/>
              </a:ext>
            </a:extLst>
          </p:cNvPr>
          <p:cNvSpPr txBox="1"/>
          <p:nvPr/>
        </p:nvSpPr>
        <p:spPr>
          <a:xfrm>
            <a:off x="8773161" y="6040357"/>
            <a:ext cx="1356360" cy="369332"/>
          </a:xfrm>
          <a:prstGeom prst="rect">
            <a:avLst/>
          </a:prstGeom>
          <a:solidFill>
            <a:srgbClr val="FFFFD9"/>
          </a:solidFill>
          <a:effectLst>
            <a:glow rad="63500">
              <a:schemeClr val="accent2">
                <a:satMod val="175000"/>
                <a:alpha val="40000"/>
              </a:schemeClr>
            </a:glow>
          </a:effectLst>
        </p:spPr>
        <p:txBody>
          <a:bodyPr wrap="square" rtlCol="0">
            <a:spAutoFit/>
          </a:bodyPr>
          <a:lstStyle/>
          <a:p>
            <a:pPr algn="ctr"/>
            <a:r>
              <a:rPr lang="en-US" b="1" dirty="0">
                <a:solidFill>
                  <a:srgbClr val="C00000"/>
                </a:solidFill>
              </a:rPr>
              <a:t>Hematoma </a:t>
            </a:r>
          </a:p>
        </p:txBody>
      </p:sp>
      <p:cxnSp>
        <p:nvCxnSpPr>
          <p:cNvPr id="23" name="Straight Arrow Connector 22">
            <a:extLst>
              <a:ext uri="{FF2B5EF4-FFF2-40B4-BE49-F238E27FC236}">
                <a16:creationId xmlns:a16="http://schemas.microsoft.com/office/drawing/2014/main" id="{8EACB1FE-6E55-B558-43A6-1AA59E4B7E4B}"/>
              </a:ext>
            </a:extLst>
          </p:cNvPr>
          <p:cNvCxnSpPr/>
          <p:nvPr/>
        </p:nvCxnSpPr>
        <p:spPr>
          <a:xfrm flipH="1">
            <a:off x="7294878" y="4515632"/>
            <a:ext cx="2712720" cy="66889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1A0EDFFA-4E61-DC5D-07D9-32947CD0B3D5}"/>
              </a:ext>
            </a:extLst>
          </p:cNvPr>
          <p:cNvCxnSpPr>
            <a:cxnSpLocks/>
          </p:cNvCxnSpPr>
          <p:nvPr/>
        </p:nvCxnSpPr>
        <p:spPr>
          <a:xfrm flipH="1">
            <a:off x="7020559" y="4035745"/>
            <a:ext cx="706118" cy="8442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DB1A2F87-3C2F-A306-66AF-4CC499FEA3BB}"/>
              </a:ext>
            </a:extLst>
          </p:cNvPr>
          <p:cNvCxnSpPr/>
          <p:nvPr/>
        </p:nvCxnSpPr>
        <p:spPr>
          <a:xfrm>
            <a:off x="5120640" y="4012206"/>
            <a:ext cx="660400" cy="9037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Straight Arrow Connector 28">
            <a:extLst>
              <a:ext uri="{FF2B5EF4-FFF2-40B4-BE49-F238E27FC236}">
                <a16:creationId xmlns:a16="http://schemas.microsoft.com/office/drawing/2014/main" id="{E9DCE592-06F3-FD6C-676B-9959C1ACFA42}"/>
              </a:ext>
            </a:extLst>
          </p:cNvPr>
          <p:cNvCxnSpPr/>
          <p:nvPr/>
        </p:nvCxnSpPr>
        <p:spPr>
          <a:xfrm>
            <a:off x="1747520" y="4080400"/>
            <a:ext cx="3535680" cy="10844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E5B3F8BA-2CEC-632F-B517-3D308A51B631}"/>
              </a:ext>
            </a:extLst>
          </p:cNvPr>
          <p:cNvCxnSpPr/>
          <p:nvPr/>
        </p:nvCxnSpPr>
        <p:spPr>
          <a:xfrm>
            <a:off x="6329676" y="5455858"/>
            <a:ext cx="0" cy="38608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CF220494-8B19-B2A6-1ADF-DE91C402F092}"/>
              </a:ext>
            </a:extLst>
          </p:cNvPr>
          <p:cNvCxnSpPr/>
          <p:nvPr/>
        </p:nvCxnSpPr>
        <p:spPr>
          <a:xfrm>
            <a:off x="7815580" y="6225023"/>
            <a:ext cx="82804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5" name="TextBox 34">
            <a:extLst>
              <a:ext uri="{FF2B5EF4-FFF2-40B4-BE49-F238E27FC236}">
                <a16:creationId xmlns:a16="http://schemas.microsoft.com/office/drawing/2014/main" id="{4AAC4E13-CC76-8A75-9F3A-06BA5C2CE292}"/>
              </a:ext>
            </a:extLst>
          </p:cNvPr>
          <p:cNvSpPr txBox="1"/>
          <p:nvPr/>
        </p:nvSpPr>
        <p:spPr>
          <a:xfrm>
            <a:off x="10612120" y="5035428"/>
            <a:ext cx="1483360" cy="1754326"/>
          </a:xfrm>
          <a:prstGeom prst="rect">
            <a:avLst/>
          </a:prstGeom>
          <a:solidFill>
            <a:srgbClr val="FFEFFF"/>
          </a:solidFill>
          <a:effectLst>
            <a:glow rad="63500">
              <a:srgbClr val="FF66FF">
                <a:alpha val="40000"/>
              </a:srgbClr>
            </a:glow>
          </a:effectLst>
        </p:spPr>
        <p:txBody>
          <a:bodyPr wrap="square" rtlCol="0">
            <a:spAutoFit/>
          </a:bodyPr>
          <a:lstStyle/>
          <a:p>
            <a:pPr>
              <a:spcAft>
                <a:spcPts val="1800"/>
              </a:spcAft>
            </a:pPr>
            <a:r>
              <a:rPr lang="en-US" b="1" dirty="0">
                <a:solidFill>
                  <a:srgbClr val="7030A0"/>
                </a:solidFill>
              </a:rPr>
              <a:t>Disruption of penetrating vessels of the vasa vasorum without an intimal tear</a:t>
            </a:r>
          </a:p>
        </p:txBody>
      </p:sp>
      <p:cxnSp>
        <p:nvCxnSpPr>
          <p:cNvPr id="37" name="Straight Arrow Connector 36">
            <a:extLst>
              <a:ext uri="{FF2B5EF4-FFF2-40B4-BE49-F238E27FC236}">
                <a16:creationId xmlns:a16="http://schemas.microsoft.com/office/drawing/2014/main" id="{08DBF639-063D-09D9-6B4E-DAD62A48CF95}"/>
              </a:ext>
            </a:extLst>
          </p:cNvPr>
          <p:cNvCxnSpPr/>
          <p:nvPr/>
        </p:nvCxnSpPr>
        <p:spPr>
          <a:xfrm flipH="1">
            <a:off x="10259061" y="6225023"/>
            <a:ext cx="28701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TextBox 37">
            <a:extLst>
              <a:ext uri="{FF2B5EF4-FFF2-40B4-BE49-F238E27FC236}">
                <a16:creationId xmlns:a16="http://schemas.microsoft.com/office/drawing/2014/main" id="{37DB7323-41FE-DDDA-B178-D0CB3C224A96}"/>
              </a:ext>
            </a:extLst>
          </p:cNvPr>
          <p:cNvSpPr txBox="1"/>
          <p:nvPr/>
        </p:nvSpPr>
        <p:spPr>
          <a:xfrm>
            <a:off x="5120640" y="883236"/>
            <a:ext cx="1950720"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sz="1600" b="1" dirty="0">
                <a:solidFill>
                  <a:schemeClr val="accent2">
                    <a:lumMod val="50000"/>
                  </a:schemeClr>
                </a:solidFill>
              </a:rPr>
              <a:t>ETIOLOGY</a:t>
            </a:r>
            <a:r>
              <a:rPr lang="en-US" b="1" dirty="0"/>
              <a:t> </a:t>
            </a:r>
          </a:p>
        </p:txBody>
      </p:sp>
      <p:cxnSp>
        <p:nvCxnSpPr>
          <p:cNvPr id="40" name="Straight Connector 39">
            <a:extLst>
              <a:ext uri="{FF2B5EF4-FFF2-40B4-BE49-F238E27FC236}">
                <a16:creationId xmlns:a16="http://schemas.microsoft.com/office/drawing/2014/main" id="{59440C00-1EDE-983F-B430-8964E8CDE679}"/>
              </a:ext>
            </a:extLst>
          </p:cNvPr>
          <p:cNvCxnSpPr/>
          <p:nvPr/>
        </p:nvCxnSpPr>
        <p:spPr>
          <a:xfrm>
            <a:off x="1427479" y="1351280"/>
            <a:ext cx="9321802" cy="0"/>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6E66F620-FAC4-0214-2759-D8170796CA2A}"/>
              </a:ext>
            </a:extLst>
          </p:cNvPr>
          <p:cNvCxnSpPr/>
          <p:nvPr/>
        </p:nvCxnSpPr>
        <p:spPr>
          <a:xfrm>
            <a:off x="1432558" y="1370283"/>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CEE7E635-40FA-6BD7-F120-4CC6D00A9176}"/>
              </a:ext>
            </a:extLst>
          </p:cNvPr>
          <p:cNvCxnSpPr/>
          <p:nvPr/>
        </p:nvCxnSpPr>
        <p:spPr>
          <a:xfrm>
            <a:off x="4836158" y="1343906"/>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081BE4D3-7214-1389-129C-C57E98B304AE}"/>
              </a:ext>
            </a:extLst>
          </p:cNvPr>
          <p:cNvCxnSpPr/>
          <p:nvPr/>
        </p:nvCxnSpPr>
        <p:spPr>
          <a:xfrm>
            <a:off x="8105139" y="1349963"/>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542BC94D-E1EB-76E0-65E3-A07022229DB9}"/>
              </a:ext>
            </a:extLst>
          </p:cNvPr>
          <p:cNvCxnSpPr/>
          <p:nvPr/>
        </p:nvCxnSpPr>
        <p:spPr>
          <a:xfrm>
            <a:off x="10749281" y="1349963"/>
            <a:ext cx="0" cy="2301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TextBox 1">
            <a:extLst>
              <a:ext uri="{FF2B5EF4-FFF2-40B4-BE49-F238E27FC236}">
                <a16:creationId xmlns:a16="http://schemas.microsoft.com/office/drawing/2014/main" id="{B8078598-8F3D-E7F8-FFED-2DA205EFDB28}"/>
              </a:ext>
            </a:extLst>
          </p:cNvPr>
          <p:cNvSpPr txBox="1"/>
          <p:nvPr/>
        </p:nvSpPr>
        <p:spPr>
          <a:xfrm>
            <a:off x="127009" y="4782561"/>
            <a:ext cx="3388351" cy="1200329"/>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b="1" dirty="0">
                <a:solidFill>
                  <a:srgbClr val="002060"/>
                </a:solidFill>
              </a:rPr>
              <a:t>Traumatic chest injury (e.g., motor vehicle accident, or even extremely vigorous cardiopulmonary resuscitation)</a:t>
            </a:r>
            <a:endParaRPr lang="en-US" dirty="0"/>
          </a:p>
        </p:txBody>
      </p:sp>
      <p:cxnSp>
        <p:nvCxnSpPr>
          <p:cNvPr id="22" name="Straight Arrow Connector 21">
            <a:extLst>
              <a:ext uri="{FF2B5EF4-FFF2-40B4-BE49-F238E27FC236}">
                <a16:creationId xmlns:a16="http://schemas.microsoft.com/office/drawing/2014/main" id="{D4039866-C5B8-6875-2764-4C9448FB3A9C}"/>
              </a:ext>
            </a:extLst>
          </p:cNvPr>
          <p:cNvCxnSpPr>
            <a:cxnSpLocks/>
          </p:cNvCxnSpPr>
          <p:nvPr/>
        </p:nvCxnSpPr>
        <p:spPr>
          <a:xfrm>
            <a:off x="3669606" y="5310290"/>
            <a:ext cx="1567412" cy="410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47022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0DD1FD-09AB-54E0-4568-EA40C5C53DB3}"/>
              </a:ext>
            </a:extLst>
          </p:cNvPr>
          <p:cNvSpPr>
            <a:spLocks noGrp="1"/>
          </p:cNvSpPr>
          <p:nvPr>
            <p:ph idx="1"/>
          </p:nvPr>
        </p:nvSpPr>
        <p:spPr>
          <a:xfrm>
            <a:off x="311728" y="1759671"/>
            <a:ext cx="5418513" cy="4166004"/>
          </a:xfrm>
        </p:spPr>
        <p:txBody>
          <a:bodyPr>
            <a:normAutofit fontScale="92500" lnSpcReduction="10000"/>
          </a:bodyPr>
          <a:lstStyle/>
          <a:p>
            <a:pPr>
              <a:spcAft>
                <a:spcPts val="2400"/>
              </a:spcAft>
            </a:pPr>
            <a:r>
              <a:rPr lang="en-US" b="1" dirty="0">
                <a:solidFill>
                  <a:srgbClr val="002060"/>
                </a:solidFill>
              </a:rPr>
              <a:t>In most cases of dissection, medial degeneration is present at the site of tear but may not be seen in the area of propagation</a:t>
            </a:r>
          </a:p>
          <a:p>
            <a:pPr>
              <a:spcAft>
                <a:spcPts val="2400"/>
              </a:spcAft>
            </a:pPr>
            <a:r>
              <a:rPr lang="en-US" b="1" dirty="0">
                <a:solidFill>
                  <a:srgbClr val="002060"/>
                </a:solidFill>
              </a:rPr>
              <a:t>These typically feature elastic fiber fragmentation and loss, mucoid ECM accumulation, and SMC attrition</a:t>
            </a:r>
          </a:p>
          <a:p>
            <a:pPr>
              <a:spcAft>
                <a:spcPts val="2400"/>
              </a:spcAft>
            </a:pPr>
            <a:r>
              <a:rPr lang="en-US" b="1" dirty="0">
                <a:solidFill>
                  <a:srgbClr val="002060"/>
                </a:solidFill>
              </a:rPr>
              <a:t>Inflammation is characteristically absent</a:t>
            </a:r>
          </a:p>
        </p:txBody>
      </p:sp>
      <p:pic>
        <p:nvPicPr>
          <p:cNvPr id="5" name="Picture 4">
            <a:extLst>
              <a:ext uri="{FF2B5EF4-FFF2-40B4-BE49-F238E27FC236}">
                <a16:creationId xmlns:a16="http://schemas.microsoft.com/office/drawing/2014/main" id="{CBD31AA9-480A-07B1-06BD-F34B02F243EF}"/>
              </a:ext>
            </a:extLst>
          </p:cNvPr>
          <p:cNvPicPr>
            <a:picLocks noChangeAspect="1"/>
          </p:cNvPicPr>
          <p:nvPr/>
        </p:nvPicPr>
        <p:blipFill rotWithShape="1">
          <a:blip r:embed="rId2"/>
          <a:srcRect l="52334"/>
          <a:stretch/>
        </p:blipFill>
        <p:spPr>
          <a:xfrm>
            <a:off x="6329680" y="1759671"/>
            <a:ext cx="5790736" cy="4478482"/>
          </a:xfrm>
          <a:prstGeom prst="rect">
            <a:avLst/>
          </a:prstGeom>
        </p:spPr>
      </p:pic>
      <p:sp>
        <p:nvSpPr>
          <p:cNvPr id="6" name="Title 1">
            <a:extLst>
              <a:ext uri="{FF2B5EF4-FFF2-40B4-BE49-F238E27FC236}">
                <a16:creationId xmlns:a16="http://schemas.microsoft.com/office/drawing/2014/main" id="{FF699D3B-9BDB-D437-A9C4-28722A535A10}"/>
              </a:ext>
            </a:extLst>
          </p:cNvPr>
          <p:cNvSpPr>
            <a:spLocks noGrp="1"/>
          </p:cNvSpPr>
          <p:nvPr>
            <p:ph type="title"/>
          </p:nvPr>
        </p:nvSpPr>
        <p:spPr>
          <a:xfrm>
            <a:off x="920402" y="153844"/>
            <a:ext cx="10515600" cy="1035916"/>
          </a:xfrm>
        </p:spPr>
        <p:txBody>
          <a:bodyPr>
            <a:normAutofit fontScale="90000"/>
          </a:bodyPr>
          <a:lstStyle/>
          <a:p>
            <a:pPr algn="ctr"/>
            <a:r>
              <a:rPr lang="en-US" sz="4000" b="1" dirty="0">
                <a:solidFill>
                  <a:schemeClr val="accent2">
                    <a:lumMod val="50000"/>
                  </a:schemeClr>
                </a:solidFill>
                <a:latin typeface="+mn-lt"/>
              </a:rPr>
              <a:t>AORTIC DISSECTION </a:t>
            </a:r>
            <a:br>
              <a:rPr lang="en-US" sz="3100" b="1" dirty="0">
                <a:solidFill>
                  <a:schemeClr val="accent2">
                    <a:lumMod val="50000"/>
                  </a:schemeClr>
                </a:solidFill>
                <a:latin typeface="+mn-lt"/>
              </a:rPr>
            </a:br>
            <a:r>
              <a:rPr lang="en-US" sz="3100" b="1" dirty="0">
                <a:solidFill>
                  <a:srgbClr val="00B050"/>
                </a:solidFill>
                <a:latin typeface="+mn-lt"/>
              </a:rPr>
              <a:t>MORPHOLOGY</a:t>
            </a:r>
            <a:endParaRPr lang="en-US" b="1" dirty="0">
              <a:solidFill>
                <a:srgbClr val="00B050"/>
              </a:solidFill>
              <a:latin typeface="+mn-lt"/>
            </a:endParaRPr>
          </a:p>
        </p:txBody>
      </p:sp>
    </p:spTree>
    <p:extLst>
      <p:ext uri="{BB962C8B-B14F-4D97-AF65-F5344CB8AC3E}">
        <p14:creationId xmlns:p14="http://schemas.microsoft.com/office/powerpoint/2010/main" val="4193230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CF1C4-F306-BC0B-629E-F138CC631565}"/>
              </a:ext>
            </a:extLst>
          </p:cNvPr>
          <p:cNvSpPr>
            <a:spLocks noGrp="1"/>
          </p:cNvSpPr>
          <p:nvPr>
            <p:ph idx="1"/>
          </p:nvPr>
        </p:nvSpPr>
        <p:spPr>
          <a:xfrm>
            <a:off x="417689" y="876223"/>
            <a:ext cx="11356622" cy="1552017"/>
          </a:xfrm>
        </p:spPr>
        <p:txBody>
          <a:bodyPr>
            <a:normAutofit/>
          </a:bodyPr>
          <a:lstStyle/>
          <a:p>
            <a:pPr>
              <a:spcAft>
                <a:spcPts val="1800"/>
              </a:spcAft>
            </a:pPr>
            <a:r>
              <a:rPr lang="en-US" sz="2400" b="1" dirty="0">
                <a:solidFill>
                  <a:srgbClr val="002060"/>
                </a:solidFill>
              </a:rPr>
              <a:t>An aortic dissection usually </a:t>
            </a:r>
            <a:r>
              <a:rPr lang="en-US" sz="2400" b="1" dirty="0">
                <a:solidFill>
                  <a:srgbClr val="0070C0"/>
                </a:solidFill>
              </a:rPr>
              <a:t>initiates with an intimal tear</a:t>
            </a:r>
          </a:p>
          <a:p>
            <a:pPr>
              <a:spcAft>
                <a:spcPts val="1800"/>
              </a:spcAft>
            </a:pPr>
            <a:r>
              <a:rPr lang="en-US" sz="2400" b="1" dirty="0">
                <a:solidFill>
                  <a:srgbClr val="002060"/>
                </a:solidFill>
              </a:rPr>
              <a:t>Dissecting hematoma spreads </a:t>
            </a:r>
            <a:r>
              <a:rPr lang="en-US" sz="2400" b="1" dirty="0">
                <a:solidFill>
                  <a:srgbClr val="0070C0"/>
                </a:solidFill>
              </a:rPr>
              <a:t>characteristically between lamellar units of the outer third of the media or between media and adventitial layers</a:t>
            </a:r>
          </a:p>
        </p:txBody>
      </p:sp>
      <p:sp>
        <p:nvSpPr>
          <p:cNvPr id="4" name="Title 1">
            <a:extLst>
              <a:ext uri="{FF2B5EF4-FFF2-40B4-BE49-F238E27FC236}">
                <a16:creationId xmlns:a16="http://schemas.microsoft.com/office/drawing/2014/main" id="{A77B3283-1905-6B27-BFD5-9CADB92182A8}"/>
              </a:ext>
            </a:extLst>
          </p:cNvPr>
          <p:cNvSpPr>
            <a:spLocks noGrp="1"/>
          </p:cNvSpPr>
          <p:nvPr>
            <p:ph type="title"/>
          </p:nvPr>
        </p:nvSpPr>
        <p:spPr>
          <a:xfrm>
            <a:off x="838200" y="0"/>
            <a:ext cx="10515600" cy="705065"/>
          </a:xfrm>
        </p:spPr>
        <p:txBody>
          <a:bodyPr>
            <a:normAutofit fontScale="90000"/>
          </a:bodyPr>
          <a:lstStyle/>
          <a:p>
            <a:pPr algn="ctr"/>
            <a:r>
              <a:rPr lang="en-US" sz="2800" b="1" dirty="0">
                <a:solidFill>
                  <a:schemeClr val="accent2">
                    <a:lumMod val="50000"/>
                  </a:schemeClr>
                </a:solidFill>
                <a:latin typeface="+mn-lt"/>
              </a:rPr>
              <a:t>AORTIC DISSECTION </a:t>
            </a:r>
            <a:br>
              <a:rPr lang="en-US" sz="2000" b="1" dirty="0">
                <a:solidFill>
                  <a:schemeClr val="accent2">
                    <a:lumMod val="50000"/>
                  </a:schemeClr>
                </a:solidFill>
                <a:latin typeface="+mn-lt"/>
              </a:rPr>
            </a:br>
            <a:r>
              <a:rPr lang="en-US" sz="2000" b="1" dirty="0">
                <a:solidFill>
                  <a:srgbClr val="00B050"/>
                </a:solidFill>
                <a:latin typeface="+mn-lt"/>
              </a:rPr>
              <a:t>MORPHOLOGY</a:t>
            </a:r>
            <a:endParaRPr lang="en-US" sz="3200" b="1" dirty="0">
              <a:solidFill>
                <a:srgbClr val="00B050"/>
              </a:solidFill>
              <a:latin typeface="+mn-lt"/>
            </a:endParaRPr>
          </a:p>
        </p:txBody>
      </p:sp>
      <p:pic>
        <p:nvPicPr>
          <p:cNvPr id="5" name="Picture 4">
            <a:extLst>
              <a:ext uri="{FF2B5EF4-FFF2-40B4-BE49-F238E27FC236}">
                <a16:creationId xmlns:a16="http://schemas.microsoft.com/office/drawing/2014/main" id="{D86FE81E-2194-6121-6119-6FEB9644178F}"/>
              </a:ext>
            </a:extLst>
          </p:cNvPr>
          <p:cNvPicPr>
            <a:picLocks noChangeAspect="1"/>
          </p:cNvPicPr>
          <p:nvPr/>
        </p:nvPicPr>
        <p:blipFill>
          <a:blip r:embed="rId2"/>
          <a:stretch>
            <a:fillRect/>
          </a:stretch>
        </p:blipFill>
        <p:spPr>
          <a:xfrm>
            <a:off x="338667" y="2978195"/>
            <a:ext cx="4063571" cy="3650864"/>
          </a:xfrm>
          <a:prstGeom prst="rect">
            <a:avLst/>
          </a:prstGeom>
        </p:spPr>
      </p:pic>
      <p:pic>
        <p:nvPicPr>
          <p:cNvPr id="7" name="Picture 6">
            <a:extLst>
              <a:ext uri="{FF2B5EF4-FFF2-40B4-BE49-F238E27FC236}">
                <a16:creationId xmlns:a16="http://schemas.microsoft.com/office/drawing/2014/main" id="{31A9A21F-1EB6-1DC4-69E7-759E228BF003}"/>
              </a:ext>
            </a:extLst>
          </p:cNvPr>
          <p:cNvPicPr>
            <a:picLocks noChangeAspect="1"/>
          </p:cNvPicPr>
          <p:nvPr/>
        </p:nvPicPr>
        <p:blipFill>
          <a:blip r:embed="rId3"/>
          <a:stretch>
            <a:fillRect/>
          </a:stretch>
        </p:blipFill>
        <p:spPr>
          <a:xfrm>
            <a:off x="4490721" y="2978194"/>
            <a:ext cx="7623862" cy="3650864"/>
          </a:xfrm>
          <a:prstGeom prst="rect">
            <a:avLst/>
          </a:prstGeom>
        </p:spPr>
      </p:pic>
    </p:spTree>
    <p:extLst>
      <p:ext uri="{BB962C8B-B14F-4D97-AF65-F5344CB8AC3E}">
        <p14:creationId xmlns:p14="http://schemas.microsoft.com/office/powerpoint/2010/main" val="122522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87872-006A-D1A7-D797-FD59738D74F8}"/>
              </a:ext>
            </a:extLst>
          </p:cNvPr>
          <p:cNvSpPr>
            <a:spLocks noGrp="1"/>
          </p:cNvSpPr>
          <p:nvPr>
            <p:ph idx="1"/>
          </p:nvPr>
        </p:nvSpPr>
        <p:spPr>
          <a:xfrm>
            <a:off x="259080" y="2069465"/>
            <a:ext cx="5999480" cy="4351338"/>
          </a:xfrm>
        </p:spPr>
        <p:txBody>
          <a:bodyPr>
            <a:normAutofit fontScale="92500"/>
          </a:bodyPr>
          <a:lstStyle/>
          <a:p>
            <a:pPr>
              <a:spcAft>
                <a:spcPts val="1800"/>
              </a:spcAft>
            </a:pPr>
            <a:r>
              <a:rPr lang="en-US" b="1" dirty="0">
                <a:solidFill>
                  <a:srgbClr val="002060"/>
                </a:solidFill>
              </a:rPr>
              <a:t>Tear occurs in the </a:t>
            </a:r>
            <a:r>
              <a:rPr lang="en-US" b="1" dirty="0">
                <a:solidFill>
                  <a:srgbClr val="0070C0"/>
                </a:solidFill>
              </a:rPr>
              <a:t>ascending aorta</a:t>
            </a:r>
            <a:r>
              <a:rPr lang="en-US" b="1" dirty="0">
                <a:solidFill>
                  <a:srgbClr val="002060"/>
                </a:solidFill>
              </a:rPr>
              <a:t>, usually within 10 cm of the aortic valve </a:t>
            </a:r>
          </a:p>
          <a:p>
            <a:pPr>
              <a:spcAft>
                <a:spcPts val="1800"/>
              </a:spcAft>
            </a:pPr>
            <a:r>
              <a:rPr lang="en-US" b="1" dirty="0">
                <a:solidFill>
                  <a:srgbClr val="002060"/>
                </a:solidFill>
              </a:rPr>
              <a:t>Such tears are typically transverse with sharp, jagged edges up to 1 to 5 cm in length</a:t>
            </a:r>
          </a:p>
          <a:p>
            <a:pPr>
              <a:spcAft>
                <a:spcPts val="1800"/>
              </a:spcAft>
            </a:pPr>
            <a:r>
              <a:rPr lang="en-US" b="1" dirty="0">
                <a:solidFill>
                  <a:srgbClr val="002060"/>
                </a:solidFill>
              </a:rPr>
              <a:t>Dissection can extend retrograde toward the heart as well as distally, sometimes as far as the iliac and femoral arteries</a:t>
            </a:r>
          </a:p>
          <a:p>
            <a:endParaRPr lang="en-US" dirty="0"/>
          </a:p>
        </p:txBody>
      </p:sp>
      <p:pic>
        <p:nvPicPr>
          <p:cNvPr id="5" name="Picture 4">
            <a:extLst>
              <a:ext uri="{FF2B5EF4-FFF2-40B4-BE49-F238E27FC236}">
                <a16:creationId xmlns:a16="http://schemas.microsoft.com/office/drawing/2014/main" id="{06BE9232-EDAF-BE4D-3974-9BEB7891FE20}"/>
              </a:ext>
            </a:extLst>
          </p:cNvPr>
          <p:cNvPicPr>
            <a:picLocks noChangeAspect="1"/>
          </p:cNvPicPr>
          <p:nvPr/>
        </p:nvPicPr>
        <p:blipFill>
          <a:blip r:embed="rId2"/>
          <a:stretch>
            <a:fillRect/>
          </a:stretch>
        </p:blipFill>
        <p:spPr>
          <a:xfrm>
            <a:off x="6837680" y="1634334"/>
            <a:ext cx="4632960" cy="4881710"/>
          </a:xfrm>
          <a:prstGeom prst="rect">
            <a:avLst/>
          </a:prstGeom>
        </p:spPr>
      </p:pic>
      <p:sp>
        <p:nvSpPr>
          <p:cNvPr id="6" name="Title 1">
            <a:extLst>
              <a:ext uri="{FF2B5EF4-FFF2-40B4-BE49-F238E27FC236}">
                <a16:creationId xmlns:a16="http://schemas.microsoft.com/office/drawing/2014/main" id="{9FE12A86-8F01-AD39-9AD1-1ADA5729AE9A}"/>
              </a:ext>
            </a:extLst>
          </p:cNvPr>
          <p:cNvSpPr>
            <a:spLocks noGrp="1"/>
          </p:cNvSpPr>
          <p:nvPr>
            <p:ph type="title"/>
          </p:nvPr>
        </p:nvSpPr>
        <p:spPr>
          <a:xfrm>
            <a:off x="838200" y="151765"/>
            <a:ext cx="10515600" cy="1325563"/>
          </a:xfrm>
        </p:spPr>
        <p:txBody>
          <a:bodyPr>
            <a:normAutofit/>
          </a:bodyPr>
          <a:lstStyle/>
          <a:p>
            <a:pPr algn="ctr"/>
            <a:r>
              <a:rPr lang="en-US" sz="2800" b="1" dirty="0">
                <a:solidFill>
                  <a:schemeClr val="accent2">
                    <a:lumMod val="50000"/>
                  </a:schemeClr>
                </a:solidFill>
                <a:latin typeface="+mn-lt"/>
              </a:rPr>
              <a:t>AORTIC DISSECTION </a:t>
            </a:r>
            <a:br>
              <a:rPr lang="en-US" sz="2000" b="1" dirty="0">
                <a:solidFill>
                  <a:schemeClr val="accent2">
                    <a:lumMod val="50000"/>
                  </a:schemeClr>
                </a:solidFill>
                <a:latin typeface="+mn-lt"/>
              </a:rPr>
            </a:br>
            <a:r>
              <a:rPr lang="en-US" sz="2000" b="1" dirty="0">
                <a:solidFill>
                  <a:srgbClr val="00B050"/>
                </a:solidFill>
                <a:latin typeface="+mn-lt"/>
              </a:rPr>
              <a:t>MORPHOLOGY</a:t>
            </a:r>
            <a:endParaRPr lang="en-US" sz="3200" b="1" dirty="0">
              <a:solidFill>
                <a:srgbClr val="00B050"/>
              </a:solidFill>
              <a:latin typeface="+mn-lt"/>
            </a:endParaRPr>
          </a:p>
        </p:txBody>
      </p:sp>
    </p:spTree>
    <p:extLst>
      <p:ext uri="{BB962C8B-B14F-4D97-AF65-F5344CB8AC3E}">
        <p14:creationId xmlns:p14="http://schemas.microsoft.com/office/powerpoint/2010/main" val="996568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D521D-974A-1DA2-F257-548539D8CB7F}"/>
              </a:ext>
            </a:extLst>
          </p:cNvPr>
          <p:cNvSpPr>
            <a:spLocks noGrp="1"/>
          </p:cNvSpPr>
          <p:nvPr>
            <p:ph type="title"/>
          </p:nvPr>
        </p:nvSpPr>
        <p:spPr>
          <a:xfrm>
            <a:off x="838200" y="18256"/>
            <a:ext cx="10515600" cy="844189"/>
          </a:xfrm>
        </p:spPr>
        <p:txBody>
          <a:bodyPr/>
          <a:lstStyle/>
          <a:p>
            <a:pPr algn="ctr"/>
            <a:r>
              <a:rPr lang="en-US" sz="3200" b="1" dirty="0">
                <a:solidFill>
                  <a:schemeClr val="accent2">
                    <a:lumMod val="50000"/>
                  </a:schemeClr>
                </a:solidFill>
                <a:latin typeface="+mn-lt"/>
              </a:rPr>
              <a:t>CLASSIFICATION - STANFORD</a:t>
            </a:r>
            <a:endParaRPr lang="en-US" b="1" dirty="0">
              <a:solidFill>
                <a:schemeClr val="accent2">
                  <a:lumMod val="50000"/>
                </a:schemeClr>
              </a:solidFill>
              <a:latin typeface="+mn-lt"/>
            </a:endParaRPr>
          </a:p>
        </p:txBody>
      </p:sp>
      <p:pic>
        <p:nvPicPr>
          <p:cNvPr id="4" name="Picture 3">
            <a:extLst>
              <a:ext uri="{FF2B5EF4-FFF2-40B4-BE49-F238E27FC236}">
                <a16:creationId xmlns:a16="http://schemas.microsoft.com/office/drawing/2014/main" id="{CF4A8DFE-5540-5AB1-27A9-25900A936EE6}"/>
              </a:ext>
            </a:extLst>
          </p:cNvPr>
          <p:cNvPicPr>
            <a:picLocks noChangeAspect="1"/>
          </p:cNvPicPr>
          <p:nvPr/>
        </p:nvPicPr>
        <p:blipFill rotWithShape="1">
          <a:blip r:embed="rId2"/>
          <a:srcRect t="16157"/>
          <a:stretch/>
        </p:blipFill>
        <p:spPr>
          <a:xfrm>
            <a:off x="657225" y="1569027"/>
            <a:ext cx="10877550" cy="4607935"/>
          </a:xfrm>
          <a:prstGeom prst="rect">
            <a:avLst/>
          </a:prstGeom>
        </p:spPr>
      </p:pic>
      <p:sp>
        <p:nvSpPr>
          <p:cNvPr id="5" name="TextBox 4">
            <a:extLst>
              <a:ext uri="{FF2B5EF4-FFF2-40B4-BE49-F238E27FC236}">
                <a16:creationId xmlns:a16="http://schemas.microsoft.com/office/drawing/2014/main" id="{B59D6821-E302-C163-FF2F-BCC0C9FBF853}"/>
              </a:ext>
            </a:extLst>
          </p:cNvPr>
          <p:cNvSpPr txBox="1"/>
          <p:nvPr/>
        </p:nvSpPr>
        <p:spPr>
          <a:xfrm>
            <a:off x="4260269" y="1209690"/>
            <a:ext cx="2763982" cy="338554"/>
          </a:xfrm>
          <a:prstGeom prst="rect">
            <a:avLst/>
          </a:prstGeom>
          <a:noFill/>
        </p:spPr>
        <p:txBody>
          <a:bodyPr wrap="square" rtlCol="0">
            <a:spAutoFit/>
          </a:bodyPr>
          <a:lstStyle/>
          <a:p>
            <a:r>
              <a:rPr lang="en-US" sz="1600" b="1" dirty="0">
                <a:solidFill>
                  <a:schemeClr val="accent6">
                    <a:lumMod val="50000"/>
                  </a:schemeClr>
                </a:solidFill>
              </a:rPr>
              <a:t>Brachiocephalic artery</a:t>
            </a:r>
            <a:endParaRPr lang="en-US" b="1" dirty="0">
              <a:solidFill>
                <a:schemeClr val="accent6">
                  <a:lumMod val="50000"/>
                </a:schemeClr>
              </a:solidFill>
            </a:endParaRPr>
          </a:p>
        </p:txBody>
      </p:sp>
      <p:sp>
        <p:nvSpPr>
          <p:cNvPr id="6" name="TextBox 5">
            <a:extLst>
              <a:ext uri="{FF2B5EF4-FFF2-40B4-BE49-F238E27FC236}">
                <a16:creationId xmlns:a16="http://schemas.microsoft.com/office/drawing/2014/main" id="{280D9EBB-5D76-6DE9-FB85-4793CCE2B9BA}"/>
              </a:ext>
            </a:extLst>
          </p:cNvPr>
          <p:cNvSpPr txBox="1"/>
          <p:nvPr/>
        </p:nvSpPr>
        <p:spPr>
          <a:xfrm>
            <a:off x="9580418" y="1100643"/>
            <a:ext cx="2400300" cy="338554"/>
          </a:xfrm>
          <a:prstGeom prst="rect">
            <a:avLst/>
          </a:prstGeom>
          <a:noFill/>
        </p:spPr>
        <p:txBody>
          <a:bodyPr wrap="square" rtlCol="0">
            <a:spAutoFit/>
          </a:bodyPr>
          <a:lstStyle/>
          <a:p>
            <a:r>
              <a:rPr lang="en-US" sz="1600" b="1" dirty="0">
                <a:solidFill>
                  <a:schemeClr val="accent6">
                    <a:lumMod val="50000"/>
                  </a:schemeClr>
                </a:solidFill>
              </a:rPr>
              <a:t>Left subclavian artery </a:t>
            </a:r>
          </a:p>
        </p:txBody>
      </p:sp>
      <p:sp>
        <p:nvSpPr>
          <p:cNvPr id="8" name="TextBox 7">
            <a:extLst>
              <a:ext uri="{FF2B5EF4-FFF2-40B4-BE49-F238E27FC236}">
                <a16:creationId xmlns:a16="http://schemas.microsoft.com/office/drawing/2014/main" id="{C5C7EF8B-38A3-9B25-C9AA-1456E198D680}"/>
              </a:ext>
            </a:extLst>
          </p:cNvPr>
          <p:cNvSpPr txBox="1"/>
          <p:nvPr/>
        </p:nvSpPr>
        <p:spPr>
          <a:xfrm>
            <a:off x="8001000" y="1235760"/>
            <a:ext cx="1117888" cy="312484"/>
          </a:xfrm>
          <a:prstGeom prst="rect">
            <a:avLst/>
          </a:prstGeom>
          <a:solidFill>
            <a:srgbClr val="FFEFFF"/>
          </a:solidFill>
          <a:effectLst>
            <a:glow rad="63500">
              <a:srgbClr val="FF66FF">
                <a:alpha val="40000"/>
              </a:srgbClr>
            </a:glow>
          </a:effectLst>
        </p:spPr>
        <p:txBody>
          <a:bodyPr wrap="square" rtlCol="0">
            <a:spAutoFit/>
          </a:bodyPr>
          <a:lstStyle/>
          <a:p>
            <a:pPr algn="ctr"/>
            <a:r>
              <a:rPr lang="en-US" sz="1400" b="1" dirty="0">
                <a:solidFill>
                  <a:srgbClr val="7030A0"/>
                </a:solidFill>
              </a:rPr>
              <a:t>TYPE B</a:t>
            </a:r>
            <a:endParaRPr lang="en-US" b="1" dirty="0">
              <a:solidFill>
                <a:srgbClr val="7030A0"/>
              </a:solidFill>
            </a:endParaRPr>
          </a:p>
        </p:txBody>
      </p:sp>
      <p:sp>
        <p:nvSpPr>
          <p:cNvPr id="10" name="TextBox 9">
            <a:extLst>
              <a:ext uri="{FF2B5EF4-FFF2-40B4-BE49-F238E27FC236}">
                <a16:creationId xmlns:a16="http://schemas.microsoft.com/office/drawing/2014/main" id="{59A0BB2A-07BD-95CD-E18B-D7A1C3C2A7DD}"/>
              </a:ext>
            </a:extLst>
          </p:cNvPr>
          <p:cNvSpPr txBox="1"/>
          <p:nvPr/>
        </p:nvSpPr>
        <p:spPr>
          <a:xfrm>
            <a:off x="2724576" y="1187577"/>
            <a:ext cx="1117888" cy="312484"/>
          </a:xfrm>
          <a:prstGeom prst="rect">
            <a:avLst/>
          </a:prstGeom>
          <a:solidFill>
            <a:srgbClr val="FFEFFF"/>
          </a:solidFill>
          <a:effectLst>
            <a:glow rad="63500">
              <a:srgbClr val="FF66FF">
                <a:alpha val="40000"/>
              </a:srgbClr>
            </a:glow>
          </a:effectLst>
        </p:spPr>
        <p:txBody>
          <a:bodyPr wrap="square" rtlCol="0">
            <a:spAutoFit/>
          </a:bodyPr>
          <a:lstStyle/>
          <a:p>
            <a:pPr algn="ctr"/>
            <a:r>
              <a:rPr lang="en-US" sz="1400" b="1" dirty="0">
                <a:solidFill>
                  <a:srgbClr val="7030A0"/>
                </a:solidFill>
              </a:rPr>
              <a:t>TYPE A</a:t>
            </a:r>
            <a:endParaRPr lang="en-US" b="1" dirty="0">
              <a:solidFill>
                <a:srgbClr val="7030A0"/>
              </a:solidFill>
            </a:endParaRPr>
          </a:p>
        </p:txBody>
      </p:sp>
      <p:sp>
        <p:nvSpPr>
          <p:cNvPr id="11" name="TextBox 10">
            <a:extLst>
              <a:ext uri="{FF2B5EF4-FFF2-40B4-BE49-F238E27FC236}">
                <a16:creationId xmlns:a16="http://schemas.microsoft.com/office/drawing/2014/main" id="{6F66F88C-CB49-5BAA-1935-A54B1CEF1BBF}"/>
              </a:ext>
            </a:extLst>
          </p:cNvPr>
          <p:cNvSpPr txBox="1"/>
          <p:nvPr/>
        </p:nvSpPr>
        <p:spPr>
          <a:xfrm>
            <a:off x="2857500" y="2358736"/>
            <a:ext cx="1132609" cy="584775"/>
          </a:xfrm>
          <a:prstGeom prst="rect">
            <a:avLst/>
          </a:prstGeom>
          <a:solidFill>
            <a:schemeClr val="bg1"/>
          </a:solidFill>
        </p:spPr>
        <p:txBody>
          <a:bodyPr wrap="square" rtlCol="0">
            <a:spAutoFit/>
          </a:bodyPr>
          <a:lstStyle/>
          <a:p>
            <a:pPr algn="ctr"/>
            <a:r>
              <a:rPr lang="en-US" sz="1600" b="1" dirty="0">
                <a:solidFill>
                  <a:schemeClr val="accent2">
                    <a:lumMod val="75000"/>
                  </a:schemeClr>
                </a:solidFill>
              </a:rPr>
              <a:t>Ascending aorta</a:t>
            </a:r>
            <a:endParaRPr lang="en-US" b="1" dirty="0">
              <a:solidFill>
                <a:schemeClr val="accent2">
                  <a:lumMod val="75000"/>
                </a:schemeClr>
              </a:solidFill>
            </a:endParaRPr>
          </a:p>
        </p:txBody>
      </p:sp>
      <p:sp>
        <p:nvSpPr>
          <p:cNvPr id="12" name="TextBox 11">
            <a:extLst>
              <a:ext uri="{FF2B5EF4-FFF2-40B4-BE49-F238E27FC236}">
                <a16:creationId xmlns:a16="http://schemas.microsoft.com/office/drawing/2014/main" id="{21CDF45B-39E5-D4DF-6B1C-339FCD565E2B}"/>
              </a:ext>
            </a:extLst>
          </p:cNvPr>
          <p:cNvSpPr txBox="1"/>
          <p:nvPr/>
        </p:nvSpPr>
        <p:spPr>
          <a:xfrm>
            <a:off x="7928264" y="3073341"/>
            <a:ext cx="1319645" cy="584775"/>
          </a:xfrm>
          <a:prstGeom prst="rect">
            <a:avLst/>
          </a:prstGeom>
          <a:solidFill>
            <a:schemeClr val="bg1"/>
          </a:solidFill>
        </p:spPr>
        <p:txBody>
          <a:bodyPr wrap="square" rtlCol="0">
            <a:spAutoFit/>
          </a:bodyPr>
          <a:lstStyle/>
          <a:p>
            <a:pPr algn="ctr"/>
            <a:r>
              <a:rPr lang="en-US" sz="1600" b="1" dirty="0"/>
              <a:t>Descending aorta</a:t>
            </a:r>
            <a:endParaRPr lang="en-US" b="1" dirty="0"/>
          </a:p>
        </p:txBody>
      </p:sp>
    </p:spTree>
    <p:extLst>
      <p:ext uri="{BB962C8B-B14F-4D97-AF65-F5344CB8AC3E}">
        <p14:creationId xmlns:p14="http://schemas.microsoft.com/office/powerpoint/2010/main" val="247324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2CDBF2-31E4-8F00-D42E-2CCC0ECDEDD9}"/>
              </a:ext>
            </a:extLst>
          </p:cNvPr>
          <p:cNvPicPr>
            <a:picLocks noChangeAspect="1"/>
          </p:cNvPicPr>
          <p:nvPr/>
        </p:nvPicPr>
        <p:blipFill rotWithShape="1">
          <a:blip r:embed="rId2"/>
          <a:srcRect t="24028"/>
          <a:stretch/>
        </p:blipFill>
        <p:spPr>
          <a:xfrm>
            <a:off x="60357" y="1391137"/>
            <a:ext cx="12071287" cy="5292787"/>
          </a:xfrm>
          <a:prstGeom prst="rect">
            <a:avLst/>
          </a:prstGeom>
        </p:spPr>
      </p:pic>
      <p:sp>
        <p:nvSpPr>
          <p:cNvPr id="5" name="Title 1">
            <a:extLst>
              <a:ext uri="{FF2B5EF4-FFF2-40B4-BE49-F238E27FC236}">
                <a16:creationId xmlns:a16="http://schemas.microsoft.com/office/drawing/2014/main" id="{B00C5B80-A13E-6F90-D4C2-72E809B31640}"/>
              </a:ext>
            </a:extLst>
          </p:cNvPr>
          <p:cNvSpPr>
            <a:spLocks noGrp="1"/>
          </p:cNvSpPr>
          <p:nvPr>
            <p:ph type="title"/>
          </p:nvPr>
        </p:nvSpPr>
        <p:spPr>
          <a:xfrm>
            <a:off x="838200" y="1"/>
            <a:ext cx="10515600" cy="758536"/>
          </a:xfrm>
        </p:spPr>
        <p:txBody>
          <a:bodyPr/>
          <a:lstStyle/>
          <a:p>
            <a:pPr algn="ctr"/>
            <a:r>
              <a:rPr lang="en-US" sz="3200" b="1" dirty="0">
                <a:solidFill>
                  <a:schemeClr val="accent2">
                    <a:lumMod val="50000"/>
                  </a:schemeClr>
                </a:solidFill>
                <a:latin typeface="+mn-lt"/>
              </a:rPr>
              <a:t>CLASSIFICATION - DEBAKEY</a:t>
            </a:r>
            <a:endParaRPr lang="en-US" b="1" dirty="0">
              <a:solidFill>
                <a:schemeClr val="accent2">
                  <a:lumMod val="50000"/>
                </a:schemeClr>
              </a:solidFill>
              <a:latin typeface="+mn-lt"/>
            </a:endParaRPr>
          </a:p>
        </p:txBody>
      </p:sp>
      <p:sp>
        <p:nvSpPr>
          <p:cNvPr id="6" name="TextBox 5">
            <a:extLst>
              <a:ext uri="{FF2B5EF4-FFF2-40B4-BE49-F238E27FC236}">
                <a16:creationId xmlns:a16="http://schemas.microsoft.com/office/drawing/2014/main" id="{5BC68164-FF9D-DFEC-10C4-64853CD5B284}"/>
              </a:ext>
            </a:extLst>
          </p:cNvPr>
          <p:cNvSpPr txBox="1"/>
          <p:nvPr/>
        </p:nvSpPr>
        <p:spPr>
          <a:xfrm>
            <a:off x="4179451" y="862888"/>
            <a:ext cx="997527"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TYPE 1</a:t>
            </a:r>
            <a:endParaRPr lang="en-US" b="1" dirty="0">
              <a:solidFill>
                <a:srgbClr val="7030A0"/>
              </a:solidFill>
            </a:endParaRPr>
          </a:p>
        </p:txBody>
      </p:sp>
      <p:sp>
        <p:nvSpPr>
          <p:cNvPr id="8" name="TextBox 7">
            <a:extLst>
              <a:ext uri="{FF2B5EF4-FFF2-40B4-BE49-F238E27FC236}">
                <a16:creationId xmlns:a16="http://schemas.microsoft.com/office/drawing/2014/main" id="{CF73ED70-152B-A228-9C7A-F30B1396E56A}"/>
              </a:ext>
            </a:extLst>
          </p:cNvPr>
          <p:cNvSpPr txBox="1"/>
          <p:nvPr/>
        </p:nvSpPr>
        <p:spPr>
          <a:xfrm>
            <a:off x="1368137" y="741660"/>
            <a:ext cx="997527"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TYPE 2</a:t>
            </a:r>
            <a:endParaRPr lang="en-US" b="1" dirty="0">
              <a:solidFill>
                <a:srgbClr val="7030A0"/>
              </a:solidFill>
            </a:endParaRPr>
          </a:p>
        </p:txBody>
      </p:sp>
      <p:sp>
        <p:nvSpPr>
          <p:cNvPr id="9" name="TextBox 8">
            <a:extLst>
              <a:ext uri="{FF2B5EF4-FFF2-40B4-BE49-F238E27FC236}">
                <a16:creationId xmlns:a16="http://schemas.microsoft.com/office/drawing/2014/main" id="{6B72F28A-A3D6-180E-C9A8-5A48FCC3F159}"/>
              </a:ext>
            </a:extLst>
          </p:cNvPr>
          <p:cNvSpPr txBox="1"/>
          <p:nvPr/>
        </p:nvSpPr>
        <p:spPr>
          <a:xfrm>
            <a:off x="9968345" y="873719"/>
            <a:ext cx="997527"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TYPE 3B</a:t>
            </a:r>
            <a:endParaRPr lang="en-US" b="1" dirty="0">
              <a:solidFill>
                <a:srgbClr val="7030A0"/>
              </a:solidFill>
            </a:endParaRPr>
          </a:p>
        </p:txBody>
      </p:sp>
      <p:sp>
        <p:nvSpPr>
          <p:cNvPr id="10" name="TextBox 9">
            <a:extLst>
              <a:ext uri="{FF2B5EF4-FFF2-40B4-BE49-F238E27FC236}">
                <a16:creationId xmlns:a16="http://schemas.microsoft.com/office/drawing/2014/main" id="{1BE34088-741D-CEFD-4D7B-DAC7C1B2AC65}"/>
              </a:ext>
            </a:extLst>
          </p:cNvPr>
          <p:cNvSpPr txBox="1"/>
          <p:nvPr/>
        </p:nvSpPr>
        <p:spPr>
          <a:xfrm>
            <a:off x="6990765" y="862888"/>
            <a:ext cx="997527"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TYPE 3A</a:t>
            </a:r>
            <a:endParaRPr lang="en-US" b="1" dirty="0">
              <a:solidFill>
                <a:srgbClr val="7030A0"/>
              </a:solidFill>
            </a:endParaRPr>
          </a:p>
        </p:txBody>
      </p:sp>
      <p:sp>
        <p:nvSpPr>
          <p:cNvPr id="11" name="TextBox 10">
            <a:extLst>
              <a:ext uri="{FF2B5EF4-FFF2-40B4-BE49-F238E27FC236}">
                <a16:creationId xmlns:a16="http://schemas.microsoft.com/office/drawing/2014/main" id="{7B739061-990D-FEDF-B531-3BF70B00AF08}"/>
              </a:ext>
            </a:extLst>
          </p:cNvPr>
          <p:cNvSpPr txBox="1"/>
          <p:nvPr/>
        </p:nvSpPr>
        <p:spPr>
          <a:xfrm>
            <a:off x="290946" y="2701636"/>
            <a:ext cx="1108364" cy="369332"/>
          </a:xfrm>
          <a:prstGeom prst="rect">
            <a:avLst/>
          </a:prstGeom>
          <a:solidFill>
            <a:schemeClr val="bg1"/>
          </a:solidFill>
        </p:spPr>
        <p:txBody>
          <a:bodyPr wrap="square" rtlCol="0">
            <a:spAutoFit/>
          </a:bodyPr>
          <a:lstStyle/>
          <a:p>
            <a:r>
              <a:rPr lang="en-US" b="1" dirty="0"/>
              <a:t>Isolated</a:t>
            </a:r>
          </a:p>
        </p:txBody>
      </p:sp>
      <p:sp>
        <p:nvSpPr>
          <p:cNvPr id="12" name="TextBox 11">
            <a:extLst>
              <a:ext uri="{FF2B5EF4-FFF2-40B4-BE49-F238E27FC236}">
                <a16:creationId xmlns:a16="http://schemas.microsoft.com/office/drawing/2014/main" id="{4249FC33-039E-D83E-B759-FB98E43031E6}"/>
              </a:ext>
            </a:extLst>
          </p:cNvPr>
          <p:cNvSpPr txBox="1"/>
          <p:nvPr/>
        </p:nvSpPr>
        <p:spPr>
          <a:xfrm>
            <a:off x="2618509" y="2701636"/>
            <a:ext cx="1662546" cy="646331"/>
          </a:xfrm>
          <a:prstGeom prst="rect">
            <a:avLst/>
          </a:prstGeom>
          <a:solidFill>
            <a:schemeClr val="bg1"/>
          </a:solidFill>
        </p:spPr>
        <p:txBody>
          <a:bodyPr wrap="square" rtlCol="0">
            <a:spAutoFit/>
          </a:bodyPr>
          <a:lstStyle/>
          <a:p>
            <a:pPr algn="ctr"/>
            <a:r>
              <a:rPr lang="en-US" b="1" dirty="0"/>
              <a:t>Ascending aorta</a:t>
            </a:r>
          </a:p>
        </p:txBody>
      </p:sp>
      <p:sp>
        <p:nvSpPr>
          <p:cNvPr id="13" name="TextBox 12">
            <a:extLst>
              <a:ext uri="{FF2B5EF4-FFF2-40B4-BE49-F238E27FC236}">
                <a16:creationId xmlns:a16="http://schemas.microsoft.com/office/drawing/2014/main" id="{8544900D-8264-E7EE-D84A-B7566984E704}"/>
              </a:ext>
            </a:extLst>
          </p:cNvPr>
          <p:cNvSpPr txBox="1"/>
          <p:nvPr/>
        </p:nvSpPr>
        <p:spPr>
          <a:xfrm>
            <a:off x="5309755" y="1922318"/>
            <a:ext cx="966354" cy="646331"/>
          </a:xfrm>
          <a:prstGeom prst="rect">
            <a:avLst/>
          </a:prstGeom>
          <a:solidFill>
            <a:schemeClr val="bg1"/>
          </a:solidFill>
        </p:spPr>
        <p:txBody>
          <a:bodyPr wrap="square" rtlCol="0">
            <a:spAutoFit/>
          </a:bodyPr>
          <a:lstStyle/>
          <a:p>
            <a:r>
              <a:rPr lang="en-US" b="1" dirty="0"/>
              <a:t>Aortic arch</a:t>
            </a:r>
          </a:p>
        </p:txBody>
      </p:sp>
      <p:sp>
        <p:nvSpPr>
          <p:cNvPr id="14" name="TextBox 13">
            <a:extLst>
              <a:ext uri="{FF2B5EF4-FFF2-40B4-BE49-F238E27FC236}">
                <a16:creationId xmlns:a16="http://schemas.microsoft.com/office/drawing/2014/main" id="{83B3F1A5-B179-748E-3DA2-7377488F28AA}"/>
              </a:ext>
            </a:extLst>
          </p:cNvPr>
          <p:cNvSpPr txBox="1"/>
          <p:nvPr/>
        </p:nvSpPr>
        <p:spPr>
          <a:xfrm>
            <a:off x="5176978" y="3532909"/>
            <a:ext cx="966354" cy="369332"/>
          </a:xfrm>
          <a:prstGeom prst="rect">
            <a:avLst/>
          </a:prstGeom>
          <a:solidFill>
            <a:schemeClr val="bg1"/>
          </a:solidFill>
        </p:spPr>
        <p:txBody>
          <a:bodyPr wrap="square" rtlCol="0">
            <a:spAutoFit/>
          </a:bodyPr>
          <a:lstStyle/>
          <a:p>
            <a:r>
              <a:rPr lang="en-US" b="1" dirty="0"/>
              <a:t>Aorta</a:t>
            </a:r>
          </a:p>
        </p:txBody>
      </p:sp>
      <p:sp>
        <p:nvSpPr>
          <p:cNvPr id="15" name="TextBox 14">
            <a:extLst>
              <a:ext uri="{FF2B5EF4-FFF2-40B4-BE49-F238E27FC236}">
                <a16:creationId xmlns:a16="http://schemas.microsoft.com/office/drawing/2014/main" id="{E0477D58-1694-0E98-BE09-E891A8471A82}"/>
              </a:ext>
            </a:extLst>
          </p:cNvPr>
          <p:cNvSpPr txBox="1"/>
          <p:nvPr/>
        </p:nvSpPr>
        <p:spPr>
          <a:xfrm>
            <a:off x="7988292" y="2245483"/>
            <a:ext cx="1542161" cy="646331"/>
          </a:xfrm>
          <a:prstGeom prst="rect">
            <a:avLst/>
          </a:prstGeom>
          <a:solidFill>
            <a:schemeClr val="bg1"/>
          </a:solidFill>
        </p:spPr>
        <p:txBody>
          <a:bodyPr wrap="square" rtlCol="0">
            <a:spAutoFit/>
          </a:bodyPr>
          <a:lstStyle/>
          <a:p>
            <a:pPr algn="ctr"/>
            <a:r>
              <a:rPr lang="en-US" b="1" dirty="0"/>
              <a:t>Descending aorta</a:t>
            </a:r>
          </a:p>
        </p:txBody>
      </p:sp>
      <p:sp>
        <p:nvSpPr>
          <p:cNvPr id="16" name="TextBox 15">
            <a:extLst>
              <a:ext uri="{FF2B5EF4-FFF2-40B4-BE49-F238E27FC236}">
                <a16:creationId xmlns:a16="http://schemas.microsoft.com/office/drawing/2014/main" id="{AC08C913-EFCE-CDD4-D4A4-620BD29E90EB}"/>
              </a:ext>
            </a:extLst>
          </p:cNvPr>
          <p:cNvSpPr txBox="1"/>
          <p:nvPr/>
        </p:nvSpPr>
        <p:spPr>
          <a:xfrm>
            <a:off x="7855527" y="3717575"/>
            <a:ext cx="1674926" cy="369332"/>
          </a:xfrm>
          <a:prstGeom prst="rect">
            <a:avLst/>
          </a:prstGeom>
          <a:solidFill>
            <a:schemeClr val="bg1"/>
          </a:solidFill>
        </p:spPr>
        <p:txBody>
          <a:bodyPr wrap="square" rtlCol="0">
            <a:spAutoFit/>
          </a:bodyPr>
          <a:lstStyle/>
          <a:p>
            <a:pPr algn="ctr"/>
            <a:r>
              <a:rPr lang="en-US" b="1" dirty="0"/>
              <a:t>Diaphragm </a:t>
            </a:r>
          </a:p>
        </p:txBody>
      </p:sp>
    </p:spTree>
    <p:extLst>
      <p:ext uri="{BB962C8B-B14F-4D97-AF65-F5344CB8AC3E}">
        <p14:creationId xmlns:p14="http://schemas.microsoft.com/office/powerpoint/2010/main" val="49340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9804F-7E8E-04AE-8E07-BE81AA99E5FC}"/>
              </a:ext>
            </a:extLst>
          </p:cNvPr>
          <p:cNvSpPr>
            <a:spLocks noGrp="1"/>
          </p:cNvSpPr>
          <p:nvPr>
            <p:ph type="title"/>
          </p:nvPr>
        </p:nvSpPr>
        <p:spPr>
          <a:xfrm>
            <a:off x="909320" y="0"/>
            <a:ext cx="10515600" cy="602673"/>
          </a:xfrm>
        </p:spPr>
        <p:txBody>
          <a:bodyPr>
            <a:normAutofit fontScale="90000"/>
          </a:bodyPr>
          <a:lstStyle/>
          <a:p>
            <a:pPr algn="ctr"/>
            <a:r>
              <a:rPr lang="en-US" sz="4400" b="1" dirty="0">
                <a:solidFill>
                  <a:schemeClr val="accent2">
                    <a:lumMod val="50000"/>
                  </a:schemeClr>
                </a:solidFill>
                <a:latin typeface="+mn-lt"/>
              </a:rPr>
              <a:t>ANEURYSM</a:t>
            </a:r>
            <a:endParaRPr lang="en-US" dirty="0"/>
          </a:p>
        </p:txBody>
      </p:sp>
      <p:sp>
        <p:nvSpPr>
          <p:cNvPr id="7" name="TextBox 6">
            <a:extLst>
              <a:ext uri="{FF2B5EF4-FFF2-40B4-BE49-F238E27FC236}">
                <a16:creationId xmlns:a16="http://schemas.microsoft.com/office/drawing/2014/main" id="{D8CC89A4-F494-3C74-9831-3617F645D15E}"/>
              </a:ext>
            </a:extLst>
          </p:cNvPr>
          <p:cNvSpPr txBox="1"/>
          <p:nvPr/>
        </p:nvSpPr>
        <p:spPr>
          <a:xfrm>
            <a:off x="2275608" y="733353"/>
            <a:ext cx="8271164" cy="369332"/>
          </a:xfrm>
          <a:prstGeom prst="rect">
            <a:avLst/>
          </a:prstGeom>
          <a:noFill/>
        </p:spPr>
        <p:txBody>
          <a:bodyPr wrap="square" rtlCol="0">
            <a:spAutoFit/>
          </a:bodyPr>
          <a:lstStyle/>
          <a:p>
            <a:pPr algn="ctr"/>
            <a:r>
              <a:rPr lang="en-US" b="1" dirty="0">
                <a:solidFill>
                  <a:srgbClr val="002060"/>
                </a:solidFill>
              </a:rPr>
              <a:t>Aneurysms are classified by macroscopic shape and size into</a:t>
            </a:r>
          </a:p>
        </p:txBody>
      </p:sp>
      <p:sp>
        <p:nvSpPr>
          <p:cNvPr id="8" name="TextBox 7">
            <a:extLst>
              <a:ext uri="{FF2B5EF4-FFF2-40B4-BE49-F238E27FC236}">
                <a16:creationId xmlns:a16="http://schemas.microsoft.com/office/drawing/2014/main" id="{0BEBF3D3-F3A0-9E69-1448-19B43B271DAF}"/>
              </a:ext>
            </a:extLst>
          </p:cNvPr>
          <p:cNvSpPr txBox="1"/>
          <p:nvPr/>
        </p:nvSpPr>
        <p:spPr>
          <a:xfrm>
            <a:off x="2815934" y="2058198"/>
            <a:ext cx="2431473" cy="400110"/>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rPr>
              <a:t>Saccular aneurysms </a:t>
            </a:r>
          </a:p>
        </p:txBody>
      </p:sp>
      <p:sp>
        <p:nvSpPr>
          <p:cNvPr id="10" name="TextBox 9">
            <a:extLst>
              <a:ext uri="{FF2B5EF4-FFF2-40B4-BE49-F238E27FC236}">
                <a16:creationId xmlns:a16="http://schemas.microsoft.com/office/drawing/2014/main" id="{3D29CC81-5ABC-4317-463B-4CED103BD974}"/>
              </a:ext>
            </a:extLst>
          </p:cNvPr>
          <p:cNvSpPr txBox="1"/>
          <p:nvPr/>
        </p:nvSpPr>
        <p:spPr>
          <a:xfrm>
            <a:off x="2275608" y="3016009"/>
            <a:ext cx="3512127" cy="2816156"/>
          </a:xfrm>
          <a:prstGeom prst="rect">
            <a:avLst/>
          </a:prstGeom>
          <a:solidFill>
            <a:srgbClr val="E5FFFF"/>
          </a:solidFill>
          <a:effectLst>
            <a:glow rad="63500">
              <a:schemeClr val="accent5">
                <a:satMod val="175000"/>
                <a:alpha val="40000"/>
              </a:schemeClr>
            </a:glow>
          </a:effectLst>
        </p:spPr>
        <p:txBody>
          <a:bodyPr wrap="square" rtlCol="0">
            <a:spAutoFit/>
          </a:bodyPr>
          <a:lstStyle/>
          <a:p>
            <a:pPr marL="285750" indent="-285750">
              <a:spcAft>
                <a:spcPts val="1800"/>
              </a:spcAft>
              <a:buFont typeface="Arial" panose="020B0604020202020204" pitchFamily="34" charset="0"/>
              <a:buChar char="•"/>
            </a:pPr>
            <a:r>
              <a:rPr lang="en-US" b="1" dirty="0">
                <a:solidFill>
                  <a:srgbClr val="002060"/>
                </a:solidFill>
              </a:rPr>
              <a:t>Spherical outpouchings (involving only a portion of the vessel wall)</a:t>
            </a:r>
          </a:p>
          <a:p>
            <a:pPr marL="285750" indent="-285750">
              <a:spcAft>
                <a:spcPts val="1800"/>
              </a:spcAft>
              <a:buFont typeface="Arial" panose="020B0604020202020204" pitchFamily="34" charset="0"/>
              <a:buChar char="•"/>
            </a:pPr>
            <a:r>
              <a:rPr lang="en-US" b="1" dirty="0">
                <a:solidFill>
                  <a:srgbClr val="002060"/>
                </a:solidFill>
              </a:rPr>
              <a:t>In intracranial vessels they generally measure 2 to 20 mm, however, in the aorta they range from 5 to 10 cm in diameter and often contain thrombus</a:t>
            </a:r>
          </a:p>
        </p:txBody>
      </p:sp>
      <p:sp>
        <p:nvSpPr>
          <p:cNvPr id="11" name="TextBox 10">
            <a:extLst>
              <a:ext uri="{FF2B5EF4-FFF2-40B4-BE49-F238E27FC236}">
                <a16:creationId xmlns:a16="http://schemas.microsoft.com/office/drawing/2014/main" id="{E8863F71-0CA2-AA48-69E6-3958E2082AA2}"/>
              </a:ext>
            </a:extLst>
          </p:cNvPr>
          <p:cNvSpPr txBox="1"/>
          <p:nvPr/>
        </p:nvSpPr>
        <p:spPr>
          <a:xfrm>
            <a:off x="8312727" y="2107864"/>
            <a:ext cx="2878282" cy="400110"/>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2000" b="1" dirty="0">
                <a:solidFill>
                  <a:schemeClr val="accent6">
                    <a:lumMod val="50000"/>
                  </a:schemeClr>
                </a:solidFill>
              </a:rPr>
              <a:t>Fusiform aneurysm</a:t>
            </a:r>
          </a:p>
        </p:txBody>
      </p:sp>
      <p:sp>
        <p:nvSpPr>
          <p:cNvPr id="12" name="TextBox 11">
            <a:extLst>
              <a:ext uri="{FF2B5EF4-FFF2-40B4-BE49-F238E27FC236}">
                <a16:creationId xmlns:a16="http://schemas.microsoft.com/office/drawing/2014/main" id="{3CF11619-B996-4F5A-EE84-A46DA60C6027}"/>
              </a:ext>
            </a:extLst>
          </p:cNvPr>
          <p:cNvSpPr txBox="1"/>
          <p:nvPr/>
        </p:nvSpPr>
        <p:spPr>
          <a:xfrm>
            <a:off x="8510154" y="3008263"/>
            <a:ext cx="3179618" cy="2816156"/>
          </a:xfrm>
          <a:prstGeom prst="rect">
            <a:avLst/>
          </a:prstGeom>
          <a:solidFill>
            <a:srgbClr val="E5FFFF"/>
          </a:solidFill>
          <a:effectLst>
            <a:glow rad="63500">
              <a:schemeClr val="accent5">
                <a:satMod val="175000"/>
                <a:alpha val="40000"/>
              </a:schemeClr>
            </a:glow>
          </a:effectLst>
        </p:spPr>
        <p:txBody>
          <a:bodyPr wrap="square" rtlCol="0">
            <a:spAutoFit/>
          </a:bodyPr>
          <a:lstStyle/>
          <a:p>
            <a:pPr marL="285750" indent="-285750">
              <a:spcAft>
                <a:spcPts val="1800"/>
              </a:spcAft>
              <a:buFont typeface="Arial" panose="020B0604020202020204" pitchFamily="34" charset="0"/>
              <a:buChar char="•"/>
            </a:pPr>
            <a:r>
              <a:rPr lang="en-US" b="1" dirty="0">
                <a:solidFill>
                  <a:srgbClr val="002060"/>
                </a:solidFill>
              </a:rPr>
              <a:t>Diffuse, circumferential dilation of a long vascular segment</a:t>
            </a:r>
          </a:p>
          <a:p>
            <a:pPr marL="285750" indent="-285750">
              <a:spcAft>
                <a:spcPts val="1800"/>
              </a:spcAft>
              <a:buFont typeface="Arial" panose="020B0604020202020204" pitchFamily="34" charset="0"/>
              <a:buChar char="•"/>
            </a:pPr>
            <a:r>
              <a:rPr lang="en-US" b="1" dirty="0">
                <a:solidFill>
                  <a:srgbClr val="002060"/>
                </a:solidFill>
              </a:rPr>
              <a:t>They vary in diameter (in the aorta generally from 5 to 10 cm) and can involve extensive portions of the aortic arch, abdominal aorta, or even the </a:t>
            </a:r>
            <a:r>
              <a:rPr lang="en-US" b="1" dirty="0" err="1">
                <a:solidFill>
                  <a:srgbClr val="002060"/>
                </a:solidFill>
              </a:rPr>
              <a:t>iliacs</a:t>
            </a:r>
            <a:endParaRPr lang="en-US" b="1" dirty="0">
              <a:solidFill>
                <a:srgbClr val="002060"/>
              </a:solidFill>
            </a:endParaRPr>
          </a:p>
        </p:txBody>
      </p:sp>
      <p:cxnSp>
        <p:nvCxnSpPr>
          <p:cNvPr id="14" name="Straight Arrow Connector 13">
            <a:extLst>
              <a:ext uri="{FF2B5EF4-FFF2-40B4-BE49-F238E27FC236}">
                <a16:creationId xmlns:a16="http://schemas.microsoft.com/office/drawing/2014/main" id="{8CA2E6AD-3611-747F-80BF-904EC675BCBE}"/>
              </a:ext>
            </a:extLst>
          </p:cNvPr>
          <p:cNvCxnSpPr>
            <a:cxnSpLocks/>
          </p:cNvCxnSpPr>
          <p:nvPr/>
        </p:nvCxnSpPr>
        <p:spPr>
          <a:xfrm flipH="1">
            <a:off x="5403273" y="1194955"/>
            <a:ext cx="692727" cy="7879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700E366A-38E0-418F-0530-4DC3980BC47A}"/>
              </a:ext>
            </a:extLst>
          </p:cNvPr>
          <p:cNvCxnSpPr>
            <a:cxnSpLocks/>
          </p:cNvCxnSpPr>
          <p:nvPr/>
        </p:nvCxnSpPr>
        <p:spPr>
          <a:xfrm>
            <a:off x="7543800" y="1225772"/>
            <a:ext cx="644236" cy="7571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5BC3350F-731D-00BE-C3E9-B188A02E735C}"/>
              </a:ext>
            </a:extLst>
          </p:cNvPr>
          <p:cNvPicPr>
            <a:picLocks noChangeAspect="1"/>
          </p:cNvPicPr>
          <p:nvPr/>
        </p:nvPicPr>
        <p:blipFill rotWithShape="1">
          <a:blip r:embed="rId2"/>
          <a:srcRect l="53285" t="14902" r="3617" b="10632"/>
          <a:stretch/>
        </p:blipFill>
        <p:spPr>
          <a:xfrm rot="5400000">
            <a:off x="6287765" y="3367993"/>
            <a:ext cx="2243172" cy="1742152"/>
          </a:xfrm>
          <a:prstGeom prst="rect">
            <a:avLst/>
          </a:prstGeom>
        </p:spPr>
      </p:pic>
      <p:pic>
        <p:nvPicPr>
          <p:cNvPr id="13" name="Picture 12">
            <a:extLst>
              <a:ext uri="{FF2B5EF4-FFF2-40B4-BE49-F238E27FC236}">
                <a16:creationId xmlns:a16="http://schemas.microsoft.com/office/drawing/2014/main" id="{86A48EAD-6789-34E0-007A-4299C11076E4}"/>
              </a:ext>
            </a:extLst>
          </p:cNvPr>
          <p:cNvPicPr>
            <a:picLocks noChangeAspect="1"/>
          </p:cNvPicPr>
          <p:nvPr/>
        </p:nvPicPr>
        <p:blipFill rotWithShape="1">
          <a:blip r:embed="rId2"/>
          <a:srcRect l="5148" t="3365" r="50000"/>
          <a:stretch/>
        </p:blipFill>
        <p:spPr>
          <a:xfrm>
            <a:off x="348094" y="3429000"/>
            <a:ext cx="1672936" cy="1620139"/>
          </a:xfrm>
          <a:prstGeom prst="rect">
            <a:avLst/>
          </a:prstGeom>
        </p:spPr>
      </p:pic>
    </p:spTree>
    <p:extLst>
      <p:ext uri="{BB962C8B-B14F-4D97-AF65-F5344CB8AC3E}">
        <p14:creationId xmlns:p14="http://schemas.microsoft.com/office/powerpoint/2010/main" val="2203727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5F8C03-C9E1-6109-970C-5788EA201FE9}"/>
              </a:ext>
            </a:extLst>
          </p:cNvPr>
          <p:cNvSpPr>
            <a:spLocks noGrp="1"/>
          </p:cNvSpPr>
          <p:nvPr>
            <p:ph idx="1"/>
          </p:nvPr>
        </p:nvSpPr>
        <p:spPr>
          <a:xfrm>
            <a:off x="361244" y="1580444"/>
            <a:ext cx="11525956" cy="5113867"/>
          </a:xfrm>
        </p:spPr>
        <p:txBody>
          <a:bodyPr/>
          <a:lstStyle/>
          <a:p>
            <a:pPr marL="0" indent="0">
              <a:spcAft>
                <a:spcPts val="1800"/>
              </a:spcAft>
              <a:buNone/>
            </a:pPr>
            <a:r>
              <a:rPr lang="en-US" b="1" dirty="0">
                <a:solidFill>
                  <a:srgbClr val="00B050"/>
                </a:solidFill>
              </a:rPr>
              <a:t>Consequences of aortic dissection</a:t>
            </a:r>
          </a:p>
          <a:p>
            <a:pPr>
              <a:spcAft>
                <a:spcPts val="1800"/>
              </a:spcAft>
            </a:pPr>
            <a:r>
              <a:rPr lang="en-US" b="1" dirty="0">
                <a:solidFill>
                  <a:srgbClr val="0070C0"/>
                </a:solidFill>
              </a:rPr>
              <a:t>Rupture through the adventitia </a:t>
            </a:r>
            <a:r>
              <a:rPr lang="en-US" b="1" dirty="0">
                <a:solidFill>
                  <a:schemeClr val="accent1">
                    <a:lumMod val="50000"/>
                  </a:schemeClr>
                </a:solidFill>
              </a:rPr>
              <a:t>causing massive hemorrhage (e.g., into the thoracic or abdominal cavities) or cardiac tamponade (hemorrhage into the pericardial sac). </a:t>
            </a:r>
          </a:p>
          <a:p>
            <a:pPr>
              <a:spcAft>
                <a:spcPts val="1800"/>
              </a:spcAft>
            </a:pPr>
            <a:r>
              <a:rPr lang="en-US" b="1" dirty="0">
                <a:solidFill>
                  <a:schemeClr val="accent1">
                    <a:lumMod val="50000"/>
                  </a:schemeClr>
                </a:solidFill>
              </a:rPr>
              <a:t>Dissecting hematoma reenters the lumen of the aorta through a second distal intimal tear, creating a new false vascular channel - </a:t>
            </a:r>
            <a:r>
              <a:rPr lang="en-US" b="1" dirty="0">
                <a:solidFill>
                  <a:srgbClr val="0070C0"/>
                </a:solidFill>
              </a:rPr>
              <a:t>“double-barreled aorta”</a:t>
            </a:r>
          </a:p>
          <a:p>
            <a:pPr>
              <a:spcAft>
                <a:spcPts val="1800"/>
              </a:spcAft>
            </a:pPr>
            <a:r>
              <a:rPr lang="en-US" b="1" dirty="0">
                <a:solidFill>
                  <a:schemeClr val="accent1">
                    <a:lumMod val="50000"/>
                  </a:schemeClr>
                </a:solidFill>
              </a:rPr>
              <a:t>This averts a fatal </a:t>
            </a:r>
            <a:r>
              <a:rPr lang="en-US" b="1" dirty="0" err="1">
                <a:solidFill>
                  <a:schemeClr val="accent1">
                    <a:lumMod val="50000"/>
                  </a:schemeClr>
                </a:solidFill>
              </a:rPr>
              <a:t>extraaortic</a:t>
            </a:r>
            <a:r>
              <a:rPr lang="en-US" b="1" dirty="0">
                <a:solidFill>
                  <a:schemeClr val="accent1">
                    <a:lumMod val="50000"/>
                  </a:schemeClr>
                </a:solidFill>
              </a:rPr>
              <a:t> hemorrhage, and over time, such false channels can be </a:t>
            </a:r>
            <a:r>
              <a:rPr lang="en-US" b="1" dirty="0" err="1">
                <a:solidFill>
                  <a:srgbClr val="0070C0"/>
                </a:solidFill>
              </a:rPr>
              <a:t>endothelialized</a:t>
            </a:r>
            <a:r>
              <a:rPr lang="en-US" b="1" dirty="0">
                <a:solidFill>
                  <a:srgbClr val="0070C0"/>
                </a:solidFill>
              </a:rPr>
              <a:t> to become recognizable chronic dissections</a:t>
            </a:r>
          </a:p>
        </p:txBody>
      </p:sp>
      <p:sp>
        <p:nvSpPr>
          <p:cNvPr id="4" name="Title 1">
            <a:extLst>
              <a:ext uri="{FF2B5EF4-FFF2-40B4-BE49-F238E27FC236}">
                <a16:creationId xmlns:a16="http://schemas.microsoft.com/office/drawing/2014/main" id="{10B5F1CD-125E-1E26-93A5-311DD5B1D228}"/>
              </a:ext>
            </a:extLst>
          </p:cNvPr>
          <p:cNvSpPr>
            <a:spLocks noGrp="1"/>
          </p:cNvSpPr>
          <p:nvPr>
            <p:ph type="title"/>
          </p:nvPr>
        </p:nvSpPr>
        <p:spPr>
          <a:xfrm>
            <a:off x="838200" y="365125"/>
            <a:ext cx="10515600" cy="1325563"/>
          </a:xfrm>
        </p:spPr>
        <p:txBody>
          <a:bodyPr/>
          <a:lstStyle/>
          <a:p>
            <a:pPr algn="ctr"/>
            <a:r>
              <a:rPr lang="en-US" sz="4000" b="1" dirty="0">
                <a:solidFill>
                  <a:schemeClr val="accent2">
                    <a:lumMod val="50000"/>
                  </a:schemeClr>
                </a:solidFill>
                <a:latin typeface="+mn-lt"/>
              </a:rPr>
              <a:t>AORTIC DISSECTION</a:t>
            </a:r>
            <a:endParaRPr lang="en-US" b="1" dirty="0">
              <a:solidFill>
                <a:schemeClr val="accent2">
                  <a:lumMod val="50000"/>
                </a:schemeClr>
              </a:solidFill>
              <a:latin typeface="+mn-lt"/>
            </a:endParaRPr>
          </a:p>
        </p:txBody>
      </p:sp>
    </p:spTree>
    <p:extLst>
      <p:ext uri="{BB962C8B-B14F-4D97-AF65-F5344CB8AC3E}">
        <p14:creationId xmlns:p14="http://schemas.microsoft.com/office/powerpoint/2010/main" val="2601886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61D25-6F17-A50A-948C-33F7126DC900}"/>
              </a:ext>
            </a:extLst>
          </p:cNvPr>
          <p:cNvSpPr>
            <a:spLocks noGrp="1"/>
          </p:cNvSpPr>
          <p:nvPr>
            <p:ph idx="1"/>
          </p:nvPr>
        </p:nvSpPr>
        <p:spPr>
          <a:xfrm>
            <a:off x="259773" y="827138"/>
            <a:ext cx="11824855" cy="2150918"/>
          </a:xfrm>
        </p:spPr>
        <p:txBody>
          <a:bodyPr>
            <a:normAutofit fontScale="92500" lnSpcReduction="10000"/>
          </a:bodyPr>
          <a:lstStyle/>
          <a:p>
            <a:pPr marL="0" indent="0">
              <a:spcAft>
                <a:spcPts val="1800"/>
              </a:spcAft>
              <a:buNone/>
            </a:pPr>
            <a:r>
              <a:rPr lang="en-US" sz="2400" b="1" dirty="0">
                <a:solidFill>
                  <a:srgbClr val="7030A0"/>
                </a:solidFill>
              </a:rPr>
              <a:t>Clinical symptoms of aortic dissection are</a:t>
            </a:r>
          </a:p>
          <a:p>
            <a:pPr>
              <a:spcAft>
                <a:spcPts val="1800"/>
              </a:spcAft>
            </a:pPr>
            <a:r>
              <a:rPr lang="en-US" sz="2400" b="1" dirty="0">
                <a:solidFill>
                  <a:srgbClr val="002060"/>
                </a:solidFill>
              </a:rPr>
              <a:t>Sudden onset of excruciating pain, usually beginning in the anterior chest, radiating to the back between the scapulae, and moving downward as the dissection progresses</a:t>
            </a:r>
          </a:p>
          <a:p>
            <a:pPr>
              <a:spcAft>
                <a:spcPts val="1800"/>
              </a:spcAft>
            </a:pPr>
            <a:r>
              <a:rPr lang="en-US" sz="2400" b="1" dirty="0">
                <a:solidFill>
                  <a:srgbClr val="002060"/>
                </a:solidFill>
              </a:rPr>
              <a:t>Pain can be confused with that of myocardial infarction</a:t>
            </a:r>
          </a:p>
          <a:p>
            <a:pPr>
              <a:spcAft>
                <a:spcPts val="1800"/>
              </a:spcAft>
            </a:pPr>
            <a:endParaRPr lang="en-US" sz="2400" b="1" dirty="0">
              <a:solidFill>
                <a:srgbClr val="0070C0"/>
              </a:solidFill>
            </a:endParaRPr>
          </a:p>
        </p:txBody>
      </p:sp>
      <p:sp>
        <p:nvSpPr>
          <p:cNvPr id="4" name="Title 1">
            <a:extLst>
              <a:ext uri="{FF2B5EF4-FFF2-40B4-BE49-F238E27FC236}">
                <a16:creationId xmlns:a16="http://schemas.microsoft.com/office/drawing/2014/main" id="{A7A745F4-7DD7-6405-795A-3EFF0820AAC7}"/>
              </a:ext>
            </a:extLst>
          </p:cNvPr>
          <p:cNvSpPr>
            <a:spLocks noGrp="1"/>
          </p:cNvSpPr>
          <p:nvPr>
            <p:ph type="title"/>
          </p:nvPr>
        </p:nvSpPr>
        <p:spPr>
          <a:xfrm>
            <a:off x="838200" y="1"/>
            <a:ext cx="10515600" cy="893618"/>
          </a:xfrm>
        </p:spPr>
        <p:txBody>
          <a:bodyPr>
            <a:normAutofit fontScale="90000"/>
          </a:bodyPr>
          <a:lstStyle/>
          <a:p>
            <a:pPr algn="ctr"/>
            <a:r>
              <a:rPr lang="en-US" sz="3200" b="1" dirty="0">
                <a:solidFill>
                  <a:schemeClr val="accent2">
                    <a:lumMod val="50000"/>
                  </a:schemeClr>
                </a:solidFill>
                <a:latin typeface="+mn-lt"/>
              </a:rPr>
              <a:t>AORTIC DISSECTION</a:t>
            </a:r>
            <a:br>
              <a:rPr lang="en-US" sz="3200" b="1" dirty="0">
                <a:solidFill>
                  <a:schemeClr val="accent2">
                    <a:lumMod val="50000"/>
                  </a:schemeClr>
                </a:solidFill>
                <a:latin typeface="+mn-lt"/>
              </a:rPr>
            </a:br>
            <a:r>
              <a:rPr lang="en-US" sz="2800" b="1" dirty="0">
                <a:solidFill>
                  <a:srgbClr val="00B050"/>
                </a:solidFill>
                <a:latin typeface="+mn-lt"/>
              </a:rPr>
              <a:t>Clinical Features</a:t>
            </a:r>
            <a:endParaRPr lang="en-US" sz="3600" b="1" dirty="0">
              <a:solidFill>
                <a:srgbClr val="00B050"/>
              </a:solidFill>
              <a:latin typeface="+mn-lt"/>
            </a:endParaRPr>
          </a:p>
        </p:txBody>
      </p:sp>
      <p:pic>
        <p:nvPicPr>
          <p:cNvPr id="5" name="Picture 4">
            <a:extLst>
              <a:ext uri="{FF2B5EF4-FFF2-40B4-BE49-F238E27FC236}">
                <a16:creationId xmlns:a16="http://schemas.microsoft.com/office/drawing/2014/main" id="{E6F8A43C-3EAC-FE20-CB40-639D2B3194E0}"/>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l="39315" t="28767" r="34317"/>
          <a:stretch/>
        </p:blipFill>
        <p:spPr>
          <a:xfrm>
            <a:off x="2795155" y="3429000"/>
            <a:ext cx="2119745" cy="3137361"/>
          </a:xfrm>
          <a:prstGeom prst="rect">
            <a:avLst/>
          </a:prstGeom>
        </p:spPr>
      </p:pic>
      <p:sp>
        <p:nvSpPr>
          <p:cNvPr id="6" name="TextBox 5">
            <a:extLst>
              <a:ext uri="{FF2B5EF4-FFF2-40B4-BE49-F238E27FC236}">
                <a16:creationId xmlns:a16="http://schemas.microsoft.com/office/drawing/2014/main" id="{8E79D22D-C827-5A60-AF5F-82DAB434AE38}"/>
              </a:ext>
            </a:extLst>
          </p:cNvPr>
          <p:cNvSpPr txBox="1"/>
          <p:nvPr/>
        </p:nvSpPr>
        <p:spPr>
          <a:xfrm>
            <a:off x="379267" y="4312156"/>
            <a:ext cx="2213264" cy="830997"/>
          </a:xfrm>
          <a:prstGeom prst="rect">
            <a:avLst/>
          </a:prstGeom>
          <a:solidFill>
            <a:srgbClr val="FFFFD9"/>
          </a:solidFill>
          <a:effectLst>
            <a:glow rad="63500">
              <a:schemeClr val="accent2">
                <a:satMod val="175000"/>
                <a:alpha val="40000"/>
              </a:schemeClr>
            </a:glow>
          </a:effectLst>
        </p:spPr>
        <p:txBody>
          <a:bodyPr wrap="square" rtlCol="0">
            <a:spAutoFit/>
          </a:bodyPr>
          <a:lstStyle/>
          <a:p>
            <a:pPr algn="ctr"/>
            <a:r>
              <a:rPr lang="en-US" sz="1600" b="1" dirty="0">
                <a:solidFill>
                  <a:srgbClr val="C00000"/>
                </a:solidFill>
              </a:rPr>
              <a:t>Sudden-onset of severe “ripping” “tearing” chest pain</a:t>
            </a:r>
          </a:p>
        </p:txBody>
      </p:sp>
      <p:sp>
        <p:nvSpPr>
          <p:cNvPr id="7" name="TextBox 6">
            <a:extLst>
              <a:ext uri="{FF2B5EF4-FFF2-40B4-BE49-F238E27FC236}">
                <a16:creationId xmlns:a16="http://schemas.microsoft.com/office/drawing/2014/main" id="{AAA85FA8-823C-53BC-44CD-D4FEFAF051DA}"/>
              </a:ext>
            </a:extLst>
          </p:cNvPr>
          <p:cNvSpPr txBox="1"/>
          <p:nvPr/>
        </p:nvSpPr>
        <p:spPr>
          <a:xfrm>
            <a:off x="1485899" y="3381392"/>
            <a:ext cx="1911927" cy="338554"/>
          </a:xfrm>
          <a:prstGeom prst="rect">
            <a:avLst/>
          </a:prstGeom>
          <a:solidFill>
            <a:schemeClr val="accent4">
              <a:lumMod val="20000"/>
              <a:lumOff val="80000"/>
            </a:schemeClr>
          </a:solidFill>
          <a:effectLst>
            <a:glow rad="63500">
              <a:schemeClr val="accent2">
                <a:satMod val="175000"/>
                <a:alpha val="40000"/>
              </a:schemeClr>
            </a:glow>
          </a:effectLst>
        </p:spPr>
        <p:txBody>
          <a:bodyPr wrap="square" rtlCol="0">
            <a:spAutoFit/>
          </a:bodyPr>
          <a:lstStyle/>
          <a:p>
            <a:pPr algn="ctr"/>
            <a:r>
              <a:rPr lang="en-US" sz="1600" b="1" dirty="0">
                <a:solidFill>
                  <a:schemeClr val="accent2">
                    <a:lumMod val="50000"/>
                  </a:schemeClr>
                </a:solidFill>
              </a:rPr>
              <a:t>Ascending aorta</a:t>
            </a:r>
            <a:endParaRPr lang="en-US" b="1" dirty="0">
              <a:solidFill>
                <a:schemeClr val="accent2">
                  <a:lumMod val="50000"/>
                </a:schemeClr>
              </a:solidFill>
            </a:endParaRPr>
          </a:p>
        </p:txBody>
      </p:sp>
      <p:cxnSp>
        <p:nvCxnSpPr>
          <p:cNvPr id="9" name="Straight Arrow Connector 8">
            <a:extLst>
              <a:ext uri="{FF2B5EF4-FFF2-40B4-BE49-F238E27FC236}">
                <a16:creationId xmlns:a16="http://schemas.microsoft.com/office/drawing/2014/main" id="{A97BEECB-DA22-CB9F-D4AB-FDCB1F1BD613}"/>
              </a:ext>
            </a:extLst>
          </p:cNvPr>
          <p:cNvCxnSpPr/>
          <p:nvPr/>
        </p:nvCxnSpPr>
        <p:spPr>
          <a:xfrm>
            <a:off x="3273136" y="3719946"/>
            <a:ext cx="207819" cy="2433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57F0EADA-E1F3-4C3F-2946-95F57EDA5386}"/>
              </a:ext>
            </a:extLst>
          </p:cNvPr>
          <p:cNvCxnSpPr/>
          <p:nvPr/>
        </p:nvCxnSpPr>
        <p:spPr>
          <a:xfrm flipV="1">
            <a:off x="2691245" y="4395355"/>
            <a:ext cx="322119" cy="16013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3" name="Picture 12">
            <a:extLst>
              <a:ext uri="{FF2B5EF4-FFF2-40B4-BE49-F238E27FC236}">
                <a16:creationId xmlns:a16="http://schemas.microsoft.com/office/drawing/2014/main" id="{7EFCBCCF-2808-830F-42A0-2BC42CE9A993}"/>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34753" t="22473" r="33487"/>
          <a:stretch/>
        </p:blipFill>
        <p:spPr>
          <a:xfrm>
            <a:off x="6483926" y="3246311"/>
            <a:ext cx="1911928" cy="3320050"/>
          </a:xfrm>
          <a:prstGeom prst="rect">
            <a:avLst/>
          </a:prstGeom>
        </p:spPr>
      </p:pic>
      <p:sp>
        <p:nvSpPr>
          <p:cNvPr id="14" name="TextBox 13">
            <a:extLst>
              <a:ext uri="{FF2B5EF4-FFF2-40B4-BE49-F238E27FC236}">
                <a16:creationId xmlns:a16="http://schemas.microsoft.com/office/drawing/2014/main" id="{B19F3677-C640-3CCC-28A7-E0F4B4279533}"/>
              </a:ext>
            </a:extLst>
          </p:cNvPr>
          <p:cNvSpPr txBox="1"/>
          <p:nvPr/>
        </p:nvSpPr>
        <p:spPr>
          <a:xfrm>
            <a:off x="8077198" y="3377256"/>
            <a:ext cx="1911927" cy="338554"/>
          </a:xfrm>
          <a:prstGeom prst="rect">
            <a:avLst/>
          </a:prstGeom>
          <a:solidFill>
            <a:schemeClr val="accent4">
              <a:lumMod val="20000"/>
              <a:lumOff val="80000"/>
            </a:schemeClr>
          </a:solidFill>
          <a:effectLst>
            <a:glow rad="63500">
              <a:schemeClr val="accent2">
                <a:satMod val="175000"/>
                <a:alpha val="40000"/>
              </a:schemeClr>
            </a:glow>
          </a:effectLst>
        </p:spPr>
        <p:txBody>
          <a:bodyPr wrap="square" rtlCol="0">
            <a:spAutoFit/>
          </a:bodyPr>
          <a:lstStyle/>
          <a:p>
            <a:pPr algn="ctr"/>
            <a:r>
              <a:rPr lang="en-US" sz="1600" b="1" dirty="0">
                <a:solidFill>
                  <a:schemeClr val="accent2">
                    <a:lumMod val="50000"/>
                  </a:schemeClr>
                </a:solidFill>
              </a:rPr>
              <a:t>Descending aorta</a:t>
            </a:r>
            <a:endParaRPr lang="en-US" b="1" dirty="0">
              <a:solidFill>
                <a:schemeClr val="accent2">
                  <a:lumMod val="50000"/>
                </a:schemeClr>
              </a:solidFill>
            </a:endParaRPr>
          </a:p>
        </p:txBody>
      </p:sp>
      <p:sp>
        <p:nvSpPr>
          <p:cNvPr id="15" name="TextBox 14">
            <a:extLst>
              <a:ext uri="{FF2B5EF4-FFF2-40B4-BE49-F238E27FC236}">
                <a16:creationId xmlns:a16="http://schemas.microsoft.com/office/drawing/2014/main" id="{EC2D78A2-C4C4-38D6-998A-D98F70347955}"/>
              </a:ext>
            </a:extLst>
          </p:cNvPr>
          <p:cNvSpPr txBox="1"/>
          <p:nvPr/>
        </p:nvSpPr>
        <p:spPr>
          <a:xfrm>
            <a:off x="8520545" y="4130663"/>
            <a:ext cx="2213264" cy="830997"/>
          </a:xfrm>
          <a:prstGeom prst="rect">
            <a:avLst/>
          </a:prstGeom>
          <a:solidFill>
            <a:srgbClr val="FFFFD9"/>
          </a:solidFill>
          <a:effectLst>
            <a:glow rad="63500">
              <a:schemeClr val="accent2">
                <a:satMod val="175000"/>
                <a:alpha val="40000"/>
              </a:schemeClr>
            </a:glow>
          </a:effectLst>
        </p:spPr>
        <p:txBody>
          <a:bodyPr wrap="square" rtlCol="0">
            <a:spAutoFit/>
          </a:bodyPr>
          <a:lstStyle/>
          <a:p>
            <a:pPr algn="ctr"/>
            <a:r>
              <a:rPr lang="en-US" sz="1600" b="1" dirty="0">
                <a:solidFill>
                  <a:srgbClr val="C00000"/>
                </a:solidFill>
              </a:rPr>
              <a:t>Sudden-onset of severe “ripping” “tearing” pain in back</a:t>
            </a:r>
          </a:p>
        </p:txBody>
      </p:sp>
      <p:sp>
        <p:nvSpPr>
          <p:cNvPr id="16" name="TextBox 15">
            <a:extLst>
              <a:ext uri="{FF2B5EF4-FFF2-40B4-BE49-F238E27FC236}">
                <a16:creationId xmlns:a16="http://schemas.microsoft.com/office/drawing/2014/main" id="{02203712-4F4C-A8E3-72F9-187E23EF9143}"/>
              </a:ext>
            </a:extLst>
          </p:cNvPr>
          <p:cNvSpPr txBox="1"/>
          <p:nvPr/>
        </p:nvSpPr>
        <p:spPr>
          <a:xfrm>
            <a:off x="8077198" y="5191847"/>
            <a:ext cx="1153391" cy="369332"/>
          </a:xfrm>
          <a:prstGeom prst="rect">
            <a:avLst/>
          </a:prstGeom>
          <a:noFill/>
        </p:spPr>
        <p:txBody>
          <a:bodyPr wrap="square" rtlCol="0">
            <a:spAutoFit/>
          </a:bodyPr>
          <a:lstStyle/>
          <a:p>
            <a:r>
              <a:rPr lang="en-US" b="1" dirty="0">
                <a:solidFill>
                  <a:schemeClr val="accent2">
                    <a:lumMod val="75000"/>
                  </a:schemeClr>
                </a:solidFill>
              </a:rPr>
              <a:t>BACK</a:t>
            </a:r>
          </a:p>
        </p:txBody>
      </p:sp>
      <p:cxnSp>
        <p:nvCxnSpPr>
          <p:cNvPr id="18" name="Straight Arrow Connector 17">
            <a:extLst>
              <a:ext uri="{FF2B5EF4-FFF2-40B4-BE49-F238E27FC236}">
                <a16:creationId xmlns:a16="http://schemas.microsoft.com/office/drawing/2014/main" id="{9391FFB3-7E8B-A878-D47C-B82D98BEEFAC}"/>
              </a:ext>
            </a:extLst>
          </p:cNvPr>
          <p:cNvCxnSpPr/>
          <p:nvPr/>
        </p:nvCxnSpPr>
        <p:spPr>
          <a:xfrm flipH="1">
            <a:off x="7793182" y="3738570"/>
            <a:ext cx="727363" cy="39209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516191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A61D25-6F17-A50A-948C-33F7126DC900}"/>
              </a:ext>
            </a:extLst>
          </p:cNvPr>
          <p:cNvSpPr>
            <a:spLocks noGrp="1"/>
          </p:cNvSpPr>
          <p:nvPr>
            <p:ph idx="1"/>
          </p:nvPr>
        </p:nvSpPr>
        <p:spPr>
          <a:xfrm>
            <a:off x="183572" y="1652155"/>
            <a:ext cx="11824855" cy="3335481"/>
          </a:xfrm>
        </p:spPr>
        <p:txBody>
          <a:bodyPr>
            <a:normAutofit/>
          </a:bodyPr>
          <a:lstStyle/>
          <a:p>
            <a:pPr>
              <a:spcAft>
                <a:spcPts val="1800"/>
              </a:spcAft>
            </a:pPr>
            <a:r>
              <a:rPr lang="en-US" sz="2400" b="1" dirty="0">
                <a:solidFill>
                  <a:srgbClr val="002060"/>
                </a:solidFill>
              </a:rPr>
              <a:t>The morbidity and mortality associated with dissections depends </a:t>
            </a:r>
            <a:r>
              <a:rPr lang="en-US" sz="2400" b="1" dirty="0">
                <a:solidFill>
                  <a:srgbClr val="0070C0"/>
                </a:solidFill>
              </a:rPr>
              <a:t>on which part of the aorta is involved</a:t>
            </a:r>
          </a:p>
          <a:p>
            <a:pPr>
              <a:spcAft>
                <a:spcPts val="1800"/>
              </a:spcAft>
            </a:pPr>
            <a:r>
              <a:rPr lang="en-US" sz="2400" b="1" dirty="0">
                <a:solidFill>
                  <a:srgbClr val="002060"/>
                </a:solidFill>
              </a:rPr>
              <a:t>Most serious complications occur with </a:t>
            </a:r>
            <a:r>
              <a:rPr lang="en-US" sz="2400" b="1" dirty="0">
                <a:solidFill>
                  <a:srgbClr val="0070C0"/>
                </a:solidFill>
              </a:rPr>
              <a:t>dissections between the aortic valve and the distal arch </a:t>
            </a:r>
          </a:p>
          <a:p>
            <a:pPr>
              <a:spcAft>
                <a:spcPts val="1800"/>
              </a:spcAft>
            </a:pPr>
            <a:r>
              <a:rPr lang="en-US" sz="2400" b="1" dirty="0">
                <a:solidFill>
                  <a:srgbClr val="002060"/>
                </a:solidFill>
              </a:rPr>
              <a:t>Common cause of death is rupture of the dissection and bleeding into the pericardial, pleural, or peritoneal cavities</a:t>
            </a:r>
          </a:p>
          <a:p>
            <a:pPr>
              <a:spcAft>
                <a:spcPts val="1800"/>
              </a:spcAft>
            </a:pPr>
            <a:endParaRPr lang="en-US" sz="2400" b="1" dirty="0">
              <a:solidFill>
                <a:srgbClr val="0070C0"/>
              </a:solidFill>
            </a:endParaRPr>
          </a:p>
        </p:txBody>
      </p:sp>
      <p:sp>
        <p:nvSpPr>
          <p:cNvPr id="4" name="Title 1">
            <a:extLst>
              <a:ext uri="{FF2B5EF4-FFF2-40B4-BE49-F238E27FC236}">
                <a16:creationId xmlns:a16="http://schemas.microsoft.com/office/drawing/2014/main" id="{A7A745F4-7DD7-6405-795A-3EFF0820AAC7}"/>
              </a:ext>
            </a:extLst>
          </p:cNvPr>
          <p:cNvSpPr>
            <a:spLocks noGrp="1"/>
          </p:cNvSpPr>
          <p:nvPr>
            <p:ph type="title"/>
          </p:nvPr>
        </p:nvSpPr>
        <p:spPr>
          <a:xfrm>
            <a:off x="838199" y="353292"/>
            <a:ext cx="10515600" cy="893618"/>
          </a:xfrm>
        </p:spPr>
        <p:txBody>
          <a:bodyPr>
            <a:normAutofit fontScale="90000"/>
          </a:bodyPr>
          <a:lstStyle/>
          <a:p>
            <a:pPr algn="ctr"/>
            <a:r>
              <a:rPr lang="en-US" sz="3200" b="1" dirty="0">
                <a:solidFill>
                  <a:schemeClr val="accent2">
                    <a:lumMod val="50000"/>
                  </a:schemeClr>
                </a:solidFill>
                <a:latin typeface="+mn-lt"/>
              </a:rPr>
              <a:t>AORTIC DISSECTION</a:t>
            </a:r>
            <a:br>
              <a:rPr lang="en-US" sz="3200" b="1" dirty="0">
                <a:solidFill>
                  <a:schemeClr val="accent2">
                    <a:lumMod val="50000"/>
                  </a:schemeClr>
                </a:solidFill>
                <a:latin typeface="+mn-lt"/>
              </a:rPr>
            </a:br>
            <a:r>
              <a:rPr lang="en-US" sz="2800" b="1" dirty="0">
                <a:solidFill>
                  <a:srgbClr val="00B050"/>
                </a:solidFill>
                <a:latin typeface="+mn-lt"/>
              </a:rPr>
              <a:t>Clinical Features</a:t>
            </a:r>
            <a:endParaRPr lang="en-US" sz="3600" b="1" dirty="0">
              <a:solidFill>
                <a:srgbClr val="00B050"/>
              </a:solidFill>
              <a:latin typeface="+mn-lt"/>
            </a:endParaRPr>
          </a:p>
        </p:txBody>
      </p:sp>
    </p:spTree>
    <p:extLst>
      <p:ext uri="{BB962C8B-B14F-4D97-AF65-F5344CB8AC3E}">
        <p14:creationId xmlns:p14="http://schemas.microsoft.com/office/powerpoint/2010/main" val="364265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5163A6-287B-F200-525E-89FB793882F5}"/>
              </a:ext>
            </a:extLst>
          </p:cNvPr>
          <p:cNvSpPr>
            <a:spLocks noGrp="1"/>
          </p:cNvSpPr>
          <p:nvPr>
            <p:ph idx="1"/>
          </p:nvPr>
        </p:nvSpPr>
        <p:spPr/>
        <p:txBody>
          <a:bodyPr>
            <a:normAutofit lnSpcReduction="10000"/>
          </a:bodyPr>
          <a:lstStyle/>
          <a:p>
            <a:pPr>
              <a:spcAft>
                <a:spcPts val="1800"/>
              </a:spcAft>
            </a:pPr>
            <a:r>
              <a:rPr lang="en-US" b="1" dirty="0">
                <a:solidFill>
                  <a:srgbClr val="0070C0"/>
                </a:solidFill>
              </a:rPr>
              <a:t>Retrograde dissection into the aortic root </a:t>
            </a:r>
            <a:r>
              <a:rPr lang="en-US" b="1" dirty="0">
                <a:solidFill>
                  <a:srgbClr val="002060"/>
                </a:solidFill>
              </a:rPr>
              <a:t>can also disrupt the aortic valve annulus</a:t>
            </a:r>
          </a:p>
          <a:p>
            <a:pPr>
              <a:spcAft>
                <a:spcPts val="1800"/>
              </a:spcAft>
            </a:pPr>
            <a:r>
              <a:rPr lang="en-US" b="1" dirty="0">
                <a:solidFill>
                  <a:srgbClr val="002060"/>
                </a:solidFill>
              </a:rPr>
              <a:t>Common clinical manifestations include </a:t>
            </a:r>
            <a:r>
              <a:rPr lang="en-US" b="1" dirty="0">
                <a:solidFill>
                  <a:srgbClr val="0070C0"/>
                </a:solidFill>
              </a:rPr>
              <a:t>cardiac tamponade </a:t>
            </a:r>
            <a:r>
              <a:rPr lang="en-US" b="1" dirty="0">
                <a:solidFill>
                  <a:srgbClr val="002060"/>
                </a:solidFill>
              </a:rPr>
              <a:t>and </a:t>
            </a:r>
            <a:r>
              <a:rPr lang="en-US" b="1" dirty="0">
                <a:solidFill>
                  <a:srgbClr val="0070C0"/>
                </a:solidFill>
              </a:rPr>
              <a:t>aortic insufficiency</a:t>
            </a:r>
          </a:p>
          <a:p>
            <a:pPr>
              <a:spcAft>
                <a:spcPts val="1800"/>
              </a:spcAft>
            </a:pPr>
            <a:r>
              <a:rPr lang="en-US" b="1" dirty="0">
                <a:solidFill>
                  <a:srgbClr val="002060"/>
                </a:solidFill>
              </a:rPr>
              <a:t>Dissections can also extend into the </a:t>
            </a:r>
            <a:r>
              <a:rPr lang="en-US" b="1" dirty="0">
                <a:solidFill>
                  <a:srgbClr val="0070C0"/>
                </a:solidFill>
              </a:rPr>
              <a:t>great arteries of the neck or into the coronary, renal, mesenteric, or iliac arteries</a:t>
            </a:r>
            <a:r>
              <a:rPr lang="en-US" b="1" dirty="0">
                <a:solidFill>
                  <a:srgbClr val="002060"/>
                </a:solidFill>
              </a:rPr>
              <a:t>, causing vascular obstruction and ischemic consequences such as myocardial infarction</a:t>
            </a:r>
          </a:p>
          <a:p>
            <a:pPr>
              <a:spcAft>
                <a:spcPts val="1800"/>
              </a:spcAft>
            </a:pPr>
            <a:r>
              <a:rPr lang="en-US" b="1" dirty="0">
                <a:solidFill>
                  <a:srgbClr val="002060"/>
                </a:solidFill>
              </a:rPr>
              <a:t>Involvement of spinal arteries can cause transverse myelitis</a:t>
            </a:r>
          </a:p>
        </p:txBody>
      </p:sp>
      <p:sp>
        <p:nvSpPr>
          <p:cNvPr id="4" name="Title 1">
            <a:extLst>
              <a:ext uri="{FF2B5EF4-FFF2-40B4-BE49-F238E27FC236}">
                <a16:creationId xmlns:a16="http://schemas.microsoft.com/office/drawing/2014/main" id="{1F5077A9-5E50-26A6-B0A8-3BB39071ABE2}"/>
              </a:ext>
            </a:extLst>
          </p:cNvPr>
          <p:cNvSpPr>
            <a:spLocks noGrp="1"/>
          </p:cNvSpPr>
          <p:nvPr>
            <p:ph type="title"/>
          </p:nvPr>
        </p:nvSpPr>
        <p:spPr>
          <a:xfrm>
            <a:off x="838200" y="365125"/>
            <a:ext cx="10515600" cy="1325563"/>
          </a:xfrm>
        </p:spPr>
        <p:txBody>
          <a:bodyPr>
            <a:normAutofit/>
          </a:bodyPr>
          <a:lstStyle/>
          <a:p>
            <a:pPr algn="ctr"/>
            <a:r>
              <a:rPr lang="en-US" sz="3600" b="1" dirty="0">
                <a:solidFill>
                  <a:schemeClr val="accent2">
                    <a:lumMod val="50000"/>
                  </a:schemeClr>
                </a:solidFill>
                <a:latin typeface="+mn-lt"/>
              </a:rPr>
              <a:t>A</a:t>
            </a:r>
            <a:r>
              <a:rPr lang="en-US" sz="3200" b="1" dirty="0">
                <a:solidFill>
                  <a:schemeClr val="accent2">
                    <a:lumMod val="50000"/>
                  </a:schemeClr>
                </a:solidFill>
                <a:latin typeface="+mn-lt"/>
              </a:rPr>
              <a:t>ORTIC DISSECTION</a:t>
            </a:r>
            <a:br>
              <a:rPr lang="en-US" sz="3200" b="1" dirty="0">
                <a:solidFill>
                  <a:schemeClr val="accent2">
                    <a:lumMod val="50000"/>
                  </a:schemeClr>
                </a:solidFill>
                <a:latin typeface="+mn-lt"/>
              </a:rPr>
            </a:br>
            <a:r>
              <a:rPr lang="en-US" sz="2800" b="1" dirty="0">
                <a:solidFill>
                  <a:srgbClr val="00B050"/>
                </a:solidFill>
                <a:latin typeface="+mn-lt"/>
              </a:rPr>
              <a:t>Clinical Features</a:t>
            </a:r>
            <a:endParaRPr lang="en-US" sz="3600" b="1" dirty="0">
              <a:solidFill>
                <a:srgbClr val="00B050"/>
              </a:solidFill>
              <a:latin typeface="+mn-lt"/>
            </a:endParaRPr>
          </a:p>
        </p:txBody>
      </p:sp>
    </p:spTree>
    <p:extLst>
      <p:ext uri="{BB962C8B-B14F-4D97-AF65-F5344CB8AC3E}">
        <p14:creationId xmlns:p14="http://schemas.microsoft.com/office/powerpoint/2010/main" val="3734760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F68347-EB6E-86D5-4D64-7A1D299D240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Lst>
          </a:blip>
          <a:srcRect l="86302" t="4624" r="4238" b="3679"/>
          <a:stretch/>
        </p:blipFill>
        <p:spPr>
          <a:xfrm>
            <a:off x="3859752" y="1690688"/>
            <a:ext cx="1051683" cy="5039591"/>
          </a:xfrm>
          <a:prstGeom prst="rect">
            <a:avLst/>
          </a:prstGeom>
        </p:spPr>
      </p:pic>
      <p:sp>
        <p:nvSpPr>
          <p:cNvPr id="6" name="TextBox 5">
            <a:extLst>
              <a:ext uri="{FF2B5EF4-FFF2-40B4-BE49-F238E27FC236}">
                <a16:creationId xmlns:a16="http://schemas.microsoft.com/office/drawing/2014/main" id="{21A30082-A6B4-7167-AC6A-3D8E00D0F9EA}"/>
              </a:ext>
            </a:extLst>
          </p:cNvPr>
          <p:cNvSpPr txBox="1"/>
          <p:nvPr/>
        </p:nvSpPr>
        <p:spPr>
          <a:xfrm>
            <a:off x="352192" y="1898733"/>
            <a:ext cx="3269672" cy="3785652"/>
          </a:xfrm>
          <a:prstGeom prst="rect">
            <a:avLst/>
          </a:prstGeom>
          <a:noFill/>
        </p:spPr>
        <p:txBody>
          <a:bodyPr wrap="square" rtlCol="0">
            <a:spAutoFit/>
          </a:bodyPr>
          <a:lstStyle/>
          <a:p>
            <a:pPr>
              <a:spcAft>
                <a:spcPts val="1800"/>
              </a:spcAft>
            </a:pPr>
            <a:r>
              <a:rPr lang="en-US" sz="2000" b="1" dirty="0">
                <a:solidFill>
                  <a:srgbClr val="002060"/>
                </a:solidFill>
              </a:rPr>
              <a:t>Type A</a:t>
            </a:r>
          </a:p>
          <a:p>
            <a:pPr marL="342900" indent="-342900">
              <a:spcAft>
                <a:spcPts val="1800"/>
              </a:spcAft>
              <a:buFont typeface="Arial" panose="020B0604020202020204" pitchFamily="34" charset="0"/>
              <a:buChar char="•"/>
            </a:pPr>
            <a:r>
              <a:rPr lang="en-US" sz="2000" b="1" dirty="0">
                <a:solidFill>
                  <a:srgbClr val="002060"/>
                </a:solidFill>
              </a:rPr>
              <a:t>Intensive hypertensive and surgical intervention</a:t>
            </a:r>
          </a:p>
          <a:p>
            <a:pPr marL="342900" indent="-342900">
              <a:spcAft>
                <a:spcPts val="1800"/>
              </a:spcAft>
              <a:buFont typeface="Arial" panose="020B0604020202020204" pitchFamily="34" charset="0"/>
              <a:buChar char="•"/>
            </a:pPr>
            <a:r>
              <a:rPr lang="en-US" sz="2000" b="1" dirty="0">
                <a:solidFill>
                  <a:srgbClr val="002060"/>
                </a:solidFill>
              </a:rPr>
              <a:t>Midline sternotomy</a:t>
            </a:r>
          </a:p>
          <a:p>
            <a:pPr marL="285750" indent="-285750">
              <a:spcAft>
                <a:spcPts val="1800"/>
              </a:spcAft>
              <a:buFont typeface="Arial" panose="020B0604020202020204" pitchFamily="34" charset="0"/>
              <a:buChar char="•"/>
            </a:pPr>
            <a:r>
              <a:rPr lang="en-US" sz="2000" b="1" dirty="0">
                <a:solidFill>
                  <a:srgbClr val="002060"/>
                </a:solidFill>
              </a:rPr>
              <a:t>Remove the dissected area</a:t>
            </a:r>
          </a:p>
          <a:p>
            <a:pPr marL="285750" indent="-285750">
              <a:spcAft>
                <a:spcPts val="1800"/>
              </a:spcAft>
              <a:buFont typeface="Arial" panose="020B0604020202020204" pitchFamily="34" charset="0"/>
              <a:buChar char="•"/>
            </a:pPr>
            <a:r>
              <a:rPr lang="en-US" sz="2000" b="1" dirty="0">
                <a:solidFill>
                  <a:srgbClr val="002060"/>
                </a:solidFill>
              </a:rPr>
              <a:t>Replace with a synthetic graft along with aortic valve</a:t>
            </a:r>
          </a:p>
        </p:txBody>
      </p:sp>
      <p:cxnSp>
        <p:nvCxnSpPr>
          <p:cNvPr id="8" name="Straight Arrow Connector 7">
            <a:extLst>
              <a:ext uri="{FF2B5EF4-FFF2-40B4-BE49-F238E27FC236}">
                <a16:creationId xmlns:a16="http://schemas.microsoft.com/office/drawing/2014/main" id="{6CBE12C4-A3C8-6D4F-5E63-F109AF85FC26}"/>
              </a:ext>
            </a:extLst>
          </p:cNvPr>
          <p:cNvCxnSpPr/>
          <p:nvPr/>
        </p:nvCxnSpPr>
        <p:spPr>
          <a:xfrm flipV="1">
            <a:off x="3245427" y="2422680"/>
            <a:ext cx="779317" cy="48837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pic>
        <p:nvPicPr>
          <p:cNvPr id="10" name="Picture 9">
            <a:extLst>
              <a:ext uri="{FF2B5EF4-FFF2-40B4-BE49-F238E27FC236}">
                <a16:creationId xmlns:a16="http://schemas.microsoft.com/office/drawing/2014/main" id="{33F5B4F7-FFEF-E225-391E-0DF2C5807570}"/>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1454" t="6395" r="66046" b="5291"/>
          <a:stretch/>
        </p:blipFill>
        <p:spPr>
          <a:xfrm>
            <a:off x="7003471" y="1672935"/>
            <a:ext cx="1371602" cy="5006177"/>
          </a:xfrm>
          <a:prstGeom prst="rect">
            <a:avLst/>
          </a:prstGeom>
        </p:spPr>
      </p:pic>
      <p:sp>
        <p:nvSpPr>
          <p:cNvPr id="11" name="TextBox 10">
            <a:extLst>
              <a:ext uri="{FF2B5EF4-FFF2-40B4-BE49-F238E27FC236}">
                <a16:creationId xmlns:a16="http://schemas.microsoft.com/office/drawing/2014/main" id="{9F9DA6D7-853F-74AF-7C70-BFEA7272BE66}"/>
              </a:ext>
            </a:extLst>
          </p:cNvPr>
          <p:cNvSpPr txBox="1"/>
          <p:nvPr/>
        </p:nvSpPr>
        <p:spPr>
          <a:xfrm>
            <a:off x="8756070" y="2254386"/>
            <a:ext cx="2750126" cy="2631490"/>
          </a:xfrm>
          <a:prstGeom prst="rect">
            <a:avLst/>
          </a:prstGeom>
          <a:noFill/>
        </p:spPr>
        <p:txBody>
          <a:bodyPr wrap="square" rtlCol="0">
            <a:spAutoFit/>
          </a:bodyPr>
          <a:lstStyle/>
          <a:p>
            <a:pPr>
              <a:spcAft>
                <a:spcPts val="1800"/>
              </a:spcAft>
            </a:pPr>
            <a:r>
              <a:rPr lang="en-US" sz="2000" b="1" dirty="0">
                <a:solidFill>
                  <a:srgbClr val="002060"/>
                </a:solidFill>
              </a:rPr>
              <a:t>Type B</a:t>
            </a:r>
          </a:p>
          <a:p>
            <a:pPr marL="285750" indent="-285750">
              <a:spcAft>
                <a:spcPts val="1800"/>
              </a:spcAft>
              <a:buFont typeface="Arial" panose="020B0604020202020204" pitchFamily="34" charset="0"/>
              <a:buChar char="•"/>
            </a:pPr>
            <a:r>
              <a:rPr lang="en-US" sz="2000" b="1" dirty="0">
                <a:solidFill>
                  <a:srgbClr val="002060"/>
                </a:solidFill>
              </a:rPr>
              <a:t>Thoracic endovascular aortic repair</a:t>
            </a:r>
          </a:p>
          <a:p>
            <a:pPr marL="285750" indent="-285750">
              <a:spcAft>
                <a:spcPts val="1800"/>
              </a:spcAft>
              <a:buFont typeface="Arial" panose="020B0604020202020204" pitchFamily="34" charset="0"/>
              <a:buChar char="•"/>
            </a:pPr>
            <a:r>
              <a:rPr lang="en-US" sz="2000" b="1" dirty="0">
                <a:solidFill>
                  <a:srgbClr val="002060"/>
                </a:solidFill>
              </a:rPr>
              <a:t>Stent graft</a:t>
            </a:r>
          </a:p>
          <a:p>
            <a:pPr marL="285750" indent="-285750">
              <a:spcAft>
                <a:spcPts val="1800"/>
              </a:spcAft>
              <a:buFont typeface="Arial" panose="020B0604020202020204" pitchFamily="34" charset="0"/>
              <a:buChar char="•"/>
            </a:pPr>
            <a:r>
              <a:rPr lang="en-US" sz="2000" b="1" dirty="0">
                <a:solidFill>
                  <a:srgbClr val="002060"/>
                </a:solidFill>
              </a:rPr>
              <a:t>Antihypertensives </a:t>
            </a:r>
            <a:endParaRPr lang="en-US" sz="2400" b="1" dirty="0">
              <a:solidFill>
                <a:srgbClr val="002060"/>
              </a:solidFill>
            </a:endParaRPr>
          </a:p>
        </p:txBody>
      </p:sp>
      <p:sp>
        <p:nvSpPr>
          <p:cNvPr id="12" name="Title 1">
            <a:extLst>
              <a:ext uri="{FF2B5EF4-FFF2-40B4-BE49-F238E27FC236}">
                <a16:creationId xmlns:a16="http://schemas.microsoft.com/office/drawing/2014/main" id="{48132307-B100-CCAB-3009-70192FEEFF72}"/>
              </a:ext>
            </a:extLst>
          </p:cNvPr>
          <p:cNvSpPr>
            <a:spLocks noGrp="1"/>
          </p:cNvSpPr>
          <p:nvPr>
            <p:ph type="title"/>
          </p:nvPr>
        </p:nvSpPr>
        <p:spPr>
          <a:xfrm>
            <a:off x="838200" y="361480"/>
            <a:ext cx="10515600" cy="1049482"/>
          </a:xfrm>
        </p:spPr>
        <p:txBody>
          <a:bodyPr>
            <a:normAutofit/>
          </a:bodyPr>
          <a:lstStyle/>
          <a:p>
            <a:pPr algn="ctr"/>
            <a:r>
              <a:rPr lang="en-US" sz="3600" b="1" dirty="0">
                <a:solidFill>
                  <a:schemeClr val="accent2">
                    <a:lumMod val="50000"/>
                  </a:schemeClr>
                </a:solidFill>
                <a:latin typeface="+mn-lt"/>
              </a:rPr>
              <a:t>A</a:t>
            </a:r>
            <a:r>
              <a:rPr lang="en-US" sz="3200" b="1" dirty="0">
                <a:solidFill>
                  <a:schemeClr val="accent2">
                    <a:lumMod val="50000"/>
                  </a:schemeClr>
                </a:solidFill>
                <a:latin typeface="+mn-lt"/>
              </a:rPr>
              <a:t>ORTIC DISSECTION</a:t>
            </a:r>
            <a:br>
              <a:rPr lang="en-US" sz="3200" b="1" dirty="0">
                <a:solidFill>
                  <a:schemeClr val="accent2">
                    <a:lumMod val="50000"/>
                  </a:schemeClr>
                </a:solidFill>
                <a:latin typeface="+mn-lt"/>
              </a:rPr>
            </a:br>
            <a:r>
              <a:rPr lang="en-US" sz="3200" b="1" dirty="0">
                <a:solidFill>
                  <a:srgbClr val="00B050"/>
                </a:solidFill>
                <a:latin typeface="+mn-lt"/>
              </a:rPr>
              <a:t>Treatment</a:t>
            </a:r>
            <a:endParaRPr lang="en-US" dirty="0">
              <a:solidFill>
                <a:srgbClr val="00B050"/>
              </a:solidFill>
            </a:endParaRPr>
          </a:p>
        </p:txBody>
      </p:sp>
      <p:sp>
        <p:nvSpPr>
          <p:cNvPr id="13" name="TextBox 12">
            <a:extLst>
              <a:ext uri="{FF2B5EF4-FFF2-40B4-BE49-F238E27FC236}">
                <a16:creationId xmlns:a16="http://schemas.microsoft.com/office/drawing/2014/main" id="{25A27FA3-D115-C4A2-132B-3984142F1487}"/>
              </a:ext>
            </a:extLst>
          </p:cNvPr>
          <p:cNvSpPr txBox="1"/>
          <p:nvPr/>
        </p:nvSpPr>
        <p:spPr>
          <a:xfrm>
            <a:off x="352192" y="5887304"/>
            <a:ext cx="3031784" cy="64633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2060"/>
                </a:solidFill>
              </a:rPr>
              <a:t>10-year survival is 40% to 88%</a:t>
            </a:r>
            <a:endParaRPr lang="en-US" dirty="0"/>
          </a:p>
        </p:txBody>
      </p:sp>
      <p:sp>
        <p:nvSpPr>
          <p:cNvPr id="14" name="TextBox 13">
            <a:extLst>
              <a:ext uri="{FF2B5EF4-FFF2-40B4-BE49-F238E27FC236}">
                <a16:creationId xmlns:a16="http://schemas.microsoft.com/office/drawing/2014/main" id="{2CAF1B4A-BB2F-3F29-428C-600F2827DE05}"/>
              </a:ext>
            </a:extLst>
          </p:cNvPr>
          <p:cNvSpPr txBox="1"/>
          <p:nvPr/>
        </p:nvSpPr>
        <p:spPr>
          <a:xfrm>
            <a:off x="8756070" y="5887304"/>
            <a:ext cx="3200400" cy="369332"/>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2060"/>
                </a:solidFill>
              </a:rPr>
              <a:t>Over all survival rate is 75%</a:t>
            </a:r>
          </a:p>
        </p:txBody>
      </p:sp>
    </p:spTree>
    <p:extLst>
      <p:ext uri="{BB962C8B-B14F-4D97-AF65-F5344CB8AC3E}">
        <p14:creationId xmlns:p14="http://schemas.microsoft.com/office/powerpoint/2010/main" val="514880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C5D0-0665-D685-3A3E-D1164B33DA12}"/>
              </a:ext>
            </a:extLst>
          </p:cNvPr>
          <p:cNvSpPr>
            <a:spLocks noGrp="1"/>
          </p:cNvSpPr>
          <p:nvPr>
            <p:ph type="title"/>
          </p:nvPr>
        </p:nvSpPr>
        <p:spPr>
          <a:xfrm>
            <a:off x="838200" y="2103437"/>
            <a:ext cx="10515600" cy="1325563"/>
          </a:xfrm>
        </p:spPr>
        <p:txBody>
          <a:bodyPr/>
          <a:lstStyle/>
          <a:p>
            <a:pPr algn="ctr"/>
            <a:r>
              <a:rPr lang="en-US" sz="4000" b="1" dirty="0">
                <a:solidFill>
                  <a:schemeClr val="accent2">
                    <a:lumMod val="50000"/>
                  </a:schemeClr>
                </a:solidFill>
                <a:latin typeface="+mn-lt"/>
              </a:rPr>
              <a:t>THANK YOU</a:t>
            </a:r>
            <a:endParaRPr lang="en-US" b="1" dirty="0">
              <a:solidFill>
                <a:schemeClr val="accent2">
                  <a:lumMod val="50000"/>
                </a:schemeClr>
              </a:solidFill>
              <a:latin typeface="+mn-lt"/>
            </a:endParaRPr>
          </a:p>
        </p:txBody>
      </p:sp>
    </p:spTree>
    <p:extLst>
      <p:ext uri="{BB962C8B-B14F-4D97-AF65-F5344CB8AC3E}">
        <p14:creationId xmlns:p14="http://schemas.microsoft.com/office/powerpoint/2010/main" val="1444038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98A3F-84A5-3F58-F7CD-DB567B942DE4}"/>
              </a:ext>
            </a:extLst>
          </p:cNvPr>
          <p:cNvSpPr>
            <a:spLocks noGrp="1"/>
          </p:cNvSpPr>
          <p:nvPr>
            <p:ph type="title"/>
          </p:nvPr>
        </p:nvSpPr>
        <p:spPr>
          <a:xfrm>
            <a:off x="838200" y="18255"/>
            <a:ext cx="10515600" cy="1325563"/>
          </a:xfrm>
        </p:spPr>
        <p:txBody>
          <a:bodyPr>
            <a:normAutofit/>
          </a:bodyPr>
          <a:lstStyle/>
          <a:p>
            <a:pPr algn="ctr"/>
            <a:r>
              <a:rPr lang="en-US" sz="4000" b="1" dirty="0">
                <a:solidFill>
                  <a:schemeClr val="accent2">
                    <a:lumMod val="50000"/>
                  </a:schemeClr>
                </a:solidFill>
                <a:latin typeface="+mn-lt"/>
              </a:rPr>
              <a:t>ANEURYSM</a:t>
            </a:r>
            <a:br>
              <a:rPr lang="en-US" sz="3600" dirty="0"/>
            </a:br>
            <a:r>
              <a:rPr lang="en-US" sz="3200" b="1" dirty="0">
                <a:solidFill>
                  <a:schemeClr val="accent6">
                    <a:lumMod val="50000"/>
                  </a:schemeClr>
                </a:solidFill>
                <a:latin typeface="+mn-lt"/>
              </a:rPr>
              <a:t>Pathogenesis</a:t>
            </a:r>
            <a:endParaRPr lang="en-US" sz="4800" b="1" dirty="0">
              <a:solidFill>
                <a:schemeClr val="accent6">
                  <a:lumMod val="50000"/>
                </a:schemeClr>
              </a:solidFill>
              <a:latin typeface="+mn-lt"/>
            </a:endParaRPr>
          </a:p>
        </p:txBody>
      </p:sp>
      <p:sp>
        <p:nvSpPr>
          <p:cNvPr id="3" name="Content Placeholder 2">
            <a:extLst>
              <a:ext uri="{FF2B5EF4-FFF2-40B4-BE49-F238E27FC236}">
                <a16:creationId xmlns:a16="http://schemas.microsoft.com/office/drawing/2014/main" id="{D1D1D879-D1DE-0A93-D366-053B665AE35B}"/>
              </a:ext>
            </a:extLst>
          </p:cNvPr>
          <p:cNvSpPr>
            <a:spLocks noGrp="1"/>
          </p:cNvSpPr>
          <p:nvPr>
            <p:ph idx="1"/>
          </p:nvPr>
        </p:nvSpPr>
        <p:spPr>
          <a:xfrm>
            <a:off x="254000" y="1714500"/>
            <a:ext cx="11795760" cy="4991099"/>
          </a:xfrm>
        </p:spPr>
        <p:txBody>
          <a:bodyPr/>
          <a:lstStyle/>
          <a:p>
            <a:pPr>
              <a:spcAft>
                <a:spcPts val="1800"/>
              </a:spcAft>
            </a:pPr>
            <a:r>
              <a:rPr lang="en-US" b="1" dirty="0">
                <a:solidFill>
                  <a:srgbClr val="002060"/>
                </a:solidFill>
              </a:rPr>
              <a:t>To maintain their structural and functional integrity, arterial walls constantly remodel by synthesizing, degrading, and repairing damage to their ECM constituents</a:t>
            </a:r>
          </a:p>
          <a:p>
            <a:pPr>
              <a:spcAft>
                <a:spcPts val="1800"/>
              </a:spcAft>
            </a:pPr>
            <a:r>
              <a:rPr lang="en-US" b="1" dirty="0">
                <a:solidFill>
                  <a:srgbClr val="002060"/>
                </a:solidFill>
              </a:rPr>
              <a:t>Aneurysms can occur when the structure or function of the connective tissue within the vascular wall is compromised</a:t>
            </a:r>
          </a:p>
          <a:p>
            <a:pPr>
              <a:spcAft>
                <a:spcPts val="1800"/>
              </a:spcAft>
            </a:pPr>
            <a:r>
              <a:rPr lang="en-US" b="1" dirty="0">
                <a:solidFill>
                  <a:srgbClr val="002060"/>
                </a:solidFill>
              </a:rPr>
              <a:t>Defects in synthesis or breakdown of connective tissue contribute to the pathobiology of both heritable aneurysmal diseases, as well as the common, sporadic forms of aneurysms</a:t>
            </a:r>
          </a:p>
        </p:txBody>
      </p:sp>
    </p:spTree>
    <p:extLst>
      <p:ext uri="{BB962C8B-B14F-4D97-AF65-F5344CB8AC3E}">
        <p14:creationId xmlns:p14="http://schemas.microsoft.com/office/powerpoint/2010/main" val="2259352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4195-204B-9F48-CA85-8250B08674DB}"/>
              </a:ext>
            </a:extLst>
          </p:cNvPr>
          <p:cNvSpPr>
            <a:spLocks noGrp="1"/>
          </p:cNvSpPr>
          <p:nvPr>
            <p:ph type="title"/>
          </p:nvPr>
        </p:nvSpPr>
        <p:spPr>
          <a:xfrm>
            <a:off x="838200" y="0"/>
            <a:ext cx="10515600" cy="1325563"/>
          </a:xfrm>
        </p:spPr>
        <p:txBody>
          <a:bodyPr>
            <a:noAutofit/>
          </a:bodyPr>
          <a:lstStyle/>
          <a:p>
            <a:pPr algn="ctr"/>
            <a:r>
              <a:rPr lang="en-US" sz="3200" b="1" dirty="0">
                <a:solidFill>
                  <a:schemeClr val="accent2">
                    <a:lumMod val="50000"/>
                  </a:schemeClr>
                </a:solidFill>
                <a:latin typeface="+mn-lt"/>
              </a:rPr>
              <a:t>ANEURYSM</a:t>
            </a:r>
            <a:br>
              <a:rPr lang="en-US" sz="2400" dirty="0"/>
            </a:br>
            <a:r>
              <a:rPr lang="en-US" sz="2400" b="1" dirty="0">
                <a:solidFill>
                  <a:schemeClr val="accent6">
                    <a:lumMod val="50000"/>
                  </a:schemeClr>
                </a:solidFill>
                <a:latin typeface="+mn-lt"/>
              </a:rPr>
              <a:t>Pathogenesis</a:t>
            </a:r>
            <a:endParaRPr lang="en-US" sz="2000" dirty="0"/>
          </a:p>
        </p:txBody>
      </p:sp>
      <p:sp>
        <p:nvSpPr>
          <p:cNvPr id="3" name="TextBox 2">
            <a:extLst>
              <a:ext uri="{FF2B5EF4-FFF2-40B4-BE49-F238E27FC236}">
                <a16:creationId xmlns:a16="http://schemas.microsoft.com/office/drawing/2014/main" id="{524D872C-D8AB-1733-F5C1-C9A152625D78}"/>
              </a:ext>
            </a:extLst>
          </p:cNvPr>
          <p:cNvSpPr txBox="1"/>
          <p:nvPr/>
        </p:nvSpPr>
        <p:spPr>
          <a:xfrm>
            <a:off x="4862946" y="1560473"/>
            <a:ext cx="2182090"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Causes of aneurysms</a:t>
            </a:r>
          </a:p>
        </p:txBody>
      </p:sp>
      <p:sp>
        <p:nvSpPr>
          <p:cNvPr id="4" name="TextBox 3">
            <a:extLst>
              <a:ext uri="{FF2B5EF4-FFF2-40B4-BE49-F238E27FC236}">
                <a16:creationId xmlns:a16="http://schemas.microsoft.com/office/drawing/2014/main" id="{CD6026DC-BED0-1232-ADC4-3A6F1BF25501}"/>
              </a:ext>
            </a:extLst>
          </p:cNvPr>
          <p:cNvSpPr txBox="1"/>
          <p:nvPr/>
        </p:nvSpPr>
        <p:spPr>
          <a:xfrm>
            <a:off x="4520045" y="2452255"/>
            <a:ext cx="2867891"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Weakening of vessel wall</a:t>
            </a:r>
          </a:p>
        </p:txBody>
      </p:sp>
      <p:sp>
        <p:nvSpPr>
          <p:cNvPr id="5" name="TextBox 4">
            <a:extLst>
              <a:ext uri="{FF2B5EF4-FFF2-40B4-BE49-F238E27FC236}">
                <a16:creationId xmlns:a16="http://schemas.microsoft.com/office/drawing/2014/main" id="{011F1FA1-DD71-D95E-BEE8-74682D3C8FB8}"/>
              </a:ext>
            </a:extLst>
          </p:cNvPr>
          <p:cNvSpPr txBox="1"/>
          <p:nvPr/>
        </p:nvSpPr>
        <p:spPr>
          <a:xfrm>
            <a:off x="238992" y="2731366"/>
            <a:ext cx="3148445" cy="58477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Poor intrinsic quality of the vascular wall connective tissue</a:t>
            </a:r>
            <a:endParaRPr lang="en-US" dirty="0">
              <a:solidFill>
                <a:srgbClr val="002060"/>
              </a:solidFill>
            </a:endParaRPr>
          </a:p>
        </p:txBody>
      </p:sp>
      <p:sp>
        <p:nvSpPr>
          <p:cNvPr id="6" name="TextBox 5">
            <a:extLst>
              <a:ext uri="{FF2B5EF4-FFF2-40B4-BE49-F238E27FC236}">
                <a16:creationId xmlns:a16="http://schemas.microsoft.com/office/drawing/2014/main" id="{7EA2E026-E6F5-EDFF-0C08-0B2D0EB940B6}"/>
              </a:ext>
            </a:extLst>
          </p:cNvPr>
          <p:cNvSpPr txBox="1"/>
          <p:nvPr/>
        </p:nvSpPr>
        <p:spPr>
          <a:xfrm>
            <a:off x="3553691" y="3890811"/>
            <a:ext cx="2542309" cy="83099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Abnormal transforming growth factor-β (TGF-β) signaling</a:t>
            </a:r>
            <a:endParaRPr lang="en-US" dirty="0">
              <a:solidFill>
                <a:srgbClr val="002060"/>
              </a:solidFill>
            </a:endParaRPr>
          </a:p>
        </p:txBody>
      </p:sp>
      <p:sp>
        <p:nvSpPr>
          <p:cNvPr id="7" name="TextBox 6">
            <a:extLst>
              <a:ext uri="{FF2B5EF4-FFF2-40B4-BE49-F238E27FC236}">
                <a16:creationId xmlns:a16="http://schemas.microsoft.com/office/drawing/2014/main" id="{C64A9FE6-AC17-DAA4-D489-634766446E18}"/>
              </a:ext>
            </a:extLst>
          </p:cNvPr>
          <p:cNvSpPr txBox="1"/>
          <p:nvPr/>
        </p:nvSpPr>
        <p:spPr>
          <a:xfrm>
            <a:off x="6978361" y="3953020"/>
            <a:ext cx="2542309" cy="58477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B</a:t>
            </a:r>
            <a:r>
              <a:rPr lang="en-US" sz="1600" b="1">
                <a:solidFill>
                  <a:srgbClr val="002060"/>
                </a:solidFill>
              </a:rPr>
              <a:t>alance </a:t>
            </a:r>
            <a:r>
              <a:rPr lang="en-US" sz="1600" b="1" dirty="0">
                <a:solidFill>
                  <a:srgbClr val="002060"/>
                </a:solidFill>
              </a:rPr>
              <a:t>of collagen degradation and synthesis</a:t>
            </a:r>
            <a:endParaRPr lang="en-US" dirty="0">
              <a:solidFill>
                <a:srgbClr val="002060"/>
              </a:solidFill>
            </a:endParaRPr>
          </a:p>
        </p:txBody>
      </p:sp>
      <p:sp>
        <p:nvSpPr>
          <p:cNvPr id="8" name="TextBox 7">
            <a:extLst>
              <a:ext uri="{FF2B5EF4-FFF2-40B4-BE49-F238E27FC236}">
                <a16:creationId xmlns:a16="http://schemas.microsoft.com/office/drawing/2014/main" id="{A974D38E-476D-22F9-690A-344D512E7807}"/>
              </a:ext>
            </a:extLst>
          </p:cNvPr>
          <p:cNvSpPr txBox="1"/>
          <p:nvPr/>
        </p:nvSpPr>
        <p:spPr>
          <a:xfrm>
            <a:off x="8420101" y="2608254"/>
            <a:ext cx="3674918" cy="83099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loss of SMCs or the inappropriate synthesis of non-collagenous or nonelastic ECM</a:t>
            </a:r>
          </a:p>
        </p:txBody>
      </p:sp>
      <p:cxnSp>
        <p:nvCxnSpPr>
          <p:cNvPr id="10" name="Straight Arrow Connector 9">
            <a:extLst>
              <a:ext uri="{FF2B5EF4-FFF2-40B4-BE49-F238E27FC236}">
                <a16:creationId xmlns:a16="http://schemas.microsoft.com/office/drawing/2014/main" id="{3EE17AA4-56EE-1B9F-ED80-AEC4DFEA27EC}"/>
              </a:ext>
            </a:extLst>
          </p:cNvPr>
          <p:cNvCxnSpPr>
            <a:stCxn id="3" idx="2"/>
          </p:cNvCxnSpPr>
          <p:nvPr/>
        </p:nvCxnSpPr>
        <p:spPr>
          <a:xfrm flipH="1">
            <a:off x="5953990" y="1929805"/>
            <a:ext cx="1" cy="369617"/>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A089B9A9-3363-67A6-3CDF-179AB1A297F3}"/>
              </a:ext>
            </a:extLst>
          </p:cNvPr>
          <p:cNvCxnSpPr/>
          <p:nvPr/>
        </p:nvCxnSpPr>
        <p:spPr>
          <a:xfrm flipH="1">
            <a:off x="4824845" y="2999029"/>
            <a:ext cx="578428" cy="720916"/>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1F904194-6AD3-834F-884C-2E98EDD1EDB5}"/>
              </a:ext>
            </a:extLst>
          </p:cNvPr>
          <p:cNvCxnSpPr>
            <a:cxnSpLocks/>
          </p:cNvCxnSpPr>
          <p:nvPr/>
        </p:nvCxnSpPr>
        <p:spPr>
          <a:xfrm flipH="1">
            <a:off x="3553691" y="2821587"/>
            <a:ext cx="736023" cy="270237"/>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A5990D34-BC86-762C-CA38-02EEA5D4FAA8}"/>
              </a:ext>
            </a:extLst>
          </p:cNvPr>
          <p:cNvCxnSpPr>
            <a:cxnSpLocks/>
          </p:cNvCxnSpPr>
          <p:nvPr/>
        </p:nvCxnSpPr>
        <p:spPr>
          <a:xfrm>
            <a:off x="6651914" y="2955683"/>
            <a:ext cx="652895" cy="764262"/>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DBD64CE9-AF6F-7EA3-D580-974A6223ADAA}"/>
              </a:ext>
            </a:extLst>
          </p:cNvPr>
          <p:cNvCxnSpPr>
            <a:cxnSpLocks/>
          </p:cNvCxnSpPr>
          <p:nvPr/>
        </p:nvCxnSpPr>
        <p:spPr>
          <a:xfrm>
            <a:off x="7533410" y="2852038"/>
            <a:ext cx="734291" cy="360458"/>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0" name="TextBox 19">
            <a:extLst>
              <a:ext uri="{FF2B5EF4-FFF2-40B4-BE49-F238E27FC236}">
                <a16:creationId xmlns:a16="http://schemas.microsoft.com/office/drawing/2014/main" id="{6337816C-B7A1-0CD0-6C49-29DFD5E53D0F}"/>
              </a:ext>
            </a:extLst>
          </p:cNvPr>
          <p:cNvSpPr txBox="1"/>
          <p:nvPr/>
        </p:nvSpPr>
        <p:spPr>
          <a:xfrm>
            <a:off x="363681" y="3900916"/>
            <a:ext cx="2639291" cy="584775"/>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Defective type III collagen synthesis </a:t>
            </a:r>
            <a:endParaRPr lang="en-US" sz="1600" dirty="0">
              <a:solidFill>
                <a:srgbClr val="7030A0"/>
              </a:solidFill>
            </a:endParaRPr>
          </a:p>
        </p:txBody>
      </p:sp>
      <p:sp>
        <p:nvSpPr>
          <p:cNvPr id="21" name="TextBox 20">
            <a:extLst>
              <a:ext uri="{FF2B5EF4-FFF2-40B4-BE49-F238E27FC236}">
                <a16:creationId xmlns:a16="http://schemas.microsoft.com/office/drawing/2014/main" id="{81324AB5-EEF9-947F-35A6-76A9D9A2B551}"/>
              </a:ext>
            </a:extLst>
          </p:cNvPr>
          <p:cNvSpPr txBox="1"/>
          <p:nvPr/>
        </p:nvSpPr>
        <p:spPr>
          <a:xfrm>
            <a:off x="815686" y="5173220"/>
            <a:ext cx="1714500" cy="584775"/>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1600" b="1" dirty="0">
                <a:solidFill>
                  <a:schemeClr val="accent6">
                    <a:lumMod val="50000"/>
                  </a:schemeClr>
                </a:solidFill>
              </a:rPr>
              <a:t>Ehlers Danlos syndrome</a:t>
            </a:r>
            <a:endParaRPr lang="en-US" sz="1600" dirty="0">
              <a:solidFill>
                <a:schemeClr val="accent6">
                  <a:lumMod val="50000"/>
                </a:schemeClr>
              </a:solidFill>
            </a:endParaRPr>
          </a:p>
        </p:txBody>
      </p:sp>
      <p:sp>
        <p:nvSpPr>
          <p:cNvPr id="22" name="TextBox 21">
            <a:extLst>
              <a:ext uri="{FF2B5EF4-FFF2-40B4-BE49-F238E27FC236}">
                <a16:creationId xmlns:a16="http://schemas.microsoft.com/office/drawing/2014/main" id="{A991647B-D458-C7E1-4B84-EF5E239D45FE}"/>
              </a:ext>
            </a:extLst>
          </p:cNvPr>
          <p:cNvSpPr txBox="1"/>
          <p:nvPr/>
        </p:nvSpPr>
        <p:spPr>
          <a:xfrm>
            <a:off x="3553691" y="5342497"/>
            <a:ext cx="2805545" cy="830997"/>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Excessive TGF-β activity causes diminished ECM content and integrity of vessel wall</a:t>
            </a:r>
            <a:endParaRPr lang="en-US" sz="1600" dirty="0">
              <a:solidFill>
                <a:srgbClr val="7030A0"/>
              </a:solidFill>
            </a:endParaRPr>
          </a:p>
        </p:txBody>
      </p:sp>
      <p:sp>
        <p:nvSpPr>
          <p:cNvPr id="23" name="TextBox 22">
            <a:extLst>
              <a:ext uri="{FF2B5EF4-FFF2-40B4-BE49-F238E27FC236}">
                <a16:creationId xmlns:a16="http://schemas.microsoft.com/office/drawing/2014/main" id="{4FDFECA3-AA28-9892-AABB-2C62C60CCB66}"/>
              </a:ext>
            </a:extLst>
          </p:cNvPr>
          <p:cNvSpPr txBox="1"/>
          <p:nvPr/>
        </p:nvSpPr>
        <p:spPr>
          <a:xfrm>
            <a:off x="7096122" y="4851378"/>
            <a:ext cx="4675909" cy="707886"/>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1600" b="1" dirty="0">
                <a:solidFill>
                  <a:schemeClr val="accent6">
                    <a:lumMod val="50000"/>
                  </a:schemeClr>
                </a:solidFill>
              </a:rPr>
              <a:t>Marfan syndrome </a:t>
            </a:r>
          </a:p>
          <a:p>
            <a:pPr algn="ctr"/>
            <a:r>
              <a:rPr lang="en-US" sz="1200" b="1" dirty="0"/>
              <a:t>Defective</a:t>
            </a:r>
            <a:r>
              <a:rPr lang="en-US" sz="1200" b="1" dirty="0">
                <a:solidFill>
                  <a:srgbClr val="002060"/>
                </a:solidFill>
              </a:rPr>
              <a:t> </a:t>
            </a:r>
            <a:r>
              <a:rPr lang="en-US" sz="1200" b="1" dirty="0"/>
              <a:t>synthesis of the scaffolding protein fibrillin leads to the inability to appropriately sequester endogenously produced TGF-β</a:t>
            </a:r>
            <a:endParaRPr lang="en-US" sz="1600" b="1" dirty="0"/>
          </a:p>
        </p:txBody>
      </p:sp>
      <p:sp>
        <p:nvSpPr>
          <p:cNvPr id="24" name="TextBox 23">
            <a:extLst>
              <a:ext uri="{FF2B5EF4-FFF2-40B4-BE49-F238E27FC236}">
                <a16:creationId xmlns:a16="http://schemas.microsoft.com/office/drawing/2014/main" id="{2C66CD06-5C11-F45E-77F5-6A7895CD2D03}"/>
              </a:ext>
            </a:extLst>
          </p:cNvPr>
          <p:cNvSpPr txBox="1"/>
          <p:nvPr/>
        </p:nvSpPr>
        <p:spPr>
          <a:xfrm>
            <a:off x="7096122" y="5949922"/>
            <a:ext cx="4701886" cy="707886"/>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1600" b="1" dirty="0" err="1">
                <a:solidFill>
                  <a:schemeClr val="accent6">
                    <a:lumMod val="50000"/>
                  </a:schemeClr>
                </a:solidFill>
              </a:rPr>
              <a:t>Loeys</a:t>
            </a:r>
            <a:r>
              <a:rPr lang="en-US" sz="1600" b="1" dirty="0">
                <a:solidFill>
                  <a:schemeClr val="accent6">
                    <a:lumMod val="50000"/>
                  </a:schemeClr>
                </a:solidFill>
              </a:rPr>
              <a:t>-Dietz syndrome</a:t>
            </a:r>
          </a:p>
          <a:p>
            <a:pPr algn="ctr"/>
            <a:r>
              <a:rPr lang="en-US" sz="1200" b="1" dirty="0"/>
              <a:t>mutations in TGF-β receptors, an intracellular downstream signaling molecule in the TGF-β pathway (SMAD3), and even TGF-β3</a:t>
            </a:r>
            <a:endParaRPr lang="en-US" sz="1200" dirty="0"/>
          </a:p>
        </p:txBody>
      </p:sp>
      <p:cxnSp>
        <p:nvCxnSpPr>
          <p:cNvPr id="26" name="Straight Arrow Connector 25">
            <a:extLst>
              <a:ext uri="{FF2B5EF4-FFF2-40B4-BE49-F238E27FC236}">
                <a16:creationId xmlns:a16="http://schemas.microsoft.com/office/drawing/2014/main" id="{AF25FFAA-3AEF-34DD-E0E0-56580EC6405E}"/>
              </a:ext>
            </a:extLst>
          </p:cNvPr>
          <p:cNvCxnSpPr>
            <a:cxnSpLocks/>
          </p:cNvCxnSpPr>
          <p:nvPr/>
        </p:nvCxnSpPr>
        <p:spPr>
          <a:xfrm flipH="1">
            <a:off x="1704111" y="3393489"/>
            <a:ext cx="15588" cy="403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0754D3B4-2F2F-13C2-4CDD-BBF25B687AB9}"/>
              </a:ext>
            </a:extLst>
          </p:cNvPr>
          <p:cNvCxnSpPr/>
          <p:nvPr/>
        </p:nvCxnSpPr>
        <p:spPr>
          <a:xfrm flipH="1">
            <a:off x="1683327" y="4574878"/>
            <a:ext cx="15588" cy="403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85599F66-020F-7828-0896-B2B0AD807B54}"/>
              </a:ext>
            </a:extLst>
          </p:cNvPr>
          <p:cNvCxnSpPr/>
          <p:nvPr/>
        </p:nvCxnSpPr>
        <p:spPr>
          <a:xfrm flipH="1">
            <a:off x="4809257" y="4824184"/>
            <a:ext cx="15588" cy="4038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31B180DF-32B7-0089-AAE2-7A6EA8575967}"/>
              </a:ext>
            </a:extLst>
          </p:cNvPr>
          <p:cNvCxnSpPr>
            <a:stCxn id="22" idx="3"/>
          </p:cNvCxnSpPr>
          <p:nvPr/>
        </p:nvCxnSpPr>
        <p:spPr>
          <a:xfrm flipV="1">
            <a:off x="6359236" y="5449044"/>
            <a:ext cx="619125" cy="3089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C0B0007A-7637-D855-DB86-7F231061FCB0}"/>
              </a:ext>
            </a:extLst>
          </p:cNvPr>
          <p:cNvCxnSpPr>
            <a:stCxn id="22" idx="3"/>
          </p:cNvCxnSpPr>
          <p:nvPr/>
        </p:nvCxnSpPr>
        <p:spPr>
          <a:xfrm>
            <a:off x="6359236" y="5757996"/>
            <a:ext cx="619125" cy="41549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744E159C-7190-5127-D384-E14A1D37BABC}"/>
              </a:ext>
            </a:extLst>
          </p:cNvPr>
          <p:cNvSpPr txBox="1"/>
          <p:nvPr/>
        </p:nvSpPr>
        <p:spPr>
          <a:xfrm>
            <a:off x="3553691" y="6296891"/>
            <a:ext cx="2805545" cy="307777"/>
          </a:xfrm>
          <a:prstGeom prst="rect">
            <a:avLst/>
          </a:prstGeom>
          <a:noFill/>
        </p:spPr>
        <p:txBody>
          <a:bodyPr wrap="square" rtlCol="0">
            <a:spAutoFit/>
          </a:bodyPr>
          <a:lstStyle/>
          <a:p>
            <a:pPr algn="ctr"/>
            <a:r>
              <a:rPr lang="en-US" sz="1400" b="1" dirty="0"/>
              <a:t>Affects primarily ascending aorta</a:t>
            </a:r>
            <a:endParaRPr lang="en-US" b="1" dirty="0"/>
          </a:p>
        </p:txBody>
      </p:sp>
    </p:spTree>
    <p:extLst>
      <p:ext uri="{BB962C8B-B14F-4D97-AF65-F5344CB8AC3E}">
        <p14:creationId xmlns:p14="http://schemas.microsoft.com/office/powerpoint/2010/main" val="1491060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4195-204B-9F48-CA85-8250B08674DB}"/>
              </a:ext>
            </a:extLst>
          </p:cNvPr>
          <p:cNvSpPr>
            <a:spLocks noGrp="1"/>
          </p:cNvSpPr>
          <p:nvPr>
            <p:ph type="title"/>
          </p:nvPr>
        </p:nvSpPr>
        <p:spPr>
          <a:xfrm>
            <a:off x="838200" y="0"/>
            <a:ext cx="10515600" cy="1325563"/>
          </a:xfrm>
        </p:spPr>
        <p:txBody>
          <a:bodyPr>
            <a:noAutofit/>
          </a:bodyPr>
          <a:lstStyle/>
          <a:p>
            <a:pPr algn="ctr"/>
            <a:r>
              <a:rPr lang="en-US" sz="3200" b="1" dirty="0">
                <a:solidFill>
                  <a:schemeClr val="accent2">
                    <a:lumMod val="50000"/>
                  </a:schemeClr>
                </a:solidFill>
                <a:latin typeface="+mn-lt"/>
              </a:rPr>
              <a:t>ANEURYSM</a:t>
            </a:r>
            <a:br>
              <a:rPr lang="en-US" sz="2400" dirty="0"/>
            </a:br>
            <a:r>
              <a:rPr lang="en-US" sz="2400" b="1" dirty="0">
                <a:solidFill>
                  <a:schemeClr val="accent6">
                    <a:lumMod val="50000"/>
                  </a:schemeClr>
                </a:solidFill>
                <a:latin typeface="+mn-lt"/>
              </a:rPr>
              <a:t>Pathogenesis</a:t>
            </a:r>
            <a:endParaRPr lang="en-US" sz="2000" dirty="0"/>
          </a:p>
        </p:txBody>
      </p:sp>
      <p:sp>
        <p:nvSpPr>
          <p:cNvPr id="3" name="TextBox 2">
            <a:extLst>
              <a:ext uri="{FF2B5EF4-FFF2-40B4-BE49-F238E27FC236}">
                <a16:creationId xmlns:a16="http://schemas.microsoft.com/office/drawing/2014/main" id="{524D872C-D8AB-1733-F5C1-C9A152625D78}"/>
              </a:ext>
            </a:extLst>
          </p:cNvPr>
          <p:cNvSpPr txBox="1"/>
          <p:nvPr/>
        </p:nvSpPr>
        <p:spPr>
          <a:xfrm>
            <a:off x="4862946" y="1239038"/>
            <a:ext cx="2182090"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Causes of aneurysms</a:t>
            </a:r>
          </a:p>
        </p:txBody>
      </p:sp>
      <p:sp>
        <p:nvSpPr>
          <p:cNvPr id="4" name="TextBox 3">
            <a:extLst>
              <a:ext uri="{FF2B5EF4-FFF2-40B4-BE49-F238E27FC236}">
                <a16:creationId xmlns:a16="http://schemas.microsoft.com/office/drawing/2014/main" id="{CD6026DC-BED0-1232-ADC4-3A6F1BF25501}"/>
              </a:ext>
            </a:extLst>
          </p:cNvPr>
          <p:cNvSpPr txBox="1"/>
          <p:nvPr/>
        </p:nvSpPr>
        <p:spPr>
          <a:xfrm>
            <a:off x="4520044" y="2047421"/>
            <a:ext cx="2867891"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Weakening of vessel wall</a:t>
            </a:r>
          </a:p>
        </p:txBody>
      </p:sp>
      <p:sp>
        <p:nvSpPr>
          <p:cNvPr id="5" name="TextBox 4">
            <a:extLst>
              <a:ext uri="{FF2B5EF4-FFF2-40B4-BE49-F238E27FC236}">
                <a16:creationId xmlns:a16="http://schemas.microsoft.com/office/drawing/2014/main" id="{011F1FA1-DD71-D95E-BEE8-74682D3C8FB8}"/>
              </a:ext>
            </a:extLst>
          </p:cNvPr>
          <p:cNvSpPr txBox="1"/>
          <p:nvPr/>
        </p:nvSpPr>
        <p:spPr>
          <a:xfrm>
            <a:off x="406976" y="2311271"/>
            <a:ext cx="3148445" cy="58477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Poor intrinsic quality of the vascular wall connective tissue</a:t>
            </a:r>
            <a:endParaRPr lang="en-US" dirty="0">
              <a:solidFill>
                <a:srgbClr val="002060"/>
              </a:solidFill>
            </a:endParaRPr>
          </a:p>
        </p:txBody>
      </p:sp>
      <p:sp>
        <p:nvSpPr>
          <p:cNvPr id="6" name="TextBox 5">
            <a:extLst>
              <a:ext uri="{FF2B5EF4-FFF2-40B4-BE49-F238E27FC236}">
                <a16:creationId xmlns:a16="http://schemas.microsoft.com/office/drawing/2014/main" id="{7EA2E026-E6F5-EDFF-0C08-0B2D0EB940B6}"/>
              </a:ext>
            </a:extLst>
          </p:cNvPr>
          <p:cNvSpPr txBox="1"/>
          <p:nvPr/>
        </p:nvSpPr>
        <p:spPr>
          <a:xfrm>
            <a:off x="2816153" y="3039592"/>
            <a:ext cx="2542309" cy="83099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Abnormal transforming growth factor-β (TGF-β) signaling</a:t>
            </a:r>
            <a:endParaRPr lang="en-US" dirty="0">
              <a:solidFill>
                <a:srgbClr val="002060"/>
              </a:solidFill>
            </a:endParaRPr>
          </a:p>
        </p:txBody>
      </p:sp>
      <p:sp>
        <p:nvSpPr>
          <p:cNvPr id="7" name="TextBox 6">
            <a:extLst>
              <a:ext uri="{FF2B5EF4-FFF2-40B4-BE49-F238E27FC236}">
                <a16:creationId xmlns:a16="http://schemas.microsoft.com/office/drawing/2014/main" id="{C64A9FE6-AC17-DAA4-D489-634766446E18}"/>
              </a:ext>
            </a:extLst>
          </p:cNvPr>
          <p:cNvSpPr txBox="1"/>
          <p:nvPr/>
        </p:nvSpPr>
        <p:spPr>
          <a:xfrm>
            <a:off x="5619748" y="3039592"/>
            <a:ext cx="2542309" cy="58477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B</a:t>
            </a:r>
            <a:r>
              <a:rPr lang="en-US" sz="1600" b="1">
                <a:solidFill>
                  <a:srgbClr val="002060"/>
                </a:solidFill>
              </a:rPr>
              <a:t>alance </a:t>
            </a:r>
            <a:r>
              <a:rPr lang="en-US" sz="1600" b="1" dirty="0">
                <a:solidFill>
                  <a:srgbClr val="002060"/>
                </a:solidFill>
              </a:rPr>
              <a:t>of collagen degradation and synthesis</a:t>
            </a:r>
            <a:endParaRPr lang="en-US" dirty="0">
              <a:solidFill>
                <a:srgbClr val="002060"/>
              </a:solidFill>
            </a:endParaRPr>
          </a:p>
        </p:txBody>
      </p:sp>
      <p:sp>
        <p:nvSpPr>
          <p:cNvPr id="8" name="TextBox 7">
            <a:extLst>
              <a:ext uri="{FF2B5EF4-FFF2-40B4-BE49-F238E27FC236}">
                <a16:creationId xmlns:a16="http://schemas.microsoft.com/office/drawing/2014/main" id="{A974D38E-476D-22F9-690A-344D512E7807}"/>
              </a:ext>
            </a:extLst>
          </p:cNvPr>
          <p:cNvSpPr txBox="1"/>
          <p:nvPr/>
        </p:nvSpPr>
        <p:spPr>
          <a:xfrm>
            <a:off x="8361435" y="2391470"/>
            <a:ext cx="3674918" cy="83099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loss of SMCs or the inappropriate synthesis of non-collagenous or nonelastic ECM</a:t>
            </a:r>
          </a:p>
        </p:txBody>
      </p:sp>
      <p:cxnSp>
        <p:nvCxnSpPr>
          <p:cNvPr id="10" name="Straight Arrow Connector 9">
            <a:extLst>
              <a:ext uri="{FF2B5EF4-FFF2-40B4-BE49-F238E27FC236}">
                <a16:creationId xmlns:a16="http://schemas.microsoft.com/office/drawing/2014/main" id="{3EE17AA4-56EE-1B9F-ED80-AEC4DFEA27EC}"/>
              </a:ext>
            </a:extLst>
          </p:cNvPr>
          <p:cNvCxnSpPr>
            <a:stCxn id="3" idx="2"/>
          </p:cNvCxnSpPr>
          <p:nvPr/>
        </p:nvCxnSpPr>
        <p:spPr>
          <a:xfrm flipH="1">
            <a:off x="5953990" y="1608370"/>
            <a:ext cx="1" cy="369617"/>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A089B9A9-3363-67A6-3CDF-179AB1A297F3}"/>
              </a:ext>
            </a:extLst>
          </p:cNvPr>
          <p:cNvCxnSpPr>
            <a:cxnSpLocks/>
          </p:cNvCxnSpPr>
          <p:nvPr/>
        </p:nvCxnSpPr>
        <p:spPr>
          <a:xfrm flipH="1">
            <a:off x="4737822" y="2564601"/>
            <a:ext cx="250247" cy="319782"/>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1F904194-6AD3-834F-884C-2E98EDD1EDB5}"/>
              </a:ext>
            </a:extLst>
          </p:cNvPr>
          <p:cNvCxnSpPr>
            <a:cxnSpLocks/>
          </p:cNvCxnSpPr>
          <p:nvPr/>
        </p:nvCxnSpPr>
        <p:spPr>
          <a:xfrm flipH="1">
            <a:off x="3707821" y="2281634"/>
            <a:ext cx="736023" cy="270237"/>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A5990D34-BC86-762C-CA38-02EEA5D4FAA8}"/>
              </a:ext>
            </a:extLst>
          </p:cNvPr>
          <p:cNvCxnSpPr>
            <a:cxnSpLocks/>
          </p:cNvCxnSpPr>
          <p:nvPr/>
        </p:nvCxnSpPr>
        <p:spPr>
          <a:xfrm>
            <a:off x="6406537" y="2506691"/>
            <a:ext cx="78798" cy="360458"/>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DBD64CE9-AF6F-7EA3-D580-974A6223ADAA}"/>
              </a:ext>
            </a:extLst>
          </p:cNvPr>
          <p:cNvCxnSpPr>
            <a:cxnSpLocks/>
          </p:cNvCxnSpPr>
          <p:nvPr/>
        </p:nvCxnSpPr>
        <p:spPr>
          <a:xfrm>
            <a:off x="7446817" y="2311271"/>
            <a:ext cx="734291" cy="360458"/>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9" name="TextBox 8">
            <a:extLst>
              <a:ext uri="{FF2B5EF4-FFF2-40B4-BE49-F238E27FC236}">
                <a16:creationId xmlns:a16="http://schemas.microsoft.com/office/drawing/2014/main" id="{3FC4F1AA-DA9C-2EC2-38D0-F5B04FB2A9CE}"/>
              </a:ext>
            </a:extLst>
          </p:cNvPr>
          <p:cNvSpPr txBox="1"/>
          <p:nvPr/>
        </p:nvSpPr>
        <p:spPr>
          <a:xfrm>
            <a:off x="5680360" y="4050391"/>
            <a:ext cx="2673928" cy="830997"/>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Inflammatory cells like macrophages – in aortitis or atherosclerosis</a:t>
            </a:r>
            <a:endParaRPr lang="en-US" sz="2000" b="1" dirty="0">
              <a:solidFill>
                <a:srgbClr val="7030A0"/>
              </a:solidFill>
            </a:endParaRPr>
          </a:p>
        </p:txBody>
      </p:sp>
      <p:sp>
        <p:nvSpPr>
          <p:cNvPr id="17" name="TextBox 16">
            <a:extLst>
              <a:ext uri="{FF2B5EF4-FFF2-40B4-BE49-F238E27FC236}">
                <a16:creationId xmlns:a16="http://schemas.microsoft.com/office/drawing/2014/main" id="{862899B3-F3FD-458A-E24C-490518255956}"/>
              </a:ext>
            </a:extLst>
          </p:cNvPr>
          <p:cNvSpPr txBox="1"/>
          <p:nvPr/>
        </p:nvSpPr>
        <p:spPr>
          <a:xfrm>
            <a:off x="5577314" y="5322731"/>
            <a:ext cx="2798619" cy="338554"/>
          </a:xfrm>
          <a:prstGeom prst="rect">
            <a:avLst/>
          </a:prstGeom>
          <a:solidFill>
            <a:srgbClr val="FFEFFF"/>
          </a:solidFill>
          <a:effectLst>
            <a:glow rad="63500">
              <a:srgbClr val="FF66FF">
                <a:alpha val="40000"/>
              </a:srgbClr>
            </a:glow>
          </a:effectLst>
        </p:spPr>
        <p:txBody>
          <a:bodyPr wrap="square" rtlCol="0">
            <a:spAutoFit/>
          </a:bodyPr>
          <a:lstStyle/>
          <a:p>
            <a:r>
              <a:rPr lang="en-US" sz="1600" b="1" dirty="0">
                <a:solidFill>
                  <a:srgbClr val="7030A0"/>
                </a:solidFill>
              </a:rPr>
              <a:t>Increased production of MMPs</a:t>
            </a:r>
          </a:p>
        </p:txBody>
      </p:sp>
      <p:sp>
        <p:nvSpPr>
          <p:cNvPr id="18" name="TextBox 17">
            <a:extLst>
              <a:ext uri="{FF2B5EF4-FFF2-40B4-BE49-F238E27FC236}">
                <a16:creationId xmlns:a16="http://schemas.microsoft.com/office/drawing/2014/main" id="{FDB2899A-7001-7098-0922-AC1EC41ED4E7}"/>
              </a:ext>
            </a:extLst>
          </p:cNvPr>
          <p:cNvSpPr txBox="1"/>
          <p:nvPr/>
        </p:nvSpPr>
        <p:spPr>
          <a:xfrm>
            <a:off x="1499539" y="4368049"/>
            <a:ext cx="3148445" cy="338554"/>
          </a:xfrm>
          <a:prstGeom prst="rect">
            <a:avLst/>
          </a:prstGeom>
          <a:solidFill>
            <a:srgbClr val="FFEFFF"/>
          </a:solidFill>
          <a:effectLst>
            <a:glow rad="63500">
              <a:srgbClr val="FF66FF">
                <a:alpha val="40000"/>
              </a:srgbClr>
            </a:glow>
          </a:effectLst>
        </p:spPr>
        <p:txBody>
          <a:bodyPr wrap="square" rtlCol="0">
            <a:spAutoFit/>
          </a:bodyPr>
          <a:lstStyle/>
          <a:p>
            <a:r>
              <a:rPr lang="en-US" sz="1600" b="1" dirty="0">
                <a:solidFill>
                  <a:srgbClr val="7030A0"/>
                </a:solidFill>
              </a:rPr>
              <a:t>Decreased expression of TIMPs</a:t>
            </a:r>
          </a:p>
        </p:txBody>
      </p:sp>
      <p:sp>
        <p:nvSpPr>
          <p:cNvPr id="19" name="TextBox 18">
            <a:extLst>
              <a:ext uri="{FF2B5EF4-FFF2-40B4-BE49-F238E27FC236}">
                <a16:creationId xmlns:a16="http://schemas.microsoft.com/office/drawing/2014/main" id="{945DD00C-9293-488E-D96E-2CF102AC37FC}"/>
              </a:ext>
            </a:extLst>
          </p:cNvPr>
          <p:cNvSpPr txBox="1"/>
          <p:nvPr/>
        </p:nvSpPr>
        <p:spPr>
          <a:xfrm>
            <a:off x="741218" y="5191444"/>
            <a:ext cx="4149869" cy="584775"/>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Degradation of extracellular matrix (elastin, collagens, proteoglycans, laminin, fibronectin )</a:t>
            </a:r>
          </a:p>
        </p:txBody>
      </p:sp>
      <p:sp>
        <p:nvSpPr>
          <p:cNvPr id="25" name="TextBox 24">
            <a:extLst>
              <a:ext uri="{FF2B5EF4-FFF2-40B4-BE49-F238E27FC236}">
                <a16:creationId xmlns:a16="http://schemas.microsoft.com/office/drawing/2014/main" id="{9FB5BDB3-B5F7-1502-3C06-86060DCD7940}"/>
              </a:ext>
            </a:extLst>
          </p:cNvPr>
          <p:cNvSpPr txBox="1"/>
          <p:nvPr/>
        </p:nvSpPr>
        <p:spPr>
          <a:xfrm>
            <a:off x="1017876" y="6233663"/>
            <a:ext cx="3719946" cy="338554"/>
          </a:xfrm>
          <a:prstGeom prst="rect">
            <a:avLst/>
          </a:prstGeom>
          <a:solidFill>
            <a:srgbClr val="E5FFE5"/>
          </a:solidFill>
          <a:effectLst>
            <a:glow rad="63500">
              <a:schemeClr val="accent6">
                <a:satMod val="175000"/>
                <a:alpha val="40000"/>
              </a:schemeClr>
            </a:glow>
          </a:effectLst>
        </p:spPr>
        <p:txBody>
          <a:bodyPr wrap="square" rtlCol="0">
            <a:spAutoFit/>
          </a:bodyPr>
          <a:lstStyle/>
          <a:p>
            <a:pPr algn="ctr"/>
            <a:r>
              <a:rPr lang="en-US" sz="1600" b="1" dirty="0">
                <a:solidFill>
                  <a:schemeClr val="accent6">
                    <a:lumMod val="50000"/>
                  </a:schemeClr>
                </a:solidFill>
              </a:rPr>
              <a:t>Weakening of vessel wall and aneurysm</a:t>
            </a:r>
            <a:endParaRPr lang="en-US" b="1" dirty="0">
              <a:solidFill>
                <a:schemeClr val="accent6">
                  <a:lumMod val="50000"/>
                </a:schemeClr>
              </a:solidFill>
            </a:endParaRPr>
          </a:p>
        </p:txBody>
      </p:sp>
      <p:cxnSp>
        <p:nvCxnSpPr>
          <p:cNvPr id="33" name="Straight Arrow Connector 32">
            <a:extLst>
              <a:ext uri="{FF2B5EF4-FFF2-40B4-BE49-F238E27FC236}">
                <a16:creationId xmlns:a16="http://schemas.microsoft.com/office/drawing/2014/main" id="{7C3F746D-9F07-C504-5769-5E8312C00C81}"/>
              </a:ext>
            </a:extLst>
          </p:cNvPr>
          <p:cNvCxnSpPr>
            <a:cxnSpLocks/>
          </p:cNvCxnSpPr>
          <p:nvPr/>
        </p:nvCxnSpPr>
        <p:spPr>
          <a:xfrm flipH="1">
            <a:off x="6890900" y="3661262"/>
            <a:ext cx="2" cy="2828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4" name="Straight Arrow Connector 33">
            <a:extLst>
              <a:ext uri="{FF2B5EF4-FFF2-40B4-BE49-F238E27FC236}">
                <a16:creationId xmlns:a16="http://schemas.microsoft.com/office/drawing/2014/main" id="{29BBFC26-17B1-A6C3-3D07-6D24595AC34F}"/>
              </a:ext>
            </a:extLst>
          </p:cNvPr>
          <p:cNvCxnSpPr>
            <a:cxnSpLocks/>
          </p:cNvCxnSpPr>
          <p:nvPr/>
        </p:nvCxnSpPr>
        <p:spPr>
          <a:xfrm flipH="1">
            <a:off x="2930236" y="4773131"/>
            <a:ext cx="2" cy="2828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5" name="Straight Arrow Connector 34">
            <a:extLst>
              <a:ext uri="{FF2B5EF4-FFF2-40B4-BE49-F238E27FC236}">
                <a16:creationId xmlns:a16="http://schemas.microsoft.com/office/drawing/2014/main" id="{CFC10E79-6864-F3EA-1924-A45F4DFC5BF7}"/>
              </a:ext>
            </a:extLst>
          </p:cNvPr>
          <p:cNvCxnSpPr>
            <a:cxnSpLocks/>
          </p:cNvCxnSpPr>
          <p:nvPr/>
        </p:nvCxnSpPr>
        <p:spPr>
          <a:xfrm flipH="1">
            <a:off x="6935922" y="4929330"/>
            <a:ext cx="2" cy="28280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51955350-9B72-29FB-B654-59EFA7055DDA}"/>
              </a:ext>
            </a:extLst>
          </p:cNvPr>
          <p:cNvCxnSpPr>
            <a:cxnSpLocks/>
          </p:cNvCxnSpPr>
          <p:nvPr/>
        </p:nvCxnSpPr>
        <p:spPr>
          <a:xfrm>
            <a:off x="2930236" y="5859455"/>
            <a:ext cx="0" cy="253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a:extLst>
              <a:ext uri="{FF2B5EF4-FFF2-40B4-BE49-F238E27FC236}">
                <a16:creationId xmlns:a16="http://schemas.microsoft.com/office/drawing/2014/main" id="{9C182D2E-E25E-3E83-30BA-FECE1D97B6FC}"/>
              </a:ext>
            </a:extLst>
          </p:cNvPr>
          <p:cNvCxnSpPr/>
          <p:nvPr/>
        </p:nvCxnSpPr>
        <p:spPr>
          <a:xfrm flipH="1">
            <a:off x="4988069" y="5496894"/>
            <a:ext cx="482745"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29401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44195-204B-9F48-CA85-8250B08674DB}"/>
              </a:ext>
            </a:extLst>
          </p:cNvPr>
          <p:cNvSpPr>
            <a:spLocks noGrp="1"/>
          </p:cNvSpPr>
          <p:nvPr>
            <p:ph type="title"/>
          </p:nvPr>
        </p:nvSpPr>
        <p:spPr>
          <a:xfrm>
            <a:off x="838200" y="0"/>
            <a:ext cx="10515600" cy="799987"/>
          </a:xfrm>
        </p:spPr>
        <p:txBody>
          <a:bodyPr>
            <a:noAutofit/>
          </a:bodyPr>
          <a:lstStyle/>
          <a:p>
            <a:pPr algn="ctr"/>
            <a:r>
              <a:rPr lang="en-US" sz="3200" b="1" dirty="0">
                <a:solidFill>
                  <a:schemeClr val="accent2">
                    <a:lumMod val="50000"/>
                  </a:schemeClr>
                </a:solidFill>
                <a:latin typeface="+mn-lt"/>
              </a:rPr>
              <a:t>ANEURYSM</a:t>
            </a:r>
            <a:br>
              <a:rPr lang="en-US" sz="2400" dirty="0"/>
            </a:br>
            <a:r>
              <a:rPr lang="en-US" sz="2400" b="1" dirty="0">
                <a:solidFill>
                  <a:schemeClr val="accent6">
                    <a:lumMod val="50000"/>
                  </a:schemeClr>
                </a:solidFill>
                <a:latin typeface="+mn-lt"/>
              </a:rPr>
              <a:t>Pathogenesis</a:t>
            </a:r>
            <a:endParaRPr lang="en-US" sz="2000" dirty="0"/>
          </a:p>
        </p:txBody>
      </p:sp>
      <p:sp>
        <p:nvSpPr>
          <p:cNvPr id="3" name="TextBox 2">
            <a:extLst>
              <a:ext uri="{FF2B5EF4-FFF2-40B4-BE49-F238E27FC236}">
                <a16:creationId xmlns:a16="http://schemas.microsoft.com/office/drawing/2014/main" id="{524D872C-D8AB-1733-F5C1-C9A152625D78}"/>
              </a:ext>
            </a:extLst>
          </p:cNvPr>
          <p:cNvSpPr txBox="1"/>
          <p:nvPr/>
        </p:nvSpPr>
        <p:spPr>
          <a:xfrm>
            <a:off x="4881845" y="821773"/>
            <a:ext cx="2182090"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Causes of aneurysms</a:t>
            </a:r>
          </a:p>
        </p:txBody>
      </p:sp>
      <p:sp>
        <p:nvSpPr>
          <p:cNvPr id="4" name="TextBox 3">
            <a:extLst>
              <a:ext uri="{FF2B5EF4-FFF2-40B4-BE49-F238E27FC236}">
                <a16:creationId xmlns:a16="http://schemas.microsoft.com/office/drawing/2014/main" id="{CD6026DC-BED0-1232-ADC4-3A6F1BF25501}"/>
              </a:ext>
            </a:extLst>
          </p:cNvPr>
          <p:cNvSpPr txBox="1"/>
          <p:nvPr/>
        </p:nvSpPr>
        <p:spPr>
          <a:xfrm>
            <a:off x="4520044" y="1639315"/>
            <a:ext cx="2867891"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chemeClr val="accent2">
                    <a:lumMod val="50000"/>
                  </a:schemeClr>
                </a:solidFill>
              </a:rPr>
              <a:t>Weakening of vessel wall</a:t>
            </a:r>
          </a:p>
        </p:txBody>
      </p:sp>
      <p:sp>
        <p:nvSpPr>
          <p:cNvPr id="5" name="TextBox 4">
            <a:extLst>
              <a:ext uri="{FF2B5EF4-FFF2-40B4-BE49-F238E27FC236}">
                <a16:creationId xmlns:a16="http://schemas.microsoft.com/office/drawing/2014/main" id="{011F1FA1-DD71-D95E-BEE8-74682D3C8FB8}"/>
              </a:ext>
            </a:extLst>
          </p:cNvPr>
          <p:cNvSpPr txBox="1"/>
          <p:nvPr/>
        </p:nvSpPr>
        <p:spPr>
          <a:xfrm>
            <a:off x="334837" y="1572679"/>
            <a:ext cx="3148445" cy="58477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Poor intrinsic quality of the vascular wall connective tissue</a:t>
            </a:r>
            <a:endParaRPr lang="en-US" dirty="0">
              <a:solidFill>
                <a:srgbClr val="002060"/>
              </a:solidFill>
            </a:endParaRPr>
          </a:p>
        </p:txBody>
      </p:sp>
      <p:sp>
        <p:nvSpPr>
          <p:cNvPr id="6" name="TextBox 5">
            <a:extLst>
              <a:ext uri="{FF2B5EF4-FFF2-40B4-BE49-F238E27FC236}">
                <a16:creationId xmlns:a16="http://schemas.microsoft.com/office/drawing/2014/main" id="{7EA2E026-E6F5-EDFF-0C08-0B2D0EB940B6}"/>
              </a:ext>
            </a:extLst>
          </p:cNvPr>
          <p:cNvSpPr txBox="1"/>
          <p:nvPr/>
        </p:nvSpPr>
        <p:spPr>
          <a:xfrm>
            <a:off x="1671042" y="2306946"/>
            <a:ext cx="2542309" cy="83099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Abnormal transforming growth factor-β (TGF-β) signaling</a:t>
            </a:r>
            <a:endParaRPr lang="en-US" dirty="0">
              <a:solidFill>
                <a:srgbClr val="002060"/>
              </a:solidFill>
            </a:endParaRPr>
          </a:p>
        </p:txBody>
      </p:sp>
      <p:sp>
        <p:nvSpPr>
          <p:cNvPr id="7" name="TextBox 6">
            <a:extLst>
              <a:ext uri="{FF2B5EF4-FFF2-40B4-BE49-F238E27FC236}">
                <a16:creationId xmlns:a16="http://schemas.microsoft.com/office/drawing/2014/main" id="{C64A9FE6-AC17-DAA4-D489-634766446E18}"/>
              </a:ext>
            </a:extLst>
          </p:cNvPr>
          <p:cNvSpPr txBox="1"/>
          <p:nvPr/>
        </p:nvSpPr>
        <p:spPr>
          <a:xfrm>
            <a:off x="4416137" y="2501408"/>
            <a:ext cx="2542309" cy="584775"/>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B</a:t>
            </a:r>
            <a:r>
              <a:rPr lang="en-US" sz="1600" b="1">
                <a:solidFill>
                  <a:srgbClr val="002060"/>
                </a:solidFill>
              </a:rPr>
              <a:t>alance </a:t>
            </a:r>
            <a:r>
              <a:rPr lang="en-US" sz="1600" b="1" dirty="0">
                <a:solidFill>
                  <a:srgbClr val="002060"/>
                </a:solidFill>
              </a:rPr>
              <a:t>of collagen degradation and synthesis</a:t>
            </a:r>
            <a:endParaRPr lang="en-US" dirty="0">
              <a:solidFill>
                <a:srgbClr val="002060"/>
              </a:solidFill>
            </a:endParaRPr>
          </a:p>
        </p:txBody>
      </p:sp>
      <p:sp>
        <p:nvSpPr>
          <p:cNvPr id="8" name="TextBox 7">
            <a:extLst>
              <a:ext uri="{FF2B5EF4-FFF2-40B4-BE49-F238E27FC236}">
                <a16:creationId xmlns:a16="http://schemas.microsoft.com/office/drawing/2014/main" id="{A974D38E-476D-22F9-690A-344D512E7807}"/>
              </a:ext>
            </a:extLst>
          </p:cNvPr>
          <p:cNvSpPr txBox="1"/>
          <p:nvPr/>
        </p:nvSpPr>
        <p:spPr>
          <a:xfrm>
            <a:off x="7387935" y="2395483"/>
            <a:ext cx="3674918" cy="830997"/>
          </a:xfrm>
          <a:prstGeom prst="rect">
            <a:avLst/>
          </a:prstGeom>
          <a:solidFill>
            <a:srgbClr val="E5FFFF"/>
          </a:solidFill>
          <a:effectLst>
            <a:glow rad="63500">
              <a:schemeClr val="accent5">
                <a:satMod val="175000"/>
                <a:alpha val="40000"/>
              </a:schemeClr>
            </a:glow>
          </a:effectLst>
        </p:spPr>
        <p:txBody>
          <a:bodyPr wrap="square" rtlCol="0">
            <a:spAutoFit/>
          </a:bodyPr>
          <a:lstStyle/>
          <a:p>
            <a:pPr algn="ctr"/>
            <a:r>
              <a:rPr lang="en-US" sz="1600" b="1" dirty="0">
                <a:solidFill>
                  <a:srgbClr val="002060"/>
                </a:solidFill>
              </a:rPr>
              <a:t>Loss of SMCs or the inappropriate synthesis of non-collagenous or nonelastic ECM</a:t>
            </a:r>
          </a:p>
        </p:txBody>
      </p:sp>
      <p:cxnSp>
        <p:nvCxnSpPr>
          <p:cNvPr id="10" name="Straight Arrow Connector 9">
            <a:extLst>
              <a:ext uri="{FF2B5EF4-FFF2-40B4-BE49-F238E27FC236}">
                <a16:creationId xmlns:a16="http://schemas.microsoft.com/office/drawing/2014/main" id="{3EE17AA4-56EE-1B9F-ED80-AEC4DFEA27EC}"/>
              </a:ext>
            </a:extLst>
          </p:cNvPr>
          <p:cNvCxnSpPr>
            <a:stCxn id="3" idx="2"/>
          </p:cNvCxnSpPr>
          <p:nvPr/>
        </p:nvCxnSpPr>
        <p:spPr>
          <a:xfrm flipH="1">
            <a:off x="5972889" y="1191105"/>
            <a:ext cx="1" cy="369617"/>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A089B9A9-3363-67A6-3CDF-179AB1A297F3}"/>
              </a:ext>
            </a:extLst>
          </p:cNvPr>
          <p:cNvCxnSpPr>
            <a:cxnSpLocks/>
          </p:cNvCxnSpPr>
          <p:nvPr/>
        </p:nvCxnSpPr>
        <p:spPr>
          <a:xfrm flipH="1">
            <a:off x="4271500" y="2106213"/>
            <a:ext cx="241180" cy="200733"/>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3" name="Straight Arrow Connector 12">
            <a:extLst>
              <a:ext uri="{FF2B5EF4-FFF2-40B4-BE49-F238E27FC236}">
                <a16:creationId xmlns:a16="http://schemas.microsoft.com/office/drawing/2014/main" id="{1F904194-6AD3-834F-884C-2E98EDD1EDB5}"/>
              </a:ext>
            </a:extLst>
          </p:cNvPr>
          <p:cNvCxnSpPr>
            <a:cxnSpLocks/>
            <a:stCxn id="4" idx="1"/>
          </p:cNvCxnSpPr>
          <p:nvPr/>
        </p:nvCxnSpPr>
        <p:spPr>
          <a:xfrm flipH="1" flipV="1">
            <a:off x="3612869" y="1823980"/>
            <a:ext cx="907175" cy="1"/>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id="{A5990D34-BC86-762C-CA38-02EEA5D4FAA8}"/>
              </a:ext>
            </a:extLst>
          </p:cNvPr>
          <p:cNvCxnSpPr>
            <a:cxnSpLocks/>
          </p:cNvCxnSpPr>
          <p:nvPr/>
        </p:nvCxnSpPr>
        <p:spPr>
          <a:xfrm>
            <a:off x="5709369" y="2106213"/>
            <a:ext cx="0" cy="289270"/>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a:extLst>
              <a:ext uri="{FF2B5EF4-FFF2-40B4-BE49-F238E27FC236}">
                <a16:creationId xmlns:a16="http://schemas.microsoft.com/office/drawing/2014/main" id="{DBD64CE9-AF6F-7EA3-D580-974A6223ADAA}"/>
              </a:ext>
            </a:extLst>
          </p:cNvPr>
          <p:cNvCxnSpPr>
            <a:cxnSpLocks/>
          </p:cNvCxnSpPr>
          <p:nvPr/>
        </p:nvCxnSpPr>
        <p:spPr>
          <a:xfrm>
            <a:off x="7446816" y="1918388"/>
            <a:ext cx="928256" cy="375649"/>
          </a:xfrm>
          <a:prstGeom prst="straightConnector1">
            <a:avLst/>
          </a:prstGeom>
          <a:ln>
            <a:solidFill>
              <a:schemeClr val="accent2">
                <a:lumMod val="50000"/>
              </a:schemeClr>
            </a:solidFill>
            <a:tailEnd type="triangle"/>
          </a:ln>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503A8AD2-A5EE-538E-5EEC-65CB66C9C6CD}"/>
              </a:ext>
            </a:extLst>
          </p:cNvPr>
          <p:cNvSpPr txBox="1"/>
          <p:nvPr/>
        </p:nvSpPr>
        <p:spPr>
          <a:xfrm>
            <a:off x="3447899" y="3779105"/>
            <a:ext cx="2867891" cy="584775"/>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Atherosclerotic thickening of the intima</a:t>
            </a:r>
            <a:endParaRPr lang="en-US" sz="1600" dirty="0">
              <a:solidFill>
                <a:srgbClr val="7030A0"/>
              </a:solidFill>
            </a:endParaRPr>
          </a:p>
        </p:txBody>
      </p:sp>
      <p:sp>
        <p:nvSpPr>
          <p:cNvPr id="26" name="TextBox 25">
            <a:extLst>
              <a:ext uri="{FF2B5EF4-FFF2-40B4-BE49-F238E27FC236}">
                <a16:creationId xmlns:a16="http://schemas.microsoft.com/office/drawing/2014/main" id="{5EE6250F-27AB-4BD9-C1F5-89D509706121}"/>
              </a:ext>
            </a:extLst>
          </p:cNvPr>
          <p:cNvSpPr txBox="1"/>
          <p:nvPr/>
        </p:nvSpPr>
        <p:spPr>
          <a:xfrm>
            <a:off x="6842088" y="3792782"/>
            <a:ext cx="2240974"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Systemic hypertension</a:t>
            </a:r>
            <a:endParaRPr lang="en-US" sz="1600" dirty="0">
              <a:solidFill>
                <a:srgbClr val="7030A0"/>
              </a:solidFill>
            </a:endParaRPr>
          </a:p>
        </p:txBody>
      </p:sp>
      <p:sp>
        <p:nvSpPr>
          <p:cNvPr id="27" name="TextBox 26">
            <a:extLst>
              <a:ext uri="{FF2B5EF4-FFF2-40B4-BE49-F238E27FC236}">
                <a16:creationId xmlns:a16="http://schemas.microsoft.com/office/drawing/2014/main" id="{807D49A5-35B6-2E4E-5AA3-E1B0DE1C1572}"/>
              </a:ext>
            </a:extLst>
          </p:cNvPr>
          <p:cNvSpPr txBox="1"/>
          <p:nvPr/>
        </p:nvSpPr>
        <p:spPr>
          <a:xfrm>
            <a:off x="9812627" y="3779189"/>
            <a:ext cx="1859973"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Tertiary syphilis</a:t>
            </a:r>
            <a:endParaRPr lang="en-US" sz="1600" dirty="0">
              <a:solidFill>
                <a:srgbClr val="7030A0"/>
              </a:solidFill>
            </a:endParaRPr>
          </a:p>
        </p:txBody>
      </p:sp>
      <p:sp>
        <p:nvSpPr>
          <p:cNvPr id="28" name="TextBox 27">
            <a:extLst>
              <a:ext uri="{FF2B5EF4-FFF2-40B4-BE49-F238E27FC236}">
                <a16:creationId xmlns:a16="http://schemas.microsoft.com/office/drawing/2014/main" id="{F32E65A6-3FC6-FBDA-A071-0C4FA7CF889A}"/>
              </a:ext>
            </a:extLst>
          </p:cNvPr>
          <p:cNvSpPr txBox="1"/>
          <p:nvPr/>
        </p:nvSpPr>
        <p:spPr>
          <a:xfrm>
            <a:off x="3483282" y="4732654"/>
            <a:ext cx="2580113"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Ischemia of the inner media</a:t>
            </a:r>
            <a:endParaRPr lang="en-US" sz="1600" dirty="0">
              <a:solidFill>
                <a:srgbClr val="7030A0"/>
              </a:solidFill>
            </a:endParaRPr>
          </a:p>
        </p:txBody>
      </p:sp>
      <p:sp>
        <p:nvSpPr>
          <p:cNvPr id="29" name="TextBox 28">
            <a:extLst>
              <a:ext uri="{FF2B5EF4-FFF2-40B4-BE49-F238E27FC236}">
                <a16:creationId xmlns:a16="http://schemas.microsoft.com/office/drawing/2014/main" id="{5CCDEB08-507A-9BF2-917F-EE2B4191AF70}"/>
              </a:ext>
            </a:extLst>
          </p:cNvPr>
          <p:cNvSpPr txBox="1"/>
          <p:nvPr/>
        </p:nvSpPr>
        <p:spPr>
          <a:xfrm>
            <a:off x="6676453" y="4517211"/>
            <a:ext cx="2580113" cy="830997"/>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significant narrowing of arterioles of the vasa vasorum (e.g., in the aorta</a:t>
            </a:r>
            <a:r>
              <a:rPr lang="en-US" sz="1600" b="1" dirty="0">
                <a:solidFill>
                  <a:srgbClr val="002060"/>
                </a:solidFill>
              </a:rPr>
              <a:t>)</a:t>
            </a:r>
            <a:endParaRPr lang="en-US" sz="1600" dirty="0">
              <a:solidFill>
                <a:srgbClr val="7030A0"/>
              </a:solidFill>
            </a:endParaRPr>
          </a:p>
        </p:txBody>
      </p:sp>
      <p:sp>
        <p:nvSpPr>
          <p:cNvPr id="30" name="TextBox 29">
            <a:extLst>
              <a:ext uri="{FF2B5EF4-FFF2-40B4-BE49-F238E27FC236}">
                <a16:creationId xmlns:a16="http://schemas.microsoft.com/office/drawing/2014/main" id="{A672959A-6EE5-3340-B3B8-9A8A6219D98F}"/>
              </a:ext>
            </a:extLst>
          </p:cNvPr>
          <p:cNvSpPr txBox="1"/>
          <p:nvPr/>
        </p:nvSpPr>
        <p:spPr>
          <a:xfrm>
            <a:off x="9404268" y="4560366"/>
            <a:ext cx="2680353" cy="584775"/>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Obliterative endarteritis occurs in the vasa vasorum</a:t>
            </a:r>
            <a:endParaRPr lang="en-US" dirty="0">
              <a:solidFill>
                <a:srgbClr val="7030A0"/>
              </a:solidFill>
            </a:endParaRPr>
          </a:p>
        </p:txBody>
      </p:sp>
      <p:sp>
        <p:nvSpPr>
          <p:cNvPr id="31" name="TextBox 30">
            <a:extLst>
              <a:ext uri="{FF2B5EF4-FFF2-40B4-BE49-F238E27FC236}">
                <a16:creationId xmlns:a16="http://schemas.microsoft.com/office/drawing/2014/main" id="{60BEF36B-06B5-4D2C-000E-B5BB9AE22476}"/>
              </a:ext>
            </a:extLst>
          </p:cNvPr>
          <p:cNvSpPr txBox="1"/>
          <p:nvPr/>
        </p:nvSpPr>
        <p:spPr>
          <a:xfrm>
            <a:off x="6893870" y="5655595"/>
            <a:ext cx="2270912" cy="338554"/>
          </a:xfrm>
          <a:prstGeom prst="rect">
            <a:avLst/>
          </a:prstGeom>
          <a:solidFill>
            <a:srgbClr val="FFEFFF"/>
          </a:solidFill>
          <a:effectLst>
            <a:glow rad="63500">
              <a:srgbClr val="FF66FF">
                <a:alpha val="40000"/>
              </a:srgbClr>
            </a:glow>
          </a:effectLst>
        </p:spPr>
        <p:txBody>
          <a:bodyPr wrap="square" rtlCol="0">
            <a:spAutoFit/>
          </a:bodyPr>
          <a:lstStyle/>
          <a:p>
            <a:pPr algn="ctr"/>
            <a:r>
              <a:rPr lang="en-US" sz="1600" b="1" dirty="0">
                <a:solidFill>
                  <a:srgbClr val="7030A0"/>
                </a:solidFill>
              </a:rPr>
              <a:t>Outer medial ischemia</a:t>
            </a:r>
            <a:endParaRPr lang="en-US" sz="1600" dirty="0">
              <a:solidFill>
                <a:srgbClr val="7030A0"/>
              </a:solidFill>
            </a:endParaRPr>
          </a:p>
        </p:txBody>
      </p:sp>
      <p:sp>
        <p:nvSpPr>
          <p:cNvPr id="32" name="TextBox 31">
            <a:extLst>
              <a:ext uri="{FF2B5EF4-FFF2-40B4-BE49-F238E27FC236}">
                <a16:creationId xmlns:a16="http://schemas.microsoft.com/office/drawing/2014/main" id="{E3FF572C-1168-5707-F898-6DDE2CA33955}"/>
              </a:ext>
            </a:extLst>
          </p:cNvPr>
          <p:cNvSpPr txBox="1"/>
          <p:nvPr/>
        </p:nvSpPr>
        <p:spPr>
          <a:xfrm>
            <a:off x="1595968" y="6393480"/>
            <a:ext cx="1797281" cy="369332"/>
          </a:xfrm>
          <a:prstGeom prst="rect">
            <a:avLst/>
          </a:prstGeom>
          <a:solidFill>
            <a:schemeClr val="accent4">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solidFill>
                  <a:srgbClr val="C00000"/>
                </a:solidFill>
              </a:rPr>
              <a:t>Aneurysm </a:t>
            </a:r>
          </a:p>
        </p:txBody>
      </p:sp>
      <p:cxnSp>
        <p:nvCxnSpPr>
          <p:cNvPr id="38" name="Straight Arrow Connector 37">
            <a:extLst>
              <a:ext uri="{FF2B5EF4-FFF2-40B4-BE49-F238E27FC236}">
                <a16:creationId xmlns:a16="http://schemas.microsoft.com/office/drawing/2014/main" id="{B3155483-6367-C8F8-8E8E-AC109F7D9282}"/>
              </a:ext>
            </a:extLst>
          </p:cNvPr>
          <p:cNvCxnSpPr/>
          <p:nvPr/>
        </p:nvCxnSpPr>
        <p:spPr>
          <a:xfrm flipH="1">
            <a:off x="6411191" y="3226480"/>
            <a:ext cx="976744" cy="4726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1" name="Straight Arrow Connector 40">
            <a:extLst>
              <a:ext uri="{FF2B5EF4-FFF2-40B4-BE49-F238E27FC236}">
                <a16:creationId xmlns:a16="http://schemas.microsoft.com/office/drawing/2014/main" id="{13A144BD-470E-4CAF-5EC5-8A15D5F431E5}"/>
              </a:ext>
            </a:extLst>
          </p:cNvPr>
          <p:cNvCxnSpPr/>
          <p:nvPr/>
        </p:nvCxnSpPr>
        <p:spPr>
          <a:xfrm flipH="1">
            <a:off x="8302336" y="3327926"/>
            <a:ext cx="270164" cy="3075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44D5FF6C-3BDB-EBAA-C595-6F5898942C1E}"/>
              </a:ext>
            </a:extLst>
          </p:cNvPr>
          <p:cNvCxnSpPr/>
          <p:nvPr/>
        </p:nvCxnSpPr>
        <p:spPr>
          <a:xfrm>
            <a:off x="10037618" y="3281017"/>
            <a:ext cx="426027" cy="41814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5" name="Straight Arrow Connector 44">
            <a:extLst>
              <a:ext uri="{FF2B5EF4-FFF2-40B4-BE49-F238E27FC236}">
                <a16:creationId xmlns:a16="http://schemas.microsoft.com/office/drawing/2014/main" id="{70A6DE51-2104-973C-4EB3-A41DCC7265EA}"/>
              </a:ext>
            </a:extLst>
          </p:cNvPr>
          <p:cNvCxnSpPr/>
          <p:nvPr/>
        </p:nvCxnSpPr>
        <p:spPr>
          <a:xfrm>
            <a:off x="4881844" y="4302325"/>
            <a:ext cx="0" cy="337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D5F3AA40-3C69-4B65-7633-7B3283FB9A4F}"/>
              </a:ext>
            </a:extLst>
          </p:cNvPr>
          <p:cNvCxnSpPr>
            <a:cxnSpLocks/>
          </p:cNvCxnSpPr>
          <p:nvPr/>
        </p:nvCxnSpPr>
        <p:spPr>
          <a:xfrm>
            <a:off x="7955323" y="5318245"/>
            <a:ext cx="7252" cy="2512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7" name="Straight Arrow Connector 46">
            <a:extLst>
              <a:ext uri="{FF2B5EF4-FFF2-40B4-BE49-F238E27FC236}">
                <a16:creationId xmlns:a16="http://schemas.microsoft.com/office/drawing/2014/main" id="{A4667791-5239-F4EA-F421-4DF4CCCB027A}"/>
              </a:ext>
            </a:extLst>
          </p:cNvPr>
          <p:cNvCxnSpPr/>
          <p:nvPr/>
        </p:nvCxnSpPr>
        <p:spPr>
          <a:xfrm>
            <a:off x="7962575" y="4133650"/>
            <a:ext cx="0" cy="337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a:extLst>
              <a:ext uri="{FF2B5EF4-FFF2-40B4-BE49-F238E27FC236}">
                <a16:creationId xmlns:a16="http://schemas.microsoft.com/office/drawing/2014/main" id="{DDD767D1-76A5-911B-954B-D1F09646B864}"/>
              </a:ext>
            </a:extLst>
          </p:cNvPr>
          <p:cNvCxnSpPr/>
          <p:nvPr/>
        </p:nvCxnSpPr>
        <p:spPr>
          <a:xfrm>
            <a:off x="10659190" y="4133650"/>
            <a:ext cx="0" cy="3373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a:extLst>
              <a:ext uri="{FF2B5EF4-FFF2-40B4-BE49-F238E27FC236}">
                <a16:creationId xmlns:a16="http://schemas.microsoft.com/office/drawing/2014/main" id="{8B111D52-5665-CC10-7E85-B40E91C8D707}"/>
              </a:ext>
            </a:extLst>
          </p:cNvPr>
          <p:cNvCxnSpPr>
            <a:cxnSpLocks/>
          </p:cNvCxnSpPr>
          <p:nvPr/>
        </p:nvCxnSpPr>
        <p:spPr>
          <a:xfrm>
            <a:off x="7948071" y="5976703"/>
            <a:ext cx="7252" cy="25128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2" name="Straight Arrow Connector 51">
            <a:extLst>
              <a:ext uri="{FF2B5EF4-FFF2-40B4-BE49-F238E27FC236}">
                <a16:creationId xmlns:a16="http://schemas.microsoft.com/office/drawing/2014/main" id="{EA4454E3-A025-3B84-E952-4F157367DACF}"/>
              </a:ext>
            </a:extLst>
          </p:cNvPr>
          <p:cNvCxnSpPr>
            <a:cxnSpLocks/>
          </p:cNvCxnSpPr>
          <p:nvPr/>
        </p:nvCxnSpPr>
        <p:spPr>
          <a:xfrm flipH="1">
            <a:off x="9008918" y="5255875"/>
            <a:ext cx="1371600" cy="110721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5" name="Straight Arrow Connector 54">
            <a:extLst>
              <a:ext uri="{FF2B5EF4-FFF2-40B4-BE49-F238E27FC236}">
                <a16:creationId xmlns:a16="http://schemas.microsoft.com/office/drawing/2014/main" id="{2B0BE732-FEBD-F392-11FC-EE9BF626AE06}"/>
              </a:ext>
            </a:extLst>
          </p:cNvPr>
          <p:cNvCxnSpPr/>
          <p:nvPr/>
        </p:nvCxnSpPr>
        <p:spPr>
          <a:xfrm>
            <a:off x="4881844" y="5172952"/>
            <a:ext cx="1794609" cy="11901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56" name="TextBox 55">
            <a:extLst>
              <a:ext uri="{FF2B5EF4-FFF2-40B4-BE49-F238E27FC236}">
                <a16:creationId xmlns:a16="http://schemas.microsoft.com/office/drawing/2014/main" id="{662343B9-12BF-5B67-CE60-775A1070B3C9}"/>
              </a:ext>
            </a:extLst>
          </p:cNvPr>
          <p:cNvSpPr txBox="1"/>
          <p:nvPr/>
        </p:nvSpPr>
        <p:spPr>
          <a:xfrm>
            <a:off x="4618605" y="6393480"/>
            <a:ext cx="7310156" cy="369332"/>
          </a:xfrm>
          <a:prstGeom prst="rect">
            <a:avLst/>
          </a:prstGeom>
          <a:solidFill>
            <a:srgbClr val="E5FFE5"/>
          </a:solidFill>
          <a:effectLst>
            <a:glow rad="63500">
              <a:schemeClr val="accent6">
                <a:satMod val="175000"/>
                <a:alpha val="40000"/>
              </a:schemeClr>
            </a:glow>
          </a:effectLst>
        </p:spPr>
        <p:txBody>
          <a:bodyPr wrap="square" rtlCol="0">
            <a:spAutoFit/>
          </a:bodyPr>
          <a:lstStyle/>
          <a:p>
            <a:r>
              <a:rPr lang="en-US" sz="1800" b="1" dirty="0">
                <a:solidFill>
                  <a:schemeClr val="accent6">
                    <a:lumMod val="50000"/>
                  </a:schemeClr>
                </a:solidFill>
              </a:rPr>
              <a:t>SMC loss, elastic fiber loss, and inadequate or inappropriate ECM synthesis</a:t>
            </a:r>
            <a:endParaRPr lang="en-US" dirty="0">
              <a:solidFill>
                <a:schemeClr val="accent6">
                  <a:lumMod val="50000"/>
                </a:schemeClr>
              </a:solidFill>
            </a:endParaRPr>
          </a:p>
        </p:txBody>
      </p:sp>
      <p:cxnSp>
        <p:nvCxnSpPr>
          <p:cNvPr id="58" name="Straight Arrow Connector 57">
            <a:extLst>
              <a:ext uri="{FF2B5EF4-FFF2-40B4-BE49-F238E27FC236}">
                <a16:creationId xmlns:a16="http://schemas.microsoft.com/office/drawing/2014/main" id="{62A0CB97-7864-D68A-F552-1EAD94B60C11}"/>
              </a:ext>
            </a:extLst>
          </p:cNvPr>
          <p:cNvCxnSpPr/>
          <p:nvPr/>
        </p:nvCxnSpPr>
        <p:spPr>
          <a:xfrm flipH="1">
            <a:off x="3612869" y="6578146"/>
            <a:ext cx="89981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52475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21E037-9969-E494-6AD3-92F477228263}"/>
              </a:ext>
            </a:extLst>
          </p:cNvPr>
          <p:cNvPicPr>
            <a:picLocks noChangeAspect="1"/>
          </p:cNvPicPr>
          <p:nvPr/>
        </p:nvPicPr>
        <p:blipFill rotWithShape="1">
          <a:blip r:embed="rId2"/>
          <a:srcRect l="5082" b="52548"/>
          <a:stretch/>
        </p:blipFill>
        <p:spPr>
          <a:xfrm>
            <a:off x="6198178" y="950229"/>
            <a:ext cx="5704609" cy="4707442"/>
          </a:xfrm>
          <a:prstGeom prst="rect">
            <a:avLst/>
          </a:prstGeom>
        </p:spPr>
      </p:pic>
      <p:pic>
        <p:nvPicPr>
          <p:cNvPr id="7" name="Picture 6">
            <a:extLst>
              <a:ext uri="{FF2B5EF4-FFF2-40B4-BE49-F238E27FC236}">
                <a16:creationId xmlns:a16="http://schemas.microsoft.com/office/drawing/2014/main" id="{1D5EBD0C-423F-55C2-B9B2-8F33025EF37C}"/>
              </a:ext>
            </a:extLst>
          </p:cNvPr>
          <p:cNvPicPr>
            <a:picLocks noChangeAspect="1"/>
          </p:cNvPicPr>
          <p:nvPr/>
        </p:nvPicPr>
        <p:blipFill rotWithShape="1">
          <a:blip r:embed="rId2"/>
          <a:srcRect l="5082" t="50902" b="266"/>
          <a:stretch/>
        </p:blipFill>
        <p:spPr>
          <a:xfrm>
            <a:off x="297874" y="950230"/>
            <a:ext cx="5704609" cy="4707441"/>
          </a:xfrm>
          <a:prstGeom prst="rect">
            <a:avLst/>
          </a:prstGeom>
        </p:spPr>
      </p:pic>
      <p:sp>
        <p:nvSpPr>
          <p:cNvPr id="8" name="TextBox 7">
            <a:extLst>
              <a:ext uri="{FF2B5EF4-FFF2-40B4-BE49-F238E27FC236}">
                <a16:creationId xmlns:a16="http://schemas.microsoft.com/office/drawing/2014/main" id="{E0149BD0-1751-D3B4-80BC-EFBEBBC45F96}"/>
              </a:ext>
            </a:extLst>
          </p:cNvPr>
          <p:cNvSpPr txBox="1"/>
          <p:nvPr/>
        </p:nvSpPr>
        <p:spPr>
          <a:xfrm>
            <a:off x="6956767" y="415637"/>
            <a:ext cx="4177146"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t>Cystic medial degeneration</a:t>
            </a:r>
          </a:p>
        </p:txBody>
      </p:sp>
      <p:sp>
        <p:nvSpPr>
          <p:cNvPr id="9" name="TextBox 8">
            <a:extLst>
              <a:ext uri="{FF2B5EF4-FFF2-40B4-BE49-F238E27FC236}">
                <a16:creationId xmlns:a16="http://schemas.microsoft.com/office/drawing/2014/main" id="{845666E3-FC2F-32A5-86DD-B2253A490514}"/>
              </a:ext>
            </a:extLst>
          </p:cNvPr>
          <p:cNvSpPr txBox="1"/>
          <p:nvPr/>
        </p:nvSpPr>
        <p:spPr>
          <a:xfrm>
            <a:off x="6002483" y="5657671"/>
            <a:ext cx="6096000" cy="1077218"/>
          </a:xfrm>
          <a:prstGeom prst="rect">
            <a:avLst/>
          </a:prstGeom>
          <a:noFill/>
        </p:spPr>
        <p:txBody>
          <a:bodyPr wrap="square" rtlCol="0">
            <a:spAutoFit/>
          </a:bodyPr>
          <a:lstStyle/>
          <a:p>
            <a:pPr algn="ctr"/>
            <a:r>
              <a:rPr lang="en-US" sz="1600" b="1" dirty="0">
                <a:solidFill>
                  <a:srgbClr val="002060"/>
                </a:solidFill>
              </a:rPr>
              <a:t>Cross-section of aortic media from a patient with Marfan syndrome showing marked elastin fragmentation and formation of areas devoid of elastin that resemble cystic spaces but are actually filled with increased amounts of proteoglycans</a:t>
            </a:r>
          </a:p>
        </p:txBody>
      </p:sp>
      <p:sp>
        <p:nvSpPr>
          <p:cNvPr id="10" name="TextBox 9">
            <a:extLst>
              <a:ext uri="{FF2B5EF4-FFF2-40B4-BE49-F238E27FC236}">
                <a16:creationId xmlns:a16="http://schemas.microsoft.com/office/drawing/2014/main" id="{8BFD8FD5-A3BD-7E7D-8A8C-CB4C2C2A6D14}"/>
              </a:ext>
            </a:extLst>
          </p:cNvPr>
          <p:cNvSpPr txBox="1"/>
          <p:nvPr/>
        </p:nvSpPr>
        <p:spPr>
          <a:xfrm>
            <a:off x="588820" y="5796032"/>
            <a:ext cx="5122718" cy="584775"/>
          </a:xfrm>
          <a:prstGeom prst="rect">
            <a:avLst/>
          </a:prstGeom>
          <a:noFill/>
        </p:spPr>
        <p:txBody>
          <a:bodyPr wrap="square" rtlCol="0">
            <a:spAutoFit/>
          </a:bodyPr>
          <a:lstStyle/>
          <a:p>
            <a:pPr algn="ctr"/>
            <a:r>
              <a:rPr lang="en-US" sz="1600" b="1" dirty="0">
                <a:solidFill>
                  <a:srgbClr val="002060"/>
                </a:solidFill>
              </a:rPr>
              <a:t>Normal media for comparison showing the regular layered pattern of elastic tissue</a:t>
            </a:r>
          </a:p>
        </p:txBody>
      </p:sp>
      <p:sp>
        <p:nvSpPr>
          <p:cNvPr id="11" name="TextBox 10">
            <a:extLst>
              <a:ext uri="{FF2B5EF4-FFF2-40B4-BE49-F238E27FC236}">
                <a16:creationId xmlns:a16="http://schemas.microsoft.com/office/drawing/2014/main" id="{E0DCFD6F-271E-9437-0142-4DAF255AD861}"/>
              </a:ext>
            </a:extLst>
          </p:cNvPr>
          <p:cNvSpPr txBox="1"/>
          <p:nvPr/>
        </p:nvSpPr>
        <p:spPr>
          <a:xfrm>
            <a:off x="1319645" y="415637"/>
            <a:ext cx="3470564" cy="369332"/>
          </a:xfrm>
          <a:prstGeom prst="rect">
            <a:avLst/>
          </a:prstGeom>
          <a:solidFill>
            <a:schemeClr val="accent2">
              <a:lumMod val="20000"/>
              <a:lumOff val="80000"/>
            </a:schemeClr>
          </a:solidFill>
          <a:effectLst>
            <a:glow rad="63500">
              <a:schemeClr val="accent2">
                <a:satMod val="175000"/>
                <a:alpha val="40000"/>
              </a:schemeClr>
            </a:glow>
          </a:effectLst>
        </p:spPr>
        <p:txBody>
          <a:bodyPr wrap="square" rtlCol="0">
            <a:spAutoFit/>
          </a:bodyPr>
          <a:lstStyle/>
          <a:p>
            <a:pPr algn="ctr"/>
            <a:r>
              <a:rPr lang="en-US" b="1" dirty="0"/>
              <a:t>Normal media</a:t>
            </a:r>
          </a:p>
        </p:txBody>
      </p:sp>
    </p:spTree>
    <p:extLst>
      <p:ext uri="{BB962C8B-B14F-4D97-AF65-F5344CB8AC3E}">
        <p14:creationId xmlns:p14="http://schemas.microsoft.com/office/powerpoint/2010/main" val="3111062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EEAF4-9950-1240-C670-09C77450C09A}"/>
              </a:ext>
            </a:extLst>
          </p:cNvPr>
          <p:cNvSpPr>
            <a:spLocks noGrp="1"/>
          </p:cNvSpPr>
          <p:nvPr>
            <p:ph type="title"/>
          </p:nvPr>
        </p:nvSpPr>
        <p:spPr>
          <a:xfrm>
            <a:off x="838200" y="561110"/>
            <a:ext cx="10515600" cy="613064"/>
          </a:xfrm>
        </p:spPr>
        <p:txBody>
          <a:bodyPr>
            <a:normAutofit fontScale="90000"/>
          </a:bodyPr>
          <a:lstStyle/>
          <a:p>
            <a:pPr algn="ctr"/>
            <a:r>
              <a:rPr lang="en-US" b="1" dirty="0">
                <a:solidFill>
                  <a:schemeClr val="accent2">
                    <a:lumMod val="50000"/>
                  </a:schemeClr>
                </a:solidFill>
                <a:latin typeface="+mn-lt"/>
              </a:rPr>
              <a:t>AORTIC ANEURYSMS</a:t>
            </a:r>
          </a:p>
        </p:txBody>
      </p:sp>
      <p:sp>
        <p:nvSpPr>
          <p:cNvPr id="3" name="Content Placeholder 2">
            <a:extLst>
              <a:ext uri="{FF2B5EF4-FFF2-40B4-BE49-F238E27FC236}">
                <a16:creationId xmlns:a16="http://schemas.microsoft.com/office/drawing/2014/main" id="{BA8A3225-E364-8AEF-9F96-74DB1C83A586}"/>
              </a:ext>
            </a:extLst>
          </p:cNvPr>
          <p:cNvSpPr>
            <a:spLocks noGrp="1"/>
          </p:cNvSpPr>
          <p:nvPr>
            <p:ph idx="1"/>
          </p:nvPr>
        </p:nvSpPr>
        <p:spPr>
          <a:xfrm>
            <a:off x="529936" y="1735282"/>
            <a:ext cx="11429999" cy="4977245"/>
          </a:xfrm>
        </p:spPr>
        <p:txBody>
          <a:bodyPr>
            <a:normAutofit/>
          </a:bodyPr>
          <a:lstStyle/>
          <a:p>
            <a:pPr>
              <a:spcAft>
                <a:spcPts val="1800"/>
              </a:spcAft>
            </a:pPr>
            <a:r>
              <a:rPr lang="en-US" b="1" dirty="0">
                <a:solidFill>
                  <a:srgbClr val="002060"/>
                </a:solidFill>
              </a:rPr>
              <a:t>The two most important causes of aortic aneurysms are</a:t>
            </a:r>
          </a:p>
          <a:p>
            <a:pPr lvl="1">
              <a:spcAft>
                <a:spcPts val="1800"/>
              </a:spcAft>
            </a:pPr>
            <a:r>
              <a:rPr lang="en-US" sz="2800" b="1" dirty="0">
                <a:solidFill>
                  <a:srgbClr val="002060"/>
                </a:solidFill>
              </a:rPr>
              <a:t>Atherosclerosis </a:t>
            </a:r>
          </a:p>
          <a:p>
            <a:pPr lvl="1">
              <a:spcAft>
                <a:spcPts val="1800"/>
              </a:spcAft>
            </a:pPr>
            <a:r>
              <a:rPr lang="en-US" sz="2800" b="1" dirty="0">
                <a:solidFill>
                  <a:srgbClr val="002060"/>
                </a:solidFill>
              </a:rPr>
              <a:t>Hypertension</a:t>
            </a:r>
          </a:p>
          <a:p>
            <a:pPr>
              <a:spcAft>
                <a:spcPts val="1800"/>
              </a:spcAft>
            </a:pPr>
            <a:r>
              <a:rPr lang="en-US" b="1" dirty="0">
                <a:solidFill>
                  <a:srgbClr val="002060"/>
                </a:solidFill>
              </a:rPr>
              <a:t>Atherosclerosis is a greater factor </a:t>
            </a:r>
            <a:r>
              <a:rPr lang="en-US" b="1">
                <a:solidFill>
                  <a:srgbClr val="002060"/>
                </a:solidFill>
              </a:rPr>
              <a:t>in </a:t>
            </a:r>
            <a:r>
              <a:rPr lang="en-US" b="1" dirty="0">
                <a:solidFill>
                  <a:srgbClr val="002060"/>
                </a:solidFill>
              </a:rPr>
              <a:t>a</a:t>
            </a:r>
            <a:r>
              <a:rPr lang="en-US" b="1">
                <a:solidFill>
                  <a:srgbClr val="002060"/>
                </a:solidFill>
              </a:rPr>
              <a:t>bdominal </a:t>
            </a:r>
            <a:r>
              <a:rPr lang="en-US" b="1" dirty="0">
                <a:solidFill>
                  <a:srgbClr val="002060"/>
                </a:solidFill>
              </a:rPr>
              <a:t>aortic aneurysms, while hypertension is the most common etiology associated with ascending aortic aneurysms</a:t>
            </a:r>
          </a:p>
          <a:p>
            <a:endParaRPr lang="en-US" sz="3200" b="1" dirty="0">
              <a:solidFill>
                <a:srgbClr val="002060"/>
              </a:solidFill>
            </a:endParaRPr>
          </a:p>
        </p:txBody>
      </p:sp>
    </p:spTree>
    <p:extLst>
      <p:ext uri="{BB962C8B-B14F-4D97-AF65-F5344CB8AC3E}">
        <p14:creationId xmlns:p14="http://schemas.microsoft.com/office/powerpoint/2010/main" val="1541850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11324</TotalTime>
  <Words>2133</Words>
  <Application>Microsoft Office PowerPoint</Application>
  <PresentationFormat>Widescreen</PresentationFormat>
  <Paragraphs>311</Paragraphs>
  <Slides>35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ANEURYSM </vt:lpstr>
      <vt:lpstr>PowerPoint Presentation</vt:lpstr>
      <vt:lpstr>ANEURYSM</vt:lpstr>
      <vt:lpstr>ANEURYSM Pathogenesis</vt:lpstr>
      <vt:lpstr>ANEURYSM Pathogenesis</vt:lpstr>
      <vt:lpstr>ANEURYSM Pathogenesis</vt:lpstr>
      <vt:lpstr>ANEURYSM Pathogenesis</vt:lpstr>
      <vt:lpstr>PowerPoint Presentation</vt:lpstr>
      <vt:lpstr>AORTIC ANEURYSMS</vt:lpstr>
      <vt:lpstr>AORTIC ANEURYSMS</vt:lpstr>
      <vt:lpstr>ABDOMINAL AORTIC ANEURYSM</vt:lpstr>
      <vt:lpstr>ABDOMINAL AORTIC ANEURYSM</vt:lpstr>
      <vt:lpstr>ABDOMINAL AORTIC ANEURYSM VARIANTS</vt:lpstr>
      <vt:lpstr>ABDOMINAL AORTIC ANEURYSM CLINICAL FEATURES OF AAA</vt:lpstr>
      <vt:lpstr>ABDOMINAL AORTIC ANEURYSM CLINICAL FEATURES OF AAA</vt:lpstr>
      <vt:lpstr>ABDOMINAL AORTIC ANEURYSM TREATMENT OF AAA</vt:lpstr>
      <vt:lpstr>THORACIC AORTIC ANEURYSM</vt:lpstr>
      <vt:lpstr>THORACIC AORTIC ANEURYSM</vt:lpstr>
      <vt:lpstr>SYPHILITIC  ANEURYSM</vt:lpstr>
      <vt:lpstr>SYPHILITIC  ANEURYSM Pathogenesis </vt:lpstr>
      <vt:lpstr>SYPHILITIC  ANEURYSM Morphology </vt:lpstr>
      <vt:lpstr>SYPHILITIC  ANEURYSM Microscopy  </vt:lpstr>
      <vt:lpstr>AORTIC DISSECTION</vt:lpstr>
      <vt:lpstr>AORTIC DISSECTION</vt:lpstr>
      <vt:lpstr>AORTIC DISSECTION  MORPHOLOGY</vt:lpstr>
      <vt:lpstr>AORTIC DISSECTION  MORPHOLOGY</vt:lpstr>
      <vt:lpstr>AORTIC DISSECTION  MORPHOLOGY</vt:lpstr>
      <vt:lpstr>CLASSIFICATION - STANFORD</vt:lpstr>
      <vt:lpstr>CLASSIFICATION - DEBAKEY</vt:lpstr>
      <vt:lpstr>AORTIC DISSECTION</vt:lpstr>
      <vt:lpstr>AORTIC DISSECTION Clinical Features</vt:lpstr>
      <vt:lpstr>AORTIC DISSECTION Clinical Features</vt:lpstr>
      <vt:lpstr>AORTIC DISSECTION Clinical Features</vt:lpstr>
      <vt:lpstr>AORTIC DISSECTION Treatment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ANEURYSM</dc:title>
  <dc:creator>Rupesh Vissa</dc:creator>
  <cp:lastModifiedBy>Rupesh Vissa</cp:lastModifiedBy>
  <cp:revision>23</cp:revision>
  <dcterms:created xsi:type="dcterms:W3CDTF">2023-06-01T12:58:15Z</dcterms:created>
  <dcterms:modified xsi:type="dcterms:W3CDTF">2023-09-05T00:39:43Z</dcterms:modified>
</cp:coreProperties>
</file>