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6" r:id="rId6"/>
    <p:sldId id="267" r:id="rId7"/>
    <p:sldId id="260" r:id="rId8"/>
    <p:sldId id="262" r:id="rId9"/>
    <p:sldId id="263" r:id="rId10"/>
    <p:sldId id="264" r:id="rId11"/>
    <p:sldId id="268" r:id="rId12"/>
    <p:sldId id="269" r:id="rId13"/>
    <p:sldId id="270" r:id="rId14"/>
    <p:sldId id="278" r:id="rId15"/>
    <p:sldId id="279" r:id="rId16"/>
    <p:sldId id="280" r:id="rId17"/>
    <p:sldId id="281" r:id="rId18"/>
    <p:sldId id="259" r:id="rId19"/>
    <p:sldId id="282" r:id="rId20"/>
    <p:sldId id="283" r:id="rId21"/>
    <p:sldId id="284" r:id="rId22"/>
    <p:sldId id="285" r:id="rId23"/>
    <p:sldId id="286" r:id="rId24"/>
    <p:sldId id="265" r:id="rId25"/>
    <p:sldId id="287" r:id="rId26"/>
    <p:sldId id="288" r:id="rId27"/>
    <p:sldId id="289" r:id="rId28"/>
    <p:sldId id="290" r:id="rId29"/>
    <p:sldId id="291" r:id="rId30"/>
    <p:sldId id="271" r:id="rId31"/>
    <p:sldId id="272" r:id="rId32"/>
    <p:sldId id="273" r:id="rId33"/>
    <p:sldId id="274" r:id="rId34"/>
    <p:sldId id="27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356B7-DC59-47F8-BFF5-0A3C3518F5B5}" v="45" dt="2023-05-15T20:56:46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esh Vissa" userId="71bc4cc26d778a98" providerId="LiveId" clId="{27F356B7-DC59-47F8-BFF5-0A3C3518F5B5}"/>
    <pc:docChg chg="undo custSel addSld delSld modSld sldOrd">
      <pc:chgData name="Rupesh Vissa" userId="71bc4cc26d778a98" providerId="LiveId" clId="{27F356B7-DC59-47F8-BFF5-0A3C3518F5B5}" dt="2023-05-23T19:03:57.199" v="4132" actId="14100"/>
      <pc:docMkLst>
        <pc:docMk/>
      </pc:docMkLst>
      <pc:sldChg chg="modSp new mod">
        <pc:chgData name="Rupesh Vissa" userId="71bc4cc26d778a98" providerId="LiveId" clId="{27F356B7-DC59-47F8-BFF5-0A3C3518F5B5}" dt="2023-05-01T17:57:29.579" v="16" actId="122"/>
        <pc:sldMkLst>
          <pc:docMk/>
          <pc:sldMk cId="3479062145" sldId="256"/>
        </pc:sldMkLst>
        <pc:spChg chg="mod">
          <ac:chgData name="Rupesh Vissa" userId="71bc4cc26d778a98" providerId="LiveId" clId="{27F356B7-DC59-47F8-BFF5-0A3C3518F5B5}" dt="2023-05-01T17:57:29.579" v="16" actId="122"/>
          <ac:spMkLst>
            <pc:docMk/>
            <pc:sldMk cId="3479062145" sldId="256"/>
            <ac:spMk id="2" creationId="{29500C6A-DE81-512E-2419-85BF1DFD7DED}"/>
          </ac:spMkLst>
        </pc:spChg>
        <pc:spChg chg="mod">
          <ac:chgData name="Rupesh Vissa" userId="71bc4cc26d778a98" providerId="LiveId" clId="{27F356B7-DC59-47F8-BFF5-0A3C3518F5B5}" dt="2023-05-01T17:57:15.351" v="14"/>
          <ac:spMkLst>
            <pc:docMk/>
            <pc:sldMk cId="3479062145" sldId="256"/>
            <ac:spMk id="3" creationId="{E4B5692B-A63C-F528-12A3-A01D09FC7AC2}"/>
          </ac:spMkLst>
        </pc:spChg>
      </pc:sldChg>
      <pc:sldChg chg="modSp new mod">
        <pc:chgData name="Rupesh Vissa" userId="71bc4cc26d778a98" providerId="LiveId" clId="{27F356B7-DC59-47F8-BFF5-0A3C3518F5B5}" dt="2023-05-23T19:02:27.288" v="4105" actId="20577"/>
        <pc:sldMkLst>
          <pc:docMk/>
          <pc:sldMk cId="424067432" sldId="257"/>
        </pc:sldMkLst>
        <pc:spChg chg="mod">
          <ac:chgData name="Rupesh Vissa" userId="71bc4cc26d778a98" providerId="LiveId" clId="{27F356B7-DC59-47F8-BFF5-0A3C3518F5B5}" dt="2023-05-23T19:02:27.288" v="4105" actId="20577"/>
          <ac:spMkLst>
            <pc:docMk/>
            <pc:sldMk cId="424067432" sldId="257"/>
            <ac:spMk id="2" creationId="{7E521775-BCA6-7CF8-C268-7CB406E7D107}"/>
          </ac:spMkLst>
        </pc:spChg>
        <pc:spChg chg="mod">
          <ac:chgData name="Rupesh Vissa" userId="71bc4cc26d778a98" providerId="LiveId" clId="{27F356B7-DC59-47F8-BFF5-0A3C3518F5B5}" dt="2023-05-13T15:09:46.704" v="4026"/>
          <ac:spMkLst>
            <pc:docMk/>
            <pc:sldMk cId="424067432" sldId="257"/>
            <ac:spMk id="3" creationId="{6DD4AE47-7522-DD47-99DD-3B571078B6CD}"/>
          </ac:spMkLst>
        </pc:spChg>
      </pc:sldChg>
      <pc:sldChg chg="addSp delSp modSp new mod">
        <pc:chgData name="Rupesh Vissa" userId="71bc4cc26d778a98" providerId="LiveId" clId="{27F356B7-DC59-47F8-BFF5-0A3C3518F5B5}" dt="2023-05-23T19:02:32.053" v="4106" actId="20577"/>
        <pc:sldMkLst>
          <pc:docMk/>
          <pc:sldMk cId="3989464894" sldId="258"/>
        </pc:sldMkLst>
        <pc:spChg chg="mod">
          <ac:chgData name="Rupesh Vissa" userId="71bc4cc26d778a98" providerId="LiveId" clId="{27F356B7-DC59-47F8-BFF5-0A3C3518F5B5}" dt="2023-05-23T19:02:32.053" v="4106" actId="20577"/>
          <ac:spMkLst>
            <pc:docMk/>
            <pc:sldMk cId="3989464894" sldId="258"/>
            <ac:spMk id="2" creationId="{540652D0-26E6-959A-2FCC-D833B1F196E7}"/>
          </ac:spMkLst>
        </pc:spChg>
        <pc:spChg chg="mod">
          <ac:chgData name="Rupesh Vissa" userId="71bc4cc26d778a98" providerId="LiveId" clId="{27F356B7-DC59-47F8-BFF5-0A3C3518F5B5}" dt="2023-05-01T23:25:27.481" v="785" actId="14100"/>
          <ac:spMkLst>
            <pc:docMk/>
            <pc:sldMk cId="3989464894" sldId="258"/>
            <ac:spMk id="3" creationId="{D69080A3-D75D-A16D-FCBC-E29797388B06}"/>
          </ac:spMkLst>
        </pc:spChg>
        <pc:spChg chg="add del">
          <ac:chgData name="Rupesh Vissa" userId="71bc4cc26d778a98" providerId="LiveId" clId="{27F356B7-DC59-47F8-BFF5-0A3C3518F5B5}" dt="2023-05-01T21:16:17.932" v="298" actId="478"/>
          <ac:spMkLst>
            <pc:docMk/>
            <pc:sldMk cId="3989464894" sldId="258"/>
            <ac:spMk id="5" creationId="{59B99EE8-FD19-AD86-A5DD-8E1720F839D4}"/>
          </ac:spMkLst>
        </pc:spChg>
      </pc:sldChg>
      <pc:sldChg chg="modSp add del mod">
        <pc:chgData name="Rupesh Vissa" userId="71bc4cc26d778a98" providerId="LiveId" clId="{27F356B7-DC59-47F8-BFF5-0A3C3518F5B5}" dt="2023-05-13T15:09:54.934" v="4027" actId="47"/>
        <pc:sldMkLst>
          <pc:docMk/>
          <pc:sldMk cId="3096665674" sldId="259"/>
        </pc:sldMkLst>
        <pc:spChg chg="mod">
          <ac:chgData name="Rupesh Vissa" userId="71bc4cc26d778a98" providerId="LiveId" clId="{27F356B7-DC59-47F8-BFF5-0A3C3518F5B5}" dt="2023-05-13T15:09:36.720" v="4025" actId="21"/>
          <ac:spMkLst>
            <pc:docMk/>
            <pc:sldMk cId="3096665674" sldId="259"/>
            <ac:spMk id="3" creationId="{D69080A3-D75D-A16D-FCBC-E29797388B06}"/>
          </ac:spMkLst>
        </pc:spChg>
      </pc:sldChg>
      <pc:sldChg chg="add">
        <pc:chgData name="Rupesh Vissa" userId="71bc4cc26d778a98" providerId="LiveId" clId="{27F356B7-DC59-47F8-BFF5-0A3C3518F5B5}" dt="2023-05-15T20:54:03.745" v="4060"/>
        <pc:sldMkLst>
          <pc:docMk/>
          <pc:sldMk cId="3819090497" sldId="259"/>
        </pc:sldMkLst>
      </pc:sldChg>
      <pc:sldChg chg="addSp delSp modSp add mod">
        <pc:chgData name="Rupesh Vissa" userId="71bc4cc26d778a98" providerId="LiveId" clId="{27F356B7-DC59-47F8-BFF5-0A3C3518F5B5}" dt="2023-05-23T19:03:01.166" v="4110" actId="20577"/>
        <pc:sldMkLst>
          <pc:docMk/>
          <pc:sldMk cId="4266615130" sldId="260"/>
        </pc:sldMkLst>
        <pc:spChg chg="mod">
          <ac:chgData name="Rupesh Vissa" userId="71bc4cc26d778a98" providerId="LiveId" clId="{27F356B7-DC59-47F8-BFF5-0A3C3518F5B5}" dt="2023-05-23T19:03:01.166" v="4110" actId="20577"/>
          <ac:spMkLst>
            <pc:docMk/>
            <pc:sldMk cId="4266615130" sldId="260"/>
            <ac:spMk id="2" creationId="{540652D0-26E6-959A-2FCC-D833B1F196E7}"/>
          </ac:spMkLst>
        </pc:spChg>
        <pc:spChg chg="mod">
          <ac:chgData name="Rupesh Vissa" userId="71bc4cc26d778a98" providerId="LiveId" clId="{27F356B7-DC59-47F8-BFF5-0A3C3518F5B5}" dt="2023-05-01T23:48:11.849" v="1452" actId="14100"/>
          <ac:spMkLst>
            <pc:docMk/>
            <pc:sldMk cId="4266615130" sldId="260"/>
            <ac:spMk id="3" creationId="{D69080A3-D75D-A16D-FCBC-E29797388B06}"/>
          </ac:spMkLst>
        </pc:spChg>
        <pc:spChg chg="add del mod">
          <ac:chgData name="Rupesh Vissa" userId="71bc4cc26d778a98" providerId="LiveId" clId="{27F356B7-DC59-47F8-BFF5-0A3C3518F5B5}" dt="2023-05-01T23:49:54.126" v="1471" actId="478"/>
          <ac:spMkLst>
            <pc:docMk/>
            <pc:sldMk cId="4266615130" sldId="260"/>
            <ac:spMk id="4" creationId="{BDA2A506-D977-E110-728D-03C4A0ED7721}"/>
          </ac:spMkLst>
        </pc:spChg>
        <pc:spChg chg="add mod">
          <ac:chgData name="Rupesh Vissa" userId="71bc4cc26d778a98" providerId="LiveId" clId="{27F356B7-DC59-47F8-BFF5-0A3C3518F5B5}" dt="2023-05-01T23:49:32.033" v="1467" actId="948"/>
          <ac:spMkLst>
            <pc:docMk/>
            <pc:sldMk cId="4266615130" sldId="260"/>
            <ac:spMk id="5" creationId="{EE92D89E-9E36-5F87-C211-A07F02C4ACA7}"/>
          </ac:spMkLst>
        </pc:spChg>
        <pc:spChg chg="add mod">
          <ac:chgData name="Rupesh Vissa" userId="71bc4cc26d778a98" providerId="LiveId" clId="{27F356B7-DC59-47F8-BFF5-0A3C3518F5B5}" dt="2023-05-01T23:49:48.207" v="1470" actId="1076"/>
          <ac:spMkLst>
            <pc:docMk/>
            <pc:sldMk cId="4266615130" sldId="260"/>
            <ac:spMk id="6" creationId="{491544B6-94DC-38B6-57C8-BACCA39C9903}"/>
          </ac:spMkLst>
        </pc:spChg>
      </pc:sldChg>
      <pc:sldChg chg="addSp modSp add mod ord">
        <pc:chgData name="Rupesh Vissa" userId="71bc4cc26d778a98" providerId="LiveId" clId="{27F356B7-DC59-47F8-BFF5-0A3C3518F5B5}" dt="2023-05-23T19:02:38.580" v="4107" actId="20577"/>
        <pc:sldMkLst>
          <pc:docMk/>
          <pc:sldMk cId="1308594099" sldId="261"/>
        </pc:sldMkLst>
        <pc:spChg chg="mod">
          <ac:chgData name="Rupesh Vissa" userId="71bc4cc26d778a98" providerId="LiveId" clId="{27F356B7-DC59-47F8-BFF5-0A3C3518F5B5}" dt="2023-05-23T19:02:38.580" v="4107" actId="20577"/>
          <ac:spMkLst>
            <pc:docMk/>
            <pc:sldMk cId="1308594099" sldId="261"/>
            <ac:spMk id="2" creationId="{540652D0-26E6-959A-2FCC-D833B1F196E7}"/>
          </ac:spMkLst>
        </pc:spChg>
        <pc:spChg chg="mod">
          <ac:chgData name="Rupesh Vissa" userId="71bc4cc26d778a98" providerId="LiveId" clId="{27F356B7-DC59-47F8-BFF5-0A3C3518F5B5}" dt="2023-05-03T16:31:15.966" v="2021" actId="1076"/>
          <ac:spMkLst>
            <pc:docMk/>
            <pc:sldMk cId="1308594099" sldId="261"/>
            <ac:spMk id="3" creationId="{D69080A3-D75D-A16D-FCBC-E29797388B06}"/>
          </ac:spMkLst>
        </pc:spChg>
        <pc:picChg chg="add mod">
          <ac:chgData name="Rupesh Vissa" userId="71bc4cc26d778a98" providerId="LiveId" clId="{27F356B7-DC59-47F8-BFF5-0A3C3518F5B5}" dt="2023-05-03T16:27:08.876" v="1968" actId="1076"/>
          <ac:picMkLst>
            <pc:docMk/>
            <pc:sldMk cId="1308594099" sldId="261"/>
            <ac:picMk id="5" creationId="{119AB33E-B8C1-1287-4744-6CB01A74200C}"/>
          </ac:picMkLst>
        </pc:picChg>
        <pc:picChg chg="add mod">
          <ac:chgData name="Rupesh Vissa" userId="71bc4cc26d778a98" providerId="LiveId" clId="{27F356B7-DC59-47F8-BFF5-0A3C3518F5B5}" dt="2023-05-03T16:27:29.652" v="1974" actId="1076"/>
          <ac:picMkLst>
            <pc:docMk/>
            <pc:sldMk cId="1308594099" sldId="261"/>
            <ac:picMk id="7" creationId="{4D2F811D-440F-9544-F290-1EED96565712}"/>
          </ac:picMkLst>
        </pc:picChg>
      </pc:sldChg>
      <pc:sldChg chg="modSp add mod">
        <pc:chgData name="Rupesh Vissa" userId="71bc4cc26d778a98" providerId="LiveId" clId="{27F356B7-DC59-47F8-BFF5-0A3C3518F5B5}" dt="2023-05-23T19:03:07.942" v="4111" actId="20577"/>
        <pc:sldMkLst>
          <pc:docMk/>
          <pc:sldMk cId="3956435505" sldId="262"/>
        </pc:sldMkLst>
        <pc:spChg chg="mod">
          <ac:chgData name="Rupesh Vissa" userId="71bc4cc26d778a98" providerId="LiveId" clId="{27F356B7-DC59-47F8-BFF5-0A3C3518F5B5}" dt="2023-05-23T19:03:07.942" v="4111" actId="20577"/>
          <ac:spMkLst>
            <pc:docMk/>
            <pc:sldMk cId="3956435505" sldId="262"/>
            <ac:spMk id="2" creationId="{540652D0-26E6-959A-2FCC-D833B1F196E7}"/>
          </ac:spMkLst>
        </pc:spChg>
        <pc:spChg chg="mod">
          <ac:chgData name="Rupesh Vissa" userId="71bc4cc26d778a98" providerId="LiveId" clId="{27F356B7-DC59-47F8-BFF5-0A3C3518F5B5}" dt="2023-05-15T21:00:18.651" v="4091" actId="14100"/>
          <ac:spMkLst>
            <pc:docMk/>
            <pc:sldMk cId="3956435505" sldId="262"/>
            <ac:spMk id="3" creationId="{D69080A3-D75D-A16D-FCBC-E29797388B06}"/>
          </ac:spMkLst>
        </pc:spChg>
      </pc:sldChg>
      <pc:sldChg chg="modSp add mod">
        <pc:chgData name="Rupesh Vissa" userId="71bc4cc26d778a98" providerId="LiveId" clId="{27F356B7-DC59-47F8-BFF5-0A3C3518F5B5}" dt="2023-05-23T19:03:14.713" v="4112" actId="20577"/>
        <pc:sldMkLst>
          <pc:docMk/>
          <pc:sldMk cId="4027647331" sldId="263"/>
        </pc:sldMkLst>
        <pc:spChg chg="mod">
          <ac:chgData name="Rupesh Vissa" userId="71bc4cc26d778a98" providerId="LiveId" clId="{27F356B7-DC59-47F8-BFF5-0A3C3518F5B5}" dt="2023-05-23T19:03:14.713" v="4112" actId="20577"/>
          <ac:spMkLst>
            <pc:docMk/>
            <pc:sldMk cId="4027647331" sldId="263"/>
            <ac:spMk id="2" creationId="{540652D0-26E6-959A-2FCC-D833B1F196E7}"/>
          </ac:spMkLst>
        </pc:spChg>
        <pc:spChg chg="mod">
          <ac:chgData name="Rupesh Vissa" userId="71bc4cc26d778a98" providerId="LiveId" clId="{27F356B7-DC59-47F8-BFF5-0A3C3518F5B5}" dt="2023-05-04T15:20:17.141" v="3115" actId="20577"/>
          <ac:spMkLst>
            <pc:docMk/>
            <pc:sldMk cId="4027647331" sldId="263"/>
            <ac:spMk id="3" creationId="{D69080A3-D75D-A16D-FCBC-E29797388B06}"/>
          </ac:spMkLst>
        </pc:spChg>
      </pc:sldChg>
      <pc:sldChg chg="addSp delSp modSp add mod">
        <pc:chgData name="Rupesh Vissa" userId="71bc4cc26d778a98" providerId="LiveId" clId="{27F356B7-DC59-47F8-BFF5-0A3C3518F5B5}" dt="2023-05-23T19:03:23.910" v="4113" actId="20577"/>
        <pc:sldMkLst>
          <pc:docMk/>
          <pc:sldMk cId="2187509827" sldId="264"/>
        </pc:sldMkLst>
        <pc:spChg chg="del">
          <ac:chgData name="Rupesh Vissa" userId="71bc4cc26d778a98" providerId="LiveId" clId="{27F356B7-DC59-47F8-BFF5-0A3C3518F5B5}" dt="2023-05-04T14:38:14.780" v="2742" actId="478"/>
          <ac:spMkLst>
            <pc:docMk/>
            <pc:sldMk cId="2187509827" sldId="264"/>
            <ac:spMk id="2" creationId="{540652D0-26E6-959A-2FCC-D833B1F196E7}"/>
          </ac:spMkLst>
        </pc:spChg>
        <pc:spChg chg="mod">
          <ac:chgData name="Rupesh Vissa" userId="71bc4cc26d778a98" providerId="LiveId" clId="{27F356B7-DC59-47F8-BFF5-0A3C3518F5B5}" dt="2023-05-04T15:17:04.314" v="3045" actId="207"/>
          <ac:spMkLst>
            <pc:docMk/>
            <pc:sldMk cId="2187509827" sldId="264"/>
            <ac:spMk id="3" creationId="{D69080A3-D75D-A16D-FCBC-E29797388B06}"/>
          </ac:spMkLst>
        </pc:spChg>
        <pc:spChg chg="add mod">
          <ac:chgData name="Rupesh Vissa" userId="71bc4cc26d778a98" providerId="LiveId" clId="{27F356B7-DC59-47F8-BFF5-0A3C3518F5B5}" dt="2023-05-23T19:03:23.910" v="4113" actId="20577"/>
          <ac:spMkLst>
            <pc:docMk/>
            <pc:sldMk cId="2187509827" sldId="264"/>
            <ac:spMk id="4" creationId="{4F98281F-BC93-06F5-3114-16D28B368096}"/>
          </ac:spMkLst>
        </pc:spChg>
        <pc:spChg chg="add del mod">
          <ac:chgData name="Rupesh Vissa" userId="71bc4cc26d778a98" providerId="LiveId" clId="{27F356B7-DC59-47F8-BFF5-0A3C3518F5B5}" dt="2023-05-04T14:38:20.078" v="2743" actId="478"/>
          <ac:spMkLst>
            <pc:docMk/>
            <pc:sldMk cId="2187509827" sldId="264"/>
            <ac:spMk id="6" creationId="{7728C32B-9344-6EF7-7952-10B4C823A780}"/>
          </ac:spMkLst>
        </pc:spChg>
      </pc:sldChg>
      <pc:sldChg chg="modSp add mod">
        <pc:chgData name="Rupesh Vissa" userId="71bc4cc26d778a98" providerId="LiveId" clId="{27F356B7-DC59-47F8-BFF5-0A3C3518F5B5}" dt="2023-05-15T20:56:02.756" v="4070" actId="1076"/>
        <pc:sldMkLst>
          <pc:docMk/>
          <pc:sldMk cId="1118780061" sldId="265"/>
        </pc:sldMkLst>
        <pc:picChg chg="mod">
          <ac:chgData name="Rupesh Vissa" userId="71bc4cc26d778a98" providerId="LiveId" clId="{27F356B7-DC59-47F8-BFF5-0A3C3518F5B5}" dt="2023-05-15T20:55:52.193" v="4069" actId="1076"/>
          <ac:picMkLst>
            <pc:docMk/>
            <pc:sldMk cId="1118780061" sldId="265"/>
            <ac:picMk id="5" creationId="{5B4F92B1-4F20-3257-E09C-02D55C690CEB}"/>
          </ac:picMkLst>
        </pc:picChg>
        <pc:picChg chg="mod">
          <ac:chgData name="Rupesh Vissa" userId="71bc4cc26d778a98" providerId="LiveId" clId="{27F356B7-DC59-47F8-BFF5-0A3C3518F5B5}" dt="2023-05-15T20:56:02.756" v="4070" actId="1076"/>
          <ac:picMkLst>
            <pc:docMk/>
            <pc:sldMk cId="1118780061" sldId="265"/>
            <ac:picMk id="7" creationId="{E00A51E7-854D-61D8-585C-0792813CC894}"/>
          </ac:picMkLst>
        </pc:picChg>
      </pc:sldChg>
      <pc:sldChg chg="modSp new del mod">
        <pc:chgData name="Rupesh Vissa" userId="71bc4cc26d778a98" providerId="LiveId" clId="{27F356B7-DC59-47F8-BFF5-0A3C3518F5B5}" dt="2023-05-03T21:51:59.234" v="2032" actId="47"/>
        <pc:sldMkLst>
          <pc:docMk/>
          <pc:sldMk cId="2427288855" sldId="265"/>
        </pc:sldMkLst>
        <pc:spChg chg="mod">
          <ac:chgData name="Rupesh Vissa" userId="71bc4cc26d778a98" providerId="LiveId" clId="{27F356B7-DC59-47F8-BFF5-0A3C3518F5B5}" dt="2023-05-02T19:13:04.490" v="1940"/>
          <ac:spMkLst>
            <pc:docMk/>
            <pc:sldMk cId="2427288855" sldId="265"/>
            <ac:spMk id="3" creationId="{9003161F-4DB0-9DF5-A84E-9DD58AE02914}"/>
          </ac:spMkLst>
        </pc:spChg>
      </pc:sldChg>
      <pc:sldChg chg="addSp delSp modSp new mod">
        <pc:chgData name="Rupesh Vissa" userId="71bc4cc26d778a98" providerId="LiveId" clId="{27F356B7-DC59-47F8-BFF5-0A3C3518F5B5}" dt="2023-05-23T19:02:44.305" v="4108" actId="20577"/>
        <pc:sldMkLst>
          <pc:docMk/>
          <pc:sldMk cId="2067665652" sldId="266"/>
        </pc:sldMkLst>
        <pc:spChg chg="del">
          <ac:chgData name="Rupesh Vissa" userId="71bc4cc26d778a98" providerId="LiveId" clId="{27F356B7-DC59-47F8-BFF5-0A3C3518F5B5}" dt="2023-05-03T22:03:24.984" v="2108"/>
          <ac:spMkLst>
            <pc:docMk/>
            <pc:sldMk cId="2067665652" sldId="266"/>
            <ac:spMk id="2" creationId="{B9FFBAEB-47BF-E2D8-62C2-5C19CAC29510}"/>
          </ac:spMkLst>
        </pc:spChg>
        <pc:spChg chg="mod">
          <ac:chgData name="Rupesh Vissa" userId="71bc4cc26d778a98" providerId="LiveId" clId="{27F356B7-DC59-47F8-BFF5-0A3C3518F5B5}" dt="2023-05-03T21:59:32.395" v="2073" actId="27636"/>
          <ac:spMkLst>
            <pc:docMk/>
            <pc:sldMk cId="2067665652" sldId="266"/>
            <ac:spMk id="3" creationId="{47ECB9EB-C5B9-D3DA-3759-E45C7D3D7A93}"/>
          </ac:spMkLst>
        </pc:spChg>
        <pc:spChg chg="add mod">
          <ac:chgData name="Rupesh Vissa" userId="71bc4cc26d778a98" providerId="LiveId" clId="{27F356B7-DC59-47F8-BFF5-0A3C3518F5B5}" dt="2023-05-23T19:02:44.305" v="4108" actId="20577"/>
          <ac:spMkLst>
            <pc:docMk/>
            <pc:sldMk cId="2067665652" sldId="266"/>
            <ac:spMk id="10" creationId="{69B36D1F-AC83-D7BE-8E43-CE03A2972F38}"/>
          </ac:spMkLst>
        </pc:spChg>
        <pc:picChg chg="add mod modCrop">
          <ac:chgData name="Rupesh Vissa" userId="71bc4cc26d778a98" providerId="LiveId" clId="{27F356B7-DC59-47F8-BFF5-0A3C3518F5B5}" dt="2023-05-03T22:02:51.750" v="2104" actId="1076"/>
          <ac:picMkLst>
            <pc:docMk/>
            <pc:sldMk cId="2067665652" sldId="266"/>
            <ac:picMk id="5" creationId="{0FF45399-D343-CECF-A3CC-FDCCA697ED50}"/>
          </ac:picMkLst>
        </pc:picChg>
        <pc:picChg chg="add del mod modCrop">
          <ac:chgData name="Rupesh Vissa" userId="71bc4cc26d778a98" providerId="LiveId" clId="{27F356B7-DC59-47F8-BFF5-0A3C3518F5B5}" dt="2023-05-03T21:58:08.437" v="2062" actId="478"/>
          <ac:picMkLst>
            <pc:docMk/>
            <pc:sldMk cId="2067665652" sldId="266"/>
            <ac:picMk id="7" creationId="{CBF246B5-9935-D026-0480-44865300FAF8}"/>
          </ac:picMkLst>
        </pc:picChg>
        <pc:picChg chg="add del mod modCrop">
          <ac:chgData name="Rupesh Vissa" userId="71bc4cc26d778a98" providerId="LiveId" clId="{27F356B7-DC59-47F8-BFF5-0A3C3518F5B5}" dt="2023-05-03T22:02:48.637" v="2103" actId="478"/>
          <ac:picMkLst>
            <pc:docMk/>
            <pc:sldMk cId="2067665652" sldId="266"/>
            <ac:picMk id="9" creationId="{0D5AA570-BD2B-7D28-9027-162195BBD292}"/>
          </ac:picMkLst>
        </pc:picChg>
      </pc:sldChg>
      <pc:sldChg chg="addSp delSp modSp new mod chgLayout">
        <pc:chgData name="Rupesh Vissa" userId="71bc4cc26d778a98" providerId="LiveId" clId="{27F356B7-DC59-47F8-BFF5-0A3C3518F5B5}" dt="2023-05-23T19:02:55.977" v="4109" actId="20577"/>
        <pc:sldMkLst>
          <pc:docMk/>
          <pc:sldMk cId="1586790159" sldId="267"/>
        </pc:sldMkLst>
        <pc:spChg chg="del">
          <ac:chgData name="Rupesh Vissa" userId="71bc4cc26d778a98" providerId="LiveId" clId="{27F356B7-DC59-47F8-BFF5-0A3C3518F5B5}" dt="2023-05-03T21:59:41.030" v="2074" actId="700"/>
          <ac:spMkLst>
            <pc:docMk/>
            <pc:sldMk cId="1586790159" sldId="267"/>
            <ac:spMk id="2" creationId="{1355443A-0E1E-EE41-A5C2-0E2EEA0CFE74}"/>
          </ac:spMkLst>
        </pc:spChg>
        <pc:spChg chg="del">
          <ac:chgData name="Rupesh Vissa" userId="71bc4cc26d778a98" providerId="LiveId" clId="{27F356B7-DC59-47F8-BFF5-0A3C3518F5B5}" dt="2023-05-03T21:59:19.323" v="2070"/>
          <ac:spMkLst>
            <pc:docMk/>
            <pc:sldMk cId="1586790159" sldId="267"/>
            <ac:spMk id="3" creationId="{D6B7B233-F2C4-8AF4-1593-5669C887E1A8}"/>
          </ac:spMkLst>
        </pc:spChg>
        <pc:spChg chg="add del mod ord">
          <ac:chgData name="Rupesh Vissa" userId="71bc4cc26d778a98" providerId="LiveId" clId="{27F356B7-DC59-47F8-BFF5-0A3C3518F5B5}" dt="2023-05-03T22:03:33.274" v="2111" actId="478"/>
          <ac:spMkLst>
            <pc:docMk/>
            <pc:sldMk cId="1586790159" sldId="267"/>
            <ac:spMk id="5" creationId="{5AA42805-F55F-6952-5701-4EA683D76725}"/>
          </ac:spMkLst>
        </pc:spChg>
        <pc:spChg chg="add mod">
          <ac:chgData name="Rupesh Vissa" userId="71bc4cc26d778a98" providerId="LiveId" clId="{27F356B7-DC59-47F8-BFF5-0A3C3518F5B5}" dt="2023-05-03T22:03:02.778" v="2106" actId="27636"/>
          <ac:spMkLst>
            <pc:docMk/>
            <pc:sldMk cId="1586790159" sldId="267"/>
            <ac:spMk id="7" creationId="{34E83903-937D-5FA6-0A18-45A5DAB5BC04}"/>
          </ac:spMkLst>
        </pc:spChg>
        <pc:spChg chg="add mod">
          <ac:chgData name="Rupesh Vissa" userId="71bc4cc26d778a98" providerId="LiveId" clId="{27F356B7-DC59-47F8-BFF5-0A3C3518F5B5}" dt="2023-05-23T19:02:55.977" v="4109" actId="20577"/>
          <ac:spMkLst>
            <pc:docMk/>
            <pc:sldMk cId="1586790159" sldId="267"/>
            <ac:spMk id="10" creationId="{643EAD63-FBC7-7B32-68C4-2915C33696EB}"/>
          </ac:spMkLst>
        </pc:spChg>
        <pc:picChg chg="add del mod ord">
          <ac:chgData name="Rupesh Vissa" userId="71bc4cc26d778a98" providerId="LiveId" clId="{27F356B7-DC59-47F8-BFF5-0A3C3518F5B5}" dt="2023-05-03T21:59:53.161" v="2076" actId="478"/>
          <ac:picMkLst>
            <pc:docMk/>
            <pc:sldMk cId="1586790159" sldId="267"/>
            <ac:picMk id="4" creationId="{1DCDC14A-2733-FF00-E531-D070B60338EE}"/>
          </ac:picMkLst>
        </pc:picChg>
        <pc:picChg chg="add mod modCrop">
          <ac:chgData name="Rupesh Vissa" userId="71bc4cc26d778a98" providerId="LiveId" clId="{27F356B7-DC59-47F8-BFF5-0A3C3518F5B5}" dt="2023-05-03T22:02:25.679" v="2098" actId="14100"/>
          <ac:picMkLst>
            <pc:docMk/>
            <pc:sldMk cId="1586790159" sldId="267"/>
            <ac:picMk id="8" creationId="{661F8157-A358-1C21-ED9D-7613F58C3474}"/>
          </ac:picMkLst>
        </pc:picChg>
        <pc:picChg chg="add mod modCrop">
          <ac:chgData name="Rupesh Vissa" userId="71bc4cc26d778a98" providerId="LiveId" clId="{27F356B7-DC59-47F8-BFF5-0A3C3518F5B5}" dt="2023-05-03T22:01:23.094" v="2094" actId="14100"/>
          <ac:picMkLst>
            <pc:docMk/>
            <pc:sldMk cId="1586790159" sldId="267"/>
            <ac:picMk id="9" creationId="{501950CE-7DDB-066A-481B-2139A60C6B9D}"/>
          </ac:picMkLst>
        </pc:picChg>
      </pc:sldChg>
      <pc:sldChg chg="addSp delSp modSp new mod">
        <pc:chgData name="Rupesh Vissa" userId="71bc4cc26d778a98" providerId="LiveId" clId="{27F356B7-DC59-47F8-BFF5-0A3C3518F5B5}" dt="2023-05-23T19:03:30.114" v="4114" actId="20577"/>
        <pc:sldMkLst>
          <pc:docMk/>
          <pc:sldMk cId="166153321" sldId="268"/>
        </pc:sldMkLst>
        <pc:spChg chg="del">
          <ac:chgData name="Rupesh Vissa" userId="71bc4cc26d778a98" providerId="LiveId" clId="{27F356B7-DC59-47F8-BFF5-0A3C3518F5B5}" dt="2023-05-04T15:17:52.879" v="3048" actId="478"/>
          <ac:spMkLst>
            <pc:docMk/>
            <pc:sldMk cId="166153321" sldId="268"/>
            <ac:spMk id="2" creationId="{1002C294-C662-FB49-4D3F-A8B5DE402FB1}"/>
          </ac:spMkLst>
        </pc:spChg>
        <pc:spChg chg="mod">
          <ac:chgData name="Rupesh Vissa" userId="71bc4cc26d778a98" providerId="LiveId" clId="{27F356B7-DC59-47F8-BFF5-0A3C3518F5B5}" dt="2023-05-04T15:28:24.075" v="3536" actId="207"/>
          <ac:spMkLst>
            <pc:docMk/>
            <pc:sldMk cId="166153321" sldId="268"/>
            <ac:spMk id="3" creationId="{D5041245-FBBB-9B8A-D2A2-B15596CC512D}"/>
          </ac:spMkLst>
        </pc:spChg>
        <pc:spChg chg="add mod">
          <ac:chgData name="Rupesh Vissa" userId="71bc4cc26d778a98" providerId="LiveId" clId="{27F356B7-DC59-47F8-BFF5-0A3C3518F5B5}" dt="2023-05-23T19:03:30.114" v="4114" actId="20577"/>
          <ac:spMkLst>
            <pc:docMk/>
            <pc:sldMk cId="166153321" sldId="268"/>
            <ac:spMk id="4" creationId="{05DA7351-A9D6-0D0E-C326-76AB8C993280}"/>
          </ac:spMkLst>
        </pc:spChg>
      </pc:sldChg>
      <pc:sldChg chg="addSp delSp modSp new mod">
        <pc:chgData name="Rupesh Vissa" userId="71bc4cc26d778a98" providerId="LiveId" clId="{27F356B7-DC59-47F8-BFF5-0A3C3518F5B5}" dt="2023-05-23T19:03:36.550" v="4115" actId="20577"/>
        <pc:sldMkLst>
          <pc:docMk/>
          <pc:sldMk cId="3377682359" sldId="269"/>
        </pc:sldMkLst>
        <pc:spChg chg="del">
          <ac:chgData name="Rupesh Vissa" userId="71bc4cc26d778a98" providerId="LiveId" clId="{27F356B7-DC59-47F8-BFF5-0A3C3518F5B5}" dt="2023-05-04T15:28:40.580" v="3539"/>
          <ac:spMkLst>
            <pc:docMk/>
            <pc:sldMk cId="3377682359" sldId="269"/>
            <ac:spMk id="2" creationId="{907E6437-49B0-2A9C-1DA7-826FA994A0A1}"/>
          </ac:spMkLst>
        </pc:spChg>
        <pc:spChg chg="mod">
          <ac:chgData name="Rupesh Vissa" userId="71bc4cc26d778a98" providerId="LiveId" clId="{27F356B7-DC59-47F8-BFF5-0A3C3518F5B5}" dt="2023-05-04T15:39:22.313" v="3808" actId="207"/>
          <ac:spMkLst>
            <pc:docMk/>
            <pc:sldMk cId="3377682359" sldId="269"/>
            <ac:spMk id="3" creationId="{F0C3DAD7-25F6-4B6F-4BBB-4C5B0F364A17}"/>
          </ac:spMkLst>
        </pc:spChg>
        <pc:spChg chg="add mod">
          <ac:chgData name="Rupesh Vissa" userId="71bc4cc26d778a98" providerId="LiveId" clId="{27F356B7-DC59-47F8-BFF5-0A3C3518F5B5}" dt="2023-05-23T19:03:36.550" v="4115" actId="20577"/>
          <ac:spMkLst>
            <pc:docMk/>
            <pc:sldMk cId="3377682359" sldId="269"/>
            <ac:spMk id="4" creationId="{450396D1-9F7D-1588-61A3-1BC33575FB8F}"/>
          </ac:spMkLst>
        </pc:spChg>
      </pc:sldChg>
      <pc:sldChg chg="addSp delSp modSp new mod">
        <pc:chgData name="Rupesh Vissa" userId="71bc4cc26d778a98" providerId="LiveId" clId="{27F356B7-DC59-47F8-BFF5-0A3C3518F5B5}" dt="2023-05-23T19:03:40.294" v="4116" actId="20577"/>
        <pc:sldMkLst>
          <pc:docMk/>
          <pc:sldMk cId="3757435992" sldId="270"/>
        </pc:sldMkLst>
        <pc:spChg chg="del">
          <ac:chgData name="Rupesh Vissa" userId="71bc4cc26d778a98" providerId="LiveId" clId="{27F356B7-DC59-47F8-BFF5-0A3C3518F5B5}" dt="2023-05-04T15:40:23.866" v="3810"/>
          <ac:spMkLst>
            <pc:docMk/>
            <pc:sldMk cId="3757435992" sldId="270"/>
            <ac:spMk id="2" creationId="{8F3DF064-D6AC-0804-C3A6-B229199DE426}"/>
          </ac:spMkLst>
        </pc:spChg>
        <pc:spChg chg="mod">
          <ac:chgData name="Rupesh Vissa" userId="71bc4cc26d778a98" providerId="LiveId" clId="{27F356B7-DC59-47F8-BFF5-0A3C3518F5B5}" dt="2023-05-04T16:06:56.196" v="4024" actId="207"/>
          <ac:spMkLst>
            <pc:docMk/>
            <pc:sldMk cId="3757435992" sldId="270"/>
            <ac:spMk id="3" creationId="{E2F5472B-BAF9-2D9F-C8C9-2945A6A1E197}"/>
          </ac:spMkLst>
        </pc:spChg>
        <pc:spChg chg="add mod">
          <ac:chgData name="Rupesh Vissa" userId="71bc4cc26d778a98" providerId="LiveId" clId="{27F356B7-DC59-47F8-BFF5-0A3C3518F5B5}" dt="2023-05-23T19:03:40.294" v="4116" actId="20577"/>
          <ac:spMkLst>
            <pc:docMk/>
            <pc:sldMk cId="3757435992" sldId="270"/>
            <ac:spMk id="4" creationId="{3CFBF1DE-B68E-A6F5-4909-7275AC9F592C}"/>
          </ac:spMkLst>
        </pc:spChg>
      </pc:sldChg>
      <pc:sldChg chg="modSp add mod">
        <pc:chgData name="Rupesh Vissa" userId="71bc4cc26d778a98" providerId="LiveId" clId="{27F356B7-DC59-47F8-BFF5-0A3C3518F5B5}" dt="2023-05-15T20:58:05.051" v="4083" actId="403"/>
        <pc:sldMkLst>
          <pc:docMk/>
          <pc:sldMk cId="397997543" sldId="271"/>
        </pc:sldMkLst>
        <pc:spChg chg="mod">
          <ac:chgData name="Rupesh Vissa" userId="71bc4cc26d778a98" providerId="LiveId" clId="{27F356B7-DC59-47F8-BFF5-0A3C3518F5B5}" dt="2023-05-15T20:58:05.051" v="4083" actId="403"/>
          <ac:spMkLst>
            <pc:docMk/>
            <pc:sldMk cId="397997543" sldId="271"/>
            <ac:spMk id="3" creationId="{64FECE62-0EA0-4BAC-2C3D-0C326C4446C1}"/>
          </ac:spMkLst>
        </pc:spChg>
      </pc:sldChg>
      <pc:sldChg chg="modSp add del mod">
        <pc:chgData name="Rupesh Vissa" userId="71bc4cc26d778a98" providerId="LiveId" clId="{27F356B7-DC59-47F8-BFF5-0A3C3518F5B5}" dt="2023-05-13T15:13:25.743" v="4035" actId="47"/>
        <pc:sldMkLst>
          <pc:docMk/>
          <pc:sldMk cId="125912867" sldId="272"/>
        </pc:sldMkLst>
        <pc:spChg chg="mod">
          <ac:chgData name="Rupesh Vissa" userId="71bc4cc26d778a98" providerId="LiveId" clId="{27F356B7-DC59-47F8-BFF5-0A3C3518F5B5}" dt="2023-05-13T15:10:54.721" v="4029" actId="14861"/>
          <ac:spMkLst>
            <pc:docMk/>
            <pc:sldMk cId="125912867" sldId="272"/>
            <ac:spMk id="4" creationId="{EE832A18-80F1-B9D3-5C5A-A6433DE4A10F}"/>
          </ac:spMkLst>
        </pc:spChg>
      </pc:sldChg>
      <pc:sldChg chg="modSp add mod">
        <pc:chgData name="Rupesh Vissa" userId="71bc4cc26d778a98" providerId="LiveId" clId="{27F356B7-DC59-47F8-BFF5-0A3C3518F5B5}" dt="2023-05-15T20:58:16.732" v="4085" actId="403"/>
        <pc:sldMkLst>
          <pc:docMk/>
          <pc:sldMk cId="2728603118" sldId="272"/>
        </pc:sldMkLst>
        <pc:spChg chg="mod">
          <ac:chgData name="Rupesh Vissa" userId="71bc4cc26d778a98" providerId="LiveId" clId="{27F356B7-DC59-47F8-BFF5-0A3C3518F5B5}" dt="2023-05-15T20:58:16.732" v="4085" actId="403"/>
          <ac:spMkLst>
            <pc:docMk/>
            <pc:sldMk cId="2728603118" sldId="272"/>
            <ac:spMk id="3" creationId="{796A07F1-2D6F-7E61-C037-880E97864BA0}"/>
          </ac:spMkLst>
        </pc:spChg>
      </pc:sldChg>
      <pc:sldChg chg="modSp add mod">
        <pc:chgData name="Rupesh Vissa" userId="71bc4cc26d778a98" providerId="LiveId" clId="{27F356B7-DC59-47F8-BFF5-0A3C3518F5B5}" dt="2023-05-15T20:56:46.374" v="4074" actId="27636"/>
        <pc:sldMkLst>
          <pc:docMk/>
          <pc:sldMk cId="2837848567" sldId="273"/>
        </pc:sldMkLst>
        <pc:spChg chg="mod">
          <ac:chgData name="Rupesh Vissa" userId="71bc4cc26d778a98" providerId="LiveId" clId="{27F356B7-DC59-47F8-BFF5-0A3C3518F5B5}" dt="2023-05-15T20:56:46.374" v="4074" actId="27636"/>
          <ac:spMkLst>
            <pc:docMk/>
            <pc:sldMk cId="2837848567" sldId="273"/>
            <ac:spMk id="3" creationId="{4F42847B-B021-973E-5A33-17543DA4000F}"/>
          </ac:spMkLst>
        </pc:spChg>
      </pc:sldChg>
      <pc:sldChg chg="modSp add mod">
        <pc:chgData name="Rupesh Vissa" userId="71bc4cc26d778a98" providerId="LiveId" clId="{27F356B7-DC59-47F8-BFF5-0A3C3518F5B5}" dt="2023-05-15T20:58:30.244" v="4087" actId="403"/>
        <pc:sldMkLst>
          <pc:docMk/>
          <pc:sldMk cId="2463218816" sldId="274"/>
        </pc:sldMkLst>
        <pc:spChg chg="mod">
          <ac:chgData name="Rupesh Vissa" userId="71bc4cc26d778a98" providerId="LiveId" clId="{27F356B7-DC59-47F8-BFF5-0A3C3518F5B5}" dt="2023-05-15T20:58:30.244" v="4087" actId="403"/>
          <ac:spMkLst>
            <pc:docMk/>
            <pc:sldMk cId="2463218816" sldId="274"/>
            <ac:spMk id="3" creationId="{6B837327-92CA-3F54-3558-7FD54C081A01}"/>
          </ac:spMkLst>
        </pc:spChg>
      </pc:sldChg>
      <pc:sldChg chg="modSp add mod">
        <pc:chgData name="Rupesh Vissa" userId="71bc4cc26d778a98" providerId="LiveId" clId="{27F356B7-DC59-47F8-BFF5-0A3C3518F5B5}" dt="2023-05-15T20:58:39.933" v="4089" actId="403"/>
        <pc:sldMkLst>
          <pc:docMk/>
          <pc:sldMk cId="334255995" sldId="276"/>
        </pc:sldMkLst>
        <pc:spChg chg="mod">
          <ac:chgData name="Rupesh Vissa" userId="71bc4cc26d778a98" providerId="LiveId" clId="{27F356B7-DC59-47F8-BFF5-0A3C3518F5B5}" dt="2023-05-15T20:58:39.933" v="4089" actId="403"/>
          <ac:spMkLst>
            <pc:docMk/>
            <pc:sldMk cId="334255995" sldId="276"/>
            <ac:spMk id="3" creationId="{188D6C63-091C-9D3F-E55C-AC537E250028}"/>
          </ac:spMkLst>
        </pc:spChg>
      </pc:sldChg>
      <pc:sldChg chg="delSp modSp add mod">
        <pc:chgData name="Rupesh Vissa" userId="71bc4cc26d778a98" providerId="LiveId" clId="{27F356B7-DC59-47F8-BFF5-0A3C3518F5B5}" dt="2023-05-13T15:15:28.912" v="4059" actId="14861"/>
        <pc:sldMkLst>
          <pc:docMk/>
          <pc:sldMk cId="412592850" sldId="278"/>
        </pc:sldMkLst>
        <pc:spChg chg="del">
          <ac:chgData name="Rupesh Vissa" userId="71bc4cc26d778a98" providerId="LiveId" clId="{27F356B7-DC59-47F8-BFF5-0A3C3518F5B5}" dt="2023-05-13T15:13:29.547" v="4036" actId="478"/>
          <ac:spMkLst>
            <pc:docMk/>
            <pc:sldMk cId="412592850" sldId="278"/>
            <ac:spMk id="3" creationId="{FCFA27A5-888F-FD8C-7634-FE98DDC09CEE}"/>
          </ac:spMkLst>
        </pc:spChg>
        <pc:spChg chg="mod">
          <ac:chgData name="Rupesh Vissa" userId="71bc4cc26d778a98" providerId="LiveId" clId="{27F356B7-DC59-47F8-BFF5-0A3C3518F5B5}" dt="2023-05-13T15:15:28.912" v="4059" actId="14861"/>
          <ac:spMkLst>
            <pc:docMk/>
            <pc:sldMk cId="412592850" sldId="278"/>
            <ac:spMk id="4" creationId="{96BC1772-9D70-A9F6-B56E-0CE9F4B749D0}"/>
          </ac:spMkLst>
        </pc:spChg>
      </pc:sldChg>
      <pc:sldChg chg="addSp delSp modSp add mod">
        <pc:chgData name="Rupesh Vissa" userId="71bc4cc26d778a98" providerId="LiveId" clId="{27F356B7-DC59-47F8-BFF5-0A3C3518F5B5}" dt="2023-05-23T19:03:57.199" v="4132" actId="14100"/>
        <pc:sldMkLst>
          <pc:docMk/>
          <pc:sldMk cId="1497193101" sldId="279"/>
        </pc:sldMkLst>
        <pc:spChg chg="add mod">
          <ac:chgData name="Rupesh Vissa" userId="71bc4cc26d778a98" providerId="LiveId" clId="{27F356B7-DC59-47F8-BFF5-0A3C3518F5B5}" dt="2023-05-23T19:03:57.199" v="4132" actId="14100"/>
          <ac:spMkLst>
            <pc:docMk/>
            <pc:sldMk cId="1497193101" sldId="279"/>
            <ac:spMk id="2" creationId="{44973360-A4DF-9E9E-A14F-82C97C44EF7E}"/>
          </ac:spMkLst>
        </pc:spChg>
        <pc:spChg chg="del">
          <ac:chgData name="Rupesh Vissa" userId="71bc4cc26d778a98" providerId="LiveId" clId="{27F356B7-DC59-47F8-BFF5-0A3C3518F5B5}" dt="2023-05-13T15:14:06.919" v="4038" actId="478"/>
          <ac:spMkLst>
            <pc:docMk/>
            <pc:sldMk cId="1497193101" sldId="279"/>
            <ac:spMk id="10" creationId="{4A93DFC4-A5AA-35E7-FFDB-AE0B557C83A0}"/>
          </ac:spMkLst>
        </pc:spChg>
      </pc:sldChg>
      <pc:sldChg chg="modSp add mod">
        <pc:chgData name="Rupesh Vissa" userId="71bc4cc26d778a98" providerId="LiveId" clId="{27F356B7-DC59-47F8-BFF5-0A3C3518F5B5}" dt="2023-05-15T21:01:23.852" v="4102" actId="14100"/>
        <pc:sldMkLst>
          <pc:docMk/>
          <pc:sldMk cId="3739985238" sldId="280"/>
        </pc:sldMkLst>
        <pc:spChg chg="mod">
          <ac:chgData name="Rupesh Vissa" userId="71bc4cc26d778a98" providerId="LiveId" clId="{27F356B7-DC59-47F8-BFF5-0A3C3518F5B5}" dt="2023-05-15T21:00:39.244" v="4092" actId="1076"/>
          <ac:spMkLst>
            <pc:docMk/>
            <pc:sldMk cId="3739985238" sldId="280"/>
            <ac:spMk id="7" creationId="{029AED6C-8C3D-B2DC-5E80-7D71AECE029A}"/>
          </ac:spMkLst>
        </pc:spChg>
        <pc:spChg chg="mod">
          <ac:chgData name="Rupesh Vissa" userId="71bc4cc26d778a98" providerId="LiveId" clId="{27F356B7-DC59-47F8-BFF5-0A3C3518F5B5}" dt="2023-05-15T21:01:01.370" v="4099" actId="1076"/>
          <ac:spMkLst>
            <pc:docMk/>
            <pc:sldMk cId="3739985238" sldId="280"/>
            <ac:spMk id="10" creationId="{F3AC6B01-8A97-3326-434A-A3F1C7463020}"/>
          </ac:spMkLst>
        </pc:spChg>
        <pc:cxnChg chg="mod">
          <ac:chgData name="Rupesh Vissa" userId="71bc4cc26d778a98" providerId="LiveId" clId="{27F356B7-DC59-47F8-BFF5-0A3C3518F5B5}" dt="2023-05-15T21:00:45.453" v="4095" actId="1035"/>
          <ac:cxnSpMkLst>
            <pc:docMk/>
            <pc:sldMk cId="3739985238" sldId="280"/>
            <ac:cxnSpMk id="19" creationId="{1F9B9A5A-458D-CF11-4E97-C2B42993F4F5}"/>
          </ac:cxnSpMkLst>
        </pc:cxnChg>
        <pc:cxnChg chg="mod">
          <ac:chgData name="Rupesh Vissa" userId="71bc4cc26d778a98" providerId="LiveId" clId="{27F356B7-DC59-47F8-BFF5-0A3C3518F5B5}" dt="2023-05-15T21:01:23.852" v="4102" actId="14100"/>
          <ac:cxnSpMkLst>
            <pc:docMk/>
            <pc:sldMk cId="3739985238" sldId="280"/>
            <ac:cxnSpMk id="21" creationId="{10257A64-63CA-5F2C-EAC7-624E62ED82FD}"/>
          </ac:cxnSpMkLst>
        </pc:cxnChg>
        <pc:cxnChg chg="mod">
          <ac:chgData name="Rupesh Vissa" userId="71bc4cc26d778a98" providerId="LiveId" clId="{27F356B7-DC59-47F8-BFF5-0A3C3518F5B5}" dt="2023-05-15T21:00:57.342" v="4098" actId="14100"/>
          <ac:cxnSpMkLst>
            <pc:docMk/>
            <pc:sldMk cId="3739985238" sldId="280"/>
            <ac:cxnSpMk id="23" creationId="{21B112F3-54BD-F341-67ED-971205FD44CF}"/>
          </ac:cxnSpMkLst>
        </pc:cxnChg>
        <pc:cxnChg chg="mod">
          <ac:chgData name="Rupesh Vissa" userId="71bc4cc26d778a98" providerId="LiveId" clId="{27F356B7-DC59-47F8-BFF5-0A3C3518F5B5}" dt="2023-05-15T21:01:14.088" v="4100" actId="14100"/>
          <ac:cxnSpMkLst>
            <pc:docMk/>
            <pc:sldMk cId="3739985238" sldId="280"/>
            <ac:cxnSpMk id="25" creationId="{C9F2CE96-1D80-0934-91EA-639E06A581FC}"/>
          </ac:cxnSpMkLst>
        </pc:cxnChg>
        <pc:cxnChg chg="mod">
          <ac:chgData name="Rupesh Vissa" userId="71bc4cc26d778a98" providerId="LiveId" clId="{27F356B7-DC59-47F8-BFF5-0A3C3518F5B5}" dt="2023-05-15T21:01:19.267" v="4101" actId="14100"/>
          <ac:cxnSpMkLst>
            <pc:docMk/>
            <pc:sldMk cId="3739985238" sldId="280"/>
            <ac:cxnSpMk id="27" creationId="{86C5CCED-5EF6-0C2F-D6E8-1EE7103E1ECF}"/>
          </ac:cxnSpMkLst>
        </pc:cxnChg>
        <pc:cxnChg chg="mod">
          <ac:chgData name="Rupesh Vissa" userId="71bc4cc26d778a98" providerId="LiveId" clId="{27F356B7-DC59-47F8-BFF5-0A3C3518F5B5}" dt="2023-05-15T21:01:01.370" v="4099" actId="1076"/>
          <ac:cxnSpMkLst>
            <pc:docMk/>
            <pc:sldMk cId="3739985238" sldId="280"/>
            <ac:cxnSpMk id="29" creationId="{13618642-21B2-04AC-F0C6-2998A3731F7D}"/>
          </ac:cxnSpMkLst>
        </pc:cxnChg>
      </pc:sldChg>
      <pc:sldChg chg="add">
        <pc:chgData name="Rupesh Vissa" userId="71bc4cc26d778a98" providerId="LiveId" clId="{27F356B7-DC59-47F8-BFF5-0A3C3518F5B5}" dt="2023-05-15T20:54:03.745" v="4060"/>
        <pc:sldMkLst>
          <pc:docMk/>
          <pc:sldMk cId="2710073993" sldId="281"/>
        </pc:sldMkLst>
      </pc:sldChg>
      <pc:sldChg chg="modSp add mod">
        <pc:chgData name="Rupesh Vissa" userId="71bc4cc26d778a98" providerId="LiveId" clId="{27F356B7-DC59-47F8-BFF5-0A3C3518F5B5}" dt="2023-05-15T20:54:03.845" v="4061" actId="27636"/>
        <pc:sldMkLst>
          <pc:docMk/>
          <pc:sldMk cId="957315686" sldId="282"/>
        </pc:sldMkLst>
        <pc:spChg chg="mod">
          <ac:chgData name="Rupesh Vissa" userId="71bc4cc26d778a98" providerId="LiveId" clId="{27F356B7-DC59-47F8-BFF5-0A3C3518F5B5}" dt="2023-05-15T20:54:03.845" v="4061" actId="27636"/>
          <ac:spMkLst>
            <pc:docMk/>
            <pc:sldMk cId="957315686" sldId="282"/>
            <ac:spMk id="3" creationId="{9A208335-2960-E42B-8CDC-BCEE7A58B850}"/>
          </ac:spMkLst>
        </pc:spChg>
      </pc:sldChg>
      <pc:sldChg chg="add">
        <pc:chgData name="Rupesh Vissa" userId="71bc4cc26d778a98" providerId="LiveId" clId="{27F356B7-DC59-47F8-BFF5-0A3C3518F5B5}" dt="2023-05-15T20:54:03.745" v="4060"/>
        <pc:sldMkLst>
          <pc:docMk/>
          <pc:sldMk cId="4156960614" sldId="283"/>
        </pc:sldMkLst>
      </pc:sldChg>
      <pc:sldChg chg="add">
        <pc:chgData name="Rupesh Vissa" userId="71bc4cc26d778a98" providerId="LiveId" clId="{27F356B7-DC59-47F8-BFF5-0A3C3518F5B5}" dt="2023-05-15T20:54:03.745" v="4060"/>
        <pc:sldMkLst>
          <pc:docMk/>
          <pc:sldMk cId="3477061498" sldId="284"/>
        </pc:sldMkLst>
      </pc:sldChg>
      <pc:sldChg chg="modSp add mod">
        <pc:chgData name="Rupesh Vissa" userId="71bc4cc26d778a98" providerId="LiveId" clId="{27F356B7-DC59-47F8-BFF5-0A3C3518F5B5}" dt="2023-05-15T20:54:43.710" v="4066" actId="403"/>
        <pc:sldMkLst>
          <pc:docMk/>
          <pc:sldMk cId="4237529091" sldId="285"/>
        </pc:sldMkLst>
        <pc:spChg chg="mod">
          <ac:chgData name="Rupesh Vissa" userId="71bc4cc26d778a98" providerId="LiveId" clId="{27F356B7-DC59-47F8-BFF5-0A3C3518F5B5}" dt="2023-05-15T20:54:43.710" v="4066" actId="403"/>
          <ac:spMkLst>
            <pc:docMk/>
            <pc:sldMk cId="4237529091" sldId="285"/>
            <ac:spMk id="3" creationId="{D0B21C79-9BBF-A9F1-CC79-0BD5049232E1}"/>
          </ac:spMkLst>
        </pc:spChg>
      </pc:sldChg>
      <pc:sldChg chg="modSp add mod">
        <pc:chgData name="Rupesh Vissa" userId="71bc4cc26d778a98" providerId="LiveId" clId="{27F356B7-DC59-47F8-BFF5-0A3C3518F5B5}" dt="2023-05-15T20:57:14.854" v="4075" actId="1076"/>
        <pc:sldMkLst>
          <pc:docMk/>
          <pc:sldMk cId="998840141" sldId="286"/>
        </pc:sldMkLst>
        <pc:spChg chg="mod">
          <ac:chgData name="Rupesh Vissa" userId="71bc4cc26d778a98" providerId="LiveId" clId="{27F356B7-DC59-47F8-BFF5-0A3C3518F5B5}" dt="2023-05-15T20:57:14.854" v="4075" actId="1076"/>
          <ac:spMkLst>
            <pc:docMk/>
            <pc:sldMk cId="998840141" sldId="286"/>
            <ac:spMk id="4" creationId="{579B11E1-648E-5CF3-A464-D0F5F58567FF}"/>
          </ac:spMkLst>
        </pc:spChg>
      </pc:sldChg>
      <pc:sldChg chg="add">
        <pc:chgData name="Rupesh Vissa" userId="71bc4cc26d778a98" providerId="LiveId" clId="{27F356B7-DC59-47F8-BFF5-0A3C3518F5B5}" dt="2023-05-15T20:55:26.748" v="4067"/>
        <pc:sldMkLst>
          <pc:docMk/>
          <pc:sldMk cId="4254474289" sldId="287"/>
        </pc:sldMkLst>
      </pc:sldChg>
      <pc:sldChg chg="modSp add mod">
        <pc:chgData name="Rupesh Vissa" userId="71bc4cc26d778a98" providerId="LiveId" clId="{27F356B7-DC59-47F8-BFF5-0A3C3518F5B5}" dt="2023-05-15T20:56:11.349" v="4072" actId="1076"/>
        <pc:sldMkLst>
          <pc:docMk/>
          <pc:sldMk cId="3792376782" sldId="288"/>
        </pc:sldMkLst>
        <pc:picChg chg="mod">
          <ac:chgData name="Rupesh Vissa" userId="71bc4cc26d778a98" providerId="LiveId" clId="{27F356B7-DC59-47F8-BFF5-0A3C3518F5B5}" dt="2023-05-15T20:56:07.548" v="4071" actId="1076"/>
          <ac:picMkLst>
            <pc:docMk/>
            <pc:sldMk cId="3792376782" sldId="288"/>
            <ac:picMk id="9" creationId="{5426CBA6-A594-02CE-F929-1182A5CC889D}"/>
          </ac:picMkLst>
        </pc:picChg>
        <pc:picChg chg="mod">
          <ac:chgData name="Rupesh Vissa" userId="71bc4cc26d778a98" providerId="LiveId" clId="{27F356B7-DC59-47F8-BFF5-0A3C3518F5B5}" dt="2023-05-15T20:56:11.349" v="4072" actId="1076"/>
          <ac:picMkLst>
            <pc:docMk/>
            <pc:sldMk cId="3792376782" sldId="288"/>
            <ac:picMk id="11" creationId="{226A1ACE-E51B-0E7F-A2A1-D0E334B7A8D6}"/>
          </ac:picMkLst>
        </pc:picChg>
      </pc:sldChg>
      <pc:sldChg chg="modSp add mod">
        <pc:chgData name="Rupesh Vissa" userId="71bc4cc26d778a98" providerId="LiveId" clId="{27F356B7-DC59-47F8-BFF5-0A3C3518F5B5}" dt="2023-05-15T20:57:36.923" v="4078" actId="403"/>
        <pc:sldMkLst>
          <pc:docMk/>
          <pc:sldMk cId="669615477" sldId="289"/>
        </pc:sldMkLst>
        <pc:spChg chg="mod">
          <ac:chgData name="Rupesh Vissa" userId="71bc4cc26d778a98" providerId="LiveId" clId="{27F356B7-DC59-47F8-BFF5-0A3C3518F5B5}" dt="2023-05-15T20:57:36.923" v="4078" actId="403"/>
          <ac:spMkLst>
            <pc:docMk/>
            <pc:sldMk cId="669615477" sldId="289"/>
            <ac:spMk id="3" creationId="{C5514815-1DF9-9491-9B8D-2FDC6789748E}"/>
          </ac:spMkLst>
        </pc:spChg>
      </pc:sldChg>
      <pc:sldChg chg="add">
        <pc:chgData name="Rupesh Vissa" userId="71bc4cc26d778a98" providerId="LiveId" clId="{27F356B7-DC59-47F8-BFF5-0A3C3518F5B5}" dt="2023-05-15T20:55:26.748" v="4067"/>
        <pc:sldMkLst>
          <pc:docMk/>
          <pc:sldMk cId="2038075953" sldId="290"/>
        </pc:sldMkLst>
      </pc:sldChg>
      <pc:sldChg chg="modSp add mod">
        <pc:chgData name="Rupesh Vissa" userId="71bc4cc26d778a98" providerId="LiveId" clId="{27F356B7-DC59-47F8-BFF5-0A3C3518F5B5}" dt="2023-05-15T20:57:52.918" v="4081" actId="403"/>
        <pc:sldMkLst>
          <pc:docMk/>
          <pc:sldMk cId="2813289629" sldId="291"/>
        </pc:sldMkLst>
        <pc:spChg chg="mod">
          <ac:chgData name="Rupesh Vissa" userId="71bc4cc26d778a98" providerId="LiveId" clId="{27F356B7-DC59-47F8-BFF5-0A3C3518F5B5}" dt="2023-05-15T20:57:52.918" v="4081" actId="403"/>
          <ac:spMkLst>
            <pc:docMk/>
            <pc:sldMk cId="2813289629" sldId="291"/>
            <ac:spMk id="3" creationId="{DE432837-D50D-7609-4BC1-FD906D1149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11D1-8991-46A9-A377-43FFC958FD8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C6D6-2970-4040-9EF9-58C6016E7F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95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11D1-8991-46A9-A377-43FFC958FD8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C6D6-2970-4040-9EF9-58C6016E7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3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11D1-8991-46A9-A377-43FFC958FD8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C6D6-2970-4040-9EF9-58C6016E7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1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11D1-8991-46A9-A377-43FFC958FD8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C6D6-2970-4040-9EF9-58C6016E7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11D1-8991-46A9-A377-43FFC958FD8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C6D6-2970-4040-9EF9-58C6016E7F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1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11D1-8991-46A9-A377-43FFC958FD8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C6D6-2970-4040-9EF9-58C6016E7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11D1-8991-46A9-A377-43FFC958FD8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C6D6-2970-4040-9EF9-58C6016E7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6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11D1-8991-46A9-A377-43FFC958FD8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C6D6-2970-4040-9EF9-58C6016E7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11D1-8991-46A9-A377-43FFC958FD8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C6D6-2970-4040-9EF9-58C6016E7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5C11D1-8991-46A9-A377-43FFC958FD8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7C6D6-2970-4040-9EF9-58C6016E7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11D1-8991-46A9-A377-43FFC958FD8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C6D6-2970-4040-9EF9-58C6016E7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5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5C11D1-8991-46A9-A377-43FFC958FD8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97C6D6-2970-4040-9EF9-58C6016E7F8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8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0C6A-DE81-512E-2419-85BF1DFD7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692B-A63C-F528-12A3-A01D09FC7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62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80A3-D75D-A16D-FCBC-E29797388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0070C0"/>
                </a:solidFill>
              </a:rPr>
              <a:t>β</a:t>
            </a:r>
            <a:r>
              <a:rPr lang="en-US" sz="2400" b="1" dirty="0">
                <a:solidFill>
                  <a:srgbClr val="0070C0"/>
                </a:solidFill>
              </a:rPr>
              <a:t> - Amyloid (A</a:t>
            </a:r>
            <a:r>
              <a:rPr lang="el-GR" sz="2400" b="1" dirty="0">
                <a:solidFill>
                  <a:srgbClr val="0070C0"/>
                </a:solidFill>
              </a:rPr>
              <a:t> β</a:t>
            </a:r>
            <a:r>
              <a:rPr lang="en-US" sz="2400" b="1" dirty="0">
                <a:solidFill>
                  <a:srgbClr val="0070C0"/>
                </a:solidFill>
              </a:rPr>
              <a:t>) protein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it s derived by proteolysis of much larger transmembrane glycoprotein called amyloid precursor protein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It constitutes the core of cerebral plaques found in </a:t>
            </a:r>
            <a:r>
              <a:rPr lang="en-US" sz="2400" b="1" dirty="0" err="1">
                <a:solidFill>
                  <a:srgbClr val="002060"/>
                </a:solidFill>
              </a:rPr>
              <a:t>Alzheimers</a:t>
            </a:r>
            <a:r>
              <a:rPr lang="en-US" sz="2400" b="1" dirty="0">
                <a:solidFill>
                  <a:srgbClr val="002060"/>
                </a:solidFill>
              </a:rPr>
              <a:t> disease as well as amyloid is deposited in walls of cerebral blood vessels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98281F-BC93-06F5-3114-16D28B368096}"/>
              </a:ext>
            </a:extLst>
          </p:cNvPr>
          <p:cNvSpPr txBox="1">
            <a:spLocks/>
          </p:cNvSpPr>
          <p:nvPr/>
        </p:nvSpPr>
        <p:spPr>
          <a:xfrm>
            <a:off x="1301635" y="342900"/>
            <a:ext cx="10058400" cy="1105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BIOCHEMICAL NATURE OF AMYLOID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0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41245-FBBB-9B8A-D2A2-B15596CC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09" y="1845734"/>
            <a:ext cx="11658600" cy="459663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B050"/>
                </a:solidFill>
              </a:rPr>
              <a:t>Other minor forms 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Transthyretin (TTR)</a:t>
            </a:r>
          </a:p>
          <a:p>
            <a:pPr>
              <a:spcAft>
                <a:spcPts val="18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It is normal protein that binds and transports thyroxine and retinol</a:t>
            </a:r>
          </a:p>
          <a:p>
            <a:pPr>
              <a:spcAft>
                <a:spcPts val="18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Two forms are deposited</a:t>
            </a:r>
          </a:p>
          <a:p>
            <a:pPr lvl="1">
              <a:spcAft>
                <a:spcPts val="18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Unmutated TTR is deposited as amyloid in heart of aged individuals – senile systemic amyloidosis</a:t>
            </a:r>
          </a:p>
          <a:p>
            <a:pPr lvl="1">
              <a:spcAft>
                <a:spcPts val="18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Mutant forms of TTR and its fragments form amyloid and are deposited in genetically determined disorder referred to as “amyloid polyneuropathies</a:t>
            </a:r>
            <a:r>
              <a:rPr lang="en-US" sz="2600" b="1" dirty="0">
                <a:solidFill>
                  <a:srgbClr val="002060"/>
                </a:solidFill>
              </a:rPr>
              <a:t>” 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DA7351-A9D6-0D0E-C326-76AB8C993280}"/>
              </a:ext>
            </a:extLst>
          </p:cNvPr>
          <p:cNvSpPr txBox="1">
            <a:spLocks/>
          </p:cNvSpPr>
          <p:nvPr/>
        </p:nvSpPr>
        <p:spPr>
          <a:xfrm>
            <a:off x="1246909" y="415636"/>
            <a:ext cx="10058400" cy="1105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BIOCHEMICAL NATURE OF AMYLOID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3DAD7-25F6-4B6F-4BBB-4C5B0F364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β</a:t>
            </a:r>
            <a:r>
              <a:rPr lang="en-US" sz="2400" b="1" dirty="0">
                <a:solidFill>
                  <a:srgbClr val="0070C0"/>
                </a:solidFill>
              </a:rPr>
              <a:t> 2 macroglobulin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It is a component of MHC class I molecule 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This form of Amyloid β</a:t>
            </a:r>
            <a:r>
              <a:rPr lang="en-US" sz="2400" b="1" baseline="-25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 macroglobulin is deposited</a:t>
            </a:r>
            <a:r>
              <a:rPr lang="en-US" sz="2400" b="1" baseline="-250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 in and around the joints or soft tissues of patients on long term dialysis</a:t>
            </a:r>
            <a:r>
              <a:rPr lang="en-US" sz="2400" b="1" baseline="-250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0396D1-9F7D-1588-61A3-1BC33575FB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2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BIOCHEMICAL NATURE OF AMYLOID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8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5472B-BAF9-2D9F-C8C9-2945A6A1E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Other rare forms include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Serum Amyloid P component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Apo-lipoprotein – E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Sulfated glycosaminoglycans 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Calcitonin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Islet amyloid peptide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Atrial natriuretic factor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FBF1DE-B68E-A6F5-4909-7275AC9F59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BIOCHEMICAL NATURE OF AMYLOID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3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BC1772-9D70-A9F6-B56E-0CE9F4B749D0}"/>
              </a:ext>
            </a:extLst>
          </p:cNvPr>
          <p:cNvSpPr txBox="1"/>
          <p:nvPr/>
        </p:nvSpPr>
        <p:spPr>
          <a:xfrm>
            <a:off x="833055" y="3141173"/>
            <a:ext cx="1676466" cy="338554"/>
          </a:xfrm>
          <a:prstGeom prst="rect">
            <a:avLst/>
          </a:prstGeom>
          <a:solidFill>
            <a:srgbClr val="D9FFFF"/>
          </a:solidFill>
          <a:effectLst>
            <a:glow rad="63500">
              <a:srgbClr val="0070C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+mn-lt"/>
              </a:rPr>
              <a:t>PATHOGENESIS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7A075-2097-5DDA-B0B6-857C62740A2A}"/>
              </a:ext>
            </a:extLst>
          </p:cNvPr>
          <p:cNvSpPr txBox="1"/>
          <p:nvPr/>
        </p:nvSpPr>
        <p:spPr>
          <a:xfrm>
            <a:off x="3427894" y="1398073"/>
            <a:ext cx="3247226" cy="738664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Abnormal and excess production of normal proteins which aggregate leading to amyloidosis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2C0CC-D6AB-4E00-1729-5811030F469E}"/>
              </a:ext>
            </a:extLst>
          </p:cNvPr>
          <p:cNvSpPr txBox="1"/>
          <p:nvPr/>
        </p:nvSpPr>
        <p:spPr>
          <a:xfrm>
            <a:off x="3439670" y="3930860"/>
            <a:ext cx="3247226" cy="523220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Normal protein which is abnormally metabolized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DB791-91BF-3538-3437-9F16864085AF}"/>
              </a:ext>
            </a:extLst>
          </p:cNvPr>
          <p:cNvSpPr txBox="1"/>
          <p:nvPr/>
        </p:nvSpPr>
        <p:spPr>
          <a:xfrm>
            <a:off x="3468534" y="5436487"/>
            <a:ext cx="3247226" cy="738664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Production of mutant proteins in normal amounts which cannot be degraded and aggregate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9FC09-0A59-685A-8E4E-910F4A613407}"/>
              </a:ext>
            </a:extLst>
          </p:cNvPr>
          <p:cNvSpPr txBox="1"/>
          <p:nvPr/>
        </p:nvSpPr>
        <p:spPr>
          <a:xfrm>
            <a:off x="7441636" y="652988"/>
            <a:ext cx="1534174" cy="276999"/>
          </a:xfrm>
          <a:prstGeom prst="rect">
            <a:avLst/>
          </a:prstGeom>
          <a:solidFill>
            <a:srgbClr val="FFEBFF"/>
          </a:solidFill>
          <a:effectLst>
            <a:glow rad="63500">
              <a:srgbClr val="CC3399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Plasma cell tumors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24D4D-A258-02A0-E312-91675432A5D9}"/>
              </a:ext>
            </a:extLst>
          </p:cNvPr>
          <p:cNvSpPr txBox="1"/>
          <p:nvPr/>
        </p:nvSpPr>
        <p:spPr>
          <a:xfrm>
            <a:off x="9594295" y="621166"/>
            <a:ext cx="1320800" cy="307777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AL amyloid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58192-1D20-FB70-B930-E208DB4D579E}"/>
              </a:ext>
            </a:extLst>
          </p:cNvPr>
          <p:cNvSpPr txBox="1"/>
          <p:nvPr/>
        </p:nvSpPr>
        <p:spPr>
          <a:xfrm>
            <a:off x="7425376" y="1461804"/>
            <a:ext cx="1751956" cy="276999"/>
          </a:xfrm>
          <a:prstGeom prst="rect">
            <a:avLst/>
          </a:prstGeom>
          <a:solidFill>
            <a:srgbClr val="FFEBFF"/>
          </a:solidFill>
          <a:effectLst>
            <a:glow rad="63500">
              <a:srgbClr val="CC3399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Chronic inflammation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B68928-72A4-50CB-97E6-688C8492A4C8}"/>
              </a:ext>
            </a:extLst>
          </p:cNvPr>
          <p:cNvSpPr txBox="1"/>
          <p:nvPr/>
        </p:nvSpPr>
        <p:spPr>
          <a:xfrm>
            <a:off x="9581699" y="1436692"/>
            <a:ext cx="1320800" cy="307777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AA amyloid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F70758-F57C-2FB9-782D-8F43E512FEB8}"/>
              </a:ext>
            </a:extLst>
          </p:cNvPr>
          <p:cNvSpPr txBox="1"/>
          <p:nvPr/>
        </p:nvSpPr>
        <p:spPr>
          <a:xfrm>
            <a:off x="9558124" y="2229847"/>
            <a:ext cx="1962122" cy="276999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Amyloid β</a:t>
            </a:r>
            <a:r>
              <a:rPr lang="en-US" sz="1200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microglobulin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BC81A-6330-A68F-C2A7-4187708AF3D0}"/>
              </a:ext>
            </a:extLst>
          </p:cNvPr>
          <p:cNvSpPr txBox="1"/>
          <p:nvPr/>
        </p:nvSpPr>
        <p:spPr>
          <a:xfrm>
            <a:off x="7430286" y="3055070"/>
            <a:ext cx="1589108" cy="276999"/>
          </a:xfrm>
          <a:prstGeom prst="rect">
            <a:avLst/>
          </a:prstGeom>
          <a:solidFill>
            <a:srgbClr val="FFEBFF"/>
          </a:solidFill>
          <a:effectLst>
            <a:glow rad="63500">
              <a:srgbClr val="CC3399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Normal TTR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0C3E05-0CF5-B945-20E7-70958186DDCC}"/>
              </a:ext>
            </a:extLst>
          </p:cNvPr>
          <p:cNvSpPr txBox="1"/>
          <p:nvPr/>
        </p:nvSpPr>
        <p:spPr>
          <a:xfrm>
            <a:off x="9634324" y="3044196"/>
            <a:ext cx="1809722" cy="261610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Amyloid transthyretin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204F8D-D25F-3411-8D58-535D07166B9F}"/>
              </a:ext>
            </a:extLst>
          </p:cNvPr>
          <p:cNvSpPr txBox="1"/>
          <p:nvPr/>
        </p:nvSpPr>
        <p:spPr>
          <a:xfrm>
            <a:off x="7430286" y="2287001"/>
            <a:ext cx="1228798" cy="276999"/>
          </a:xfrm>
          <a:prstGeom prst="rect">
            <a:avLst/>
          </a:prstGeom>
          <a:solidFill>
            <a:srgbClr val="FFEBFF"/>
          </a:solidFill>
          <a:effectLst>
            <a:glow rad="63500">
              <a:srgbClr val="CC3399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MHC class I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7CE757-A0B1-A49F-9DF3-C0933B338D8D}"/>
              </a:ext>
            </a:extLst>
          </p:cNvPr>
          <p:cNvSpPr txBox="1"/>
          <p:nvPr/>
        </p:nvSpPr>
        <p:spPr>
          <a:xfrm>
            <a:off x="7317242" y="3961638"/>
            <a:ext cx="2365237" cy="461665"/>
          </a:xfrm>
          <a:prstGeom prst="rect">
            <a:avLst/>
          </a:prstGeom>
          <a:solidFill>
            <a:srgbClr val="FFEBFF"/>
          </a:solidFill>
          <a:effectLst>
            <a:glow rad="63500">
              <a:srgbClr val="CC3399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Transmembrane glycoprotein in neurons and astrocytes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F0F05-2BBC-A554-166B-FEA18E38825B}"/>
              </a:ext>
            </a:extLst>
          </p:cNvPr>
          <p:cNvSpPr txBox="1"/>
          <p:nvPr/>
        </p:nvSpPr>
        <p:spPr>
          <a:xfrm>
            <a:off x="10060836" y="4017706"/>
            <a:ext cx="1683327" cy="261610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100" b="1" dirty="0">
                <a:solidFill>
                  <a:schemeClr val="accent6">
                    <a:lumMod val="50000"/>
                  </a:schemeClr>
                </a:solidFill>
              </a:rPr>
              <a:t>β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 - Amyloid (A</a:t>
            </a:r>
            <a:r>
              <a:rPr lang="el-GR" sz="1100" b="1" dirty="0">
                <a:solidFill>
                  <a:schemeClr val="accent6">
                    <a:lumMod val="50000"/>
                  </a:schemeClr>
                </a:solidFill>
              </a:rPr>
              <a:t> β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) protein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B76CDB-B8D3-377C-D65D-86036038CF16}"/>
              </a:ext>
            </a:extLst>
          </p:cNvPr>
          <p:cNvSpPr txBox="1"/>
          <p:nvPr/>
        </p:nvSpPr>
        <p:spPr>
          <a:xfrm>
            <a:off x="7497937" y="5597949"/>
            <a:ext cx="1589108" cy="276999"/>
          </a:xfrm>
          <a:prstGeom prst="rect">
            <a:avLst/>
          </a:prstGeom>
          <a:solidFill>
            <a:srgbClr val="FFEBFF"/>
          </a:solidFill>
          <a:effectLst>
            <a:glow rad="63500">
              <a:srgbClr val="CC3399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Mutated  TTR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44CFBB-B074-060C-3444-83119FA8F8FD}"/>
              </a:ext>
            </a:extLst>
          </p:cNvPr>
          <p:cNvSpPr txBox="1"/>
          <p:nvPr/>
        </p:nvSpPr>
        <p:spPr>
          <a:xfrm>
            <a:off x="10080336" y="5436487"/>
            <a:ext cx="1030999" cy="430887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Amyloid transthyretin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EF4C67-A0A5-08AA-9E7E-07BD926C27FA}"/>
              </a:ext>
            </a:extLst>
          </p:cNvPr>
          <p:cNvCxnSpPr/>
          <p:nvPr/>
        </p:nvCxnSpPr>
        <p:spPr>
          <a:xfrm flipV="1">
            <a:off x="2519953" y="1890516"/>
            <a:ext cx="782047" cy="1167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B43217-4B39-531D-A9D6-810BE0180EFD}"/>
              </a:ext>
            </a:extLst>
          </p:cNvPr>
          <p:cNvCxnSpPr/>
          <p:nvPr/>
        </p:nvCxnSpPr>
        <p:spPr>
          <a:xfrm>
            <a:off x="2580245" y="3395089"/>
            <a:ext cx="691275" cy="472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B24798-3E54-4CCA-2FF5-98BC51BBE6CC}"/>
              </a:ext>
            </a:extLst>
          </p:cNvPr>
          <p:cNvCxnSpPr>
            <a:cxnSpLocks/>
          </p:cNvCxnSpPr>
          <p:nvPr/>
        </p:nvCxnSpPr>
        <p:spPr>
          <a:xfrm>
            <a:off x="2509521" y="3535680"/>
            <a:ext cx="792479" cy="1485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08748D-1610-9AAC-DF4F-76C984FFED64}"/>
              </a:ext>
            </a:extLst>
          </p:cNvPr>
          <p:cNvCxnSpPr>
            <a:cxnSpLocks/>
          </p:cNvCxnSpPr>
          <p:nvPr/>
        </p:nvCxnSpPr>
        <p:spPr>
          <a:xfrm>
            <a:off x="6715760" y="4148511"/>
            <a:ext cx="477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40E766-9BF3-25B7-ED66-DFB5A9FFB04B}"/>
              </a:ext>
            </a:extLst>
          </p:cNvPr>
          <p:cNvCxnSpPr>
            <a:cxnSpLocks/>
          </p:cNvCxnSpPr>
          <p:nvPr/>
        </p:nvCxnSpPr>
        <p:spPr>
          <a:xfrm>
            <a:off x="6761480" y="5790430"/>
            <a:ext cx="477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C4B3E1-86DC-E82D-71B7-15522083E26D}"/>
              </a:ext>
            </a:extLst>
          </p:cNvPr>
          <p:cNvCxnSpPr/>
          <p:nvPr/>
        </p:nvCxnSpPr>
        <p:spPr>
          <a:xfrm>
            <a:off x="6954520" y="713573"/>
            <a:ext cx="0" cy="24730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C4FB69-81C8-B544-F4E3-CE30284D7744}"/>
              </a:ext>
            </a:extLst>
          </p:cNvPr>
          <p:cNvCxnSpPr/>
          <p:nvPr/>
        </p:nvCxnSpPr>
        <p:spPr>
          <a:xfrm>
            <a:off x="6985000" y="713573"/>
            <a:ext cx="294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1DFCF2-8AA2-B37F-003C-5A9F51E1B8AF}"/>
              </a:ext>
            </a:extLst>
          </p:cNvPr>
          <p:cNvCxnSpPr/>
          <p:nvPr/>
        </p:nvCxnSpPr>
        <p:spPr>
          <a:xfrm>
            <a:off x="6985000" y="1600303"/>
            <a:ext cx="294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204063-C5DD-FBF8-B4B9-C19C6388DC25}"/>
              </a:ext>
            </a:extLst>
          </p:cNvPr>
          <p:cNvCxnSpPr/>
          <p:nvPr/>
        </p:nvCxnSpPr>
        <p:spPr>
          <a:xfrm>
            <a:off x="6944360" y="2425500"/>
            <a:ext cx="294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9F798CF-AB68-0CDB-BBD1-600B01675E66}"/>
              </a:ext>
            </a:extLst>
          </p:cNvPr>
          <p:cNvCxnSpPr/>
          <p:nvPr/>
        </p:nvCxnSpPr>
        <p:spPr>
          <a:xfrm>
            <a:off x="6954520" y="3176662"/>
            <a:ext cx="294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D13497-C05C-9ADC-CC4D-3F95F30FFA03}"/>
              </a:ext>
            </a:extLst>
          </p:cNvPr>
          <p:cNvCxnSpPr/>
          <p:nvPr/>
        </p:nvCxnSpPr>
        <p:spPr>
          <a:xfrm>
            <a:off x="9019394" y="791487"/>
            <a:ext cx="39237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CECA87-3354-FF00-FA3B-83C09F3DBE99}"/>
              </a:ext>
            </a:extLst>
          </p:cNvPr>
          <p:cNvCxnSpPr>
            <a:cxnSpLocks/>
          </p:cNvCxnSpPr>
          <p:nvPr/>
        </p:nvCxnSpPr>
        <p:spPr>
          <a:xfrm>
            <a:off x="9232754" y="1600303"/>
            <a:ext cx="27060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D7D36D-7D89-2340-01C9-DD9BE96BB3B0}"/>
              </a:ext>
            </a:extLst>
          </p:cNvPr>
          <p:cNvCxnSpPr/>
          <p:nvPr/>
        </p:nvCxnSpPr>
        <p:spPr>
          <a:xfrm>
            <a:off x="9087045" y="3175001"/>
            <a:ext cx="39237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22E92D9-E4C1-A3C3-768C-46D367470C60}"/>
              </a:ext>
            </a:extLst>
          </p:cNvPr>
          <p:cNvCxnSpPr>
            <a:cxnSpLocks/>
          </p:cNvCxnSpPr>
          <p:nvPr/>
        </p:nvCxnSpPr>
        <p:spPr>
          <a:xfrm>
            <a:off x="8694666" y="2425500"/>
            <a:ext cx="64945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162A53C-1E42-6595-CD3E-2D1ECF4CFA52}"/>
              </a:ext>
            </a:extLst>
          </p:cNvPr>
          <p:cNvCxnSpPr>
            <a:cxnSpLocks/>
          </p:cNvCxnSpPr>
          <p:nvPr/>
        </p:nvCxnSpPr>
        <p:spPr>
          <a:xfrm>
            <a:off x="9682479" y="4148511"/>
            <a:ext cx="27060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4DFB8B-96DA-C05C-E5FD-249D28FC4F83}"/>
              </a:ext>
            </a:extLst>
          </p:cNvPr>
          <p:cNvCxnSpPr>
            <a:cxnSpLocks/>
          </p:cNvCxnSpPr>
          <p:nvPr/>
        </p:nvCxnSpPr>
        <p:spPr>
          <a:xfrm>
            <a:off x="9127829" y="5701837"/>
            <a:ext cx="64945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9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BD0075-424F-D0D7-9A91-32A367831432}"/>
              </a:ext>
            </a:extLst>
          </p:cNvPr>
          <p:cNvGraphicFramePr>
            <a:graphicFrameLocks noGrp="1"/>
          </p:cNvGraphicFramePr>
          <p:nvPr/>
        </p:nvGraphicFramePr>
        <p:xfrm>
          <a:off x="330200" y="556260"/>
          <a:ext cx="11699240" cy="610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5156">
                  <a:extLst>
                    <a:ext uri="{9D8B030D-6E8A-4147-A177-3AD203B41FA5}">
                      <a16:colId xmlns:a16="http://schemas.microsoft.com/office/drawing/2014/main" val="2920584456"/>
                    </a:ext>
                  </a:extLst>
                </a:gridCol>
                <a:gridCol w="3133541">
                  <a:extLst>
                    <a:ext uri="{9D8B030D-6E8A-4147-A177-3AD203B41FA5}">
                      <a16:colId xmlns:a16="http://schemas.microsoft.com/office/drawing/2014/main" val="3131021970"/>
                    </a:ext>
                  </a:extLst>
                </a:gridCol>
                <a:gridCol w="3545849">
                  <a:extLst>
                    <a:ext uri="{9D8B030D-6E8A-4147-A177-3AD203B41FA5}">
                      <a16:colId xmlns:a16="http://schemas.microsoft.com/office/drawing/2014/main" val="1999903968"/>
                    </a:ext>
                  </a:extLst>
                </a:gridCol>
                <a:gridCol w="1664694">
                  <a:extLst>
                    <a:ext uri="{9D8B030D-6E8A-4147-A177-3AD203B41FA5}">
                      <a16:colId xmlns:a16="http://schemas.microsoft.com/office/drawing/2014/main" val="1290319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Clinicopathologic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Associated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Precursor protein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Major fibril protein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98867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SYSTEMIC (GENERALIZED) AMYLOIDOSIS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1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Primary amyloidosis (Ig light chain amyloidosis)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Plasma cell tumors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Ig light chains, chiefly </a:t>
                      </a:r>
                      <a:r>
                        <a:rPr lang="el-GR" sz="1600" b="1" dirty="0"/>
                        <a:t>λ</a:t>
                      </a:r>
                      <a:r>
                        <a:rPr lang="en-US" sz="1600" b="1" dirty="0"/>
                        <a:t> type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977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Secondary amyloidosis (Reactive systemic amyloidosis)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Chronic inflammatory conditions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Serum Amyloid Associated protein (SAA)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88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Hemodialysis – associated amyloidosis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Chronic renal failure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/>
                        <a:t>β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baseline="-25000" dirty="0"/>
                        <a:t>2 </a:t>
                      </a:r>
                      <a:r>
                        <a:rPr lang="en-US" sz="1600" b="1" baseline="0" dirty="0"/>
                        <a:t> microglobulin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  <a:r>
                        <a:rPr lang="el-GR" sz="1600" b="1" dirty="0"/>
                        <a:t>β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baseline="-25000" dirty="0"/>
                        <a:t>2</a:t>
                      </a:r>
                      <a:r>
                        <a:rPr lang="en-US" sz="1600" b="1" baseline="0" dirty="0"/>
                        <a:t> M</a:t>
                      </a:r>
                      <a:r>
                        <a:rPr lang="en-US" sz="1600" b="1" baseline="-25000" dirty="0"/>
                        <a:t>   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97484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HEREDITARY AMYLOIDOSIS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1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Familial Mediterranean 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01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Familial amyloidotic neuropathies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Transthyretin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ATTR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42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Systemic senile amyloidosis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Transthyretin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ATTR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43069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LOCALIZED AMYLOIDOSIS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198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Senile cerebral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Alzheimer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Amyloid Precursor protein (APP)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  <a:r>
                        <a:rPr lang="el-GR" sz="1600" b="1" dirty="0"/>
                        <a:t>β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95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Endocrine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Medullary carcinoma thyroid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Islets of Langerhans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  <a:p>
                      <a:endParaRPr lang="en-US" sz="1600" b="1" dirty="0"/>
                    </a:p>
                    <a:p>
                      <a:r>
                        <a:rPr lang="en-US" sz="1600" b="1" dirty="0"/>
                        <a:t>Type 2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  <a:p>
                      <a:r>
                        <a:rPr lang="en-US" sz="1600" b="1" dirty="0"/>
                        <a:t>Calcitonin</a:t>
                      </a:r>
                    </a:p>
                    <a:p>
                      <a:r>
                        <a:rPr lang="en-US" sz="1600" b="1" dirty="0"/>
                        <a:t>Islet amyloid peptide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  <a:p>
                      <a:r>
                        <a:rPr lang="en-US" sz="1600" b="1" dirty="0"/>
                        <a:t>A Cal</a:t>
                      </a:r>
                    </a:p>
                    <a:p>
                      <a:r>
                        <a:rPr lang="en-US" sz="1600" b="1" dirty="0"/>
                        <a:t>AIAPP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22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Isolated atrial amyloidosis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Atrial natriuretic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AANF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94837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4973360-A4DF-9E9E-A14F-82C97C44EF7E}"/>
              </a:ext>
            </a:extLst>
          </p:cNvPr>
          <p:cNvSpPr txBox="1"/>
          <p:nvPr/>
        </p:nvSpPr>
        <p:spPr>
          <a:xfrm>
            <a:off x="3751118" y="114300"/>
            <a:ext cx="535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CLASSIFICATION OF AMYLOIDOSIS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93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45E2-E176-3916-B843-4436B671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02"/>
            <a:ext cx="10515600" cy="10636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MORPHOLOGY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07A5F-06DF-3DC3-B543-A4A0F392F354}"/>
              </a:ext>
            </a:extLst>
          </p:cNvPr>
          <p:cNvSpPr txBox="1"/>
          <p:nvPr/>
        </p:nvSpPr>
        <p:spPr>
          <a:xfrm>
            <a:off x="4270664" y="4511408"/>
            <a:ext cx="2310245" cy="1815882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Kidneys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Spleen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lymph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Adrenals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Thyroid</a:t>
            </a:r>
          </a:p>
          <a:p>
            <a:pPr algn="ctr"/>
            <a:r>
              <a:rPr lang="en-US" sz="1400" b="1" dirty="0">
                <a:solidFill>
                  <a:srgbClr val="800000"/>
                </a:solidFill>
              </a:rPr>
              <a:t>Many other tissues are also involved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48D95-897B-D941-BBE4-AE6ADBF03143}"/>
              </a:ext>
            </a:extLst>
          </p:cNvPr>
          <p:cNvSpPr txBox="1"/>
          <p:nvPr/>
        </p:nvSpPr>
        <p:spPr>
          <a:xfrm>
            <a:off x="405244" y="2603020"/>
            <a:ext cx="2878282" cy="203132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</a:rPr>
              <a:t>Commonly involved organs (can involve any organ like in secondary amyloidosis)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Heart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Gastrointestinal 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Respiratory 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Peripheral nerves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Tongue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5B0F9-E4CB-FCDD-BF92-0DF7CEAD896E}"/>
              </a:ext>
            </a:extLst>
          </p:cNvPr>
          <p:cNvSpPr txBox="1"/>
          <p:nvPr/>
        </p:nvSpPr>
        <p:spPr>
          <a:xfrm>
            <a:off x="7277097" y="3297750"/>
            <a:ext cx="2504209" cy="1169551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Kidneys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Blood vessels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Spleen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Respiratory 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Liver (rarely)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AED6C-8C3D-B2DC-5E80-7D71AECE029A}"/>
              </a:ext>
            </a:extLst>
          </p:cNvPr>
          <p:cNvSpPr txBox="1"/>
          <p:nvPr/>
        </p:nvSpPr>
        <p:spPr>
          <a:xfrm>
            <a:off x="4436918" y="1472425"/>
            <a:ext cx="3314700" cy="584775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ORGANS INVOLBED IN DIFFERENT TYPES OF AMYLOIDOSIS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16979-11C9-5F4B-F40E-3B56002D5516}"/>
              </a:ext>
            </a:extLst>
          </p:cNvPr>
          <p:cNvSpPr txBox="1"/>
          <p:nvPr/>
        </p:nvSpPr>
        <p:spPr>
          <a:xfrm>
            <a:off x="529936" y="1664460"/>
            <a:ext cx="2431472" cy="338554"/>
          </a:xfrm>
          <a:prstGeom prst="rect">
            <a:avLst/>
          </a:prstGeom>
          <a:solidFill>
            <a:srgbClr val="FFE7FF"/>
          </a:solidFill>
          <a:effectLst>
            <a:glow rad="63500">
              <a:srgbClr val="FF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Primary amyloidosis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1DC1D-9774-AC2E-05AB-5BE00A299067}"/>
              </a:ext>
            </a:extLst>
          </p:cNvPr>
          <p:cNvSpPr txBox="1"/>
          <p:nvPr/>
        </p:nvSpPr>
        <p:spPr>
          <a:xfrm>
            <a:off x="3981449" y="3163327"/>
            <a:ext cx="2431472" cy="338554"/>
          </a:xfrm>
          <a:prstGeom prst="rect">
            <a:avLst/>
          </a:prstGeom>
          <a:solidFill>
            <a:srgbClr val="FFE7FF"/>
          </a:solidFill>
          <a:effectLst>
            <a:glow rad="63500">
              <a:srgbClr val="FF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Secondary amyloidosis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C6B01-8A97-3326-434A-A3F1C7463020}"/>
              </a:ext>
            </a:extLst>
          </p:cNvPr>
          <p:cNvSpPr txBox="1"/>
          <p:nvPr/>
        </p:nvSpPr>
        <p:spPr>
          <a:xfrm>
            <a:off x="8890718" y="1547046"/>
            <a:ext cx="2431472" cy="338554"/>
          </a:xfrm>
          <a:prstGeom prst="rect">
            <a:avLst/>
          </a:prstGeom>
          <a:solidFill>
            <a:srgbClr val="FFE7FF"/>
          </a:solidFill>
          <a:effectLst>
            <a:glow rad="63500">
              <a:srgbClr val="FF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Hereditary amyloidosis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5E50B6-2AB0-8CF5-7ECF-954D507E62D0}"/>
              </a:ext>
            </a:extLst>
          </p:cNvPr>
          <p:cNvSpPr txBox="1"/>
          <p:nvPr/>
        </p:nvSpPr>
        <p:spPr>
          <a:xfrm>
            <a:off x="529936" y="2044578"/>
            <a:ext cx="2431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 Plasma cell proliferations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26454-74AC-81CD-C005-415C3C02FA5B}"/>
              </a:ext>
            </a:extLst>
          </p:cNvPr>
          <p:cNvSpPr txBox="1"/>
          <p:nvPr/>
        </p:nvSpPr>
        <p:spPr>
          <a:xfrm>
            <a:off x="3867148" y="3572660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Secondary to chronic inflammatory disorders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1295B5-3B8E-62E1-2BA3-B5C85250A732}"/>
              </a:ext>
            </a:extLst>
          </p:cNvPr>
          <p:cNvSpPr txBox="1"/>
          <p:nvPr/>
        </p:nvSpPr>
        <p:spPr>
          <a:xfrm>
            <a:off x="7521288" y="2636334"/>
            <a:ext cx="2017567" cy="523220"/>
          </a:xfrm>
          <a:prstGeom prst="rect">
            <a:avLst/>
          </a:prstGeom>
          <a:solidFill>
            <a:srgbClr val="DDFFDD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Familial Mediterranean fever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C5B689-1C34-33C5-C405-BB07E4DAD4C3}"/>
              </a:ext>
            </a:extLst>
          </p:cNvPr>
          <p:cNvSpPr txBox="1"/>
          <p:nvPr/>
        </p:nvSpPr>
        <p:spPr>
          <a:xfrm>
            <a:off x="9227125" y="4659929"/>
            <a:ext cx="2213263" cy="523220"/>
          </a:xfrm>
          <a:prstGeom prst="rect">
            <a:avLst/>
          </a:prstGeom>
          <a:solidFill>
            <a:srgbClr val="DDFFDD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Familial amyloidotic neuropathies 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81F1B-E853-9F16-63A9-CE1F6463C38E}"/>
              </a:ext>
            </a:extLst>
          </p:cNvPr>
          <p:cNvSpPr txBox="1"/>
          <p:nvPr/>
        </p:nvSpPr>
        <p:spPr>
          <a:xfrm>
            <a:off x="9247907" y="5313431"/>
            <a:ext cx="2213263" cy="738664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Peripheral nerves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Autonomic nerves system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217C8A-BBBF-057C-6AD7-7A565F852990}"/>
              </a:ext>
            </a:extLst>
          </p:cNvPr>
          <p:cNvSpPr txBox="1"/>
          <p:nvPr/>
        </p:nvSpPr>
        <p:spPr>
          <a:xfrm>
            <a:off x="10333757" y="2572565"/>
            <a:ext cx="1730088" cy="523220"/>
          </a:xfrm>
          <a:prstGeom prst="rect">
            <a:avLst/>
          </a:prstGeom>
          <a:solidFill>
            <a:srgbClr val="DDFFDD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Systemic senile amyloidosis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D4BA9A-9F90-9A5A-3B6B-D081ACAB358C}"/>
              </a:ext>
            </a:extLst>
          </p:cNvPr>
          <p:cNvSpPr txBox="1"/>
          <p:nvPr/>
        </p:nvSpPr>
        <p:spPr>
          <a:xfrm>
            <a:off x="10375321" y="3221180"/>
            <a:ext cx="1646961" cy="954107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Heart most common but all the organs can be involved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9B9A5A-458D-CF11-4E97-C2B42993F4F5}"/>
              </a:ext>
            </a:extLst>
          </p:cNvPr>
          <p:cNvCxnSpPr>
            <a:cxnSpLocks/>
          </p:cNvCxnSpPr>
          <p:nvPr/>
        </p:nvCxnSpPr>
        <p:spPr>
          <a:xfrm flipH="1">
            <a:off x="3075709" y="1744030"/>
            <a:ext cx="1194955" cy="6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257A64-63CA-5F2C-EAC7-624E62ED82FD}"/>
              </a:ext>
            </a:extLst>
          </p:cNvPr>
          <p:cNvCxnSpPr>
            <a:cxnSpLocks/>
          </p:cNvCxnSpPr>
          <p:nvPr/>
        </p:nvCxnSpPr>
        <p:spPr>
          <a:xfrm>
            <a:off x="5965249" y="2158026"/>
            <a:ext cx="0" cy="7919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B112F3-54BD-F341-67ED-971205FD44CF}"/>
              </a:ext>
            </a:extLst>
          </p:cNvPr>
          <p:cNvCxnSpPr>
            <a:cxnSpLocks/>
          </p:cNvCxnSpPr>
          <p:nvPr/>
        </p:nvCxnSpPr>
        <p:spPr>
          <a:xfrm>
            <a:off x="7841236" y="1744030"/>
            <a:ext cx="9598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F2CE96-1D80-0934-91EA-639E06A581FC}"/>
              </a:ext>
            </a:extLst>
          </p:cNvPr>
          <p:cNvCxnSpPr>
            <a:cxnSpLocks/>
          </p:cNvCxnSpPr>
          <p:nvPr/>
        </p:nvCxnSpPr>
        <p:spPr>
          <a:xfrm flipH="1">
            <a:off x="9518073" y="1969306"/>
            <a:ext cx="439665" cy="53302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C5CCED-5EF6-0C2F-D6E8-1EE7103E1ECF}"/>
              </a:ext>
            </a:extLst>
          </p:cNvPr>
          <p:cNvCxnSpPr>
            <a:cxnSpLocks/>
          </p:cNvCxnSpPr>
          <p:nvPr/>
        </p:nvCxnSpPr>
        <p:spPr>
          <a:xfrm>
            <a:off x="10354538" y="1969306"/>
            <a:ext cx="472789" cy="51226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618642-21B2-04AC-F0C6-2998A3731F7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0106454" y="1885600"/>
            <a:ext cx="0" cy="239419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98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51666-EA4B-27CF-DC84-47A8B9DA6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579418"/>
            <a:ext cx="11398828" cy="497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Gross 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Macroscopically amyloid may or may not be seen 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When it accumulates in larger amounts organ is  enlarged and the tissue appears </a:t>
            </a:r>
            <a:r>
              <a:rPr lang="en-US" sz="2400" b="1" dirty="0">
                <a:solidFill>
                  <a:srgbClr val="0070C0"/>
                </a:solidFill>
              </a:rPr>
              <a:t>gray with a waxy, firm consistency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Histologically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Amyloid deposition is </a:t>
            </a:r>
            <a:r>
              <a:rPr lang="en-US" sz="2400" b="1" dirty="0">
                <a:solidFill>
                  <a:srgbClr val="0070C0"/>
                </a:solidFill>
              </a:rPr>
              <a:t>extracellular</a:t>
            </a:r>
            <a:r>
              <a:rPr lang="en-US" sz="2400" b="1" dirty="0">
                <a:solidFill>
                  <a:srgbClr val="002060"/>
                </a:solidFill>
              </a:rPr>
              <a:t> and begins </a:t>
            </a:r>
            <a:r>
              <a:rPr lang="en-US" sz="2400" b="1" dirty="0">
                <a:solidFill>
                  <a:srgbClr val="0070C0"/>
                </a:solidFill>
              </a:rPr>
              <a:t>between cells</a:t>
            </a:r>
            <a:r>
              <a:rPr lang="en-US" sz="2400" b="1" dirty="0">
                <a:solidFill>
                  <a:srgbClr val="002060"/>
                </a:solidFill>
              </a:rPr>
              <a:t>, often closely adjacent to basement membranes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As the amyloid accumulates, it encroaches on the cells, in time surrounding and destroying them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In the form associated with plasma cell proliferation, perivascular and vascular deposits are common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961FC8-55DB-5B11-4CC7-6F68715B5FE9}"/>
              </a:ext>
            </a:extLst>
          </p:cNvPr>
          <p:cNvSpPr txBox="1">
            <a:spLocks/>
          </p:cNvSpPr>
          <p:nvPr/>
        </p:nvSpPr>
        <p:spPr>
          <a:xfrm>
            <a:off x="838200" y="307902"/>
            <a:ext cx="10515600" cy="1063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>
                <a:solidFill>
                  <a:srgbClr val="7030A0"/>
                </a:solidFill>
                <a:latin typeface="+mn-lt"/>
              </a:rPr>
            </a:br>
            <a:r>
              <a:rPr lang="en-US" sz="3100" b="1">
                <a:solidFill>
                  <a:schemeClr val="accent6">
                    <a:lumMod val="50000"/>
                  </a:schemeClr>
                </a:solidFill>
                <a:latin typeface="+mn-lt"/>
              </a:rPr>
              <a:t>MORPHOLOGY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007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BE76-217C-EEC0-145C-98BFFC77D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0850"/>
            <a:ext cx="6715991" cy="46269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Most common involved in amyloidosis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Gross-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Kidneys may be of normal size and color  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In advanced cases, they may be shrunken due to ischemia caused by vascular narrowing induced by the deposition of amyloid within arterial and arteriolar walls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657A42-23D1-0E2B-B668-6ABA32AC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9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KIDNEY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 descr="A close-up of a human kidney&#10;&#10;Description automatically generated with medium confidence">
            <a:extLst>
              <a:ext uri="{FF2B5EF4-FFF2-40B4-BE49-F238E27FC236}">
                <a16:creationId xmlns:a16="http://schemas.microsoft.com/office/drawing/2014/main" id="{4F9BDF42-86E5-471C-7619-B2977BA6D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t="7497" r="2818" b="18730"/>
          <a:stretch/>
        </p:blipFill>
        <p:spPr>
          <a:xfrm rot="5400000">
            <a:off x="7848569" y="2377821"/>
            <a:ext cx="4626985" cy="29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90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08335-2960-E42B-8CDC-BCEE7A58B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Histologically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Amyloid is deposited primarily in the glomeruli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Glomerular deposits first appear as subtle thickenings of the mesangial matrix, accompanied usually by uneven widening of the basement membranes of the glomerular capillaries.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mesangial depositions and the deposits along the basement membranes cause capillary narrowing and distortion of the glomerular vascular tuft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With progression of the glomerular amyloidosis, the capillary lumens are obliterated, and the obsolescent glomerulus is flooded by confluent masses or interlacing broad ribbons of amyloid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Interstitial peritubular tissue, arteries, and arterioles are also affected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C311A2-A10E-D686-1C02-A8FB98395056}"/>
              </a:ext>
            </a:extLst>
          </p:cNvPr>
          <p:cNvSpPr txBox="1">
            <a:spLocks/>
          </p:cNvSpPr>
          <p:nvPr/>
        </p:nvSpPr>
        <p:spPr>
          <a:xfrm>
            <a:off x="838200" y="3339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>
                <a:solidFill>
                  <a:srgbClr val="7030A0"/>
                </a:solidFill>
                <a:latin typeface="+mn-lt"/>
              </a:rPr>
            </a:b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+mn-lt"/>
              </a:rPr>
              <a:t>KIDNEY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31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1775-BCA6-7CF8-C268-7CB406E7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AE47-7522-DD47-99DD-3B571078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19" y="1845733"/>
            <a:ext cx="11481954" cy="4617411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2060"/>
                </a:solidFill>
                <a:effectLst/>
              </a:rPr>
              <a:t>Amyloidosis is a heterogeneous acquired or hereditary disease that results from the predominantly extracellular deposition of abnormal fibrillar protein  in various tissues causing damage and functional compromise</a:t>
            </a:r>
          </a:p>
          <a:p>
            <a:pPr lvl="1">
              <a:spcAft>
                <a:spcPts val="24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Amyloid is deposited predominantly in the extracellular space in various tissue and organs</a:t>
            </a:r>
          </a:p>
          <a:p>
            <a:pPr lvl="1">
              <a:spcAft>
                <a:spcPts val="24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With progressive accumulation, it encroaches on and produces pressure atrophy of adjacent cells</a:t>
            </a:r>
          </a:p>
          <a:p>
            <a:pPr marL="201168" lvl="1" indent="0">
              <a:spcAft>
                <a:spcPts val="2400"/>
              </a:spcAft>
              <a:buNone/>
            </a:pPr>
            <a:endParaRPr lang="en-US" sz="2800" b="1" i="0" dirty="0">
              <a:solidFill>
                <a:srgbClr val="002060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067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8C76BF-1F33-C4FC-7929-93A1E7629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1" y="1690688"/>
            <a:ext cx="5579176" cy="4710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42E8A5-BD69-5DB4-2306-E33870FB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51" y="1690689"/>
            <a:ext cx="6365422" cy="472189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52DE36-9D23-1B02-2D1A-6B9BD042A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9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KIDNEY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960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ilac, magenta, pink, purple&#10;&#10;Description automatically generated">
            <a:extLst>
              <a:ext uri="{FF2B5EF4-FFF2-40B4-BE49-F238E27FC236}">
                <a16:creationId xmlns:a16="http://schemas.microsoft.com/office/drawing/2014/main" id="{4AFB6A47-DA10-3F72-A286-CFFB18156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36" y="1425026"/>
            <a:ext cx="6899565" cy="51939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55F4A1-FF12-606A-D205-C936E70B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3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KIDNEY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7061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1C79-9BBF-A9F1-CC79-0BD504923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" y="1690688"/>
            <a:ext cx="11388437" cy="480218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Gross</a:t>
            </a:r>
            <a:r>
              <a:rPr lang="en-US" sz="2400" b="1" dirty="0">
                <a:solidFill>
                  <a:srgbClr val="002060"/>
                </a:solidFill>
              </a:rPr>
              <a:t> - inapparent  or may cause moderate to marked splenomegaly (up to 800 g)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Histologically </a:t>
            </a:r>
            <a:r>
              <a:rPr lang="en-US" sz="2400" b="1" dirty="0">
                <a:solidFill>
                  <a:srgbClr val="002060"/>
                </a:solidFill>
              </a:rPr>
              <a:t>– two patterns</a:t>
            </a:r>
          </a:p>
          <a:p>
            <a:pPr lvl="1"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Sago spleen</a:t>
            </a:r>
            <a:r>
              <a:rPr lang="en-US" sz="2000" b="1" dirty="0">
                <a:solidFill>
                  <a:srgbClr val="002060"/>
                </a:solidFill>
              </a:rPr>
              <a:t> - </a:t>
            </a:r>
            <a:r>
              <a:rPr lang="en-US" sz="2400" b="1" dirty="0">
                <a:solidFill>
                  <a:srgbClr val="002060"/>
                </a:solidFill>
              </a:rPr>
              <a:t>deposits are largely limited to the splenic follicles, producing tapioca-like granules on gross inspection, designated sago spleen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Lardaceous spleen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800" b="1" dirty="0">
                <a:solidFill>
                  <a:srgbClr val="002060"/>
                </a:solidFill>
              </a:rPr>
              <a:t>-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lvl="2"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Amyloid involves the walls of the splenic sinuses and connective tissue framework in the red pulp</a:t>
            </a:r>
          </a:p>
          <a:p>
            <a:pPr lvl="2"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Fusion of the early deposits gives rise to large, </a:t>
            </a:r>
            <a:r>
              <a:rPr lang="en-US" sz="2400" b="1" dirty="0" err="1">
                <a:solidFill>
                  <a:srgbClr val="002060"/>
                </a:solidFill>
              </a:rPr>
              <a:t>maplike</a:t>
            </a:r>
            <a:r>
              <a:rPr lang="en-US" sz="2400" b="1" dirty="0">
                <a:solidFill>
                  <a:srgbClr val="002060"/>
                </a:solidFill>
              </a:rPr>
              <a:t> areas of amyloidosis, creating what has been designated lardaceous spleen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9B11E1-648E-5CF3-A464-D0F5F585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SPLEEN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529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9B11E1-648E-5CF3-A464-D0F5F585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5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SAGOSPLEEN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DE9BC-CDC9-4EC7-5EFF-498B2FF1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825" y="1514339"/>
            <a:ext cx="6626891" cy="4978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7096EB-1A2D-DCE2-51D1-512A6B3E3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5673" y="1893409"/>
            <a:ext cx="5299031" cy="389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40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4F92B1-4F20-3257-E09C-02D55C690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8909" r="51567" b="6796"/>
          <a:stretch/>
        </p:blipFill>
        <p:spPr>
          <a:xfrm>
            <a:off x="838200" y="1680257"/>
            <a:ext cx="3205285" cy="4720543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9B11E1-648E-5CF3-A464-D0F5F585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194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LARDACEOUS SPLEEN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6" descr="A picture containing lilac, pink, purple, fabric&#10;&#10;Description automatically generated">
            <a:extLst>
              <a:ext uri="{FF2B5EF4-FFF2-40B4-BE49-F238E27FC236}">
                <a16:creationId xmlns:a16="http://schemas.microsoft.com/office/drawing/2014/main" id="{E00A51E7-854D-61D8-585C-0792813CC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08" y="1393767"/>
            <a:ext cx="6258792" cy="500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80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1C79-9BBF-A9F1-CC79-0BD504923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3" y="1846407"/>
            <a:ext cx="10945091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Gross</a:t>
            </a:r>
            <a:r>
              <a:rPr lang="en-US" b="1" dirty="0">
                <a:solidFill>
                  <a:srgbClr val="002060"/>
                </a:solidFill>
              </a:rPr>
              <a:t> - inapparent  or may cause moderate to marked hepatomegaly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Microscopy </a:t>
            </a:r>
            <a:r>
              <a:rPr lang="en-US" b="1" dirty="0">
                <a:solidFill>
                  <a:srgbClr val="002060"/>
                </a:solidFill>
              </a:rPr>
              <a:t>- Amyloid appears first in the </a:t>
            </a:r>
            <a:r>
              <a:rPr lang="en-US" b="1" dirty="0">
                <a:solidFill>
                  <a:srgbClr val="0070C0"/>
                </a:solidFill>
              </a:rPr>
              <a:t>space of Disse </a:t>
            </a:r>
            <a:r>
              <a:rPr lang="en-US" b="1" dirty="0">
                <a:solidFill>
                  <a:srgbClr val="002060"/>
                </a:solidFill>
              </a:rPr>
              <a:t>and then progressively encroaches on adjacent hepatic parenchymal cells and sinusoids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Pressure atrophy, and disappearance of hepatocytes occur causing total replacement of large areas of liver parenchyma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Vascular involvement is common  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Even with extensive involvement, liver function is usually preserved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9B11E1-648E-5CF3-A464-D0F5F585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43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LIVER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4474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9B11E1-648E-5CF3-A464-D0F5F585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LIVER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 descr="A picture containing clothing, fabric, lilac, pattern&#10;&#10;Description automatically generated">
            <a:extLst>
              <a:ext uri="{FF2B5EF4-FFF2-40B4-BE49-F238E27FC236}">
                <a16:creationId xmlns:a16="http://schemas.microsoft.com/office/drawing/2014/main" id="{5426CBA6-A594-02CE-F929-1182A5CC8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5" y="1797627"/>
            <a:ext cx="5553542" cy="4436918"/>
          </a:xfrm>
          <a:prstGeom prst="rect">
            <a:avLst/>
          </a:prstGeom>
        </p:spPr>
      </p:pic>
      <p:pic>
        <p:nvPicPr>
          <p:cNvPr id="11" name="Picture 10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226A1ACE-E51B-0E7F-A2A1-D0E334B7A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64" y="1797627"/>
            <a:ext cx="5546148" cy="4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76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14815-1DF9-9491-9B8D-2FDC6789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77" y="1891147"/>
            <a:ext cx="11606645" cy="45663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Major organ involved in senile systemic amyloidosis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Gross</a:t>
            </a:r>
            <a:r>
              <a:rPr lang="en-US" sz="2400" b="1" dirty="0">
                <a:solidFill>
                  <a:srgbClr val="002060"/>
                </a:solidFill>
              </a:rPr>
              <a:t> - heart may be enlarged and firm or may not show significant changes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Microscopy –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Deposits begin as focal subendocardial accumulations and within the myocardium between the muscle fibers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Myocardial deposits eventually causes pressure atrophy of myocardial fibers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Amyloid deposits in </a:t>
            </a:r>
            <a:r>
              <a:rPr lang="en-US" sz="2400" b="1" dirty="0" err="1">
                <a:solidFill>
                  <a:srgbClr val="002060"/>
                </a:solidFill>
              </a:rPr>
              <a:t>subendocardium</a:t>
            </a:r>
            <a:r>
              <a:rPr lang="en-US" sz="2400" b="1" dirty="0">
                <a:solidFill>
                  <a:srgbClr val="002060"/>
                </a:solidFill>
              </a:rPr>
              <a:t> causes damage to the conduction system, accounting for the electrocardiographic abnormalities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1B27E5-9C73-7519-0A4B-FCFE5555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4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3600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HEART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9615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7AB2DF-66ED-BBA0-4E3F-7F4E0707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3600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HEART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 descr="A close-up of a human kidney&#10;&#10;Description automatically generated with low confidence">
            <a:extLst>
              <a:ext uri="{FF2B5EF4-FFF2-40B4-BE49-F238E27FC236}">
                <a16:creationId xmlns:a16="http://schemas.microsoft.com/office/drawing/2014/main" id="{EBCA61C6-2225-CD87-F8E6-F4BBD93D6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r="12196"/>
          <a:stretch/>
        </p:blipFill>
        <p:spPr>
          <a:xfrm>
            <a:off x="280552" y="1690689"/>
            <a:ext cx="5386934" cy="4743114"/>
          </a:xfrm>
          <a:prstGeom prst="rect">
            <a:avLst/>
          </a:prstGeom>
        </p:spPr>
      </p:pic>
      <p:pic>
        <p:nvPicPr>
          <p:cNvPr id="7" name="Picture 6" descr="A picture containing child art, sketch, drawing, art&#10;&#10;Description automatically generated">
            <a:extLst>
              <a:ext uri="{FF2B5EF4-FFF2-40B4-BE49-F238E27FC236}">
                <a16:creationId xmlns:a16="http://schemas.microsoft.com/office/drawing/2014/main" id="{21304D98-431B-F2D1-19F1-CB5B15CE9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09" y="1690689"/>
            <a:ext cx="6199220" cy="46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5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5824-AB15-3316-88AD-FC783AFE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sz="4400" b="1" dirty="0">
                <a:solidFill>
                  <a:srgbClr val="7030A0"/>
                </a:solidFill>
                <a:latin typeface="+mn-lt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SPECIAL STAINS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32837-D50D-7609-4BC1-FD906D11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236"/>
            <a:ext cx="11028218" cy="457199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Special stains for diagnosis of amyloidosis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Congo Red </a:t>
            </a:r>
            <a:r>
              <a:rPr lang="en-US" sz="2400" b="1" dirty="0">
                <a:solidFill>
                  <a:srgbClr val="002060"/>
                </a:solidFill>
              </a:rPr>
              <a:t>– red pink in color on light microscopy and apple green birefringence on polarized microscopy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Methyl and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cresyl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violet</a:t>
            </a:r>
            <a:r>
              <a:rPr lang="en-US" sz="2400" b="1" dirty="0">
                <a:solidFill>
                  <a:srgbClr val="002060"/>
                </a:solidFill>
              </a:rPr>
              <a:t> – pink color 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Thioflavin  T and S</a:t>
            </a:r>
            <a:r>
              <a:rPr lang="en-US" sz="2400" b="1" dirty="0">
                <a:solidFill>
                  <a:srgbClr val="002060"/>
                </a:solidFill>
              </a:rPr>
              <a:t> – exhibits fluorescence</a:t>
            </a:r>
          </a:p>
          <a:p>
            <a:pPr lvl="1">
              <a:spcAft>
                <a:spcPts val="180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Alcian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blue</a:t>
            </a:r>
            <a:r>
              <a:rPr lang="en-US" sz="2400" b="1" dirty="0">
                <a:solidFill>
                  <a:srgbClr val="002060"/>
                </a:solidFill>
              </a:rPr>
              <a:t> – stains blue to the presence of glycosaminoglycans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Periodic Acid Schiff (PAS)</a:t>
            </a:r>
            <a:r>
              <a:rPr lang="en-US" sz="2400" b="1" dirty="0">
                <a:solidFill>
                  <a:srgbClr val="002060"/>
                </a:solidFill>
              </a:rPr>
              <a:t> – pink 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Immunohistochemistry </a:t>
            </a:r>
            <a:r>
              <a:rPr lang="en-US" sz="2400" b="1" dirty="0">
                <a:solidFill>
                  <a:srgbClr val="002060"/>
                </a:solidFill>
              </a:rPr>
              <a:t>– used for distinguishing AA, AL, ATTR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8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52D0-26E6-959A-2FCC-D833B1F1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577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80A3-D75D-A16D-FCBC-E2979738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2161308"/>
            <a:ext cx="11606645" cy="4104409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Fibrillar protein binds to a variety of proteoglycans and glycosaminoglycans including heparan sulfate and dermatan sulfate and plasma proteins notably serum amyloid P</a:t>
            </a:r>
          </a:p>
          <a:p>
            <a:pPr lvl="1">
              <a:spcAft>
                <a:spcPts val="24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Presence of abundant charged sugar groups in these adsorbed proteins give the deposits staining characteristics that were thought to resemble starch</a:t>
            </a:r>
          </a:p>
          <a:p>
            <a:pPr lvl="1">
              <a:spcAft>
                <a:spcPts val="24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Hence named as amyloid. Derived from Greek word “</a:t>
            </a:r>
            <a:r>
              <a:rPr lang="en-US" sz="2800" b="1" dirty="0" err="1">
                <a:solidFill>
                  <a:srgbClr val="002060"/>
                </a:solidFill>
              </a:rPr>
              <a:t>Amylon</a:t>
            </a:r>
            <a:r>
              <a:rPr lang="en-US" sz="2800" b="1" dirty="0">
                <a:solidFill>
                  <a:srgbClr val="002060"/>
                </a:solidFill>
              </a:rPr>
              <a:t>” and “Amylum” in </a:t>
            </a:r>
            <a:r>
              <a:rPr lang="en-US" sz="2800" b="1" dirty="0" err="1">
                <a:solidFill>
                  <a:srgbClr val="002060"/>
                </a:solidFill>
              </a:rPr>
              <a:t>latin</a:t>
            </a:r>
            <a:r>
              <a:rPr lang="en-US" sz="2800" b="1" dirty="0">
                <a:solidFill>
                  <a:srgbClr val="002060"/>
                </a:solidFill>
              </a:rPr>
              <a:t> – which means cellulose or starch like</a:t>
            </a:r>
          </a:p>
        </p:txBody>
      </p:sp>
    </p:spTree>
    <p:extLst>
      <p:ext uri="{BB962C8B-B14F-4D97-AF65-F5344CB8AC3E}">
        <p14:creationId xmlns:p14="http://schemas.microsoft.com/office/powerpoint/2010/main" val="3989464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3AD7-B5E0-8FB4-E8D9-581F4CB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648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sz="4400" b="1" dirty="0">
                <a:solidFill>
                  <a:srgbClr val="7030A0"/>
                </a:solidFill>
                <a:latin typeface="+mn-lt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CLINICAL FEATURES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ECE62-0EA0-4BAC-2C3D-0C326C444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5" y="1825624"/>
            <a:ext cx="11533909" cy="487651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symptoms depend on the amount  of the amyloid deposited in the different sites or organs affected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Specific symptoms appear depending on the organ involved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Kidney – 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Proteinuria that may be severe enough to cause the nephrotic syndrome 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Progressive obliteration of glomeruli in advanced cases ultimately leads to renal failure and uremia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Renal failure is a common cause of death</a:t>
            </a:r>
          </a:p>
        </p:txBody>
      </p:sp>
    </p:spTree>
    <p:extLst>
      <p:ext uri="{BB962C8B-B14F-4D97-AF65-F5344CB8AC3E}">
        <p14:creationId xmlns:p14="http://schemas.microsoft.com/office/powerpoint/2010/main" val="397997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A07F1-2D6F-7E61-C037-880E97864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Heart –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Cardiac amyloidosis may present as an </a:t>
            </a:r>
          </a:p>
          <a:p>
            <a:pPr lvl="2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Insidious congestive heart failure. </a:t>
            </a:r>
          </a:p>
          <a:p>
            <a:pPr lvl="2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Conduction disturbances and arrhythmias, which may prove fatal </a:t>
            </a:r>
          </a:p>
          <a:p>
            <a:pPr lvl="2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Occasionally produces a restrictive pattern of cardiomyopathy and masquerades as chronic constrictive pericarditis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341AF7-D3E2-58DF-203E-00A47690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sz="4400" b="1" dirty="0">
                <a:solidFill>
                  <a:srgbClr val="7030A0"/>
                </a:solidFill>
                <a:latin typeface="+mn-lt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CLINICAL FEATURES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03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847B-B021-973E-5A33-17543DA40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6" y="2043834"/>
            <a:ext cx="6196445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Gastrointestinal tract 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GIT amyloidosis may be entirely asymptomatic or it may present in a variety of ways 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Amyloidosis of the tongue may cause sufficient enlargement and inelasticity to hamper speech and swallowing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Depositions in the stomach and intestine may lead to malabsorption, diarrhea, and disturbances in digestion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5786FA-7C3F-846D-E831-DB41D3C2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sz="4400" b="1" dirty="0">
                <a:solidFill>
                  <a:srgbClr val="7030A0"/>
                </a:solidFill>
                <a:latin typeface="+mn-lt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CLINICAL FEATURES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 descr="A close-up of a person's tongue&#10;&#10;Description automatically generated with medium confidence">
            <a:extLst>
              <a:ext uri="{FF2B5EF4-FFF2-40B4-BE49-F238E27FC236}">
                <a16:creationId xmlns:a16="http://schemas.microsoft.com/office/drawing/2014/main" id="{E965ACAB-720F-5EA2-CA23-B4CA0CA4F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t="5127" r="6291" b="6039"/>
          <a:stretch/>
        </p:blipFill>
        <p:spPr>
          <a:xfrm>
            <a:off x="7304808" y="2608118"/>
            <a:ext cx="4394271" cy="35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48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37327-92CA-3F54-3558-7FD54C08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9745"/>
            <a:ext cx="10515600" cy="405721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Blood vessels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Vascular amyloidosis causes vascular fragility that may lead to bleeding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In some cases AL amyloid binds and inactivates factor X, a critical coagulation factor, leading to a life-threatening bleeding disorder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F0C3D5-4BA1-587E-6223-8EADBA75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sz="4400" b="1" dirty="0">
                <a:solidFill>
                  <a:srgbClr val="7030A0"/>
                </a:solidFill>
                <a:latin typeface="+mn-lt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CLINICAL FEATURES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18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B61F-FB65-36CF-77A0-A93A53B3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sz="3600" b="1" dirty="0">
                <a:solidFill>
                  <a:srgbClr val="7030A0"/>
                </a:solidFill>
                <a:latin typeface="+mn-lt"/>
              </a:rPr>
            </a:b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Prognostic factors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D6C63-091C-9D3F-E55C-AC537E250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227"/>
            <a:ext cx="10515600" cy="415073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</a:rPr>
              <a:t>Generalized amyloidosis</a:t>
            </a:r>
            <a:r>
              <a:rPr lang="en-US" sz="2800" b="1" dirty="0">
                <a:solidFill>
                  <a:srgbClr val="002060"/>
                </a:solidFill>
              </a:rPr>
              <a:t> – prognosis is poor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</a:rPr>
              <a:t>Reactive systemic amyloidosis </a:t>
            </a:r>
            <a:r>
              <a:rPr lang="en-US" sz="2800" b="1" dirty="0">
                <a:solidFill>
                  <a:srgbClr val="002060"/>
                </a:solidFill>
              </a:rPr>
              <a:t>– prognosis is better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</a:rPr>
              <a:t>AL amyloidosis</a:t>
            </a:r>
            <a:r>
              <a:rPr lang="en-US" sz="2800" b="1" dirty="0">
                <a:solidFill>
                  <a:srgbClr val="002060"/>
                </a:solidFill>
              </a:rPr>
              <a:t> –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Prognosis is poor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Median survival is 2 years after diagnosis</a:t>
            </a:r>
          </a:p>
        </p:txBody>
      </p:sp>
    </p:spTree>
    <p:extLst>
      <p:ext uri="{BB962C8B-B14F-4D97-AF65-F5344CB8AC3E}">
        <p14:creationId xmlns:p14="http://schemas.microsoft.com/office/powerpoint/2010/main" val="33425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52D0-26E6-959A-2FCC-D833B1F1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16" y="280555"/>
            <a:ext cx="10058400" cy="14339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PHYSICAL NATURE OF AMYLOID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80A3-D75D-A16D-FCBC-E2979738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95" y="2011991"/>
            <a:ext cx="11648209" cy="1105780"/>
          </a:xfrm>
        </p:spPr>
        <p:txBody>
          <a:bodyPr>
            <a:normAutofit/>
          </a:bodyPr>
          <a:lstStyle/>
          <a:p>
            <a:pPr lvl="1" algn="ctr">
              <a:spcAft>
                <a:spcPts val="18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Electron microscopy</a:t>
            </a:r>
            <a:r>
              <a:rPr lang="en-US" sz="2400" b="1" dirty="0">
                <a:solidFill>
                  <a:srgbClr val="002060"/>
                </a:solidFill>
              </a:rPr>
              <a:t> -  irrespective of type of amyloid, fibrils consist of continuous, non-branching fibrils with a diameter of approximately 7.5 to 10nm</a:t>
            </a:r>
          </a:p>
        </p:txBody>
      </p:sp>
      <p:pic>
        <p:nvPicPr>
          <p:cNvPr id="5" name="Picture 4" descr="Close-up of a person's skin&#10;&#10;Description automatically generated with low confidence">
            <a:extLst>
              <a:ext uri="{FF2B5EF4-FFF2-40B4-BE49-F238E27FC236}">
                <a16:creationId xmlns:a16="http://schemas.microsoft.com/office/drawing/2014/main" id="{119AB33E-B8C1-1287-4744-6CB01A742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06" y="3252355"/>
            <a:ext cx="3318857" cy="2801115"/>
          </a:xfrm>
          <a:prstGeom prst="rect">
            <a:avLst/>
          </a:prstGeom>
        </p:spPr>
      </p:pic>
      <p:pic>
        <p:nvPicPr>
          <p:cNvPr id="7" name="Picture 6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4D2F811D-440F-9544-F290-1EED96565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1" y="3248528"/>
            <a:ext cx="3067047" cy="28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CB9EB-C5B9-D3DA-3759-E45C7D3D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13" y="1737360"/>
            <a:ext cx="11918373" cy="1583266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X-ray crystallography and infrared spectroscopy demonstrates a characteristic cross-β pleated sheet conformation</a:t>
            </a:r>
          </a:p>
          <a:p>
            <a:endParaRPr lang="en-US" dirty="0"/>
          </a:p>
        </p:txBody>
      </p:sp>
      <p:pic>
        <p:nvPicPr>
          <p:cNvPr id="5" name="Picture 4" descr="A picture containing text, screenshot, software, design&#10;&#10;Description automatically generated">
            <a:extLst>
              <a:ext uri="{FF2B5EF4-FFF2-40B4-BE49-F238E27FC236}">
                <a16:creationId xmlns:a16="http://schemas.microsoft.com/office/drawing/2014/main" id="{0FF45399-D343-CECF-A3CC-FDCCA697E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66" t="62805" r="50000" b="1924"/>
          <a:stretch/>
        </p:blipFill>
        <p:spPr>
          <a:xfrm>
            <a:off x="2282701" y="2679597"/>
            <a:ext cx="5829299" cy="32608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9B36D1F-AC83-D7BE-8E43-CE03A297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PHYSICAL NATURE OF AMYLOID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766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E83903-937D-5FA6-0A18-45A5DAB5B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1845734"/>
            <a:ext cx="11639773" cy="67925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cross-β pleated sheet conformation is responsible for this distinctive </a:t>
            </a:r>
            <a:r>
              <a:rPr lang="en-US" sz="2400" b="1" dirty="0" err="1">
                <a:solidFill>
                  <a:srgbClr val="002060"/>
                </a:solidFill>
              </a:rPr>
              <a:t>congo</a:t>
            </a:r>
            <a:r>
              <a:rPr lang="en-US" sz="2400" b="1" dirty="0">
                <a:solidFill>
                  <a:srgbClr val="002060"/>
                </a:solidFill>
              </a:rPr>
              <a:t> red staining and birefringence of amyloid</a:t>
            </a:r>
          </a:p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61F8157-A358-1C21-ED9D-7613F58C3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5" t="4656" r="4464" b="35284"/>
          <a:stretch/>
        </p:blipFill>
        <p:spPr>
          <a:xfrm>
            <a:off x="2749864" y="2492322"/>
            <a:ext cx="2951690" cy="3828583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01950CE-7DDB-066A-481B-2139A60C6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7" t="65991" r="5191" b="5725"/>
          <a:stretch/>
        </p:blipFill>
        <p:spPr>
          <a:xfrm>
            <a:off x="6191026" y="2524991"/>
            <a:ext cx="3251111" cy="37897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43EAD63-FBC7-7B32-68C4-2915C33696EB}"/>
              </a:ext>
            </a:extLst>
          </p:cNvPr>
          <p:cNvSpPr txBox="1">
            <a:spLocks/>
          </p:cNvSpPr>
          <p:nvPr/>
        </p:nvSpPr>
        <p:spPr>
          <a:xfrm>
            <a:off x="1170016" y="280555"/>
            <a:ext cx="10058400" cy="14339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PHYSICAL NATURE OF AMYLOID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679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52D0-26E6-959A-2FCC-D833B1F1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577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80A3-D75D-A16D-FCBC-E2979738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745674"/>
            <a:ext cx="11720945" cy="1683326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002060"/>
              </a:buClr>
              <a:buNone/>
            </a:pPr>
            <a:r>
              <a:rPr lang="en-US" sz="2400" b="1" dirty="0">
                <a:solidFill>
                  <a:srgbClr val="00B050"/>
                </a:solidFill>
              </a:rPr>
              <a:t>Properties of amyloid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Amyloid is not a single chemical entity but contains 20 different proteins which aggregate to form amyloid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There are 3 major and several minor biochemical forms</a:t>
            </a:r>
          </a:p>
          <a:p>
            <a:pPr lvl="3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2D89E-9E36-5F87-C211-A07F02C4ACA7}"/>
              </a:ext>
            </a:extLst>
          </p:cNvPr>
          <p:cNvSpPr txBox="1"/>
          <p:nvPr/>
        </p:nvSpPr>
        <p:spPr>
          <a:xfrm>
            <a:off x="6289964" y="3429000"/>
            <a:ext cx="55695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Minor subtypes are </a:t>
            </a:r>
          </a:p>
          <a:p>
            <a:pPr lvl="3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Transthyretin (TTR)</a:t>
            </a:r>
          </a:p>
          <a:p>
            <a:pPr lvl="3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β 2 macroglobulin</a:t>
            </a:r>
          </a:p>
          <a:p>
            <a:pPr lvl="3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Calcitonin</a:t>
            </a:r>
          </a:p>
          <a:p>
            <a:pPr lvl="3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Islet amyloid peptide</a:t>
            </a:r>
          </a:p>
          <a:p>
            <a:pPr lvl="3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Atrial natriuretic factor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544B6-94DC-38B6-57C8-BACCA39C9903}"/>
              </a:ext>
            </a:extLst>
          </p:cNvPr>
          <p:cNvSpPr txBox="1"/>
          <p:nvPr/>
        </p:nvSpPr>
        <p:spPr>
          <a:xfrm>
            <a:off x="247650" y="3429000"/>
            <a:ext cx="59453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18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3 Major proteins are </a:t>
            </a:r>
          </a:p>
          <a:p>
            <a:pPr lvl="3">
              <a:spcAft>
                <a:spcPts val="18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Amyloid light chain (AL)</a:t>
            </a:r>
          </a:p>
          <a:p>
            <a:pPr lvl="3">
              <a:spcAft>
                <a:spcPts val="18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Amyloid associated (AA) protein</a:t>
            </a:r>
          </a:p>
          <a:p>
            <a:pPr lvl="3">
              <a:spcAft>
                <a:spcPts val="18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2060"/>
                </a:solidFill>
              </a:rPr>
              <a:t>Β</a:t>
            </a:r>
            <a:r>
              <a:rPr lang="en-US" sz="2000" b="1" dirty="0">
                <a:solidFill>
                  <a:srgbClr val="002060"/>
                </a:solidFill>
              </a:rPr>
              <a:t>-amyloid (A</a:t>
            </a:r>
            <a:r>
              <a:rPr lang="el-GR" sz="2000" b="1" dirty="0">
                <a:solidFill>
                  <a:srgbClr val="002060"/>
                </a:solidFill>
              </a:rPr>
              <a:t>β</a:t>
            </a:r>
            <a:r>
              <a:rPr lang="en-US" sz="2000" b="1" dirty="0">
                <a:solidFill>
                  <a:srgbClr val="002060"/>
                </a:solidFill>
              </a:rPr>
              <a:t>) protein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1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52D0-26E6-959A-2FCC-D833B1F1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60675"/>
            <a:ext cx="10058400" cy="110577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sz="4000" b="1" dirty="0">
                <a:solidFill>
                  <a:srgbClr val="7030A0"/>
                </a:solidFill>
                <a:latin typeface="+mn-lt"/>
              </a:rPr>
            </a:b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BIOCHEMICAL NATURE OF AMYLOID</a:t>
            </a:r>
            <a:r>
              <a:rPr lang="en-US" sz="3600" b="1" dirty="0">
                <a:latin typeface="+mn-lt"/>
              </a:rPr>
              <a:t>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80A3-D75D-A16D-FCBC-E2979738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0526"/>
            <a:ext cx="10058400" cy="372856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Amyloid light chain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 made up of complete immunoglobulin light chain, amino terminal fragment of light chain or both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Most of the AL protein analyzed are composed of λ light chains or their fragments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AL protein deposition is seen mostly in plasma cells tumors</a:t>
            </a:r>
          </a:p>
        </p:txBody>
      </p:sp>
    </p:spTree>
    <p:extLst>
      <p:ext uri="{BB962C8B-B14F-4D97-AF65-F5344CB8AC3E}">
        <p14:creationId xmlns:p14="http://schemas.microsoft.com/office/powerpoint/2010/main" val="395643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52D0-26E6-959A-2FCC-D833B1F1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57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AMYLOIDOSIS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BIOCHEMICAL NATURE OF AMYLOID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80A3-D75D-A16D-FCBC-E29797388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Amyloid associated (AA) protein 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Derived from unique non-Ig protein made by liver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It is produced by proteolysis of a larger precursor protein called SAA (Serum Amyloid Associated) protein, synthesized in liver and circulates in the blood bound to high density lipoproteins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Produced as acute phase protein in chronic inflammation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473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5456</TotalTime>
  <Words>1601</Words>
  <Application>Microsoft Office PowerPoint</Application>
  <PresentationFormat>Widescreen</PresentationFormat>
  <Paragraphs>240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Retrospect</vt:lpstr>
      <vt:lpstr>AMYLOIDOSIS</vt:lpstr>
      <vt:lpstr>AMYLOIDOSIS</vt:lpstr>
      <vt:lpstr>AMYLOIDOSIS</vt:lpstr>
      <vt:lpstr>AMYLOIDOSIS PHYSICAL NATURE OF AMYLOID </vt:lpstr>
      <vt:lpstr>AMYLOIDOSIS PHYSICAL NATURE OF AMYLOID </vt:lpstr>
      <vt:lpstr>PowerPoint Presentation</vt:lpstr>
      <vt:lpstr>AMYLOIDOSIS</vt:lpstr>
      <vt:lpstr>AMYLOIDOSIS BIOCHEMICAL NATURE OF AMYLOID </vt:lpstr>
      <vt:lpstr>AMYLOIDOSIS BIOCHEMICAL NATURE OF AMYLOID</vt:lpstr>
      <vt:lpstr>PowerPoint Presentation</vt:lpstr>
      <vt:lpstr>PowerPoint Presentation</vt:lpstr>
      <vt:lpstr>AMYLOIDOSIS BIOCHEMICAL NATURE OF AMYLOID</vt:lpstr>
      <vt:lpstr>AMYLOIDOSIS BIOCHEMICAL NATURE OF AMYLOID</vt:lpstr>
      <vt:lpstr>PowerPoint Presentation</vt:lpstr>
      <vt:lpstr>PowerPoint Presentation</vt:lpstr>
      <vt:lpstr>AMYLOIDOSIS MORPHOLOGY</vt:lpstr>
      <vt:lpstr>PowerPoint Presentation</vt:lpstr>
      <vt:lpstr>AMYLOIDOSIS KIDNEY</vt:lpstr>
      <vt:lpstr>PowerPoint Presentation</vt:lpstr>
      <vt:lpstr>AMYLOIDOSIS KIDNEY</vt:lpstr>
      <vt:lpstr>AMYLOIDOSIS KIDNEY</vt:lpstr>
      <vt:lpstr>AMYLOIDOSIS SPLEEN</vt:lpstr>
      <vt:lpstr>AMYLOIDOSIS SAGOSPLEEN</vt:lpstr>
      <vt:lpstr>AMYLOIDOSIS LARDACEOUS SPLEEN</vt:lpstr>
      <vt:lpstr>AMYLOIDOSIS LIVER</vt:lpstr>
      <vt:lpstr>AMYLOIDOSIS LIVER</vt:lpstr>
      <vt:lpstr>AMYLOIDOSIS HEART</vt:lpstr>
      <vt:lpstr>AMYLOIDOSIS HEART</vt:lpstr>
      <vt:lpstr>AMYLOIDOSIS SPECIAL STAINS</vt:lpstr>
      <vt:lpstr>AMYLOIDOSIS CLINICAL FEATURES</vt:lpstr>
      <vt:lpstr>AMYLOIDOSIS CLINICAL FEATURES</vt:lpstr>
      <vt:lpstr>AMYLOIDOSIS CLINICAL FEATURES</vt:lpstr>
      <vt:lpstr>AMYLOIDOSIS CLINICAL FEATURES</vt:lpstr>
      <vt:lpstr>AMYLOIDOSIS Prognostic factors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AMYLOIDOSIS</dc:title>
  <dc:creator>Rupesh Vissa</dc:creator>
  <cp:lastModifiedBy>Rupesh Vissa</cp:lastModifiedBy>
  <cp:revision>1</cp:revision>
  <dcterms:created xsi:type="dcterms:W3CDTF">2023-05-01T17:56:41Z</dcterms:created>
  <dcterms:modified xsi:type="dcterms:W3CDTF">2023-05-23T19:03:57Z</dcterms:modified>
</cp:coreProperties>
</file>