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63" r:id="rId4"/>
    <p:sldId id="265" r:id="rId5"/>
    <p:sldId id="260" r:id="rId6"/>
    <p:sldId id="266" r:id="rId7"/>
    <p:sldId id="267" r:id="rId8"/>
    <p:sldId id="268" r:id="rId9"/>
    <p:sldId id="269" r:id="rId10"/>
    <p:sldId id="259" r:id="rId11"/>
    <p:sldId id="299" r:id="rId12"/>
    <p:sldId id="270" r:id="rId13"/>
    <p:sldId id="262" r:id="rId14"/>
    <p:sldId id="300" r:id="rId15"/>
    <p:sldId id="264" r:id="rId16"/>
    <p:sldId id="301" r:id="rId17"/>
    <p:sldId id="302" r:id="rId18"/>
    <p:sldId id="303" r:id="rId19"/>
    <p:sldId id="304" r:id="rId20"/>
    <p:sldId id="306" r:id="rId21"/>
    <p:sldId id="320" r:id="rId22"/>
    <p:sldId id="312" r:id="rId23"/>
    <p:sldId id="309" r:id="rId24"/>
    <p:sldId id="313" r:id="rId25"/>
    <p:sldId id="310" r:id="rId26"/>
    <p:sldId id="311" r:id="rId27"/>
    <p:sldId id="305" r:id="rId28"/>
    <p:sldId id="314" r:id="rId29"/>
    <p:sldId id="316" r:id="rId30"/>
    <p:sldId id="315" r:id="rId31"/>
    <p:sldId id="288" r:id="rId32"/>
    <p:sldId id="322" r:id="rId33"/>
    <p:sldId id="287" r:id="rId34"/>
    <p:sldId id="318" r:id="rId35"/>
    <p:sldId id="323" r:id="rId36"/>
    <p:sldId id="319" r:id="rId37"/>
    <p:sldId id="325" r:id="rId38"/>
    <p:sldId id="324" r:id="rId39"/>
    <p:sldId id="328" r:id="rId40"/>
    <p:sldId id="32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CC"/>
    <a:srgbClr val="FFDDFF"/>
    <a:srgbClr val="E5FFFF"/>
    <a:srgbClr val="990099"/>
    <a:srgbClr val="FFFFCC"/>
    <a:srgbClr val="E5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C330202C-308B-4D70-8A7E-7D717EC1D014}"/>
    <pc:docChg chg="delSld">
      <pc:chgData name="Rupesh Vissa" userId="71bc4cc26d778a98" providerId="LiveId" clId="{C330202C-308B-4D70-8A7E-7D717EC1D014}" dt="2023-05-23T19:14:08.185" v="1" actId="47"/>
      <pc:docMkLst>
        <pc:docMk/>
      </pc:docMkLst>
      <pc:sldChg chg="del">
        <pc:chgData name="Rupesh Vissa" userId="71bc4cc26d778a98" providerId="LiveId" clId="{C330202C-308B-4D70-8A7E-7D717EC1D014}" dt="2023-05-23T19:14:04.972" v="0" actId="47"/>
        <pc:sldMkLst>
          <pc:docMk/>
          <pc:sldMk cId="2064399101" sldId="326"/>
        </pc:sldMkLst>
      </pc:sldChg>
      <pc:sldChg chg="del">
        <pc:chgData name="Rupesh Vissa" userId="71bc4cc26d778a98" providerId="LiveId" clId="{C330202C-308B-4D70-8A7E-7D717EC1D014}" dt="2023-05-23T19:14:08.185" v="1" actId="47"/>
        <pc:sldMkLst>
          <pc:docMk/>
          <pc:sldMk cId="3601097556" sldId="327"/>
        </pc:sldMkLst>
      </pc:sldChg>
    </pc:docChg>
  </pc:docChgLst>
  <pc:docChgLst>
    <pc:chgData name="Rupesh Vissa" userId="71bc4cc26d778a98" providerId="LiveId" clId="{39F17424-F7FB-4C22-88D0-939F80FF8874}"/>
    <pc:docChg chg="undo custSel addSld delSld modSld sldOrd">
      <pc:chgData name="Rupesh Vissa" userId="71bc4cc26d778a98" providerId="LiveId" clId="{39F17424-F7FB-4C22-88D0-939F80FF8874}" dt="2023-04-04T06:44:40.636" v="2990" actId="20577"/>
      <pc:docMkLst>
        <pc:docMk/>
      </pc:docMkLst>
      <pc:sldChg chg="modSp mod">
        <pc:chgData name="Rupesh Vissa" userId="71bc4cc26d778a98" providerId="LiveId" clId="{39F17424-F7FB-4C22-88D0-939F80FF8874}" dt="2023-04-04T01:18:15.988" v="2278" actId="1035"/>
        <pc:sldMkLst>
          <pc:docMk/>
          <pc:sldMk cId="0" sldId="259"/>
        </pc:sldMkLst>
        <pc:spChg chg="mod">
          <ac:chgData name="Rupesh Vissa" userId="71bc4cc26d778a98" providerId="LiveId" clId="{39F17424-F7FB-4C22-88D0-939F80FF8874}" dt="2023-04-04T01:18:15.988" v="2278" actId="1035"/>
          <ac:spMkLst>
            <pc:docMk/>
            <pc:sldMk cId="0" sldId="259"/>
            <ac:spMk id="32771" creationId="{069E21E3-6B10-44E3-C39C-3C0C70A61F8C}"/>
          </ac:spMkLst>
        </pc:spChg>
      </pc:sldChg>
      <pc:sldChg chg="modSp mod">
        <pc:chgData name="Rupesh Vissa" userId="71bc4cc26d778a98" providerId="LiveId" clId="{39F17424-F7FB-4C22-88D0-939F80FF8874}" dt="2023-04-04T01:16:06.054" v="2271" actId="207"/>
        <pc:sldMkLst>
          <pc:docMk/>
          <pc:sldMk cId="2588347468" sldId="260"/>
        </pc:sldMkLst>
        <pc:spChg chg="mod">
          <ac:chgData name="Rupesh Vissa" userId="71bc4cc26d778a98" providerId="LiveId" clId="{39F17424-F7FB-4C22-88D0-939F80FF8874}" dt="2023-04-04T01:16:06.054" v="2271" actId="207"/>
          <ac:spMkLst>
            <pc:docMk/>
            <pc:sldMk cId="2588347468" sldId="260"/>
            <ac:spMk id="3" creationId="{D6E2CB8E-06A3-A7A1-9D06-E40E8FDF2A45}"/>
          </ac:spMkLst>
        </pc:spChg>
      </pc:sldChg>
      <pc:sldChg chg="modSp add mod">
        <pc:chgData name="Rupesh Vissa" userId="71bc4cc26d778a98" providerId="LiveId" clId="{39F17424-F7FB-4C22-88D0-939F80FF8874}" dt="2023-04-02T12:26:29.270" v="52" actId="1076"/>
        <pc:sldMkLst>
          <pc:docMk/>
          <pc:sldMk cId="0" sldId="262"/>
        </pc:sldMkLst>
        <pc:spChg chg="mod">
          <ac:chgData name="Rupesh Vissa" userId="71bc4cc26d778a98" providerId="LiveId" clId="{39F17424-F7FB-4C22-88D0-939F80FF8874}" dt="2023-04-02T12:25:01.351" v="32" actId="948"/>
          <ac:spMkLst>
            <pc:docMk/>
            <pc:sldMk cId="0" sldId="262"/>
            <ac:spMk id="35842" creationId="{373F1FEC-140E-05F6-BC99-8527E32BF385}"/>
          </ac:spMkLst>
        </pc:spChg>
        <pc:spChg chg="mod">
          <ac:chgData name="Rupesh Vissa" userId="71bc4cc26d778a98" providerId="LiveId" clId="{39F17424-F7FB-4C22-88D0-939F80FF8874}" dt="2023-04-02T12:26:29.270" v="52" actId="1076"/>
          <ac:spMkLst>
            <pc:docMk/>
            <pc:sldMk cId="0" sldId="262"/>
            <ac:spMk id="35843" creationId="{D1573815-B8A1-2D76-5181-F1E2EEB59170}"/>
          </ac:spMkLst>
        </pc:spChg>
        <pc:picChg chg="mod">
          <ac:chgData name="Rupesh Vissa" userId="71bc4cc26d778a98" providerId="LiveId" clId="{39F17424-F7FB-4C22-88D0-939F80FF8874}" dt="2023-04-02T12:23:16.520" v="15"/>
          <ac:picMkLst>
            <pc:docMk/>
            <pc:sldMk cId="0" sldId="262"/>
            <ac:picMk id="9220" creationId="{DB9F6261-B787-2B76-6613-0CCD9D082949}"/>
          </ac:picMkLst>
        </pc:picChg>
      </pc:sldChg>
      <pc:sldChg chg="addSp delSp modSp add mod">
        <pc:chgData name="Rupesh Vissa" userId="71bc4cc26d778a98" providerId="LiveId" clId="{39F17424-F7FB-4C22-88D0-939F80FF8874}" dt="2023-04-02T12:33:44.923" v="139" actId="1076"/>
        <pc:sldMkLst>
          <pc:docMk/>
          <pc:sldMk cId="0" sldId="264"/>
        </pc:sldMkLst>
        <pc:spChg chg="add mod">
          <ac:chgData name="Rupesh Vissa" userId="71bc4cc26d778a98" providerId="LiveId" clId="{39F17424-F7FB-4C22-88D0-939F80FF8874}" dt="2023-04-02T12:33:44.923" v="139" actId="1076"/>
          <ac:spMkLst>
            <pc:docMk/>
            <pc:sldMk cId="0" sldId="264"/>
            <ac:spMk id="2" creationId="{92F72CB0-28B8-06D6-7568-8D8F01BDF2C1}"/>
          </ac:spMkLst>
        </pc:spChg>
        <pc:spChg chg="add del mod">
          <ac:chgData name="Rupesh Vissa" userId="71bc4cc26d778a98" providerId="LiveId" clId="{39F17424-F7FB-4C22-88D0-939F80FF8874}" dt="2023-04-02T12:33:39.779" v="138" actId="478"/>
          <ac:spMkLst>
            <pc:docMk/>
            <pc:sldMk cId="0" sldId="264"/>
            <ac:spMk id="4" creationId="{33843F90-BBC4-470B-016E-54BED70DFC82}"/>
          </ac:spMkLst>
        </pc:spChg>
        <pc:spChg chg="del">
          <ac:chgData name="Rupesh Vissa" userId="71bc4cc26d778a98" providerId="LiveId" clId="{39F17424-F7FB-4C22-88D0-939F80FF8874}" dt="2023-04-02T12:33:36.442" v="136" actId="478"/>
          <ac:spMkLst>
            <pc:docMk/>
            <pc:sldMk cId="0" sldId="264"/>
            <ac:spMk id="37890" creationId="{D155A3FA-4D02-324C-277C-02170AE9E897}"/>
          </ac:spMkLst>
        </pc:spChg>
        <pc:spChg chg="mod">
          <ac:chgData name="Rupesh Vissa" userId="71bc4cc26d778a98" providerId="LiveId" clId="{39F17424-F7FB-4C22-88D0-939F80FF8874}" dt="2023-04-02T12:33:12.568" v="133" actId="27636"/>
          <ac:spMkLst>
            <pc:docMk/>
            <pc:sldMk cId="0" sldId="264"/>
            <ac:spMk id="37891" creationId="{7A8E549D-C5CB-ED41-83DF-5D85B49E16B5}"/>
          </ac:spMkLst>
        </pc:spChg>
        <pc:picChg chg="mod">
          <ac:chgData name="Rupesh Vissa" userId="71bc4cc26d778a98" providerId="LiveId" clId="{39F17424-F7FB-4C22-88D0-939F80FF8874}" dt="2023-04-02T12:31:04.507" v="101" actId="732"/>
          <ac:picMkLst>
            <pc:docMk/>
            <pc:sldMk cId="0" sldId="264"/>
            <ac:picMk id="11268" creationId="{72FCC55F-BBE4-3413-B7B7-12DE12426B7F}"/>
          </ac:picMkLst>
        </pc:picChg>
      </pc:sldChg>
      <pc:sldChg chg="modSp mod">
        <pc:chgData name="Rupesh Vissa" userId="71bc4cc26d778a98" providerId="LiveId" clId="{39F17424-F7FB-4C22-88D0-939F80FF8874}" dt="2023-04-04T04:54:45.510" v="2312" actId="207"/>
        <pc:sldMkLst>
          <pc:docMk/>
          <pc:sldMk cId="2805852351" sldId="270"/>
        </pc:sldMkLst>
        <pc:spChg chg="mod">
          <ac:chgData name="Rupesh Vissa" userId="71bc4cc26d778a98" providerId="LiveId" clId="{39F17424-F7FB-4C22-88D0-939F80FF8874}" dt="2023-04-04T04:54:29.985" v="2310" actId="20577"/>
          <ac:spMkLst>
            <pc:docMk/>
            <pc:sldMk cId="2805852351" sldId="270"/>
            <ac:spMk id="2" creationId="{122C88E3-310C-90C3-C6FD-4DB2286CCB51}"/>
          </ac:spMkLst>
        </pc:spChg>
        <pc:spChg chg="mod">
          <ac:chgData name="Rupesh Vissa" userId="71bc4cc26d778a98" providerId="LiveId" clId="{39F17424-F7FB-4C22-88D0-939F80FF8874}" dt="2023-04-04T04:54:45.510" v="2312" actId="207"/>
          <ac:spMkLst>
            <pc:docMk/>
            <pc:sldMk cId="2805852351" sldId="270"/>
            <ac:spMk id="4" creationId="{389DF813-B616-B356-C4F7-11E5E5BA1780}"/>
          </ac:spMkLst>
        </pc:spChg>
      </pc:sldChg>
      <pc:sldChg chg="modSp add mod">
        <pc:chgData name="Rupesh Vissa" userId="71bc4cc26d778a98" providerId="LiveId" clId="{39F17424-F7FB-4C22-88D0-939F80FF8874}" dt="2023-04-03T16:28:45.306" v="2161" actId="207"/>
        <pc:sldMkLst>
          <pc:docMk/>
          <pc:sldMk cId="0" sldId="287"/>
        </pc:sldMkLst>
        <pc:spChg chg="mod">
          <ac:chgData name="Rupesh Vissa" userId="71bc4cc26d778a98" providerId="LiveId" clId="{39F17424-F7FB-4C22-88D0-939F80FF8874}" dt="2023-04-03T16:27:39.093" v="2158" actId="1076"/>
          <ac:spMkLst>
            <pc:docMk/>
            <pc:sldMk cId="0" sldId="287"/>
            <ac:spMk id="61442" creationId="{A436EA6A-88BA-D581-B3D2-BBE25EED2DBD}"/>
          </ac:spMkLst>
        </pc:spChg>
        <pc:spChg chg="mod">
          <ac:chgData name="Rupesh Vissa" userId="71bc4cc26d778a98" providerId="LiveId" clId="{39F17424-F7FB-4C22-88D0-939F80FF8874}" dt="2023-04-03T16:28:45.306" v="2161" actId="207"/>
          <ac:spMkLst>
            <pc:docMk/>
            <pc:sldMk cId="0" sldId="287"/>
            <ac:spMk id="61443" creationId="{5B288F57-9A6E-D1EE-9564-8EA7C2197DAF}"/>
          </ac:spMkLst>
        </pc:spChg>
      </pc:sldChg>
      <pc:sldChg chg="modSp add mod ord">
        <pc:chgData name="Rupesh Vissa" userId="71bc4cc26d778a98" providerId="LiveId" clId="{39F17424-F7FB-4C22-88D0-939F80FF8874}" dt="2023-04-04T06:22:43.534" v="2438"/>
        <pc:sldMkLst>
          <pc:docMk/>
          <pc:sldMk cId="0" sldId="288"/>
        </pc:sldMkLst>
        <pc:spChg chg="mod">
          <ac:chgData name="Rupesh Vissa" userId="71bc4cc26d778a98" providerId="LiveId" clId="{39F17424-F7FB-4C22-88D0-939F80FF8874}" dt="2023-04-03T16:32:27.979" v="2193" actId="14100"/>
          <ac:spMkLst>
            <pc:docMk/>
            <pc:sldMk cId="0" sldId="288"/>
            <ac:spMk id="62467" creationId="{2D4C9D8D-8EFF-9510-9785-4575BBD720EB}"/>
          </ac:spMkLst>
        </pc:spChg>
        <pc:spChg chg="mod">
          <ac:chgData name="Rupesh Vissa" userId="71bc4cc26d778a98" providerId="LiveId" clId="{39F17424-F7FB-4C22-88D0-939F80FF8874}" dt="2023-04-03T16:32:02.781" v="2191" actId="27636"/>
          <ac:spMkLst>
            <pc:docMk/>
            <pc:sldMk cId="0" sldId="288"/>
            <ac:spMk id="62468" creationId="{59606AE4-C60A-FE38-2191-687E8EB1D0CE}"/>
          </ac:spMkLst>
        </pc:spChg>
      </pc:sldChg>
      <pc:sldChg chg="modSp">
        <pc:chgData name="Rupesh Vissa" userId="71bc4cc26d778a98" providerId="LiveId" clId="{39F17424-F7FB-4C22-88D0-939F80FF8874}" dt="2023-04-04T01:18:47.107" v="2282" actId="14100"/>
        <pc:sldMkLst>
          <pc:docMk/>
          <pc:sldMk cId="0" sldId="299"/>
        </pc:sldMkLst>
        <pc:picChg chg="mod">
          <ac:chgData name="Rupesh Vissa" userId="71bc4cc26d778a98" providerId="LiveId" clId="{39F17424-F7FB-4C22-88D0-939F80FF8874}" dt="2023-04-04T01:18:47.107" v="2282" actId="14100"/>
          <ac:picMkLst>
            <pc:docMk/>
            <pc:sldMk cId="0" sldId="299"/>
            <ac:picMk id="6146" creationId="{03A96BEB-484C-414B-F521-A5CA81E16756}"/>
          </ac:picMkLst>
        </pc:picChg>
      </pc:sldChg>
      <pc:sldChg chg="addSp delSp modSp add mod">
        <pc:chgData name="Rupesh Vissa" userId="71bc4cc26d778a98" providerId="LiveId" clId="{39F17424-F7FB-4C22-88D0-939F80FF8874}" dt="2023-04-02T12:29:52.106" v="95" actId="1076"/>
        <pc:sldMkLst>
          <pc:docMk/>
          <pc:sldMk cId="0" sldId="300"/>
        </pc:sldMkLst>
        <pc:spChg chg="del mod">
          <ac:chgData name="Rupesh Vissa" userId="71bc4cc26d778a98" providerId="LiveId" clId="{39F17424-F7FB-4C22-88D0-939F80FF8874}" dt="2023-04-02T12:28:55.198" v="82" actId="478"/>
          <ac:spMkLst>
            <pc:docMk/>
            <pc:sldMk cId="0" sldId="300"/>
            <ac:spMk id="10244" creationId="{113FAA51-2284-0495-1A0B-444744A0BCE9}"/>
          </ac:spMkLst>
        </pc:spChg>
        <pc:spChg chg="del mod">
          <ac:chgData name="Rupesh Vissa" userId="71bc4cc26d778a98" providerId="LiveId" clId="{39F17424-F7FB-4C22-88D0-939F80FF8874}" dt="2023-04-02T12:29:23.286" v="86" actId="478"/>
          <ac:spMkLst>
            <pc:docMk/>
            <pc:sldMk cId="0" sldId="300"/>
            <ac:spMk id="10245" creationId="{EBAD7240-43E1-D2B0-61F8-E959ED479F27}"/>
          </ac:spMkLst>
        </pc:spChg>
        <pc:spChg chg="del">
          <ac:chgData name="Rupesh Vissa" userId="71bc4cc26d778a98" providerId="LiveId" clId="{39F17424-F7FB-4C22-88D0-939F80FF8874}" dt="2023-04-02T12:29:25.857" v="87" actId="478"/>
          <ac:spMkLst>
            <pc:docMk/>
            <pc:sldMk cId="0" sldId="300"/>
            <ac:spMk id="10246" creationId="{D837BFC8-79AD-1464-13AD-0165D9412EA4}"/>
          </ac:spMkLst>
        </pc:spChg>
        <pc:spChg chg="del">
          <ac:chgData name="Rupesh Vissa" userId="71bc4cc26d778a98" providerId="LiveId" clId="{39F17424-F7FB-4C22-88D0-939F80FF8874}" dt="2023-04-02T12:29:28.137" v="88" actId="478"/>
          <ac:spMkLst>
            <pc:docMk/>
            <pc:sldMk cId="0" sldId="300"/>
            <ac:spMk id="10247" creationId="{9458F24B-5F11-FE7E-0DB1-8CFD6A1ED323}"/>
          </ac:spMkLst>
        </pc:spChg>
        <pc:spChg chg="mod">
          <ac:chgData name="Rupesh Vissa" userId="71bc4cc26d778a98" providerId="LiveId" clId="{39F17424-F7FB-4C22-88D0-939F80FF8874}" dt="2023-04-02T12:27:35.271" v="68" actId="403"/>
          <ac:spMkLst>
            <pc:docMk/>
            <pc:sldMk cId="0" sldId="300"/>
            <ac:spMk id="36866" creationId="{08FB2E6B-ABEF-8A8E-7F5C-9A97342A6AD3}"/>
          </ac:spMkLst>
        </pc:spChg>
        <pc:spChg chg="mod">
          <ac:chgData name="Rupesh Vissa" userId="71bc4cc26d778a98" providerId="LiveId" clId="{39F17424-F7FB-4C22-88D0-939F80FF8874}" dt="2023-04-02T12:28:22.581" v="74" actId="1076"/>
          <ac:spMkLst>
            <pc:docMk/>
            <pc:sldMk cId="0" sldId="300"/>
            <ac:spMk id="36867" creationId="{FD5692A3-DC3C-E2BF-2B18-005A674010D1}"/>
          </ac:spMkLst>
        </pc:spChg>
        <pc:cxnChg chg="add mod">
          <ac:chgData name="Rupesh Vissa" userId="71bc4cc26d778a98" providerId="LiveId" clId="{39F17424-F7FB-4C22-88D0-939F80FF8874}" dt="2023-04-02T12:29:52.106" v="95" actId="1076"/>
          <ac:cxnSpMkLst>
            <pc:docMk/>
            <pc:sldMk cId="0" sldId="300"/>
            <ac:cxnSpMk id="3" creationId="{6A2F3BDE-0C22-70AB-DE60-DBDCB9606B7C}"/>
          </ac:cxnSpMkLst>
        </pc:cxnChg>
        <pc:cxnChg chg="add mod">
          <ac:chgData name="Rupesh Vissa" userId="71bc4cc26d778a98" providerId="LiveId" clId="{39F17424-F7FB-4C22-88D0-939F80FF8874}" dt="2023-04-02T12:29:49.727" v="94" actId="1076"/>
          <ac:cxnSpMkLst>
            <pc:docMk/>
            <pc:sldMk cId="0" sldId="300"/>
            <ac:cxnSpMk id="4" creationId="{0B098EC9-9881-2278-1FA9-ECC0B61A7459}"/>
          </ac:cxnSpMkLst>
        </pc:cxnChg>
        <pc:cxnChg chg="add mod">
          <ac:chgData name="Rupesh Vissa" userId="71bc4cc26d778a98" providerId="LiveId" clId="{39F17424-F7FB-4C22-88D0-939F80FF8874}" dt="2023-04-02T12:29:41.771" v="93" actId="1076"/>
          <ac:cxnSpMkLst>
            <pc:docMk/>
            <pc:sldMk cId="0" sldId="300"/>
            <ac:cxnSpMk id="5" creationId="{10776F86-ADC5-7737-18D6-87C75CFD1BAE}"/>
          </ac:cxnSpMkLst>
        </pc:cxnChg>
        <pc:cxnChg chg="add mod">
          <ac:chgData name="Rupesh Vissa" userId="71bc4cc26d778a98" providerId="LiveId" clId="{39F17424-F7FB-4C22-88D0-939F80FF8874}" dt="2023-04-02T12:29:37.473" v="92" actId="1076"/>
          <ac:cxnSpMkLst>
            <pc:docMk/>
            <pc:sldMk cId="0" sldId="300"/>
            <ac:cxnSpMk id="6" creationId="{226456D5-4D60-A53B-A709-E0D36B43B504}"/>
          </ac:cxnSpMkLst>
        </pc:cxnChg>
      </pc:sldChg>
      <pc:sldChg chg="addSp delSp modSp add mod">
        <pc:chgData name="Rupesh Vissa" userId="71bc4cc26d778a98" providerId="LiveId" clId="{39F17424-F7FB-4C22-88D0-939F80FF8874}" dt="2023-04-02T14:54:46.216" v="170" actId="478"/>
        <pc:sldMkLst>
          <pc:docMk/>
          <pc:sldMk cId="0" sldId="301"/>
        </pc:sldMkLst>
        <pc:spChg chg="add del mod">
          <ac:chgData name="Rupesh Vissa" userId="71bc4cc26d778a98" providerId="LiveId" clId="{39F17424-F7FB-4C22-88D0-939F80FF8874}" dt="2023-04-02T14:54:46.216" v="170" actId="478"/>
          <ac:spMkLst>
            <pc:docMk/>
            <pc:sldMk cId="0" sldId="301"/>
            <ac:spMk id="3" creationId="{E198CD1E-F21F-5D8A-4ACB-E9A797CB47DD}"/>
          </ac:spMkLst>
        </pc:spChg>
        <pc:spChg chg="add mod">
          <ac:chgData name="Rupesh Vissa" userId="71bc4cc26d778a98" providerId="LiveId" clId="{39F17424-F7FB-4C22-88D0-939F80FF8874}" dt="2023-04-02T14:54:43.079" v="169"/>
          <ac:spMkLst>
            <pc:docMk/>
            <pc:sldMk cId="0" sldId="301"/>
            <ac:spMk id="4" creationId="{E85ABB7A-6472-3583-26EE-8C2664C31317}"/>
          </ac:spMkLst>
        </pc:spChg>
        <pc:spChg chg="del">
          <ac:chgData name="Rupesh Vissa" userId="71bc4cc26d778a98" providerId="LiveId" clId="{39F17424-F7FB-4C22-88D0-939F80FF8874}" dt="2023-04-02T14:54:41.524" v="168" actId="478"/>
          <ac:spMkLst>
            <pc:docMk/>
            <pc:sldMk cId="0" sldId="301"/>
            <ac:spMk id="38914" creationId="{D31498CC-3CBD-157B-C614-0BF93DAEB708}"/>
          </ac:spMkLst>
        </pc:spChg>
        <pc:spChg chg="mod">
          <ac:chgData name="Rupesh Vissa" userId="71bc4cc26d778a98" providerId="LiveId" clId="{39F17424-F7FB-4C22-88D0-939F80FF8874}" dt="2023-04-02T14:54:19.624" v="165" actId="1076"/>
          <ac:spMkLst>
            <pc:docMk/>
            <pc:sldMk cId="0" sldId="301"/>
            <ac:spMk id="38915" creationId="{4D720739-E660-3F4C-F27E-DACFFB5DD303}"/>
          </ac:spMkLst>
        </pc:spChg>
        <pc:picChg chg="mod">
          <ac:chgData name="Rupesh Vissa" userId="71bc4cc26d778a98" providerId="LiveId" clId="{39F17424-F7FB-4C22-88D0-939F80FF8874}" dt="2023-04-02T14:54:25.231" v="167" actId="1076"/>
          <ac:picMkLst>
            <pc:docMk/>
            <pc:sldMk cId="0" sldId="301"/>
            <ac:picMk id="12292" creationId="{F43C81CB-C2C3-5D3F-9D9C-A49169971A5A}"/>
          </ac:picMkLst>
        </pc:picChg>
      </pc:sldChg>
      <pc:sldChg chg="addSp delSp modSp add mod">
        <pc:chgData name="Rupesh Vissa" userId="71bc4cc26d778a98" providerId="LiveId" clId="{39F17424-F7FB-4C22-88D0-939F80FF8874}" dt="2023-04-02T15:03:21.159" v="216" actId="1076"/>
        <pc:sldMkLst>
          <pc:docMk/>
          <pc:sldMk cId="0" sldId="302"/>
        </pc:sldMkLst>
        <pc:spChg chg="add del mod">
          <ac:chgData name="Rupesh Vissa" userId="71bc4cc26d778a98" providerId="LiveId" clId="{39F17424-F7FB-4C22-88D0-939F80FF8874}" dt="2023-04-02T15:00:13.447" v="200" actId="478"/>
          <ac:spMkLst>
            <pc:docMk/>
            <pc:sldMk cId="0" sldId="302"/>
            <ac:spMk id="3" creationId="{F3A16FA9-E608-046E-1261-8126B9D112BF}"/>
          </ac:spMkLst>
        </pc:spChg>
        <pc:spChg chg="add mod">
          <ac:chgData name="Rupesh Vissa" userId="71bc4cc26d778a98" providerId="LiveId" clId="{39F17424-F7FB-4C22-88D0-939F80FF8874}" dt="2023-04-02T15:03:21.159" v="216" actId="1076"/>
          <ac:spMkLst>
            <pc:docMk/>
            <pc:sldMk cId="0" sldId="302"/>
            <ac:spMk id="4" creationId="{978A887F-D489-206A-5B7F-61FE3D0E5713}"/>
          </ac:spMkLst>
        </pc:spChg>
        <pc:spChg chg="del mod">
          <ac:chgData name="Rupesh Vissa" userId="71bc4cc26d778a98" providerId="LiveId" clId="{39F17424-F7FB-4C22-88D0-939F80FF8874}" dt="2023-04-02T15:00:10.176" v="198" actId="478"/>
          <ac:spMkLst>
            <pc:docMk/>
            <pc:sldMk cId="0" sldId="302"/>
            <ac:spMk id="39938" creationId="{160E5A3B-5DB5-B8A1-58EE-1BBBE56FF4C2}"/>
          </ac:spMkLst>
        </pc:spChg>
        <pc:spChg chg="mod">
          <ac:chgData name="Rupesh Vissa" userId="71bc4cc26d778a98" providerId="LiveId" clId="{39F17424-F7FB-4C22-88D0-939F80FF8874}" dt="2023-04-02T14:59:23.543" v="196" actId="27636"/>
          <ac:spMkLst>
            <pc:docMk/>
            <pc:sldMk cId="0" sldId="302"/>
            <ac:spMk id="39939" creationId="{61794FB7-04DB-BD75-1687-BAF0C54F82E9}"/>
          </ac:spMkLst>
        </pc:spChg>
        <pc:picChg chg="mod">
          <ac:chgData name="Rupesh Vissa" userId="71bc4cc26d778a98" providerId="LiveId" clId="{39F17424-F7FB-4C22-88D0-939F80FF8874}" dt="2023-04-02T14:59:19.157" v="194" actId="1076"/>
          <ac:picMkLst>
            <pc:docMk/>
            <pc:sldMk cId="0" sldId="302"/>
            <ac:picMk id="13316" creationId="{16D74FE6-8212-E9B6-BDA7-FB65A7F03A38}"/>
          </ac:picMkLst>
        </pc:picChg>
      </pc:sldChg>
      <pc:sldChg chg="addSp delSp modSp add mod">
        <pc:chgData name="Rupesh Vissa" userId="71bc4cc26d778a98" providerId="LiveId" clId="{39F17424-F7FB-4C22-88D0-939F80FF8874}" dt="2023-04-02T15:03:28.595" v="217"/>
        <pc:sldMkLst>
          <pc:docMk/>
          <pc:sldMk cId="0" sldId="303"/>
        </pc:sldMkLst>
        <pc:spChg chg="add del mod">
          <ac:chgData name="Rupesh Vissa" userId="71bc4cc26d778a98" providerId="LiveId" clId="{39F17424-F7FB-4C22-88D0-939F80FF8874}" dt="2023-04-02T15:03:11.003" v="215" actId="478"/>
          <ac:spMkLst>
            <pc:docMk/>
            <pc:sldMk cId="0" sldId="303"/>
            <ac:spMk id="3" creationId="{2E087010-4A0E-3871-407C-A2A8371D6BCC}"/>
          </ac:spMkLst>
        </pc:spChg>
        <pc:spChg chg="add mod">
          <ac:chgData name="Rupesh Vissa" userId="71bc4cc26d778a98" providerId="LiveId" clId="{39F17424-F7FB-4C22-88D0-939F80FF8874}" dt="2023-04-02T15:03:28.595" v="217"/>
          <ac:spMkLst>
            <pc:docMk/>
            <pc:sldMk cId="0" sldId="303"/>
            <ac:spMk id="4" creationId="{770BA752-2A27-AFEF-2A66-1E2B8F3D79FC}"/>
          </ac:spMkLst>
        </pc:spChg>
        <pc:spChg chg="del">
          <ac:chgData name="Rupesh Vissa" userId="71bc4cc26d778a98" providerId="LiveId" clId="{39F17424-F7FB-4C22-88D0-939F80FF8874}" dt="2023-04-02T15:03:06.483" v="213" actId="478"/>
          <ac:spMkLst>
            <pc:docMk/>
            <pc:sldMk cId="0" sldId="303"/>
            <ac:spMk id="40962" creationId="{523C802F-2CB5-12CE-743E-72736123467D}"/>
          </ac:spMkLst>
        </pc:spChg>
        <pc:spChg chg="mod">
          <ac:chgData name="Rupesh Vissa" userId="71bc4cc26d778a98" providerId="LiveId" clId="{39F17424-F7FB-4C22-88D0-939F80FF8874}" dt="2023-04-02T15:03:02.184" v="212" actId="1076"/>
          <ac:spMkLst>
            <pc:docMk/>
            <pc:sldMk cId="0" sldId="303"/>
            <ac:spMk id="40963" creationId="{BC317002-CF7B-53D6-94F7-06505B6215A1}"/>
          </ac:spMkLst>
        </pc:spChg>
        <pc:picChg chg="mod">
          <ac:chgData name="Rupesh Vissa" userId="71bc4cc26d778a98" providerId="LiveId" clId="{39F17424-F7FB-4C22-88D0-939F80FF8874}" dt="2023-04-02T15:00:40.196" v="204" actId="14100"/>
          <ac:picMkLst>
            <pc:docMk/>
            <pc:sldMk cId="0" sldId="303"/>
            <ac:picMk id="14340" creationId="{C756DCAD-8139-785A-3592-F57F63FFF804}"/>
          </ac:picMkLst>
        </pc:picChg>
      </pc:sldChg>
      <pc:sldChg chg="modSp add mod">
        <pc:chgData name="Rupesh Vissa" userId="71bc4cc26d778a98" providerId="LiveId" clId="{39F17424-F7FB-4C22-88D0-939F80FF8874}" dt="2023-04-02T15:08:46.909" v="257" actId="20577"/>
        <pc:sldMkLst>
          <pc:docMk/>
          <pc:sldMk cId="0" sldId="304"/>
        </pc:sldMkLst>
        <pc:spChg chg="mod">
          <ac:chgData name="Rupesh Vissa" userId="71bc4cc26d778a98" providerId="LiveId" clId="{39F17424-F7FB-4C22-88D0-939F80FF8874}" dt="2023-04-02T15:07:42.747" v="246" actId="1076"/>
          <ac:spMkLst>
            <pc:docMk/>
            <pc:sldMk cId="0" sldId="304"/>
            <ac:spMk id="41986" creationId="{B4B5F424-F098-3966-84BB-174332A040A2}"/>
          </ac:spMkLst>
        </pc:spChg>
        <pc:spChg chg="mod">
          <ac:chgData name="Rupesh Vissa" userId="71bc4cc26d778a98" providerId="LiveId" clId="{39F17424-F7FB-4C22-88D0-939F80FF8874}" dt="2023-04-02T15:08:46.909" v="257" actId="20577"/>
          <ac:spMkLst>
            <pc:docMk/>
            <pc:sldMk cId="0" sldId="304"/>
            <ac:spMk id="41987" creationId="{015632EB-7563-C6D3-074D-1C29D14E4C67}"/>
          </ac:spMkLst>
        </pc:spChg>
      </pc:sldChg>
      <pc:sldChg chg="modSp new mod">
        <pc:chgData name="Rupesh Vissa" userId="71bc4cc26d778a98" providerId="LiveId" clId="{39F17424-F7FB-4C22-88D0-939F80FF8874}" dt="2023-04-03T12:40:52.336" v="1596" actId="1076"/>
        <pc:sldMkLst>
          <pc:docMk/>
          <pc:sldMk cId="462813956" sldId="305"/>
        </pc:sldMkLst>
        <pc:spChg chg="mod">
          <ac:chgData name="Rupesh Vissa" userId="71bc4cc26d778a98" providerId="LiveId" clId="{39F17424-F7FB-4C22-88D0-939F80FF8874}" dt="2023-04-03T12:40:52.336" v="1596" actId="1076"/>
          <ac:spMkLst>
            <pc:docMk/>
            <pc:sldMk cId="462813956" sldId="305"/>
            <ac:spMk id="2" creationId="{18280A19-B7F2-C6D1-7443-FC4E48E27E3B}"/>
          </ac:spMkLst>
        </pc:spChg>
        <pc:spChg chg="mod">
          <ac:chgData name="Rupesh Vissa" userId="71bc4cc26d778a98" providerId="LiveId" clId="{39F17424-F7FB-4C22-88D0-939F80FF8874}" dt="2023-04-03T12:25:08.035" v="1325" actId="14100"/>
          <ac:spMkLst>
            <pc:docMk/>
            <pc:sldMk cId="462813956" sldId="305"/>
            <ac:spMk id="3" creationId="{6E1DA8FE-D451-6FF4-1D99-23FB3795035E}"/>
          </ac:spMkLst>
        </pc:spChg>
      </pc:sldChg>
      <pc:sldChg chg="modSp add mod">
        <pc:chgData name="Rupesh Vissa" userId="71bc4cc26d778a98" providerId="LiveId" clId="{39F17424-F7FB-4C22-88D0-939F80FF8874}" dt="2023-04-03T09:10:09.366" v="388" actId="20577"/>
        <pc:sldMkLst>
          <pc:docMk/>
          <pc:sldMk cId="0" sldId="306"/>
        </pc:sldMkLst>
        <pc:spChg chg="mod">
          <ac:chgData name="Rupesh Vissa" userId="71bc4cc26d778a98" providerId="LiveId" clId="{39F17424-F7FB-4C22-88D0-939F80FF8874}" dt="2023-04-02T15:14:49.621" v="276" actId="14100"/>
          <ac:spMkLst>
            <pc:docMk/>
            <pc:sldMk cId="0" sldId="306"/>
            <ac:spMk id="43010" creationId="{23FFE718-C99A-B63A-F7E6-A047867E03D5}"/>
          </ac:spMkLst>
        </pc:spChg>
        <pc:spChg chg="mod">
          <ac:chgData name="Rupesh Vissa" userId="71bc4cc26d778a98" providerId="LiveId" clId="{39F17424-F7FB-4C22-88D0-939F80FF8874}" dt="2023-04-03T09:10:09.366" v="388" actId="20577"/>
          <ac:spMkLst>
            <pc:docMk/>
            <pc:sldMk cId="0" sldId="306"/>
            <ac:spMk id="43011" creationId="{1122EC45-D0B4-626D-9A7E-FFB373C78802}"/>
          </ac:spMkLst>
        </pc:spChg>
      </pc:sldChg>
      <pc:sldChg chg="modSp add del mod">
        <pc:chgData name="Rupesh Vissa" userId="71bc4cc26d778a98" providerId="LiveId" clId="{39F17424-F7FB-4C22-88D0-939F80FF8874}" dt="2023-04-03T09:10:35.356" v="389" actId="47"/>
        <pc:sldMkLst>
          <pc:docMk/>
          <pc:sldMk cId="0" sldId="307"/>
        </pc:sldMkLst>
        <pc:spChg chg="mod">
          <ac:chgData name="Rupesh Vissa" userId="71bc4cc26d778a98" providerId="LiveId" clId="{39F17424-F7FB-4C22-88D0-939F80FF8874}" dt="2023-04-03T06:45:13.990" v="278" actId="27636"/>
          <ac:spMkLst>
            <pc:docMk/>
            <pc:sldMk cId="0" sldId="307"/>
            <ac:spMk id="44035" creationId="{5EE01A2C-3D9A-8D64-83C9-A0FBBF04DE32}"/>
          </ac:spMkLst>
        </pc:spChg>
      </pc:sldChg>
      <pc:sldChg chg="addSp modSp new del mod">
        <pc:chgData name="Rupesh Vissa" userId="71bc4cc26d778a98" providerId="LiveId" clId="{39F17424-F7FB-4C22-88D0-939F80FF8874}" dt="2023-04-03T07:16:37.141" v="334" actId="47"/>
        <pc:sldMkLst>
          <pc:docMk/>
          <pc:sldMk cId="2397235014" sldId="308"/>
        </pc:sldMkLst>
        <pc:graphicFrameChg chg="add mod modGraphic">
          <ac:chgData name="Rupesh Vissa" userId="71bc4cc26d778a98" providerId="LiveId" clId="{39F17424-F7FB-4C22-88D0-939F80FF8874}" dt="2023-04-03T06:52:01.388" v="322" actId="2711"/>
          <ac:graphicFrameMkLst>
            <pc:docMk/>
            <pc:sldMk cId="2397235014" sldId="308"/>
            <ac:graphicFrameMk id="3" creationId="{31D99BBF-411C-7092-F217-B60B1F5F88B7}"/>
          </ac:graphicFrameMkLst>
        </pc:graphicFrameChg>
      </pc:sldChg>
      <pc:sldChg chg="addSp modSp new mod">
        <pc:chgData name="Rupesh Vissa" userId="71bc4cc26d778a98" providerId="LiveId" clId="{39F17424-F7FB-4C22-88D0-939F80FF8874}" dt="2023-04-03T09:52:24.115" v="476" actId="20577"/>
        <pc:sldMkLst>
          <pc:docMk/>
          <pc:sldMk cId="2405654332" sldId="309"/>
        </pc:sldMkLst>
        <pc:spChg chg="mod">
          <ac:chgData name="Rupesh Vissa" userId="71bc4cc26d778a98" providerId="LiveId" clId="{39F17424-F7FB-4C22-88D0-939F80FF8874}" dt="2023-04-03T09:51:29.823" v="399" actId="1076"/>
          <ac:spMkLst>
            <pc:docMk/>
            <pc:sldMk cId="2405654332" sldId="309"/>
            <ac:spMk id="2" creationId="{47659436-3A36-CF78-E464-F73D21C1D227}"/>
          </ac:spMkLst>
        </pc:spChg>
        <pc:spChg chg="add mod">
          <ac:chgData name="Rupesh Vissa" userId="71bc4cc26d778a98" providerId="LiveId" clId="{39F17424-F7FB-4C22-88D0-939F80FF8874}" dt="2023-04-03T09:52:24.115" v="476" actId="20577"/>
          <ac:spMkLst>
            <pc:docMk/>
            <pc:sldMk cId="2405654332" sldId="309"/>
            <ac:spMk id="3" creationId="{A90B2E7D-F223-E86B-1DDC-EC71BD6DD5E2}"/>
          </ac:spMkLst>
        </pc:spChg>
        <pc:picChg chg="add mod modCrop">
          <ac:chgData name="Rupesh Vissa" userId="71bc4cc26d778a98" providerId="LiveId" clId="{39F17424-F7FB-4C22-88D0-939F80FF8874}" dt="2023-04-03T06:58:20.384" v="333" actId="14100"/>
          <ac:picMkLst>
            <pc:docMk/>
            <pc:sldMk cId="2405654332" sldId="309"/>
            <ac:picMk id="4" creationId="{A4DB1A49-30E6-9EC1-F7B4-5B9ED2705532}"/>
          </ac:picMkLst>
        </pc:picChg>
      </pc:sldChg>
      <pc:sldChg chg="addSp delSp modSp new mod">
        <pc:chgData name="Rupesh Vissa" userId="71bc4cc26d778a98" providerId="LiveId" clId="{39F17424-F7FB-4C22-88D0-939F80FF8874}" dt="2023-04-03T12:18:21.430" v="1245" actId="1035"/>
        <pc:sldMkLst>
          <pc:docMk/>
          <pc:sldMk cId="785125197" sldId="310"/>
        </pc:sldMkLst>
        <pc:spChg chg="del">
          <ac:chgData name="Rupesh Vissa" userId="71bc4cc26d778a98" providerId="LiveId" clId="{39F17424-F7FB-4C22-88D0-939F80FF8874}" dt="2023-04-03T10:22:52.077" v="834" actId="478"/>
          <ac:spMkLst>
            <pc:docMk/>
            <pc:sldMk cId="785125197" sldId="310"/>
            <ac:spMk id="2" creationId="{328A5403-D316-0A78-81DC-4D2097B14170}"/>
          </ac:spMkLst>
        </pc:spChg>
        <pc:spChg chg="add mod">
          <ac:chgData name="Rupesh Vissa" userId="71bc4cc26d778a98" providerId="LiveId" clId="{39F17424-F7FB-4C22-88D0-939F80FF8874}" dt="2023-04-03T10:23:25.020" v="836" actId="1076"/>
          <ac:spMkLst>
            <pc:docMk/>
            <pc:sldMk cId="785125197" sldId="310"/>
            <ac:spMk id="3" creationId="{D2EE5C46-501E-6FB0-F242-843AE4BBD589}"/>
          </ac:spMkLst>
        </pc:spChg>
        <pc:picChg chg="add mod">
          <ac:chgData name="Rupesh Vissa" userId="71bc4cc26d778a98" providerId="LiveId" clId="{39F17424-F7FB-4C22-88D0-939F80FF8874}" dt="2023-04-03T12:18:15.281" v="1229" actId="1035"/>
          <ac:picMkLst>
            <pc:docMk/>
            <pc:sldMk cId="785125197" sldId="310"/>
            <ac:picMk id="4" creationId="{3601B05F-8841-1D95-7F4C-F762CF11FC92}"/>
          </ac:picMkLst>
        </pc:picChg>
        <pc:picChg chg="add mod">
          <ac:chgData name="Rupesh Vissa" userId="71bc4cc26d778a98" providerId="LiveId" clId="{39F17424-F7FB-4C22-88D0-939F80FF8874}" dt="2023-04-03T12:18:21.430" v="1245" actId="1035"/>
          <ac:picMkLst>
            <pc:docMk/>
            <pc:sldMk cId="785125197" sldId="310"/>
            <ac:picMk id="5" creationId="{D7C5D2A6-1EBB-DE86-C01A-2D3E2C8993BE}"/>
          </ac:picMkLst>
        </pc:picChg>
        <pc:picChg chg="add mod">
          <ac:chgData name="Rupesh Vissa" userId="71bc4cc26d778a98" providerId="LiveId" clId="{39F17424-F7FB-4C22-88D0-939F80FF8874}" dt="2023-04-03T12:18:10.549" v="1215" actId="1035"/>
          <ac:picMkLst>
            <pc:docMk/>
            <pc:sldMk cId="785125197" sldId="310"/>
            <ac:picMk id="6" creationId="{05512890-5365-8C38-A9DE-CC446501E93C}"/>
          </ac:picMkLst>
        </pc:picChg>
      </pc:sldChg>
      <pc:sldChg chg="addSp delSp modSp new mod">
        <pc:chgData name="Rupesh Vissa" userId="71bc4cc26d778a98" providerId="LiveId" clId="{39F17424-F7FB-4C22-88D0-939F80FF8874}" dt="2023-04-03T12:28:40.337" v="1344" actId="14861"/>
        <pc:sldMkLst>
          <pc:docMk/>
          <pc:sldMk cId="4181983136" sldId="311"/>
        </pc:sldMkLst>
        <pc:spChg chg="add mod">
          <ac:chgData name="Rupesh Vissa" userId="71bc4cc26d778a98" providerId="LiveId" clId="{39F17424-F7FB-4C22-88D0-939F80FF8874}" dt="2023-04-03T12:28:40.337" v="1344" actId="14861"/>
          <ac:spMkLst>
            <pc:docMk/>
            <pc:sldMk cId="4181983136" sldId="311"/>
            <ac:spMk id="7" creationId="{4EDECB07-0414-2CDA-9B1F-6EF534FF5F3C}"/>
          </ac:spMkLst>
        </pc:spChg>
        <pc:picChg chg="add del mod modCrop">
          <ac:chgData name="Rupesh Vissa" userId="71bc4cc26d778a98" providerId="LiveId" clId="{39F17424-F7FB-4C22-88D0-939F80FF8874}" dt="2023-04-03T10:41:09.390" v="1186" actId="478"/>
          <ac:picMkLst>
            <pc:docMk/>
            <pc:sldMk cId="4181983136" sldId="311"/>
            <ac:picMk id="4" creationId="{7FF0589A-BD90-4E57-30EF-53585A010055}"/>
          </ac:picMkLst>
        </pc:picChg>
        <pc:picChg chg="add del mod modCrop">
          <ac:chgData name="Rupesh Vissa" userId="71bc4cc26d778a98" providerId="LiveId" clId="{39F17424-F7FB-4C22-88D0-939F80FF8874}" dt="2023-04-03T10:41:11.529" v="1187" actId="478"/>
          <ac:picMkLst>
            <pc:docMk/>
            <pc:sldMk cId="4181983136" sldId="311"/>
            <ac:picMk id="5" creationId="{999FC390-9088-323E-7BDA-966F26D44680}"/>
          </ac:picMkLst>
        </pc:picChg>
        <pc:picChg chg="add mod">
          <ac:chgData name="Rupesh Vissa" userId="71bc4cc26d778a98" providerId="LiveId" clId="{39F17424-F7FB-4C22-88D0-939F80FF8874}" dt="2023-04-03T10:42:28.832" v="1193" actId="14100"/>
          <ac:picMkLst>
            <pc:docMk/>
            <pc:sldMk cId="4181983136" sldId="311"/>
            <ac:picMk id="6" creationId="{DE771CB3-AE83-5816-67CB-5BBC3B3C49EF}"/>
          </ac:picMkLst>
        </pc:picChg>
      </pc:sldChg>
      <pc:sldChg chg="addSp delSp modSp new mod">
        <pc:chgData name="Rupesh Vissa" userId="71bc4cc26d778a98" providerId="LiveId" clId="{39F17424-F7FB-4C22-88D0-939F80FF8874}" dt="2023-04-03T10:26:19.279" v="914" actId="14100"/>
        <pc:sldMkLst>
          <pc:docMk/>
          <pc:sldMk cId="147063916" sldId="312"/>
        </pc:sldMkLst>
        <pc:spChg chg="del">
          <ac:chgData name="Rupesh Vissa" userId="71bc4cc26d778a98" providerId="LiveId" clId="{39F17424-F7FB-4C22-88D0-939F80FF8874}" dt="2023-04-03T10:03:41.406" v="828" actId="478"/>
          <ac:spMkLst>
            <pc:docMk/>
            <pc:sldMk cId="147063916" sldId="312"/>
            <ac:spMk id="2" creationId="{89B58400-B118-F579-5807-B274786F9483}"/>
          </ac:spMkLst>
        </pc:spChg>
        <pc:spChg chg="add mod">
          <ac:chgData name="Rupesh Vissa" userId="71bc4cc26d778a98" providerId="LiveId" clId="{39F17424-F7FB-4C22-88D0-939F80FF8874}" dt="2023-04-03T10:02:13.270" v="815" actId="1035"/>
          <ac:spMkLst>
            <pc:docMk/>
            <pc:sldMk cId="147063916" sldId="312"/>
            <ac:spMk id="3" creationId="{834125FD-046D-1B9B-8E78-466A578233E1}"/>
          </ac:spMkLst>
        </pc:spChg>
        <pc:spChg chg="add mod">
          <ac:chgData name="Rupesh Vissa" userId="71bc4cc26d778a98" providerId="LiveId" clId="{39F17424-F7FB-4C22-88D0-939F80FF8874}" dt="2023-04-03T09:56:03.072" v="568" actId="1076"/>
          <ac:spMkLst>
            <pc:docMk/>
            <pc:sldMk cId="147063916" sldId="312"/>
            <ac:spMk id="4" creationId="{5E70E25F-018F-0D65-2C18-3297DA6768D4}"/>
          </ac:spMkLst>
        </pc:spChg>
        <pc:spChg chg="add mod">
          <ac:chgData name="Rupesh Vissa" userId="71bc4cc26d778a98" providerId="LiveId" clId="{39F17424-F7FB-4C22-88D0-939F80FF8874}" dt="2023-04-03T10:03:55.413" v="830" actId="207"/>
          <ac:spMkLst>
            <pc:docMk/>
            <pc:sldMk cId="147063916" sldId="312"/>
            <ac:spMk id="5" creationId="{87B38B22-E367-4163-B1CE-55C89C72DCAC}"/>
          </ac:spMkLst>
        </pc:spChg>
        <pc:spChg chg="add mod">
          <ac:chgData name="Rupesh Vissa" userId="71bc4cc26d778a98" providerId="LiveId" clId="{39F17424-F7FB-4C22-88D0-939F80FF8874}" dt="2023-04-03T10:00:32.236" v="796" actId="207"/>
          <ac:spMkLst>
            <pc:docMk/>
            <pc:sldMk cId="147063916" sldId="312"/>
            <ac:spMk id="6" creationId="{389DDCEB-23A3-EA11-27CB-0D2358C8931F}"/>
          </ac:spMkLst>
        </pc:spChg>
        <pc:spChg chg="add mod">
          <ac:chgData name="Rupesh Vissa" userId="71bc4cc26d778a98" providerId="LiveId" clId="{39F17424-F7FB-4C22-88D0-939F80FF8874}" dt="2023-04-03T10:00:09.122" v="794" actId="207"/>
          <ac:spMkLst>
            <pc:docMk/>
            <pc:sldMk cId="147063916" sldId="312"/>
            <ac:spMk id="7" creationId="{57505A85-1FEE-48B3-3198-34169CDFA86F}"/>
          </ac:spMkLst>
        </pc:spChg>
        <pc:spChg chg="add mod">
          <ac:chgData name="Rupesh Vissa" userId="71bc4cc26d778a98" providerId="LiveId" clId="{39F17424-F7FB-4C22-88D0-939F80FF8874}" dt="2023-04-03T10:04:01.101" v="831" actId="207"/>
          <ac:spMkLst>
            <pc:docMk/>
            <pc:sldMk cId="147063916" sldId="312"/>
            <ac:spMk id="8" creationId="{90000156-9703-C16D-F750-AF39BDB8CE8F}"/>
          </ac:spMkLst>
        </pc:spChg>
        <pc:spChg chg="add mod">
          <ac:chgData name="Rupesh Vissa" userId="71bc4cc26d778a98" providerId="LiveId" clId="{39F17424-F7FB-4C22-88D0-939F80FF8874}" dt="2023-04-03T09:59:57.003" v="792" actId="207"/>
          <ac:spMkLst>
            <pc:docMk/>
            <pc:sldMk cId="147063916" sldId="312"/>
            <ac:spMk id="9" creationId="{50E850E4-BAA9-FA5A-815B-4584D7D3132B}"/>
          </ac:spMkLst>
        </pc:spChg>
        <pc:spChg chg="add mod">
          <ac:chgData name="Rupesh Vissa" userId="71bc4cc26d778a98" providerId="LiveId" clId="{39F17424-F7FB-4C22-88D0-939F80FF8874}" dt="2023-04-03T10:04:32.832" v="833" actId="27636"/>
          <ac:spMkLst>
            <pc:docMk/>
            <pc:sldMk cId="147063916" sldId="312"/>
            <ac:spMk id="23" creationId="{660D4A0F-DE0A-7C93-BEBC-CDCE82CA8E34}"/>
          </ac:spMkLst>
        </pc:spChg>
        <pc:picChg chg="add mod">
          <ac:chgData name="Rupesh Vissa" userId="71bc4cc26d778a98" providerId="LiveId" clId="{39F17424-F7FB-4C22-88D0-939F80FF8874}" dt="2023-04-03T10:26:19.279" v="914" actId="14100"/>
          <ac:picMkLst>
            <pc:docMk/>
            <pc:sldMk cId="147063916" sldId="312"/>
            <ac:picMk id="24" creationId="{A9EB140F-31C6-EC05-427A-18A298F6743F}"/>
          </ac:picMkLst>
        </pc:picChg>
        <pc:cxnChg chg="add mod">
          <ac:chgData name="Rupesh Vissa" userId="71bc4cc26d778a98" providerId="LiveId" clId="{39F17424-F7FB-4C22-88D0-939F80FF8874}" dt="2023-04-03T10:02:23.043" v="818" actId="14100"/>
          <ac:cxnSpMkLst>
            <pc:docMk/>
            <pc:sldMk cId="147063916" sldId="312"/>
            <ac:cxnSpMk id="11" creationId="{ED0207B8-5B47-E477-D3A7-59BEDC3F4C84}"/>
          </ac:cxnSpMkLst>
        </pc:cxnChg>
        <pc:cxnChg chg="add mod">
          <ac:chgData name="Rupesh Vissa" userId="71bc4cc26d778a98" providerId="LiveId" clId="{39F17424-F7FB-4C22-88D0-939F80FF8874}" dt="2023-04-03T10:02:38.815" v="820" actId="13822"/>
          <ac:cxnSpMkLst>
            <pc:docMk/>
            <pc:sldMk cId="147063916" sldId="312"/>
            <ac:cxnSpMk id="16" creationId="{807BB4BC-7973-5BB1-3940-B139E4B98A97}"/>
          </ac:cxnSpMkLst>
        </pc:cxnChg>
        <pc:cxnChg chg="add mod">
          <ac:chgData name="Rupesh Vissa" userId="71bc4cc26d778a98" providerId="LiveId" clId="{39F17424-F7FB-4C22-88D0-939F80FF8874}" dt="2023-04-03T10:02:52.955" v="822" actId="1076"/>
          <ac:cxnSpMkLst>
            <pc:docMk/>
            <pc:sldMk cId="147063916" sldId="312"/>
            <ac:cxnSpMk id="17" creationId="{0BACAA67-F8AE-C00F-EFE6-85381B5F022E}"/>
          </ac:cxnSpMkLst>
        </pc:cxnChg>
        <pc:cxnChg chg="add mod">
          <ac:chgData name="Rupesh Vissa" userId="71bc4cc26d778a98" providerId="LiveId" clId="{39F17424-F7FB-4C22-88D0-939F80FF8874}" dt="2023-04-03T10:03:08.245" v="824" actId="13822"/>
          <ac:cxnSpMkLst>
            <pc:docMk/>
            <pc:sldMk cId="147063916" sldId="312"/>
            <ac:cxnSpMk id="19" creationId="{02B098B6-DEED-8952-C4A9-6D5EF1C84E02}"/>
          </ac:cxnSpMkLst>
        </pc:cxnChg>
        <pc:cxnChg chg="add mod">
          <ac:chgData name="Rupesh Vissa" userId="71bc4cc26d778a98" providerId="LiveId" clId="{39F17424-F7FB-4C22-88D0-939F80FF8874}" dt="2023-04-03T10:03:27.464" v="827" actId="14100"/>
          <ac:cxnSpMkLst>
            <pc:docMk/>
            <pc:sldMk cId="147063916" sldId="312"/>
            <ac:cxnSpMk id="21" creationId="{ED58E7E3-8FDF-3B7F-2527-C399985C77F5}"/>
          </ac:cxnSpMkLst>
        </pc:cxnChg>
      </pc:sldChg>
      <pc:sldChg chg="addSp delSp modSp new mod">
        <pc:chgData name="Rupesh Vissa" userId="71bc4cc26d778a98" providerId="LiveId" clId="{39F17424-F7FB-4C22-88D0-939F80FF8874}" dt="2023-04-03T10:40:01.735" v="1181" actId="14100"/>
        <pc:sldMkLst>
          <pc:docMk/>
          <pc:sldMk cId="2571887844" sldId="313"/>
        </pc:sldMkLst>
        <pc:spChg chg="del">
          <ac:chgData name="Rupesh Vissa" userId="71bc4cc26d778a98" providerId="LiveId" clId="{39F17424-F7FB-4C22-88D0-939F80FF8874}" dt="2023-04-03T10:23:34.743" v="838"/>
          <ac:spMkLst>
            <pc:docMk/>
            <pc:sldMk cId="2571887844" sldId="313"/>
            <ac:spMk id="2" creationId="{BC64E98C-467F-3C05-1900-5BC30BE1638D}"/>
          </ac:spMkLst>
        </pc:spChg>
        <pc:spChg chg="add mod">
          <ac:chgData name="Rupesh Vissa" userId="71bc4cc26d778a98" providerId="LiveId" clId="{39F17424-F7FB-4C22-88D0-939F80FF8874}" dt="2023-04-03T10:31:21.064" v="926" actId="14100"/>
          <ac:spMkLst>
            <pc:docMk/>
            <pc:sldMk cId="2571887844" sldId="313"/>
            <ac:spMk id="3" creationId="{F581F5A8-8C17-9346-2FD5-26EDC626B5A8}"/>
          </ac:spMkLst>
        </pc:spChg>
        <pc:spChg chg="add mod">
          <ac:chgData name="Rupesh Vissa" userId="71bc4cc26d778a98" providerId="LiveId" clId="{39F17424-F7FB-4C22-88D0-939F80FF8874}" dt="2023-04-03T10:36:57.597" v="1104" actId="14100"/>
          <ac:spMkLst>
            <pc:docMk/>
            <pc:sldMk cId="2571887844" sldId="313"/>
            <ac:spMk id="4" creationId="{335C80CC-7D1A-0C36-139E-96B63ED6BFF4}"/>
          </ac:spMkLst>
        </pc:spChg>
        <pc:spChg chg="add mod">
          <ac:chgData name="Rupesh Vissa" userId="71bc4cc26d778a98" providerId="LiveId" clId="{39F17424-F7FB-4C22-88D0-939F80FF8874}" dt="2023-04-03T10:36:47.123" v="1102" actId="14100"/>
          <ac:spMkLst>
            <pc:docMk/>
            <pc:sldMk cId="2571887844" sldId="313"/>
            <ac:spMk id="5" creationId="{B4172C35-1AF4-F863-2A7C-AEBDD7CE7A19}"/>
          </ac:spMkLst>
        </pc:spChg>
        <pc:spChg chg="add mod">
          <ac:chgData name="Rupesh Vissa" userId="71bc4cc26d778a98" providerId="LiveId" clId="{39F17424-F7FB-4C22-88D0-939F80FF8874}" dt="2023-04-03T10:37:18.545" v="1108" actId="1076"/>
          <ac:spMkLst>
            <pc:docMk/>
            <pc:sldMk cId="2571887844" sldId="313"/>
            <ac:spMk id="6" creationId="{01D183F0-517B-AC2A-A2BC-A0B8DBB6B774}"/>
          </ac:spMkLst>
        </pc:spChg>
        <pc:spChg chg="add mod">
          <ac:chgData name="Rupesh Vissa" userId="71bc4cc26d778a98" providerId="LiveId" clId="{39F17424-F7FB-4C22-88D0-939F80FF8874}" dt="2023-04-03T10:37:37.132" v="1113" actId="14100"/>
          <ac:spMkLst>
            <pc:docMk/>
            <pc:sldMk cId="2571887844" sldId="313"/>
            <ac:spMk id="7" creationId="{959D5351-065B-74EE-418C-53DC239587B4}"/>
          </ac:spMkLst>
        </pc:spChg>
        <pc:spChg chg="add mod">
          <ac:chgData name="Rupesh Vissa" userId="71bc4cc26d778a98" providerId="LiveId" clId="{39F17424-F7FB-4C22-88D0-939F80FF8874}" dt="2023-04-03T10:37:45.735" v="1116" actId="113"/>
          <ac:spMkLst>
            <pc:docMk/>
            <pc:sldMk cId="2571887844" sldId="313"/>
            <ac:spMk id="8" creationId="{2FEA87D7-6E1C-92A0-1DB7-8AF28218F236}"/>
          </ac:spMkLst>
        </pc:spChg>
        <pc:spChg chg="add mod">
          <ac:chgData name="Rupesh Vissa" userId="71bc4cc26d778a98" providerId="LiveId" clId="{39F17424-F7FB-4C22-88D0-939F80FF8874}" dt="2023-04-03T10:39:08.844" v="1164" actId="1076"/>
          <ac:spMkLst>
            <pc:docMk/>
            <pc:sldMk cId="2571887844" sldId="313"/>
            <ac:spMk id="10" creationId="{105D4A8C-62A7-2930-2FB8-0042252C2A75}"/>
          </ac:spMkLst>
        </pc:spChg>
        <pc:picChg chg="add mod">
          <ac:chgData name="Rupesh Vissa" userId="71bc4cc26d778a98" providerId="LiveId" clId="{39F17424-F7FB-4C22-88D0-939F80FF8874}" dt="2023-04-03T10:39:12.080" v="1165" actId="1076"/>
          <ac:picMkLst>
            <pc:docMk/>
            <pc:sldMk cId="2571887844" sldId="313"/>
            <ac:picMk id="9" creationId="{BDC0C1AC-B7FA-70A8-B9AE-8A9B0D3EFABB}"/>
          </ac:picMkLst>
        </pc:picChg>
        <pc:cxnChg chg="add mod">
          <ac:chgData name="Rupesh Vissa" userId="71bc4cc26d778a98" providerId="LiveId" clId="{39F17424-F7FB-4C22-88D0-939F80FF8874}" dt="2023-04-03T10:40:01.735" v="1181" actId="14100"/>
          <ac:cxnSpMkLst>
            <pc:docMk/>
            <pc:sldMk cId="2571887844" sldId="313"/>
            <ac:cxnSpMk id="12" creationId="{F98599B2-06E3-F037-0988-9C9CBF90330A}"/>
          </ac:cxnSpMkLst>
        </pc:cxnChg>
        <pc:cxnChg chg="add mod">
          <ac:chgData name="Rupesh Vissa" userId="71bc4cc26d778a98" providerId="LiveId" clId="{39F17424-F7FB-4C22-88D0-939F80FF8874}" dt="2023-04-03T10:39:39.378" v="1177" actId="14100"/>
          <ac:cxnSpMkLst>
            <pc:docMk/>
            <pc:sldMk cId="2571887844" sldId="313"/>
            <ac:cxnSpMk id="14" creationId="{B5929CDA-D9C2-5979-05F8-BC67A116D957}"/>
          </ac:cxnSpMkLst>
        </pc:cxnChg>
        <pc:cxnChg chg="add mod">
          <ac:chgData name="Rupesh Vissa" userId="71bc4cc26d778a98" providerId="LiveId" clId="{39F17424-F7FB-4C22-88D0-939F80FF8874}" dt="2023-04-03T10:39:53.027" v="1179" actId="13822"/>
          <ac:cxnSpMkLst>
            <pc:docMk/>
            <pc:sldMk cId="2571887844" sldId="313"/>
            <ac:cxnSpMk id="17" creationId="{FACF3A22-2C0F-47DD-AED4-653B78FCCE05}"/>
          </ac:cxnSpMkLst>
        </pc:cxnChg>
      </pc:sldChg>
      <pc:sldChg chg="addSp delSp modSp new mod">
        <pc:chgData name="Rupesh Vissa" userId="71bc4cc26d778a98" providerId="LiveId" clId="{39F17424-F7FB-4C22-88D0-939F80FF8874}" dt="2023-04-03T12:41:11.872" v="1607" actId="1035"/>
        <pc:sldMkLst>
          <pc:docMk/>
          <pc:sldMk cId="2728425805" sldId="314"/>
        </pc:sldMkLst>
        <pc:spChg chg="del mod">
          <ac:chgData name="Rupesh Vissa" userId="71bc4cc26d778a98" providerId="LiveId" clId="{39F17424-F7FB-4C22-88D0-939F80FF8874}" dt="2023-04-03T12:40:58.432" v="1598" actId="478"/>
          <ac:spMkLst>
            <pc:docMk/>
            <pc:sldMk cId="2728425805" sldId="314"/>
            <ac:spMk id="2" creationId="{3241B7A8-F2DE-AEC8-2E2D-5B98B88A6CBD}"/>
          </ac:spMkLst>
        </pc:spChg>
        <pc:spChg chg="add mod">
          <ac:chgData name="Rupesh Vissa" userId="71bc4cc26d778a98" providerId="LiveId" clId="{39F17424-F7FB-4C22-88D0-939F80FF8874}" dt="2023-04-03T12:37:47.939" v="1524" actId="14861"/>
          <ac:spMkLst>
            <pc:docMk/>
            <pc:sldMk cId="2728425805" sldId="314"/>
            <ac:spMk id="3" creationId="{B92175B0-775B-D00D-D938-A2BC48A43D80}"/>
          </ac:spMkLst>
        </pc:spChg>
        <pc:spChg chg="add mod">
          <ac:chgData name="Rupesh Vissa" userId="71bc4cc26d778a98" providerId="LiveId" clId="{39F17424-F7FB-4C22-88D0-939F80FF8874}" dt="2023-04-03T12:39:41.448" v="1586" actId="1076"/>
          <ac:spMkLst>
            <pc:docMk/>
            <pc:sldMk cId="2728425805" sldId="314"/>
            <ac:spMk id="4" creationId="{49F0B3FF-AE2B-DA05-C444-2AC309C2F1D0}"/>
          </ac:spMkLst>
        </pc:spChg>
        <pc:spChg chg="add mod">
          <ac:chgData name="Rupesh Vissa" userId="71bc4cc26d778a98" providerId="LiveId" clId="{39F17424-F7FB-4C22-88D0-939F80FF8874}" dt="2023-04-03T12:39:45.809" v="1587" actId="1076"/>
          <ac:spMkLst>
            <pc:docMk/>
            <pc:sldMk cId="2728425805" sldId="314"/>
            <ac:spMk id="5" creationId="{0EEA1A10-590C-EB78-6B11-698696C61AA5}"/>
          </ac:spMkLst>
        </pc:spChg>
        <pc:spChg chg="add mod">
          <ac:chgData name="Rupesh Vissa" userId="71bc4cc26d778a98" providerId="LiveId" clId="{39F17424-F7FB-4C22-88D0-939F80FF8874}" dt="2023-04-03T12:39:32.080" v="1584" actId="1076"/>
          <ac:spMkLst>
            <pc:docMk/>
            <pc:sldMk cId="2728425805" sldId="314"/>
            <ac:spMk id="6" creationId="{A438D834-10F1-5473-10C5-BD6410145B60}"/>
          </ac:spMkLst>
        </pc:spChg>
        <pc:spChg chg="add mod">
          <ac:chgData name="Rupesh Vissa" userId="71bc4cc26d778a98" providerId="LiveId" clId="{39F17424-F7FB-4C22-88D0-939F80FF8874}" dt="2023-04-03T12:41:11.872" v="1607" actId="1035"/>
          <ac:spMkLst>
            <pc:docMk/>
            <pc:sldMk cId="2728425805" sldId="314"/>
            <ac:spMk id="11" creationId="{B6DE2993-F3E6-98DF-B58F-42CB7836568B}"/>
          </ac:spMkLst>
        </pc:spChg>
        <pc:cxnChg chg="add mod">
          <ac:chgData name="Rupesh Vissa" userId="71bc4cc26d778a98" providerId="LiveId" clId="{39F17424-F7FB-4C22-88D0-939F80FF8874}" dt="2023-04-03T12:40:02.551" v="1589" actId="13822"/>
          <ac:cxnSpMkLst>
            <pc:docMk/>
            <pc:sldMk cId="2728425805" sldId="314"/>
            <ac:cxnSpMk id="8" creationId="{E1F65F32-F22A-E826-1EA1-130881AD67D3}"/>
          </ac:cxnSpMkLst>
        </pc:cxnChg>
        <pc:cxnChg chg="add mod">
          <ac:chgData name="Rupesh Vissa" userId="71bc4cc26d778a98" providerId="LiveId" clId="{39F17424-F7FB-4C22-88D0-939F80FF8874}" dt="2023-04-03T12:40:17.155" v="1593" actId="1076"/>
          <ac:cxnSpMkLst>
            <pc:docMk/>
            <pc:sldMk cId="2728425805" sldId="314"/>
            <ac:cxnSpMk id="9" creationId="{70E4729A-F885-D16E-B795-D13783F88667}"/>
          </ac:cxnSpMkLst>
        </pc:cxnChg>
        <pc:cxnChg chg="add mod">
          <ac:chgData name="Rupesh Vissa" userId="71bc4cc26d778a98" providerId="LiveId" clId="{39F17424-F7FB-4C22-88D0-939F80FF8874}" dt="2023-04-03T12:40:12.790" v="1592" actId="1076"/>
          <ac:cxnSpMkLst>
            <pc:docMk/>
            <pc:sldMk cId="2728425805" sldId="314"/>
            <ac:cxnSpMk id="10" creationId="{62569FFE-7B7E-0775-7CEB-FEC7D48C51C3}"/>
          </ac:cxnSpMkLst>
        </pc:cxnChg>
      </pc:sldChg>
      <pc:sldChg chg="addSp modSp new mod">
        <pc:chgData name="Rupesh Vissa" userId="71bc4cc26d778a98" providerId="LiveId" clId="{39F17424-F7FB-4C22-88D0-939F80FF8874}" dt="2023-04-03T12:54:56.924" v="1661" actId="14861"/>
        <pc:sldMkLst>
          <pc:docMk/>
          <pc:sldMk cId="4259921449" sldId="315"/>
        </pc:sldMkLst>
        <pc:spChg chg="add mod">
          <ac:chgData name="Rupesh Vissa" userId="71bc4cc26d778a98" providerId="LiveId" clId="{39F17424-F7FB-4C22-88D0-939F80FF8874}" dt="2023-04-03T12:54:56.924" v="1661" actId="14861"/>
          <ac:spMkLst>
            <pc:docMk/>
            <pc:sldMk cId="4259921449" sldId="315"/>
            <ac:spMk id="5" creationId="{8A0DCC3A-DE63-9D66-B170-B122A5A0E03B}"/>
          </ac:spMkLst>
        </pc:spChg>
        <pc:picChg chg="add mod">
          <ac:chgData name="Rupesh Vissa" userId="71bc4cc26d778a98" providerId="LiveId" clId="{39F17424-F7FB-4C22-88D0-939F80FF8874}" dt="2023-04-03T12:53:00.849" v="1613" actId="14100"/>
          <ac:picMkLst>
            <pc:docMk/>
            <pc:sldMk cId="4259921449" sldId="315"/>
            <ac:picMk id="4" creationId="{F9BEE905-860D-8170-D0A2-C250B4650DCF}"/>
          </ac:picMkLst>
        </pc:picChg>
      </pc:sldChg>
      <pc:sldChg chg="addSp modSp new mod ord">
        <pc:chgData name="Rupesh Vissa" userId="71bc4cc26d778a98" providerId="LiveId" clId="{39F17424-F7FB-4C22-88D0-939F80FF8874}" dt="2023-04-03T13:26:22.120" v="2052" actId="1076"/>
        <pc:sldMkLst>
          <pc:docMk/>
          <pc:sldMk cId="2646480552" sldId="316"/>
        </pc:sldMkLst>
        <pc:spChg chg="mod">
          <ac:chgData name="Rupesh Vissa" userId="71bc4cc26d778a98" providerId="LiveId" clId="{39F17424-F7FB-4C22-88D0-939F80FF8874}" dt="2023-04-03T13:26:11.844" v="2050" actId="14100"/>
          <ac:spMkLst>
            <pc:docMk/>
            <pc:sldMk cId="2646480552" sldId="316"/>
            <ac:spMk id="2" creationId="{30338CF6-2B04-5D7F-2136-C3AB62DDDE12}"/>
          </ac:spMkLst>
        </pc:spChg>
        <pc:spChg chg="add mod">
          <ac:chgData name="Rupesh Vissa" userId="71bc4cc26d778a98" providerId="LiveId" clId="{39F17424-F7FB-4C22-88D0-939F80FF8874}" dt="2023-04-03T13:26:22.120" v="2052" actId="1076"/>
          <ac:spMkLst>
            <pc:docMk/>
            <pc:sldMk cId="2646480552" sldId="316"/>
            <ac:spMk id="5" creationId="{69687C6F-516C-2D43-2298-DD57873C0C05}"/>
          </ac:spMkLst>
        </pc:spChg>
        <pc:picChg chg="add mod modCrop">
          <ac:chgData name="Rupesh Vissa" userId="71bc4cc26d778a98" providerId="LiveId" clId="{39F17424-F7FB-4C22-88D0-939F80FF8874}" dt="2023-04-03T13:25:25.374" v="2043" actId="1076"/>
          <ac:picMkLst>
            <pc:docMk/>
            <pc:sldMk cId="2646480552" sldId="316"/>
            <ac:picMk id="4" creationId="{D1AB01E2-7046-FB99-51CD-8195F0C07761}"/>
          </ac:picMkLst>
        </pc:picChg>
      </pc:sldChg>
      <pc:sldChg chg="modSp new del mod">
        <pc:chgData name="Rupesh Vissa" userId="71bc4cc26d778a98" providerId="LiveId" clId="{39F17424-F7FB-4C22-88D0-939F80FF8874}" dt="2023-04-04T06:22:34.881" v="2436" actId="47"/>
        <pc:sldMkLst>
          <pc:docMk/>
          <pc:sldMk cId="791471510" sldId="317"/>
        </pc:sldMkLst>
        <pc:spChg chg="mod">
          <ac:chgData name="Rupesh Vissa" userId="71bc4cc26d778a98" providerId="LiveId" clId="{39F17424-F7FB-4C22-88D0-939F80FF8874}" dt="2023-04-03T13:30:36.680" v="2083" actId="207"/>
          <ac:spMkLst>
            <pc:docMk/>
            <pc:sldMk cId="791471510" sldId="317"/>
            <ac:spMk id="2" creationId="{314C141E-C808-89DB-CC75-F9DB507B8370}"/>
          </ac:spMkLst>
        </pc:spChg>
        <pc:spChg chg="mod">
          <ac:chgData name="Rupesh Vissa" userId="71bc4cc26d778a98" providerId="LiveId" clId="{39F17424-F7FB-4C22-88D0-939F80FF8874}" dt="2023-04-03T13:29:46.511" v="2062" actId="14100"/>
          <ac:spMkLst>
            <pc:docMk/>
            <pc:sldMk cId="791471510" sldId="317"/>
            <ac:spMk id="3" creationId="{AF0EA9AE-B2AB-45BE-3FDC-D888D31E0633}"/>
          </ac:spMkLst>
        </pc:spChg>
      </pc:sldChg>
      <pc:sldChg chg="addSp modSp new mod">
        <pc:chgData name="Rupesh Vissa" userId="71bc4cc26d778a98" providerId="LiveId" clId="{39F17424-F7FB-4C22-88D0-939F80FF8874}" dt="2023-04-03T16:38:44.734" v="2206" actId="14100"/>
        <pc:sldMkLst>
          <pc:docMk/>
          <pc:sldMk cId="1880907714" sldId="318"/>
        </pc:sldMkLst>
        <pc:spChg chg="mod">
          <ac:chgData name="Rupesh Vissa" userId="71bc4cc26d778a98" providerId="LiveId" clId="{39F17424-F7FB-4C22-88D0-939F80FF8874}" dt="2023-04-03T16:38:22.824" v="2203" actId="20577"/>
          <ac:spMkLst>
            <pc:docMk/>
            <pc:sldMk cId="1880907714" sldId="318"/>
            <ac:spMk id="2" creationId="{CDA53103-BDEE-C6E3-B6E8-CCE0A2065EA9}"/>
          </ac:spMkLst>
        </pc:spChg>
        <pc:picChg chg="add mod">
          <ac:chgData name="Rupesh Vissa" userId="71bc4cc26d778a98" providerId="LiveId" clId="{39F17424-F7FB-4C22-88D0-939F80FF8874}" dt="2023-04-03T16:38:44.734" v="2206" actId="14100"/>
          <ac:picMkLst>
            <pc:docMk/>
            <pc:sldMk cId="1880907714" sldId="318"/>
            <ac:picMk id="3" creationId="{C889ECAD-D361-EDC5-4077-542C42D956E2}"/>
          </ac:picMkLst>
        </pc:picChg>
      </pc:sldChg>
      <pc:sldChg chg="addSp delSp modSp new mod">
        <pc:chgData name="Rupesh Vissa" userId="71bc4cc26d778a98" providerId="LiveId" clId="{39F17424-F7FB-4C22-88D0-939F80FF8874}" dt="2023-04-04T06:26:36.300" v="2527" actId="1036"/>
        <pc:sldMkLst>
          <pc:docMk/>
          <pc:sldMk cId="3542879378" sldId="319"/>
        </pc:sldMkLst>
        <pc:spChg chg="del">
          <ac:chgData name="Rupesh Vissa" userId="71bc4cc26d778a98" providerId="LiveId" clId="{39F17424-F7FB-4C22-88D0-939F80FF8874}" dt="2023-04-04T06:24:47.519" v="2441" actId="478"/>
          <ac:spMkLst>
            <pc:docMk/>
            <pc:sldMk cId="3542879378" sldId="319"/>
            <ac:spMk id="2" creationId="{7D0B2958-5C2E-2708-1DA5-719F52D8D6EC}"/>
          </ac:spMkLst>
        </pc:spChg>
        <pc:spChg chg="add mod">
          <ac:chgData name="Rupesh Vissa" userId="71bc4cc26d778a98" providerId="LiveId" clId="{39F17424-F7FB-4C22-88D0-939F80FF8874}" dt="2023-04-04T06:25:47.756" v="2500" actId="20577"/>
          <ac:spMkLst>
            <pc:docMk/>
            <pc:sldMk cId="3542879378" sldId="319"/>
            <ac:spMk id="3" creationId="{05D0391F-24AD-C761-231E-05C37F5AA580}"/>
          </ac:spMkLst>
        </pc:spChg>
        <pc:picChg chg="add mod modCrop">
          <ac:chgData name="Rupesh Vissa" userId="71bc4cc26d778a98" providerId="LiveId" clId="{39F17424-F7FB-4C22-88D0-939F80FF8874}" dt="2023-04-04T06:26:00.013" v="2501" actId="14100"/>
          <ac:picMkLst>
            <pc:docMk/>
            <pc:sldMk cId="3542879378" sldId="319"/>
            <ac:picMk id="4" creationId="{9DAA1ABC-233A-AB4D-BE90-8F9FC85C5741}"/>
          </ac:picMkLst>
        </pc:picChg>
        <pc:picChg chg="add mod modCrop">
          <ac:chgData name="Rupesh Vissa" userId="71bc4cc26d778a98" providerId="LiveId" clId="{39F17424-F7FB-4C22-88D0-939F80FF8874}" dt="2023-04-04T06:26:36.300" v="2527" actId="1036"/>
          <ac:picMkLst>
            <pc:docMk/>
            <pc:sldMk cId="3542879378" sldId="319"/>
            <ac:picMk id="6" creationId="{A589D294-D34E-70A7-F119-B10582E001B1}"/>
          </ac:picMkLst>
        </pc:picChg>
      </pc:sldChg>
      <pc:sldChg chg="addSp modSp new mod">
        <pc:chgData name="Rupesh Vissa" userId="71bc4cc26d778a98" providerId="LiveId" clId="{39F17424-F7FB-4C22-88D0-939F80FF8874}" dt="2023-04-04T06:10:20.726" v="2435" actId="14100"/>
        <pc:sldMkLst>
          <pc:docMk/>
          <pc:sldMk cId="1192681701" sldId="320"/>
        </pc:sldMkLst>
        <pc:spChg chg="mod">
          <ac:chgData name="Rupesh Vissa" userId="71bc4cc26d778a98" providerId="LiveId" clId="{39F17424-F7FB-4C22-88D0-939F80FF8874}" dt="2023-04-04T06:10:20.726" v="2435" actId="14100"/>
          <ac:spMkLst>
            <pc:docMk/>
            <pc:sldMk cId="1192681701" sldId="320"/>
            <ac:spMk id="2" creationId="{373DEB3A-4D9B-29E8-C620-00B2844B5308}"/>
          </ac:spMkLst>
        </pc:spChg>
        <pc:spChg chg="add mod">
          <ac:chgData name="Rupesh Vissa" userId="71bc4cc26d778a98" providerId="LiveId" clId="{39F17424-F7FB-4C22-88D0-939F80FF8874}" dt="2023-04-04T06:08:20.665" v="2416" actId="1076"/>
          <ac:spMkLst>
            <pc:docMk/>
            <pc:sldMk cId="1192681701" sldId="320"/>
            <ac:spMk id="3" creationId="{9097ECAF-A525-8967-0AEC-7E073D203F00}"/>
          </ac:spMkLst>
        </pc:spChg>
        <pc:spChg chg="add mod">
          <ac:chgData name="Rupesh Vissa" userId="71bc4cc26d778a98" providerId="LiveId" clId="{39F17424-F7FB-4C22-88D0-939F80FF8874}" dt="2023-04-04T06:08:17.495" v="2415" actId="1076"/>
          <ac:spMkLst>
            <pc:docMk/>
            <pc:sldMk cId="1192681701" sldId="320"/>
            <ac:spMk id="4" creationId="{B2B76180-3C8B-5DE8-5A71-9D8360035B3D}"/>
          </ac:spMkLst>
        </pc:spChg>
        <pc:spChg chg="add mod">
          <ac:chgData name="Rupesh Vissa" userId="71bc4cc26d778a98" providerId="LiveId" clId="{39F17424-F7FB-4C22-88D0-939F80FF8874}" dt="2023-04-04T06:08:13.548" v="2414" actId="1076"/>
          <ac:spMkLst>
            <pc:docMk/>
            <pc:sldMk cId="1192681701" sldId="320"/>
            <ac:spMk id="5" creationId="{256FADBC-39E0-B730-1426-D4DD238D4502}"/>
          </ac:spMkLst>
        </pc:spChg>
        <pc:spChg chg="add mod">
          <ac:chgData name="Rupesh Vissa" userId="71bc4cc26d778a98" providerId="LiveId" clId="{39F17424-F7FB-4C22-88D0-939F80FF8874}" dt="2023-04-04T06:08:09.545" v="2413" actId="14100"/>
          <ac:spMkLst>
            <pc:docMk/>
            <pc:sldMk cId="1192681701" sldId="320"/>
            <ac:spMk id="6" creationId="{B16C9B3A-71B2-0D3F-90DC-AB21B4F03525}"/>
          </ac:spMkLst>
        </pc:spChg>
        <pc:cxnChg chg="add mod">
          <ac:chgData name="Rupesh Vissa" userId="71bc4cc26d778a98" providerId="LiveId" clId="{39F17424-F7FB-4C22-88D0-939F80FF8874}" dt="2023-04-04T06:09:17.220" v="2423" actId="1076"/>
          <ac:cxnSpMkLst>
            <pc:docMk/>
            <pc:sldMk cId="1192681701" sldId="320"/>
            <ac:cxnSpMk id="8" creationId="{BEC32E82-1164-B4F8-579F-18B35ADF3EB5}"/>
          </ac:cxnSpMkLst>
        </pc:cxnChg>
        <pc:cxnChg chg="add mod">
          <ac:chgData name="Rupesh Vissa" userId="71bc4cc26d778a98" providerId="LiveId" clId="{39F17424-F7FB-4C22-88D0-939F80FF8874}" dt="2023-04-04T06:09:07.967" v="2422" actId="14100"/>
          <ac:cxnSpMkLst>
            <pc:docMk/>
            <pc:sldMk cId="1192681701" sldId="320"/>
            <ac:cxnSpMk id="11" creationId="{DD4A6118-1A41-EF9C-7604-C1A9482719ED}"/>
          </ac:cxnSpMkLst>
        </pc:cxnChg>
        <pc:cxnChg chg="add mod">
          <ac:chgData name="Rupesh Vissa" userId="71bc4cc26d778a98" providerId="LiveId" clId="{39F17424-F7FB-4C22-88D0-939F80FF8874}" dt="2023-04-04T06:09:25.542" v="2425" actId="1076"/>
          <ac:cxnSpMkLst>
            <pc:docMk/>
            <pc:sldMk cId="1192681701" sldId="320"/>
            <ac:cxnSpMk id="13" creationId="{5DC1900C-29C2-AA39-93B4-7872BE72477F}"/>
          </ac:cxnSpMkLst>
        </pc:cxnChg>
        <pc:cxnChg chg="add mod">
          <ac:chgData name="Rupesh Vissa" userId="71bc4cc26d778a98" providerId="LiveId" clId="{39F17424-F7FB-4C22-88D0-939F80FF8874}" dt="2023-04-04T06:09:31.865" v="2427" actId="1076"/>
          <ac:cxnSpMkLst>
            <pc:docMk/>
            <pc:sldMk cId="1192681701" sldId="320"/>
            <ac:cxnSpMk id="14" creationId="{C3CC9F41-3D7F-A5B0-2D3E-2E4EBAE2B703}"/>
          </ac:cxnSpMkLst>
        </pc:cxnChg>
        <pc:cxnChg chg="add mod">
          <ac:chgData name="Rupesh Vissa" userId="71bc4cc26d778a98" providerId="LiveId" clId="{39F17424-F7FB-4C22-88D0-939F80FF8874}" dt="2023-04-04T06:09:45.498" v="2429" actId="13822"/>
          <ac:cxnSpMkLst>
            <pc:docMk/>
            <pc:sldMk cId="1192681701" sldId="320"/>
            <ac:cxnSpMk id="16" creationId="{3F495BE3-EB19-571E-3609-DDF0C12A701A}"/>
          </ac:cxnSpMkLst>
        </pc:cxnChg>
      </pc:sldChg>
      <pc:sldChg chg="addSp modSp new mod">
        <pc:chgData name="Rupesh Vissa" userId="71bc4cc26d778a98" providerId="LiveId" clId="{39F17424-F7FB-4C22-88D0-939F80FF8874}" dt="2023-04-04T06:28:33.205" v="2555" actId="207"/>
        <pc:sldMkLst>
          <pc:docMk/>
          <pc:sldMk cId="1034927296" sldId="321"/>
        </pc:sldMkLst>
        <pc:spChg chg="add mod">
          <ac:chgData name="Rupesh Vissa" userId="71bc4cc26d778a98" providerId="LiveId" clId="{39F17424-F7FB-4C22-88D0-939F80FF8874}" dt="2023-04-04T06:28:33.205" v="2555" actId="207"/>
          <ac:spMkLst>
            <pc:docMk/>
            <pc:sldMk cId="1034927296" sldId="321"/>
            <ac:spMk id="5" creationId="{BD6CD8CC-1F51-A1E1-FBA7-97BF0B38B8B9}"/>
          </ac:spMkLst>
        </pc:spChg>
        <pc:picChg chg="add mod">
          <ac:chgData name="Rupesh Vissa" userId="71bc4cc26d778a98" providerId="LiveId" clId="{39F17424-F7FB-4C22-88D0-939F80FF8874}" dt="2023-04-04T06:27:32.797" v="2529"/>
          <ac:picMkLst>
            <pc:docMk/>
            <pc:sldMk cId="1034927296" sldId="321"/>
            <ac:picMk id="4" creationId="{3E1C9A63-AD91-4D72-3106-D63501293243}"/>
          </ac:picMkLst>
        </pc:picChg>
      </pc:sldChg>
      <pc:sldChg chg="modSp new mod modNotesTx">
        <pc:chgData name="Rupesh Vissa" userId="71bc4cc26d778a98" providerId="LiveId" clId="{39F17424-F7FB-4C22-88D0-939F80FF8874}" dt="2023-04-04T06:44:40.636" v="2990" actId="20577"/>
        <pc:sldMkLst>
          <pc:docMk/>
          <pc:sldMk cId="1701099707" sldId="322"/>
        </pc:sldMkLst>
        <pc:spChg chg="mod">
          <ac:chgData name="Rupesh Vissa" userId="71bc4cc26d778a98" providerId="LiveId" clId="{39F17424-F7FB-4C22-88D0-939F80FF8874}" dt="2023-04-04T06:43:26.724" v="2869" actId="20577"/>
          <ac:spMkLst>
            <pc:docMk/>
            <pc:sldMk cId="1701099707" sldId="322"/>
            <ac:spMk id="3" creationId="{48D62EB9-B9A2-6A64-E1BD-BCBB76A247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123B-E303-498E-95CC-8159CBD90193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D71C4-0917-445F-A337-0E5AF1F4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3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DE161-E2C4-4565-8A64-F81A0B50BF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3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Mammalian glycoproteins and glycolipids  contains terminal Sialic </a:t>
            </a:r>
            <a:r>
              <a:rPr lang="en-US" dirty="0" err="1"/>
              <a:t>acidand</a:t>
            </a:r>
            <a:r>
              <a:rPr lang="en-US" dirty="0"/>
              <a:t> </a:t>
            </a:r>
            <a:r>
              <a:rPr lang="en-US"/>
              <a:t>N-acetyl galactosamine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71C4-0917-445F-A337-0E5AF1F4DD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7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1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2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4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4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C4E1D4-3D7A-4749-A438-AD4663FB89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6BF910-92AD-4487-8D38-B1F2D9204A4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3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5216-18A0-EF40-3906-1D72266F5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508762"/>
            <a:ext cx="10058400" cy="201542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+mn-lt"/>
              </a:rPr>
              <a:t>INFLAMMATION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41066-51AC-80CA-153C-618B020B3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1800" b="1" dirty="0">
                <a:solidFill>
                  <a:srgbClr val="006600"/>
                </a:solidFill>
                <a:latin typeface="+mn-lt"/>
              </a:rPr>
              <a:t>Dr.V.Shanthi</a:t>
            </a:r>
          </a:p>
          <a:p>
            <a:pPr algn="ctr"/>
            <a:r>
              <a:rPr lang="en-US" sz="1800" b="1" dirty="0">
                <a:solidFill>
                  <a:srgbClr val="006600"/>
                </a:solidFill>
                <a:latin typeface="+mn-lt"/>
              </a:rPr>
              <a:t>Associate professor, pathology</a:t>
            </a:r>
          </a:p>
          <a:p>
            <a:pPr algn="ctr"/>
            <a:r>
              <a:rPr lang="en-US" sz="1800" b="1" dirty="0">
                <a:solidFill>
                  <a:srgbClr val="006600"/>
                </a:solidFill>
                <a:latin typeface="+mn-lt"/>
              </a:rPr>
              <a:t>Sri Venkateswara Institute of Medical Sciences, </a:t>
            </a:r>
            <a:r>
              <a:rPr lang="en-US" sz="1800" b="1" dirty="0" err="1">
                <a:solidFill>
                  <a:srgbClr val="006600"/>
                </a:solidFill>
                <a:latin typeface="+mn-lt"/>
              </a:rPr>
              <a:t>tirupathi</a:t>
            </a:r>
            <a:endParaRPr lang="en-US" sz="1800" b="1" dirty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561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1848A47-CA39-5CD0-BDCE-6AE4C8A3E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509155"/>
            <a:ext cx="8229600" cy="914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69E21E3-6B10-44E3-C39C-3C0C70A61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5245" y="1672936"/>
            <a:ext cx="11533910" cy="509154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B050"/>
                </a:solidFill>
              </a:rPr>
              <a:t>Definition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Acute inflammation</a:t>
            </a:r>
            <a:r>
              <a:rPr lang="en-US" sz="2400" b="1" i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is rapid response to injurious agent that serves to deliver mediators of host defense to the site of injury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B050"/>
                </a:solidFill>
              </a:rPr>
              <a:t>3 components of Acute inflammation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</a:rPr>
              <a:t>Alterations in vascular caliber</a:t>
            </a:r>
            <a:r>
              <a:rPr lang="en-US" sz="2400" b="1" dirty="0">
                <a:solidFill>
                  <a:srgbClr val="002060"/>
                </a:solidFill>
              </a:rPr>
              <a:t>  leading to increased blood flow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</a:rPr>
              <a:t>Structural changes in microvasculature</a:t>
            </a:r>
            <a:r>
              <a:rPr lang="en-US" sz="2400" b="1" dirty="0">
                <a:solidFill>
                  <a:srgbClr val="002060"/>
                </a:solidFill>
              </a:rPr>
              <a:t> that permits plasma proteins &amp; leucocytes from the microcirculation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70C0"/>
                </a:solidFill>
              </a:rPr>
              <a:t>Emigration of leucocytes</a:t>
            </a:r>
            <a:r>
              <a:rPr lang="en-US" sz="2400" b="1" dirty="0">
                <a:solidFill>
                  <a:srgbClr val="002060"/>
                </a:solidFill>
              </a:rPr>
              <a:t> from the microcirculation, their accumulation in focus of injury &amp; their activation to eliminate the offending organism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Untitled-2">
            <a:extLst>
              <a:ext uri="{FF2B5EF4-FFF2-40B4-BE49-F238E27FC236}">
                <a16:creationId xmlns:a16="http://schemas.microsoft.com/office/drawing/2014/main" id="{03A96BEB-484C-414B-F521-A5CA81E1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6061" b="59512"/>
          <a:stretch>
            <a:fillRect/>
          </a:stretch>
        </p:blipFill>
        <p:spPr bwMode="auto">
          <a:xfrm>
            <a:off x="0" y="1465118"/>
            <a:ext cx="5920082" cy="539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>
            <a:extLst>
              <a:ext uri="{FF2B5EF4-FFF2-40B4-BE49-F238E27FC236}">
                <a16:creationId xmlns:a16="http://schemas.microsoft.com/office/drawing/2014/main" id="{ED77022F-A7F0-CA13-965C-B833828BD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809" y="367507"/>
            <a:ext cx="472440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/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6148" name="Picture 6" descr="Untitled-2">
            <a:extLst>
              <a:ext uri="{FF2B5EF4-FFF2-40B4-BE49-F238E27FC236}">
                <a16:creationId xmlns:a16="http://schemas.microsoft.com/office/drawing/2014/main" id="{53562EA4-CE5A-3025-70F9-C6D610B3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41147" r="3999" b="3462"/>
          <a:stretch>
            <a:fillRect/>
          </a:stretch>
        </p:blipFill>
        <p:spPr bwMode="auto">
          <a:xfrm>
            <a:off x="5985164" y="1274618"/>
            <a:ext cx="6206836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7">
            <a:extLst>
              <a:ext uri="{FF2B5EF4-FFF2-40B4-BE49-F238E27FC236}">
                <a16:creationId xmlns:a16="http://schemas.microsoft.com/office/drawing/2014/main" id="{EF204871-A11B-0523-C1BB-4AE1C1EF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0" name="Text Box 10">
            <a:extLst>
              <a:ext uri="{FF2B5EF4-FFF2-40B4-BE49-F238E27FC236}">
                <a16:creationId xmlns:a16="http://schemas.microsoft.com/office/drawing/2014/main" id="{4EC38262-4E0A-C8CB-6480-B1168D0C9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572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1" name="Text Box 11">
            <a:extLst>
              <a:ext uri="{FF2B5EF4-FFF2-40B4-BE49-F238E27FC236}">
                <a16:creationId xmlns:a16="http://schemas.microsoft.com/office/drawing/2014/main" id="{AB90C20C-2A36-5979-DA37-16B234C9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895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2" name="Text Box 12">
            <a:extLst>
              <a:ext uri="{FF2B5EF4-FFF2-40B4-BE49-F238E27FC236}">
                <a16:creationId xmlns:a16="http://schemas.microsoft.com/office/drawing/2014/main" id="{8D2E331C-E719-BD6B-018D-FE45D14E1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36551"/>
            <a:ext cx="41113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</a:rPr>
              <a:t>ACUTE INFLAMMATION</a:t>
            </a:r>
            <a:r>
              <a:rPr lang="en-US" altLang="en-US" sz="2800" dirty="0">
                <a:solidFill>
                  <a:srgbClr val="FF99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88E3-310C-90C3-C6FD-4DB2286C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4000" b="1" dirty="0">
                <a:solidFill>
                  <a:srgbClr val="7030A0"/>
                </a:solidFill>
                <a:latin typeface="+mn-lt"/>
              </a:rPr>
              <a:t>Vascular events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DF813-B616-B356-C4F7-11E5E5BA1780}"/>
              </a:ext>
            </a:extLst>
          </p:cNvPr>
          <p:cNvSpPr txBox="1"/>
          <p:nvPr/>
        </p:nvSpPr>
        <p:spPr>
          <a:xfrm>
            <a:off x="155864" y="3688773"/>
            <a:ext cx="2836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0099"/>
                </a:solidFill>
              </a:rPr>
              <a:t>CHANGES IN VASCULAR FLOW AND CALIBRE </a:t>
            </a:r>
            <a:endParaRPr lang="en-US" b="1" dirty="0">
              <a:solidFill>
                <a:srgbClr val="99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4827C-BFC2-1760-6CF4-7FD633DA4918}"/>
              </a:ext>
            </a:extLst>
          </p:cNvPr>
          <p:cNvSpPr txBox="1"/>
          <p:nvPr/>
        </p:nvSpPr>
        <p:spPr>
          <a:xfrm>
            <a:off x="3813465" y="1953491"/>
            <a:ext cx="1901535" cy="400110"/>
          </a:xfrm>
          <a:prstGeom prst="rect">
            <a:avLst/>
          </a:prstGeom>
          <a:solidFill>
            <a:srgbClr val="E5FFFF"/>
          </a:solidFill>
          <a:effectLst>
            <a:glow rad="63500">
              <a:srgbClr val="0070C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Vasodilation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F656E-F0AE-84CE-03A9-774CF317C05B}"/>
              </a:ext>
            </a:extLst>
          </p:cNvPr>
          <p:cNvSpPr txBox="1"/>
          <p:nvPr/>
        </p:nvSpPr>
        <p:spPr>
          <a:xfrm>
            <a:off x="3584864" y="3688773"/>
            <a:ext cx="2358736" cy="707886"/>
          </a:xfrm>
          <a:prstGeom prst="rect">
            <a:avLst/>
          </a:prstGeom>
          <a:solidFill>
            <a:srgbClr val="E5FFFF"/>
          </a:solidFill>
          <a:effectLst>
            <a:glow rad="63500">
              <a:srgbClr val="0070C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Increased vascular permeability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DF23D-650A-EB51-D8E0-00D93321A791}"/>
              </a:ext>
            </a:extLst>
          </p:cNvPr>
          <p:cNvSpPr txBox="1"/>
          <p:nvPr/>
        </p:nvSpPr>
        <p:spPr>
          <a:xfrm>
            <a:off x="3782291" y="5656118"/>
            <a:ext cx="1901535" cy="400110"/>
          </a:xfrm>
          <a:prstGeom prst="rect">
            <a:avLst/>
          </a:prstGeom>
          <a:solidFill>
            <a:srgbClr val="E5FFFF"/>
          </a:solidFill>
          <a:effectLst>
            <a:glow rad="63500">
              <a:srgbClr val="0070C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Loss of fluid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6AED5-66AE-B9CD-E6FD-E31970ADE502}"/>
              </a:ext>
            </a:extLst>
          </p:cNvPr>
          <p:cNvSpPr txBox="1"/>
          <p:nvPr/>
        </p:nvSpPr>
        <p:spPr>
          <a:xfrm>
            <a:off x="6286500" y="1839191"/>
            <a:ext cx="3917373" cy="923330"/>
          </a:xfrm>
          <a:prstGeom prst="rect">
            <a:avLst/>
          </a:prstGeom>
          <a:solidFill>
            <a:srgbClr val="E5FFE5"/>
          </a:solidFill>
          <a:effectLst>
            <a:glow rad="635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Earliest 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Followed by vasodilation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Caused by mediators like histamine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09C21-77CE-56C5-EE7A-2A238D1F2662}"/>
              </a:ext>
            </a:extLst>
          </p:cNvPr>
          <p:cNvSpPr txBox="1"/>
          <p:nvPr/>
        </p:nvSpPr>
        <p:spPr>
          <a:xfrm>
            <a:off x="10390907" y="1984664"/>
            <a:ext cx="1153391" cy="58477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REDNESS AND HEAT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90119-0459-D600-329E-EF1874E03419}"/>
              </a:ext>
            </a:extLst>
          </p:cNvPr>
          <p:cNvSpPr txBox="1"/>
          <p:nvPr/>
        </p:nvSpPr>
        <p:spPr>
          <a:xfrm>
            <a:off x="6286499" y="3688773"/>
            <a:ext cx="3917373" cy="646331"/>
          </a:xfrm>
          <a:prstGeom prst="rect">
            <a:avLst/>
          </a:prstGeom>
          <a:solidFill>
            <a:srgbClr val="E5FFE5"/>
          </a:solidFill>
          <a:effectLst>
            <a:glow rad="635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Outpouring  of protein rich fluid into tissues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8514A-2A65-FDB7-EF10-B89F044DE82B}"/>
              </a:ext>
            </a:extLst>
          </p:cNvPr>
          <p:cNvSpPr txBox="1"/>
          <p:nvPr/>
        </p:nvSpPr>
        <p:spPr>
          <a:xfrm>
            <a:off x="6286499" y="5533007"/>
            <a:ext cx="3917373" cy="646331"/>
          </a:xfrm>
          <a:prstGeom prst="rect">
            <a:avLst/>
          </a:prstGeom>
          <a:solidFill>
            <a:srgbClr val="E5FFE5"/>
          </a:solidFill>
          <a:effectLst>
            <a:glow rad="635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Conc. Of RBC in blood vessels – increased viscosity of blood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8515C8-4DB0-022C-55FD-9C041249636D}"/>
              </a:ext>
            </a:extLst>
          </p:cNvPr>
          <p:cNvSpPr txBox="1"/>
          <p:nvPr/>
        </p:nvSpPr>
        <p:spPr>
          <a:xfrm>
            <a:off x="10390907" y="5652656"/>
            <a:ext cx="1080655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STASIS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004358-9F25-A970-4F35-EF7D20F45042}"/>
              </a:ext>
            </a:extLst>
          </p:cNvPr>
          <p:cNvCxnSpPr>
            <a:cxnSpLocks/>
          </p:cNvCxnSpPr>
          <p:nvPr/>
        </p:nvCxnSpPr>
        <p:spPr>
          <a:xfrm flipV="1">
            <a:off x="2878282" y="2538266"/>
            <a:ext cx="820882" cy="115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B2E467-3EA3-0133-5B9E-6AFC4F0C19A0}"/>
              </a:ext>
            </a:extLst>
          </p:cNvPr>
          <p:cNvCxnSpPr/>
          <p:nvPr/>
        </p:nvCxnSpPr>
        <p:spPr>
          <a:xfrm>
            <a:off x="2753591" y="4396659"/>
            <a:ext cx="924791" cy="1136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D19E2C-9F98-D9EB-80C2-9BFD00C41590}"/>
              </a:ext>
            </a:extLst>
          </p:cNvPr>
          <p:cNvCxnSpPr>
            <a:stCxn id="4" idx="3"/>
          </p:cNvCxnSpPr>
          <p:nvPr/>
        </p:nvCxnSpPr>
        <p:spPr>
          <a:xfrm>
            <a:off x="2992582" y="4042716"/>
            <a:ext cx="4052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85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73F1FEC-140E-05F6-BC99-8527E32BF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5240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1573815-B8A1-2D76-5181-F1E2EEB59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15445" y="2279072"/>
            <a:ext cx="5780809" cy="42672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chemeClr val="hlink"/>
                </a:solidFill>
              </a:rPr>
              <a:t>Formation of endothelial gaps in venules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  Is mediated by histamine, </a:t>
            </a:r>
            <a:r>
              <a:rPr lang="en-US" sz="2400" b="1" dirty="0" err="1">
                <a:solidFill>
                  <a:srgbClr val="002060"/>
                </a:solidFill>
              </a:rPr>
              <a:t>leucotrienes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etc</a:t>
            </a:r>
            <a:endParaRPr lang="en-US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 Fast &amp; short lived (immediate transient response)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 Most common &amp; effects mostly </a:t>
            </a:r>
            <a:r>
              <a:rPr lang="en-US" sz="2400" b="1" dirty="0" err="1">
                <a:solidFill>
                  <a:srgbClr val="002060"/>
                </a:solidFill>
              </a:rPr>
              <a:t>veinules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2">
            <a:extLst>
              <a:ext uri="{FF2B5EF4-FFF2-40B4-BE49-F238E27FC236}">
                <a16:creationId xmlns:a16="http://schemas.microsoft.com/office/drawing/2014/main" id="{DB9F6261-B787-2B76-6613-0CCD9D082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17" t="1057" r="2383" b="81146"/>
          <a:stretch/>
        </p:blipFill>
        <p:spPr bwMode="auto">
          <a:xfrm>
            <a:off x="1125682" y="1960418"/>
            <a:ext cx="3913909" cy="4114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8FB2E6B-ABEF-8A8E-7F5C-9A97342A6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3716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4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7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  <a:endParaRPr lang="en-US" sz="2400" b="1" dirty="0">
              <a:solidFill>
                <a:srgbClr val="66FF33"/>
              </a:solidFill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D5692A3-DC3C-E2BF-2B18-005A67401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8135" y="1828800"/>
            <a:ext cx="8929255" cy="495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Binding of the mediators to receptors on endothelium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Activates intracellular signaling pathway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Phosphorylation of contractile &amp; cytoskeletal proteins (myosin)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Contraction of endothelial cells &amp; separation of intercellular junctions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Gaps in venular endothelium which are largely intercellular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>
              <a:solidFill>
                <a:srgbClr val="FFFF99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2F3BDE-0C22-70AB-DE60-DBDCB9606B7C}"/>
              </a:ext>
            </a:extLst>
          </p:cNvPr>
          <p:cNvCxnSpPr/>
          <p:nvPr/>
        </p:nvCxnSpPr>
        <p:spPr>
          <a:xfrm>
            <a:off x="5448300" y="2254827"/>
            <a:ext cx="0" cy="49876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098EC9-9881-2278-1FA9-ECC0B61A7459}"/>
              </a:ext>
            </a:extLst>
          </p:cNvPr>
          <p:cNvCxnSpPr/>
          <p:nvPr/>
        </p:nvCxnSpPr>
        <p:spPr>
          <a:xfrm>
            <a:off x="5448300" y="3280063"/>
            <a:ext cx="0" cy="49876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776F86-ADC5-7737-18D6-87C75CFD1BAE}"/>
              </a:ext>
            </a:extLst>
          </p:cNvPr>
          <p:cNvCxnSpPr/>
          <p:nvPr/>
        </p:nvCxnSpPr>
        <p:spPr>
          <a:xfrm>
            <a:off x="5448300" y="4305300"/>
            <a:ext cx="0" cy="49876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6456D5-4D60-A53B-A709-E0D36B43B504}"/>
              </a:ext>
            </a:extLst>
          </p:cNvPr>
          <p:cNvCxnSpPr/>
          <p:nvPr/>
        </p:nvCxnSpPr>
        <p:spPr>
          <a:xfrm>
            <a:off x="5448300" y="5340927"/>
            <a:ext cx="0" cy="49876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7A8E549D-C5CB-ED41-83DF-5D85B49E1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46173" y="1776845"/>
            <a:ext cx="6213764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chemeClr val="hlink"/>
                </a:solidFill>
              </a:rPr>
              <a:t>Direct injury</a:t>
            </a:r>
            <a:endParaRPr lang="en-US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Leads to cell necrosis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Arterioles , capillaries &amp; </a:t>
            </a:r>
            <a:r>
              <a:rPr lang="en-US" sz="2800" b="1" dirty="0" err="1">
                <a:solidFill>
                  <a:srgbClr val="002060"/>
                </a:solidFill>
              </a:rPr>
              <a:t>veinules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Toxins , burns &amp; chemicals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Fast &amp; may be long lived (hours to day)</a:t>
            </a:r>
            <a:r>
              <a:rPr lang="en-US" dirty="0">
                <a:solidFill>
                  <a:srgbClr val="FFFF99"/>
                </a:solidFill>
              </a:rPr>
              <a:t>)</a:t>
            </a:r>
          </a:p>
        </p:txBody>
      </p:sp>
      <p:pic>
        <p:nvPicPr>
          <p:cNvPr id="11268" name="Picture 4" descr="2">
            <a:extLst>
              <a:ext uri="{FF2B5EF4-FFF2-40B4-BE49-F238E27FC236}">
                <a16:creationId xmlns:a16="http://schemas.microsoft.com/office/drawing/2014/main" id="{72FCC55F-BBE4-3413-B7B7-12DE12426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93" t="19216" r="2161" b="61788"/>
          <a:stretch/>
        </p:blipFill>
        <p:spPr bwMode="auto">
          <a:xfrm>
            <a:off x="904009" y="1776845"/>
            <a:ext cx="3962400" cy="426027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2F72CB0-28B8-06D6-7568-8D8F01BDF2C1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35081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4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7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  <a:endParaRPr lang="en-US" sz="2400" b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4D720739-E660-3F4C-F27E-DACFFB5DD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68091" y="1873827"/>
            <a:ext cx="7606146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chemeClr val="hlink"/>
                </a:solidFill>
              </a:rPr>
              <a:t>Leucocyte – dependent injury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Mostly venules , pulmonary capillaries &amp; glomerular capillaries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Late response &amp; long lived (hours)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Early stage leucocyte adhere to endothelium – activated – release toxic oxygen species &amp; proteolytic enzymes – endothelial injury &amp; detachment – increased permeability</a:t>
            </a:r>
          </a:p>
        </p:txBody>
      </p:sp>
      <p:pic>
        <p:nvPicPr>
          <p:cNvPr id="12292" name="Picture 4" descr="2">
            <a:extLst>
              <a:ext uri="{FF2B5EF4-FFF2-40B4-BE49-F238E27FC236}">
                <a16:creationId xmlns:a16="http://schemas.microsoft.com/office/drawing/2014/main" id="{F43C81CB-C2C3-5D3F-9D9C-A4916997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8" t="38264" r="2161" b="42714"/>
          <a:stretch>
            <a:fillRect/>
          </a:stretch>
        </p:blipFill>
        <p:spPr bwMode="auto">
          <a:xfrm>
            <a:off x="280555" y="1800579"/>
            <a:ext cx="3931465" cy="422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85ABB7A-6472-3583-26EE-8C2664C31317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35081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4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7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  <a:endParaRPr lang="en-US" sz="2400" b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61794FB7-04DB-BD75-1687-BAF0C54F8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2719" y="1905000"/>
            <a:ext cx="6774872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Increased transcytosis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It occurs across the channels consisting of clusters of interconnected &amp; uncoated vesicles &amp; vacuoles called </a:t>
            </a:r>
            <a:r>
              <a:rPr lang="en-US" sz="2400" b="1" dirty="0" err="1">
                <a:solidFill>
                  <a:srgbClr val="002060"/>
                </a:solidFill>
              </a:rPr>
              <a:t>vesicovacuolar</a:t>
            </a:r>
            <a:r>
              <a:rPr lang="en-US" sz="2400" b="1" dirty="0">
                <a:solidFill>
                  <a:srgbClr val="002060"/>
                </a:solidFill>
              </a:rPr>
              <a:t> organelles which are located near intercellular junctions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400" b="1" dirty="0">
                <a:solidFill>
                  <a:srgbClr val="002060"/>
                </a:solidFill>
              </a:rPr>
              <a:t> VEGF – increased vascular leakage by  increasing the number &amp; size of these channels</a:t>
            </a:r>
          </a:p>
        </p:txBody>
      </p:sp>
      <p:pic>
        <p:nvPicPr>
          <p:cNvPr id="13316" name="Picture 4" descr="2">
            <a:extLst>
              <a:ext uri="{FF2B5EF4-FFF2-40B4-BE49-F238E27FC236}">
                <a16:creationId xmlns:a16="http://schemas.microsoft.com/office/drawing/2014/main" id="{16D74FE6-8212-E9B6-BDA7-FB65A7F03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6" t="56952" r="4299" b="23137"/>
          <a:stretch/>
        </p:blipFill>
        <p:spPr bwMode="auto">
          <a:xfrm>
            <a:off x="633846" y="1905000"/>
            <a:ext cx="3605646" cy="4343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78A887F-D489-206A-5B7F-61FE3D0E571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03908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4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7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  <a:endParaRPr lang="en-US" sz="2400" b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BC317002-CF7B-53D6-94F7-06505B621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9800" y="2104158"/>
            <a:ext cx="5732318" cy="382385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chemeClr val="hlink"/>
                </a:solidFill>
              </a:rPr>
              <a:t>Leakage from new blood vessels</a:t>
            </a:r>
          </a:p>
          <a:p>
            <a:pPr eaLnBrk="1" hangingPunct="1">
              <a:lnSpc>
                <a:spcPct val="150000"/>
              </a:lnSpc>
              <a:buClr>
                <a:srgbClr val="FFFF99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New blood vessel formed are leaky until endothelial cells mature</a:t>
            </a:r>
          </a:p>
          <a:p>
            <a:pPr eaLnBrk="1" hangingPunct="1">
              <a:lnSpc>
                <a:spcPct val="150000"/>
              </a:lnSpc>
              <a:buClr>
                <a:srgbClr val="FFFF99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Factors causing angiogenesis also increase the vascular permeability </a:t>
            </a:r>
          </a:p>
        </p:txBody>
      </p:sp>
      <p:pic>
        <p:nvPicPr>
          <p:cNvPr id="14340" name="Picture 4" descr="2">
            <a:extLst>
              <a:ext uri="{FF2B5EF4-FFF2-40B4-BE49-F238E27FC236}">
                <a16:creationId xmlns:a16="http://schemas.microsoft.com/office/drawing/2014/main" id="{C756DCAD-8139-785A-3592-F57F63FFF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76529" r="2161" b="5339"/>
          <a:stretch>
            <a:fillRect/>
          </a:stretch>
        </p:blipFill>
        <p:spPr bwMode="auto">
          <a:xfrm>
            <a:off x="872835" y="1828800"/>
            <a:ext cx="4322619" cy="437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70BA752-2A27-AFEF-2A66-1E2B8F3D79FC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03908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400" b="1" dirty="0">
                <a:solidFill>
                  <a:schemeClr val="folHlink"/>
                </a:solidFill>
              </a:rPr>
            </a:br>
            <a:r>
              <a:rPr lang="en-US" sz="2400" b="1" dirty="0">
                <a:solidFill>
                  <a:srgbClr val="FF99FF"/>
                </a:solidFill>
              </a:rPr>
              <a:t> </a:t>
            </a:r>
            <a:r>
              <a:rPr lang="en-US" sz="2700" b="1" dirty="0">
                <a:solidFill>
                  <a:srgbClr val="006600"/>
                </a:solidFill>
                <a:latin typeface="+mn-lt"/>
              </a:rPr>
              <a:t>Increased vascular permeability (vascular leakage)</a:t>
            </a:r>
            <a:endParaRPr lang="en-US" sz="2400" b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4B5F424-F098-3966-84BB-174332A04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80555"/>
            <a:ext cx="8229600" cy="13716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3100" b="1" dirty="0">
                <a:solidFill>
                  <a:srgbClr val="7030A0"/>
                </a:solidFill>
                <a:latin typeface="+mn-lt"/>
              </a:rPr>
              <a:t>Cellular events – leukocyte extravasation &amp; phagocytosis</a:t>
            </a:r>
            <a:endParaRPr lang="en-US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15632EB-7563-C6D3-074D-1C29D14E4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399" y="2182090"/>
            <a:ext cx="9722427" cy="4675909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dirty="0"/>
              <a:t> </a:t>
            </a:r>
            <a:r>
              <a:rPr lang="en-US" sz="2800" b="1" dirty="0">
                <a:solidFill>
                  <a:srgbClr val="006600"/>
                </a:solidFill>
              </a:rPr>
              <a:t>Sequence of events in the extravasation of leucocytes</a:t>
            </a:r>
            <a:endParaRPr lang="en-US" b="1" dirty="0">
              <a:solidFill>
                <a:srgbClr val="006600"/>
              </a:solidFill>
            </a:endParaRPr>
          </a:p>
          <a:p>
            <a:pPr eaLnBrk="1" hangingPunct="1">
              <a:lnSpc>
                <a:spcPct val="150000"/>
              </a:lnSpc>
              <a:buClr>
                <a:srgbClr val="0070C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70C0"/>
                </a:solidFill>
              </a:rPr>
              <a:t> In the lumen </a:t>
            </a:r>
            <a:r>
              <a:rPr lang="en-US" sz="2800" b="1" dirty="0">
                <a:solidFill>
                  <a:srgbClr val="002060"/>
                </a:solidFill>
              </a:rPr>
              <a:t>– margination , rolling &amp; adhesion to endothelium</a:t>
            </a:r>
          </a:p>
          <a:p>
            <a:pPr eaLnBrk="1" hangingPunct="1">
              <a:lnSpc>
                <a:spcPct val="150000"/>
              </a:lnSpc>
              <a:buClr>
                <a:srgbClr val="0070C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Diapedesis </a:t>
            </a:r>
            <a:r>
              <a:rPr lang="en-US" sz="2800" b="1" dirty="0">
                <a:solidFill>
                  <a:srgbClr val="002060"/>
                </a:solidFill>
              </a:rPr>
              <a:t> - transmigration across the endothelium</a:t>
            </a:r>
          </a:p>
          <a:p>
            <a:pPr eaLnBrk="1" hangingPunct="1">
              <a:lnSpc>
                <a:spcPct val="150000"/>
              </a:lnSpc>
              <a:buClr>
                <a:srgbClr val="0070C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Migration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in the interstitial tissue</a:t>
            </a:r>
            <a:r>
              <a:rPr lang="en-US" sz="2800" b="1" dirty="0">
                <a:solidFill>
                  <a:srgbClr val="002060"/>
                </a:solidFill>
              </a:rPr>
              <a:t> towards chemotactic agent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4A33-D73D-2D4F-D381-C4BA6E39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88576"/>
            <a:ext cx="10058400" cy="803949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INFLAMMATION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C892-2ED7-9257-C6B4-7046B005F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0394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Inflammation is protective response of vascularized tissue to eliminate microbes or toxins from the site of cell damage or sites of infection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D3923-6143-FA2C-E1F2-A9E802E4EDD8}"/>
              </a:ext>
            </a:extLst>
          </p:cNvPr>
          <p:cNvSpPr txBox="1"/>
          <p:nvPr/>
        </p:nvSpPr>
        <p:spPr>
          <a:xfrm>
            <a:off x="1312189" y="4023653"/>
            <a:ext cx="3293918" cy="369332"/>
          </a:xfrm>
          <a:prstGeom prst="rect">
            <a:avLst/>
          </a:prstGeom>
          <a:solidFill>
            <a:srgbClr val="E5FFFF"/>
          </a:solidFill>
          <a:effectLst>
            <a:glow rad="635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Mediators of host defense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6B19D-8220-CDF2-D395-8DD552ACE7F8}"/>
              </a:ext>
            </a:extLst>
          </p:cNvPr>
          <p:cNvSpPr txBox="1"/>
          <p:nvPr/>
        </p:nvSpPr>
        <p:spPr>
          <a:xfrm>
            <a:off x="5895109" y="3153186"/>
            <a:ext cx="2112818" cy="369332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Leukocytes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E8DE3-0A47-9011-7EF0-662A8311A65D}"/>
              </a:ext>
            </a:extLst>
          </p:cNvPr>
          <p:cNvSpPr txBox="1"/>
          <p:nvPr/>
        </p:nvSpPr>
        <p:spPr>
          <a:xfrm>
            <a:off x="5686151" y="5019252"/>
            <a:ext cx="2530733" cy="584775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Antibodies and complement proteins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610BC-FECA-537E-7108-CE58B03A7678}"/>
              </a:ext>
            </a:extLst>
          </p:cNvPr>
          <p:cNvSpPr txBox="1"/>
          <p:nvPr/>
        </p:nvSpPr>
        <p:spPr>
          <a:xfrm>
            <a:off x="8738755" y="2814399"/>
            <a:ext cx="1776846" cy="1077218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Neutrophils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Eosinophils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Lymphocytes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macrophages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F506ED-3407-0989-AFFC-E7E8AB0C260A}"/>
              </a:ext>
            </a:extLst>
          </p:cNvPr>
          <p:cNvCxnSpPr/>
          <p:nvPr/>
        </p:nvCxnSpPr>
        <p:spPr>
          <a:xfrm flipV="1">
            <a:off x="4686300" y="3522518"/>
            <a:ext cx="999851" cy="5011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6CB821-2D5C-5B6F-BF50-2C6E18C46113}"/>
              </a:ext>
            </a:extLst>
          </p:cNvPr>
          <p:cNvCxnSpPr>
            <a:cxnSpLocks/>
          </p:cNvCxnSpPr>
          <p:nvPr/>
        </p:nvCxnSpPr>
        <p:spPr>
          <a:xfrm>
            <a:off x="4632632" y="4521452"/>
            <a:ext cx="874550" cy="6116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77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3FFE718-C99A-B63A-F7E6-A047867E03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1680" y="290945"/>
            <a:ext cx="8229600" cy="1388919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4000" b="1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eucocyte adhesion &amp; transmigration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122EC45-D0B4-626D-9A7E-FFB373C78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 Leucocyte adhesion &amp; transmigration is regulated by binding of  complementary adhesion molecules on the leukocyte &amp; endothelial surfaces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 Chemical mediators – </a:t>
            </a:r>
            <a:r>
              <a:rPr lang="en-US" sz="2800" b="1" dirty="0" err="1">
                <a:solidFill>
                  <a:srgbClr val="002060"/>
                </a:solidFill>
              </a:rPr>
              <a:t>chemoattractants</a:t>
            </a:r>
            <a:r>
              <a:rPr lang="en-US" sz="2800" b="1" dirty="0">
                <a:solidFill>
                  <a:srgbClr val="002060"/>
                </a:solidFill>
              </a:rPr>
              <a:t> &amp; certain cytokines – affect these processes by modulating the surface expression or avidity of such adhesion molecules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EB3A-4D9B-29E8-C620-00B2844B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9091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7ECAF-A525-8967-0AEC-7E073D203F00}"/>
              </a:ext>
            </a:extLst>
          </p:cNvPr>
          <p:cNvSpPr txBox="1"/>
          <p:nvPr/>
        </p:nvSpPr>
        <p:spPr>
          <a:xfrm>
            <a:off x="1751908" y="3429000"/>
            <a:ext cx="2217420" cy="369332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Adhesion molecules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76180-3C8B-5DE8-5A71-9D8360035B3D}"/>
              </a:ext>
            </a:extLst>
          </p:cNvPr>
          <p:cNvSpPr txBox="1"/>
          <p:nvPr/>
        </p:nvSpPr>
        <p:spPr>
          <a:xfrm>
            <a:off x="5981698" y="2121515"/>
            <a:ext cx="2351809" cy="369332"/>
          </a:xfrm>
          <a:prstGeom prst="rect">
            <a:avLst/>
          </a:prstGeom>
          <a:solidFill>
            <a:srgbClr val="FFDDFF"/>
          </a:solidFill>
          <a:effectLst>
            <a:glow rad="101600">
              <a:srgbClr val="FF66CC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Selectins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FADBC-39E0-B730-1426-D4DD238D4502}"/>
              </a:ext>
            </a:extLst>
          </p:cNvPr>
          <p:cNvSpPr txBox="1"/>
          <p:nvPr/>
        </p:nvSpPr>
        <p:spPr>
          <a:xfrm>
            <a:off x="5981700" y="3429000"/>
            <a:ext cx="2351810" cy="369332"/>
          </a:xfrm>
          <a:prstGeom prst="rect">
            <a:avLst/>
          </a:prstGeom>
          <a:solidFill>
            <a:srgbClr val="FFDDFF"/>
          </a:solidFill>
          <a:effectLst>
            <a:glow rad="101600">
              <a:srgbClr val="FF66CC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Integrin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C9B3A-71B2-0D3F-90DC-AB21B4F03525}"/>
              </a:ext>
            </a:extLst>
          </p:cNvPr>
          <p:cNvSpPr txBox="1"/>
          <p:nvPr/>
        </p:nvSpPr>
        <p:spPr>
          <a:xfrm>
            <a:off x="5981699" y="4935975"/>
            <a:ext cx="2351810" cy="646331"/>
          </a:xfrm>
          <a:prstGeom prst="rect">
            <a:avLst/>
          </a:prstGeom>
          <a:solidFill>
            <a:srgbClr val="FFDDFF"/>
          </a:solidFill>
          <a:effectLst>
            <a:glow rad="101600">
              <a:srgbClr val="FF66CC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Immunoglobulin molecules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32E82-1164-B4F8-579F-18B35ADF3EB5}"/>
              </a:ext>
            </a:extLst>
          </p:cNvPr>
          <p:cNvCxnSpPr>
            <a:cxnSpLocks/>
          </p:cNvCxnSpPr>
          <p:nvPr/>
        </p:nvCxnSpPr>
        <p:spPr>
          <a:xfrm>
            <a:off x="4862945" y="2306181"/>
            <a:ext cx="0" cy="28144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4A6118-1A41-EF9C-7604-C1A9482719ED}"/>
              </a:ext>
            </a:extLst>
          </p:cNvPr>
          <p:cNvCxnSpPr>
            <a:cxnSpLocks/>
          </p:cNvCxnSpPr>
          <p:nvPr/>
        </p:nvCxnSpPr>
        <p:spPr>
          <a:xfrm>
            <a:off x="4862945" y="2306181"/>
            <a:ext cx="6754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C1900C-29C2-AA39-93B4-7872BE72477F}"/>
              </a:ext>
            </a:extLst>
          </p:cNvPr>
          <p:cNvCxnSpPr>
            <a:cxnSpLocks/>
          </p:cNvCxnSpPr>
          <p:nvPr/>
        </p:nvCxnSpPr>
        <p:spPr>
          <a:xfrm>
            <a:off x="4862945" y="3613666"/>
            <a:ext cx="6754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CC9F41-3D7F-A5B0-2D3E-2E4EBAE2B703}"/>
              </a:ext>
            </a:extLst>
          </p:cNvPr>
          <p:cNvCxnSpPr>
            <a:cxnSpLocks/>
          </p:cNvCxnSpPr>
          <p:nvPr/>
        </p:nvCxnSpPr>
        <p:spPr>
          <a:xfrm>
            <a:off x="4862945" y="5120641"/>
            <a:ext cx="6754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495BE3-EB19-571E-3609-DDF0C12A701A}"/>
              </a:ext>
            </a:extLst>
          </p:cNvPr>
          <p:cNvCxnSpPr/>
          <p:nvPr/>
        </p:nvCxnSpPr>
        <p:spPr>
          <a:xfrm>
            <a:off x="4177145" y="3613666"/>
            <a:ext cx="685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407E55-BECA-9C4E-FB78-13CC5315C370}"/>
              </a:ext>
            </a:extLst>
          </p:cNvPr>
          <p:cNvSpPr txBox="1"/>
          <p:nvPr/>
        </p:nvSpPr>
        <p:spPr>
          <a:xfrm>
            <a:off x="8433949" y="1820363"/>
            <a:ext cx="1569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E-selectin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L-selectin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P-selectin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CC247-FE7D-0F7F-A69C-48066E3982C0}"/>
              </a:ext>
            </a:extLst>
          </p:cNvPr>
          <p:cNvSpPr txBox="1"/>
          <p:nvPr/>
        </p:nvSpPr>
        <p:spPr>
          <a:xfrm>
            <a:off x="8478981" y="3222108"/>
            <a:ext cx="1278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LFA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MAC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VLA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α4</a:t>
            </a:r>
            <a:r>
              <a:rPr lang="el-GR" sz="1600" b="1" dirty="0">
                <a:solidFill>
                  <a:srgbClr val="002060"/>
                </a:solidFill>
              </a:rPr>
              <a:t>β</a:t>
            </a:r>
            <a:r>
              <a:rPr lang="en-US" sz="16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1A3C1-5356-46DD-4C76-E9939804506E}"/>
              </a:ext>
            </a:extLst>
          </p:cNvPr>
          <p:cNvSpPr txBox="1"/>
          <p:nvPr/>
        </p:nvSpPr>
        <p:spPr>
          <a:xfrm>
            <a:off x="8541326" y="5008712"/>
            <a:ext cx="97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CD31</a:t>
            </a:r>
          </a:p>
        </p:txBody>
      </p:sp>
    </p:spTree>
    <p:extLst>
      <p:ext uri="{BB962C8B-B14F-4D97-AF65-F5344CB8AC3E}">
        <p14:creationId xmlns:p14="http://schemas.microsoft.com/office/powerpoint/2010/main" val="119268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4125FD-046D-1B9B-8E78-466A578233E1}"/>
              </a:ext>
            </a:extLst>
          </p:cNvPr>
          <p:cNvSpPr txBox="1"/>
          <p:nvPr/>
        </p:nvSpPr>
        <p:spPr>
          <a:xfrm>
            <a:off x="270164" y="2832252"/>
            <a:ext cx="2306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Tissue macrophages, Mast cells and Endothelial cells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0E25F-018F-0D65-2C18-3297DA6768D4}"/>
              </a:ext>
            </a:extLst>
          </p:cNvPr>
          <p:cNvSpPr txBox="1"/>
          <p:nvPr/>
        </p:nvSpPr>
        <p:spPr>
          <a:xfrm>
            <a:off x="2576945" y="2819768"/>
            <a:ext cx="1620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Encounter Microbes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38B22-E367-4163-B1CE-55C89C72DCAC}"/>
              </a:ext>
            </a:extLst>
          </p:cNvPr>
          <p:cNvSpPr txBox="1"/>
          <p:nvPr/>
        </p:nvSpPr>
        <p:spPr>
          <a:xfrm>
            <a:off x="4675216" y="3215018"/>
            <a:ext cx="190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TNF and IL-1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DDCEB-23A3-EA11-27CB-0D2358C8931F}"/>
              </a:ext>
            </a:extLst>
          </p:cNvPr>
          <p:cNvSpPr txBox="1"/>
          <p:nvPr/>
        </p:nvSpPr>
        <p:spPr>
          <a:xfrm>
            <a:off x="7096991" y="3215018"/>
            <a:ext cx="175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0099"/>
                </a:solidFill>
              </a:rPr>
              <a:t>Endothelial cells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05A85-1FEE-48B3-3198-34169CDFA86F}"/>
              </a:ext>
            </a:extLst>
          </p:cNvPr>
          <p:cNvSpPr txBox="1"/>
          <p:nvPr/>
        </p:nvSpPr>
        <p:spPr>
          <a:xfrm>
            <a:off x="9344891" y="2881323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Express </a:t>
            </a:r>
            <a:r>
              <a:rPr lang="en-US" b="1" dirty="0">
                <a:solidFill>
                  <a:srgbClr val="C00000"/>
                </a:solidFill>
              </a:rPr>
              <a:t>E-selectin</a:t>
            </a:r>
            <a:r>
              <a:rPr lang="en-US" b="1" dirty="0">
                <a:solidFill>
                  <a:srgbClr val="0066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Ligands for L –selectin </a:t>
            </a:r>
            <a:r>
              <a:rPr lang="en-US" b="1" dirty="0">
                <a:solidFill>
                  <a:srgbClr val="006600"/>
                </a:solidFill>
              </a:rPr>
              <a:t>with in 1 or 2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00156-9703-C16D-F750-AF39BDB8CE8F}"/>
              </a:ext>
            </a:extLst>
          </p:cNvPr>
          <p:cNvSpPr txBox="1"/>
          <p:nvPr/>
        </p:nvSpPr>
        <p:spPr>
          <a:xfrm>
            <a:off x="4322618" y="4540826"/>
            <a:ext cx="221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Histamine and Thrombin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850E4-BAA9-FA5A-815B-4584D7D3132B}"/>
              </a:ext>
            </a:extLst>
          </p:cNvPr>
          <p:cNvSpPr txBox="1"/>
          <p:nvPr/>
        </p:nvSpPr>
        <p:spPr>
          <a:xfrm>
            <a:off x="8312727" y="4696691"/>
            <a:ext cx="2842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Redistribution of </a:t>
            </a:r>
            <a:r>
              <a:rPr lang="en-US" b="1" dirty="0">
                <a:solidFill>
                  <a:srgbClr val="C00000"/>
                </a:solidFill>
              </a:rPr>
              <a:t>P selectin </a:t>
            </a:r>
            <a:r>
              <a:rPr lang="en-US" b="1" dirty="0">
                <a:solidFill>
                  <a:srgbClr val="006600"/>
                </a:solidFill>
              </a:rPr>
              <a:t>from its intracellular stores to cell surface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0207B8-5B47-E477-D3A7-59BEDC3F4C8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576945" y="3493972"/>
            <a:ext cx="19638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07BB4BC-7973-5BB1-3940-B139E4B98A97}"/>
              </a:ext>
            </a:extLst>
          </p:cNvPr>
          <p:cNvCxnSpPr>
            <a:endCxn id="6" idx="1"/>
          </p:cNvCxnSpPr>
          <p:nvPr/>
        </p:nvCxnSpPr>
        <p:spPr>
          <a:xfrm flipV="1">
            <a:off x="6452755" y="3399684"/>
            <a:ext cx="644236" cy="15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ACAA67-F8AE-C00F-EFE6-85381B5F022E}"/>
              </a:ext>
            </a:extLst>
          </p:cNvPr>
          <p:cNvCxnSpPr/>
          <p:nvPr/>
        </p:nvCxnSpPr>
        <p:spPr>
          <a:xfrm flipV="1">
            <a:off x="8853055" y="3393106"/>
            <a:ext cx="644236" cy="15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B098B6-DEED-8952-C4A9-6D5EF1C84E02}"/>
              </a:ext>
            </a:extLst>
          </p:cNvPr>
          <p:cNvCxnSpPr/>
          <p:nvPr/>
        </p:nvCxnSpPr>
        <p:spPr>
          <a:xfrm flipV="1">
            <a:off x="6265718" y="3804653"/>
            <a:ext cx="1323109" cy="736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58E7E3-8FDF-3B7F-2527-C399985C77F5}"/>
              </a:ext>
            </a:extLst>
          </p:cNvPr>
          <p:cNvCxnSpPr>
            <a:cxnSpLocks/>
          </p:cNvCxnSpPr>
          <p:nvPr/>
        </p:nvCxnSpPr>
        <p:spPr>
          <a:xfrm>
            <a:off x="8115300" y="3769016"/>
            <a:ext cx="1229591" cy="771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660D4A0F-DE0A-7C93-BEBC-CDCE82CA8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1680" y="290945"/>
            <a:ext cx="8229600" cy="138891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4000" b="1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eucocyte adhesion &amp; transmigration</a:t>
            </a:r>
          </a:p>
        </p:txBody>
      </p:sp>
      <p:pic>
        <p:nvPicPr>
          <p:cNvPr id="24" name="Picture 2" descr="4">
            <a:extLst>
              <a:ext uri="{FF2B5EF4-FFF2-40B4-BE49-F238E27FC236}">
                <a16:creationId xmlns:a16="http://schemas.microsoft.com/office/drawing/2014/main" id="{A9EB140F-31C6-EC05-427A-18A298F6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5" t="5800" r="15373" b="77582"/>
          <a:stretch>
            <a:fillRect/>
          </a:stretch>
        </p:blipFill>
        <p:spPr bwMode="auto">
          <a:xfrm>
            <a:off x="6265718" y="5091135"/>
            <a:ext cx="2047009" cy="107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63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9436-3A36-CF78-E464-F73D21C1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09538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3600" b="1" dirty="0">
                <a:solidFill>
                  <a:schemeClr val="folHlink"/>
                </a:solidFill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+mn-lt"/>
              </a:rPr>
              <a:t>eucocyte adhesion &amp; transmigration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B1A49-30E6-9EC1-F7B4-5B9ED2705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/>
          <a:stretch/>
        </p:blipFill>
        <p:spPr>
          <a:xfrm>
            <a:off x="0" y="1893222"/>
            <a:ext cx="12192000" cy="4029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B2E7D-F223-E86B-1DDC-EC71BD6DD5E2}"/>
              </a:ext>
            </a:extLst>
          </p:cNvPr>
          <p:cNvSpPr txBox="1"/>
          <p:nvPr/>
        </p:nvSpPr>
        <p:spPr>
          <a:xfrm>
            <a:off x="914400" y="1236518"/>
            <a:ext cx="1024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Selectins – Initial rolling and interaction is mediated by selectins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54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581F5A8-8C17-9346-2FD5-26EDC626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0"/>
            <a:ext cx="10058400" cy="108065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3600" b="1" dirty="0">
                <a:solidFill>
                  <a:schemeClr val="folHlink"/>
                </a:solidFill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+mn-lt"/>
              </a:rPr>
              <a:t>eucocyte adhesion &amp; transmigration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C80CC-7D1A-0C36-139E-96B63ED6BFF4}"/>
              </a:ext>
            </a:extLst>
          </p:cNvPr>
          <p:cNvSpPr txBox="1"/>
          <p:nvPr/>
        </p:nvSpPr>
        <p:spPr>
          <a:xfrm>
            <a:off x="5117522" y="1296168"/>
            <a:ext cx="22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INTEGRINS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72C35-1AF4-F863-2A7C-AEBDD7CE7A19}"/>
              </a:ext>
            </a:extLst>
          </p:cNvPr>
          <p:cNvSpPr txBox="1"/>
          <p:nvPr/>
        </p:nvSpPr>
        <p:spPr>
          <a:xfrm>
            <a:off x="249382" y="1911791"/>
            <a:ext cx="1177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Firm adhesion of leukocytes to endothelial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These proteins promote cell-cell &amp; cell- matrix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They integrate signals from extra cellular ligand with cytoskeleton dependent motility , shape change &amp; phagocytic responses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183F0-517B-AC2A-A2BC-A0B8DBB6B774}"/>
              </a:ext>
            </a:extLst>
          </p:cNvPr>
          <p:cNvSpPr txBox="1"/>
          <p:nvPr/>
        </p:nvSpPr>
        <p:spPr>
          <a:xfrm>
            <a:off x="145473" y="3826035"/>
            <a:ext cx="271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Chemokines produced at the site of injury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D5351-065B-74EE-418C-53DC239587B4}"/>
              </a:ext>
            </a:extLst>
          </p:cNvPr>
          <p:cNvSpPr txBox="1"/>
          <p:nvPr/>
        </p:nvSpPr>
        <p:spPr>
          <a:xfrm>
            <a:off x="3764974" y="3850922"/>
            <a:ext cx="400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Binds to endothelial cell proteoglycans on endothelial cell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A87D7-6E1C-92A0-1DB7-8AF28218F236}"/>
              </a:ext>
            </a:extLst>
          </p:cNvPr>
          <p:cNvSpPr txBox="1"/>
          <p:nvPr/>
        </p:nvSpPr>
        <p:spPr>
          <a:xfrm>
            <a:off x="8427027" y="3823855"/>
            <a:ext cx="271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Activate the rolling leukocytes</a:t>
            </a:r>
          </a:p>
        </p:txBody>
      </p:sp>
      <p:pic>
        <p:nvPicPr>
          <p:cNvPr id="9" name="Picture 3" descr="4">
            <a:extLst>
              <a:ext uri="{FF2B5EF4-FFF2-40B4-BE49-F238E27FC236}">
                <a16:creationId xmlns:a16="http://schemas.microsoft.com/office/drawing/2014/main" id="{BDC0C1AC-B7FA-70A8-B9AE-8A9B0D3E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66006" r="9859" b="14050"/>
          <a:stretch>
            <a:fillRect/>
          </a:stretch>
        </p:blipFill>
        <p:spPr bwMode="auto">
          <a:xfrm>
            <a:off x="8769926" y="5022460"/>
            <a:ext cx="2026228" cy="117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5D4A8C-62A7-2930-2FB8-0042252C2A75}"/>
              </a:ext>
            </a:extLst>
          </p:cNvPr>
          <p:cNvSpPr txBox="1"/>
          <p:nvPr/>
        </p:nvSpPr>
        <p:spPr>
          <a:xfrm>
            <a:off x="10796154" y="5238714"/>
            <a:ext cx="1226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Conversion to high affinity state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8599B2-06E3-F037-0988-9C9CBF90330A}"/>
              </a:ext>
            </a:extLst>
          </p:cNvPr>
          <p:cNvCxnSpPr>
            <a:cxnSpLocks/>
          </p:cNvCxnSpPr>
          <p:nvPr/>
        </p:nvCxnSpPr>
        <p:spPr>
          <a:xfrm>
            <a:off x="2857500" y="4123180"/>
            <a:ext cx="810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929CDA-D9C2-5979-05F8-BC67A116D957}"/>
              </a:ext>
            </a:extLst>
          </p:cNvPr>
          <p:cNvCxnSpPr>
            <a:cxnSpLocks/>
          </p:cNvCxnSpPr>
          <p:nvPr/>
        </p:nvCxnSpPr>
        <p:spPr>
          <a:xfrm flipV="1">
            <a:off x="7772400" y="4177145"/>
            <a:ext cx="924791" cy="2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CF3A22-2C0F-47DD-AED4-653B78FCCE05}"/>
              </a:ext>
            </a:extLst>
          </p:cNvPr>
          <p:cNvCxnSpPr>
            <a:stCxn id="8" idx="2"/>
          </p:cNvCxnSpPr>
          <p:nvPr/>
        </p:nvCxnSpPr>
        <p:spPr>
          <a:xfrm flipH="1">
            <a:off x="9783040" y="4470186"/>
            <a:ext cx="1" cy="3965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8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1B05F-8841-1D95-7F4C-F762CF11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" y="1828799"/>
            <a:ext cx="12122290" cy="3896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512890-5365-8C38-A9DE-CC446501E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" y="1384029"/>
            <a:ext cx="12061330" cy="4343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2EE5C46-501E-6FB0-F242-843AE4BB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0945"/>
            <a:ext cx="10058400" cy="109538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  <a:br>
              <a:rPr lang="en-US" sz="3600" b="1" dirty="0">
                <a:solidFill>
                  <a:schemeClr val="folHlink"/>
                </a:solidFill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sz="2800" b="1" dirty="0">
                <a:solidFill>
                  <a:srgbClr val="7030A0"/>
                </a:solidFill>
                <a:latin typeface="+mn-lt"/>
              </a:rPr>
              <a:t>eucocyte adhesion &amp; transmigration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5D2A6-1EBB-DE86-C01A-2D3E2C899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58" b="-15625"/>
          <a:stretch/>
        </p:blipFill>
        <p:spPr>
          <a:xfrm>
            <a:off x="0" y="5754522"/>
            <a:ext cx="12164984" cy="6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3AC6-1CE9-02C5-3226-DB0E47C81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71CB3-AE83-5816-67CB-5BBC3B3C4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34"/>
            <a:ext cx="12192000" cy="6853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DECB07-0414-2CDA-9B1F-6EF534FF5F3C}"/>
              </a:ext>
            </a:extLst>
          </p:cNvPr>
          <p:cNvSpPr txBox="1"/>
          <p:nvPr/>
        </p:nvSpPr>
        <p:spPr>
          <a:xfrm>
            <a:off x="9725891" y="5320145"/>
            <a:ext cx="1683327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DIAPEDESIS</a:t>
            </a:r>
          </a:p>
        </p:txBody>
      </p:sp>
    </p:spTree>
    <p:extLst>
      <p:ext uri="{BB962C8B-B14F-4D97-AF65-F5344CB8AC3E}">
        <p14:creationId xmlns:p14="http://schemas.microsoft.com/office/powerpoint/2010/main" val="4181983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0A19-B7F2-C6D1-7443-FC4E48E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CHEMOTAXIS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A8FE-D451-6FF4-1D99-23FB37950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27" y="1849583"/>
            <a:ext cx="11003973" cy="437457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rgbClr val="006600"/>
                </a:solidFill>
              </a:rPr>
              <a:t>Definition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Locomotion oriented along the chemical gradient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rgbClr val="006600"/>
                </a:solidFill>
              </a:rPr>
              <a:t>Chemo attractants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They can be  -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Exogenous – Bacterial products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Endogenous – a) components of complement  system e.g. C5a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                           b) Products of Lipoxygenase pathway mainly Leukotrienes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                           c) Cytokines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13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2175B0-775B-D00D-D938-A2BC48A43D80}"/>
              </a:ext>
            </a:extLst>
          </p:cNvPr>
          <p:cNvSpPr txBox="1"/>
          <p:nvPr/>
        </p:nvSpPr>
        <p:spPr>
          <a:xfrm>
            <a:off x="1652155" y="1932709"/>
            <a:ext cx="8936181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Chemotactic agents binds to 7 transmembrane G- coupled receptors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0B3FF-AE2B-DA05-C444-2AC309C2F1D0}"/>
              </a:ext>
            </a:extLst>
          </p:cNvPr>
          <p:cNvSpPr txBox="1"/>
          <p:nvPr/>
        </p:nvSpPr>
        <p:spPr>
          <a:xfrm>
            <a:off x="3550227" y="3228945"/>
            <a:ext cx="4634345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Activation of second messengers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A1A10-590C-EB78-6B11-698696C61AA5}"/>
              </a:ext>
            </a:extLst>
          </p:cNvPr>
          <p:cNvSpPr txBox="1"/>
          <p:nvPr/>
        </p:nvSpPr>
        <p:spPr>
          <a:xfrm>
            <a:off x="379268" y="4487983"/>
            <a:ext cx="11481954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Polymerization of actin at the leading edge of the cell and localization of myosin filaments at the back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8D834-10F1-5473-10C5-BD6410145B60}"/>
              </a:ext>
            </a:extLst>
          </p:cNvPr>
          <p:cNvSpPr txBox="1"/>
          <p:nvPr/>
        </p:nvSpPr>
        <p:spPr>
          <a:xfrm>
            <a:off x="3550227" y="5784219"/>
            <a:ext cx="5091545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This reorganization leads to mobilization of cell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F65F32-F22A-E826-1EA1-130881AD67D3}"/>
              </a:ext>
            </a:extLst>
          </p:cNvPr>
          <p:cNvCxnSpPr/>
          <p:nvPr/>
        </p:nvCxnSpPr>
        <p:spPr>
          <a:xfrm>
            <a:off x="6120245" y="2528168"/>
            <a:ext cx="0" cy="547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E4729A-F885-D16E-B795-D13783F88667}"/>
              </a:ext>
            </a:extLst>
          </p:cNvPr>
          <p:cNvCxnSpPr/>
          <p:nvPr/>
        </p:nvCxnSpPr>
        <p:spPr>
          <a:xfrm>
            <a:off x="6089071" y="3771614"/>
            <a:ext cx="0" cy="547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569FFE-7B7E-0775-7CEB-FEC7D48C51C3}"/>
              </a:ext>
            </a:extLst>
          </p:cNvPr>
          <p:cNvCxnSpPr/>
          <p:nvPr/>
        </p:nvCxnSpPr>
        <p:spPr>
          <a:xfrm>
            <a:off x="6089071" y="5056622"/>
            <a:ext cx="0" cy="547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6DE2993-F3E6-98DF-B58F-42CB7836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3475"/>
            <a:ext cx="10058400" cy="14507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CHEMOTAXIS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842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8CF6-2B04-5D7F-2136-C3AB62DD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1483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B01E2-7046-FB99-51CD-8195F0C07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19"/>
          <a:stretch/>
        </p:blipFill>
        <p:spPr>
          <a:xfrm>
            <a:off x="0" y="1945178"/>
            <a:ext cx="5175153" cy="4424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87C6F-516C-2D43-2298-DD57873C0C05}"/>
              </a:ext>
            </a:extLst>
          </p:cNvPr>
          <p:cNvSpPr txBox="1"/>
          <p:nvPr/>
        </p:nvSpPr>
        <p:spPr>
          <a:xfrm>
            <a:off x="5074228" y="1818409"/>
            <a:ext cx="7024254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Neutrophils respond faster to chemokines and are more in number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Neutrophils are short lived and undergo apoptosis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Monocytes survive longer and proliferate in tissues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Once leukocytes are recruited, they must be activated to perform their functions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Responses of leukocytes depend upon the receptors which deliver the signals to leukocytes </a:t>
            </a:r>
          </a:p>
        </p:txBody>
      </p:sp>
    </p:spTree>
    <p:extLst>
      <p:ext uri="{BB962C8B-B14F-4D97-AF65-F5344CB8AC3E}">
        <p14:creationId xmlns:p14="http://schemas.microsoft.com/office/powerpoint/2010/main" val="264648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01DD-957A-F9D9-545B-F5947C5A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35" y="645744"/>
            <a:ext cx="10515600" cy="65318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HISTORICAL EVENTS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3B6290D0-CA31-1A9F-CCAE-F0DB9491A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b="13352"/>
          <a:stretch/>
        </p:blipFill>
        <p:spPr>
          <a:xfrm>
            <a:off x="293679" y="2729398"/>
            <a:ext cx="1844335" cy="195404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7DB2435-05DF-F393-08AD-7791CF9D9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7" y="1340586"/>
            <a:ext cx="1872528" cy="1440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5C754-7C30-5A3A-0CE2-D9856D27A2F0}"/>
              </a:ext>
            </a:extLst>
          </p:cNvPr>
          <p:cNvSpPr txBox="1"/>
          <p:nvPr/>
        </p:nvSpPr>
        <p:spPr>
          <a:xfrm>
            <a:off x="2465325" y="1876639"/>
            <a:ext cx="863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Inflammation was first described by Egyptian papyrus (around 3000BC)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FD345-3E47-80BA-E88A-9AB0D34D9751}"/>
              </a:ext>
            </a:extLst>
          </p:cNvPr>
          <p:cNvSpPr txBox="1"/>
          <p:nvPr/>
        </p:nvSpPr>
        <p:spPr>
          <a:xfrm>
            <a:off x="2338805" y="3071705"/>
            <a:ext cx="364374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Later Roman writer, </a:t>
            </a:r>
            <a:r>
              <a:rPr lang="en-US" b="1" dirty="0" err="1">
                <a:solidFill>
                  <a:srgbClr val="002060"/>
                </a:solidFill>
              </a:rPr>
              <a:t>Celsus</a:t>
            </a:r>
            <a:r>
              <a:rPr lang="en-US" b="1" dirty="0">
                <a:solidFill>
                  <a:srgbClr val="002060"/>
                </a:solidFill>
              </a:rPr>
              <a:t> (1</a:t>
            </a:r>
            <a:r>
              <a:rPr lang="en-US" b="1" baseline="30000" dirty="0">
                <a:solidFill>
                  <a:srgbClr val="002060"/>
                </a:solidFill>
              </a:rPr>
              <a:t>st</a:t>
            </a:r>
            <a:r>
              <a:rPr lang="en-US" b="1" dirty="0">
                <a:solidFill>
                  <a:srgbClr val="002060"/>
                </a:solidFill>
              </a:rPr>
              <a:t> century AD) first listed 4 cardinal signs of inflammation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5F36ED-4614-D26C-8CED-858480A2FE58}"/>
              </a:ext>
            </a:extLst>
          </p:cNvPr>
          <p:cNvSpPr txBox="1"/>
          <p:nvPr/>
        </p:nvSpPr>
        <p:spPr>
          <a:xfrm>
            <a:off x="6207435" y="2363549"/>
            <a:ext cx="2894402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b="1" dirty="0" err="1">
                <a:solidFill>
                  <a:srgbClr val="0070C0"/>
                </a:solidFill>
              </a:rPr>
              <a:t>Rubor</a:t>
            </a:r>
            <a:r>
              <a:rPr lang="en-US" b="1" dirty="0">
                <a:solidFill>
                  <a:srgbClr val="0070C0"/>
                </a:solidFill>
              </a:rPr>
              <a:t> (redness)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BAB956-C4E6-CE05-5008-F1F260A7B62E}"/>
              </a:ext>
            </a:extLst>
          </p:cNvPr>
          <p:cNvSpPr txBox="1"/>
          <p:nvPr/>
        </p:nvSpPr>
        <p:spPr>
          <a:xfrm>
            <a:off x="6480083" y="4557043"/>
            <a:ext cx="194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Tumor (swelling)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B22E4C-F274-2025-AC6B-F42115651218}"/>
              </a:ext>
            </a:extLst>
          </p:cNvPr>
          <p:cNvSpPr txBox="1"/>
          <p:nvPr/>
        </p:nvSpPr>
        <p:spPr>
          <a:xfrm>
            <a:off x="7934258" y="3273197"/>
            <a:ext cx="145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Calor</a:t>
            </a:r>
            <a:r>
              <a:rPr lang="en-US" b="1" dirty="0">
                <a:solidFill>
                  <a:srgbClr val="0070C0"/>
                </a:solidFill>
              </a:rPr>
              <a:t> (heat</a:t>
            </a:r>
            <a:r>
              <a:rPr lang="en-US" sz="1600" b="1" dirty="0">
                <a:solidFill>
                  <a:srgbClr val="0070C0"/>
                </a:solidFill>
              </a:rPr>
              <a:t>)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82312-1BC7-E1DC-2842-9078A9BD4A66}"/>
              </a:ext>
            </a:extLst>
          </p:cNvPr>
          <p:cNvSpPr txBox="1"/>
          <p:nvPr/>
        </p:nvSpPr>
        <p:spPr>
          <a:xfrm>
            <a:off x="7934258" y="4057246"/>
            <a:ext cx="138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Dolar</a:t>
            </a:r>
            <a:r>
              <a:rPr lang="en-US" b="1" dirty="0">
                <a:solidFill>
                  <a:srgbClr val="0070C0"/>
                </a:solidFill>
              </a:rPr>
              <a:t> (pain)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84D4E-C22E-A417-7397-704229E0AC01}"/>
              </a:ext>
            </a:extLst>
          </p:cNvPr>
          <p:cNvSpPr txBox="1"/>
          <p:nvPr/>
        </p:nvSpPr>
        <p:spPr>
          <a:xfrm>
            <a:off x="2338805" y="5477581"/>
            <a:ext cx="783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</a:rPr>
              <a:t>Rudolf Virchow added “loss of function (function </a:t>
            </a:r>
            <a:r>
              <a:rPr lang="en-US" sz="1800" b="1" dirty="0" err="1">
                <a:solidFill>
                  <a:srgbClr val="002060"/>
                </a:solidFill>
              </a:rPr>
              <a:t>laesa</a:t>
            </a:r>
            <a:r>
              <a:rPr lang="en-US" sz="1800" b="1" dirty="0">
                <a:solidFill>
                  <a:srgbClr val="002060"/>
                </a:solidFill>
              </a:rPr>
              <a:t>)”  in the 19</a:t>
            </a:r>
            <a:r>
              <a:rPr lang="en-US" sz="1800" b="1" baseline="30000" dirty="0">
                <a:solidFill>
                  <a:srgbClr val="002060"/>
                </a:solidFill>
              </a:rPr>
              <a:t>th</a:t>
            </a:r>
            <a:r>
              <a:rPr lang="en-US" sz="1800" b="1" dirty="0">
                <a:solidFill>
                  <a:srgbClr val="002060"/>
                </a:solidFill>
              </a:rPr>
              <a:t> century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F2A0FD-691D-56C1-0EC4-635DCF3E6374}"/>
              </a:ext>
            </a:extLst>
          </p:cNvPr>
          <p:cNvCxnSpPr>
            <a:cxnSpLocks/>
          </p:cNvCxnSpPr>
          <p:nvPr/>
        </p:nvCxnSpPr>
        <p:spPr>
          <a:xfrm flipV="1">
            <a:off x="6096000" y="3097064"/>
            <a:ext cx="768167" cy="452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62AAB8-42F9-DF7B-9898-A512DD9758E3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132368" y="3457863"/>
            <a:ext cx="1801890" cy="215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18DE01-9C20-4E75-CDDB-D6F406D56CA2}"/>
              </a:ext>
            </a:extLst>
          </p:cNvPr>
          <p:cNvCxnSpPr>
            <a:cxnSpLocks/>
          </p:cNvCxnSpPr>
          <p:nvPr/>
        </p:nvCxnSpPr>
        <p:spPr>
          <a:xfrm>
            <a:off x="6132368" y="3816144"/>
            <a:ext cx="1801890" cy="3187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5587E4-DC92-C0C8-BF52-25B4E715F282}"/>
              </a:ext>
            </a:extLst>
          </p:cNvPr>
          <p:cNvCxnSpPr>
            <a:cxnSpLocks/>
          </p:cNvCxnSpPr>
          <p:nvPr/>
        </p:nvCxnSpPr>
        <p:spPr>
          <a:xfrm>
            <a:off x="6100215" y="4016786"/>
            <a:ext cx="682534" cy="474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9C8783F-3F85-648D-0079-118858E4F3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3381" r="3707" b="22121"/>
          <a:stretch/>
        </p:blipFill>
        <p:spPr>
          <a:xfrm>
            <a:off x="417766" y="4619071"/>
            <a:ext cx="1573349" cy="17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88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94BE-9DAB-43E3-297B-9A7EBDA7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EE905-860D-8170-D0A2-C250B465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5" y="14101"/>
            <a:ext cx="12196785" cy="6836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DCC3A-DE63-9D66-B170-B122A5A0E03B}"/>
              </a:ext>
            </a:extLst>
          </p:cNvPr>
          <p:cNvSpPr txBox="1"/>
          <p:nvPr/>
        </p:nvSpPr>
        <p:spPr>
          <a:xfrm>
            <a:off x="0" y="14101"/>
            <a:ext cx="4987636" cy="64633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Leukocyte activation due to stimuli by different receptors</a:t>
            </a:r>
          </a:p>
        </p:txBody>
      </p:sp>
    </p:spTree>
    <p:extLst>
      <p:ext uri="{BB962C8B-B14F-4D97-AF65-F5344CB8AC3E}">
        <p14:creationId xmlns:p14="http://schemas.microsoft.com/office/powerpoint/2010/main" val="4259921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2D4C9D8D-8EFF-9510-9785-4575BBD72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5736" y="1936172"/>
            <a:ext cx="10557164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rgbClr val="002060"/>
                </a:solidFill>
              </a:rPr>
              <a:t>Phagocytosis involves 3 distinct intercorrelated steps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Recognition &amp; attachment of particles to the ingested leukocyte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Engulfment with subsequent formation of phagocytic vacuole </a:t>
            </a:r>
          </a:p>
          <a:p>
            <a:pPr eaLnBrk="1" hangingPunct="1">
              <a:lnSpc>
                <a:spcPct val="15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Killing &amp; degradation of ingested material 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59606AE4-C60A-FE38-2191-687E8EB1D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b="1" dirty="0">
                <a:solidFill>
                  <a:schemeClr val="folHlink"/>
                </a:solidFill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PHAGOCYTOSIS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B4BB-345D-858E-4D05-30E56453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PHAGOCYTOSIS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62EB9-B9A2-6A64-E1BD-BCBB76A24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08" y="1737360"/>
            <a:ext cx="11824855" cy="475695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Phagocytic receptors that enable to recognize and ingest microbes are </a:t>
            </a:r>
            <a:endParaRPr lang="en-US" sz="2800" b="1" dirty="0">
              <a:solidFill>
                <a:srgbClr val="002060"/>
              </a:solidFill>
            </a:endParaRPr>
          </a:p>
          <a:p>
            <a:pPr lvl="2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Mannose receptors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Scavenger receptor</a:t>
            </a:r>
          </a:p>
          <a:p>
            <a:pPr lvl="2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Receptor for various </a:t>
            </a:r>
            <a:r>
              <a:rPr lang="en-US" sz="2400" b="1" dirty="0" err="1">
                <a:solidFill>
                  <a:srgbClr val="002060"/>
                </a:solidFill>
              </a:rPr>
              <a:t>opsonins</a:t>
            </a:r>
            <a:endParaRPr lang="en-US" sz="2400" b="1" dirty="0">
              <a:solidFill>
                <a:srgbClr val="002060"/>
              </a:solidFill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Mannose receptors binds to </a:t>
            </a:r>
            <a:r>
              <a:rPr lang="en-US" sz="2400" b="1" dirty="0">
                <a:solidFill>
                  <a:srgbClr val="0070C0"/>
                </a:solidFill>
              </a:rPr>
              <a:t>mannose and fucose residues of glycoproteins and glycolipids </a:t>
            </a:r>
            <a:r>
              <a:rPr lang="en-US" sz="2400" b="1" dirty="0">
                <a:solidFill>
                  <a:srgbClr val="002060"/>
                </a:solidFill>
              </a:rPr>
              <a:t>which are typically present on microbial cell wall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Where as mammalian glycoproteins and glycolipids contain terminal </a:t>
            </a:r>
            <a:r>
              <a:rPr lang="en-US" sz="2400" b="1" dirty="0">
                <a:solidFill>
                  <a:srgbClr val="0070C0"/>
                </a:solidFill>
              </a:rPr>
              <a:t>sialic acid or N-acetyl galactosamine</a:t>
            </a:r>
            <a:r>
              <a:rPr lang="en-US" sz="2400" b="1" dirty="0">
                <a:solidFill>
                  <a:srgbClr val="002060"/>
                </a:solidFill>
              </a:rPr>
              <a:t>. Therefore these receptors does not recognize the host cells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Scavenger receptors mediate endocytosis of </a:t>
            </a:r>
            <a:r>
              <a:rPr lang="en-US" sz="2400" b="1" dirty="0">
                <a:solidFill>
                  <a:srgbClr val="0070C0"/>
                </a:solidFill>
              </a:rPr>
              <a:t>oxidized or acetylated LDL particles </a:t>
            </a:r>
            <a:r>
              <a:rPr lang="en-US" sz="2400" b="1" dirty="0">
                <a:solidFill>
                  <a:srgbClr val="002060"/>
                </a:solidFill>
              </a:rPr>
              <a:t>and not with conventional LDL receptor and also they recognize the microbes</a:t>
            </a:r>
          </a:p>
        </p:txBody>
      </p:sp>
    </p:spTree>
    <p:extLst>
      <p:ext uri="{BB962C8B-B14F-4D97-AF65-F5344CB8AC3E}">
        <p14:creationId xmlns:p14="http://schemas.microsoft.com/office/powerpoint/2010/main" val="1701099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436EA6A-88BA-D581-B3D2-BBE25EED2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135082"/>
            <a:ext cx="8229600" cy="990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ACUTE INFLAMMATION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B288F57-9A6E-D1EE-9564-8EA7C2197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0327" y="1298865"/>
            <a:ext cx="11492345" cy="5122718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OPSONIZATION &amp; OPSONINS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rgbClr val="002060"/>
                </a:solidFill>
              </a:rPr>
              <a:t>The process of coating particle , such as a microbe , to target it for phagocytosis is called Opsonization &amp; substances that coat are called </a:t>
            </a:r>
            <a:r>
              <a:rPr lang="en-US" sz="2800" b="1" dirty="0" err="1">
                <a:solidFill>
                  <a:srgbClr val="002060"/>
                </a:solidFill>
              </a:rPr>
              <a:t>Opsonins</a:t>
            </a:r>
            <a:endParaRPr lang="en-US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Efficient </a:t>
            </a:r>
            <a:r>
              <a:rPr lang="en-US" sz="2800" b="1" dirty="0" err="1">
                <a:solidFill>
                  <a:srgbClr val="0070C0"/>
                </a:solidFill>
              </a:rPr>
              <a:t>Opsonins</a:t>
            </a:r>
            <a:r>
              <a:rPr lang="en-US" sz="2800" b="1" dirty="0">
                <a:solidFill>
                  <a:srgbClr val="0070C0"/>
                </a:solidFill>
              </a:rPr>
              <a:t> are –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IgG antibodies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Components of complement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Mannose binding Lectin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Fibronectin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 Fibrinogen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Tx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</a:rPr>
              <a:t>C- reactive protein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103-BDEE-C6E3-B6E8-CCE0A206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3" name="Picture 4" descr="7">
            <a:extLst>
              <a:ext uri="{FF2B5EF4-FFF2-40B4-BE49-F238E27FC236}">
                <a16:creationId xmlns:a16="http://schemas.microsoft.com/office/drawing/2014/main" id="{C889ECAD-D361-EDC5-4077-542C42D95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" t="935" r="1367" b="41287"/>
          <a:stretch/>
        </p:blipFill>
        <p:spPr bwMode="auto">
          <a:xfrm>
            <a:off x="1097280" y="1"/>
            <a:ext cx="1005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07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D65F-A7FA-05A5-8F2A-49DF48FE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sz="4000" b="1" dirty="0">
                <a:solidFill>
                  <a:schemeClr val="folHlink"/>
                </a:solidFill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PHAGOCYTOSIS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7D29E-249E-23F6-C20D-A72CB195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Killing of microbes is accomplished by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Reactive oxygen species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Reactive nitrogen species mainly derived from nitric oxide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Lysosomal enzymes</a:t>
            </a:r>
          </a:p>
        </p:txBody>
      </p:sp>
    </p:spTree>
    <p:extLst>
      <p:ext uri="{BB962C8B-B14F-4D97-AF65-F5344CB8AC3E}">
        <p14:creationId xmlns:p14="http://schemas.microsoft.com/office/powerpoint/2010/main" val="3617361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A1ABC-233A-AB4D-BE90-8F9FC85C5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5"/>
          <a:stretch/>
        </p:blipFill>
        <p:spPr>
          <a:xfrm>
            <a:off x="249382" y="1839190"/>
            <a:ext cx="5411190" cy="4390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9D294-D34E-70A7-F119-B10582E00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" t="2466" r="1190"/>
          <a:stretch/>
        </p:blipFill>
        <p:spPr>
          <a:xfrm>
            <a:off x="6033851" y="1974270"/>
            <a:ext cx="5697486" cy="4156364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5D0391F-24AD-C761-231E-05C37F5AA580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ACUTE INFLAMMATION</a:t>
            </a:r>
            <a:br>
              <a:rPr lang="en-US" b="1" dirty="0">
                <a:solidFill>
                  <a:schemeClr val="folHlink"/>
                </a:solidFill>
              </a:rPr>
            </a:br>
            <a:r>
              <a:rPr lang="en-US" sz="3200" b="1" dirty="0">
                <a:solidFill>
                  <a:srgbClr val="7030A0"/>
                </a:solidFill>
                <a:latin typeface="+mn-lt"/>
              </a:rPr>
              <a:t>PHAGOCYTOSIS –KILLING AND DEGRADATION OF MICROBES</a:t>
            </a:r>
          </a:p>
        </p:txBody>
      </p:sp>
    </p:spTree>
    <p:extLst>
      <p:ext uri="{BB962C8B-B14F-4D97-AF65-F5344CB8AC3E}">
        <p14:creationId xmlns:p14="http://schemas.microsoft.com/office/powerpoint/2010/main" val="3542879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D980-D6D2-EFAB-35A7-896B34C2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9248"/>
            <a:ext cx="10058400" cy="70230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NEUTROPHIL EXTRACELLULAR TRAP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E36D9-FC80-8DD6-815B-FD1C4326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988906"/>
            <a:ext cx="11959936" cy="866293"/>
          </a:xfrm>
        </p:spPr>
        <p:txBody>
          <a:bodyPr/>
          <a:lstStyle/>
          <a:p>
            <a:pPr marL="0" indent="0" algn="ctr">
              <a:buClr>
                <a:srgbClr val="002060"/>
              </a:buClr>
              <a:buNone/>
            </a:pPr>
            <a:r>
              <a:rPr lang="en-US" sz="2400" b="1" dirty="0">
                <a:solidFill>
                  <a:srgbClr val="002060"/>
                </a:solidFill>
              </a:rPr>
              <a:t>NET are extracellular fibrillar meshwork that nuclear chromatin which binds and concentrates antimicrobial peptides and enzymes at the sites of infection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2F4BE-1574-19C1-533D-C493DB5A7761}"/>
              </a:ext>
            </a:extLst>
          </p:cNvPr>
          <p:cNvSpPr txBox="1"/>
          <p:nvPr/>
        </p:nvSpPr>
        <p:spPr>
          <a:xfrm>
            <a:off x="322119" y="2202873"/>
            <a:ext cx="77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5304E4-2A34-1502-8AD7-4AB7B4D5C3C1}"/>
              </a:ext>
            </a:extLst>
          </p:cNvPr>
          <p:cNvSpPr txBox="1"/>
          <p:nvPr/>
        </p:nvSpPr>
        <p:spPr>
          <a:xfrm>
            <a:off x="1620981" y="2152586"/>
            <a:ext cx="2566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Activates Arginine deaminase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3C97F-111D-9EE0-5153-256B54CEDADA}"/>
              </a:ext>
            </a:extLst>
          </p:cNvPr>
          <p:cNvSpPr txBox="1"/>
          <p:nvPr/>
        </p:nvSpPr>
        <p:spPr>
          <a:xfrm>
            <a:off x="737754" y="3348621"/>
            <a:ext cx="1433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Arginine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2EC00-14DA-2A00-2365-58BE44E2DC7C}"/>
              </a:ext>
            </a:extLst>
          </p:cNvPr>
          <p:cNvSpPr txBox="1"/>
          <p:nvPr/>
        </p:nvSpPr>
        <p:spPr>
          <a:xfrm>
            <a:off x="3522517" y="3410967"/>
            <a:ext cx="16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Cetrulline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9376E-5AD9-A8BE-3D62-E3EA61AA03CF}"/>
              </a:ext>
            </a:extLst>
          </p:cNvPr>
          <p:cNvSpPr txBox="1"/>
          <p:nvPr/>
        </p:nvSpPr>
        <p:spPr>
          <a:xfrm>
            <a:off x="5356512" y="3225510"/>
            <a:ext cx="2317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Chromatin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decondensation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25D72-7816-E836-E29B-39B3207DBE41}"/>
              </a:ext>
            </a:extLst>
          </p:cNvPr>
          <p:cNvSpPr txBox="1"/>
          <p:nvPr/>
        </p:nvSpPr>
        <p:spPr>
          <a:xfrm>
            <a:off x="8437418" y="2295206"/>
            <a:ext cx="197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MPO and Elastase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BC19D-F876-E7DE-8B62-5E441DF5A695}"/>
              </a:ext>
            </a:extLst>
          </p:cNvPr>
          <p:cNvSpPr txBox="1"/>
          <p:nvPr/>
        </p:nvSpPr>
        <p:spPr>
          <a:xfrm>
            <a:off x="4987637" y="4602089"/>
            <a:ext cx="3449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Rupture of nuclear envelop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905E06-DDCF-9223-091C-77C85FAB3B5C}"/>
              </a:ext>
            </a:extLst>
          </p:cNvPr>
          <p:cNvSpPr txBox="1"/>
          <p:nvPr/>
        </p:nvSpPr>
        <p:spPr>
          <a:xfrm>
            <a:off x="5356512" y="5434512"/>
            <a:ext cx="2431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Release of chromatin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14B9EF-33B8-2053-6C75-683560417655}"/>
              </a:ext>
            </a:extLst>
          </p:cNvPr>
          <p:cNvCxnSpPr>
            <a:stCxn id="4" idx="3"/>
          </p:cNvCxnSpPr>
          <p:nvPr/>
        </p:nvCxnSpPr>
        <p:spPr>
          <a:xfrm flipV="1">
            <a:off x="1097281" y="2433705"/>
            <a:ext cx="731519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1083D7-8944-B82A-0C0D-FD256AA14E7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808018" y="3584864"/>
            <a:ext cx="1714499" cy="107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3C443A-EA72-D54C-9CC0-DA0736575111}"/>
              </a:ext>
            </a:extLst>
          </p:cNvPr>
          <p:cNvCxnSpPr/>
          <p:nvPr/>
        </p:nvCxnSpPr>
        <p:spPr>
          <a:xfrm>
            <a:off x="2722418" y="2868080"/>
            <a:ext cx="0" cy="5708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CEE7B4-0501-C1C5-0C0B-659F05E900C2}"/>
              </a:ext>
            </a:extLst>
          </p:cNvPr>
          <p:cNvCxnSpPr/>
          <p:nvPr/>
        </p:nvCxnSpPr>
        <p:spPr>
          <a:xfrm>
            <a:off x="4727864" y="3556370"/>
            <a:ext cx="8728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C3ECE3-CDFF-7E91-D401-D86943735A12}"/>
              </a:ext>
            </a:extLst>
          </p:cNvPr>
          <p:cNvCxnSpPr>
            <a:stCxn id="8" idx="2"/>
          </p:cNvCxnSpPr>
          <p:nvPr/>
        </p:nvCxnSpPr>
        <p:spPr>
          <a:xfrm flipH="1">
            <a:off x="6515098" y="3933396"/>
            <a:ext cx="1" cy="642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B741B7-CA6F-403A-DEEC-1DAAC2F34B10}"/>
              </a:ext>
            </a:extLst>
          </p:cNvPr>
          <p:cNvCxnSpPr/>
          <p:nvPr/>
        </p:nvCxnSpPr>
        <p:spPr>
          <a:xfrm>
            <a:off x="6515098" y="4976026"/>
            <a:ext cx="0" cy="468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6D165E-36EE-CDEC-1788-101DCD0303CB}"/>
              </a:ext>
            </a:extLst>
          </p:cNvPr>
          <p:cNvCxnSpPr>
            <a:endCxn id="8" idx="3"/>
          </p:cNvCxnSpPr>
          <p:nvPr/>
        </p:nvCxnSpPr>
        <p:spPr>
          <a:xfrm flipH="1">
            <a:off x="7673685" y="2900917"/>
            <a:ext cx="940379" cy="678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38C9E36-6007-2CF6-4C81-3FE2338559A2}"/>
              </a:ext>
            </a:extLst>
          </p:cNvPr>
          <p:cNvSpPr txBox="1"/>
          <p:nvPr/>
        </p:nvSpPr>
        <p:spPr>
          <a:xfrm>
            <a:off x="145473" y="5933209"/>
            <a:ext cx="5211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In this process neutrophil dies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9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49E8-F0AC-98DE-B6F5-77704292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408" y="97265"/>
            <a:ext cx="10058400" cy="4927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NEUTROPHIL EXTRACELLULAR TRAP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43754-C04F-A183-9E98-A6FA01B1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45" y="580636"/>
            <a:ext cx="10567555" cy="61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9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BF315-E784-169D-AE75-781FFAC6A851}"/>
              </a:ext>
            </a:extLst>
          </p:cNvPr>
          <p:cNvSpPr txBox="1"/>
          <p:nvPr/>
        </p:nvSpPr>
        <p:spPr>
          <a:xfrm>
            <a:off x="370609" y="3329762"/>
            <a:ext cx="2379518" cy="707886"/>
          </a:xfrm>
          <a:prstGeom prst="rect">
            <a:avLst/>
          </a:prstGeom>
          <a:solidFill>
            <a:srgbClr val="FFEFFF"/>
          </a:solidFill>
          <a:effectLst>
            <a:glow rad="63500">
              <a:srgbClr val="FF66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Morphologic pattern of inflammation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9CFB9-468A-5690-EA7F-629DB1B4796B}"/>
              </a:ext>
            </a:extLst>
          </p:cNvPr>
          <p:cNvSpPr txBox="1"/>
          <p:nvPr/>
        </p:nvSpPr>
        <p:spPr>
          <a:xfrm>
            <a:off x="4104409" y="1512153"/>
            <a:ext cx="2348346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Serous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inflammation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1D8B4-83F7-9499-3021-AE9DBFD6EC81}"/>
              </a:ext>
            </a:extLst>
          </p:cNvPr>
          <p:cNvSpPr txBox="1"/>
          <p:nvPr/>
        </p:nvSpPr>
        <p:spPr>
          <a:xfrm>
            <a:off x="6844147" y="1111434"/>
            <a:ext cx="473132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Fluid does not contain microbes or leukocytes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Secreted by mesothelial cells or serous fluid accumulation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D2102-052B-0A23-EE9D-2953EAED97FE}"/>
              </a:ext>
            </a:extLst>
          </p:cNvPr>
          <p:cNvSpPr txBox="1"/>
          <p:nvPr/>
        </p:nvSpPr>
        <p:spPr>
          <a:xfrm>
            <a:off x="4104409" y="2960430"/>
            <a:ext cx="2410691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Fibrinous inflammation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0C5F2-95EF-80C4-A83E-02CE2F445965}"/>
              </a:ext>
            </a:extLst>
          </p:cNvPr>
          <p:cNvSpPr txBox="1"/>
          <p:nvPr/>
        </p:nvSpPr>
        <p:spPr>
          <a:xfrm>
            <a:off x="6844147" y="2734518"/>
            <a:ext cx="473132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Increase in permeability, local procoagulant stimulus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Common in inflammation of body cavities like meninges, pericardium and pleura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C67D0-1361-C945-0AC3-42062E767EF6}"/>
              </a:ext>
            </a:extLst>
          </p:cNvPr>
          <p:cNvSpPr txBox="1"/>
          <p:nvPr/>
        </p:nvSpPr>
        <p:spPr>
          <a:xfrm>
            <a:off x="4118264" y="4408707"/>
            <a:ext cx="2396836" cy="369332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Purulent inflammation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1963A-C364-1FC5-F4CF-B4EB51454863}"/>
              </a:ext>
            </a:extLst>
          </p:cNvPr>
          <p:cNvSpPr txBox="1"/>
          <p:nvPr/>
        </p:nvSpPr>
        <p:spPr>
          <a:xfrm>
            <a:off x="6844147" y="4131708"/>
            <a:ext cx="450965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Exudate containing neutrophils, liquified 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Abscess – localized collection of pus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B4005-A02E-556A-B804-36304E153CA8}"/>
              </a:ext>
            </a:extLst>
          </p:cNvPr>
          <p:cNvSpPr txBox="1"/>
          <p:nvPr/>
        </p:nvSpPr>
        <p:spPr>
          <a:xfrm>
            <a:off x="4218709" y="5745443"/>
            <a:ext cx="2296391" cy="400110"/>
          </a:xfrm>
          <a:prstGeom prst="rect">
            <a:avLst/>
          </a:prstGeom>
          <a:solidFill>
            <a:srgbClr val="E1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Ulcers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ED06FB-B34D-3AF8-8309-AD2B0E9E1E8E}"/>
              </a:ext>
            </a:extLst>
          </p:cNvPr>
          <p:cNvCxnSpPr/>
          <p:nvPr/>
        </p:nvCxnSpPr>
        <p:spPr>
          <a:xfrm flipV="1">
            <a:off x="2878282" y="1974273"/>
            <a:ext cx="1080654" cy="161059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8F88A6-5A6F-C7F5-408F-825B8B957D3B}"/>
              </a:ext>
            </a:extLst>
          </p:cNvPr>
          <p:cNvCxnSpPr>
            <a:cxnSpLocks/>
          </p:cNvCxnSpPr>
          <p:nvPr/>
        </p:nvCxnSpPr>
        <p:spPr>
          <a:xfrm flipV="1">
            <a:off x="2895600" y="3145096"/>
            <a:ext cx="1063336" cy="53860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290410-0BAF-49DD-F70E-DD3ABEB208A3}"/>
              </a:ext>
            </a:extLst>
          </p:cNvPr>
          <p:cNvCxnSpPr>
            <a:cxnSpLocks/>
          </p:cNvCxnSpPr>
          <p:nvPr/>
        </p:nvCxnSpPr>
        <p:spPr>
          <a:xfrm>
            <a:off x="2905990" y="3868449"/>
            <a:ext cx="1070264" cy="6321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581A3A-07A9-79F2-CA46-3FC861A8F09E}"/>
              </a:ext>
            </a:extLst>
          </p:cNvPr>
          <p:cNvCxnSpPr>
            <a:cxnSpLocks/>
          </p:cNvCxnSpPr>
          <p:nvPr/>
        </p:nvCxnSpPr>
        <p:spPr>
          <a:xfrm>
            <a:off x="2878282" y="4053193"/>
            <a:ext cx="1239982" cy="152672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1F76E9-8DEA-52A4-9ACD-4A56CA2C0670}"/>
              </a:ext>
            </a:extLst>
          </p:cNvPr>
          <p:cNvSpPr txBox="1"/>
          <p:nvPr/>
        </p:nvSpPr>
        <p:spPr>
          <a:xfrm>
            <a:off x="1735282" y="309555"/>
            <a:ext cx="856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MORPHOLOGICAL PATTERNS OF ACUTE INFLAMMATION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7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9A6A-623B-5CA0-BA83-3212CD38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406"/>
            <a:ext cx="10515600" cy="9040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HISTORICAL EVENTS</a:t>
            </a:r>
            <a:endParaRPr 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7786D-53CB-8260-8B59-2880A4802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05" y="1127414"/>
            <a:ext cx="1908740" cy="2355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B0B35-490B-C931-365E-475231B4C8F7}"/>
              </a:ext>
            </a:extLst>
          </p:cNvPr>
          <p:cNvSpPr txBox="1"/>
          <p:nvPr/>
        </p:nvSpPr>
        <p:spPr>
          <a:xfrm>
            <a:off x="3768436" y="2005446"/>
            <a:ext cx="6909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John Hunter ( Scottish surgeon) </a:t>
            </a:r>
            <a:r>
              <a:rPr lang="en-US" sz="2400" b="1" dirty="0">
                <a:solidFill>
                  <a:srgbClr val="002060"/>
                </a:solidFill>
              </a:rPr>
              <a:t>– inflammation is not a disease but a stereotypic response to injurious stimuli by host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8B3EB-49CE-3E3B-1584-EAA2FF62E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04" y="3827110"/>
            <a:ext cx="1908739" cy="2313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A136CC-95C5-3CA8-AF6A-6A5DC86C5B7A}"/>
              </a:ext>
            </a:extLst>
          </p:cNvPr>
          <p:cNvSpPr txBox="1"/>
          <p:nvPr/>
        </p:nvSpPr>
        <p:spPr>
          <a:xfrm>
            <a:off x="3851564" y="4592782"/>
            <a:ext cx="616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Elie Metchnikoff</a:t>
            </a:r>
            <a:r>
              <a:rPr lang="en-US" sz="2400" b="1" dirty="0">
                <a:solidFill>
                  <a:srgbClr val="002060"/>
                </a:solidFill>
              </a:rPr>
              <a:t> -  described phagocytosis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D193-DD0F-2B64-05E0-D8883093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C9A63-AD91-4D72-3106-D63501293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D6CD8CC-1F51-A1E1-FBA7-97BF0B38B8B9}"/>
              </a:ext>
            </a:extLst>
          </p:cNvPr>
          <p:cNvSpPr/>
          <p:nvPr/>
        </p:nvSpPr>
        <p:spPr>
          <a:xfrm>
            <a:off x="2815936" y="1932709"/>
            <a:ext cx="6265719" cy="328352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492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2CB8E-06A3-A7A1-9D06-E40E8FDF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" y="1849582"/>
            <a:ext cx="11471563" cy="4561609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Infections</a:t>
            </a:r>
            <a:r>
              <a:rPr lang="en-US" sz="2400" b="1" dirty="0">
                <a:solidFill>
                  <a:srgbClr val="002060"/>
                </a:solidFill>
              </a:rPr>
              <a:t> – bacterial, viral, fungal, parasitic and microbial toxins</a:t>
            </a:r>
          </a:p>
          <a:p>
            <a:pPr lvl="1">
              <a:lnSpc>
                <a:spcPct val="120000"/>
              </a:lnSpc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Physical trauma or blunt injury</a:t>
            </a:r>
          </a:p>
          <a:p>
            <a:pPr lvl="1">
              <a:lnSpc>
                <a:spcPct val="120000"/>
              </a:lnSpc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Necrotic tissue </a:t>
            </a:r>
            <a:r>
              <a:rPr lang="en-US" sz="2400" b="1" dirty="0">
                <a:solidFill>
                  <a:srgbClr val="002060"/>
                </a:solidFill>
              </a:rPr>
              <a:t>– molecules released from necrotic cells induce inflammatory reaction</a:t>
            </a:r>
          </a:p>
          <a:p>
            <a:pPr lvl="1">
              <a:lnSpc>
                <a:spcPct val="120000"/>
              </a:lnSpc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Foreign bodies (splinters, dirt, sutures) </a:t>
            </a:r>
            <a:r>
              <a:rPr lang="en-US" sz="2400" b="1" dirty="0">
                <a:solidFill>
                  <a:srgbClr val="002060"/>
                </a:solidFill>
              </a:rPr>
              <a:t>– elicit inflammation by themselves or can cause tissue injury . Deposition of endogenous substances like urate crystals, cholesterol crystals,  lipids can also  produce inflammation</a:t>
            </a:r>
          </a:p>
          <a:p>
            <a:pPr lvl="1">
              <a:lnSpc>
                <a:spcPct val="120000"/>
              </a:lnSpc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Immune reactions </a:t>
            </a:r>
            <a:r>
              <a:rPr lang="en-US" sz="2400" b="1" dirty="0">
                <a:solidFill>
                  <a:srgbClr val="002060"/>
                </a:solidFill>
              </a:rPr>
              <a:t>– autoimmune diseases where injurious immune responses are directed against self antigens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723006-C44B-C64E-0EFB-872AFCB4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9767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INFLAMMATION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E5FF2-4253-DE73-637C-D680AA3C2BEE}"/>
              </a:ext>
            </a:extLst>
          </p:cNvPr>
          <p:cNvSpPr txBox="1"/>
          <p:nvPr/>
        </p:nvSpPr>
        <p:spPr>
          <a:xfrm>
            <a:off x="4068039" y="1130376"/>
            <a:ext cx="405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CAUSES OF INFLAMMATION 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4E29F8-4254-31DC-D6CF-1CB964EC7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24"/>
          <a:stretch/>
        </p:blipFill>
        <p:spPr>
          <a:xfrm>
            <a:off x="3017083" y="180402"/>
            <a:ext cx="6324344" cy="6552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E2001-D25D-3212-E3AE-7EAC8E4954F1}"/>
              </a:ext>
            </a:extLst>
          </p:cNvPr>
          <p:cNvSpPr txBox="1"/>
          <p:nvPr/>
        </p:nvSpPr>
        <p:spPr>
          <a:xfrm>
            <a:off x="169718" y="2441864"/>
            <a:ext cx="268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SEQUENCE OF EVENTS IN INFLAMMATION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4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F79A4-4029-B167-C6C6-934F8D881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34"/>
          <a:stretch/>
        </p:blipFill>
        <p:spPr>
          <a:xfrm>
            <a:off x="3798644" y="191490"/>
            <a:ext cx="5780297" cy="61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5FC76-B61C-4DC3-6C2A-766F41F2BADC}"/>
              </a:ext>
            </a:extLst>
          </p:cNvPr>
          <p:cNvSpPr txBox="1"/>
          <p:nvPr/>
        </p:nvSpPr>
        <p:spPr>
          <a:xfrm>
            <a:off x="169718" y="2441864"/>
            <a:ext cx="268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SEQUENCE OF EVENTS IN INFLAMMATION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58A7-65BD-1597-9461-15074537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47296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TYPES OF INFLAMMATION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708E8-84B8-7C7C-B265-732E1DD3A478}"/>
              </a:ext>
            </a:extLst>
          </p:cNvPr>
          <p:cNvSpPr txBox="1"/>
          <p:nvPr/>
        </p:nvSpPr>
        <p:spPr>
          <a:xfrm>
            <a:off x="841885" y="3609766"/>
            <a:ext cx="2556728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3300"/>
                </a:solidFill>
              </a:rPr>
              <a:t>Types of inflammation</a:t>
            </a:r>
            <a:endParaRPr lang="en-US" sz="1600" b="1" dirty="0">
              <a:solidFill>
                <a:srgbClr val="9933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555EC-D6AC-59B5-44E6-2D4F0D9B6560}"/>
              </a:ext>
            </a:extLst>
          </p:cNvPr>
          <p:cNvSpPr txBox="1"/>
          <p:nvPr/>
        </p:nvSpPr>
        <p:spPr>
          <a:xfrm>
            <a:off x="4848398" y="2167750"/>
            <a:ext cx="2556164" cy="400110"/>
          </a:xfrm>
          <a:prstGeom prst="rect">
            <a:avLst/>
          </a:prstGeom>
          <a:solidFill>
            <a:srgbClr val="E5FFE5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Acute inflammation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621D6-1663-18B5-7A8D-280BABD59B59}"/>
              </a:ext>
            </a:extLst>
          </p:cNvPr>
          <p:cNvSpPr txBox="1"/>
          <p:nvPr/>
        </p:nvSpPr>
        <p:spPr>
          <a:xfrm>
            <a:off x="4759037" y="3647686"/>
            <a:ext cx="2691246" cy="400110"/>
          </a:xfrm>
          <a:prstGeom prst="rect">
            <a:avLst/>
          </a:prstGeom>
          <a:solidFill>
            <a:srgbClr val="E5FFE5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Chronic inflammation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191EF-6B48-D0C3-7F6E-8FA336D6E724}"/>
              </a:ext>
            </a:extLst>
          </p:cNvPr>
          <p:cNvSpPr txBox="1"/>
          <p:nvPr/>
        </p:nvSpPr>
        <p:spPr>
          <a:xfrm>
            <a:off x="4608311" y="5360560"/>
            <a:ext cx="3207328" cy="369332"/>
          </a:xfrm>
          <a:prstGeom prst="rect">
            <a:avLst/>
          </a:prstGeom>
          <a:solidFill>
            <a:srgbClr val="E5FFE5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Granulomatous inflammation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E5E16-CCE0-4E80-8A9F-BEB2B3F6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0" t="20956" r="18195" b="14452"/>
          <a:stretch/>
        </p:blipFill>
        <p:spPr>
          <a:xfrm rot="5143216">
            <a:off x="7775495" y="1524755"/>
            <a:ext cx="1221014" cy="1395477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F8B8C-6B88-37D0-8DAB-2555113323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0" t="13655" r="9330" b="27972"/>
          <a:stretch/>
        </p:blipFill>
        <p:spPr>
          <a:xfrm>
            <a:off x="7955379" y="4828153"/>
            <a:ext cx="1482705" cy="1288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71A2B6-6025-C6A7-3353-9446CFA55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30490" r="60369" b="20736"/>
          <a:stretch/>
        </p:blipFill>
        <p:spPr>
          <a:xfrm>
            <a:off x="7913815" y="3418294"/>
            <a:ext cx="1075178" cy="10100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A49702-9778-529D-FC85-99BA7941A335}"/>
              </a:ext>
            </a:extLst>
          </p:cNvPr>
          <p:cNvCxnSpPr>
            <a:cxnSpLocks/>
          </p:cNvCxnSpPr>
          <p:nvPr/>
        </p:nvCxnSpPr>
        <p:spPr>
          <a:xfrm flipV="1">
            <a:off x="3488404" y="2429560"/>
            <a:ext cx="1119907" cy="9779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C89546-8F8C-6F9B-5533-7F3055030727}"/>
              </a:ext>
            </a:extLst>
          </p:cNvPr>
          <p:cNvCxnSpPr/>
          <p:nvPr/>
        </p:nvCxnSpPr>
        <p:spPr>
          <a:xfrm>
            <a:off x="3652807" y="3779043"/>
            <a:ext cx="8945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117648-78A8-E953-C22E-0D2DFD320ADA}"/>
              </a:ext>
            </a:extLst>
          </p:cNvPr>
          <p:cNvCxnSpPr>
            <a:cxnSpLocks/>
          </p:cNvCxnSpPr>
          <p:nvPr/>
        </p:nvCxnSpPr>
        <p:spPr>
          <a:xfrm>
            <a:off x="3502460" y="4213733"/>
            <a:ext cx="961764" cy="9401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6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6108-A082-62B7-F8BB-548F1D0B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460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DIFFERENCES BETWEEN ACUTE AND CHRONIC INFLAMMATION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6609B47-331A-725F-915E-BCD65607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63571"/>
              </p:ext>
            </p:extLst>
          </p:nvPr>
        </p:nvGraphicFramePr>
        <p:xfrm>
          <a:off x="432262" y="2091266"/>
          <a:ext cx="11388435" cy="3608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6145">
                  <a:extLst>
                    <a:ext uri="{9D8B030D-6E8A-4147-A177-3AD203B41FA5}">
                      <a16:colId xmlns:a16="http://schemas.microsoft.com/office/drawing/2014/main" val="2397172223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56588844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3926206947"/>
                    </a:ext>
                  </a:extLst>
                </a:gridCol>
              </a:tblGrid>
              <a:tr h="654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FEATURES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ACUTE INFLAMMATION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CHRONIC INFLAMMATION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838750"/>
                  </a:ext>
                </a:extLst>
              </a:tr>
              <a:tr h="6540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Onset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Fast : minutes or hours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Slow :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264150"/>
                  </a:ext>
                </a:extLst>
              </a:tr>
              <a:tr h="6540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Cellular infiltrate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Mainly neutrophils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Monocytes / macrophages and lymphocytes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92263"/>
                  </a:ext>
                </a:extLst>
              </a:tr>
              <a:tr h="6540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Tissue injury , fibrosis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Usually mild and self limited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Often severe and progressive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248511"/>
                  </a:ext>
                </a:extLst>
              </a:tr>
              <a:tr h="65408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Local and systemic signs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Prominent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833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7310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4121</TotalTime>
  <Words>1442</Words>
  <Application>Microsoft Office PowerPoint</Application>
  <PresentationFormat>Widescreen</PresentationFormat>
  <Paragraphs>230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Aharoni</vt:lpstr>
      <vt:lpstr>Arial</vt:lpstr>
      <vt:lpstr>Calibri</vt:lpstr>
      <vt:lpstr>Calibri Light</vt:lpstr>
      <vt:lpstr>Tahoma</vt:lpstr>
      <vt:lpstr>Wingdings</vt:lpstr>
      <vt:lpstr>Retrospect</vt:lpstr>
      <vt:lpstr>INFLAMMATION</vt:lpstr>
      <vt:lpstr>INFLAMMATION</vt:lpstr>
      <vt:lpstr>HISTORICAL EVENTS</vt:lpstr>
      <vt:lpstr>HISTORICAL EVENTS</vt:lpstr>
      <vt:lpstr>INFLAMMATION </vt:lpstr>
      <vt:lpstr>PowerPoint Presentation</vt:lpstr>
      <vt:lpstr>PowerPoint Presentation</vt:lpstr>
      <vt:lpstr>TYPES OF INFLAMMATION</vt:lpstr>
      <vt:lpstr>DIFFERENCES BETWEEN ACUTE AND CHRONIC INFLAMMATION</vt:lpstr>
      <vt:lpstr>ACUTE INFLAMMATION</vt:lpstr>
      <vt:lpstr>  NORMAL </vt:lpstr>
      <vt:lpstr>ACUTE INFLAMMATION Vascular events</vt:lpstr>
      <vt:lpstr>ACUTE INFLAMMATION  Increased vascular permeability (vascular leakage)</vt:lpstr>
      <vt:lpstr>ACUTE INFLAMMATION  Increased vascular permeability (vascular leakage)</vt:lpstr>
      <vt:lpstr>PowerPoint Presentation</vt:lpstr>
      <vt:lpstr>PowerPoint Presentation</vt:lpstr>
      <vt:lpstr>PowerPoint Presentation</vt:lpstr>
      <vt:lpstr>PowerPoint Presentation</vt:lpstr>
      <vt:lpstr>ACUTE INFLAMMATION Cellular events – leukocyte extravasation &amp; phagocytosis</vt:lpstr>
      <vt:lpstr>ACUTE INFLAMMATION Leucocyte adhesion &amp; transmigration</vt:lpstr>
      <vt:lpstr>ACUTE INFLAMMATION</vt:lpstr>
      <vt:lpstr>ACUTE INFLAMMATION Leucocyte adhesion &amp; transmigration</vt:lpstr>
      <vt:lpstr>ACUTE INFLAMMATION Leucocyte adhesion &amp; transmigration</vt:lpstr>
      <vt:lpstr>ACUTE INFLAMMATION Leucocyte adhesion &amp; transmigration</vt:lpstr>
      <vt:lpstr>ACUTE INFLAMMATION Leucocyte adhesion &amp; transmigration</vt:lpstr>
      <vt:lpstr>PowerPoint Presentation</vt:lpstr>
      <vt:lpstr>ACUTE INFLAMMATION CHEMOTAXIS</vt:lpstr>
      <vt:lpstr>ACUTE INFLAMMATION CHEMOTAXIS</vt:lpstr>
      <vt:lpstr>ACUTE INFLAMMATION</vt:lpstr>
      <vt:lpstr>PowerPoint Presentation</vt:lpstr>
      <vt:lpstr>ACUTE INFLAMMATION PHAGOCYTOSIS</vt:lpstr>
      <vt:lpstr>ACUTE INFLAMMATION PHAGOCYTOSIS</vt:lpstr>
      <vt:lpstr>ACUTE INFLAMMATION</vt:lpstr>
      <vt:lpstr>s</vt:lpstr>
      <vt:lpstr>ACUTE INFLAMMATION PHAGOCYTOSIS</vt:lpstr>
      <vt:lpstr>PowerPoint Presentation</vt:lpstr>
      <vt:lpstr>NEUTROPHIL EXTRACELLULAR TRAP</vt:lpstr>
      <vt:lpstr>NEUTROPHIL EXTRACELLULAR TRAP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INFLAMMATION</dc:title>
  <dc:creator>Rupesh Vissa</dc:creator>
  <cp:lastModifiedBy>Rupesh Vissa</cp:lastModifiedBy>
  <cp:revision>32</cp:revision>
  <dcterms:created xsi:type="dcterms:W3CDTF">2023-04-01T07:06:41Z</dcterms:created>
  <dcterms:modified xsi:type="dcterms:W3CDTF">2023-05-23T19:14:10Z</dcterms:modified>
</cp:coreProperties>
</file>