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88" r:id="rId5"/>
    <p:sldId id="289" r:id="rId6"/>
    <p:sldId id="290" r:id="rId7"/>
    <p:sldId id="287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AEB"/>
    <a:srgbClr val="FF99FF"/>
    <a:srgbClr val="FFE5FF"/>
    <a:srgbClr val="FFFF99"/>
    <a:srgbClr val="990099"/>
    <a:srgbClr val="D5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CF862-10CB-45B9-B1A6-0E015C23D016}" v="97" dt="2022-11-19T07:29:06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B36CF862-10CB-45B9-B1A6-0E015C23D016}"/>
    <pc:docChg chg="custSel addSld modSld">
      <pc:chgData name="Rupesh Vissa" userId="71bc4cc26d778a98" providerId="LiveId" clId="{B36CF862-10CB-45B9-B1A6-0E015C23D016}" dt="2022-11-19T07:29:09.867" v="546" actId="478"/>
      <pc:docMkLst>
        <pc:docMk/>
      </pc:docMkLst>
      <pc:sldChg chg="addSp delSp modSp mod delAnim">
        <pc:chgData name="Rupesh Vissa" userId="71bc4cc26d778a98" providerId="LiveId" clId="{B36CF862-10CB-45B9-B1A6-0E015C23D016}" dt="2022-11-19T07:28:34.797" v="536" actId="478"/>
        <pc:sldMkLst>
          <pc:docMk/>
          <pc:sldMk cId="3329393907" sldId="256"/>
        </pc:sldMkLst>
        <pc:spChg chg="mod">
          <ac:chgData name="Rupesh Vissa" userId="71bc4cc26d778a98" providerId="LiveId" clId="{B36CF862-10CB-45B9-B1A6-0E015C23D016}" dt="2022-10-17T16:04:04.872" v="348" actId="1076"/>
          <ac:spMkLst>
            <pc:docMk/>
            <pc:sldMk cId="3329393907" sldId="256"/>
            <ac:spMk id="2" creationId="{7E60ACEF-927D-6CDD-1E2B-FF573E8BE7A9}"/>
          </ac:spMkLst>
        </pc:spChg>
        <pc:spChg chg="del">
          <ac:chgData name="Rupesh Vissa" userId="71bc4cc26d778a98" providerId="LiveId" clId="{B36CF862-10CB-45B9-B1A6-0E015C23D016}" dt="2022-10-16T14:21:35.638" v="237" actId="478"/>
          <ac:spMkLst>
            <pc:docMk/>
            <pc:sldMk cId="3329393907" sldId="256"/>
            <ac:spMk id="3" creationId="{0A3364B2-47C8-3967-F705-A5B15A34D42D}"/>
          </ac:spMkLst>
        </pc:spChg>
        <pc:spChg chg="add mod">
          <ac:chgData name="Rupesh Vissa" userId="71bc4cc26d778a98" providerId="LiveId" clId="{B36CF862-10CB-45B9-B1A6-0E015C23D016}" dt="2022-10-17T16:04:11.260" v="349" actId="1076"/>
          <ac:spMkLst>
            <pc:docMk/>
            <pc:sldMk cId="3329393907" sldId="256"/>
            <ac:spMk id="4" creationId="{7BFCB303-9B23-5FC4-5284-E9AA6A54C39A}"/>
          </ac:spMkLst>
        </pc:spChg>
        <pc:picChg chg="add mod">
          <ac:chgData name="Rupesh Vissa" userId="71bc4cc26d778a98" providerId="LiveId" clId="{B36CF862-10CB-45B9-B1A6-0E015C23D016}" dt="2022-10-16T14:25:04.425" v="347" actId="1035"/>
          <ac:picMkLst>
            <pc:docMk/>
            <pc:sldMk cId="3329393907" sldId="256"/>
            <ac:picMk id="5" creationId="{617B5D70-EA53-1492-04A4-73430356B104}"/>
          </ac:picMkLst>
        </pc:picChg>
        <pc:picChg chg="add mod modCrop">
          <ac:chgData name="Rupesh Vissa" userId="71bc4cc26d778a98" providerId="LiveId" clId="{B36CF862-10CB-45B9-B1A6-0E015C23D016}" dt="2022-10-17T16:11:21.948" v="411" actId="14100"/>
          <ac:picMkLst>
            <pc:docMk/>
            <pc:sldMk cId="3329393907" sldId="256"/>
            <ac:picMk id="6" creationId="{631473BA-1283-2F2C-D50C-8C8B6C16DED8}"/>
          </ac:picMkLst>
        </pc:picChg>
        <pc:picChg chg="add mod modCrop">
          <ac:chgData name="Rupesh Vissa" userId="71bc4cc26d778a98" providerId="LiveId" clId="{B36CF862-10CB-45B9-B1A6-0E015C23D016}" dt="2022-10-17T16:11:03.265" v="405" actId="1076"/>
          <ac:picMkLst>
            <pc:docMk/>
            <pc:sldMk cId="3329393907" sldId="256"/>
            <ac:picMk id="7" creationId="{1E9D3EED-D5EF-ABE8-19CA-7DDAD7E4CBEB}"/>
          </ac:picMkLst>
        </pc:picChg>
        <pc:picChg chg="add mod modCrop">
          <ac:chgData name="Rupesh Vissa" userId="71bc4cc26d778a98" providerId="LiveId" clId="{B36CF862-10CB-45B9-B1A6-0E015C23D016}" dt="2022-10-17T16:11:38.192" v="412" actId="14100"/>
          <ac:picMkLst>
            <pc:docMk/>
            <pc:sldMk cId="3329393907" sldId="256"/>
            <ac:picMk id="9" creationId="{3FA5CBFC-3AFA-702C-8FAD-401F172B14D8}"/>
          </ac:picMkLst>
        </pc:picChg>
        <pc:picChg chg="add mod modCrop">
          <ac:chgData name="Rupesh Vissa" userId="71bc4cc26d778a98" providerId="LiveId" clId="{B36CF862-10CB-45B9-B1A6-0E015C23D016}" dt="2022-10-17T16:10:55.150" v="403"/>
          <ac:picMkLst>
            <pc:docMk/>
            <pc:sldMk cId="3329393907" sldId="256"/>
            <ac:picMk id="10" creationId="{B4E55678-0B3A-2205-4407-D5460456ABB5}"/>
          </ac:picMkLst>
        </pc:picChg>
        <pc:picChg chg="del">
          <ac:chgData name="Rupesh Vissa" userId="71bc4cc26d778a98" providerId="LiveId" clId="{B36CF862-10CB-45B9-B1A6-0E015C23D016}" dt="2022-11-19T07:28:34.797" v="536" actId="478"/>
          <ac:picMkLst>
            <pc:docMk/>
            <pc:sldMk cId="3329393907" sldId="256"/>
            <ac:picMk id="12" creationId="{4BDFE78B-281D-5D30-2986-7F7322DE3A75}"/>
          </ac:picMkLst>
        </pc:picChg>
      </pc:sldChg>
      <pc:sldChg chg="addSp delSp modSp mod delAnim">
        <pc:chgData name="Rupesh Vissa" userId="71bc4cc26d778a98" providerId="LiveId" clId="{B36CF862-10CB-45B9-B1A6-0E015C23D016}" dt="2022-11-19T07:28:39.083" v="537" actId="478"/>
        <pc:sldMkLst>
          <pc:docMk/>
          <pc:sldMk cId="1773482036" sldId="257"/>
        </pc:sldMkLst>
        <pc:spChg chg="mod">
          <ac:chgData name="Rupesh Vissa" userId="71bc4cc26d778a98" providerId="LiveId" clId="{B36CF862-10CB-45B9-B1A6-0E015C23D016}" dt="2022-10-16T14:24:47.622" v="331" actId="1035"/>
          <ac:spMkLst>
            <pc:docMk/>
            <pc:sldMk cId="1773482036" sldId="257"/>
            <ac:spMk id="12" creationId="{FEEF31CD-685C-0057-A636-D3247F74C091}"/>
          </ac:spMkLst>
        </pc:spChg>
        <pc:picChg chg="add mod">
          <ac:chgData name="Rupesh Vissa" userId="71bc4cc26d778a98" providerId="LiveId" clId="{B36CF862-10CB-45B9-B1A6-0E015C23D016}" dt="2022-10-16T14:24:56.735" v="340" actId="1076"/>
          <ac:picMkLst>
            <pc:docMk/>
            <pc:sldMk cId="1773482036" sldId="257"/>
            <ac:picMk id="4" creationId="{401C7069-A49C-A818-0334-CBCF7CEB9162}"/>
          </ac:picMkLst>
        </pc:picChg>
        <pc:picChg chg="del">
          <ac:chgData name="Rupesh Vissa" userId="71bc4cc26d778a98" providerId="LiveId" clId="{B36CF862-10CB-45B9-B1A6-0E015C23D016}" dt="2022-11-19T07:28:39.083" v="537" actId="478"/>
          <ac:picMkLst>
            <pc:docMk/>
            <pc:sldMk cId="1773482036" sldId="257"/>
            <ac:picMk id="15" creationId="{E7B37C09-1295-2EE3-163A-2FC9BA166964}"/>
          </ac:picMkLst>
        </pc:picChg>
        <pc:cxnChg chg="mod">
          <ac:chgData name="Rupesh Vissa" userId="71bc4cc26d778a98" providerId="LiveId" clId="{B36CF862-10CB-45B9-B1A6-0E015C23D016}" dt="2022-10-16T14:22:48.568" v="269" actId="14100"/>
          <ac:cxnSpMkLst>
            <pc:docMk/>
            <pc:sldMk cId="1773482036" sldId="257"/>
            <ac:cxnSpMk id="20" creationId="{51D84539-B8B5-4EDE-5BC5-CF0D429F6975}"/>
          </ac:cxnSpMkLst>
        </pc:cxnChg>
      </pc:sldChg>
      <pc:sldChg chg="addSp delSp modSp mod delAnim">
        <pc:chgData name="Rupesh Vissa" userId="71bc4cc26d778a98" providerId="LiveId" clId="{B36CF862-10CB-45B9-B1A6-0E015C23D016}" dt="2022-11-19T07:29:07.334" v="544" actId="478"/>
        <pc:sldMkLst>
          <pc:docMk/>
          <pc:sldMk cId="2660591962" sldId="287"/>
        </pc:sldMkLst>
        <pc:picChg chg="add mod">
          <ac:chgData name="Rupesh Vissa" userId="71bc4cc26d778a98" providerId="LiveId" clId="{B36CF862-10CB-45B9-B1A6-0E015C23D016}" dt="2022-10-16T14:24:11.500" v="318" actId="1036"/>
          <ac:picMkLst>
            <pc:docMk/>
            <pc:sldMk cId="2660591962" sldId="287"/>
            <ac:picMk id="11" creationId="{9A7B9348-571A-CEEE-7368-C852162899AD}"/>
          </ac:picMkLst>
        </pc:picChg>
        <pc:picChg chg="del">
          <ac:chgData name="Rupesh Vissa" userId="71bc4cc26d778a98" providerId="LiveId" clId="{B36CF862-10CB-45B9-B1A6-0E015C23D016}" dt="2022-11-19T07:29:07.334" v="544" actId="478"/>
          <ac:picMkLst>
            <pc:docMk/>
            <pc:sldMk cId="2660591962" sldId="287"/>
            <ac:picMk id="16" creationId="{9AFA228E-DE1C-11B3-223F-FC4DBED3ECA2}"/>
          </ac:picMkLst>
        </pc:picChg>
      </pc:sldChg>
      <pc:sldChg chg="addSp delSp modSp mod delAnim">
        <pc:chgData name="Rupesh Vissa" userId="71bc4cc26d778a98" providerId="LiveId" clId="{B36CF862-10CB-45B9-B1A6-0E015C23D016}" dt="2022-11-19T07:28:45.442" v="540" actId="478"/>
        <pc:sldMkLst>
          <pc:docMk/>
          <pc:sldMk cId="3361774050" sldId="288"/>
        </pc:sldMkLst>
        <pc:picChg chg="add mod">
          <ac:chgData name="Rupesh Vissa" userId="71bc4cc26d778a98" providerId="LiveId" clId="{B36CF862-10CB-45B9-B1A6-0E015C23D016}" dt="2022-10-16T14:23:36.461" v="302" actId="1035"/>
          <ac:picMkLst>
            <pc:docMk/>
            <pc:sldMk cId="3361774050" sldId="288"/>
            <ac:picMk id="2" creationId="{3BEAF5AC-87EC-814F-FBB3-E104CDAAFAFD}"/>
          </ac:picMkLst>
        </pc:picChg>
        <pc:picChg chg="del mod">
          <ac:chgData name="Rupesh Vissa" userId="71bc4cc26d778a98" providerId="LiveId" clId="{B36CF862-10CB-45B9-B1A6-0E015C23D016}" dt="2022-11-19T07:28:45.442" v="540" actId="478"/>
          <ac:picMkLst>
            <pc:docMk/>
            <pc:sldMk cId="3361774050" sldId="288"/>
            <ac:picMk id="13" creationId="{37584B20-54FA-D5F8-0142-3819FEAA0999}"/>
          </ac:picMkLst>
        </pc:picChg>
      </pc:sldChg>
      <pc:sldChg chg="addSp delSp modSp mod delAnim">
        <pc:chgData name="Rupesh Vissa" userId="71bc4cc26d778a98" providerId="LiveId" clId="{B36CF862-10CB-45B9-B1A6-0E015C23D016}" dt="2022-11-19T07:28:48.340" v="541" actId="478"/>
        <pc:sldMkLst>
          <pc:docMk/>
          <pc:sldMk cId="128820082" sldId="289"/>
        </pc:sldMkLst>
        <pc:spChg chg="mod">
          <ac:chgData name="Rupesh Vissa" userId="71bc4cc26d778a98" providerId="LiveId" clId="{B36CF862-10CB-45B9-B1A6-0E015C23D016}" dt="2022-10-22T05:27:39.986" v="415" actId="20577"/>
          <ac:spMkLst>
            <pc:docMk/>
            <pc:sldMk cId="128820082" sldId="289"/>
            <ac:spMk id="5" creationId="{B2AC86EF-DA16-DDA3-220E-774AA78F14E9}"/>
          </ac:spMkLst>
        </pc:spChg>
        <pc:spChg chg="mod">
          <ac:chgData name="Rupesh Vissa" userId="71bc4cc26d778a98" providerId="LiveId" clId="{B36CF862-10CB-45B9-B1A6-0E015C23D016}" dt="2022-10-22T05:27:46.960" v="421" actId="20577"/>
          <ac:spMkLst>
            <pc:docMk/>
            <pc:sldMk cId="128820082" sldId="289"/>
            <ac:spMk id="6" creationId="{AE7105A0-9F97-1F0D-328A-A2EF2E08C831}"/>
          </ac:spMkLst>
        </pc:spChg>
        <pc:spChg chg="mod">
          <ac:chgData name="Rupesh Vissa" userId="71bc4cc26d778a98" providerId="LiveId" clId="{B36CF862-10CB-45B9-B1A6-0E015C23D016}" dt="2022-10-22T05:27:51.112" v="424" actId="20577"/>
          <ac:spMkLst>
            <pc:docMk/>
            <pc:sldMk cId="128820082" sldId="289"/>
            <ac:spMk id="7" creationId="{8F3CBB3F-78CC-BAC4-DFFE-11372B78F4EC}"/>
          </ac:spMkLst>
        </pc:spChg>
        <pc:spChg chg="mod">
          <ac:chgData name="Rupesh Vissa" userId="71bc4cc26d778a98" providerId="LiveId" clId="{B36CF862-10CB-45B9-B1A6-0E015C23D016}" dt="2022-10-22T05:27:43.869" v="418" actId="20577"/>
          <ac:spMkLst>
            <pc:docMk/>
            <pc:sldMk cId="128820082" sldId="289"/>
            <ac:spMk id="8" creationId="{CBD12B2B-3F05-1EFD-CE55-FE70F37C9FCD}"/>
          </ac:spMkLst>
        </pc:spChg>
        <pc:spChg chg="add mod">
          <ac:chgData name="Rupesh Vissa" userId="71bc4cc26d778a98" providerId="LiveId" clId="{B36CF862-10CB-45B9-B1A6-0E015C23D016}" dt="2022-10-16T13:45:56.617" v="164" actId="688"/>
          <ac:spMkLst>
            <pc:docMk/>
            <pc:sldMk cId="128820082" sldId="289"/>
            <ac:spMk id="13" creationId="{E58787F4-8E42-FFBB-D71C-01956519A967}"/>
          </ac:spMkLst>
        </pc:spChg>
        <pc:spChg chg="add mod">
          <ac:chgData name="Rupesh Vissa" userId="71bc4cc26d778a98" providerId="LiveId" clId="{B36CF862-10CB-45B9-B1A6-0E015C23D016}" dt="2022-10-16T14:11:30.055" v="189" actId="2085"/>
          <ac:spMkLst>
            <pc:docMk/>
            <pc:sldMk cId="128820082" sldId="289"/>
            <ac:spMk id="15" creationId="{8C03BEB9-5948-A5D8-F7BB-21B9B0F3CB1C}"/>
          </ac:spMkLst>
        </pc:spChg>
        <pc:spChg chg="add del">
          <ac:chgData name="Rupesh Vissa" userId="71bc4cc26d778a98" providerId="LiveId" clId="{B36CF862-10CB-45B9-B1A6-0E015C23D016}" dt="2022-10-16T14:09:16.382" v="169" actId="478"/>
          <ac:spMkLst>
            <pc:docMk/>
            <pc:sldMk cId="128820082" sldId="289"/>
            <ac:spMk id="19" creationId="{0361ADC0-C215-8E5A-76A8-8040FEBF1700}"/>
          </ac:spMkLst>
        </pc:spChg>
        <pc:spChg chg="add del mod">
          <ac:chgData name="Rupesh Vissa" userId="71bc4cc26d778a98" providerId="LiveId" clId="{B36CF862-10CB-45B9-B1A6-0E015C23D016}" dt="2022-10-16T14:09:57.554" v="173" actId="478"/>
          <ac:spMkLst>
            <pc:docMk/>
            <pc:sldMk cId="128820082" sldId="289"/>
            <ac:spMk id="20" creationId="{47D9626D-9F1C-6E98-2361-42A8484A1686}"/>
          </ac:spMkLst>
        </pc:spChg>
        <pc:spChg chg="add del">
          <ac:chgData name="Rupesh Vissa" userId="71bc4cc26d778a98" providerId="LiveId" clId="{B36CF862-10CB-45B9-B1A6-0E015C23D016}" dt="2022-10-16T14:10:09.131" v="175" actId="478"/>
          <ac:spMkLst>
            <pc:docMk/>
            <pc:sldMk cId="128820082" sldId="289"/>
            <ac:spMk id="21" creationId="{96B6018B-EB97-8D27-52C4-8D6FB412CA43}"/>
          </ac:spMkLst>
        </pc:spChg>
        <pc:spChg chg="add del">
          <ac:chgData name="Rupesh Vissa" userId="71bc4cc26d778a98" providerId="LiveId" clId="{B36CF862-10CB-45B9-B1A6-0E015C23D016}" dt="2022-10-16T14:10:22.640" v="177" actId="478"/>
          <ac:spMkLst>
            <pc:docMk/>
            <pc:sldMk cId="128820082" sldId="289"/>
            <ac:spMk id="22" creationId="{B9A10B00-7493-07C8-6F43-2543E4C4FF65}"/>
          </ac:spMkLst>
        </pc:spChg>
        <pc:spChg chg="add del mod">
          <ac:chgData name="Rupesh Vissa" userId="71bc4cc26d778a98" providerId="LiveId" clId="{B36CF862-10CB-45B9-B1A6-0E015C23D016}" dt="2022-10-16T14:10:49.520" v="180" actId="478"/>
          <ac:spMkLst>
            <pc:docMk/>
            <pc:sldMk cId="128820082" sldId="289"/>
            <ac:spMk id="23" creationId="{0E022827-FE97-9D1D-2E45-9D1A263C3E46}"/>
          </ac:spMkLst>
        </pc:spChg>
        <pc:spChg chg="mod">
          <ac:chgData name="Rupesh Vissa" userId="71bc4cc26d778a98" providerId="LiveId" clId="{B36CF862-10CB-45B9-B1A6-0E015C23D016}" dt="2022-10-16T14:09:04.883" v="168" actId="14100"/>
          <ac:spMkLst>
            <pc:docMk/>
            <pc:sldMk cId="128820082" sldId="289"/>
            <ac:spMk id="31" creationId="{3146FE46-3D4F-F981-316F-1EEB924C02BB}"/>
          </ac:spMkLst>
        </pc:spChg>
        <pc:picChg chg="del">
          <ac:chgData name="Rupesh Vissa" userId="71bc4cc26d778a98" providerId="LiveId" clId="{B36CF862-10CB-45B9-B1A6-0E015C23D016}" dt="2022-11-19T07:28:48.340" v="541" actId="478"/>
          <ac:picMkLst>
            <pc:docMk/>
            <pc:sldMk cId="128820082" sldId="289"/>
            <ac:picMk id="19" creationId="{EBF4B2C5-8220-F52D-9A6A-9F82CC03A860}"/>
          </ac:picMkLst>
        </pc:picChg>
        <pc:picChg chg="add mod">
          <ac:chgData name="Rupesh Vissa" userId="71bc4cc26d778a98" providerId="LiveId" clId="{B36CF862-10CB-45B9-B1A6-0E015C23D016}" dt="2022-10-16T14:23:31.149" v="296" actId="1035"/>
          <ac:picMkLst>
            <pc:docMk/>
            <pc:sldMk cId="128820082" sldId="289"/>
            <ac:picMk id="24" creationId="{A6A73F21-B05A-D33F-D7C1-426817EB4DBC}"/>
          </ac:picMkLst>
        </pc:picChg>
        <pc:cxnChg chg="mod">
          <ac:chgData name="Rupesh Vissa" userId="71bc4cc26d778a98" providerId="LiveId" clId="{B36CF862-10CB-45B9-B1A6-0E015C23D016}" dt="2022-10-16T14:11:07.540" v="182" actId="208"/>
          <ac:cxnSpMkLst>
            <pc:docMk/>
            <pc:sldMk cId="128820082" sldId="289"/>
            <ac:cxnSpMk id="16" creationId="{0CADD00F-153D-746B-CC6F-A098BF2631A2}"/>
          </ac:cxnSpMkLst>
        </pc:cxnChg>
        <pc:cxnChg chg="mod">
          <ac:chgData name="Rupesh Vissa" userId="71bc4cc26d778a98" providerId="LiveId" clId="{B36CF862-10CB-45B9-B1A6-0E015C23D016}" dt="2022-10-16T14:11:10.916" v="183" actId="208"/>
          <ac:cxnSpMkLst>
            <pc:docMk/>
            <pc:sldMk cId="128820082" sldId="289"/>
            <ac:cxnSpMk id="18" creationId="{3B7AC62A-E3F5-C008-B6E2-44F8E8D1BC3B}"/>
          </ac:cxnSpMkLst>
        </pc:cxnChg>
        <pc:cxnChg chg="mod">
          <ac:chgData name="Rupesh Vissa" userId="71bc4cc26d778a98" providerId="LiveId" clId="{B36CF862-10CB-45B9-B1A6-0E015C23D016}" dt="2022-10-16T14:11:14.045" v="184" actId="208"/>
          <ac:cxnSpMkLst>
            <pc:docMk/>
            <pc:sldMk cId="128820082" sldId="289"/>
            <ac:cxnSpMk id="37" creationId="{38603E13-39AC-FCB9-7C21-BAE762FCC39B}"/>
          </ac:cxnSpMkLst>
        </pc:cxnChg>
        <pc:cxnChg chg="mod">
          <ac:chgData name="Rupesh Vissa" userId="71bc4cc26d778a98" providerId="LiveId" clId="{B36CF862-10CB-45B9-B1A6-0E015C23D016}" dt="2022-10-16T14:11:44.169" v="190" actId="208"/>
          <ac:cxnSpMkLst>
            <pc:docMk/>
            <pc:sldMk cId="128820082" sldId="289"/>
            <ac:cxnSpMk id="41" creationId="{C2960152-A4DB-8169-05F0-F4366BFF01D5}"/>
          </ac:cxnSpMkLst>
        </pc:cxnChg>
        <pc:cxnChg chg="mod">
          <ac:chgData name="Rupesh Vissa" userId="71bc4cc26d778a98" providerId="LiveId" clId="{B36CF862-10CB-45B9-B1A6-0E015C23D016}" dt="2022-10-16T14:11:21.769" v="187" actId="208"/>
          <ac:cxnSpMkLst>
            <pc:docMk/>
            <pc:sldMk cId="128820082" sldId="289"/>
            <ac:cxnSpMk id="42" creationId="{DC6B5C55-E3C9-9223-C943-4C0E02717EEC}"/>
          </ac:cxnSpMkLst>
        </pc:cxnChg>
        <pc:cxnChg chg="mod">
          <ac:chgData name="Rupesh Vissa" userId="71bc4cc26d778a98" providerId="LiveId" clId="{B36CF862-10CB-45B9-B1A6-0E015C23D016}" dt="2022-10-16T14:11:04.613" v="181" actId="208"/>
          <ac:cxnSpMkLst>
            <pc:docMk/>
            <pc:sldMk cId="128820082" sldId="289"/>
            <ac:cxnSpMk id="50" creationId="{6D0AE5A6-BF39-8026-760F-0FFA1C4D9CAE}"/>
          </ac:cxnSpMkLst>
        </pc:cxnChg>
      </pc:sldChg>
      <pc:sldChg chg="addSp delSp modSp mod delAnim">
        <pc:chgData name="Rupesh Vissa" userId="71bc4cc26d778a98" providerId="LiveId" clId="{B36CF862-10CB-45B9-B1A6-0E015C23D016}" dt="2022-11-19T07:28:50.873" v="543" actId="478"/>
        <pc:sldMkLst>
          <pc:docMk/>
          <pc:sldMk cId="1244023642" sldId="290"/>
        </pc:sldMkLst>
        <pc:spChg chg="mod">
          <ac:chgData name="Rupesh Vissa" userId="71bc4cc26d778a98" providerId="LiveId" clId="{B36CF862-10CB-45B9-B1A6-0E015C23D016}" dt="2022-10-22T06:12:12.661" v="511" actId="1076"/>
          <ac:spMkLst>
            <pc:docMk/>
            <pc:sldMk cId="1244023642" sldId="290"/>
            <ac:spMk id="5" creationId="{31987201-43A3-71D5-275A-63CE9FB36508}"/>
          </ac:spMkLst>
        </pc:spChg>
        <pc:spChg chg="mod">
          <ac:chgData name="Rupesh Vissa" userId="71bc4cc26d778a98" providerId="LiveId" clId="{B36CF862-10CB-45B9-B1A6-0E015C23D016}" dt="2022-10-22T06:12:57.877" v="522" actId="1076"/>
          <ac:spMkLst>
            <pc:docMk/>
            <pc:sldMk cId="1244023642" sldId="290"/>
            <ac:spMk id="6" creationId="{CCA52A51-8FBB-D3DF-D988-D7C169ADE082}"/>
          </ac:spMkLst>
        </pc:spChg>
        <pc:spChg chg="mod">
          <ac:chgData name="Rupesh Vissa" userId="71bc4cc26d778a98" providerId="LiveId" clId="{B36CF862-10CB-45B9-B1A6-0E015C23D016}" dt="2022-10-22T06:12:01.555" v="508" actId="1076"/>
          <ac:spMkLst>
            <pc:docMk/>
            <pc:sldMk cId="1244023642" sldId="290"/>
            <ac:spMk id="7" creationId="{88BDCB58-6E4A-4F70-7B3C-00092341853A}"/>
          </ac:spMkLst>
        </pc:spChg>
        <pc:spChg chg="mod">
          <ac:chgData name="Rupesh Vissa" userId="71bc4cc26d778a98" providerId="LiveId" clId="{B36CF862-10CB-45B9-B1A6-0E015C23D016}" dt="2022-10-22T06:12:22.060" v="514" actId="1076"/>
          <ac:spMkLst>
            <pc:docMk/>
            <pc:sldMk cId="1244023642" sldId="290"/>
            <ac:spMk id="8" creationId="{93C398DF-77A6-CA18-807A-2FA1A1887746}"/>
          </ac:spMkLst>
        </pc:spChg>
        <pc:spChg chg="mod">
          <ac:chgData name="Rupesh Vissa" userId="71bc4cc26d778a98" providerId="LiveId" clId="{B36CF862-10CB-45B9-B1A6-0E015C23D016}" dt="2022-10-22T06:12:33.704" v="518" actId="1076"/>
          <ac:spMkLst>
            <pc:docMk/>
            <pc:sldMk cId="1244023642" sldId="290"/>
            <ac:spMk id="9" creationId="{C7193011-9B69-94D5-8B23-40FFBA3FF268}"/>
          </ac:spMkLst>
        </pc:spChg>
        <pc:spChg chg="mod">
          <ac:chgData name="Rupesh Vissa" userId="71bc4cc26d778a98" providerId="LiveId" clId="{B36CF862-10CB-45B9-B1A6-0E015C23D016}" dt="2022-10-22T06:11:28.224" v="501" actId="404"/>
          <ac:spMkLst>
            <pc:docMk/>
            <pc:sldMk cId="1244023642" sldId="290"/>
            <ac:spMk id="10" creationId="{011DCA97-B795-71B3-A63E-C86B34DE09E9}"/>
          </ac:spMkLst>
        </pc:spChg>
        <pc:spChg chg="mod">
          <ac:chgData name="Rupesh Vissa" userId="71bc4cc26d778a98" providerId="LiveId" clId="{B36CF862-10CB-45B9-B1A6-0E015C23D016}" dt="2022-10-22T06:08:45.416" v="484" actId="14100"/>
          <ac:spMkLst>
            <pc:docMk/>
            <pc:sldMk cId="1244023642" sldId="290"/>
            <ac:spMk id="12" creationId="{89164B3A-F40B-C16B-E9F1-A551F22B1DD0}"/>
          </ac:spMkLst>
        </pc:spChg>
        <pc:spChg chg="mod">
          <ac:chgData name="Rupesh Vissa" userId="71bc4cc26d778a98" providerId="LiveId" clId="{B36CF862-10CB-45B9-B1A6-0E015C23D016}" dt="2022-10-22T06:08:33.799" v="481" actId="404"/>
          <ac:spMkLst>
            <pc:docMk/>
            <pc:sldMk cId="1244023642" sldId="290"/>
            <ac:spMk id="13" creationId="{3495C5F8-32B7-D5D1-FFBB-5310E6460E44}"/>
          </ac:spMkLst>
        </pc:spChg>
        <pc:spChg chg="mod">
          <ac:chgData name="Rupesh Vissa" userId="71bc4cc26d778a98" providerId="LiveId" clId="{B36CF862-10CB-45B9-B1A6-0E015C23D016}" dt="2022-10-22T06:08:58.644" v="487" actId="14100"/>
          <ac:spMkLst>
            <pc:docMk/>
            <pc:sldMk cId="1244023642" sldId="290"/>
            <ac:spMk id="14" creationId="{38D1738E-1E43-DA55-863E-A3E4E20E0B9A}"/>
          </ac:spMkLst>
        </pc:spChg>
        <pc:spChg chg="mod">
          <ac:chgData name="Rupesh Vissa" userId="71bc4cc26d778a98" providerId="LiveId" clId="{B36CF862-10CB-45B9-B1A6-0E015C23D016}" dt="2022-10-22T05:32:28.910" v="427" actId="1076"/>
          <ac:spMkLst>
            <pc:docMk/>
            <pc:sldMk cId="1244023642" sldId="290"/>
            <ac:spMk id="15" creationId="{0FF9412A-B2AB-CC02-C9EB-AAB0F7A092A5}"/>
          </ac:spMkLst>
        </pc:spChg>
        <pc:spChg chg="mod">
          <ac:chgData name="Rupesh Vissa" userId="71bc4cc26d778a98" providerId="LiveId" clId="{B36CF862-10CB-45B9-B1A6-0E015C23D016}" dt="2022-10-22T06:09:21.455" v="491" actId="404"/>
          <ac:spMkLst>
            <pc:docMk/>
            <pc:sldMk cId="1244023642" sldId="290"/>
            <ac:spMk id="16" creationId="{9DAE7530-78C3-4E1D-AF52-2AFAB2FCB0F6}"/>
          </ac:spMkLst>
        </pc:spChg>
        <pc:spChg chg="mod">
          <ac:chgData name="Rupesh Vissa" userId="71bc4cc26d778a98" providerId="LiveId" clId="{B36CF862-10CB-45B9-B1A6-0E015C23D016}" dt="2022-10-22T06:10:22.732" v="498" actId="1076"/>
          <ac:spMkLst>
            <pc:docMk/>
            <pc:sldMk cId="1244023642" sldId="290"/>
            <ac:spMk id="17" creationId="{F9D968C5-2232-496B-984E-72F681FC0496}"/>
          </ac:spMkLst>
        </pc:spChg>
        <pc:spChg chg="mod">
          <ac:chgData name="Rupesh Vissa" userId="71bc4cc26d778a98" providerId="LiveId" clId="{B36CF862-10CB-45B9-B1A6-0E015C23D016}" dt="2022-10-22T06:11:18.108" v="500" actId="14100"/>
          <ac:spMkLst>
            <pc:docMk/>
            <pc:sldMk cId="1244023642" sldId="290"/>
            <ac:spMk id="19" creationId="{5EC8A92D-E4A7-7C22-51CB-42D87F6F5AF6}"/>
          </ac:spMkLst>
        </pc:spChg>
        <pc:spChg chg="mod">
          <ac:chgData name="Rupesh Vissa" userId="71bc4cc26d778a98" providerId="LiveId" clId="{B36CF862-10CB-45B9-B1A6-0E015C23D016}" dt="2022-10-22T06:09:47.953" v="495" actId="403"/>
          <ac:spMkLst>
            <pc:docMk/>
            <pc:sldMk cId="1244023642" sldId="290"/>
            <ac:spMk id="21" creationId="{877EC5E3-7CD7-D6F0-0BC8-286F746E259C}"/>
          </ac:spMkLst>
        </pc:spChg>
        <pc:spChg chg="mod">
          <ac:chgData name="Rupesh Vissa" userId="71bc4cc26d778a98" providerId="LiveId" clId="{B36CF862-10CB-45B9-B1A6-0E015C23D016}" dt="2022-10-22T06:09:36.569" v="494" actId="404"/>
          <ac:spMkLst>
            <pc:docMk/>
            <pc:sldMk cId="1244023642" sldId="290"/>
            <ac:spMk id="22" creationId="{884B0E3F-63D6-D8F5-4048-4869CDF5EB4E}"/>
          </ac:spMkLst>
        </pc:spChg>
        <pc:spChg chg="mod">
          <ac:chgData name="Rupesh Vissa" userId="71bc4cc26d778a98" providerId="LiveId" clId="{B36CF862-10CB-45B9-B1A6-0E015C23D016}" dt="2022-10-22T06:14:55.199" v="535" actId="14100"/>
          <ac:spMkLst>
            <pc:docMk/>
            <pc:sldMk cId="1244023642" sldId="290"/>
            <ac:spMk id="23" creationId="{33C700A5-4F7C-993A-7699-37E03E849FD6}"/>
          </ac:spMkLst>
        </pc:spChg>
        <pc:spChg chg="mod">
          <ac:chgData name="Rupesh Vissa" userId="71bc4cc26d778a98" providerId="LiveId" clId="{B36CF862-10CB-45B9-B1A6-0E015C23D016}" dt="2022-10-22T06:12:49.416" v="520" actId="14100"/>
          <ac:spMkLst>
            <pc:docMk/>
            <pc:sldMk cId="1244023642" sldId="290"/>
            <ac:spMk id="40" creationId="{A9F36B2C-630F-BB73-8E0B-5D4D9D9179B9}"/>
          </ac:spMkLst>
        </pc:spChg>
        <pc:spChg chg="mod">
          <ac:chgData name="Rupesh Vissa" userId="71bc4cc26d778a98" providerId="LiveId" clId="{B36CF862-10CB-45B9-B1A6-0E015C23D016}" dt="2022-10-22T06:13:17.697" v="524" actId="1076"/>
          <ac:spMkLst>
            <pc:docMk/>
            <pc:sldMk cId="1244023642" sldId="290"/>
            <ac:spMk id="42" creationId="{21BE1BB6-1DDB-AB53-1E8F-96FB599F7EE0}"/>
          </ac:spMkLst>
        </pc:spChg>
        <pc:spChg chg="mod">
          <ac:chgData name="Rupesh Vissa" userId="71bc4cc26d778a98" providerId="LiveId" clId="{B36CF862-10CB-45B9-B1A6-0E015C23D016}" dt="2022-10-22T06:13:11.108" v="523" actId="1076"/>
          <ac:spMkLst>
            <pc:docMk/>
            <pc:sldMk cId="1244023642" sldId="290"/>
            <ac:spMk id="46" creationId="{D8AC5EB8-810E-A57C-7A66-C24C70E6FAD2}"/>
          </ac:spMkLst>
        </pc:spChg>
        <pc:picChg chg="add mod">
          <ac:chgData name="Rupesh Vissa" userId="71bc4cc26d778a98" providerId="LiveId" clId="{B36CF862-10CB-45B9-B1A6-0E015C23D016}" dt="2022-10-16T14:23:25.356" v="289" actId="1035"/>
          <ac:picMkLst>
            <pc:docMk/>
            <pc:sldMk cId="1244023642" sldId="290"/>
            <ac:picMk id="28" creationId="{8A320CE1-228F-9C13-4DAF-4A9FFFC04FF4}"/>
          </ac:picMkLst>
        </pc:picChg>
        <pc:picChg chg="del mod">
          <ac:chgData name="Rupesh Vissa" userId="71bc4cc26d778a98" providerId="LiveId" clId="{B36CF862-10CB-45B9-B1A6-0E015C23D016}" dt="2022-11-19T07:28:50.873" v="543" actId="478"/>
          <ac:picMkLst>
            <pc:docMk/>
            <pc:sldMk cId="1244023642" sldId="290"/>
            <ac:picMk id="31" creationId="{A001E1AE-779D-DEB3-F130-CB1561393D80}"/>
          </ac:picMkLst>
        </pc:picChg>
        <pc:cxnChg chg="mod">
          <ac:chgData name="Rupesh Vissa" userId="71bc4cc26d778a98" providerId="LiveId" clId="{B36CF862-10CB-45B9-B1A6-0E015C23D016}" dt="2022-10-16T14:13:55.643" v="200" actId="1037"/>
          <ac:cxnSpMkLst>
            <pc:docMk/>
            <pc:sldMk cId="1244023642" sldId="290"/>
            <ac:cxnSpMk id="25" creationId="{5B3197DE-7646-2251-3922-95EB8275A325}"/>
          </ac:cxnSpMkLst>
        </pc:cxnChg>
        <pc:cxnChg chg="mod">
          <ac:chgData name="Rupesh Vissa" userId="71bc4cc26d778a98" providerId="LiveId" clId="{B36CF862-10CB-45B9-B1A6-0E015C23D016}" dt="2022-10-16T14:14:02.978" v="201" actId="14100"/>
          <ac:cxnSpMkLst>
            <pc:docMk/>
            <pc:sldMk cId="1244023642" sldId="290"/>
            <ac:cxnSpMk id="27" creationId="{BC126E2C-B913-B6CB-7F5D-F3C5A863268B}"/>
          </ac:cxnSpMkLst>
        </pc:cxnChg>
        <pc:cxnChg chg="mod">
          <ac:chgData name="Rupesh Vissa" userId="71bc4cc26d778a98" providerId="LiveId" clId="{B36CF862-10CB-45B9-B1A6-0E015C23D016}" dt="2022-10-22T05:33:03.388" v="437" actId="1076"/>
          <ac:cxnSpMkLst>
            <pc:docMk/>
            <pc:sldMk cId="1244023642" sldId="290"/>
            <ac:cxnSpMk id="37" creationId="{FC2FD140-3DD5-D54E-073C-FD13F8CFD540}"/>
          </ac:cxnSpMkLst>
        </pc:cxnChg>
        <pc:cxnChg chg="add mod">
          <ac:chgData name="Rupesh Vissa" userId="71bc4cc26d778a98" providerId="LiveId" clId="{B36CF862-10CB-45B9-B1A6-0E015C23D016}" dt="2022-10-22T06:13:34.539" v="529" actId="14100"/>
          <ac:cxnSpMkLst>
            <pc:docMk/>
            <pc:sldMk cId="1244023642" sldId="290"/>
            <ac:cxnSpMk id="45" creationId="{B15E339D-367E-3FC2-2624-9F95687ACC06}"/>
          </ac:cxnSpMkLst>
        </pc:cxnChg>
        <pc:cxnChg chg="mod">
          <ac:chgData name="Rupesh Vissa" userId="71bc4cc26d778a98" providerId="LiveId" clId="{B36CF862-10CB-45B9-B1A6-0E015C23D016}" dt="2022-10-22T06:07:18.269" v="480" actId="14100"/>
          <ac:cxnSpMkLst>
            <pc:docMk/>
            <pc:sldMk cId="1244023642" sldId="290"/>
            <ac:cxnSpMk id="49" creationId="{26FB7A64-393D-1606-49D2-2112207C57C9}"/>
          </ac:cxnSpMkLst>
        </pc:cxnChg>
        <pc:cxnChg chg="mod">
          <ac:chgData name="Rupesh Vissa" userId="71bc4cc26d778a98" providerId="LiveId" clId="{B36CF862-10CB-45B9-B1A6-0E015C23D016}" dt="2022-10-22T06:13:30.261" v="528" actId="14100"/>
          <ac:cxnSpMkLst>
            <pc:docMk/>
            <pc:sldMk cId="1244023642" sldId="290"/>
            <ac:cxnSpMk id="50" creationId="{9DF6CBFC-1EA0-B152-953F-C9B66BAC56FB}"/>
          </ac:cxnSpMkLst>
        </pc:cxnChg>
        <pc:cxnChg chg="add mod">
          <ac:chgData name="Rupesh Vissa" userId="71bc4cc26d778a98" providerId="LiveId" clId="{B36CF862-10CB-45B9-B1A6-0E015C23D016}" dt="2022-10-22T06:13:27.332" v="527" actId="14100"/>
          <ac:cxnSpMkLst>
            <pc:docMk/>
            <pc:sldMk cId="1244023642" sldId="290"/>
            <ac:cxnSpMk id="51" creationId="{E9354DC7-A29F-FC0E-98EE-359552C45838}"/>
          </ac:cxnSpMkLst>
        </pc:cxnChg>
        <pc:cxnChg chg="mod">
          <ac:chgData name="Rupesh Vissa" userId="71bc4cc26d778a98" providerId="LiveId" clId="{B36CF862-10CB-45B9-B1A6-0E015C23D016}" dt="2022-10-22T05:32:40.849" v="430" actId="14100"/>
          <ac:cxnSpMkLst>
            <pc:docMk/>
            <pc:sldMk cId="1244023642" sldId="290"/>
            <ac:cxnSpMk id="57" creationId="{1C2F2743-D471-7D98-88B5-A5A8918A0A61}"/>
          </ac:cxnSpMkLst>
        </pc:cxnChg>
      </pc:sldChg>
      <pc:sldChg chg="addSp delSp modSp mod delAnim">
        <pc:chgData name="Rupesh Vissa" userId="71bc4cc26d778a98" providerId="LiveId" clId="{B36CF862-10CB-45B9-B1A6-0E015C23D016}" dt="2022-11-19T07:28:42.237" v="538" actId="478"/>
        <pc:sldMkLst>
          <pc:docMk/>
          <pc:sldMk cId="657857727" sldId="291"/>
        </pc:sldMkLst>
        <pc:spChg chg="mod">
          <ac:chgData name="Rupesh Vissa" userId="71bc4cc26d778a98" providerId="LiveId" clId="{B36CF862-10CB-45B9-B1A6-0E015C23D016}" dt="2022-10-16T13:35:32.421" v="17" actId="1035"/>
          <ac:spMkLst>
            <pc:docMk/>
            <pc:sldMk cId="657857727" sldId="291"/>
            <ac:spMk id="3" creationId="{B4C2F27E-86EE-7F43-B3DA-936801B07B2D}"/>
          </ac:spMkLst>
        </pc:spChg>
        <pc:picChg chg="add mod">
          <ac:chgData name="Rupesh Vissa" userId="71bc4cc26d778a98" providerId="LiveId" clId="{B36CF862-10CB-45B9-B1A6-0E015C23D016}" dt="2022-10-16T14:24:39.663" v="324" actId="1035"/>
          <ac:picMkLst>
            <pc:docMk/>
            <pc:sldMk cId="657857727" sldId="291"/>
            <ac:picMk id="7" creationId="{8160B231-8FB3-9FEB-5E6D-9DC73FD3BF83}"/>
          </ac:picMkLst>
        </pc:picChg>
        <pc:picChg chg="del">
          <ac:chgData name="Rupesh Vissa" userId="71bc4cc26d778a98" providerId="LiveId" clId="{B36CF862-10CB-45B9-B1A6-0E015C23D016}" dt="2022-11-19T07:28:42.237" v="538" actId="478"/>
          <ac:picMkLst>
            <pc:docMk/>
            <pc:sldMk cId="657857727" sldId="291"/>
            <ac:picMk id="12" creationId="{8DAEE85F-86C2-78D3-CB53-2CF02E30A04A}"/>
          </ac:picMkLst>
        </pc:picChg>
      </pc:sldChg>
      <pc:sldChg chg="addSp delSp modSp new mod delAnim">
        <pc:chgData name="Rupesh Vissa" userId="71bc4cc26d778a98" providerId="LiveId" clId="{B36CF862-10CB-45B9-B1A6-0E015C23D016}" dt="2022-11-19T07:29:09.867" v="546" actId="478"/>
        <pc:sldMkLst>
          <pc:docMk/>
          <pc:sldMk cId="2817729444" sldId="292"/>
        </pc:sldMkLst>
        <pc:picChg chg="add mod">
          <ac:chgData name="Rupesh Vissa" userId="71bc4cc26d778a98" providerId="LiveId" clId="{B36CF862-10CB-45B9-B1A6-0E015C23D016}" dt="2022-10-16T13:28:46.014" v="11" actId="1037"/>
          <ac:picMkLst>
            <pc:docMk/>
            <pc:sldMk cId="2817729444" sldId="292"/>
            <ac:picMk id="3" creationId="{815E32F1-6A00-43C9-B671-9F4088FA52F7}"/>
          </ac:picMkLst>
        </pc:picChg>
        <pc:picChg chg="add mod">
          <ac:chgData name="Rupesh Vissa" userId="71bc4cc26d778a98" providerId="LiveId" clId="{B36CF862-10CB-45B9-B1A6-0E015C23D016}" dt="2022-10-16T14:24:06.660" v="317" actId="1036"/>
          <ac:picMkLst>
            <pc:docMk/>
            <pc:sldMk cId="2817729444" sldId="292"/>
            <ac:picMk id="4" creationId="{F7D05D93-7A51-367C-0038-8835D009E747}"/>
          </ac:picMkLst>
        </pc:picChg>
        <pc:picChg chg="del mod">
          <ac:chgData name="Rupesh Vissa" userId="71bc4cc26d778a98" providerId="LiveId" clId="{B36CF862-10CB-45B9-B1A6-0E015C23D016}" dt="2022-11-19T07:29:09.867" v="546" actId="478"/>
          <ac:picMkLst>
            <pc:docMk/>
            <pc:sldMk cId="2817729444" sldId="292"/>
            <ac:picMk id="5" creationId="{A5184150-53E9-276B-BB9E-99B376F94C5A}"/>
          </ac:picMkLst>
        </pc:picChg>
      </pc:sldChg>
    </pc:docChg>
  </pc:docChgLst>
  <pc:docChgLst>
    <pc:chgData name="Rupesh Vissa" userId="71bc4cc26d778a98" providerId="LiveId" clId="{0709C0D6-C5E8-4C66-8758-D900A2E6BB12}"/>
    <pc:docChg chg="custSel addSld modSld sldOrd">
      <pc:chgData name="Rupesh Vissa" userId="71bc4cc26d778a98" providerId="LiveId" clId="{0709C0D6-C5E8-4C66-8758-D900A2E6BB12}" dt="2022-10-13T15:41:08.688" v="256" actId="1037"/>
      <pc:docMkLst>
        <pc:docMk/>
      </pc:docMkLst>
      <pc:sldChg chg="modSp new mod">
        <pc:chgData name="Rupesh Vissa" userId="71bc4cc26d778a98" providerId="LiveId" clId="{0709C0D6-C5E8-4C66-8758-D900A2E6BB12}" dt="2022-10-11T06:57:43.203" v="45" actId="20577"/>
        <pc:sldMkLst>
          <pc:docMk/>
          <pc:sldMk cId="3329393907" sldId="256"/>
        </pc:sldMkLst>
        <pc:spChg chg="mod">
          <ac:chgData name="Rupesh Vissa" userId="71bc4cc26d778a98" providerId="LiveId" clId="{0709C0D6-C5E8-4C66-8758-D900A2E6BB12}" dt="2022-10-11T06:57:43.203" v="45" actId="20577"/>
          <ac:spMkLst>
            <pc:docMk/>
            <pc:sldMk cId="3329393907" sldId="256"/>
            <ac:spMk id="2" creationId="{7E60ACEF-927D-6CDD-1E2B-FF573E8BE7A9}"/>
          </ac:spMkLst>
        </pc:spChg>
        <pc:spChg chg="mod">
          <ac:chgData name="Rupesh Vissa" userId="71bc4cc26d778a98" providerId="LiveId" clId="{0709C0D6-C5E8-4C66-8758-D900A2E6BB12}" dt="2022-10-11T06:56:39.290" v="30" actId="20577"/>
          <ac:spMkLst>
            <pc:docMk/>
            <pc:sldMk cId="3329393907" sldId="256"/>
            <ac:spMk id="3" creationId="{0A3364B2-47C8-3967-F705-A5B15A34D42D}"/>
          </ac:spMkLst>
        </pc:spChg>
      </pc:sldChg>
      <pc:sldChg chg="modSp new mod">
        <pc:chgData name="Rupesh Vissa" userId="71bc4cc26d778a98" providerId="LiveId" clId="{0709C0D6-C5E8-4C66-8758-D900A2E6BB12}" dt="2022-10-13T15:31:01.594" v="176" actId="20577"/>
        <pc:sldMkLst>
          <pc:docMk/>
          <pc:sldMk cId="1773482036" sldId="257"/>
        </pc:sldMkLst>
        <pc:spChg chg="mod">
          <ac:chgData name="Rupesh Vissa" userId="71bc4cc26d778a98" providerId="LiveId" clId="{0709C0D6-C5E8-4C66-8758-D900A2E6BB12}" dt="2022-10-13T15:31:01.594" v="176" actId="20577"/>
          <ac:spMkLst>
            <pc:docMk/>
            <pc:sldMk cId="1773482036" sldId="257"/>
            <ac:spMk id="3" creationId="{76539AD6-D625-5E3F-42F2-51925BBFB678}"/>
          </ac:spMkLst>
        </pc:spChg>
      </pc:sldChg>
      <pc:sldChg chg="addSp modSp mod ord">
        <pc:chgData name="Rupesh Vissa" userId="71bc4cc26d778a98" providerId="LiveId" clId="{0709C0D6-C5E8-4C66-8758-D900A2E6BB12}" dt="2022-10-13T15:41:08.688" v="256" actId="1037"/>
        <pc:sldMkLst>
          <pc:docMk/>
          <pc:sldMk cId="2660591962" sldId="287"/>
        </pc:sldMkLst>
        <pc:spChg chg="add mod">
          <ac:chgData name="Rupesh Vissa" userId="71bc4cc26d778a98" providerId="LiveId" clId="{0709C0D6-C5E8-4C66-8758-D900A2E6BB12}" dt="2022-10-13T15:41:08.688" v="256" actId="1037"/>
          <ac:spMkLst>
            <pc:docMk/>
            <pc:sldMk cId="2660591962" sldId="287"/>
            <ac:spMk id="9" creationId="{11E8ADC0-D2F9-AA12-BB08-9DC36ADD9285}"/>
          </ac:spMkLst>
        </pc:spChg>
      </pc:sldChg>
      <pc:sldChg chg="addSp modSp new mod">
        <pc:chgData name="Rupesh Vissa" userId="71bc4cc26d778a98" providerId="LiveId" clId="{0709C0D6-C5E8-4C66-8758-D900A2E6BB12}" dt="2022-10-13T15:35:10.051" v="230" actId="14100"/>
        <pc:sldMkLst>
          <pc:docMk/>
          <pc:sldMk cId="657857727" sldId="291"/>
        </pc:sldMkLst>
        <pc:spChg chg="mod">
          <ac:chgData name="Rupesh Vissa" userId="71bc4cc26d778a98" providerId="LiveId" clId="{0709C0D6-C5E8-4C66-8758-D900A2E6BB12}" dt="2022-10-13T15:34:11.111" v="217" actId="1076"/>
          <ac:spMkLst>
            <pc:docMk/>
            <pc:sldMk cId="657857727" sldId="291"/>
            <ac:spMk id="2" creationId="{3795BA63-3B9E-D349-B101-ADFF7980DC19}"/>
          </ac:spMkLst>
        </pc:spChg>
        <pc:spChg chg="add mod">
          <ac:chgData name="Rupesh Vissa" userId="71bc4cc26d778a98" providerId="LiveId" clId="{0709C0D6-C5E8-4C66-8758-D900A2E6BB12}" dt="2022-10-13T15:33:17.569" v="193" actId="1076"/>
          <ac:spMkLst>
            <pc:docMk/>
            <pc:sldMk cId="657857727" sldId="291"/>
            <ac:spMk id="3" creationId="{B4C2F27E-86EE-7F43-B3DA-936801B07B2D}"/>
          </ac:spMkLst>
        </pc:spChg>
        <pc:spChg chg="add mod">
          <ac:chgData name="Rupesh Vissa" userId="71bc4cc26d778a98" providerId="LiveId" clId="{0709C0D6-C5E8-4C66-8758-D900A2E6BB12}" dt="2022-10-13T15:34:19.073" v="218" actId="33524"/>
          <ac:spMkLst>
            <pc:docMk/>
            <pc:sldMk cId="657857727" sldId="291"/>
            <ac:spMk id="4" creationId="{DFB092E1-D9F2-254C-5C68-5EEE41ED6EE4}"/>
          </ac:spMkLst>
        </pc:spChg>
        <pc:spChg chg="add mod">
          <ac:chgData name="Rupesh Vissa" userId="71bc4cc26d778a98" providerId="LiveId" clId="{0709C0D6-C5E8-4C66-8758-D900A2E6BB12}" dt="2022-10-13T15:35:03.975" v="228" actId="1076"/>
          <ac:spMkLst>
            <pc:docMk/>
            <pc:sldMk cId="657857727" sldId="291"/>
            <ac:spMk id="5" creationId="{C4A72B72-FA6F-5F10-D282-E949FB96931D}"/>
          </ac:spMkLst>
        </pc:spChg>
        <pc:spChg chg="add mod">
          <ac:chgData name="Rupesh Vissa" userId="71bc4cc26d778a98" providerId="LiveId" clId="{0709C0D6-C5E8-4C66-8758-D900A2E6BB12}" dt="2022-10-13T15:33:33.560" v="195" actId="1076"/>
          <ac:spMkLst>
            <pc:docMk/>
            <pc:sldMk cId="657857727" sldId="291"/>
            <ac:spMk id="6" creationId="{0B0895C8-9E7C-96B4-DAE6-70BD94168461}"/>
          </ac:spMkLst>
        </pc:spChg>
        <pc:cxnChg chg="add mod">
          <ac:chgData name="Rupesh Vissa" userId="71bc4cc26d778a98" providerId="LiveId" clId="{0709C0D6-C5E8-4C66-8758-D900A2E6BB12}" dt="2022-10-13T15:35:10.051" v="230" actId="14100"/>
          <ac:cxnSpMkLst>
            <pc:docMk/>
            <pc:sldMk cId="657857727" sldId="291"/>
            <ac:cxnSpMk id="8" creationId="{DFBD3EC5-C27D-D9DF-E9EC-C74EAA135855}"/>
          </ac:cxnSpMkLst>
        </pc:cxnChg>
        <pc:cxnChg chg="add mod">
          <ac:chgData name="Rupesh Vissa" userId="71bc4cc26d778a98" providerId="LiveId" clId="{0709C0D6-C5E8-4C66-8758-D900A2E6BB12}" dt="2022-10-13T15:34:59.161" v="227" actId="14100"/>
          <ac:cxnSpMkLst>
            <pc:docMk/>
            <pc:sldMk cId="657857727" sldId="291"/>
            <ac:cxnSpMk id="9" creationId="{8E0D533B-632C-A0B8-3822-266F0BBAEFF9}"/>
          </ac:cxnSpMkLst>
        </pc:cxnChg>
        <pc:cxnChg chg="add mod">
          <ac:chgData name="Rupesh Vissa" userId="71bc4cc26d778a98" providerId="LiveId" clId="{0709C0D6-C5E8-4C66-8758-D900A2E6BB12}" dt="2022-10-13T15:34:53.827" v="225" actId="14100"/>
          <ac:cxnSpMkLst>
            <pc:docMk/>
            <pc:sldMk cId="657857727" sldId="291"/>
            <ac:cxnSpMk id="10" creationId="{E4910A81-AA4B-CAA5-6A9F-85A7B04CF44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FE27-D38A-78E6-1F61-69CD3085A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3ABE-A85B-524D-2CA7-5F669B20F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40D47-44A8-7B14-BFAF-2E945786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EB874-623E-E979-4C17-13DCD97C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FF9C7-2CEF-7150-F898-EAA3F431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3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DFC8-69C3-2A6F-364E-2EE602F6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8F71C-37F6-719B-0A14-2F15819A6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93BEE-C796-71E0-EA68-876E7F81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E7CBB-B40C-CF34-A23B-26309112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64D72-26C5-FC16-0C47-EF774060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CDCDE6-ECAF-1E52-8B35-05C7371F4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CDE46-FF95-968F-AC3F-839CF6AB3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C0AE-7152-EF81-1345-41993E71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C3ABB-E090-3BC0-FC98-287F6D76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93C2D-2AE2-5FC3-6A29-39D6BD44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C94C-AFB6-0393-7862-7433B8F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1B9D-D914-870F-DC3E-218D5ADF9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8FBB2-12BE-F301-9FF5-3D41C464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4429A-773C-98A8-30F7-70107EA0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5216-32AE-DFEC-6B81-AAB8280F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7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FB3A7-26B5-FD08-137B-64DC927D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3F478-19BE-0ABC-51C9-BB3A04486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309AA-AD86-F073-94E1-5398394C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B01E5-3126-1671-103E-09EDA08F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13288-4C1C-6B87-96B3-191B552F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4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3A5C-E5FB-FDAB-FD6B-7FD0C95E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D8573-FD66-592A-CCBD-462DB50E1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92EC-2383-B9A8-6A54-9CD572872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C0842-7801-EF15-98E4-7D9FCD9D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DC958-8154-C4F1-15CF-9C071DB0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4E2BF-7F58-9B55-2878-C9FCF584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2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D678-3E74-FA0B-6132-B7B8F1C6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E1CF2-43D7-B5C8-EBF6-BABC06EBD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68769-4E86-2E34-AE4C-37BB7A22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388F5-2262-AC01-3891-8E016A26F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BDA882-5831-2FC8-FB89-9753DD691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CF97A-F5CC-84AD-7ACF-E33961ED8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36C359-E0D0-2AD8-F410-F6CED3D6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3D614-A800-F077-3E3B-C5742D3C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04C9-47A9-A908-A02E-1CEEF1DA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39D40-4DD6-3E33-8065-966CC9D85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DC55B-5EC1-D733-9DBA-253998E4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35FA1-730F-C9E6-A3CC-5253CFA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6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DAB6D-85BC-9A57-813F-D30C68D6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7D931-9B53-9724-C735-7C692377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4E97C-68EA-D828-5BB0-78F01B63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3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D2AB-0AA6-A4A9-B69C-BD0CC634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32DE3-AD43-B68C-8249-020A1F672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3BD48-B5E3-845D-72B8-3AB2B390B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0ED3E-CC19-7A4B-7CDB-26E5883E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06CCB-DD64-1333-12B3-23AE4725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02604-612D-5100-66A3-C581A69A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1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EA0E-EA7F-073F-AD4C-E02688BF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25635-7E83-1B78-9EF9-4C6B97F26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67D1-E7CD-D6EE-3137-6EB9BFD01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B9FE5-4462-E8C9-5EE3-FA41B9213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6C9E8-4CE2-F1E5-A212-DECF1E2E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B861B-BBA7-F812-2649-C13FD2BA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3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07376-D2D7-0E8F-01A4-531335DE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4BFD-91F6-7346-94E1-BB301CBA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07805-DEF7-FCF8-F9E7-BC3DF580E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4B6B-4801-4085-BE29-494AFD36DD2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E6BDC-E4BE-0786-4CB3-C902F8FE4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3B95D-7F69-BF13-3E32-60FD744FA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A8A55-1ABD-49FD-AE9A-A1F6B4A8C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3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ACEF-927D-6CDD-1E2B-FF573E8BE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1055" y="249527"/>
            <a:ext cx="9144000" cy="1516928"/>
          </a:xfrm>
        </p:spPr>
        <p:txBody>
          <a:bodyPr/>
          <a:lstStyle/>
          <a:p>
            <a:r>
              <a:rPr lang="en-US" sz="4000" b="1" dirty="0">
                <a:solidFill>
                  <a:srgbClr val="800000"/>
                </a:solidFill>
                <a:latin typeface="+mn-lt"/>
              </a:rPr>
              <a:t>ATHEROSCLEROSIS – RISK FACTORS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BFCB303-9B23-5FC4-5284-E9AA6A54C39A}"/>
              </a:ext>
            </a:extLst>
          </p:cNvPr>
          <p:cNvSpPr txBox="1">
            <a:spLocks/>
          </p:cNvSpPr>
          <p:nvPr/>
        </p:nvSpPr>
        <p:spPr>
          <a:xfrm>
            <a:off x="1601055" y="4214668"/>
            <a:ext cx="9144000" cy="13389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</a:rPr>
              <a:t>Dr.V.Shanthi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Associate professor, Department of pathology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Sri Venkateswara Institute of Medical Sciences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Tirupathi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7B5D70-EA53-1492-04A4-73430356B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397472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473BA-1283-2F2C-D50C-8C8B6C16D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" t="8368" r="57195" b="8624"/>
          <a:stretch/>
        </p:blipFill>
        <p:spPr>
          <a:xfrm>
            <a:off x="1392382" y="2144847"/>
            <a:ext cx="1880754" cy="166457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D3EED-D5EF-ABE8-19CA-7DDAD7E4C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16" t="3646" r="2472" b="8496"/>
          <a:stretch/>
        </p:blipFill>
        <p:spPr>
          <a:xfrm>
            <a:off x="4099215" y="2108490"/>
            <a:ext cx="1880754" cy="1693718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5CBFC-3AFA-702C-8FAD-401F172B1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579" r="56010" b="16672"/>
          <a:stretch/>
        </p:blipFill>
        <p:spPr>
          <a:xfrm>
            <a:off x="6642388" y="2181225"/>
            <a:ext cx="1971675" cy="1699345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E55678-0B3A-2205-4407-D5460456AB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5512" r="3732" b="15763"/>
          <a:stretch/>
        </p:blipFill>
        <p:spPr>
          <a:xfrm>
            <a:off x="9185564" y="2171700"/>
            <a:ext cx="1776846" cy="160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93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6"/>
    </mc:Choice>
    <mc:Fallback xmlns="">
      <p:transition spd="slow" advTm="11706"/>
    </mc:Fallback>
  </mc:AlternateContent>
  <p:extLst>
    <p:ext uri="{3A86A75C-4F4B-4683-9AE1-C65F6400EC91}">
      <p14:laserTraceLst xmlns:p14="http://schemas.microsoft.com/office/powerpoint/2010/main">
        <p14:tracePtLst>
          <p14:tracePt t="944" x="4591050" y="6286500"/>
          <p14:tracePt t="1987" x="5830888" y="6750050"/>
          <p14:tracePt t="1995" x="5838825" y="6675438"/>
          <p14:tracePt t="2001" x="5854700" y="6618288"/>
          <p14:tracePt t="2008" x="5864225" y="6559550"/>
          <p14:tracePt t="2016" x="5880100" y="6510338"/>
          <p14:tracePt t="2022" x="5897563" y="6451600"/>
          <p14:tracePt t="2029" x="5921375" y="6392863"/>
          <p14:tracePt t="2036" x="5954713" y="6318250"/>
          <p14:tracePt t="2042" x="5995988" y="6227763"/>
          <p14:tracePt t="2049" x="6037263" y="6153150"/>
          <p14:tracePt t="2056" x="6080125" y="6078538"/>
          <p14:tracePt t="2063" x="6121400" y="6019800"/>
          <p14:tracePt t="2070" x="6162675" y="5978525"/>
          <p14:tracePt t="2079" x="6186488" y="5945188"/>
          <p14:tracePt t="2084" x="6203950" y="5911850"/>
          <p14:tracePt t="2091" x="6219825" y="5870575"/>
          <p14:tracePt t="2098" x="6237288" y="5854700"/>
          <p14:tracePt t="2105" x="6253163" y="5837238"/>
          <p14:tracePt t="2112" x="6261100" y="5829300"/>
          <p14:tracePt t="2119" x="6261100" y="5821363"/>
          <p14:tracePt t="2132" x="6261100" y="5813425"/>
          <p14:tracePt t="2153" x="6261100" y="5805488"/>
          <p14:tracePt t="4075" x="6353175" y="5746750"/>
          <p14:tracePt t="4082" x="6502400" y="5688013"/>
          <p14:tracePt t="4090" x="6667500" y="5630863"/>
          <p14:tracePt t="4097" x="6867525" y="5581650"/>
          <p14:tracePt t="4104" x="7058025" y="5548313"/>
          <p14:tracePt t="4111" x="7265988" y="5538788"/>
          <p14:tracePt t="4118" x="7464425" y="5522913"/>
          <p14:tracePt t="4125" x="7662863" y="5522913"/>
          <p14:tracePt t="4132" x="7896225" y="5522913"/>
          <p14:tracePt t="4138" x="8120063" y="5522913"/>
          <p14:tracePt t="4145" x="8385175" y="5530850"/>
          <p14:tracePt t="4152" x="8583613" y="5548313"/>
          <p14:tracePt t="4159" x="8858250" y="5572125"/>
          <p14:tracePt t="4166" x="9090025" y="5605463"/>
          <p14:tracePt t="4173" x="9363075" y="5638800"/>
          <p14:tracePt t="4180" x="9629775" y="5672138"/>
          <p14:tracePt t="4188" x="9869488" y="5697538"/>
          <p14:tracePt t="4194" x="10059988" y="5738813"/>
          <p14:tracePt t="4201" x="10185400" y="5762625"/>
          <p14:tracePt t="4208" x="10309225" y="5772150"/>
          <p14:tracePt t="4215" x="10409238" y="5795963"/>
          <p14:tracePt t="4221" x="10507663" y="5805488"/>
          <p14:tracePt t="4228" x="10591800" y="5829300"/>
          <p14:tracePt t="4235" x="10674350" y="5837238"/>
          <p14:tracePt t="4242" x="10748963" y="5846763"/>
          <p14:tracePt t="4249" x="10798175" y="5880100"/>
          <p14:tracePt t="4256" x="10831513" y="5903913"/>
          <p14:tracePt t="4263" x="10882313" y="5921375"/>
          <p14:tracePt t="4271" x="10931525" y="5945188"/>
          <p14:tracePt t="4277" x="10972800" y="5970588"/>
          <p14:tracePt t="4284" x="11022013" y="6003925"/>
          <p14:tracePt t="4291" x="11088688" y="6029325"/>
          <p14:tracePt t="4297" x="11122025" y="6045200"/>
          <p14:tracePt t="4304" x="11155363" y="6062663"/>
          <p14:tracePt t="4311" x="11180763" y="6078538"/>
          <p14:tracePt t="4318" x="11188700" y="6078538"/>
          <p14:tracePt t="4325" x="11196638" y="6086475"/>
          <p14:tracePt t="4333" x="11204575" y="6086475"/>
          <p14:tracePt t="4387" x="11214100" y="6086475"/>
          <p14:tracePt t="4394" x="11214100" y="6094413"/>
          <p14:tracePt t="4401" x="11222038" y="6094413"/>
          <p14:tracePt t="4415" x="11237913" y="6103938"/>
          <p14:tracePt t="4422" x="11245850" y="6111875"/>
          <p14:tracePt t="4429" x="11245850" y="6119813"/>
          <p14:tracePt t="4436" x="11255375" y="6119813"/>
          <p14:tracePt t="4442" x="11263313" y="6127750"/>
          <p14:tracePt t="4449" x="11271250" y="6137275"/>
          <p14:tracePt t="4463" x="11279188" y="6145213"/>
          <p14:tracePt t="4471" x="11288713" y="6145213"/>
          <p14:tracePt t="4477" x="11288713" y="6153150"/>
          <p14:tracePt t="4484" x="11296650" y="6161088"/>
          <p14:tracePt t="4498" x="11312525" y="6178550"/>
          <p14:tracePt t="4504" x="11337925" y="6202363"/>
          <p14:tracePt t="4512" x="11363325" y="6227763"/>
          <p14:tracePt t="4519" x="11387138" y="6261100"/>
          <p14:tracePt t="4525" x="11420475" y="6302375"/>
          <p14:tracePt t="4532" x="11461750" y="6335713"/>
          <p14:tracePt t="4539" x="11512550" y="6376988"/>
          <p14:tracePt t="4546" x="11544300" y="6402388"/>
          <p14:tracePt t="4554" x="11587163" y="6426200"/>
          <p14:tracePt t="4560" x="11603038" y="6451600"/>
          <p14:tracePt t="4568" x="11620500" y="6467475"/>
          <p14:tracePt t="4574" x="11636375" y="6484938"/>
          <p14:tracePt t="4581" x="11644313" y="6492875"/>
          <p14:tracePt t="4594" x="11652250" y="6500813"/>
          <p14:tracePt t="4608" x="11652250" y="6510338"/>
          <p14:tracePt t="4615" x="11661775" y="6510338"/>
          <p14:tracePt t="4629" x="11669713" y="6510338"/>
          <p14:tracePt t="4657" x="11669713" y="6518275"/>
          <p14:tracePt t="4663" x="11677650" y="6518275"/>
          <p14:tracePt t="4672" x="11685588" y="6518275"/>
          <p14:tracePt t="4677" x="11685588" y="6526213"/>
          <p14:tracePt t="4691" x="11685588" y="6534150"/>
          <p14:tracePt t="4705" x="11695113" y="6534150"/>
          <p14:tracePt t="4719" x="11703050" y="6534150"/>
          <p14:tracePt t="4739" x="11710988" y="6534150"/>
          <p14:tracePt t="4774" x="11718925" y="6534150"/>
          <p14:tracePt t="4795" x="11726863" y="6534150"/>
          <p14:tracePt t="4857" x="11736388" y="6534150"/>
          <p14:tracePt t="4878" x="11744325" y="6534150"/>
          <p14:tracePt t="4898" x="11752263" y="6534150"/>
          <p14:tracePt t="4905" x="11760200" y="6534150"/>
          <p14:tracePt t="4912" x="11769725" y="6534150"/>
          <p14:tracePt t="4933" x="11777663" y="6534150"/>
          <p14:tracePt t="4940" x="11785600" y="6534150"/>
          <p14:tracePt t="4974" x="11793538" y="6534150"/>
          <p14:tracePt t="4995" x="11801475" y="6534150"/>
          <p14:tracePt t="5002" x="11801475" y="6542088"/>
          <p14:tracePt t="5009" x="11811000" y="6551613"/>
          <p14:tracePt t="5023" x="11818938" y="6559550"/>
          <p14:tracePt t="5030" x="11826875" y="6575425"/>
          <p14:tracePt t="5038" x="11834813" y="6575425"/>
          <p14:tracePt t="5043" x="11834813" y="6584950"/>
          <p14:tracePt t="5050" x="11844338" y="6592888"/>
          <p14:tracePt t="5057" x="11852275" y="6600825"/>
          <p14:tracePt t="5071" x="11852275" y="6608763"/>
          <p14:tracePt t="5085" x="11852275" y="6618288"/>
          <p14:tracePt t="5092" x="11860213" y="6618288"/>
          <p14:tracePt t="5105" x="11868150" y="6618288"/>
          <p14:tracePt t="5119" x="11868150" y="6626225"/>
          <p14:tracePt t="5230" x="11876088" y="6626225"/>
          <p14:tracePt t="5238" x="11876088" y="6634163"/>
          <p14:tracePt t="5244" x="11885613" y="6634163"/>
          <p14:tracePt t="5250" x="11893550" y="6634163"/>
          <p14:tracePt t="5257" x="11893550" y="6642100"/>
          <p14:tracePt t="5264" x="11893550" y="6650038"/>
          <p14:tracePt t="5271" x="11901488" y="6650038"/>
          <p14:tracePt t="5278" x="11909425" y="6650038"/>
          <p14:tracePt t="5285" x="11909425" y="6659563"/>
          <p14:tracePt t="5313" x="11918950" y="6667500"/>
          <p14:tracePt t="5327" x="11926888" y="66675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444F-918A-42BE-5DDA-D1949A0B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069"/>
            <a:ext cx="10515600" cy="896145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39AD6-D625-5E3F-42F2-51925BBF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08" y="1870363"/>
            <a:ext cx="6854537" cy="461832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Atherosclerosis means </a:t>
            </a:r>
            <a:r>
              <a:rPr lang="en-US" sz="2000" b="1" dirty="0">
                <a:solidFill>
                  <a:srgbClr val="0070C0"/>
                </a:solidFill>
              </a:rPr>
              <a:t>thickening and hardening </a:t>
            </a:r>
            <a:r>
              <a:rPr lang="en-US" sz="2000" b="1" dirty="0">
                <a:solidFill>
                  <a:srgbClr val="002060"/>
                </a:solidFill>
              </a:rPr>
              <a:t>of medium sized vessel due to involvement of intima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Atherosclerosis is derived from </a:t>
            </a:r>
            <a:r>
              <a:rPr lang="en-US" sz="2000" b="1" dirty="0">
                <a:solidFill>
                  <a:srgbClr val="0070C0"/>
                </a:solidFill>
              </a:rPr>
              <a:t>Greek word </a:t>
            </a:r>
            <a:r>
              <a:rPr lang="en-US" sz="2000" b="1" dirty="0">
                <a:solidFill>
                  <a:srgbClr val="002060"/>
                </a:solidFill>
              </a:rPr>
              <a:t>“</a:t>
            </a:r>
            <a:r>
              <a:rPr lang="en-US" sz="2000" b="1" dirty="0" err="1">
                <a:solidFill>
                  <a:srgbClr val="002060"/>
                </a:solidFill>
              </a:rPr>
              <a:t>athere</a:t>
            </a:r>
            <a:r>
              <a:rPr lang="en-US" sz="2000" b="1" dirty="0">
                <a:solidFill>
                  <a:srgbClr val="002060"/>
                </a:solidFill>
              </a:rPr>
              <a:t>” means gruel (accumulation of lipid) and “sclerosis” means hardening 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Intimal lesions are called “atheroma” which has central soft core containing cholesterol and cholesterol esters covered by fibrous cap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Atheromatous plaque cause obstruction to lumen or may rupture producing thrombus or may weaken the vessel wall producing aneurysm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06444-154B-C706-A29E-59E3EDEED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9" t="2598" r="2704" b="3793"/>
          <a:stretch/>
        </p:blipFill>
        <p:spPr>
          <a:xfrm>
            <a:off x="7751618" y="1943100"/>
            <a:ext cx="4145974" cy="4233863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A84E-69E5-E9D7-959F-BD6FEF7E3C3E}"/>
              </a:ext>
            </a:extLst>
          </p:cNvPr>
          <p:cNvSpPr txBox="1"/>
          <p:nvPr/>
        </p:nvSpPr>
        <p:spPr>
          <a:xfrm>
            <a:off x="8717973" y="1413164"/>
            <a:ext cx="219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Blood vessel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D0772-5F45-A45A-AD3E-B060BAE6F089}"/>
              </a:ext>
            </a:extLst>
          </p:cNvPr>
          <p:cNvSpPr txBox="1"/>
          <p:nvPr/>
        </p:nvSpPr>
        <p:spPr>
          <a:xfrm>
            <a:off x="7273636" y="2309309"/>
            <a:ext cx="987137" cy="276999"/>
          </a:xfrm>
          <a:prstGeom prst="rect">
            <a:avLst/>
          </a:prstGeom>
          <a:solidFill>
            <a:srgbClr val="FFE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Myometrium</a:t>
            </a:r>
            <a:r>
              <a:rPr lang="en-US" sz="1200" b="1" dirty="0">
                <a:solidFill>
                  <a:srgbClr val="7030A0"/>
                </a:solidFill>
              </a:rPr>
              <a:t> 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7E5F84-2EC4-7221-9C3B-DF7EB5CB3336}"/>
              </a:ext>
            </a:extLst>
          </p:cNvPr>
          <p:cNvCxnSpPr/>
          <p:nvPr/>
        </p:nvCxnSpPr>
        <p:spPr>
          <a:xfrm>
            <a:off x="8354291" y="2441864"/>
            <a:ext cx="571500" cy="145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AB2017-1C27-20FD-FAEC-393A89991612}"/>
              </a:ext>
            </a:extLst>
          </p:cNvPr>
          <p:cNvSpPr txBox="1"/>
          <p:nvPr/>
        </p:nvSpPr>
        <p:spPr>
          <a:xfrm>
            <a:off x="6806045" y="6106734"/>
            <a:ext cx="2524991" cy="430887"/>
          </a:xfrm>
          <a:prstGeom prst="rect">
            <a:avLst/>
          </a:prstGeom>
          <a:solidFill>
            <a:srgbClr val="FFE5FF"/>
          </a:solidFill>
          <a:effectLst>
            <a:glow rad="101600">
              <a:srgbClr val="FF99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Central grumous core with cholesterol and cholesterol esters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6F2E3-A763-26E5-059A-B5AA50B5B5DA}"/>
              </a:ext>
            </a:extLst>
          </p:cNvPr>
          <p:cNvSpPr txBox="1"/>
          <p:nvPr/>
        </p:nvSpPr>
        <p:spPr>
          <a:xfrm>
            <a:off x="11118273" y="2052204"/>
            <a:ext cx="976745" cy="261610"/>
          </a:xfrm>
          <a:prstGeom prst="rect">
            <a:avLst/>
          </a:prstGeom>
          <a:solidFill>
            <a:srgbClr val="FFE5FF"/>
          </a:solidFill>
          <a:effectLst>
            <a:glow rad="101600">
              <a:srgbClr val="FF99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Fibrous cap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EF31CD-685C-0057-A636-D3247F74C091}"/>
              </a:ext>
            </a:extLst>
          </p:cNvPr>
          <p:cNvSpPr txBox="1"/>
          <p:nvPr/>
        </p:nvSpPr>
        <p:spPr>
          <a:xfrm>
            <a:off x="10681853" y="5890698"/>
            <a:ext cx="1413165" cy="430887"/>
          </a:xfrm>
          <a:prstGeom prst="rect">
            <a:avLst/>
          </a:prstGeom>
          <a:solidFill>
            <a:srgbClr val="FFE5FF"/>
          </a:solidFill>
          <a:effectLst>
            <a:glow rad="101600">
              <a:srgbClr val="FF99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Macrophages and inflammatory cells</a:t>
            </a:r>
            <a:endParaRPr lang="en-US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771EFA-7BED-2EE0-7241-ED01DDD700EE}"/>
              </a:ext>
            </a:extLst>
          </p:cNvPr>
          <p:cNvCxnSpPr/>
          <p:nvPr/>
        </p:nvCxnSpPr>
        <p:spPr>
          <a:xfrm flipV="1">
            <a:off x="7980218" y="4634345"/>
            <a:ext cx="1844387" cy="1381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7F2B35-0E88-B4C5-4541-F30E530AA5F7}"/>
              </a:ext>
            </a:extLst>
          </p:cNvPr>
          <p:cNvCxnSpPr>
            <a:cxnSpLocks/>
          </p:cNvCxnSpPr>
          <p:nvPr/>
        </p:nvCxnSpPr>
        <p:spPr>
          <a:xfrm flipH="1">
            <a:off x="10328564" y="2480316"/>
            <a:ext cx="1153391" cy="15797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D84539-B8B5-4EDE-5BC5-CF0D429F6975}"/>
              </a:ext>
            </a:extLst>
          </p:cNvPr>
          <p:cNvCxnSpPr>
            <a:cxnSpLocks/>
          </p:cNvCxnSpPr>
          <p:nvPr/>
        </p:nvCxnSpPr>
        <p:spPr>
          <a:xfrm flipH="1" flipV="1">
            <a:off x="10432473" y="4800600"/>
            <a:ext cx="921327" cy="945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401C7069-A49C-A818-0334-CBCF7CEB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18254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4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33"/>
    </mc:Choice>
    <mc:Fallback xmlns="">
      <p:transition spd="slow" advTm="89633"/>
    </mc:Fallback>
  </mc:AlternateContent>
  <p:extLst>
    <p:ext uri="{3A86A75C-4F4B-4683-9AE1-C65F6400EC91}">
      <p14:laserTraceLst xmlns:p14="http://schemas.microsoft.com/office/powerpoint/2010/main">
        <p14:tracePtLst>
          <p14:tracePt t="4684" x="11826875" y="6675438"/>
          <p14:tracePt t="4691" x="11636375" y="6692900"/>
          <p14:tracePt t="4698" x="11379200" y="6692900"/>
          <p14:tracePt t="4705" x="11063288" y="6683375"/>
          <p14:tracePt t="4712" x="10764838" y="6634163"/>
          <p14:tracePt t="4718" x="10409238" y="6542088"/>
          <p14:tracePt t="4725" x="10036175" y="6426200"/>
          <p14:tracePt t="4732" x="9620250" y="6335713"/>
          <p14:tracePt t="4739" x="9197975" y="6178550"/>
          <p14:tracePt t="4746" x="8766175" y="6029325"/>
          <p14:tracePt t="4753" x="8335963" y="5829300"/>
          <p14:tracePt t="4760" x="7945438" y="5613400"/>
          <p14:tracePt t="4767" x="7588250" y="5407025"/>
          <p14:tracePt t="4774" x="7281863" y="5224463"/>
          <p14:tracePt t="4780" x="6999288" y="5033963"/>
          <p14:tracePt t="4787" x="6759575" y="4833938"/>
          <p14:tracePt t="4794" x="6551613" y="4651375"/>
          <p14:tracePt t="4802" x="6386513" y="4470400"/>
          <p14:tracePt t="4808" x="6237288" y="4287838"/>
          <p14:tracePt t="4815" x="6137275" y="4171950"/>
          <p14:tracePt t="4822" x="6021388" y="3997325"/>
          <p14:tracePt t="4829" x="5954713" y="3863975"/>
          <p14:tracePt t="4836" x="5888038" y="3714750"/>
          <p14:tracePt t="4843" x="5838825" y="3541713"/>
          <p14:tracePt t="4850" x="5797550" y="3375025"/>
          <p14:tracePt t="4857" x="5772150" y="3184525"/>
          <p14:tracePt t="4863" x="5772150" y="3017838"/>
          <p14:tracePt t="4870" x="5772150" y="2868613"/>
          <p14:tracePt t="4877" x="5772150" y="2695575"/>
          <p14:tracePt t="4885" x="5789613" y="2546350"/>
          <p14:tracePt t="4891" x="5797550" y="2420938"/>
          <p14:tracePt t="4898" x="5805488" y="2297113"/>
          <p14:tracePt t="4905" x="5822950" y="2181225"/>
          <p14:tracePt t="4912" x="5838825" y="2081213"/>
          <p14:tracePt t="4919" x="5854700" y="1981200"/>
          <p14:tracePt t="4926" x="5888038" y="1898650"/>
          <p14:tracePt t="4932" x="5897563" y="1841500"/>
          <p14:tracePt t="4939" x="5913438" y="1766888"/>
          <p14:tracePt t="4946" x="5946775" y="1708150"/>
          <p14:tracePt t="4953" x="5962650" y="1633538"/>
          <p14:tracePt t="4960" x="5995988" y="1576388"/>
          <p14:tracePt t="4967" x="6029325" y="1509713"/>
          <p14:tracePt t="4974" x="6062663" y="1450975"/>
          <p14:tracePt t="4981" x="6080125" y="1401763"/>
          <p14:tracePt t="4988" x="6096000" y="1368425"/>
          <p14:tracePt t="4995" x="6111875" y="1319213"/>
          <p14:tracePt t="5002" x="6137275" y="1285875"/>
          <p14:tracePt t="5008" x="6154738" y="1252538"/>
          <p14:tracePt t="5015" x="6170613" y="1219200"/>
          <p14:tracePt t="5022" x="6196013" y="1185863"/>
          <p14:tracePt t="5029" x="6203950" y="1160463"/>
          <p14:tracePt t="5036" x="6219825" y="1144588"/>
          <p14:tracePt t="5043" x="6237288" y="1119188"/>
          <p14:tracePt t="5050" x="6245225" y="1111250"/>
          <p14:tracePt t="5057" x="6253163" y="1103313"/>
          <p14:tracePt t="5064" x="6253163" y="1085850"/>
          <p14:tracePt t="5071" x="6261100" y="1085850"/>
          <p14:tracePt t="5085" x="6270625" y="1085850"/>
          <p14:tracePt t="5091" x="6270625" y="1077913"/>
          <p14:tracePt t="5098" x="6278563" y="1077913"/>
          <p14:tracePt t="5167" x="6286500" y="1077913"/>
          <p14:tracePt t="5188" x="6294438" y="1077913"/>
          <p14:tracePt t="5195" x="6294438" y="1085850"/>
          <p14:tracePt t="5202" x="6303963" y="1103313"/>
          <p14:tracePt t="5209" x="6311900" y="1119188"/>
          <p14:tracePt t="5216" x="6327775" y="1144588"/>
          <p14:tracePt t="5223" x="6337300" y="1160463"/>
          <p14:tracePt t="5229" x="6353175" y="1177925"/>
          <p14:tracePt t="5236" x="6361113" y="1193800"/>
          <p14:tracePt t="5243" x="6378575" y="1219200"/>
          <p14:tracePt t="5250" x="6394450" y="1235075"/>
          <p14:tracePt t="5257" x="6419850" y="1252538"/>
          <p14:tracePt t="5264" x="6443663" y="1268413"/>
          <p14:tracePt t="5271" x="6469063" y="1285875"/>
          <p14:tracePt t="5278" x="6477000" y="1301750"/>
          <p14:tracePt t="5285" x="6494463" y="1309688"/>
          <p14:tracePt t="5292" x="6510338" y="1319213"/>
          <p14:tracePt t="5298" x="6510338" y="1327150"/>
          <p14:tracePt t="5313" x="6518275" y="1327150"/>
          <p14:tracePt t="5319" x="6527800" y="1327150"/>
          <p14:tracePt t="5326" x="6535738" y="1327150"/>
          <p14:tracePt t="5333" x="6535738" y="1335088"/>
          <p14:tracePt t="5354" x="6543675" y="1335088"/>
          <p14:tracePt t="5375" x="6551613" y="1335088"/>
          <p14:tracePt t="6597" x="6469063" y="1350963"/>
          <p14:tracePt t="6604" x="6337300" y="1360488"/>
          <p14:tracePt t="6611" x="6196013" y="1384300"/>
          <p14:tracePt t="6618" x="6005513" y="1384300"/>
          <p14:tracePt t="6625" x="5797550" y="1401763"/>
          <p14:tracePt t="6632" x="5630863" y="1401763"/>
          <p14:tracePt t="6639" x="5481638" y="1409700"/>
          <p14:tracePt t="6646" x="5324475" y="1425575"/>
          <p14:tracePt t="6654" x="5200650" y="1443038"/>
          <p14:tracePt t="6659" x="5100638" y="1458913"/>
          <p14:tracePt t="6666" x="4992688" y="1476375"/>
          <p14:tracePt t="6673" x="4918075" y="1492250"/>
          <p14:tracePt t="6680" x="4843463" y="1509713"/>
          <p14:tracePt t="6687" x="4776788" y="1517650"/>
          <p14:tracePt t="6694" x="4702175" y="1543050"/>
          <p14:tracePt t="6701" x="4627563" y="1550988"/>
          <p14:tracePt t="6708" x="4570413" y="1558925"/>
          <p14:tracePt t="6715" x="4511675" y="1576388"/>
          <p14:tracePt t="6721" x="4470400" y="1592263"/>
          <p14:tracePt t="6728" x="4421188" y="1600200"/>
          <p14:tracePt t="6735" x="4379913" y="1617663"/>
          <p14:tracePt t="6742" x="4329113" y="1625600"/>
          <p14:tracePt t="6749" x="4287838" y="1641475"/>
          <p14:tracePt t="6756" x="4238625" y="1666875"/>
          <p14:tracePt t="6763" x="4187825" y="1682750"/>
          <p14:tracePt t="6771" x="4146550" y="1700213"/>
          <p14:tracePt t="6777" x="4097338" y="1733550"/>
          <p14:tracePt t="6784" x="4048125" y="1749425"/>
          <p14:tracePt t="6791" x="4005263" y="1766888"/>
          <p14:tracePt t="6798" x="3956050" y="1790700"/>
          <p14:tracePt t="6805" x="3922713" y="1800225"/>
          <p14:tracePt t="6812" x="3898900" y="1808163"/>
          <p14:tracePt t="6820" x="3873500" y="1816100"/>
          <p14:tracePt t="6826" x="3856038" y="1824038"/>
          <p14:tracePt t="6833" x="3840163" y="1841500"/>
          <p14:tracePt t="6840" x="3822700" y="1841500"/>
          <p14:tracePt t="6847" x="3806825" y="1857375"/>
          <p14:tracePt t="6854" x="3790950" y="1865313"/>
          <p14:tracePt t="6861" x="3781425" y="1865313"/>
          <p14:tracePt t="6867" x="3765550" y="1874838"/>
          <p14:tracePt t="6874" x="3748088" y="1890713"/>
          <p14:tracePt t="6881" x="3732213" y="1898650"/>
          <p14:tracePt t="6888" x="3716338" y="1906588"/>
          <p14:tracePt t="6895" x="3706813" y="1924050"/>
          <p14:tracePt t="6902" x="3690938" y="1924050"/>
          <p14:tracePt t="6909" x="3673475" y="1931988"/>
          <p14:tracePt t="6916" x="3665538" y="1939925"/>
          <p14:tracePt t="6923" x="3649663" y="1949450"/>
          <p14:tracePt t="6930" x="3641725" y="1957388"/>
          <p14:tracePt t="6937" x="3632200" y="1957388"/>
          <p14:tracePt t="6951" x="3624263" y="1957388"/>
          <p14:tracePt t="6957" x="3616325" y="1965325"/>
          <p14:tracePt t="6971" x="3616325" y="1973263"/>
          <p14:tracePt t="6978" x="3608388" y="1973263"/>
          <p14:tracePt t="6985" x="3598863" y="1973263"/>
          <p14:tracePt t="6992" x="3590925" y="1981200"/>
          <p14:tracePt t="6999" x="3590925" y="1990725"/>
          <p14:tracePt t="7006" x="3582988" y="1990725"/>
          <p14:tracePt t="7013" x="3582988" y="1998663"/>
          <p14:tracePt t="7021" x="3575050" y="1998663"/>
          <p14:tracePt t="7027" x="3575050" y="2006600"/>
          <p14:tracePt t="7034" x="3567113" y="2014538"/>
          <p14:tracePt t="7041" x="3557588" y="2014538"/>
          <p14:tracePt t="7048" x="3549650" y="2024063"/>
          <p14:tracePt t="7055" x="3549650" y="2032000"/>
          <p14:tracePt t="7062" x="3549650" y="2039938"/>
          <p14:tracePt t="7069" x="3541713" y="2039938"/>
          <p14:tracePt t="7076" x="3533775" y="2047875"/>
          <p14:tracePt t="7082" x="3533775" y="2055813"/>
          <p14:tracePt t="7089" x="3524250" y="2055813"/>
          <p14:tracePt t="7096" x="3516313" y="2065338"/>
          <p14:tracePt t="7104" x="3516313" y="2073275"/>
          <p14:tracePt t="7111" x="3508375" y="2073275"/>
          <p14:tracePt t="7117" x="3508375" y="2081213"/>
          <p14:tracePt t="7131" x="3508375" y="2089150"/>
          <p14:tracePt t="7138" x="3508375" y="2098675"/>
          <p14:tracePt t="7145" x="3500438" y="2098675"/>
          <p14:tracePt t="7165" x="3492500" y="2106613"/>
          <p14:tracePt t="7172" x="3492500" y="2114550"/>
          <p14:tracePt t="7179" x="3492500" y="2122488"/>
          <p14:tracePt t="7200" x="3492500" y="2130425"/>
          <p14:tracePt t="7221" x="3492500" y="2139950"/>
          <p14:tracePt t="7248" x="3492500" y="2147888"/>
          <p14:tracePt t="7269" x="3492500" y="2155825"/>
          <p14:tracePt t="7283" x="3492500" y="2163763"/>
          <p14:tracePt t="7304" x="3500438" y="2163763"/>
          <p14:tracePt t="7317" x="3500438" y="2173288"/>
          <p14:tracePt t="7331" x="3500438" y="2181225"/>
          <p14:tracePt t="7338" x="3508375" y="2181225"/>
          <p14:tracePt t="7345" x="3516313" y="2189163"/>
          <p14:tracePt t="7352" x="3524250" y="2189163"/>
          <p14:tracePt t="7359" x="3524250" y="2197100"/>
          <p14:tracePt t="7366" x="3533775" y="2197100"/>
          <p14:tracePt t="7373" x="3541713" y="2206625"/>
          <p14:tracePt t="7387" x="3549650" y="2206625"/>
          <p14:tracePt t="7393" x="3567113" y="2214563"/>
          <p14:tracePt t="7400" x="3582988" y="2214563"/>
          <p14:tracePt t="7407" x="3608388" y="2222500"/>
          <p14:tracePt t="7414" x="3632200" y="2230438"/>
          <p14:tracePt t="7421" x="3665538" y="2230438"/>
          <p14:tracePt t="7428" x="3690938" y="2238375"/>
          <p14:tracePt t="7435" x="3724275" y="2238375"/>
          <p14:tracePt t="7442" x="3757613" y="2247900"/>
          <p14:tracePt t="7449" x="3790950" y="2247900"/>
          <p14:tracePt t="7456" x="3822700" y="2247900"/>
          <p14:tracePt t="7462" x="3840163" y="2255838"/>
          <p14:tracePt t="7469" x="3865563" y="2255838"/>
          <p14:tracePt t="7476" x="3889375" y="2255838"/>
          <p14:tracePt t="7490" x="3906838" y="2255838"/>
          <p14:tracePt t="7497" x="3914775" y="2255838"/>
          <p14:tracePt t="7504" x="3922713" y="2255838"/>
          <p14:tracePt t="7511" x="3940175" y="2255838"/>
          <p14:tracePt t="7525" x="3956050" y="2255838"/>
          <p14:tracePt t="7531" x="3963988" y="2255838"/>
          <p14:tracePt t="7545" x="3973513" y="2255838"/>
          <p14:tracePt t="7559" x="3989388" y="2255838"/>
          <p14:tracePt t="7573" x="3997325" y="2255838"/>
          <p14:tracePt t="7587" x="4005263" y="2255838"/>
          <p14:tracePt t="7594" x="4005263" y="2247900"/>
          <p14:tracePt t="7601" x="4014788" y="2247900"/>
          <p14:tracePt t="7620" x="4022725" y="2247900"/>
          <p14:tracePt t="7621" x="4030663" y="2247900"/>
          <p14:tracePt t="7656" x="4038600" y="2247900"/>
          <p14:tracePt t="7671" x="4048125" y="2247900"/>
          <p14:tracePt t="7704" x="4056063" y="2247900"/>
          <p14:tracePt t="7711" x="4056063" y="2238375"/>
          <p14:tracePt t="7718" x="4064000" y="2238375"/>
          <p14:tracePt t="7725" x="4064000" y="2230438"/>
          <p14:tracePt t="7732" x="4071938" y="2230438"/>
          <p14:tracePt t="7746" x="4089400" y="2222500"/>
          <p14:tracePt t="7752" x="4097338" y="2222500"/>
          <p14:tracePt t="7759" x="4113213" y="2214563"/>
          <p14:tracePt t="7766" x="4138613" y="2214563"/>
          <p14:tracePt t="7773" x="4154488" y="2214563"/>
          <p14:tracePt t="7780" x="4179888" y="2214563"/>
          <p14:tracePt t="7788" x="4205288" y="2206625"/>
          <p14:tracePt t="7794" x="4229100" y="2206625"/>
          <p14:tracePt t="7801" x="4246563" y="2206625"/>
          <p14:tracePt t="7808" x="4271963" y="2206625"/>
          <p14:tracePt t="7815" x="4295775" y="2206625"/>
          <p14:tracePt t="7822" x="4313238" y="2206625"/>
          <p14:tracePt t="7828" x="4337050" y="2206625"/>
          <p14:tracePt t="7835" x="4370388" y="2206625"/>
          <p14:tracePt t="7842" x="4387850" y="2206625"/>
          <p14:tracePt t="7849" x="4411663" y="2206625"/>
          <p14:tracePt t="7856" x="4437063" y="2206625"/>
          <p14:tracePt t="7863" x="4462463" y="2206625"/>
          <p14:tracePt t="7871" x="4495800" y="2206625"/>
          <p14:tracePt t="7877" x="4529138" y="2206625"/>
          <p14:tracePt t="7884" x="4560888" y="2206625"/>
          <p14:tracePt t="7891" x="4578350" y="2206625"/>
          <p14:tracePt t="7898" x="4603750" y="2206625"/>
          <p14:tracePt t="7905" x="4635500" y="2206625"/>
          <p14:tracePt t="7911" x="4652963" y="2206625"/>
          <p14:tracePt t="7918" x="4678363" y="2206625"/>
          <p14:tracePt t="7925" x="4702175" y="2206625"/>
          <p14:tracePt t="7932" x="4711700" y="2206625"/>
          <p14:tracePt t="7939" x="4727575" y="2206625"/>
          <p14:tracePt t="7946" x="4752975" y="2206625"/>
          <p14:tracePt t="7953" x="4760913" y="2206625"/>
          <p14:tracePt t="7960" x="4776788" y="2206625"/>
          <p14:tracePt t="7967" x="4794250" y="2206625"/>
          <p14:tracePt t="7974" x="4810125" y="2214563"/>
          <p14:tracePt t="7980" x="4843463" y="2214563"/>
          <p14:tracePt t="7988" x="4868863" y="2222500"/>
          <p14:tracePt t="7994" x="4902200" y="2222500"/>
          <p14:tracePt t="8001" x="4926013" y="2230438"/>
          <p14:tracePt t="8008" x="4959350" y="2238375"/>
          <p14:tracePt t="8015" x="4992688" y="2238375"/>
          <p14:tracePt t="8022" x="5026025" y="2247900"/>
          <p14:tracePt t="8029" x="5051425" y="2255838"/>
          <p14:tracePt t="8036" x="5067300" y="2271713"/>
          <p14:tracePt t="8043" x="5092700" y="2271713"/>
          <p14:tracePt t="8049" x="5108575" y="2281238"/>
          <p14:tracePt t="8057" x="5118100" y="2289175"/>
          <p14:tracePt t="8063" x="5126038" y="2289175"/>
          <p14:tracePt t="8071" x="5133975" y="2289175"/>
          <p14:tracePt t="8077" x="5141913" y="2289175"/>
          <p14:tracePt t="8105" x="5149850" y="2289175"/>
          <p14:tracePt t="8112" x="5159375" y="2289175"/>
          <p14:tracePt t="8126" x="5159375" y="2297113"/>
          <p14:tracePt t="8132" x="5167313" y="2297113"/>
          <p14:tracePt t="8139" x="5175250" y="2297113"/>
          <p14:tracePt t="8146" x="5175250" y="2305050"/>
          <p14:tracePt t="8155" x="5183188" y="2305050"/>
          <p14:tracePt t="8167" x="5192713" y="2305050"/>
          <p14:tracePt t="8174" x="5200650" y="2305050"/>
          <p14:tracePt t="8195" x="5208588" y="2305050"/>
          <p14:tracePt t="8202" x="5208588" y="2312988"/>
          <p14:tracePt t="8208" x="5216525" y="2312988"/>
          <p14:tracePt t="8222" x="5224463" y="2312988"/>
          <p14:tracePt t="10315" x="5291138" y="2312988"/>
          <p14:tracePt t="10322" x="5373688" y="2312988"/>
          <p14:tracePt t="10329" x="5448300" y="2312988"/>
          <p14:tracePt t="10336" x="5499100" y="2312988"/>
          <p14:tracePt t="10343" x="5556250" y="2312988"/>
          <p14:tracePt t="10350" x="5589588" y="2312988"/>
          <p14:tracePt t="10357" x="5622925" y="2312988"/>
          <p14:tracePt t="10363" x="5648325" y="2305050"/>
          <p14:tracePt t="10372" x="5664200" y="2305050"/>
          <p14:tracePt t="10377" x="5681663" y="2305050"/>
          <p14:tracePt t="10384" x="5697538" y="2297113"/>
          <p14:tracePt t="10391" x="5705475" y="2297113"/>
          <p14:tracePt t="10398" x="5730875" y="2297113"/>
          <p14:tracePt t="10405" x="5748338" y="2289175"/>
          <p14:tracePt t="10412" x="5756275" y="2289175"/>
          <p14:tracePt t="10419" x="5780088" y="2289175"/>
          <p14:tracePt t="10426" x="5789613" y="2289175"/>
          <p14:tracePt t="10432" x="5813425" y="2289175"/>
          <p14:tracePt t="10439" x="5838825" y="2289175"/>
          <p14:tracePt t="10446" x="5854700" y="2289175"/>
          <p14:tracePt t="10453" x="5880100" y="2281238"/>
          <p14:tracePt t="10460" x="5905500" y="2281238"/>
          <p14:tracePt t="10467" x="5938838" y="2281238"/>
          <p14:tracePt t="10474" x="5954713" y="2281238"/>
          <p14:tracePt t="10481" x="5980113" y="2281238"/>
          <p14:tracePt t="10488" x="6005513" y="2281238"/>
          <p14:tracePt t="10495" x="6013450" y="2281238"/>
          <p14:tracePt t="10502" x="6029325" y="2281238"/>
          <p14:tracePt t="10509" x="6054725" y="2281238"/>
          <p14:tracePt t="10516" x="6062663" y="2281238"/>
          <p14:tracePt t="10523" x="6080125" y="2281238"/>
          <p14:tracePt t="10530" x="6088063" y="2281238"/>
          <p14:tracePt t="10538" x="6103938" y="2281238"/>
          <p14:tracePt t="10544" x="6121400" y="2281238"/>
          <p14:tracePt t="10551" x="6129338" y="2281238"/>
          <p14:tracePt t="10558" x="6154738" y="2281238"/>
          <p14:tracePt t="10565" x="6170613" y="2271713"/>
          <p14:tracePt t="10572" x="6186488" y="2271713"/>
          <p14:tracePt t="10579" x="6203950" y="2271713"/>
          <p14:tracePt t="10586" x="6219825" y="2271713"/>
          <p14:tracePt t="10592" x="6237288" y="2263775"/>
          <p14:tracePt t="10599" x="6261100" y="2263775"/>
          <p14:tracePt t="10606" x="6278563" y="2263775"/>
          <p14:tracePt t="10622" x="6327775" y="2247900"/>
          <p14:tracePt t="10627" x="6345238" y="2247900"/>
          <p14:tracePt t="10634" x="6361113" y="2238375"/>
          <p14:tracePt t="10641" x="6378575" y="2230438"/>
          <p14:tracePt t="10648" x="6402388" y="2230438"/>
          <p14:tracePt t="10661" x="6411913" y="2230438"/>
          <p14:tracePt t="10668" x="6419850" y="2230438"/>
          <p14:tracePt t="10675" x="6419850" y="2222500"/>
          <p14:tracePt t="10682" x="6427788" y="2222500"/>
          <p14:tracePt t="10689" x="6435725" y="2214563"/>
          <p14:tracePt t="10696" x="6443663" y="2214563"/>
          <p14:tracePt t="10703" x="6453188" y="2214563"/>
          <p14:tracePt t="10710" x="6461125" y="2214563"/>
          <p14:tracePt t="10717" x="6469063" y="2206625"/>
          <p14:tracePt t="10730" x="6486525" y="2206625"/>
          <p14:tracePt t="10739" x="6494463" y="2206625"/>
          <p14:tracePt t="10751" x="6502400" y="2206625"/>
          <p14:tracePt t="10758" x="6510338" y="2206625"/>
          <p14:tracePt t="10772" x="6518275" y="2206625"/>
          <p14:tracePt t="10779" x="6527800" y="2206625"/>
          <p14:tracePt t="10786" x="6535738" y="2206625"/>
          <p14:tracePt t="10820" x="6543675" y="2206625"/>
          <p14:tracePt t="10834" x="6551613" y="2206625"/>
          <p14:tracePt t="11429" x="6543675" y="2214563"/>
          <p14:tracePt t="11443" x="6535738" y="2222500"/>
          <p14:tracePt t="11457" x="6518275" y="2222500"/>
          <p14:tracePt t="11464" x="6518275" y="2230438"/>
          <p14:tracePt t="11471" x="6510338" y="2238375"/>
          <p14:tracePt t="11478" x="6502400" y="2238375"/>
          <p14:tracePt t="11484" x="6494463" y="2247900"/>
          <p14:tracePt t="11491" x="6486525" y="2247900"/>
          <p14:tracePt t="11498" x="6477000" y="2247900"/>
          <p14:tracePt t="11512" x="6469063" y="2255838"/>
          <p14:tracePt t="11521" x="6461125" y="2255838"/>
          <p14:tracePt t="11526" x="6453188" y="2263775"/>
          <p14:tracePt t="11533" x="6443663" y="2263775"/>
          <p14:tracePt t="11540" x="6435725" y="2263775"/>
          <p14:tracePt t="11547" x="6427788" y="2263775"/>
          <p14:tracePt t="11554" x="6419850" y="2263775"/>
          <p14:tracePt t="11561" x="6402388" y="2271713"/>
          <p14:tracePt t="11567" x="6378575" y="2289175"/>
          <p14:tracePt t="11574" x="6353175" y="2297113"/>
          <p14:tracePt t="11581" x="6319838" y="2305050"/>
          <p14:tracePt t="11588" x="6286500" y="2312988"/>
          <p14:tracePt t="11595" x="6253163" y="2322513"/>
          <p14:tracePt t="11602" x="6229350" y="2322513"/>
          <p14:tracePt t="11609" x="6211888" y="2330450"/>
          <p14:tracePt t="11621" x="6186488" y="2338388"/>
          <p14:tracePt t="11623" x="6162675" y="2338388"/>
          <p14:tracePt t="11630" x="6154738" y="2346325"/>
          <p14:tracePt t="11651" x="6145213" y="2346325"/>
          <p14:tracePt t="11657" x="6137275" y="2346325"/>
          <p14:tracePt t="11692" x="6129338" y="2346325"/>
          <p14:tracePt t="11699" x="6121400" y="2346325"/>
          <p14:tracePt t="11706" x="6111875" y="2346325"/>
          <p14:tracePt t="11721" x="6088063" y="2355850"/>
          <p14:tracePt t="11727" x="6070600" y="2363788"/>
          <p14:tracePt t="11734" x="6046788" y="2363788"/>
          <p14:tracePt t="11740" x="6021388" y="2371725"/>
          <p14:tracePt t="11747" x="5995988" y="2379663"/>
          <p14:tracePt t="11754" x="5988050" y="2379663"/>
          <p14:tracePt t="11761" x="5972175" y="2387600"/>
          <p14:tracePt t="11768" x="5962650" y="2387600"/>
          <p14:tracePt t="11782" x="5954713" y="2387600"/>
          <p14:tracePt t="11789" x="5946775" y="2387600"/>
          <p14:tracePt t="11804" x="5938838" y="2387600"/>
          <p14:tracePt t="11810" x="5930900" y="2387600"/>
          <p14:tracePt t="11823" x="5921375" y="2387600"/>
          <p14:tracePt t="11858" x="5913438" y="2387600"/>
          <p14:tracePt t="11893" x="5905500" y="2387600"/>
          <p14:tracePt t="11906" x="5897563" y="2387600"/>
          <p14:tracePt t="11920" x="5888038" y="2387600"/>
          <p14:tracePt t="11927" x="5880100" y="2387600"/>
          <p14:tracePt t="11941" x="5872163" y="2387600"/>
          <p14:tracePt t="11948" x="5864225" y="2387600"/>
          <p14:tracePt t="11969" x="5854700" y="2387600"/>
          <p14:tracePt t="11975" x="5846763" y="2387600"/>
          <p14:tracePt t="11996" x="5838825" y="2387600"/>
          <p14:tracePt t="12024" x="5830888" y="2387600"/>
          <p14:tracePt t="15486" x="5756275" y="2387600"/>
          <p14:tracePt t="15493" x="5614988" y="2397125"/>
          <p14:tracePt t="15500" x="5465763" y="2420938"/>
          <p14:tracePt t="15506" x="5332413" y="2446338"/>
          <p14:tracePt t="15513" x="5224463" y="2454275"/>
          <p14:tracePt t="15521" x="5141913" y="2479675"/>
          <p14:tracePt t="15527" x="5051425" y="2495550"/>
          <p14:tracePt t="15534" x="4992688" y="2505075"/>
          <p14:tracePt t="15542" x="4935538" y="2528888"/>
          <p14:tracePt t="15548" x="4876800" y="2536825"/>
          <p14:tracePt t="15555" x="4818063" y="2554288"/>
          <p14:tracePt t="15561" x="4760913" y="2579688"/>
          <p14:tracePt t="15568" x="4727575" y="2587625"/>
          <p14:tracePt t="15575" x="4678363" y="2603500"/>
          <p14:tracePt t="15582" x="4645025" y="2620963"/>
          <p14:tracePt t="15589" x="4603750" y="2628900"/>
          <p14:tracePt t="15596" x="4552950" y="2662238"/>
          <p14:tracePt t="15604" x="4503738" y="2670175"/>
          <p14:tracePt t="15610" x="4462463" y="2686050"/>
          <p14:tracePt t="15617" x="4411663" y="2703513"/>
          <p14:tracePt t="15623" x="4362450" y="2728913"/>
          <p14:tracePt t="15630" x="4321175" y="2736850"/>
          <p14:tracePt t="15638" x="4287838" y="2752725"/>
          <p14:tracePt t="15644" x="4262438" y="2760663"/>
          <p14:tracePt t="15651" x="4238625" y="2760663"/>
          <p14:tracePt t="15658" x="4229100" y="2770188"/>
          <p14:tracePt t="15665" x="4213225" y="2770188"/>
          <p14:tracePt t="15672" x="4197350" y="2778125"/>
          <p14:tracePt t="15679" x="4187825" y="2786063"/>
          <p14:tracePt t="15686" x="4171950" y="2794000"/>
          <p14:tracePt t="15693" x="4154488" y="2803525"/>
          <p14:tracePt t="15699" x="4130675" y="2811463"/>
          <p14:tracePt t="15707" x="4122738" y="2819400"/>
          <p14:tracePt t="15714" x="4097338" y="2819400"/>
          <p14:tracePt t="15721" x="4079875" y="2827338"/>
          <p14:tracePt t="15727" x="4064000" y="2836863"/>
          <p14:tracePt t="15734" x="4038600" y="2852738"/>
          <p14:tracePt t="15741" x="4014788" y="2860675"/>
          <p14:tracePt t="15748" x="3989388" y="2868613"/>
          <p14:tracePt t="15756" x="3973513" y="2878138"/>
          <p14:tracePt t="15762" x="3956050" y="2894013"/>
          <p14:tracePt t="15769" x="3930650" y="2901950"/>
          <p14:tracePt t="15776" x="3906838" y="2901950"/>
          <p14:tracePt t="15783" x="3889375" y="2919413"/>
          <p14:tracePt t="15789" x="3881438" y="2927350"/>
          <p14:tracePt t="15797" x="3873500" y="2935288"/>
          <p14:tracePt t="15806" x="3856038" y="2943225"/>
          <p14:tracePt t="15817" x="3848100" y="2943225"/>
          <p14:tracePt t="15825" x="3840163" y="2952750"/>
          <p14:tracePt t="15845" x="3840163" y="2960688"/>
          <p14:tracePt t="15852" x="3832225" y="2960688"/>
          <p14:tracePt t="15859" x="3822700" y="2960688"/>
          <p14:tracePt t="15866" x="3822700" y="2968625"/>
          <p14:tracePt t="15872" x="3814763" y="2968625"/>
          <p14:tracePt t="15879" x="3814763" y="2976563"/>
          <p14:tracePt t="15886" x="3814763" y="2986088"/>
          <p14:tracePt t="15900" x="3806825" y="2986088"/>
          <p14:tracePt t="15907" x="3806825" y="2994025"/>
          <p14:tracePt t="15914" x="3806825" y="3001963"/>
          <p14:tracePt t="15922" x="3798888" y="3001963"/>
          <p14:tracePt t="15934" x="3798888" y="3009900"/>
          <p14:tracePt t="15942" x="3798888" y="3017838"/>
          <p14:tracePt t="15948" x="3798888" y="3027363"/>
          <p14:tracePt t="15976" x="3798888" y="3035300"/>
          <p14:tracePt t="15990" x="3798888" y="3043238"/>
          <p14:tracePt t="16005" x="3798888" y="3051175"/>
          <p14:tracePt t="16011" x="3798888" y="3060700"/>
          <p14:tracePt t="16031" x="3798888" y="3068638"/>
          <p14:tracePt t="16039" x="3806825" y="3076575"/>
          <p14:tracePt t="16045" x="3806825" y="3084513"/>
          <p14:tracePt t="16052" x="3814763" y="3084513"/>
          <p14:tracePt t="16059" x="3822700" y="3092450"/>
          <p14:tracePt t="16066" x="3832225" y="3101975"/>
          <p14:tracePt t="16080" x="3840163" y="3101975"/>
          <p14:tracePt t="16088" x="3856038" y="3109913"/>
          <p14:tracePt t="16093" x="3865563" y="3125788"/>
          <p14:tracePt t="16100" x="3889375" y="3135313"/>
          <p14:tracePt t="16107" x="3906838" y="3143250"/>
          <p14:tracePt t="16114" x="3922713" y="3151188"/>
          <p14:tracePt t="16122" x="3930650" y="3159125"/>
          <p14:tracePt t="16128" x="3948113" y="3159125"/>
          <p14:tracePt t="16135" x="3956050" y="3159125"/>
          <p14:tracePt t="16142" x="3963988" y="3167063"/>
          <p14:tracePt t="16149" x="3989388" y="3176588"/>
          <p14:tracePt t="16156" x="3997325" y="3176588"/>
          <p14:tracePt t="16162" x="4022725" y="3184525"/>
          <p14:tracePt t="16169" x="4038600" y="3192463"/>
          <p14:tracePt t="16176" x="4064000" y="3200400"/>
          <p14:tracePt t="16183" x="4079875" y="3200400"/>
          <p14:tracePt t="16190" x="4105275" y="3209925"/>
          <p14:tracePt t="16197" x="4130675" y="3209925"/>
          <p14:tracePt t="16205" x="4154488" y="3209925"/>
          <p14:tracePt t="16211" x="4164013" y="3209925"/>
          <p14:tracePt t="16218" x="4187825" y="3209925"/>
          <p14:tracePt t="16225" x="4197350" y="3217863"/>
          <p14:tracePt t="16232" x="4221163" y="3217863"/>
          <p14:tracePt t="16239" x="4238625" y="3225800"/>
          <p14:tracePt t="16246" x="4246563" y="3225800"/>
          <p14:tracePt t="16252" x="4254500" y="3225800"/>
          <p14:tracePt t="16259" x="4262438" y="3225800"/>
          <p14:tracePt t="16266" x="4271963" y="3225800"/>
          <p14:tracePt t="16288" x="4287838" y="3225800"/>
          <p14:tracePt t="16301" x="4295775" y="3225800"/>
          <p14:tracePt t="16307" x="4313238" y="3225800"/>
          <p14:tracePt t="16315" x="4321175" y="3225800"/>
          <p14:tracePt t="16322" x="4337050" y="3225800"/>
          <p14:tracePt t="16328" x="4362450" y="3225800"/>
          <p14:tracePt t="16335" x="4379913" y="3225800"/>
          <p14:tracePt t="16342" x="4403725" y="3225800"/>
          <p14:tracePt t="16349" x="4429125" y="3217863"/>
          <p14:tracePt t="16356" x="4454525" y="3217863"/>
          <p14:tracePt t="16363" x="4470400" y="3217863"/>
          <p14:tracePt t="16370" x="4495800" y="3217863"/>
          <p14:tracePt t="16377" x="4503738" y="3209925"/>
          <p14:tracePt t="16383" x="4519613" y="3209925"/>
          <p14:tracePt t="16391" x="4537075" y="3209925"/>
          <p14:tracePt t="16397" x="4545013" y="3209925"/>
          <p14:tracePt t="16405" x="4560888" y="3209925"/>
          <p14:tracePt t="16411" x="4578350" y="3209925"/>
          <p14:tracePt t="16418" x="4586288" y="3209925"/>
          <p14:tracePt t="16425" x="4594225" y="3200400"/>
          <p14:tracePt t="16432" x="4603750" y="3200400"/>
          <p14:tracePt t="16439" x="4619625" y="3200400"/>
          <p14:tracePt t="16446" x="4635500" y="3192463"/>
          <p14:tracePt t="16452" x="4645025" y="3192463"/>
          <p14:tracePt t="16460" x="4660900" y="3192463"/>
          <p14:tracePt t="16467" x="4668838" y="3192463"/>
          <p14:tracePt t="16473" x="4694238" y="3192463"/>
          <p14:tracePt t="16480" x="4719638" y="3184525"/>
          <p14:tracePt t="16488" x="4743450" y="3184525"/>
          <p14:tracePt t="16494" x="4768850" y="3184525"/>
          <p14:tracePt t="16501" x="4794250" y="3184525"/>
          <p14:tracePt t="16508" x="4827588" y="3184525"/>
          <p14:tracePt t="16515" x="4843463" y="3184525"/>
          <p14:tracePt t="16522" x="4868863" y="3184525"/>
          <p14:tracePt t="16529" x="4884738" y="3176588"/>
          <p14:tracePt t="16535" x="4902200" y="3176588"/>
          <p14:tracePt t="16543" x="4918075" y="3176588"/>
          <p14:tracePt t="16549" x="4926013" y="3176588"/>
          <p14:tracePt t="16563" x="4935538" y="3176588"/>
          <p14:tracePt t="16572" x="4943475" y="3176588"/>
          <p14:tracePt t="16577" x="4951413" y="3176588"/>
          <p14:tracePt t="16605" x="4959350" y="3167063"/>
          <p14:tracePt t="16622" x="4967288" y="3167063"/>
          <p14:tracePt t="16625" x="4976813" y="3167063"/>
          <p14:tracePt t="16632" x="4984750" y="3167063"/>
          <p14:tracePt t="16639" x="4992688" y="3167063"/>
          <p14:tracePt t="16646" x="5000625" y="3159125"/>
          <p14:tracePt t="16653" x="5026025" y="3159125"/>
          <p14:tracePt t="16660" x="5033963" y="3159125"/>
          <p14:tracePt t="16666" x="5041900" y="3159125"/>
          <p14:tracePt t="16674" x="5051425" y="3159125"/>
          <p14:tracePt t="16681" x="5059363" y="3159125"/>
          <p14:tracePt t="16689" x="5067300" y="3159125"/>
          <p14:tracePt t="16694" x="5075238" y="3159125"/>
          <p14:tracePt t="16715" x="5084763" y="3159125"/>
          <p14:tracePt t="16722" x="5092700" y="3159125"/>
          <p14:tracePt t="16743" x="5100638" y="3159125"/>
          <p14:tracePt t="16902" x="5084763" y="3159125"/>
          <p14:tracePt t="16915" x="5067300" y="3159125"/>
          <p14:tracePt t="16923" x="5041900" y="3159125"/>
          <p14:tracePt t="16929" x="5018088" y="3159125"/>
          <p14:tracePt t="16936" x="4984750" y="3159125"/>
          <p14:tracePt t="16943" x="4951413" y="3159125"/>
          <p14:tracePt t="16950" x="4918075" y="3159125"/>
          <p14:tracePt t="16957" x="4892675" y="3159125"/>
          <p14:tracePt t="16964" x="4860925" y="3159125"/>
          <p14:tracePt t="16972" x="4835525" y="3159125"/>
          <p14:tracePt t="16978" x="4810125" y="3159125"/>
          <p14:tracePt t="16985" x="4794250" y="3159125"/>
          <p14:tracePt t="16992" x="4768850" y="3159125"/>
          <p14:tracePt t="16998" x="4760913" y="3159125"/>
          <p14:tracePt t="17006" x="4743450" y="3159125"/>
          <p14:tracePt t="17013" x="4727575" y="3159125"/>
          <p14:tracePt t="17020" x="4719638" y="3159125"/>
          <p14:tracePt t="17033" x="4711700" y="3159125"/>
          <p14:tracePt t="17040" x="4702175" y="3159125"/>
          <p14:tracePt t="17055" x="4694238" y="3159125"/>
          <p14:tracePt t="17061" x="4686300" y="3159125"/>
          <p14:tracePt t="17068" x="4678363" y="3151188"/>
          <p14:tracePt t="17075" x="4668838" y="3151188"/>
          <p14:tracePt t="17082" x="4660900" y="3151188"/>
          <p14:tracePt t="17096" x="4652963" y="3151188"/>
          <p14:tracePt t="17102" x="4635500" y="3151188"/>
          <p14:tracePt t="17116" x="4627563" y="3151188"/>
          <p14:tracePt t="17123" x="4611688" y="3151188"/>
          <p14:tracePt t="17144" x="4603750" y="3151188"/>
          <p14:tracePt t="17151" x="4594225" y="3151188"/>
          <p14:tracePt t="17179" x="4586288" y="3151188"/>
          <p14:tracePt t="17199" x="4578350" y="3151188"/>
          <p14:tracePt t="17213" x="4570413" y="3151188"/>
          <p14:tracePt t="17247" x="4560888" y="3151188"/>
          <p14:tracePt t="17261" x="4552950" y="3151188"/>
          <p14:tracePt t="17600" x="4560888" y="3151188"/>
          <p14:tracePt t="17613" x="4570413" y="3151188"/>
          <p14:tracePt t="17621" x="4586288" y="3151188"/>
          <p14:tracePt t="17628" x="4594225" y="3151188"/>
          <p14:tracePt t="17634" x="4603750" y="3151188"/>
          <p14:tracePt t="17641" x="4611688" y="3151188"/>
          <p14:tracePt t="17649" x="4627563" y="3151188"/>
          <p14:tracePt t="17655" x="4635500" y="3151188"/>
          <p14:tracePt t="17662" x="4645025" y="3159125"/>
          <p14:tracePt t="17668" x="4660900" y="3159125"/>
          <p14:tracePt t="17676" x="4678363" y="3159125"/>
          <p14:tracePt t="17689" x="4694238" y="3159125"/>
          <p14:tracePt t="17696" x="4702175" y="3159125"/>
          <p14:tracePt t="17703" x="4711700" y="3159125"/>
          <p14:tracePt t="17710" x="4727575" y="3159125"/>
          <p14:tracePt t="17717" x="4735513" y="3159125"/>
          <p14:tracePt t="17724" x="4743450" y="3159125"/>
          <p14:tracePt t="17731" x="4760913" y="3159125"/>
          <p14:tracePt t="17745" x="4776788" y="3159125"/>
          <p14:tracePt t="17759" x="4786313" y="3159125"/>
          <p14:tracePt t="17766" x="4794250" y="3159125"/>
          <p14:tracePt t="17773" x="4802188" y="3159125"/>
          <p14:tracePt t="17786" x="4810125" y="3159125"/>
          <p14:tracePt t="17793" x="4818063" y="3159125"/>
          <p14:tracePt t="17821" x="4827588" y="3167063"/>
          <p14:tracePt t="17842" x="4835525" y="3167063"/>
          <p14:tracePt t="18989" x="4868863" y="3176588"/>
          <p14:tracePt t="18996" x="4918075" y="3184525"/>
          <p14:tracePt t="19003" x="4951413" y="3192463"/>
          <p14:tracePt t="19009" x="4992688" y="3209925"/>
          <p14:tracePt t="19016" x="5026025" y="3217863"/>
          <p14:tracePt t="19023" x="5075238" y="3225800"/>
          <p14:tracePt t="19030" x="5118100" y="3233738"/>
          <p14:tracePt t="19037" x="5167313" y="3251200"/>
          <p14:tracePt t="19044" x="5224463" y="3267075"/>
          <p14:tracePt t="19051" x="5267325" y="3284538"/>
          <p14:tracePt t="19058" x="5308600" y="3284538"/>
          <p14:tracePt t="19065" x="5357813" y="3292475"/>
          <p14:tracePt t="19071" x="5391150" y="3300413"/>
          <p14:tracePt t="19079" x="5416550" y="3300413"/>
          <p14:tracePt t="19085" x="5440363" y="3300413"/>
          <p14:tracePt t="19092" x="5465763" y="3300413"/>
          <p14:tracePt t="19099" x="5491163" y="3300413"/>
          <p14:tracePt t="19106" x="5499100" y="3300413"/>
          <p14:tracePt t="19113" x="5514975" y="3300413"/>
          <p14:tracePt t="19120" x="5524500" y="3300413"/>
          <p14:tracePt t="19134" x="5540375" y="3300413"/>
          <p14:tracePt t="19141" x="5548313" y="3300413"/>
          <p14:tracePt t="19155" x="5565775" y="3300413"/>
          <p14:tracePt t="19163" x="5573713" y="3300413"/>
          <p14:tracePt t="19175" x="5581650" y="3300413"/>
          <p14:tracePt t="19182" x="5589588" y="3300413"/>
          <p14:tracePt t="19189" x="5607050" y="3300413"/>
          <p14:tracePt t="19196" x="5630863" y="3300413"/>
          <p14:tracePt t="19203" x="5656263" y="3292475"/>
          <p14:tracePt t="19210" x="5673725" y="3284538"/>
          <p14:tracePt t="19217" x="5705475" y="3275013"/>
          <p14:tracePt t="19224" x="5730875" y="3267075"/>
          <p14:tracePt t="19230" x="5756275" y="3251200"/>
          <p14:tracePt t="19237" x="5772150" y="3251200"/>
          <p14:tracePt t="19246" x="5789613" y="3241675"/>
          <p14:tracePt t="19251" x="5813425" y="3233738"/>
          <p14:tracePt t="19259" x="5830888" y="3217863"/>
          <p14:tracePt t="19265" x="5830888" y="3209925"/>
          <p14:tracePt t="19272" x="5838825" y="3209925"/>
          <p14:tracePt t="19279" x="5854700" y="3200400"/>
          <p14:tracePt t="19293" x="5864225" y="3200400"/>
          <p14:tracePt t="19300" x="5880100" y="3192463"/>
          <p14:tracePt t="19307" x="5880100" y="3184525"/>
          <p14:tracePt t="19313" x="5897563" y="3176588"/>
          <p14:tracePt t="19320" x="5905500" y="3167063"/>
          <p14:tracePt t="19327" x="5930900" y="3159125"/>
          <p14:tracePt t="19334" x="5938838" y="3143250"/>
          <p14:tracePt t="19341" x="5962650" y="3125788"/>
          <p14:tracePt t="19348" x="5980113" y="3117850"/>
          <p14:tracePt t="19355" x="6005513" y="3101975"/>
          <p14:tracePt t="19363" x="6021388" y="3092450"/>
          <p14:tracePt t="19369" x="6046788" y="3084513"/>
          <p14:tracePt t="19376" x="6070600" y="3076575"/>
          <p14:tracePt t="19383" x="6088063" y="3068638"/>
          <p14:tracePt t="19390" x="6096000" y="3060700"/>
          <p14:tracePt t="19398" x="6103938" y="3051175"/>
          <p14:tracePt t="19404" x="6111875" y="3051175"/>
          <p14:tracePt t="19410" x="6121400" y="3051175"/>
          <p14:tracePt t="19424" x="6121400" y="3043238"/>
          <p14:tracePt t="19432" x="6129338" y="3043238"/>
          <p14:tracePt t="19446" x="6137275" y="3043238"/>
          <p14:tracePt t="19451" x="6137275" y="3035300"/>
          <p14:tracePt t="19479" x="6145213" y="3035300"/>
          <p14:tracePt t="19486" x="6145213" y="3027363"/>
          <p14:tracePt t="19493" x="6154738" y="3017838"/>
          <p14:tracePt t="19500" x="6154738" y="3009900"/>
          <p14:tracePt t="19507" x="6162675" y="3009900"/>
          <p14:tracePt t="19514" x="6170613" y="3009900"/>
          <p14:tracePt t="19521" x="6178550" y="3001963"/>
          <p14:tracePt t="19529" x="6178550" y="2994025"/>
          <p14:tracePt t="19541" x="6186488" y="2986088"/>
          <p14:tracePt t="19548" x="6186488" y="2976563"/>
          <p14:tracePt t="19555" x="6196013" y="2976563"/>
          <p14:tracePt t="19569" x="6196013" y="2968625"/>
          <p14:tracePt t="19590" x="6196013" y="2960688"/>
          <p14:tracePt t="19596" x="6196013" y="2952750"/>
          <p14:tracePt t="19613" x="6186488" y="2927350"/>
          <p14:tracePt t="19617" x="6170613" y="2901950"/>
          <p14:tracePt t="19624" x="6162675" y="2878138"/>
          <p14:tracePt t="19632" x="6154738" y="2860675"/>
          <p14:tracePt t="19638" x="6154738" y="2844800"/>
          <p14:tracePt t="19647" x="6145213" y="2827338"/>
          <p14:tracePt t="19652" x="6137275" y="2819400"/>
          <p14:tracePt t="19659" x="6137275" y="2811463"/>
          <p14:tracePt t="19666" x="6129338" y="2803525"/>
          <p14:tracePt t="19673" x="6129338" y="2794000"/>
          <p14:tracePt t="19686" x="6121400" y="2794000"/>
          <p14:tracePt t="19694" x="6121400" y="2786063"/>
          <p14:tracePt t="19700" x="6111875" y="2778125"/>
          <p14:tracePt t="19707" x="6103938" y="2778125"/>
          <p14:tracePt t="19714" x="6096000" y="2770188"/>
          <p14:tracePt t="19721" x="6080125" y="2752725"/>
          <p14:tracePt t="19729" x="6062663" y="2744788"/>
          <p14:tracePt t="19735" x="6054725" y="2736850"/>
          <p14:tracePt t="19742" x="6037263" y="2728913"/>
          <p14:tracePt t="19749" x="6029325" y="2719388"/>
          <p14:tracePt t="19756" x="6021388" y="2711450"/>
          <p14:tracePt t="19763" x="6021388" y="2703513"/>
          <p14:tracePt t="19770" x="6013450" y="2703513"/>
          <p14:tracePt t="19776" x="6005513" y="2703513"/>
          <p14:tracePt t="19784" x="5995988" y="2695575"/>
          <p14:tracePt t="19797" x="5988050" y="2686050"/>
          <p14:tracePt t="19804" x="5980113" y="2686050"/>
          <p14:tracePt t="19818" x="5954713" y="2678113"/>
          <p14:tracePt t="19825" x="5930900" y="2670175"/>
          <p14:tracePt t="19831" x="5888038" y="2654300"/>
          <p14:tracePt t="19838" x="5854700" y="2654300"/>
          <p14:tracePt t="19846" x="5822950" y="2644775"/>
          <p14:tracePt t="19852" x="5797550" y="2636838"/>
          <p14:tracePt t="19859" x="5772150" y="2636838"/>
          <p14:tracePt t="19867" x="5748338" y="2636838"/>
          <p14:tracePt t="19873" x="5730875" y="2628900"/>
          <p14:tracePt t="19887" x="5730875" y="2620963"/>
          <p14:tracePt t="19894" x="5722938" y="2620963"/>
          <p14:tracePt t="19901" x="5715000" y="2620963"/>
          <p14:tracePt t="19915" x="5697538" y="2620963"/>
          <p14:tracePt t="19921" x="5673725" y="2620963"/>
          <p14:tracePt t="19929" x="5648325" y="2611438"/>
          <p14:tracePt t="19935" x="5614988" y="2611438"/>
          <p14:tracePt t="19942" x="5589588" y="2611438"/>
          <p14:tracePt t="19949" x="5556250" y="2603500"/>
          <p14:tracePt t="19956" x="5540375" y="2603500"/>
          <p14:tracePt t="19963" x="5507038" y="2603500"/>
          <p14:tracePt t="19970" x="5491163" y="2603500"/>
          <p14:tracePt t="19977" x="5481638" y="2603500"/>
          <p14:tracePt t="19984" x="5473700" y="2603500"/>
          <p14:tracePt t="19990" x="5465763" y="2603500"/>
          <p14:tracePt t="20005" x="5457825" y="2603500"/>
          <p14:tracePt t="20013" x="5448300" y="2603500"/>
          <p14:tracePt t="20032" x="5440363" y="2603500"/>
          <p14:tracePt t="20039" x="5432425" y="2603500"/>
          <p14:tracePt t="20046" x="5424488" y="2603500"/>
          <p14:tracePt t="20059" x="5407025" y="2603500"/>
          <p14:tracePt t="20067" x="5399088" y="2603500"/>
          <p14:tracePt t="20073" x="5391150" y="2611438"/>
          <p14:tracePt t="20080" x="5373688" y="2611438"/>
          <p14:tracePt t="20087" x="5357813" y="2620963"/>
          <p14:tracePt t="20101" x="5341938" y="2628900"/>
          <p14:tracePt t="20108" x="5332413" y="2628900"/>
          <p14:tracePt t="20122" x="5324475" y="2636838"/>
          <p14:tracePt t="20130" x="5316538" y="2644775"/>
          <p14:tracePt t="20143" x="5308600" y="2654300"/>
          <p14:tracePt t="20150" x="5299075" y="2662238"/>
          <p14:tracePt t="20156" x="5291138" y="2662238"/>
          <p14:tracePt t="20163" x="5291138" y="2670175"/>
          <p14:tracePt t="20170" x="5275263" y="2678113"/>
          <p14:tracePt t="20177" x="5257800" y="2695575"/>
          <p14:tracePt t="20184" x="5257800" y="2703513"/>
          <p14:tracePt t="20191" x="5241925" y="2728913"/>
          <p14:tracePt t="20198" x="5224463" y="2752725"/>
          <p14:tracePt t="20205" x="5216525" y="2778125"/>
          <p14:tracePt t="20213" x="5208588" y="2786063"/>
          <p14:tracePt t="20219" x="5200650" y="2811463"/>
          <p14:tracePt t="20225" x="5192713" y="2827338"/>
          <p14:tracePt t="20233" x="5183188" y="2852738"/>
          <p14:tracePt t="20239" x="5183188" y="2860675"/>
          <p14:tracePt t="20247" x="5183188" y="2878138"/>
          <p14:tracePt t="20253" x="5183188" y="2894013"/>
          <p14:tracePt t="20260" x="5192713" y="2911475"/>
          <p14:tracePt t="20267" x="5200650" y="2927350"/>
          <p14:tracePt t="20274" x="5216525" y="2952750"/>
          <p14:tracePt t="20281" x="5233988" y="2976563"/>
          <p14:tracePt t="20288" x="5257800" y="2994025"/>
          <p14:tracePt t="20297" x="5291138" y="3027363"/>
          <p14:tracePt t="20301" x="5324475" y="3051175"/>
          <p14:tracePt t="20314" x="5365750" y="3076575"/>
          <p14:tracePt t="20316" x="5383213" y="3092450"/>
          <p14:tracePt t="20322" x="5416550" y="3101975"/>
          <p14:tracePt t="20330" x="5448300" y="3117850"/>
          <p14:tracePt t="20336" x="5473700" y="3135313"/>
          <p14:tracePt t="20343" x="5491163" y="3143250"/>
          <p14:tracePt t="20350" x="5514975" y="3151188"/>
          <p14:tracePt t="20356" x="5524500" y="3159125"/>
          <p14:tracePt t="20363" x="5540375" y="3159125"/>
          <p14:tracePt t="20370" x="5556250" y="3167063"/>
          <p14:tracePt t="20380" x="5565775" y="3176588"/>
          <p14:tracePt t="20385" x="5589588" y="3184525"/>
          <p14:tracePt t="20391" x="5607050" y="3184525"/>
          <p14:tracePt t="20398" x="5630863" y="3192463"/>
          <p14:tracePt t="20406" x="5640388" y="3200400"/>
          <p14:tracePt t="20413" x="5664200" y="3209925"/>
          <p14:tracePt t="20419" x="5681663" y="3209925"/>
          <p14:tracePt t="20426" x="5697538" y="3217863"/>
          <p14:tracePt t="20433" x="5715000" y="3217863"/>
          <p14:tracePt t="20439" x="5738813" y="3225800"/>
          <p14:tracePt t="20447" x="5756275" y="3225800"/>
          <p14:tracePt t="20454" x="5772150" y="3225800"/>
          <p14:tracePt t="20460" x="5797550" y="3225800"/>
          <p14:tracePt t="20467" x="5805488" y="3225800"/>
          <p14:tracePt t="20474" x="5822950" y="3217863"/>
          <p14:tracePt t="20482" x="5838825" y="3209925"/>
          <p14:tracePt t="20488" x="5846763" y="3209925"/>
          <p14:tracePt t="20496" x="5854700" y="3200400"/>
          <p14:tracePt t="20502" x="5864225" y="3200400"/>
          <p14:tracePt t="20516" x="5872163" y="3200400"/>
          <p14:tracePt t="20523" x="5880100" y="3200400"/>
          <p14:tracePt t="20530" x="5880100" y="3192463"/>
          <p14:tracePt t="20543" x="5888038" y="3192463"/>
          <p14:tracePt t="20572" x="5897563" y="3192463"/>
          <p14:tracePt t="21414" x="5772150" y="3192463"/>
          <p14:tracePt t="21436" x="4967288" y="3200400"/>
          <p14:tracePt t="21442" x="4660900" y="3200400"/>
          <p14:tracePt t="21448" x="4403725" y="3200400"/>
          <p14:tracePt t="21455" x="4179888" y="3200400"/>
          <p14:tracePt t="21463" x="3981450" y="3200400"/>
          <p14:tracePt t="21470" x="3773488" y="3209925"/>
          <p14:tracePt t="21476" x="3590925" y="3233738"/>
          <p14:tracePt t="21483" x="3449638" y="3241675"/>
          <p14:tracePt t="21490" x="3325813" y="3267075"/>
          <p14:tracePt t="21497" x="3201988" y="3292475"/>
          <p14:tracePt t="21504" x="3076575" y="3300413"/>
          <p14:tracePt t="21511" x="2978150" y="3325813"/>
          <p14:tracePt t="21518" x="2886075" y="3333750"/>
          <p14:tracePt t="21525" x="2803525" y="3341688"/>
          <p14:tracePt t="21531" x="2720975" y="3367088"/>
          <p14:tracePt t="21538" x="2646363" y="3367088"/>
          <p14:tracePt t="21545" x="2579688" y="3375025"/>
          <p14:tracePt t="21554" x="2520950" y="3382963"/>
          <p14:tracePt t="21559" x="2463800" y="3382963"/>
          <p14:tracePt t="21566" x="2413000" y="3408363"/>
          <p14:tracePt t="21573" x="2389188" y="3416300"/>
          <p14:tracePt t="21580" x="2363788" y="3416300"/>
          <p14:tracePt t="21587" x="2338388" y="3424238"/>
          <p14:tracePt t="21594" x="2314575" y="3433763"/>
          <p14:tracePt t="21603" x="2297113" y="3433763"/>
          <p14:tracePt t="21607" x="2281238" y="3433763"/>
          <p14:tracePt t="21615" x="2255838" y="3433763"/>
          <p14:tracePt t="21621" x="2247900" y="3433763"/>
          <p14:tracePt t="21629" x="2230438" y="3433763"/>
          <p14:tracePt t="21637" x="2214563" y="3441700"/>
          <p14:tracePt t="21642" x="2197100" y="3441700"/>
          <p14:tracePt t="21649" x="2173288" y="3441700"/>
          <p14:tracePt t="21656" x="2147888" y="3441700"/>
          <p14:tracePt t="21663" x="2132013" y="3441700"/>
          <p14:tracePt t="21671" x="2098675" y="3441700"/>
          <p14:tracePt t="21677" x="2073275" y="3441700"/>
          <p14:tracePt t="21683" x="2047875" y="3441700"/>
          <p14:tracePt t="21691" x="2024063" y="3441700"/>
          <p14:tracePt t="21697" x="1998663" y="3441700"/>
          <p14:tracePt t="21704" x="1982788" y="3441700"/>
          <p14:tracePt t="21712" x="1965325" y="3441700"/>
          <p14:tracePt t="21718" x="1949450" y="3441700"/>
          <p14:tracePt t="21732" x="1941513" y="3441700"/>
          <p14:tracePt t="21739" x="1931988" y="3441700"/>
          <p14:tracePt t="21746" x="1924050" y="3433763"/>
          <p14:tracePt t="21760" x="1916113" y="3424238"/>
          <p14:tracePt t="21766" x="1908175" y="3424238"/>
          <p14:tracePt t="21773" x="1898650" y="3424238"/>
          <p14:tracePt t="21780" x="1890713" y="3424238"/>
          <p14:tracePt t="21788" x="1882775" y="3424238"/>
          <p14:tracePt t="21801" x="1874838" y="3424238"/>
          <p14:tracePt t="21808" x="1866900" y="3424238"/>
          <p14:tracePt t="21822" x="1866900" y="3416300"/>
          <p14:tracePt t="21828" x="1857375" y="3416300"/>
          <p14:tracePt t="21836" x="1849438" y="3416300"/>
          <p14:tracePt t="21849" x="1841500" y="3416300"/>
          <p14:tracePt t="21891" x="1833563" y="3416300"/>
          <p14:tracePt t="21904" x="1833563" y="3408363"/>
          <p14:tracePt t="21912" x="1824038" y="3408363"/>
          <p14:tracePt t="21926" x="1816100" y="3400425"/>
          <p14:tracePt t="21939" x="1808163" y="3400425"/>
          <p14:tracePt t="21960" x="1800225" y="3400425"/>
          <p14:tracePt t="21994" x="1790700" y="3400425"/>
          <p14:tracePt t="22015" x="1782763" y="3400425"/>
          <p14:tracePt t="23245" x="1790700" y="3400425"/>
          <p14:tracePt t="23259" x="1800225" y="3400425"/>
          <p14:tracePt t="23266" x="1808163" y="3400425"/>
          <p14:tracePt t="23273" x="1816100" y="3400425"/>
          <p14:tracePt t="23294" x="1824038" y="3400425"/>
          <p14:tracePt t="23300" x="1833563" y="3400425"/>
          <p14:tracePt t="23307" x="1841500" y="3400425"/>
          <p14:tracePt t="23314" x="1849438" y="3400425"/>
          <p14:tracePt t="23321" x="1857375" y="3400425"/>
          <p14:tracePt t="23335" x="1882775" y="3408363"/>
          <p14:tracePt t="23342" x="1890713" y="3408363"/>
          <p14:tracePt t="23348" x="1916113" y="3416300"/>
          <p14:tracePt t="23356" x="1949450" y="3424238"/>
          <p14:tracePt t="23363" x="1973263" y="3424238"/>
          <p14:tracePt t="23370" x="1990725" y="3433763"/>
          <p14:tracePt t="23376" x="2024063" y="3433763"/>
          <p14:tracePt t="23383" x="2047875" y="3441700"/>
          <p14:tracePt t="23390" x="2081213" y="3449638"/>
          <p14:tracePt t="23397" x="2106613" y="3457575"/>
          <p14:tracePt t="23404" x="2132013" y="3457575"/>
          <p14:tracePt t="23411" x="2165350" y="3457575"/>
          <p14:tracePt t="23418" x="2197100" y="3475038"/>
          <p14:tracePt t="23425" x="2247900" y="3490913"/>
          <p14:tracePt t="23432" x="2273300" y="3498850"/>
          <p14:tracePt t="23439" x="2314575" y="3516313"/>
          <p14:tracePt t="23446" x="2338388" y="3524250"/>
          <p14:tracePt t="23454" x="2389188" y="3532188"/>
          <p14:tracePt t="23459" x="2430463" y="3549650"/>
          <p14:tracePt t="23466" x="2497138" y="3565525"/>
          <p14:tracePt t="23473" x="2538413" y="3573463"/>
          <p14:tracePt t="23480" x="2595563" y="3590925"/>
          <p14:tracePt t="23487" x="2646363" y="3598863"/>
          <p14:tracePt t="23494" x="2687638" y="3606800"/>
          <p14:tracePt t="23500" x="2720975" y="3616325"/>
          <p14:tracePt t="23507" x="2754313" y="3624263"/>
          <p14:tracePt t="23515" x="2770188" y="3624263"/>
          <p14:tracePt t="23521" x="2795588" y="3632200"/>
          <p14:tracePt t="23529" x="2811463" y="3632200"/>
          <p14:tracePt t="23538" x="2819400" y="3632200"/>
          <p14:tracePt t="23543" x="2828925" y="3632200"/>
          <p14:tracePt t="23549" x="2836863" y="3632200"/>
          <p14:tracePt t="23570" x="2844800" y="3632200"/>
          <p14:tracePt t="23597" x="2852738" y="3632200"/>
          <p14:tracePt t="23605" x="2860675" y="3632200"/>
          <p14:tracePt t="23618" x="2878138" y="3632200"/>
          <p14:tracePt t="23626" x="2894013" y="3632200"/>
          <p14:tracePt t="23632" x="2919413" y="3632200"/>
          <p14:tracePt t="23639" x="2952750" y="3632200"/>
          <p14:tracePt t="23646" x="2986088" y="3624263"/>
          <p14:tracePt t="23654" x="3027363" y="3616325"/>
          <p14:tracePt t="23660" x="3076575" y="3606800"/>
          <p14:tracePt t="23667" x="3109913" y="3598863"/>
          <p14:tracePt t="23674" x="3127375" y="3598863"/>
          <p14:tracePt t="23680" x="3143250" y="3598863"/>
          <p14:tracePt t="23688" x="3160713" y="3590925"/>
          <p14:tracePt t="23708" x="3168650" y="3590925"/>
          <p14:tracePt t="23729" x="3176588" y="3590925"/>
          <p14:tracePt t="23737" x="3176588" y="3582988"/>
          <p14:tracePt t="23756" x="3184525" y="3582988"/>
          <p14:tracePt t="23763" x="3184525" y="3573463"/>
          <p14:tracePt t="23770" x="3192463" y="3573463"/>
          <p14:tracePt t="23777" x="3201988" y="3565525"/>
          <p14:tracePt t="23784" x="3201988" y="3557588"/>
          <p14:tracePt t="23791" x="3217863" y="3549650"/>
          <p14:tracePt t="23798" x="3235325" y="3541713"/>
          <p14:tracePt t="23805" x="3243263" y="3532188"/>
          <p14:tracePt t="23812" x="3243263" y="3524250"/>
          <p14:tracePt t="23820" x="3251200" y="3516313"/>
          <p14:tracePt t="23825" x="3259138" y="3516313"/>
          <p14:tracePt t="23833" x="3259138" y="3508375"/>
          <p14:tracePt t="23839" x="3267075" y="3508375"/>
          <p14:tracePt t="23846" x="3276600" y="3498850"/>
          <p14:tracePt t="23854" x="3276600" y="3490913"/>
          <p14:tracePt t="23881" x="3284538" y="3482975"/>
          <p14:tracePt t="23895" x="3284538" y="3475038"/>
          <p14:tracePt t="23923" x="3292475" y="3475038"/>
          <p14:tracePt t="25257" x="3351213" y="3475038"/>
          <p14:tracePt t="25265" x="3416300" y="3475038"/>
          <p14:tracePt t="25270" x="3482975" y="3475038"/>
          <p14:tracePt t="25277" x="3541713" y="3475038"/>
          <p14:tracePt t="25284" x="3590925" y="3490913"/>
          <p14:tracePt t="25290" x="3632200" y="3490913"/>
          <p14:tracePt t="25298" x="3665538" y="3498850"/>
          <p14:tracePt t="25305" x="3690938" y="3498850"/>
          <p14:tracePt t="25312" x="3716338" y="3498850"/>
          <p14:tracePt t="25319" x="3748088" y="3508375"/>
          <p14:tracePt t="25325" x="3773488" y="3508375"/>
          <p14:tracePt t="25332" x="3806825" y="3508375"/>
          <p14:tracePt t="25339" x="3832225" y="3516313"/>
          <p14:tracePt t="25348" x="3865563" y="3516313"/>
          <p14:tracePt t="25353" x="3889375" y="3516313"/>
          <p14:tracePt t="25360" x="3922713" y="3516313"/>
          <p14:tracePt t="25367" x="3940175" y="3516313"/>
          <p14:tracePt t="25374" x="3956050" y="3516313"/>
          <p14:tracePt t="25381" x="3981450" y="3516313"/>
          <p14:tracePt t="25388" x="3989388" y="3516313"/>
          <p14:tracePt t="25394" x="4005263" y="3516313"/>
          <p14:tracePt t="25401" x="4014788" y="3516313"/>
          <p14:tracePt t="25408" x="4038600" y="3516313"/>
          <p14:tracePt t="25415" x="4056063" y="3516313"/>
          <p14:tracePt t="25422" x="4064000" y="3516313"/>
          <p14:tracePt t="25429" x="4079875" y="3516313"/>
          <p14:tracePt t="25436" x="4113213" y="3516313"/>
          <p14:tracePt t="25443" x="4130675" y="3508375"/>
          <p14:tracePt t="25450" x="4164013" y="3498850"/>
          <p14:tracePt t="25457" x="4197350" y="3490913"/>
          <p14:tracePt t="25465" x="4229100" y="3482975"/>
          <p14:tracePt t="25471" x="4271963" y="3475038"/>
          <p14:tracePt t="25477" x="4321175" y="3467100"/>
          <p14:tracePt t="25484" x="4362450" y="3449638"/>
          <p14:tracePt t="25491" x="4411663" y="3441700"/>
          <p14:tracePt t="25499" x="4445000" y="3433763"/>
          <p14:tracePt t="25505" x="4470400" y="3424238"/>
          <p14:tracePt t="25512" x="4503738" y="3424238"/>
          <p14:tracePt t="25519" x="4529138" y="3424238"/>
          <p14:tracePt t="25526" x="4552950" y="3424238"/>
          <p14:tracePt t="25533" x="4570413" y="3424238"/>
          <p14:tracePt t="25540" x="4594225" y="3416300"/>
          <p14:tracePt t="25548" x="4611688" y="3416300"/>
          <p14:tracePt t="25554" x="4619625" y="3416300"/>
          <p14:tracePt t="25560" x="4635500" y="3408363"/>
          <p14:tracePt t="25567" x="4652963" y="3408363"/>
          <p14:tracePt t="25574" x="4660900" y="3408363"/>
          <p14:tracePt t="25581" x="4668838" y="3408363"/>
          <p14:tracePt t="25588" x="4678363" y="3408363"/>
          <p14:tracePt t="25595" x="4686300" y="3408363"/>
          <p14:tracePt t="25602" x="4702175" y="3408363"/>
          <p14:tracePt t="25614" x="4711700" y="3408363"/>
          <p14:tracePt t="25616" x="4719638" y="3408363"/>
          <p14:tracePt t="25623" x="4727575" y="3408363"/>
          <p14:tracePt t="25630" x="4743450" y="3408363"/>
          <p14:tracePt t="25636" x="4752975" y="3408363"/>
          <p14:tracePt t="25650" x="4768850" y="3408363"/>
          <p14:tracePt t="25657" x="4776788" y="3408363"/>
          <p14:tracePt t="25671" x="4786313" y="3408363"/>
          <p14:tracePt t="25678" x="4794250" y="3408363"/>
          <p14:tracePt t="25691" x="4802188" y="3408363"/>
          <p14:tracePt t="25699" x="4810125" y="3408363"/>
          <p14:tracePt t="25712" x="4818063" y="3408363"/>
          <p14:tracePt t="25955" x="4876800" y="3408363"/>
          <p14:tracePt t="25962" x="4959350" y="3390900"/>
          <p14:tracePt t="25968" x="5018088" y="3390900"/>
          <p14:tracePt t="25975" x="5059363" y="3390900"/>
          <p14:tracePt t="25982" x="5092700" y="3390900"/>
          <p14:tracePt t="25989" x="5118100" y="3390900"/>
          <p14:tracePt t="25996" x="5126038" y="3390900"/>
          <p14:tracePt t="26032" x="5167313" y="3390900"/>
          <p14:tracePt t="26037" x="5175250" y="3390900"/>
          <p14:tracePt t="26063" x="5208588" y="3390900"/>
          <p14:tracePt t="26067" x="5216525" y="3390900"/>
          <p14:tracePt t="26072" x="5233988" y="3390900"/>
          <p14:tracePt t="26079" x="5249863" y="3390900"/>
          <p14:tracePt t="26085" x="5267325" y="3390900"/>
          <p14:tracePt t="26092" x="5291138" y="3390900"/>
          <p14:tracePt t="26099" x="5316538" y="3390900"/>
          <p14:tracePt t="26106" x="5332413" y="3390900"/>
          <p14:tracePt t="26113" x="5357813" y="3382963"/>
          <p14:tracePt t="26120" x="5373688" y="3382963"/>
          <p14:tracePt t="26134" x="5391150" y="3382963"/>
          <p14:tracePt t="26141" x="5391150" y="3375025"/>
          <p14:tracePt t="26148" x="5399088" y="3375025"/>
          <p14:tracePt t="26162" x="5407025" y="3375025"/>
          <p14:tracePt t="26168" x="5416550" y="3375025"/>
          <p14:tracePt t="26182" x="5424488" y="3375025"/>
          <p14:tracePt t="26196" x="5432425" y="3375025"/>
          <p14:tracePt t="26204" x="5440363" y="3375025"/>
          <p14:tracePt t="26217" x="5448300" y="3375025"/>
          <p14:tracePt t="26224" x="5457825" y="3382963"/>
          <p14:tracePt t="26231" x="5457825" y="3390900"/>
          <p14:tracePt t="26237" x="5473700" y="3400425"/>
          <p14:tracePt t="26246" x="5481638" y="3400425"/>
          <p14:tracePt t="26251" x="5481638" y="3408363"/>
          <p14:tracePt t="26258" x="5491163" y="3424238"/>
          <p14:tracePt t="26266" x="5507038" y="3424238"/>
          <p14:tracePt t="26272" x="5514975" y="3433763"/>
          <p14:tracePt t="26280" x="5514975" y="3441700"/>
          <p14:tracePt t="26286" x="5524500" y="3449638"/>
          <p14:tracePt t="26293" x="5532438" y="3457575"/>
          <p14:tracePt t="26300" x="5540375" y="3467100"/>
          <p14:tracePt t="26314" x="5548313" y="3475038"/>
          <p14:tracePt t="26329" x="5556250" y="3475038"/>
          <p14:tracePt t="26341" x="5556250" y="3482975"/>
          <p14:tracePt t="26355" x="5556250" y="3490913"/>
          <p14:tracePt t="26363" x="5565775" y="3490913"/>
          <p14:tracePt t="26376" x="5573713" y="3490913"/>
          <p14:tracePt t="28375" x="5581650" y="3490913"/>
          <p14:tracePt t="28388" x="5589588" y="3490913"/>
          <p14:tracePt t="28402" x="5599113" y="3482975"/>
          <p14:tracePt t="30209" x="5614988" y="3475038"/>
          <p14:tracePt t="30216" x="5640388" y="3457575"/>
          <p14:tracePt t="30223" x="5673725" y="3441700"/>
          <p14:tracePt t="30231" x="5722938" y="3416300"/>
          <p14:tracePt t="30237" x="5780088" y="3390900"/>
          <p14:tracePt t="30243" x="5864225" y="3359150"/>
          <p14:tracePt t="30251" x="5972175" y="3308350"/>
          <p14:tracePt t="30257" x="6080125" y="3275013"/>
          <p14:tracePt t="30264" x="6196013" y="3233738"/>
          <p14:tracePt t="30271" x="6319838" y="3184525"/>
          <p14:tracePt t="30278" x="6469063" y="3135313"/>
          <p14:tracePt t="30288" x="6610350" y="3092450"/>
          <p14:tracePt t="30292" x="6775450" y="3068638"/>
          <p14:tracePt t="30299" x="6967538" y="3027363"/>
          <p14:tracePt t="30306" x="7173913" y="3009900"/>
          <p14:tracePt t="30314" x="7381875" y="2986088"/>
          <p14:tracePt t="30320" x="7588250" y="2968625"/>
          <p14:tracePt t="30327" x="7845425" y="2968625"/>
          <p14:tracePt t="30333" x="8078788" y="2976563"/>
          <p14:tracePt t="30340" x="8318500" y="3001963"/>
          <p14:tracePt t="30348" x="8526463" y="3035300"/>
          <p14:tracePt t="30355" x="8724900" y="3076575"/>
          <p14:tracePt t="30361" x="8882063" y="3101975"/>
          <p14:tracePt t="30368" x="8990013" y="3135313"/>
          <p14:tracePt t="30375" x="9082088" y="3167063"/>
          <p14:tracePt t="30382" x="9164638" y="3184525"/>
          <p14:tracePt t="30389" x="9256713" y="3209925"/>
          <p14:tracePt t="30398" x="9339263" y="3241675"/>
          <p14:tracePt t="30403" x="9405938" y="3267075"/>
          <p14:tracePt t="30410" x="9463088" y="3300413"/>
          <p14:tracePt t="30416" x="9496425" y="3341688"/>
          <p14:tracePt t="30424" x="9555163" y="3390900"/>
          <p14:tracePt t="30431" x="9604375" y="3449638"/>
          <p14:tracePt t="30437" x="9671050" y="3532188"/>
          <p14:tracePt t="30444" x="9761538" y="3624263"/>
          <p14:tracePt t="30451" x="9886950" y="3732213"/>
          <p14:tracePt t="30458" x="9985375" y="3822700"/>
          <p14:tracePt t="30465" x="10069513" y="3889375"/>
          <p14:tracePt t="30472" x="10118725" y="3956050"/>
          <p14:tracePt t="30479" x="10134600" y="4005263"/>
          <p14:tracePt t="30486" x="10152063" y="4021138"/>
          <p14:tracePt t="30492" x="10152063" y="4030663"/>
          <p14:tracePt t="30500" x="10160000" y="4038600"/>
          <p14:tracePt t="30514" x="10167938" y="4038600"/>
          <p14:tracePt t="30590" x="10167938" y="4046538"/>
          <p14:tracePt t="30597" x="10167938" y="4054475"/>
          <p14:tracePt t="30603" x="10175875" y="4054475"/>
          <p14:tracePt t="30613" x="10175875" y="4064000"/>
          <p14:tracePt t="30617" x="10185400" y="4064000"/>
          <p14:tracePt t="30624" x="10185400" y="4071938"/>
          <p14:tracePt t="30631" x="10185400" y="4079875"/>
          <p14:tracePt t="30658" x="10185400" y="4087813"/>
          <p14:tracePt t="30679" x="10185400" y="4097338"/>
          <p14:tracePt t="30693" x="10185400" y="4105275"/>
          <p14:tracePt t="30997" x="10201275" y="4121150"/>
          <p14:tracePt t="31004" x="10209213" y="4129088"/>
          <p14:tracePt t="31018" x="10209213" y="4138613"/>
          <p14:tracePt t="31025" x="10218738" y="4146550"/>
          <p14:tracePt t="31039" x="10226675" y="4146550"/>
          <p14:tracePt t="31045" x="10226675" y="4154488"/>
          <p14:tracePt t="31052" x="10226675" y="4162425"/>
          <p14:tracePt t="31060" x="10226675" y="4171950"/>
          <p14:tracePt t="31066" x="10226675" y="4179888"/>
          <p14:tracePt t="31073" x="10226675" y="4213225"/>
          <p14:tracePt t="31080" x="10226675" y="4246563"/>
          <p14:tracePt t="31089" x="10226675" y="4270375"/>
          <p14:tracePt t="31094" x="10226675" y="4311650"/>
          <p14:tracePt t="31101" x="10226675" y="4352925"/>
          <p14:tracePt t="31107" x="10226675" y="4386263"/>
          <p14:tracePt t="31114" x="10226675" y="4427538"/>
          <p14:tracePt t="31122" x="10226675" y="4460875"/>
          <p14:tracePt t="31128" x="10218738" y="4494213"/>
          <p14:tracePt t="31135" x="10209213" y="4519613"/>
          <p14:tracePt t="31142" x="10193338" y="4552950"/>
          <p14:tracePt t="31149" x="10185400" y="4586288"/>
          <p14:tracePt t="31156" x="10167938" y="4619625"/>
          <p14:tracePt t="31163" x="10152063" y="4651375"/>
          <p14:tracePt t="31170" x="10118725" y="4702175"/>
          <p14:tracePt t="31177" x="10093325" y="4735513"/>
          <p14:tracePt t="31184" x="10069513" y="4784725"/>
          <p14:tracePt t="31190" x="10036175" y="4818063"/>
          <p14:tracePt t="31198" x="10010775" y="4851400"/>
          <p14:tracePt t="31205" x="9985375" y="4892675"/>
          <p14:tracePt t="31211" x="9944100" y="4926013"/>
          <p14:tracePt t="31219" x="9910763" y="4959350"/>
          <p14:tracePt t="31225" x="9877425" y="4983163"/>
          <p14:tracePt t="31232" x="9844088" y="5000625"/>
          <p14:tracePt t="31239" x="9802813" y="5026025"/>
          <p14:tracePt t="31246" x="9745663" y="5049838"/>
          <p14:tracePt t="31253" x="9686925" y="5067300"/>
          <p14:tracePt t="31260" x="9629775" y="5075238"/>
          <p14:tracePt t="31266" x="9571038" y="5075238"/>
          <p14:tracePt t="31273" x="9529763" y="5075238"/>
          <p14:tracePt t="31280" x="9455150" y="5075238"/>
          <p14:tracePt t="31289" x="9396413" y="5075238"/>
          <p14:tracePt t="31294" x="9305925" y="5067300"/>
          <p14:tracePt t="31301" x="9213850" y="5033963"/>
          <p14:tracePt t="31308" x="9139238" y="5008563"/>
          <p14:tracePt t="31315" x="9082088" y="4992688"/>
          <p14:tracePt t="31322" x="9048750" y="4975225"/>
          <p14:tracePt t="31329" x="9023350" y="4967288"/>
          <p14:tracePt t="31335" x="9015413" y="4959350"/>
          <p14:tracePt t="31342" x="9007475" y="4951413"/>
          <p14:tracePt t="31349" x="8999538" y="4951413"/>
          <p14:tracePt t="31356" x="8990013" y="4951413"/>
          <p14:tracePt t="31363" x="8990013" y="4941888"/>
          <p14:tracePt t="31377" x="8982075" y="4926013"/>
          <p14:tracePt t="31384" x="8966200" y="4900613"/>
          <p14:tracePt t="31391" x="8948738" y="4859338"/>
          <p14:tracePt t="31398" x="8932863" y="4826000"/>
          <p14:tracePt t="31405" x="8899525" y="4768850"/>
          <p14:tracePt t="31412" x="8882063" y="4718050"/>
          <p14:tracePt t="31419" x="8866188" y="4668838"/>
          <p14:tracePt t="31425" x="8858250" y="4635500"/>
          <p14:tracePt t="31432" x="8850313" y="4610100"/>
          <p14:tracePt t="31440" x="8840788" y="4594225"/>
          <p14:tracePt t="31446" x="8840788" y="4576763"/>
          <p14:tracePt t="31453" x="8840788" y="4560888"/>
          <p14:tracePt t="31460" x="8840788" y="4545013"/>
          <p14:tracePt t="31467" x="8850313" y="4519613"/>
          <p14:tracePt t="31474" x="8850313" y="4494213"/>
          <p14:tracePt t="31481" x="8858250" y="4478338"/>
          <p14:tracePt t="31489" x="8874125" y="4452938"/>
          <p14:tracePt t="31495" x="8891588" y="4427538"/>
          <p14:tracePt t="31501" x="8907463" y="4395788"/>
          <p14:tracePt t="31508" x="8932863" y="4370388"/>
          <p14:tracePt t="31515" x="8966200" y="4344988"/>
          <p14:tracePt t="31523" x="9007475" y="4303713"/>
          <p14:tracePt t="31529" x="9040813" y="4278313"/>
          <p14:tracePt t="31536" x="9090025" y="4254500"/>
          <p14:tracePt t="31543" x="9148763" y="4229100"/>
          <p14:tracePt t="31550" x="9205913" y="4213225"/>
          <p14:tracePt t="31557" x="9256713" y="4195763"/>
          <p14:tracePt t="31565" x="9313863" y="4179888"/>
          <p14:tracePt t="31572" x="9363075" y="4171950"/>
          <p14:tracePt t="31577" x="9388475" y="4162425"/>
          <p14:tracePt t="31584" x="9421813" y="4154488"/>
          <p14:tracePt t="31591" x="9455150" y="4146550"/>
          <p14:tracePt t="31598" x="9480550" y="4146550"/>
          <p14:tracePt t="31606" x="9512300" y="4138613"/>
          <p14:tracePt t="31612" x="9545638" y="4129088"/>
          <p14:tracePt t="31619" x="9563100" y="4121150"/>
          <p14:tracePt t="31626" x="9596438" y="4113213"/>
          <p14:tracePt t="31633" x="9629775" y="4105275"/>
          <p14:tracePt t="31639" x="9653588" y="4097338"/>
          <p14:tracePt t="31647" x="9686925" y="4087813"/>
          <p14:tracePt t="31653" x="9704388" y="4079875"/>
          <p14:tracePt t="31660" x="9720263" y="4071938"/>
          <p14:tracePt t="31667" x="9745663" y="4064000"/>
          <p14:tracePt t="31674" x="9753600" y="4064000"/>
          <p14:tracePt t="31681" x="9779000" y="4054475"/>
          <p14:tracePt t="31689" x="9794875" y="4046538"/>
          <p14:tracePt t="31695" x="9802813" y="4046538"/>
          <p14:tracePt t="31702" x="9820275" y="4046538"/>
          <p14:tracePt t="31709" x="9836150" y="4046538"/>
          <p14:tracePt t="31716" x="9844088" y="4046538"/>
          <p14:tracePt t="31722" x="9869488" y="4046538"/>
          <p14:tracePt t="31730" x="9894888" y="4046538"/>
          <p14:tracePt t="31736" x="9910763" y="4046538"/>
          <p14:tracePt t="31743" x="9944100" y="4046538"/>
          <p14:tracePt t="31750" x="9977438" y="4046538"/>
          <p14:tracePt t="31757" x="10018713" y="4054475"/>
          <p14:tracePt t="31764" x="10059988" y="4054475"/>
          <p14:tracePt t="31773" x="10093325" y="4064000"/>
          <p14:tracePt t="31778" x="10126663" y="4064000"/>
          <p14:tracePt t="31785" x="10160000" y="4071938"/>
          <p14:tracePt t="31792" x="10175875" y="4071938"/>
          <p14:tracePt t="31798" x="10209213" y="4079875"/>
          <p14:tracePt t="31806" x="10242550" y="4087813"/>
          <p14:tracePt t="31812" x="10267950" y="4097338"/>
          <p14:tracePt t="31820" x="10301288" y="4113213"/>
          <p14:tracePt t="31826" x="10334625" y="4129088"/>
          <p14:tracePt t="31833" x="10383838" y="4162425"/>
          <p14:tracePt t="31840" x="10442575" y="4187825"/>
          <p14:tracePt t="31848" x="10475913" y="4221163"/>
          <p14:tracePt t="31856" x="10507663" y="4237038"/>
          <p14:tracePt t="31861" x="10550525" y="4262438"/>
          <p14:tracePt t="31867" x="10574338" y="4278313"/>
          <p14:tracePt t="31874" x="10591800" y="4295775"/>
          <p14:tracePt t="31881" x="10607675" y="4311650"/>
          <p14:tracePt t="31890" x="10625138" y="4321175"/>
          <p14:tracePt t="31895" x="10625138" y="4337050"/>
          <p14:tracePt t="31902" x="10633075" y="4337050"/>
          <p14:tracePt t="31909" x="10633075" y="4344988"/>
          <p14:tracePt t="31916" x="10641013" y="4352925"/>
          <p14:tracePt t="31939" x="10648950" y="4370388"/>
          <p14:tracePt t="31944" x="10656888" y="4370388"/>
          <p14:tracePt t="31957" x="10656888" y="4378325"/>
          <p14:tracePt t="31973" x="10656888" y="4386263"/>
          <p14:tracePt t="32006" x="10656888" y="4395788"/>
          <p14:tracePt t="32020" x="10656888" y="4403725"/>
          <p14:tracePt t="32041" x="10656888" y="4411663"/>
          <p14:tracePt t="32138" x="10666413" y="4411663"/>
          <p14:tracePt t="32255" x="10674350" y="4411663"/>
          <p14:tracePt t="32663" x="10690225" y="4427538"/>
          <p14:tracePt t="32669" x="10715625" y="4470400"/>
          <p14:tracePt t="32676" x="10741025" y="4494213"/>
          <p14:tracePt t="32683" x="10756900" y="4519613"/>
          <p14:tracePt t="32690" x="10774363" y="4527550"/>
          <p14:tracePt t="32697" x="10774363" y="4545013"/>
          <p14:tracePt t="32704" x="10782300" y="4560888"/>
          <p14:tracePt t="32711" x="10790238" y="4568825"/>
          <p14:tracePt t="32725" x="10790238" y="4576763"/>
          <p14:tracePt t="32731" x="10798175" y="4586288"/>
          <p14:tracePt t="32738" x="10798175" y="4594225"/>
          <p14:tracePt t="32753" x="10798175" y="4602163"/>
          <p14:tracePt t="32759" x="10798175" y="4610100"/>
          <p14:tracePt t="32773" x="10798175" y="4619625"/>
          <p14:tracePt t="32780" x="10790238" y="4635500"/>
          <p14:tracePt t="32787" x="10782300" y="4651375"/>
          <p14:tracePt t="32794" x="10774363" y="4676775"/>
          <p14:tracePt t="32801" x="10756900" y="4710113"/>
          <p14:tracePt t="32808" x="10756900" y="4735513"/>
          <p14:tracePt t="32815" x="10748963" y="4759325"/>
          <p14:tracePt t="32821" x="10741025" y="4784725"/>
          <p14:tracePt t="32828" x="10723563" y="4802188"/>
          <p14:tracePt t="32836" x="10707688" y="4833938"/>
          <p14:tracePt t="32842" x="10699750" y="4859338"/>
          <p14:tracePt t="32849" x="10682288" y="4884738"/>
          <p14:tracePt t="32856" x="10674350" y="4908550"/>
          <p14:tracePt t="32863" x="10656888" y="4926013"/>
          <p14:tracePt t="32870" x="10656888" y="4941888"/>
          <p14:tracePt t="32877" x="10641013" y="4967288"/>
          <p14:tracePt t="32883" x="10625138" y="4983163"/>
          <p14:tracePt t="32891" x="10615613" y="5000625"/>
          <p14:tracePt t="32897" x="10599738" y="5016500"/>
          <p14:tracePt t="32904" x="10582275" y="5041900"/>
          <p14:tracePt t="32911" x="10574338" y="5057775"/>
          <p14:tracePt t="32920" x="10558463" y="5083175"/>
          <p14:tracePt t="32925" x="10541000" y="5091113"/>
          <p14:tracePt t="32932" x="10525125" y="5108575"/>
          <p14:tracePt t="32939" x="10499725" y="5124450"/>
          <p14:tracePt t="32946" x="10483850" y="5141913"/>
          <p14:tracePt t="32953" x="10475913" y="5165725"/>
          <p14:tracePt t="32959" x="10450513" y="5165725"/>
          <p14:tracePt t="32966" x="10433050" y="5183188"/>
          <p14:tracePt t="32974" x="10417175" y="5191125"/>
          <p14:tracePt t="32981" x="10417175" y="5199063"/>
          <p14:tracePt t="32987" x="10391775" y="5207000"/>
          <p14:tracePt t="32995" x="10375900" y="5216525"/>
          <p14:tracePt t="33009" x="10367963" y="5224463"/>
          <p14:tracePt t="33014" x="10350500" y="5232400"/>
          <p14:tracePt t="33028" x="10350500" y="5240338"/>
          <p14:tracePt t="33036" x="10342563" y="5240338"/>
          <p14:tracePt t="33043" x="10334625" y="5240338"/>
          <p14:tracePt t="33056" x="10325100" y="5240338"/>
          <p14:tracePt t="33063" x="10325100" y="5249863"/>
          <p14:tracePt t="33070" x="10317163" y="5249863"/>
          <p14:tracePt t="33077" x="10309225" y="5249863"/>
          <p14:tracePt t="33084" x="10301288" y="5257800"/>
          <p14:tracePt t="33091" x="10293350" y="5257800"/>
          <p14:tracePt t="33105" x="10275888" y="5265738"/>
          <p14:tracePt t="33111" x="10250488" y="5273675"/>
          <p14:tracePt t="33120" x="10242550" y="5273675"/>
          <p14:tracePt t="33125" x="10226675" y="5281613"/>
          <p14:tracePt t="33132" x="10201275" y="5291138"/>
          <p14:tracePt t="33139" x="10167938" y="5291138"/>
          <p14:tracePt t="33146" x="10152063" y="5299075"/>
          <p14:tracePt t="33153" x="10118725" y="5299075"/>
          <p14:tracePt t="33160" x="10093325" y="5307013"/>
          <p14:tracePt t="33167" x="10077450" y="5307013"/>
          <p14:tracePt t="33174" x="10059988" y="5314950"/>
          <p14:tracePt t="33181" x="10036175" y="5314950"/>
          <p14:tracePt t="33188" x="10026650" y="5314950"/>
          <p14:tracePt t="33195" x="10010775" y="5314950"/>
          <p14:tracePt t="33203" x="9994900" y="5314950"/>
          <p14:tracePt t="33208" x="9985375" y="5314950"/>
          <p14:tracePt t="33215" x="9977438" y="5314950"/>
          <p14:tracePt t="33222" x="9969500" y="5314950"/>
          <p14:tracePt t="33229" x="9952038" y="5314950"/>
          <p14:tracePt t="33236" x="9944100" y="5314950"/>
          <p14:tracePt t="33250" x="9928225" y="5314950"/>
          <p14:tracePt t="33257" x="9902825" y="5307013"/>
          <p14:tracePt t="33264" x="9886950" y="5299075"/>
          <p14:tracePt t="33270" x="9869488" y="5291138"/>
          <p14:tracePt t="33278" x="9853613" y="5281613"/>
          <p14:tracePt t="33284" x="9828213" y="5281613"/>
          <p14:tracePt t="33292" x="9812338" y="5273675"/>
          <p14:tracePt t="33298" x="9802813" y="5273675"/>
          <p14:tracePt t="33305" x="9794875" y="5265738"/>
          <p14:tracePt t="33320" x="9786938" y="5257800"/>
          <p14:tracePt t="33333" x="9779000" y="5257800"/>
          <p14:tracePt t="33347" x="9769475" y="5257800"/>
          <p14:tracePt t="33354" x="9769475" y="5249863"/>
          <p14:tracePt t="33361" x="9761538" y="5249863"/>
          <p14:tracePt t="33367" x="9745663" y="5240338"/>
          <p14:tracePt t="33374" x="9745663" y="5232400"/>
          <p14:tracePt t="33382" x="9728200" y="5232400"/>
          <p14:tracePt t="33388" x="9712325" y="5216525"/>
          <p14:tracePt t="33395" x="9712325" y="5207000"/>
          <p14:tracePt t="33403" x="9694863" y="5207000"/>
          <p14:tracePt t="33408" x="9686925" y="5199063"/>
          <p14:tracePt t="33423" x="9678988" y="5191125"/>
          <p14:tracePt t="33429" x="9671050" y="5183188"/>
          <p14:tracePt t="33443" x="9663113" y="5183188"/>
          <p14:tracePt t="33450" x="9653588" y="5183188"/>
          <p14:tracePt t="33457" x="9645650" y="5175250"/>
          <p14:tracePt t="33464" x="9645650" y="5165725"/>
          <p14:tracePt t="33471" x="9645650" y="5157788"/>
          <p14:tracePt t="33478" x="9629775" y="5157788"/>
          <p14:tracePt t="33484" x="9612313" y="5141913"/>
          <p14:tracePt t="33491" x="9604375" y="5116513"/>
          <p14:tracePt t="33498" x="9588500" y="5100638"/>
          <p14:tracePt t="33506" x="9571038" y="5083175"/>
          <p14:tracePt t="33512" x="9563100" y="5057775"/>
          <p14:tracePt t="33519" x="9555163" y="5041900"/>
          <p14:tracePt t="33526" x="9555163" y="5033963"/>
          <p14:tracePt t="33533" x="9545638" y="5033963"/>
          <p14:tracePt t="33540" x="9545638" y="5026025"/>
          <p14:tracePt t="33547" x="9545638" y="5016500"/>
          <p14:tracePt t="33554" x="9545638" y="5008563"/>
          <p14:tracePt t="33567" x="9545638" y="5000625"/>
          <p14:tracePt t="33575" x="9545638" y="4992688"/>
          <p14:tracePt t="33581" x="9537700" y="4967288"/>
          <p14:tracePt t="33589" x="9529763" y="4933950"/>
          <p14:tracePt t="33596" x="9529763" y="4908550"/>
          <p14:tracePt t="33603" x="9521825" y="4892675"/>
          <p14:tracePt t="33610" x="9521825" y="4859338"/>
          <p14:tracePt t="33620" x="9512300" y="4843463"/>
          <p14:tracePt t="33623" x="9512300" y="4833938"/>
          <p14:tracePt t="33630" x="9512300" y="4826000"/>
          <p14:tracePt t="33637" x="9512300" y="4810125"/>
          <p14:tracePt t="33650" x="9512300" y="4802188"/>
          <p14:tracePt t="33657" x="9512300" y="4792663"/>
          <p14:tracePt t="33664" x="9512300" y="4784725"/>
          <p14:tracePt t="33678" x="9512300" y="4776788"/>
          <p14:tracePt t="33687" x="9512300" y="4768850"/>
          <p14:tracePt t="33692" x="9512300" y="4759325"/>
          <p14:tracePt t="33699" x="9512300" y="4743450"/>
          <p14:tracePt t="33706" x="9521825" y="4727575"/>
          <p14:tracePt t="33713" x="9529763" y="4710113"/>
          <p14:tracePt t="33720" x="9529763" y="4684713"/>
          <p14:tracePt t="33727" x="9529763" y="4660900"/>
          <p14:tracePt t="33734" x="9537700" y="4643438"/>
          <p14:tracePt t="33740" x="9555163" y="4610100"/>
          <p14:tracePt t="33747" x="9571038" y="4586288"/>
          <p14:tracePt t="33754" x="9588500" y="4560888"/>
          <p14:tracePt t="33761" x="9596438" y="4535488"/>
          <p14:tracePt t="33770" x="9604375" y="4519613"/>
          <p14:tracePt t="33775" x="9620250" y="4502150"/>
          <p14:tracePt t="33782" x="9620250" y="4494213"/>
          <p14:tracePt t="33789" x="9629775" y="4486275"/>
          <p14:tracePt t="33795" x="9629775" y="4478338"/>
          <p14:tracePt t="33810" x="9637713" y="4470400"/>
          <p14:tracePt t="33817" x="9645650" y="4460875"/>
          <p14:tracePt t="33837" x="9653588" y="4452938"/>
          <p14:tracePt t="33844" x="9663113" y="4437063"/>
          <p14:tracePt t="33851" x="9678988" y="4437063"/>
          <p14:tracePt t="33858" x="9678988" y="4419600"/>
          <p14:tracePt t="33865" x="9694863" y="4403725"/>
          <p14:tracePt t="33872" x="9720263" y="4386263"/>
          <p14:tracePt t="33879" x="9737725" y="4370388"/>
          <p14:tracePt t="33886" x="9761538" y="4370388"/>
          <p14:tracePt t="33892" x="9769475" y="4362450"/>
          <p14:tracePt t="33900" x="9786938" y="4352925"/>
          <p14:tracePt t="33906" x="9794875" y="4352925"/>
          <p14:tracePt t="33913" x="9794875" y="4344988"/>
          <p14:tracePt t="33927" x="9802813" y="4337050"/>
          <p14:tracePt t="33934" x="9812338" y="4337050"/>
          <p14:tracePt t="33948" x="9820275" y="4337050"/>
          <p14:tracePt t="33954" x="9828213" y="4337050"/>
          <p14:tracePt t="33962" x="9836150" y="4329113"/>
          <p14:tracePt t="33976" x="9836150" y="4321175"/>
          <p14:tracePt t="33982" x="9844088" y="4321175"/>
          <p14:tracePt t="33989" x="9861550" y="4311650"/>
          <p14:tracePt t="33996" x="9869488" y="4311650"/>
          <p14:tracePt t="34009" x="9894888" y="4311650"/>
          <p14:tracePt t="34011" x="9928225" y="4311650"/>
          <p14:tracePt t="34017" x="9952038" y="4311650"/>
          <p14:tracePt t="34024" x="10002838" y="4329113"/>
          <p14:tracePt t="34031" x="10036175" y="4329113"/>
          <p14:tracePt t="34037" x="10059988" y="4329113"/>
          <p14:tracePt t="34044" x="10093325" y="4337050"/>
          <p14:tracePt t="34051" x="10126663" y="4352925"/>
          <p14:tracePt t="34058" x="10152063" y="4362450"/>
          <p14:tracePt t="34065" x="10175875" y="4370388"/>
          <p14:tracePt t="34072" x="10209213" y="4386263"/>
          <p14:tracePt t="34079" x="10234613" y="4403725"/>
          <p14:tracePt t="34087" x="10260013" y="4419600"/>
          <p14:tracePt t="34093" x="10275888" y="4437063"/>
          <p14:tracePt t="34100" x="10293350" y="4460875"/>
          <p14:tracePt t="34107" x="10317163" y="4486275"/>
          <p14:tracePt t="34113" x="10334625" y="4494213"/>
          <p14:tracePt t="34121" x="10358438" y="4519613"/>
          <p14:tracePt t="34128" x="10375900" y="4552950"/>
          <p14:tracePt t="34134" x="10401300" y="4576763"/>
          <p14:tracePt t="34141" x="10409238" y="4594225"/>
          <p14:tracePt t="34148" x="10425113" y="4610100"/>
          <p14:tracePt t="34155" x="10433050" y="4627563"/>
          <p14:tracePt t="34162" x="10442575" y="4627563"/>
          <p14:tracePt t="34170" x="10450513" y="4643438"/>
          <p14:tracePt t="34176" x="10450513" y="4651375"/>
          <p14:tracePt t="34183" x="10458450" y="4651375"/>
          <p14:tracePt t="34190" x="10466388" y="4660900"/>
          <p14:tracePt t="34196" x="10466388" y="4668838"/>
          <p14:tracePt t="34203" x="10475913" y="4684713"/>
          <p14:tracePt t="34211" x="10475913" y="4702175"/>
          <p14:tracePt t="34217" x="10483850" y="4710113"/>
          <p14:tracePt t="34224" x="10491788" y="4718050"/>
          <p14:tracePt t="34231" x="10499725" y="4735513"/>
          <p14:tracePt t="34238" x="10499725" y="4743450"/>
          <p14:tracePt t="34245" x="10499725" y="4751388"/>
          <p14:tracePt t="34253" x="10507663" y="4759325"/>
          <p14:tracePt t="34259" x="10507663" y="4768850"/>
          <p14:tracePt t="34266" x="10517188" y="4768850"/>
          <p14:tracePt t="34273" x="10517188" y="4784725"/>
          <p14:tracePt t="34287" x="10517188" y="4792663"/>
          <p14:tracePt t="34293" x="10517188" y="4802188"/>
          <p14:tracePt t="34300" x="10517188" y="4810125"/>
          <p14:tracePt t="34308" x="10517188" y="4818063"/>
          <p14:tracePt t="34314" x="10517188" y="4826000"/>
          <p14:tracePt t="34321" x="10517188" y="4833938"/>
          <p14:tracePt t="34336" x="10507663" y="4851400"/>
          <p14:tracePt t="34349" x="10507663" y="4859338"/>
          <p14:tracePt t="34355" x="10507663" y="4867275"/>
          <p14:tracePt t="34362" x="10507663" y="4876800"/>
          <p14:tracePt t="34370" x="10499725" y="4884738"/>
          <p14:tracePt t="34376" x="10491788" y="4892675"/>
          <p14:tracePt t="34383" x="10491788" y="4900613"/>
          <p14:tracePt t="34390" x="10483850" y="4900613"/>
          <p14:tracePt t="34397" x="10475913" y="4908550"/>
          <p14:tracePt t="34404" x="10475913" y="4918075"/>
          <p14:tracePt t="34411" x="10466388" y="4918075"/>
          <p14:tracePt t="34425" x="10458450" y="4926013"/>
          <p14:tracePt t="34431" x="10450513" y="4933950"/>
          <p14:tracePt t="34438" x="10450513" y="4941888"/>
          <p14:tracePt t="34446" x="10442575" y="4941888"/>
          <p14:tracePt t="34454" x="10433050" y="4951413"/>
          <p14:tracePt t="34459" x="10425113" y="4951413"/>
          <p14:tracePt t="34466" x="10417175" y="4959350"/>
          <p14:tracePt t="34473" x="10409238" y="4959350"/>
          <p14:tracePt t="34480" x="10401300" y="4967288"/>
          <p14:tracePt t="34487" x="10391775" y="4975225"/>
          <p14:tracePt t="34494" x="10383838" y="4983163"/>
          <p14:tracePt t="34501" x="10375900" y="4983163"/>
          <p14:tracePt t="34514" x="10367963" y="4992688"/>
          <p14:tracePt t="34521" x="10358438" y="4992688"/>
          <p14:tracePt t="34528" x="10358438" y="5000625"/>
          <p14:tracePt t="34542" x="10350500" y="5000625"/>
          <p14:tracePt t="34549" x="10342563" y="5008563"/>
          <p14:tracePt t="34556" x="10334625" y="5008563"/>
          <p14:tracePt t="34577" x="10325100" y="5016500"/>
          <p14:tracePt t="34583" x="10317163" y="5016500"/>
          <p14:tracePt t="34597" x="10317163" y="5026025"/>
          <p14:tracePt t="34604" x="10309225" y="5026025"/>
          <p14:tracePt t="34625" x="10301288" y="5026025"/>
          <p14:tracePt t="34646" x="10293350" y="5026025"/>
          <p14:tracePt t="34660" x="10283825" y="5026025"/>
          <p14:tracePt t="34673" x="10275888" y="5026025"/>
          <p14:tracePt t="34694" x="10267950" y="5033963"/>
          <p14:tracePt t="34701" x="10260013" y="5033963"/>
          <p14:tracePt t="34715" x="10250488" y="5033963"/>
          <p14:tracePt t="34721" x="10250488" y="5041900"/>
          <p14:tracePt t="34729" x="10242550" y="5041900"/>
          <p14:tracePt t="34737" x="10234613" y="5049838"/>
          <p14:tracePt t="34742" x="10226675" y="5049838"/>
          <p14:tracePt t="34749" x="10218738" y="5049838"/>
          <p14:tracePt t="34756" x="10209213" y="5049838"/>
          <p14:tracePt t="34763" x="10201275" y="5049838"/>
          <p14:tracePt t="34771" x="10193338" y="5049838"/>
          <p14:tracePt t="34777" x="10185400" y="5057775"/>
          <p14:tracePt t="34784" x="10175875" y="5057775"/>
          <p14:tracePt t="34792" x="10167938" y="5057775"/>
          <p14:tracePt t="34805" x="10152063" y="5067300"/>
          <p14:tracePt t="34812" x="10134600" y="5067300"/>
          <p14:tracePt t="34820" x="10126663" y="5067300"/>
          <p14:tracePt t="34826" x="10118725" y="5067300"/>
          <p14:tracePt t="34833" x="10110788" y="5067300"/>
          <p14:tracePt t="34840" x="10093325" y="5067300"/>
          <p14:tracePt t="34847" x="10059988" y="5075238"/>
          <p14:tracePt t="34854" x="10036175" y="5075238"/>
          <p14:tracePt t="34860" x="10010775" y="5083175"/>
          <p14:tracePt t="34867" x="9977438" y="5083175"/>
          <p14:tracePt t="34876" x="9944100" y="5083175"/>
          <p14:tracePt t="34881" x="9918700" y="5083175"/>
          <p14:tracePt t="34888" x="9902825" y="5083175"/>
          <p14:tracePt t="34895" x="9877425" y="5083175"/>
          <p14:tracePt t="34901" x="9853613" y="5083175"/>
          <p14:tracePt t="34908" x="9836150" y="5083175"/>
          <p14:tracePt t="34915" x="9812338" y="5075238"/>
          <p14:tracePt t="34922" x="9786938" y="5075238"/>
          <p14:tracePt t="34929" x="9761538" y="5057775"/>
          <p14:tracePt t="34937" x="9745663" y="5049838"/>
          <p14:tracePt t="34943" x="9720263" y="5033963"/>
          <p14:tracePt t="34950" x="9694863" y="5016500"/>
          <p14:tracePt t="34957" x="9671050" y="5008563"/>
          <p14:tracePt t="34964" x="9663113" y="4992688"/>
          <p14:tracePt t="34971" x="9645650" y="4967288"/>
          <p14:tracePt t="34978" x="9629775" y="4959350"/>
          <p14:tracePt t="34984" x="9620250" y="4951413"/>
          <p14:tracePt t="34998" x="9620250" y="4941888"/>
          <p14:tracePt t="35005" x="9620250" y="4933950"/>
          <p14:tracePt t="35020" x="9612313" y="4933950"/>
          <p14:tracePt t="35033" x="9604375" y="4926013"/>
          <p14:tracePt t="35047" x="9596438" y="4918075"/>
          <p14:tracePt t="35060" x="9596438" y="4908550"/>
          <p14:tracePt t="35068" x="9578975" y="4892675"/>
          <p14:tracePt t="35074" x="9571038" y="4876800"/>
          <p14:tracePt t="35081" x="9563100" y="4859338"/>
          <p14:tracePt t="35088" x="9555163" y="4859338"/>
          <p14:tracePt t="35095" x="9545638" y="4843463"/>
          <p14:tracePt t="35102" x="9545638" y="4833938"/>
          <p14:tracePt t="35109" x="9537700" y="4833938"/>
          <p14:tracePt t="35116" x="9537700" y="4826000"/>
          <p14:tracePt t="35123" x="9537700" y="4818063"/>
          <p14:tracePt t="35129" x="9529763" y="4810125"/>
          <p14:tracePt t="35150" x="9529763" y="4802188"/>
          <p14:tracePt t="35157" x="9529763" y="4792663"/>
          <p14:tracePt t="35171" x="9521825" y="4784725"/>
          <p14:tracePt t="35178" x="9521825" y="4776788"/>
          <p14:tracePt t="35185" x="9521825" y="4768850"/>
          <p14:tracePt t="35192" x="9521825" y="4759325"/>
          <p14:tracePt t="35198" x="9521825" y="4743450"/>
          <p14:tracePt t="35206" x="9521825" y="4727575"/>
          <p14:tracePt t="35213" x="9521825" y="4702175"/>
          <p14:tracePt t="35221" x="9521825" y="4694238"/>
          <p14:tracePt t="35226" x="9521825" y="4676775"/>
          <p14:tracePt t="35233" x="9521825" y="4668838"/>
          <p14:tracePt t="35240" x="9521825" y="4651375"/>
          <p14:tracePt t="35247" x="9521825" y="4635500"/>
          <p14:tracePt t="35254" x="9521825" y="4627563"/>
          <p14:tracePt t="35261" x="9529763" y="4627563"/>
          <p14:tracePt t="35268" x="9529763" y="4619625"/>
          <p14:tracePt t="35275" x="9529763" y="4610100"/>
          <p14:tracePt t="35281" x="9529763" y="4602163"/>
          <p14:tracePt t="35289" x="9537700" y="4586288"/>
          <p14:tracePt t="35295" x="9545638" y="4586288"/>
          <p14:tracePt t="35304" x="9555163" y="4568825"/>
          <p14:tracePt t="35309" x="9555163" y="4545013"/>
          <p14:tracePt t="35316" x="9571038" y="4519613"/>
          <p14:tracePt t="35323" x="9588500" y="4502150"/>
          <p14:tracePt t="35330" x="9604375" y="4478338"/>
          <p14:tracePt t="35337" x="9620250" y="4460875"/>
          <p14:tracePt t="35344" x="9629775" y="4445000"/>
          <p14:tracePt t="35350" x="9637713" y="4427538"/>
          <p14:tracePt t="35357" x="9645650" y="4419600"/>
          <p14:tracePt t="35364" x="9653588" y="4411663"/>
          <p14:tracePt t="35371" x="9653588" y="4403725"/>
          <p14:tracePt t="35385" x="9663113" y="4403725"/>
          <p14:tracePt t="35399" x="9663113" y="4395788"/>
          <p14:tracePt t="35413" x="9671050" y="4395788"/>
          <p14:tracePt t="35421" x="9671050" y="4386263"/>
          <p14:tracePt t="35426" x="9678988" y="4386263"/>
          <p14:tracePt t="35434" x="9686925" y="4378325"/>
          <p14:tracePt t="35441" x="9704388" y="4378325"/>
          <p14:tracePt t="35447" x="9720263" y="4370388"/>
          <p14:tracePt t="35454" x="9737725" y="4370388"/>
          <p14:tracePt t="35461" x="9753600" y="4362450"/>
          <p14:tracePt t="35469" x="9779000" y="4362450"/>
          <p14:tracePt t="35475" x="9794875" y="4362450"/>
          <p14:tracePt t="35482" x="9820275" y="4362450"/>
          <p14:tracePt t="35489" x="9844088" y="4362450"/>
          <p14:tracePt t="35496" x="9853613" y="4362450"/>
          <p14:tracePt t="35504" x="9877425" y="4362450"/>
          <p14:tracePt t="35510" x="9894888" y="4362450"/>
          <p14:tracePt t="35516" x="9902825" y="4362450"/>
          <p14:tracePt t="35523" x="9928225" y="4370388"/>
          <p14:tracePt t="35530" x="9944100" y="4378325"/>
          <p14:tracePt t="35537" x="9961563" y="4378325"/>
          <p14:tracePt t="35544" x="9969500" y="4386263"/>
          <p14:tracePt t="35551" x="9985375" y="4403725"/>
          <p14:tracePt t="35558" x="10002838" y="4419600"/>
          <p14:tracePt t="35565" x="10036175" y="4445000"/>
          <p14:tracePt t="35571" x="10052050" y="4470400"/>
          <p14:tracePt t="35578" x="10077450" y="4486275"/>
          <p14:tracePt t="35587" x="10101263" y="4502150"/>
          <p14:tracePt t="35592" x="10118725" y="4527550"/>
          <p14:tracePt t="35604" x="10144125" y="4545013"/>
          <p14:tracePt t="35606" x="10167938" y="4560888"/>
          <p14:tracePt t="35613" x="10185400" y="4576763"/>
          <p14:tracePt t="35621" x="10201275" y="4594225"/>
          <p14:tracePt t="35634" x="10209213" y="4594225"/>
          <p14:tracePt t="35641" x="10218738" y="4602163"/>
          <p14:tracePt t="35648" x="10218738" y="4610100"/>
          <p14:tracePt t="35662" x="10226675" y="4610100"/>
          <p14:tracePt t="35669" x="10234613" y="4619625"/>
          <p14:tracePt t="35676" x="10242550" y="4627563"/>
          <p14:tracePt t="35682" x="10242550" y="4635500"/>
          <p14:tracePt t="35689" x="10250488" y="4643438"/>
          <p14:tracePt t="35696" x="10250488" y="4651375"/>
          <p14:tracePt t="35704" x="10267950" y="4668838"/>
          <p14:tracePt t="35710" x="10267950" y="4684713"/>
          <p14:tracePt t="35717" x="10275888" y="4710113"/>
          <p14:tracePt t="35724" x="10275888" y="4718050"/>
          <p14:tracePt t="35730" x="10283825" y="4735513"/>
          <p14:tracePt t="35737" x="10283825" y="4751388"/>
          <p14:tracePt t="35744" x="10283825" y="4759325"/>
          <p14:tracePt t="35752" x="10283825" y="4768850"/>
          <p14:tracePt t="35758" x="10283825" y="4776788"/>
          <p14:tracePt t="35765" x="10283825" y="4784725"/>
          <p14:tracePt t="35772" x="10283825" y="4792663"/>
          <p14:tracePt t="35779" x="10283825" y="4802188"/>
          <p14:tracePt t="35800" x="10283825" y="4810125"/>
          <p14:tracePt t="35807" x="10283825" y="4818063"/>
          <p14:tracePt t="35814" x="10283825" y="4826000"/>
          <p14:tracePt t="35842" x="10283825" y="4833938"/>
          <p14:tracePt t="35862" x="10283825" y="4843463"/>
          <p14:tracePt t="37880" x="10275888" y="4843463"/>
          <p14:tracePt t="37887" x="10267950" y="4859338"/>
          <p14:tracePt t="37894" x="10242550" y="4876800"/>
          <p14:tracePt t="37901" x="10209213" y="4892675"/>
          <p14:tracePt t="37908" x="10175875" y="4908550"/>
          <p14:tracePt t="37914" x="10144125" y="4926013"/>
          <p14:tracePt t="37922" x="10101263" y="4941888"/>
          <p14:tracePt t="37928" x="10059988" y="4951413"/>
          <p14:tracePt t="37935" x="10026650" y="4967288"/>
          <p14:tracePt t="37942" x="9977438" y="4983163"/>
          <p14:tracePt t="37949" x="9918700" y="5000625"/>
          <p14:tracePt t="37956" x="9853613" y="5008563"/>
          <p14:tracePt t="37963" x="9761538" y="5016500"/>
          <p14:tracePt t="37970" x="9704388" y="5026025"/>
          <p14:tracePt t="37977" x="9645650" y="5033963"/>
          <p14:tracePt t="37984" x="9596438" y="5033963"/>
          <p14:tracePt t="37991" x="9563100" y="5041900"/>
          <p14:tracePt t="37997" x="9529763" y="5041900"/>
          <p14:tracePt t="38005" x="9496425" y="5041900"/>
          <p14:tracePt t="38012" x="9480550" y="5049838"/>
          <p14:tracePt t="38018" x="9455150" y="5049838"/>
          <p14:tracePt t="38026" x="9429750" y="5049838"/>
          <p14:tracePt t="38032" x="9405938" y="5049838"/>
          <p14:tracePt t="38039" x="9388475" y="5049838"/>
          <p14:tracePt t="38046" x="9355138" y="5041900"/>
          <p14:tracePt t="38053" x="9321800" y="5033963"/>
          <p14:tracePt t="38060" x="9280525" y="5026025"/>
          <p14:tracePt t="38067" x="9247188" y="5016500"/>
          <p14:tracePt t="38073" x="9213850" y="5016500"/>
          <p14:tracePt t="38080" x="9182100" y="5008563"/>
          <p14:tracePt t="38089" x="9139238" y="5000625"/>
          <p14:tracePt t="38094" x="9115425" y="4992688"/>
          <p14:tracePt t="38101" x="9090025" y="4992688"/>
          <p14:tracePt t="38108" x="9074150" y="4992688"/>
          <p14:tracePt t="38115" x="9064625" y="4983163"/>
          <p14:tracePt t="38122" x="9056688" y="4983163"/>
          <p14:tracePt t="38129" x="9048750" y="4975225"/>
          <p14:tracePt t="38156" x="9040813" y="4967288"/>
          <p14:tracePt t="38172" x="9031288" y="4967288"/>
          <p14:tracePt t="38177" x="9023350" y="4967288"/>
          <p14:tracePt t="38184" x="9007475" y="4951413"/>
          <p14:tracePt t="38191" x="8990013" y="4941888"/>
          <p14:tracePt t="38198" x="8982075" y="4933950"/>
          <p14:tracePt t="38205" x="8974138" y="4933950"/>
          <p14:tracePt t="38212" x="8966200" y="4926013"/>
          <p14:tracePt t="38219" x="8966200" y="4918075"/>
          <p14:tracePt t="38226" x="8956675" y="4908550"/>
          <p14:tracePt t="38232" x="8948738" y="4908550"/>
          <p14:tracePt t="38239" x="8940800" y="4908550"/>
          <p14:tracePt t="38260" x="8940800" y="4900613"/>
          <p14:tracePt t="38267" x="8932863" y="4900613"/>
          <p14:tracePt t="38274" x="8932863" y="4892675"/>
          <p14:tracePt t="38289" x="8924925" y="4892675"/>
          <p14:tracePt t="38301" x="8924925" y="4884738"/>
          <p14:tracePt t="38308" x="8924925" y="4876800"/>
          <p14:tracePt t="38316" x="8924925" y="4867275"/>
          <p14:tracePt t="38322" x="8915400" y="4867275"/>
          <p14:tracePt t="38329" x="8915400" y="4859338"/>
          <p14:tracePt t="38336" x="8907463" y="4843463"/>
          <p14:tracePt t="38350" x="8907463" y="4833938"/>
          <p14:tracePt t="38357" x="8907463" y="4826000"/>
          <p14:tracePt t="38364" x="8907463" y="4818063"/>
          <p14:tracePt t="38372" x="8907463" y="4810125"/>
          <p14:tracePt t="38378" x="8907463" y="4802188"/>
          <p14:tracePt t="38384" x="8907463" y="4784725"/>
          <p14:tracePt t="38391" x="8907463" y="4759325"/>
          <p14:tracePt t="38399" x="8907463" y="4735513"/>
          <p14:tracePt t="38405" x="8907463" y="4710113"/>
          <p14:tracePt t="38412" x="8907463" y="4668838"/>
          <p14:tracePt t="38419" x="8915400" y="4635500"/>
          <p14:tracePt t="38426" x="8932863" y="4586288"/>
          <p14:tracePt t="38433" x="8940800" y="4552950"/>
          <p14:tracePt t="38440" x="8948738" y="4535488"/>
          <p14:tracePt t="38447" x="8956675" y="4502150"/>
          <p14:tracePt t="38455" x="8966200" y="4486275"/>
          <p14:tracePt t="38460" x="8966200" y="4478338"/>
          <p14:tracePt t="38467" x="8974138" y="4470400"/>
          <p14:tracePt t="38481" x="8974138" y="4460875"/>
          <p14:tracePt t="38495" x="8974138" y="4452938"/>
          <p14:tracePt t="38523" x="8974138" y="4445000"/>
          <p14:tracePt t="38530" x="8982075" y="4437063"/>
          <p14:tracePt t="38537" x="8990013" y="4437063"/>
          <p14:tracePt t="38543" x="8999538" y="4427538"/>
          <p14:tracePt t="38551" x="8999538" y="4411663"/>
          <p14:tracePt t="38558" x="8999538" y="4403725"/>
          <p14:tracePt t="38564" x="9007475" y="4395788"/>
          <p14:tracePt t="38572" x="9015413" y="4378325"/>
          <p14:tracePt t="38578" x="9015413" y="4370388"/>
          <p14:tracePt t="38585" x="9023350" y="4370388"/>
          <p14:tracePt t="38592" x="9023350" y="4362450"/>
          <p14:tracePt t="38599" x="9023350" y="4352925"/>
          <p14:tracePt t="38621" x="9031288" y="4344988"/>
          <p14:tracePt t="38627" x="9040813" y="4337050"/>
          <p14:tracePt t="38633" x="9048750" y="4329113"/>
          <p14:tracePt t="38640" x="9048750" y="4321175"/>
          <p14:tracePt t="38647" x="9056688" y="4303713"/>
          <p14:tracePt t="38655" x="9074150" y="4278313"/>
          <p14:tracePt t="38662" x="9097963" y="4246563"/>
          <p14:tracePt t="38668" x="9139238" y="4195763"/>
          <p14:tracePt t="38675" x="9172575" y="4146550"/>
          <p14:tracePt t="38682" x="9205913" y="4097338"/>
          <p14:tracePt t="38689" x="9247188" y="4064000"/>
          <p14:tracePt t="38696" x="9272588" y="4038600"/>
          <p14:tracePt t="38702" x="9288463" y="4013200"/>
          <p14:tracePt t="38710" x="9297988" y="3997325"/>
          <p14:tracePt t="38716" x="9305925" y="3989388"/>
          <p14:tracePt t="38724" x="9313863" y="3979863"/>
          <p14:tracePt t="38731" x="9313863" y="3971925"/>
          <p14:tracePt t="38744" x="9321800" y="3963988"/>
          <p14:tracePt t="38779" x="9331325" y="3956050"/>
          <p14:tracePt t="38786" x="9339263" y="3956050"/>
          <p14:tracePt t="38792" x="9347200" y="3946525"/>
          <p14:tracePt t="38799" x="9355138" y="3938588"/>
          <p14:tracePt t="38806" x="9363075" y="3930650"/>
          <p14:tracePt t="38813" x="9380538" y="3914775"/>
          <p14:tracePt t="38820" x="9388475" y="3905250"/>
          <p14:tracePt t="38827" x="9396413" y="3905250"/>
          <p14:tracePt t="38834" x="9405938" y="3897313"/>
          <p14:tracePt t="38841" x="9413875" y="3897313"/>
          <p14:tracePt t="38848" x="9413875" y="3889375"/>
          <p14:tracePt t="38855" x="9421813" y="3889375"/>
          <p14:tracePt t="38862" x="9429750" y="3889375"/>
          <p14:tracePt t="38869" x="9429750" y="3881438"/>
          <p14:tracePt t="38889" x="9437688" y="3871913"/>
          <p14:tracePt t="38903" x="9447213" y="3871913"/>
          <p14:tracePt t="38910" x="9455150" y="3871913"/>
          <p14:tracePt t="38924" x="9463088" y="3863975"/>
          <p14:tracePt t="38931" x="9480550" y="3856038"/>
          <p14:tracePt t="38939" x="9504363" y="3848100"/>
          <p14:tracePt t="38944" x="9521825" y="3848100"/>
          <p14:tracePt t="38951" x="9545638" y="3840163"/>
          <p14:tracePt t="38958" x="9571038" y="3830638"/>
          <p14:tracePt t="38965" x="9588500" y="3822700"/>
          <p14:tracePt t="38973" x="9604375" y="3822700"/>
          <p14:tracePt t="38979" x="9620250" y="3814763"/>
          <p14:tracePt t="38986" x="9629775" y="3814763"/>
          <p14:tracePt t="38993" x="9645650" y="3814763"/>
          <p14:tracePt t="39000" x="9653588" y="3814763"/>
          <p14:tracePt t="39014" x="9663113" y="3806825"/>
          <p14:tracePt t="39022" x="9678988" y="3806825"/>
          <p14:tracePt t="39027" x="9678988" y="3797300"/>
          <p14:tracePt t="39035" x="9686925" y="3797300"/>
          <p14:tracePt t="39042" x="9704388" y="3789363"/>
          <p14:tracePt t="39048" x="9712325" y="3789363"/>
          <p14:tracePt t="39055" x="9728200" y="3781425"/>
          <p14:tracePt t="39062" x="9753600" y="3781425"/>
          <p14:tracePt t="39069" x="9761538" y="3781425"/>
          <p14:tracePt t="39076" x="9786938" y="3781425"/>
          <p14:tracePt t="39083" x="9802813" y="3773488"/>
          <p14:tracePt t="39090" x="9820275" y="3773488"/>
          <p14:tracePt t="39096" x="9828213" y="3773488"/>
          <p14:tracePt t="39103" x="9844088" y="3765550"/>
          <p14:tracePt t="39110" x="9853613" y="3765550"/>
          <p14:tracePt t="39117" x="9869488" y="3765550"/>
          <p14:tracePt t="39124" x="9877425" y="3765550"/>
          <p14:tracePt t="39138" x="9894888" y="3765550"/>
          <p14:tracePt t="39145" x="9902825" y="3765550"/>
          <p14:tracePt t="39159" x="9918700" y="3765550"/>
          <p14:tracePt t="39172" x="9928225" y="3765550"/>
          <p14:tracePt t="39179" x="9936163" y="3765550"/>
          <p14:tracePt t="39186" x="9944100" y="3765550"/>
          <p14:tracePt t="39193" x="9961563" y="3765550"/>
          <p14:tracePt t="39200" x="9985375" y="3765550"/>
          <p14:tracePt t="39207" x="10010775" y="3773488"/>
          <p14:tracePt t="39214" x="10026650" y="3781425"/>
          <p14:tracePt t="39222" x="10059988" y="3789363"/>
          <p14:tracePt t="39228" x="10085388" y="3797300"/>
          <p14:tracePt t="39236" x="10110788" y="3806825"/>
          <p14:tracePt t="39242" x="10126663" y="3814763"/>
          <p14:tracePt t="39249" x="10144125" y="3822700"/>
          <p14:tracePt t="39256" x="10167938" y="3830638"/>
          <p14:tracePt t="39263" x="10185400" y="3840163"/>
          <p14:tracePt t="39270" x="10193338" y="3848100"/>
          <p14:tracePt t="39276" x="10209213" y="3863975"/>
          <p14:tracePt t="39283" x="10226675" y="3863975"/>
          <p14:tracePt t="39290" x="10234613" y="3871913"/>
          <p14:tracePt t="39297" x="10260013" y="3881438"/>
          <p14:tracePt t="39305" x="10275888" y="3897313"/>
          <p14:tracePt t="39311" x="10293350" y="3905250"/>
          <p14:tracePt t="39318" x="10301288" y="3922713"/>
          <p14:tracePt t="39324" x="10317163" y="3922713"/>
          <p14:tracePt t="39332" x="10334625" y="3930650"/>
          <p14:tracePt t="39339" x="10350500" y="3938588"/>
          <p14:tracePt t="39345" x="10358438" y="3956050"/>
          <p14:tracePt t="39352" x="10375900" y="3963988"/>
          <p14:tracePt t="39359" x="10383838" y="3963988"/>
          <p14:tracePt t="39366" x="10391775" y="3979863"/>
          <p14:tracePt t="39373" x="10409238" y="3979863"/>
          <p14:tracePt t="39380" x="10417175" y="3989388"/>
          <p14:tracePt t="39387" x="10425113" y="3997325"/>
          <p14:tracePt t="39394" x="10442575" y="3997325"/>
          <p14:tracePt t="39401" x="10458450" y="4005263"/>
          <p14:tracePt t="39407" x="10466388" y="4021138"/>
          <p14:tracePt t="39414" x="10483850" y="4030663"/>
          <p14:tracePt t="39423" x="10499725" y="4038600"/>
          <p14:tracePt t="39428" x="10517188" y="4046538"/>
          <p14:tracePt t="39435" x="10533063" y="4064000"/>
          <p14:tracePt t="39442" x="10550525" y="4064000"/>
          <p14:tracePt t="39449" x="10566400" y="4071938"/>
          <p14:tracePt t="39457" x="10582275" y="4079875"/>
          <p14:tracePt t="39463" x="10591800" y="4097338"/>
          <p14:tracePt t="39470" x="10607675" y="4105275"/>
          <p14:tracePt t="39477" x="10625138" y="4113213"/>
          <p14:tracePt t="39483" x="10641013" y="4121150"/>
          <p14:tracePt t="39491" x="10648950" y="4129088"/>
          <p14:tracePt t="39497" x="10656888" y="4146550"/>
          <p14:tracePt t="39506" x="10666413" y="4154488"/>
          <p14:tracePt t="39511" x="10674350" y="4162425"/>
          <p14:tracePt t="39518" x="10690225" y="4179888"/>
          <p14:tracePt t="39525" x="10707688" y="4195763"/>
          <p14:tracePt t="39532" x="10723563" y="4203700"/>
          <p14:tracePt t="39539" x="10741025" y="4213225"/>
          <p14:tracePt t="39546" x="10756900" y="4229100"/>
          <p14:tracePt t="39552" x="10782300" y="4237038"/>
          <p14:tracePt t="39560" x="10798175" y="4254500"/>
          <p14:tracePt t="39567" x="10823575" y="4262438"/>
          <p14:tracePt t="39574" x="10839450" y="4278313"/>
          <p14:tracePt t="39580" x="10856913" y="4287838"/>
          <p14:tracePt t="39588" x="10882313" y="4295775"/>
          <p14:tracePt t="39594" x="10890250" y="4295775"/>
          <p14:tracePt t="39601" x="10906125" y="4311650"/>
          <p14:tracePt t="39608" x="10923588" y="4321175"/>
          <p14:tracePt t="39615" x="10939463" y="4329113"/>
          <p14:tracePt t="39622" x="10939463" y="4337050"/>
          <p14:tracePt t="39630" x="10956925" y="4337050"/>
          <p14:tracePt t="39635" x="10972800" y="4337050"/>
          <p14:tracePt t="39643" x="10972800" y="4344988"/>
          <p14:tracePt t="39649" x="10980738" y="4344988"/>
          <p14:tracePt t="39656" x="10998200" y="4352925"/>
          <p14:tracePt t="39672" x="11006138" y="4362450"/>
          <p14:tracePt t="39677" x="11014075" y="4362450"/>
          <p14:tracePt t="39684" x="11014075" y="4370388"/>
          <p14:tracePt t="39691" x="11022013" y="4370388"/>
          <p14:tracePt t="39698" x="11031538" y="4370388"/>
          <p14:tracePt t="39706" x="11039475" y="4378325"/>
          <p14:tracePt t="39733" x="11047413" y="4378325"/>
          <p14:tracePt t="39753" x="11055350" y="4378325"/>
          <p14:tracePt t="46892" x="11039475" y="4427538"/>
          <p14:tracePt t="46893" x="10998200" y="4494213"/>
          <p14:tracePt t="46901" x="10947400" y="4552950"/>
          <p14:tracePt t="46908" x="10923588" y="4619625"/>
          <p14:tracePt t="46914" x="10890250" y="4676775"/>
          <p14:tracePt t="46922" x="10864850" y="4727575"/>
          <p14:tracePt t="46928" x="10839450" y="4751388"/>
          <p14:tracePt t="46935" x="10807700" y="4784725"/>
          <p14:tracePt t="46942" x="10790238" y="4810125"/>
          <p14:tracePt t="46948" x="10764838" y="4826000"/>
          <p14:tracePt t="46956" x="10731500" y="4851400"/>
          <p14:tracePt t="46963" x="10682288" y="4884738"/>
          <p14:tracePt t="46969" x="10633075" y="4908550"/>
          <p14:tracePt t="46977" x="10558463" y="4941888"/>
          <p14:tracePt t="46983" x="10483850" y="4959350"/>
          <p14:tracePt t="46990" x="10409238" y="4983163"/>
          <p14:tracePt t="46997" x="10350500" y="5016500"/>
          <p14:tracePt t="47005" x="10275888" y="5033963"/>
          <p14:tracePt t="47011" x="10218738" y="5041900"/>
          <p14:tracePt t="47018" x="10175875" y="5067300"/>
          <p14:tracePt t="47025" x="10134600" y="5067300"/>
          <p14:tracePt t="47032" x="10101263" y="5067300"/>
          <p14:tracePt t="47039" x="10069513" y="5067300"/>
          <p14:tracePt t="47046" x="10036175" y="5075238"/>
          <p14:tracePt t="47053" x="10002838" y="5075238"/>
          <p14:tracePt t="47060" x="9985375" y="5075238"/>
          <p14:tracePt t="47067" x="9961563" y="5075238"/>
          <p14:tracePt t="47073" x="9936163" y="5075238"/>
          <p14:tracePt t="47080" x="9918700" y="5075238"/>
          <p14:tracePt t="47087" x="9902825" y="5067300"/>
          <p14:tracePt t="47094" x="9886950" y="5057775"/>
          <p14:tracePt t="47101" x="9869488" y="5049838"/>
          <p14:tracePt t="47115" x="9869488" y="5041900"/>
          <p14:tracePt t="47122" x="9861550" y="5041900"/>
          <p14:tracePt t="47129" x="9853613" y="5041900"/>
          <p14:tracePt t="47142" x="9844088" y="5033963"/>
          <p14:tracePt t="47149" x="9836150" y="5026025"/>
          <p14:tracePt t="47156" x="9836150" y="5016500"/>
          <p14:tracePt t="47163" x="9828213" y="5016500"/>
          <p14:tracePt t="47169" x="9828213" y="5008563"/>
          <p14:tracePt t="47177" x="9820275" y="5000625"/>
          <p14:tracePt t="47183" x="9812338" y="5000625"/>
          <p14:tracePt t="47197" x="9812338" y="4992688"/>
          <p14:tracePt t="47206" x="9802813" y="4992688"/>
          <p14:tracePt t="47211" x="9794875" y="4983163"/>
          <p14:tracePt t="47218" x="9786938" y="4983163"/>
          <p14:tracePt t="47225" x="9779000" y="4975225"/>
          <p14:tracePt t="47232" x="9769475" y="4967288"/>
          <p14:tracePt t="47239" x="9761538" y="4967288"/>
          <p14:tracePt t="47246" x="9753600" y="4959350"/>
          <p14:tracePt t="47253" x="9745663" y="4959350"/>
          <p14:tracePt t="47260" x="9737725" y="4951413"/>
          <p14:tracePt t="47266" x="9728200" y="4933950"/>
          <p14:tracePt t="47273" x="9712325" y="4918075"/>
          <p14:tracePt t="47280" x="9694863" y="4908550"/>
          <p14:tracePt t="47288" x="9686925" y="4892675"/>
          <p14:tracePt t="47294" x="9678988" y="4867275"/>
          <p14:tracePt t="47301" x="9671050" y="4851400"/>
          <p14:tracePt t="47308" x="9663113" y="4843463"/>
          <p14:tracePt t="47315" x="9663113" y="4826000"/>
          <p14:tracePt t="47323" x="9663113" y="4818063"/>
          <p14:tracePt t="47329" x="9663113" y="4802188"/>
          <p14:tracePt t="47336" x="9663113" y="4776788"/>
          <p14:tracePt t="47342" x="9663113" y="4768850"/>
          <p14:tracePt t="47349" x="9663113" y="4751388"/>
          <p14:tracePt t="47356" x="9663113" y="4735513"/>
          <p14:tracePt t="47363" x="9663113" y="4727575"/>
          <p14:tracePt t="47370" x="9663113" y="4710113"/>
          <p14:tracePt t="47377" x="9671050" y="4694238"/>
          <p14:tracePt t="47384" x="9671050" y="4676775"/>
          <p14:tracePt t="47391" x="9671050" y="4660900"/>
          <p14:tracePt t="47398" x="9678988" y="4643438"/>
          <p14:tracePt t="47406" x="9686925" y="4635500"/>
          <p14:tracePt t="47411" x="9686925" y="4610100"/>
          <p14:tracePt t="47418" x="9694863" y="4594225"/>
          <p14:tracePt t="47432" x="9704388" y="4576763"/>
          <p14:tracePt t="47440" x="9712325" y="4560888"/>
          <p14:tracePt t="47453" x="9712325" y="4545013"/>
          <p14:tracePt t="47460" x="9712325" y="4535488"/>
          <p14:tracePt t="47466" x="9720263" y="4535488"/>
          <p14:tracePt t="47473" x="9720263" y="4527550"/>
          <p14:tracePt t="47481" x="9728200" y="4511675"/>
          <p14:tracePt t="47489" x="9737725" y="4511675"/>
          <p14:tracePt t="47494" x="9737725" y="4502150"/>
          <p14:tracePt t="47501" x="9745663" y="4486275"/>
          <p14:tracePt t="47508" x="9753600" y="4486275"/>
          <p14:tracePt t="47515" x="9753600" y="4478338"/>
          <p14:tracePt t="47522" x="9779000" y="4460875"/>
          <p14:tracePt t="47529" x="9794875" y="4452938"/>
          <p14:tracePt t="47536" x="9802813" y="4445000"/>
          <p14:tracePt t="47543" x="9820275" y="4437063"/>
          <p14:tracePt t="47550" x="9836150" y="4419600"/>
          <p14:tracePt t="47557" x="9853613" y="4411663"/>
          <p14:tracePt t="47563" x="9861550" y="4411663"/>
          <p14:tracePt t="47570" x="9877425" y="4403725"/>
          <p14:tracePt t="47577" x="9902825" y="4403725"/>
          <p14:tracePt t="47584" x="9910763" y="4403725"/>
          <p14:tracePt t="47591" x="9936163" y="4403725"/>
          <p14:tracePt t="47598" x="9961563" y="4403725"/>
          <p14:tracePt t="47606" x="9969500" y="4403725"/>
          <p14:tracePt t="47612" x="9994900" y="4403725"/>
          <p14:tracePt t="47623" x="10018713" y="4411663"/>
          <p14:tracePt t="47626" x="10036175" y="4419600"/>
          <p14:tracePt t="47633" x="10069513" y="4427538"/>
          <p14:tracePt t="47640" x="10093325" y="4445000"/>
          <p14:tracePt t="47647" x="10118725" y="4452938"/>
          <p14:tracePt t="47653" x="10144125" y="4460875"/>
          <p14:tracePt t="47660" x="10160000" y="4470400"/>
          <p14:tracePt t="47667" x="10175875" y="4478338"/>
          <p14:tracePt t="47674" x="10185400" y="4486275"/>
          <p14:tracePt t="47682" x="10193338" y="4494213"/>
          <p14:tracePt t="47695" x="10201275" y="4502150"/>
          <p14:tracePt t="47702" x="10209213" y="4502150"/>
          <p14:tracePt t="47722" x="10209213" y="4511675"/>
          <p14:tracePt t="47729" x="10209213" y="4519613"/>
          <p14:tracePt t="47736" x="10218738" y="4519613"/>
          <p14:tracePt t="47743" x="10218738" y="4527550"/>
          <p14:tracePt t="47750" x="10226675" y="4535488"/>
          <p14:tracePt t="47764" x="10234613" y="4545013"/>
          <p14:tracePt t="47773" x="10234613" y="4552950"/>
          <p14:tracePt t="47778" x="10234613" y="4560888"/>
          <p14:tracePt t="47784" x="10234613" y="4568825"/>
          <p14:tracePt t="47792" x="10234613" y="4576763"/>
          <p14:tracePt t="47799" x="10242550" y="4586288"/>
          <p14:tracePt t="47806" x="10242550" y="4594225"/>
          <p14:tracePt t="47813" x="10242550" y="4602163"/>
          <p14:tracePt t="47819" x="10242550" y="4619625"/>
          <p14:tracePt t="47826" x="10242550" y="4627563"/>
          <p14:tracePt t="47833" x="10242550" y="4635500"/>
          <p14:tracePt t="47840" x="10242550" y="4643438"/>
          <p14:tracePt t="47847" x="10242550" y="4660900"/>
          <p14:tracePt t="47854" x="10242550" y="4676775"/>
          <p14:tracePt t="47867" x="10242550" y="4694238"/>
          <p14:tracePt t="47874" x="10234613" y="4710113"/>
          <p14:tracePt t="47881" x="10226675" y="4710113"/>
          <p14:tracePt t="47891" x="10218738" y="4727575"/>
          <p14:tracePt t="47895" x="10209213" y="4743450"/>
          <p14:tracePt t="47909" x="10201275" y="4759325"/>
          <p14:tracePt t="47916" x="10193338" y="4784725"/>
          <p14:tracePt t="47923" x="10175875" y="4792663"/>
          <p14:tracePt t="47930" x="10160000" y="4810125"/>
          <p14:tracePt t="47936" x="10144125" y="4826000"/>
          <p14:tracePt t="47943" x="10126663" y="4833938"/>
          <p14:tracePt t="47950" x="10110788" y="4843463"/>
          <p14:tracePt t="47957" x="10093325" y="4859338"/>
          <p14:tracePt t="47964" x="10085388" y="4859338"/>
          <p14:tracePt t="47974" x="10069513" y="4859338"/>
          <p14:tracePt t="47979" x="10052050" y="4867275"/>
          <p14:tracePt t="47985" x="10044113" y="4867275"/>
          <p14:tracePt t="47992" x="10026650" y="4876800"/>
          <p14:tracePt t="47999" x="10018713" y="4876800"/>
          <p14:tracePt t="48008" x="10010775" y="4876800"/>
          <p14:tracePt t="48013" x="10002838" y="4876800"/>
          <p14:tracePt t="48020" x="9994900" y="4876800"/>
          <p14:tracePt t="48035" x="9985375" y="4876800"/>
          <p14:tracePt t="48042" x="9977438" y="4876800"/>
          <p14:tracePt t="48069" x="9969500" y="4876800"/>
          <p14:tracePt t="48083" x="9961563" y="4867275"/>
          <p14:tracePt t="48090" x="9961563" y="4859338"/>
          <p14:tracePt t="48104" x="9961563" y="4851400"/>
          <p14:tracePt t="48111" x="9961563" y="4843463"/>
          <p14:tracePt t="48117" x="9961563" y="4833938"/>
          <p14:tracePt t="48124" x="9961563" y="4826000"/>
          <p14:tracePt t="48131" x="9961563" y="4818063"/>
          <p14:tracePt t="48140" x="9961563" y="4810125"/>
          <p14:tracePt t="48145" x="9961563" y="4792663"/>
          <p14:tracePt t="48152" x="9969500" y="4776788"/>
          <p14:tracePt t="48159" x="9977438" y="4768850"/>
          <p14:tracePt t="48166" x="9985375" y="4759325"/>
          <p14:tracePt t="48173" x="9994900" y="4743450"/>
          <p14:tracePt t="48179" x="10002838" y="4727575"/>
          <p14:tracePt t="48186" x="10018713" y="4718050"/>
          <p14:tracePt t="48193" x="10036175" y="4710113"/>
          <p14:tracePt t="48200" x="10036175" y="4702175"/>
          <p14:tracePt t="48207" x="10052050" y="4694238"/>
          <p14:tracePt t="48214" x="10059988" y="4684713"/>
          <p14:tracePt t="48228" x="10059988" y="4676775"/>
          <p14:tracePt t="48235" x="10069513" y="4676775"/>
          <p14:tracePt t="48242" x="10077450" y="4676775"/>
          <p14:tracePt t="48248" x="10077450" y="4668838"/>
          <p14:tracePt t="48263" x="10085388" y="4668838"/>
          <p14:tracePt t="48276" x="10093325" y="4668838"/>
          <p14:tracePt t="48290" x="10101263" y="4668838"/>
          <p14:tracePt t="51026" x="10126663" y="4676775"/>
          <p14:tracePt t="51033" x="10167938" y="4718050"/>
          <p14:tracePt t="51040" x="10218738" y="4759325"/>
          <p14:tracePt t="51047" x="10267950" y="4792663"/>
          <p14:tracePt t="51054" x="10301288" y="4826000"/>
          <p14:tracePt t="51061" x="10350500" y="4851400"/>
          <p14:tracePt t="51069" x="10375900" y="4876800"/>
          <p14:tracePt t="51076" x="10409238" y="4892675"/>
          <p14:tracePt t="51082" x="10442575" y="4900613"/>
          <p14:tracePt t="51089" x="10475913" y="4918075"/>
          <p14:tracePt t="51096" x="10507663" y="4933950"/>
          <p14:tracePt t="51103" x="10550525" y="4941888"/>
          <p14:tracePt t="51110" x="10599738" y="4951413"/>
          <p14:tracePt t="51117" x="10633075" y="4959350"/>
          <p14:tracePt t="51124" x="10674350" y="4967288"/>
          <p14:tracePt t="51131" x="10699750" y="4967288"/>
          <p14:tracePt t="51138" x="10731500" y="4975225"/>
          <p14:tracePt t="51145" x="10748963" y="4975225"/>
          <p14:tracePt t="51153" x="10764838" y="4975225"/>
          <p14:tracePt t="51159" x="10774363" y="4975225"/>
          <p14:tracePt t="51165" x="10798175" y="4975225"/>
          <p14:tracePt t="51172" x="10815638" y="4975225"/>
          <p14:tracePt t="51179" x="10823575" y="4975225"/>
          <p14:tracePt t="51186" x="10839450" y="4975225"/>
          <p14:tracePt t="51193" x="10848975" y="4975225"/>
          <p14:tracePt t="51207" x="10864850" y="4975225"/>
          <p14:tracePt t="51214" x="10872788" y="4967288"/>
          <p14:tracePt t="51228" x="10882313" y="4967288"/>
          <p14:tracePt t="51236" x="10890250" y="4967288"/>
          <p14:tracePt t="51248" x="10898188" y="4967288"/>
          <p14:tracePt t="51283" x="10906125" y="4967288"/>
          <p14:tracePt t="51297" x="10914063" y="4967288"/>
          <p14:tracePt t="53335" x="10906125" y="4967288"/>
          <p14:tracePt t="53356" x="10898188" y="4967288"/>
          <p14:tracePt t="53363" x="10882313" y="4967288"/>
          <p14:tracePt t="53370" x="10856913" y="4975225"/>
          <p14:tracePt t="53376" x="10823575" y="4983163"/>
          <p14:tracePt t="53383" x="10790238" y="4992688"/>
          <p14:tracePt t="53390" x="10741025" y="5000625"/>
          <p14:tracePt t="53397" x="10699750" y="5008563"/>
          <p14:tracePt t="53404" x="10656888" y="5016500"/>
          <p14:tracePt t="53411" x="10607675" y="5026025"/>
          <p14:tracePt t="53418" x="10574338" y="5033963"/>
          <p14:tracePt t="53426" x="10558463" y="5033963"/>
          <p14:tracePt t="53432" x="10533063" y="5041900"/>
          <p14:tracePt t="53439" x="10507663" y="5049838"/>
          <p14:tracePt t="53446" x="10483850" y="5049838"/>
          <p14:tracePt t="53453" x="10466388" y="5057775"/>
          <p14:tracePt t="53459" x="10442575" y="5067300"/>
          <p14:tracePt t="53466" x="10417175" y="5075238"/>
          <p14:tracePt t="53473" x="10383838" y="5083175"/>
          <p14:tracePt t="53480" x="10367963" y="5083175"/>
          <p14:tracePt t="53487" x="10334625" y="5083175"/>
          <p14:tracePt t="53494" x="10301288" y="5100638"/>
          <p14:tracePt t="53501" x="10250488" y="5116513"/>
          <p14:tracePt t="53510" x="10226675" y="5124450"/>
          <p14:tracePt t="53515" x="10175875" y="5132388"/>
          <p14:tracePt t="53522" x="10152063" y="5141913"/>
          <p14:tracePt t="53529" x="10126663" y="5141913"/>
          <p14:tracePt t="53535" x="10093325" y="5149850"/>
          <p14:tracePt t="53543" x="10059988" y="5149850"/>
          <p14:tracePt t="53549" x="10036175" y="5157788"/>
          <p14:tracePt t="53556" x="10010775" y="5165725"/>
          <p14:tracePt t="53563" x="9994900" y="5165725"/>
          <p14:tracePt t="53570" x="9969500" y="5165725"/>
          <p14:tracePt t="53577" x="9944100" y="5165725"/>
          <p14:tracePt t="53584" x="9928225" y="5165725"/>
          <p14:tracePt t="53593" x="9902825" y="5165725"/>
          <p14:tracePt t="53598" x="9869488" y="5165725"/>
          <p14:tracePt t="53605" x="9844088" y="5165725"/>
          <p14:tracePt t="53625" x="9761538" y="5149850"/>
          <p14:tracePt t="53626" x="9728200" y="5141913"/>
          <p14:tracePt t="53633" x="9704388" y="5132388"/>
          <p14:tracePt t="53640" x="9671050" y="5124450"/>
          <p14:tracePt t="53647" x="9637713" y="5116513"/>
          <p14:tracePt t="53654" x="9604375" y="5108575"/>
          <p14:tracePt t="53661" x="9578975" y="5108575"/>
          <p14:tracePt t="53668" x="9563100" y="5100638"/>
          <p14:tracePt t="53676" x="9555163" y="5091113"/>
          <p14:tracePt t="53682" x="9537700" y="5083175"/>
          <p14:tracePt t="53689" x="9521825" y="5075238"/>
          <p14:tracePt t="53695" x="9512300" y="5075238"/>
          <p14:tracePt t="53702" x="9496425" y="5057775"/>
          <p14:tracePt t="53709" x="9480550" y="5049838"/>
          <p14:tracePt t="53716" x="9471025" y="5049838"/>
          <p14:tracePt t="53723" x="9455150" y="5033963"/>
          <p14:tracePt t="53730" x="9437688" y="5026025"/>
          <p14:tracePt t="53737" x="9429750" y="5016500"/>
          <p14:tracePt t="53751" x="9421813" y="5008563"/>
          <p14:tracePt t="53760" x="9413875" y="5008563"/>
          <p14:tracePt t="53764" x="9413875" y="5000625"/>
          <p14:tracePt t="53778" x="9405938" y="5000625"/>
          <p14:tracePt t="53785" x="9405938" y="4992688"/>
          <p14:tracePt t="53793" x="9396413" y="4992688"/>
          <p14:tracePt t="53806" x="9388475" y="4992688"/>
          <p14:tracePt t="53813" x="9388475" y="4983163"/>
          <p14:tracePt t="54062" x="9380538" y="4975225"/>
          <p14:tracePt t="54076" x="9372600" y="4975225"/>
          <p14:tracePt t="54096" x="9363075" y="4967288"/>
          <p14:tracePt t="54104" x="9355138" y="4967288"/>
          <p14:tracePt t="54110" x="9355138" y="4959350"/>
          <p14:tracePt t="54117" x="9347200" y="4959350"/>
          <p14:tracePt t="54124" x="9339263" y="4951413"/>
          <p14:tracePt t="54131" x="9331325" y="4951413"/>
          <p14:tracePt t="54138" x="9321800" y="4951413"/>
          <p14:tracePt t="54152" x="9313863" y="4951413"/>
          <p14:tracePt t="54160" x="9305925" y="4941888"/>
          <p14:tracePt t="54186" x="9297988" y="4933950"/>
          <p14:tracePt t="54193" x="9288463" y="4933950"/>
          <p14:tracePt t="54214" x="9280525" y="4933950"/>
          <p14:tracePt t="54221" x="9272588" y="4926013"/>
          <p14:tracePt t="54235" x="9264650" y="4926013"/>
          <p14:tracePt t="54243" x="9264650" y="4918075"/>
          <p14:tracePt t="54256" x="9264650" y="4908550"/>
          <p14:tracePt t="54269" x="9256713" y="4908550"/>
          <p14:tracePt t="54283" x="9247188" y="4908550"/>
          <p14:tracePt t="54290" x="9247188" y="4900613"/>
          <p14:tracePt t="54304" x="9247188" y="4892675"/>
          <p14:tracePt t="54317" x="9239250" y="4892675"/>
          <p14:tracePt t="54332" x="9231313" y="4892675"/>
          <p14:tracePt t="54338" x="9231313" y="4884738"/>
          <p14:tracePt t="54345" x="9223375" y="4876800"/>
          <p14:tracePt t="54360" x="9223375" y="4867275"/>
          <p14:tracePt t="54366" x="9223375" y="4859338"/>
          <p14:tracePt t="54374" x="9223375" y="4851400"/>
          <p14:tracePt t="54388" x="9223375" y="4833938"/>
          <p14:tracePt t="54395" x="9223375" y="4818063"/>
          <p14:tracePt t="54410" x="9223375" y="4802188"/>
          <p14:tracePt t="54416" x="9223375" y="4792663"/>
          <p14:tracePt t="54430" x="9223375" y="4776788"/>
          <p14:tracePt t="54437" x="9223375" y="4759325"/>
          <p14:tracePt t="54444" x="9223375" y="4751388"/>
          <p14:tracePt t="54451" x="9223375" y="4735513"/>
          <p14:tracePt t="54458" x="9223375" y="4718050"/>
          <p14:tracePt t="54465" x="9223375" y="4702175"/>
          <p14:tracePt t="54473" x="9223375" y="4684713"/>
          <p14:tracePt t="54478" x="9223375" y="4660900"/>
          <p14:tracePt t="54485" x="9223375" y="4651375"/>
          <p14:tracePt t="54493" x="9231313" y="4627563"/>
          <p14:tracePt t="54499" x="9239250" y="4610100"/>
          <p14:tracePt t="54506" x="9239250" y="4602163"/>
          <p14:tracePt t="54513" x="9247188" y="4586288"/>
          <p14:tracePt t="54523" x="9256713" y="4568825"/>
          <p14:tracePt t="54527" x="9264650" y="4560888"/>
          <p14:tracePt t="54534" x="9272588" y="4535488"/>
          <p14:tracePt t="54541" x="9272588" y="4519613"/>
          <p14:tracePt t="54548" x="9272588" y="4511675"/>
          <p14:tracePt t="54554" x="9280525" y="4494213"/>
          <p14:tracePt t="54561" x="9288463" y="4478338"/>
          <p14:tracePt t="54568" x="9297988" y="4460875"/>
          <p14:tracePt t="54577" x="9313863" y="4445000"/>
          <p14:tracePt t="54582" x="9321800" y="4427538"/>
          <p14:tracePt t="54589" x="9339263" y="4403725"/>
          <p14:tracePt t="54596" x="9347200" y="4386263"/>
          <p14:tracePt t="54603" x="9355138" y="4370388"/>
          <p14:tracePt t="54610" x="9372600" y="4344988"/>
          <p14:tracePt t="54617" x="9388475" y="4321175"/>
          <p14:tracePt t="54624" x="9405938" y="4295775"/>
          <p14:tracePt t="54631" x="9421813" y="4270375"/>
          <p14:tracePt t="54637" x="9437688" y="4254500"/>
          <p14:tracePt t="54644" x="9447213" y="4229100"/>
          <p14:tracePt t="54651" x="9455150" y="4213225"/>
          <p14:tracePt t="54660" x="9463088" y="4187825"/>
          <p14:tracePt t="54665" x="9471025" y="4187825"/>
          <p14:tracePt t="54672" x="9480550" y="4171950"/>
          <p14:tracePt t="54679" x="9488488" y="4162425"/>
          <p14:tracePt t="54686" x="9488488" y="4154488"/>
          <p14:tracePt t="54693" x="9488488" y="4146550"/>
          <p14:tracePt t="54700" x="9496425" y="4138613"/>
          <p14:tracePt t="54707" x="9504363" y="4138613"/>
          <p14:tracePt t="54713" x="9504363" y="4121150"/>
          <p14:tracePt t="54720" x="9512300" y="4113213"/>
          <p14:tracePt t="54734" x="9529763" y="4105275"/>
          <p14:tracePt t="54741" x="9537700" y="4087813"/>
          <p14:tracePt t="54748" x="9545638" y="4071938"/>
          <p14:tracePt t="54755" x="9563100" y="4054475"/>
          <p14:tracePt t="54762" x="9578975" y="4038600"/>
          <p14:tracePt t="54769" x="9604375" y="4021138"/>
          <p14:tracePt t="54776" x="9620250" y="4005263"/>
          <p14:tracePt t="54783" x="9637713" y="3989388"/>
          <p14:tracePt t="54789" x="9653588" y="3989388"/>
          <p14:tracePt t="54796" x="9678988" y="3971925"/>
          <p14:tracePt t="54803" x="9704388" y="3963988"/>
          <p14:tracePt t="54810" x="9712325" y="3946525"/>
          <p14:tracePt t="54817" x="9737725" y="3938588"/>
          <p14:tracePt t="54829" x="9753600" y="3938588"/>
          <p14:tracePt t="54831" x="9779000" y="3930650"/>
          <p14:tracePt t="54838" x="9786938" y="3922713"/>
          <p14:tracePt t="54845" x="9820275" y="3914775"/>
          <p14:tracePt t="54851" x="9844088" y="3905250"/>
          <p14:tracePt t="54860" x="9886950" y="3905250"/>
          <p14:tracePt t="54866" x="9918700" y="3897313"/>
          <p14:tracePt t="54873" x="9961563" y="3897313"/>
          <p14:tracePt t="54880" x="10002838" y="3897313"/>
          <p14:tracePt t="54887" x="10044113" y="3889375"/>
          <p14:tracePt t="54894" x="10093325" y="3889375"/>
          <p14:tracePt t="54901" x="10134600" y="3889375"/>
          <p14:tracePt t="54908" x="10175875" y="3889375"/>
          <p14:tracePt t="54915" x="10218738" y="3889375"/>
          <p14:tracePt t="54922" x="10242550" y="3897313"/>
          <p14:tracePt t="54929" x="10267950" y="3905250"/>
          <p14:tracePt t="54935" x="10293350" y="3914775"/>
          <p14:tracePt t="54943" x="10309225" y="3930650"/>
          <p14:tracePt t="54950" x="10334625" y="3938588"/>
          <p14:tracePt t="54956" x="10350500" y="3956050"/>
          <p14:tracePt t="54963" x="10375900" y="3971925"/>
          <p14:tracePt t="54970" x="10391775" y="3979863"/>
          <p14:tracePt t="54977" x="10417175" y="3997325"/>
          <p14:tracePt t="54984" x="10442575" y="4021138"/>
          <p14:tracePt t="54991" x="10466388" y="4046538"/>
          <p14:tracePt t="54998" x="10491788" y="4071938"/>
          <p14:tracePt t="55005" x="10517188" y="4105275"/>
          <p14:tracePt t="55012" x="10541000" y="4129088"/>
          <p14:tracePt t="55019" x="10566400" y="4154488"/>
          <p14:tracePt t="55026" x="10599738" y="4179888"/>
          <p14:tracePt t="55032" x="10625138" y="4203700"/>
          <p14:tracePt t="55039" x="10641013" y="4229100"/>
          <p14:tracePt t="55046" x="10656888" y="4246563"/>
          <p14:tracePt t="55053" x="10674350" y="4262438"/>
          <p14:tracePt t="55067" x="10682288" y="4262438"/>
          <p14:tracePt t="55074" x="10690225" y="4270375"/>
          <p14:tracePt t="55088" x="10690225" y="4278313"/>
          <p14:tracePt t="55094" x="10699750" y="4278313"/>
          <p14:tracePt t="55110" x="10699750" y="4287838"/>
          <p14:tracePt t="55129" x="10707688" y="4295775"/>
          <p14:tracePt t="55143" x="10707688" y="4303713"/>
          <p14:tracePt t="55157" x="10707688" y="4311650"/>
          <p14:tracePt t="55164" x="10715625" y="4321175"/>
          <p14:tracePt t="55177" x="10715625" y="4337050"/>
          <p14:tracePt t="55184" x="10715625" y="4352925"/>
          <p14:tracePt t="55192" x="10715625" y="4378325"/>
          <p14:tracePt t="55198" x="10715625" y="4403725"/>
          <p14:tracePt t="55205" x="10715625" y="4427538"/>
          <p14:tracePt t="55212" x="10715625" y="4452938"/>
          <p14:tracePt t="55219" x="10715625" y="4478338"/>
          <p14:tracePt t="55227" x="10715625" y="4502150"/>
          <p14:tracePt t="55233" x="10715625" y="4519613"/>
          <p14:tracePt t="55240" x="10715625" y="4545013"/>
          <p14:tracePt t="55247" x="10715625" y="4560888"/>
          <p14:tracePt t="55254" x="10715625" y="4568825"/>
          <p14:tracePt t="55260" x="10715625" y="4586288"/>
          <p14:tracePt t="55267" x="10723563" y="4610100"/>
          <p14:tracePt t="55274" x="10723563" y="4619625"/>
          <p14:tracePt t="55281" x="10731500" y="4627563"/>
          <p14:tracePt t="55288" x="10731500" y="4635500"/>
          <p14:tracePt t="55295" x="10741025" y="4635500"/>
          <p14:tracePt t="55302" x="10741025" y="4643438"/>
          <p14:tracePt t="55310" x="10748963" y="4651375"/>
          <p14:tracePt t="55316" x="10748963" y="4660900"/>
          <p14:tracePt t="55329" x="10748963" y="4668838"/>
          <p14:tracePt t="55336" x="10748963" y="4676775"/>
          <p14:tracePt t="55364" x="10756900" y="4684713"/>
          <p14:tracePt t="55385" x="10756900" y="4694238"/>
          <p14:tracePt t="55399" x="10756900" y="4702175"/>
          <p14:tracePt t="57548" x="10756900" y="4694238"/>
          <p14:tracePt t="57555" x="10756900" y="4684713"/>
          <p14:tracePt t="57562" x="10756900" y="4676775"/>
          <p14:tracePt t="57569" x="10756900" y="4660900"/>
          <p14:tracePt t="57583" x="10764838" y="4643438"/>
          <p14:tracePt t="57590" x="10764838" y="4627563"/>
          <p14:tracePt t="57603" x="10764838" y="4610100"/>
          <p14:tracePt t="57622" x="10774363" y="4586288"/>
          <p14:tracePt t="57624" x="10782300" y="4560888"/>
          <p14:tracePt t="57631" x="10782300" y="4552950"/>
          <p14:tracePt t="57640" x="10782300" y="4527550"/>
          <p14:tracePt t="57645" x="10782300" y="4511675"/>
          <p14:tracePt t="57652" x="10782300" y="4502150"/>
          <p14:tracePt t="57659" x="10790238" y="4494213"/>
          <p14:tracePt t="57666" x="10790238" y="4478338"/>
          <p14:tracePt t="57687" x="10790238" y="4470400"/>
          <p14:tracePt t="57694" x="10790238" y="4460875"/>
          <p14:tracePt t="57700" x="10790238" y="4452938"/>
          <p14:tracePt t="57728" x="10790238" y="4445000"/>
          <p14:tracePt t="57742" x="10790238" y="4437063"/>
          <p14:tracePt t="57749" x="10790238" y="4419600"/>
          <p14:tracePt t="57756" x="10790238" y="4386263"/>
          <p14:tracePt t="57763" x="10782300" y="4362450"/>
          <p14:tracePt t="57770" x="10764838" y="4321175"/>
          <p14:tracePt t="57778" x="10756900" y="4287838"/>
          <p14:tracePt t="57784" x="10741025" y="4246563"/>
          <p14:tracePt t="57791" x="10723563" y="4195763"/>
          <p14:tracePt t="57798" x="10723563" y="4171950"/>
          <p14:tracePt t="57807" x="10715625" y="4154488"/>
          <p14:tracePt t="57811" x="10707688" y="4129088"/>
          <p14:tracePt t="57818" x="10699750" y="4113213"/>
          <p14:tracePt t="57825" x="10699750" y="4105275"/>
          <p14:tracePt t="57832" x="10690225" y="4097338"/>
          <p14:tracePt t="57846" x="10690225" y="4087813"/>
          <p14:tracePt t="57852" x="10690225" y="4079875"/>
          <p14:tracePt t="57860" x="10690225" y="4071938"/>
          <p14:tracePt t="57866" x="10690225" y="4064000"/>
          <p14:tracePt t="57873" x="10690225" y="4054475"/>
          <p14:tracePt t="57880" x="10690225" y="4046538"/>
          <p14:tracePt t="57887" x="10690225" y="4038600"/>
          <p14:tracePt t="57901" x="10690225" y="4030663"/>
          <p14:tracePt t="57908" x="10690225" y="4013200"/>
          <p14:tracePt t="57923" x="10690225" y="4005263"/>
          <p14:tracePt t="57929" x="10690225" y="3989388"/>
          <p14:tracePt t="57935" x="10699750" y="3989388"/>
          <p14:tracePt t="57942" x="10699750" y="3979863"/>
          <p14:tracePt t="57956" x="10699750" y="3971925"/>
          <p14:tracePt t="57963" x="10707688" y="3971925"/>
          <p14:tracePt t="57970" x="10707688" y="3963988"/>
          <p14:tracePt t="57984" x="10715625" y="3956050"/>
          <p14:tracePt t="57991" x="10715625" y="3946525"/>
          <p14:tracePt t="58006" x="10723563" y="3946525"/>
          <p14:tracePt t="58011" x="10731500" y="3946525"/>
          <p14:tracePt t="58019" x="10741025" y="3938588"/>
          <p14:tracePt t="58032" x="10741025" y="3930650"/>
          <p14:tracePt t="58040" x="10748963" y="3930650"/>
          <p14:tracePt t="58046" x="10756900" y="3930650"/>
          <p14:tracePt t="58053" x="10756900" y="3922713"/>
          <p14:tracePt t="58060" x="10764838" y="3922713"/>
          <p14:tracePt t="58067" x="10764838" y="3914775"/>
          <p14:tracePt t="58074" x="10774363" y="3914775"/>
          <p14:tracePt t="58081" x="10782300" y="3914775"/>
          <p14:tracePt t="58087" x="10782300" y="3905250"/>
          <p14:tracePt t="58095" x="10790238" y="3905250"/>
          <p14:tracePt t="58108" x="10798175" y="3905250"/>
          <p14:tracePt t="58115" x="10798175" y="3897313"/>
          <p14:tracePt t="58136" x="10798175" y="3889375"/>
          <p14:tracePt t="58157" x="10798175" y="3871913"/>
          <p14:tracePt t="58164" x="10798175" y="3848100"/>
          <p14:tracePt t="58171" x="10790238" y="3822700"/>
          <p14:tracePt t="58177" x="10774363" y="3797300"/>
          <p14:tracePt t="58184" x="10748963" y="3748088"/>
          <p14:tracePt t="58191" x="10731500" y="3698875"/>
          <p14:tracePt t="58198" x="10699750" y="3640138"/>
          <p14:tracePt t="58206" x="10656888" y="3573463"/>
          <p14:tracePt t="58212" x="10625138" y="3524250"/>
          <p14:tracePt t="58219" x="10591800" y="3449638"/>
          <p14:tracePt t="58226" x="10550525" y="3400425"/>
          <p14:tracePt t="58233" x="10507663" y="3341688"/>
          <p14:tracePt t="58240" x="10466388" y="3292475"/>
          <p14:tracePt t="58247" x="10442575" y="3259138"/>
          <p14:tracePt t="58253" x="10401300" y="3217863"/>
          <p14:tracePt t="58261" x="10375900" y="3192463"/>
          <p14:tracePt t="58267" x="10358438" y="3167063"/>
          <p14:tracePt t="58274" x="10334625" y="3151188"/>
          <p14:tracePt t="58281" x="10317163" y="3143250"/>
          <p14:tracePt t="58290" x="10293350" y="3125788"/>
          <p14:tracePt t="58295" x="10283825" y="3117850"/>
          <p14:tracePt t="58302" x="10267950" y="3109913"/>
          <p14:tracePt t="58309" x="10242550" y="3101975"/>
          <p14:tracePt t="58316" x="10234613" y="3092450"/>
          <p14:tracePt t="58323" x="10226675" y="3092450"/>
          <p14:tracePt t="58330" x="10218738" y="3092450"/>
          <p14:tracePt t="58337" x="10209213" y="3092450"/>
          <p14:tracePt t="58343" x="10193338" y="3084513"/>
          <p14:tracePt t="58351" x="10185400" y="3084513"/>
          <p14:tracePt t="58357" x="10175875" y="3084513"/>
          <p14:tracePt t="58365" x="10160000" y="3084513"/>
          <p14:tracePt t="58371" x="10152063" y="3084513"/>
          <p14:tracePt t="58378" x="10144125" y="3084513"/>
          <p14:tracePt t="58385" x="10126663" y="3084513"/>
          <p14:tracePt t="58399" x="10101263" y="3084513"/>
          <p14:tracePt t="58406" x="10077450" y="3084513"/>
          <p14:tracePt t="58413" x="10052050" y="3084513"/>
          <p14:tracePt t="58420" x="10010775" y="3092450"/>
          <p14:tracePt t="58427" x="9961563" y="3117850"/>
          <p14:tracePt t="58433" x="9910763" y="3125788"/>
          <p14:tracePt t="58440" x="9869488" y="3135313"/>
          <p14:tracePt t="58447" x="9812338" y="3143250"/>
          <p14:tracePt t="58454" x="9753600" y="3159125"/>
          <p14:tracePt t="58461" x="9694863" y="3176588"/>
          <p14:tracePt t="58468" x="9637713" y="3184525"/>
          <p14:tracePt t="58475" x="9588500" y="3200400"/>
          <p14:tracePt t="58482" x="9555163" y="3209925"/>
          <p14:tracePt t="58490" x="9521825" y="3217863"/>
          <p14:tracePt t="58496" x="9496425" y="3217863"/>
          <p14:tracePt t="58502" x="9471025" y="3225800"/>
          <p14:tracePt t="58509" x="9455150" y="3233738"/>
          <p14:tracePt t="58516" x="9429750" y="3241675"/>
          <p14:tracePt t="58524" x="9421813" y="3241675"/>
          <p14:tracePt t="58530" x="9396413" y="3251200"/>
          <p14:tracePt t="58537" x="9380538" y="3251200"/>
          <p14:tracePt t="58544" x="9363075" y="3259138"/>
          <p14:tracePt t="58551" x="9339263" y="3275013"/>
          <p14:tracePt t="58558" x="9321800" y="3284538"/>
          <p14:tracePt t="58565" x="9297988" y="3300413"/>
          <p14:tracePt t="58573" x="9280525" y="3316288"/>
          <p14:tracePt t="58579" x="9264650" y="3333750"/>
          <p14:tracePt t="58585" x="9239250" y="3349625"/>
          <p14:tracePt t="58592" x="9213850" y="3367088"/>
          <p14:tracePt t="58599" x="9197975" y="3390900"/>
          <p14:tracePt t="58607" x="9172575" y="3408363"/>
          <p14:tracePt t="58613" x="9164638" y="3433763"/>
          <p14:tracePt t="58623" x="9148763" y="3449638"/>
          <p14:tracePt t="58627" x="9131300" y="3457575"/>
          <p14:tracePt t="58634" x="9115425" y="3475038"/>
          <p14:tracePt t="58641" x="9097963" y="3490913"/>
          <p14:tracePt t="58648" x="9090025" y="3508375"/>
          <p14:tracePt t="58656" x="9082088" y="3508375"/>
          <p14:tracePt t="58662" x="9082088" y="3524250"/>
          <p14:tracePt t="58669" x="9074150" y="3532188"/>
          <p14:tracePt t="58689" x="9074150" y="3541713"/>
          <p14:tracePt t="58696" x="9064625" y="3549650"/>
          <p14:tracePt t="58724" x="9064625" y="3557588"/>
          <p14:tracePt t="58815" x="9064625" y="3549650"/>
          <p14:tracePt t="58829" x="9064625" y="3532188"/>
          <p14:tracePt t="58835" x="9074150" y="3516313"/>
          <p14:tracePt t="58843" x="9090025" y="3490913"/>
          <p14:tracePt t="58849" x="9105900" y="3457575"/>
          <p14:tracePt t="58857" x="9131300" y="3424238"/>
          <p14:tracePt t="58864" x="9172575" y="3375025"/>
          <p14:tracePt t="58870" x="9213850" y="3325813"/>
          <p14:tracePt t="58877" x="9264650" y="3267075"/>
          <p14:tracePt t="58884" x="9313863" y="3217863"/>
          <p14:tracePt t="58891" x="9363075" y="3167063"/>
          <p14:tracePt t="58898" x="9413875" y="3143250"/>
          <p14:tracePt t="58905" x="9463088" y="3109913"/>
          <p14:tracePt t="58912" x="9512300" y="3092450"/>
          <p14:tracePt t="58918" x="9545638" y="3076575"/>
          <p14:tracePt t="58925" x="9578975" y="3068638"/>
          <p14:tracePt t="58932" x="9612313" y="3060700"/>
          <p14:tracePt t="58940" x="9629775" y="3051175"/>
          <p14:tracePt t="58946" x="9653588" y="3051175"/>
          <p14:tracePt t="58953" x="9678988" y="3051175"/>
          <p14:tracePt t="58960" x="9686925" y="3051175"/>
          <p14:tracePt t="58967" x="9704388" y="3051175"/>
          <p14:tracePt t="58974" x="9712325" y="3051175"/>
          <p14:tracePt t="58981" x="9728200" y="3051175"/>
          <p14:tracePt t="58988" x="9745663" y="3051175"/>
          <p14:tracePt t="58995" x="9761538" y="3051175"/>
          <p14:tracePt t="59002" x="9779000" y="3060700"/>
          <p14:tracePt t="59009" x="9794875" y="3060700"/>
          <p14:tracePt t="59016" x="9812338" y="3060700"/>
          <p14:tracePt t="59023" x="9836150" y="3068638"/>
          <p14:tracePt t="59029" x="9869488" y="3076575"/>
          <p14:tracePt t="59036" x="9902825" y="3084513"/>
          <p14:tracePt t="59043" x="9944100" y="3092450"/>
          <p14:tracePt t="59050" x="10002838" y="3109913"/>
          <p14:tracePt t="59057" x="10069513" y="3125788"/>
          <p14:tracePt t="59064" x="10126663" y="3151188"/>
          <p14:tracePt t="59070" x="10175875" y="3167063"/>
          <p14:tracePt t="59077" x="10209213" y="3192463"/>
          <p14:tracePt t="59084" x="10242550" y="3209925"/>
          <p14:tracePt t="59091" x="10267950" y="3225800"/>
          <p14:tracePt t="59098" x="10293350" y="3233738"/>
          <p14:tracePt t="59107" x="10309225" y="3251200"/>
          <p14:tracePt t="59113" x="10325100" y="3259138"/>
          <p14:tracePt t="59119" x="10334625" y="3275013"/>
          <p14:tracePt t="59126" x="10350500" y="3275013"/>
          <p14:tracePt t="59140" x="10358438" y="3284538"/>
          <p14:tracePt t="59146" x="10367963" y="3292475"/>
          <p14:tracePt t="59154" x="10375900" y="3300413"/>
          <p14:tracePt t="59160" x="10383838" y="3300413"/>
          <p14:tracePt t="59168" x="10401300" y="3316288"/>
          <p14:tracePt t="59174" x="10409238" y="3333750"/>
          <p14:tracePt t="59181" x="10425113" y="3341688"/>
          <p14:tracePt t="59190" x="10442575" y="3367088"/>
          <p14:tracePt t="59195" x="10466388" y="3390900"/>
          <p14:tracePt t="59202" x="10483850" y="3416300"/>
          <p14:tracePt t="59209" x="10507663" y="3441700"/>
          <p14:tracePt t="59216" x="10525125" y="3467100"/>
          <p14:tracePt t="59223" x="10541000" y="3482975"/>
          <p14:tracePt t="59230" x="10550525" y="3498850"/>
          <p14:tracePt t="59237" x="10566400" y="3516313"/>
          <p14:tracePt t="59244" x="10574338" y="3532188"/>
          <p14:tracePt t="59258" x="10582275" y="3532188"/>
          <p14:tracePt t="59264" x="10582275" y="3541713"/>
          <p14:tracePt t="59278" x="10582275" y="3549650"/>
          <p14:tracePt t="59292" x="10591800" y="3549650"/>
          <p14:tracePt t="59307" x="10599738" y="3549650"/>
          <p14:tracePt t="59313" x="10599738" y="3557588"/>
          <p14:tracePt t="59326" x="10599738" y="3565525"/>
          <p14:tracePt t="62196" x="10625138" y="3582988"/>
          <p14:tracePt t="62203" x="10648950" y="3606800"/>
          <p14:tracePt t="62209" x="10682288" y="3640138"/>
          <p14:tracePt t="62216" x="10707688" y="3657600"/>
          <p14:tracePt t="62223" x="10731500" y="3681413"/>
          <p14:tracePt t="62231" x="10748963" y="3698875"/>
          <p14:tracePt t="62237" x="10764838" y="3722688"/>
          <p14:tracePt t="62244" x="10774363" y="3748088"/>
          <p14:tracePt t="62251" x="10782300" y="3756025"/>
          <p14:tracePt t="62258" x="10798175" y="3781425"/>
          <p14:tracePt t="62265" x="10807700" y="3814763"/>
          <p14:tracePt t="62271" x="10815638" y="3848100"/>
          <p14:tracePt t="62279" x="10831513" y="3881438"/>
          <p14:tracePt t="62287" x="10839450" y="3914775"/>
          <p14:tracePt t="62292" x="10848975" y="3946525"/>
          <p14:tracePt t="62299" x="10864850" y="3979863"/>
          <p14:tracePt t="62306" x="10872788" y="4005263"/>
          <p14:tracePt t="62313" x="10882313" y="4021138"/>
          <p14:tracePt t="62320" x="10882313" y="4038600"/>
          <p14:tracePt t="62327" x="10890250" y="4046538"/>
          <p14:tracePt t="62348" x="10890250" y="4054475"/>
          <p14:tracePt t="62368" x="10890250" y="4064000"/>
          <p14:tracePt t="62382" x="10890250" y="4071938"/>
          <p14:tracePt t="62424" x="10898188" y="4071938"/>
          <p14:tracePt t="62659" x="10906125" y="4079875"/>
          <p14:tracePt t="62668" x="10914063" y="4097338"/>
          <p14:tracePt t="62673" x="10923588" y="4113213"/>
          <p14:tracePt t="62679" x="10939463" y="4146550"/>
          <p14:tracePt t="62687" x="10956925" y="4171950"/>
          <p14:tracePt t="62693" x="10972800" y="4203700"/>
          <p14:tracePt t="62700" x="10980738" y="4229100"/>
          <p14:tracePt t="62707" x="10988675" y="4246563"/>
          <p14:tracePt t="62714" x="10998200" y="4254500"/>
          <p14:tracePt t="62721" x="11006138" y="4262438"/>
          <p14:tracePt t="62728" x="11006138" y="4270375"/>
          <p14:tracePt t="62749" x="11006138" y="4278313"/>
          <p14:tracePt t="62755" x="11014075" y="4278313"/>
          <p14:tracePt t="62762" x="11014075" y="4287838"/>
          <p14:tracePt t="62783" x="11014075" y="4295775"/>
          <p14:tracePt t="62845" x="11014075" y="4303713"/>
          <p14:tracePt t="63156" x="11014075" y="4311650"/>
          <p14:tracePt t="63184" x="11006138" y="4311650"/>
          <p14:tracePt t="63205" x="10998200" y="4311650"/>
          <p14:tracePt t="63219" x="10988675" y="4321175"/>
          <p14:tracePt t="63233" x="10988675" y="4329113"/>
          <p14:tracePt t="63247" x="10988675" y="4337050"/>
          <p14:tracePt t="63253" x="10980738" y="4337050"/>
          <p14:tracePt t="63267" x="10972800" y="4344988"/>
          <p14:tracePt t="63274" x="10972800" y="4352925"/>
          <p14:tracePt t="63288" x="10972800" y="4362450"/>
          <p14:tracePt t="63295" x="10972800" y="4370388"/>
          <p14:tracePt t="63301" x="10964863" y="4378325"/>
          <p14:tracePt t="63315" x="10956925" y="4386263"/>
          <p14:tracePt t="63322" x="10956925" y="4395788"/>
          <p14:tracePt t="63331" x="10956925" y="4403725"/>
          <p14:tracePt t="63336" x="10956925" y="4419600"/>
          <p14:tracePt t="63350" x="10956925" y="4437063"/>
          <p14:tracePt t="63357" x="10956925" y="4445000"/>
          <p14:tracePt t="63365" x="10947400" y="4452938"/>
          <p14:tracePt t="63373" x="10947400" y="4470400"/>
          <p14:tracePt t="63377" x="10947400" y="4478338"/>
          <p14:tracePt t="63384" x="10947400" y="4486275"/>
          <p14:tracePt t="63391" x="10947400" y="4502150"/>
          <p14:tracePt t="63398" x="10939463" y="4502150"/>
          <p14:tracePt t="63405" x="10939463" y="4511675"/>
          <p14:tracePt t="63412" x="10931525" y="4527550"/>
          <p14:tracePt t="63426" x="10923588" y="4527550"/>
          <p14:tracePt t="63433" x="10923588" y="4535488"/>
          <p14:tracePt t="63440" x="10914063" y="4535488"/>
          <p14:tracePt t="63448" x="10906125" y="4535488"/>
          <p14:tracePt t="63454" x="10906125" y="4545013"/>
          <p14:tracePt t="63460" x="10898188" y="4545013"/>
          <p14:tracePt t="63468" x="10882313" y="4545013"/>
          <p14:tracePt t="63474" x="10864850" y="4545013"/>
          <p14:tracePt t="63481" x="10856913" y="4545013"/>
          <p14:tracePt t="63488" x="10839450" y="4545013"/>
          <p14:tracePt t="63495" x="10823575" y="4545013"/>
          <p14:tracePt t="63502" x="10798175" y="4527550"/>
          <p14:tracePt t="63509" x="10774363" y="4519613"/>
          <p14:tracePt t="63516" x="10756900" y="4511675"/>
          <p14:tracePt t="63526" x="10741025" y="4502150"/>
          <p14:tracePt t="63531" x="10723563" y="4494213"/>
          <p14:tracePt t="63536" x="10699750" y="4486275"/>
          <p14:tracePt t="63543" x="10682288" y="4478338"/>
          <p14:tracePt t="63550" x="10674350" y="4470400"/>
          <p14:tracePt t="63557" x="10656888" y="4470400"/>
          <p14:tracePt t="63565" x="10648950" y="4460875"/>
          <p14:tracePt t="63571" x="10641013" y="4452938"/>
          <p14:tracePt t="63578" x="10633075" y="4452938"/>
          <p14:tracePt t="63585" x="10615613" y="4445000"/>
          <p14:tracePt t="63592" x="10615613" y="4437063"/>
          <p14:tracePt t="63599" x="10599738" y="4427538"/>
          <p14:tracePt t="63606" x="10591800" y="4427538"/>
          <p14:tracePt t="63612" x="10574338" y="4427538"/>
          <p14:tracePt t="63619" x="10550525" y="4419600"/>
          <p14:tracePt t="63626" x="10525125" y="4411663"/>
          <p14:tracePt t="63633" x="10507663" y="4395788"/>
          <p14:tracePt t="63640" x="10483850" y="4386263"/>
          <p14:tracePt t="63648" x="10458450" y="4378325"/>
          <p14:tracePt t="63654" x="10433050" y="4370388"/>
          <p14:tracePt t="63661" x="10417175" y="4362450"/>
          <p14:tracePt t="63668" x="10391775" y="4352925"/>
          <p14:tracePt t="63675" x="10375900" y="4344988"/>
          <p14:tracePt t="63681" x="10358438" y="4344988"/>
          <p14:tracePt t="63689" x="10350500" y="4337050"/>
          <p14:tracePt t="63696" x="10334625" y="4329113"/>
          <p14:tracePt t="63702" x="10317163" y="4329113"/>
          <p14:tracePt t="63709" x="10301288" y="4321175"/>
          <p14:tracePt t="63716" x="10283825" y="4311650"/>
          <p14:tracePt t="63723" x="10267950" y="4295775"/>
          <p14:tracePt t="63731" x="10242550" y="4287838"/>
          <p14:tracePt t="63737" x="10226675" y="4278313"/>
          <p14:tracePt t="63744" x="10193338" y="4270375"/>
          <p14:tracePt t="63751" x="10167938" y="4254500"/>
          <p14:tracePt t="63758" x="10152063" y="4237038"/>
          <p14:tracePt t="63765" x="10118725" y="4221163"/>
          <p14:tracePt t="63772" x="10093325" y="4213225"/>
          <p14:tracePt t="63778" x="10085388" y="4203700"/>
          <p14:tracePt t="63785" x="10069513" y="4203700"/>
          <p14:tracePt t="63792" x="10059988" y="4203700"/>
          <p14:tracePt t="63799" x="10052050" y="4203700"/>
          <p14:tracePt t="63806" x="10044113" y="4195763"/>
          <p14:tracePt t="63815" x="10036175" y="4187825"/>
          <p14:tracePt t="63820" x="10026650" y="4187825"/>
          <p14:tracePt t="63833" x="10010775" y="4179888"/>
          <p14:tracePt t="63835" x="10002838" y="4171950"/>
          <p14:tracePt t="63841" x="9994900" y="4171950"/>
          <p14:tracePt t="63848" x="9977438" y="4171950"/>
          <p14:tracePt t="63854" x="9969500" y="4162425"/>
          <p14:tracePt t="63861" x="9961563" y="4154488"/>
          <p14:tracePt t="63868" x="9944100" y="4146550"/>
          <p14:tracePt t="63875" x="9936163" y="4146550"/>
          <p14:tracePt t="63882" x="9928225" y="4146550"/>
          <p14:tracePt t="63889" x="9918700" y="4146550"/>
          <p14:tracePt t="63896" x="9910763" y="4138613"/>
          <p14:tracePt t="63903" x="9902825" y="4138613"/>
          <p14:tracePt t="63910" x="9894888" y="4138613"/>
          <p14:tracePt t="63917" x="9894888" y="4129088"/>
          <p14:tracePt t="63924" x="9886950" y="4129088"/>
          <p14:tracePt t="63931" x="9877425" y="4121150"/>
          <p14:tracePt t="63938" x="9869488" y="4121150"/>
          <p14:tracePt t="63944" x="9861550" y="4121150"/>
          <p14:tracePt t="63951" x="9853613" y="4121150"/>
          <p14:tracePt t="63958" x="9836150" y="4121150"/>
          <p14:tracePt t="63965" x="9812338" y="4113213"/>
          <p14:tracePt t="63972" x="9802813" y="4113213"/>
          <p14:tracePt t="63979" x="9779000" y="4113213"/>
          <p14:tracePt t="63986" x="9761538" y="4113213"/>
          <p14:tracePt t="63993" x="9753600" y="4113213"/>
          <p14:tracePt t="64000" x="9737725" y="4113213"/>
          <p14:tracePt t="64006" x="9728200" y="4113213"/>
          <p14:tracePt t="64015" x="9720263" y="4113213"/>
          <p14:tracePt t="64020" x="9712325" y="4113213"/>
          <p14:tracePt t="64027" x="9704388" y="4113213"/>
          <p14:tracePt t="64034" x="9686925" y="4113213"/>
          <p14:tracePt t="64041" x="9678988" y="4113213"/>
          <p14:tracePt t="64055" x="9663113" y="4113213"/>
          <p14:tracePt t="64062" x="9653588" y="4113213"/>
          <p14:tracePt t="64069" x="9645650" y="4113213"/>
          <p14:tracePt t="64076" x="9637713" y="4113213"/>
          <p14:tracePt t="64082" x="9629775" y="4113213"/>
          <p14:tracePt t="64089" x="9612313" y="4113213"/>
          <p14:tracePt t="64098" x="9604375" y="4113213"/>
          <p14:tracePt t="64103" x="9596438" y="4113213"/>
          <p14:tracePt t="64110" x="9578975" y="4113213"/>
          <p14:tracePt t="64117" x="9571038" y="4113213"/>
          <p14:tracePt t="64124" x="9555163" y="4121150"/>
          <p14:tracePt t="64131" x="9529763" y="4121150"/>
          <p14:tracePt t="64138" x="9521825" y="4129088"/>
          <p14:tracePt t="64145" x="9504363" y="4129088"/>
          <p14:tracePt t="64152" x="9488488" y="4138613"/>
          <p14:tracePt t="64159" x="9480550" y="4146550"/>
          <p14:tracePt t="64165" x="9463088" y="4154488"/>
          <p14:tracePt t="64173" x="9455150" y="4154488"/>
          <p14:tracePt t="64179" x="9447213" y="4154488"/>
          <p14:tracePt t="64186" x="9447213" y="4162425"/>
          <p14:tracePt t="64193" x="9437688" y="4162425"/>
          <p14:tracePt t="64200" x="9429750" y="4162425"/>
          <p14:tracePt t="64221" x="9421813" y="4171950"/>
          <p14:tracePt t="64235" x="9413875" y="4171950"/>
          <p14:tracePt t="64248" x="9405938" y="4171950"/>
          <p14:tracePt t="64815" x="9405938" y="4162425"/>
          <p14:tracePt t="64822" x="9405938" y="4154488"/>
          <p14:tracePt t="64829" x="9405938" y="4146550"/>
          <p14:tracePt t="64844" x="9405938" y="4138613"/>
          <p14:tracePt t="64857" x="9405938" y="4129088"/>
          <p14:tracePt t="64871" x="9405938" y="4121150"/>
          <p14:tracePt t="64878" x="9405938" y="4113213"/>
          <p14:tracePt t="64884" x="9405938" y="4105275"/>
          <p14:tracePt t="64919" x="9405938" y="4097338"/>
          <p14:tracePt t="64926" x="9405938" y="4087813"/>
          <p14:tracePt t="64940" x="9405938" y="4079875"/>
          <p14:tracePt t="64947" x="9405938" y="4071938"/>
          <p14:tracePt t="64954" x="9405938" y="4064000"/>
          <p14:tracePt t="64967" x="9396413" y="4064000"/>
          <p14:tracePt t="64974" x="9396413" y="4054475"/>
          <p14:tracePt t="64981" x="9388475" y="4046538"/>
          <p14:tracePt t="64995" x="9380538" y="4038600"/>
          <p14:tracePt t="65002" x="9372600" y="4038600"/>
          <p14:tracePt t="65009" x="9363075" y="4030663"/>
          <p14:tracePt t="65016" x="9363075" y="4021138"/>
          <p14:tracePt t="65023" x="9355138" y="4021138"/>
          <p14:tracePt t="65030" x="9347200" y="4021138"/>
          <p14:tracePt t="65037" x="9339263" y="4013200"/>
          <p14:tracePt t="65043" x="9331325" y="4013200"/>
          <p14:tracePt t="65050" x="9321800" y="4005263"/>
          <p14:tracePt t="65064" x="9305925" y="4005263"/>
          <p14:tracePt t="65071" x="9297988" y="4005263"/>
          <p14:tracePt t="65092" x="9288463" y="4005263"/>
          <p14:tracePt t="65099" x="9280525" y="4005263"/>
          <p14:tracePt t="65112" x="9272588" y="4005263"/>
          <p14:tracePt t="65119" x="9264650" y="4005263"/>
          <p14:tracePt t="65126" x="9256713" y="4005263"/>
          <p14:tracePt t="65140" x="9247188" y="4005263"/>
          <p14:tracePt t="65147" x="9231313" y="4005263"/>
          <p14:tracePt t="65161" x="9223375" y="4005263"/>
          <p14:tracePt t="65168" x="9213850" y="4005263"/>
          <p14:tracePt t="65175" x="9205913" y="4013200"/>
          <p14:tracePt t="65182" x="9197975" y="4013200"/>
          <p14:tracePt t="65196" x="9190038" y="4013200"/>
          <p14:tracePt t="65209" x="9190038" y="4021138"/>
          <p14:tracePt t="65216" x="9182100" y="4021138"/>
          <p14:tracePt t="65230" x="9172575" y="4021138"/>
          <p14:tracePt t="65258" x="9164638" y="4021138"/>
          <p14:tracePt t="65348" x="9164638" y="4013200"/>
          <p14:tracePt t="65355" x="9164638" y="4005263"/>
          <p14:tracePt t="65368" x="9172575" y="3997325"/>
          <p14:tracePt t="65375" x="9182100" y="3979863"/>
          <p14:tracePt t="65382" x="9197975" y="3971925"/>
          <p14:tracePt t="65390" x="9197975" y="3963988"/>
          <p14:tracePt t="65396" x="9205913" y="3946525"/>
          <p14:tracePt t="65403" x="9223375" y="3930650"/>
          <p14:tracePt t="65410" x="9239250" y="3914775"/>
          <p14:tracePt t="65417" x="9256713" y="3897313"/>
          <p14:tracePt t="65424" x="9272588" y="3889375"/>
          <p14:tracePt t="65431" x="9280525" y="3871913"/>
          <p14:tracePt t="65437" x="9297988" y="3863975"/>
          <p14:tracePt t="65444" x="9297988" y="3856038"/>
          <p14:tracePt t="65451" x="9305925" y="3856038"/>
          <p14:tracePt t="65465" x="9313863" y="3848100"/>
          <p14:tracePt t="65473" x="9321800" y="3840163"/>
          <p14:tracePt t="65479" x="9331325" y="3830638"/>
          <p14:tracePt t="65499" x="9339263" y="3822700"/>
          <p14:tracePt t="65507" x="9347200" y="3814763"/>
          <p14:tracePt t="65521" x="9355138" y="3806825"/>
          <p14:tracePt t="65527" x="9363075" y="3806825"/>
          <p14:tracePt t="65534" x="9372600" y="3797300"/>
          <p14:tracePt t="65548" x="9380538" y="3789363"/>
          <p14:tracePt t="65557" x="9396413" y="3781425"/>
          <p14:tracePt t="65562" x="9396413" y="3773488"/>
          <p14:tracePt t="65569" x="9405938" y="3773488"/>
          <p14:tracePt t="65576" x="9413875" y="3765550"/>
          <p14:tracePt t="65583" x="9421813" y="3756025"/>
          <p14:tracePt t="65591" x="9429750" y="3748088"/>
          <p14:tracePt t="65597" x="9437688" y="3748088"/>
          <p14:tracePt t="65603" x="9437688" y="3740150"/>
          <p14:tracePt t="65611" x="9447213" y="3740150"/>
          <p14:tracePt t="65617" x="9447213" y="3732213"/>
          <p14:tracePt t="65625" x="9455150" y="3732213"/>
          <p14:tracePt t="65638" x="9463088" y="3732213"/>
          <p14:tracePt t="65646" x="9471025" y="3722688"/>
          <p14:tracePt t="65652" x="9480550" y="3722688"/>
          <p14:tracePt t="65659" x="9480550" y="3714750"/>
          <p14:tracePt t="65666" x="9488488" y="3706813"/>
          <p14:tracePt t="65674" x="9504363" y="3706813"/>
          <p14:tracePt t="65680" x="9521825" y="3698875"/>
          <p14:tracePt t="65687" x="9545638" y="3681413"/>
          <p14:tracePt t="65694" x="9571038" y="3673475"/>
          <p14:tracePt t="65701" x="9596438" y="3665538"/>
          <p14:tracePt t="65708" x="9604375" y="3657600"/>
          <p14:tracePt t="65715" x="9620250" y="3648075"/>
          <p14:tracePt t="65722" x="9637713" y="3640138"/>
          <p14:tracePt t="65728" x="9645650" y="3640138"/>
          <p14:tracePt t="65735" x="9653588" y="3640138"/>
          <p14:tracePt t="65742" x="9663113" y="3640138"/>
          <p14:tracePt t="65749" x="9671050" y="3640138"/>
          <p14:tracePt t="65757" x="9671050" y="3632200"/>
          <p14:tracePt t="65770" x="9678988" y="3624263"/>
          <p14:tracePt t="65777" x="9686925" y="3624263"/>
          <p14:tracePt t="65790" x="9704388" y="3624263"/>
          <p14:tracePt t="65798" x="9712325" y="3624263"/>
          <p14:tracePt t="65804" x="9720263" y="3624263"/>
          <p14:tracePt t="65812" x="9745663" y="3616325"/>
          <p14:tracePt t="65818" x="9753600" y="3616325"/>
          <p14:tracePt t="65825" x="9761538" y="3606800"/>
          <p14:tracePt t="65832" x="9779000" y="3606800"/>
          <p14:tracePt t="65840" x="9786938" y="3606800"/>
          <p14:tracePt t="65845" x="9794875" y="3598863"/>
          <p14:tracePt t="65852" x="9802813" y="3598863"/>
          <p14:tracePt t="65859" x="9812338" y="3598863"/>
          <p14:tracePt t="65874" x="9820275" y="3598863"/>
          <p14:tracePt t="65880" x="9828213" y="3598863"/>
          <p14:tracePt t="65894" x="9836150" y="3598863"/>
          <p14:tracePt t="65901" x="9844088" y="3598863"/>
          <p14:tracePt t="65914" x="9853613" y="3598863"/>
          <p14:tracePt t="65921" x="9861550" y="3598863"/>
          <p14:tracePt t="65928" x="9869488" y="3598863"/>
          <p14:tracePt t="65935" x="9877425" y="3598863"/>
          <p14:tracePt t="65942" x="9894888" y="3598863"/>
          <p14:tracePt t="65949" x="9910763" y="3598863"/>
          <p14:tracePt t="65957" x="9936163" y="3598863"/>
          <p14:tracePt t="65963" x="9961563" y="3598863"/>
          <p14:tracePt t="65970" x="9985375" y="3606800"/>
          <p14:tracePt t="65977" x="10002838" y="3616325"/>
          <p14:tracePt t="65984" x="10018713" y="3624263"/>
          <p14:tracePt t="65990" x="10044113" y="3624263"/>
          <p14:tracePt t="65998" x="10059988" y="3632200"/>
          <p14:tracePt t="66004" x="10069513" y="3632200"/>
          <p14:tracePt t="66011" x="10085388" y="3632200"/>
          <p14:tracePt t="66018" x="10093325" y="3640138"/>
          <p14:tracePt t="66025" x="10101263" y="3640138"/>
          <p14:tracePt t="66032" x="10110788" y="3640138"/>
          <p14:tracePt t="66040" x="10118725" y="3648075"/>
          <p14:tracePt t="66046" x="10126663" y="3657600"/>
          <p14:tracePt t="66053" x="10134600" y="3657600"/>
          <p14:tracePt t="66060" x="10144125" y="3665538"/>
          <p14:tracePt t="66067" x="10152063" y="3665538"/>
          <p14:tracePt t="66074" x="10160000" y="3665538"/>
          <p14:tracePt t="66081" x="10167938" y="3665538"/>
          <p14:tracePt t="66088" x="10167938" y="3673475"/>
          <p14:tracePt t="66095" x="10175875" y="3673475"/>
          <p14:tracePt t="66101" x="10185400" y="3673475"/>
          <p14:tracePt t="66115" x="10193338" y="3681413"/>
          <p14:tracePt t="66124" x="10201275" y="3681413"/>
          <p14:tracePt t="66129" x="10209213" y="3681413"/>
          <p14:tracePt t="66136" x="10218738" y="3681413"/>
          <p14:tracePt t="66143" x="10226675" y="3681413"/>
          <p14:tracePt t="66150" x="10234613" y="3690938"/>
          <p14:tracePt t="66157" x="10242550" y="3690938"/>
          <p14:tracePt t="66164" x="10250488" y="3690938"/>
          <p14:tracePt t="66171" x="10250488" y="3698875"/>
          <p14:tracePt t="66178" x="10260013" y="3698875"/>
          <p14:tracePt t="66185" x="10275888" y="3706813"/>
          <p14:tracePt t="66191" x="10283825" y="3706813"/>
          <p14:tracePt t="66198" x="10301288" y="3714750"/>
          <p14:tracePt t="66205" x="10309225" y="3714750"/>
          <p14:tracePt t="66212" x="10317163" y="3714750"/>
          <p14:tracePt t="66219" x="10334625" y="3714750"/>
          <p14:tracePt t="66226" x="10342563" y="3722688"/>
          <p14:tracePt t="66233" x="10342563" y="3732213"/>
          <p14:tracePt t="66241" x="10358438" y="3732213"/>
          <p14:tracePt t="66247" x="10367963" y="3732213"/>
          <p14:tracePt t="66254" x="10375900" y="3740150"/>
          <p14:tracePt t="66260" x="10383838" y="3748088"/>
          <p14:tracePt t="66268" x="10391775" y="3756025"/>
          <p14:tracePt t="66275" x="10417175" y="3765550"/>
          <p14:tracePt t="66281" x="10442575" y="3781425"/>
          <p14:tracePt t="66288" x="10466388" y="3781425"/>
          <p14:tracePt t="66295" x="10475913" y="3797300"/>
          <p14:tracePt t="66302" x="10499725" y="3814763"/>
          <p14:tracePt t="66309" x="10517188" y="3822700"/>
          <p14:tracePt t="66316" x="10541000" y="3840163"/>
          <p14:tracePt t="66324" x="10558463" y="3856038"/>
          <p14:tracePt t="66330" x="10566400" y="3863975"/>
          <p14:tracePt t="66337" x="10582275" y="3871913"/>
          <p14:tracePt t="66343" x="10599738" y="3889375"/>
          <p14:tracePt t="66350" x="10615613" y="3905250"/>
          <p14:tracePt t="66365" x="10625138" y="3914775"/>
          <p14:tracePt t="66371" x="10633075" y="3922713"/>
          <p14:tracePt t="66378" x="10641013" y="3930650"/>
          <p14:tracePt t="66385" x="10648950" y="3930650"/>
          <p14:tracePt t="66392" x="10656888" y="3938588"/>
          <p14:tracePt t="66399" x="10656888" y="3946525"/>
          <p14:tracePt t="66407" x="10674350" y="3956050"/>
          <p14:tracePt t="66412" x="10682288" y="3956050"/>
          <p14:tracePt t="66419" x="10682288" y="3963988"/>
          <p14:tracePt t="66426" x="10690225" y="3971925"/>
          <p14:tracePt t="66433" x="10707688" y="3979863"/>
          <p14:tracePt t="66441" x="10707688" y="3989388"/>
          <p14:tracePt t="66447" x="10715625" y="3997325"/>
          <p14:tracePt t="66454" x="10723563" y="4005263"/>
          <p14:tracePt t="66461" x="10731500" y="4005263"/>
          <p14:tracePt t="66468" x="10731500" y="4013200"/>
          <p14:tracePt t="66475" x="10741025" y="4013200"/>
          <p14:tracePt t="66481" x="10748963" y="4021138"/>
          <p14:tracePt t="66488" x="10756900" y="4021138"/>
          <p14:tracePt t="66509" x="10764838" y="4030663"/>
          <p14:tracePt t="66516" x="10774363" y="4038600"/>
          <p14:tracePt t="66530" x="10782300" y="4046538"/>
          <p14:tracePt t="66537" x="10790238" y="4046538"/>
          <p14:tracePt t="66544" x="10790238" y="4054475"/>
          <p14:tracePt t="66558" x="10798175" y="4064000"/>
          <p14:tracePt t="66565" x="10807700" y="4064000"/>
          <p14:tracePt t="66586" x="10815638" y="4064000"/>
          <p14:tracePt t="66592" x="10815638" y="4071938"/>
          <p14:tracePt t="66608" x="10815638" y="4079875"/>
          <p14:tracePt t="66613" x="10823575" y="4087813"/>
          <p14:tracePt t="66627" x="10831513" y="4087813"/>
          <p14:tracePt t="66634" x="10831513" y="4097338"/>
          <p14:tracePt t="66642" x="10839450" y="4105275"/>
          <p14:tracePt t="66654" x="10848975" y="4113213"/>
          <p14:tracePt t="66668" x="10856913" y="4121150"/>
          <p14:tracePt t="66675" x="10856913" y="4129088"/>
          <p14:tracePt t="66715" x="10864850" y="4138613"/>
          <p14:tracePt t="66717" x="10872788" y="4138613"/>
          <p14:tracePt t="66724" x="10872788" y="4146550"/>
          <p14:tracePt t="66758" x="10872788" y="4154488"/>
          <p14:tracePt t="66807" x="10872788" y="4162425"/>
          <p14:tracePt t="68065" x="10872788" y="4179888"/>
          <p14:tracePt t="68072" x="10872788" y="4203700"/>
          <p14:tracePt t="68078" x="10872788" y="4213225"/>
          <p14:tracePt t="68085" x="10872788" y="4237038"/>
          <p14:tracePt t="68092" x="10872788" y="4246563"/>
          <p14:tracePt t="68099" x="10872788" y="4254500"/>
          <p14:tracePt t="68113" x="10872788" y="4270375"/>
          <p14:tracePt t="68120" x="10872788" y="4278313"/>
          <p14:tracePt t="68141" x="10872788" y="4287838"/>
          <p14:tracePt t="68147" x="10872788" y="4295775"/>
          <p14:tracePt t="68161" x="10872788" y="4303713"/>
          <p14:tracePt t="68168" x="10872788" y="4321175"/>
          <p14:tracePt t="68182" x="10864850" y="4337050"/>
          <p14:tracePt t="68189" x="10856913" y="4352925"/>
          <p14:tracePt t="68196" x="10839450" y="4370388"/>
          <p14:tracePt t="68203" x="10831513" y="4395788"/>
          <p14:tracePt t="68210" x="10823575" y="4419600"/>
          <p14:tracePt t="68217" x="10815638" y="4437063"/>
          <p14:tracePt t="68224" x="10798175" y="4445000"/>
          <p14:tracePt t="68231" x="10798175" y="4460875"/>
          <p14:tracePt t="68240" x="10790238" y="4460875"/>
          <p14:tracePt t="68244" x="10790238" y="4470400"/>
          <p14:tracePt t="68265" x="10782300" y="4478338"/>
          <p14:tracePt t="68273" x="10774363" y="4494213"/>
          <p14:tracePt t="68279" x="10764838" y="4494213"/>
          <p14:tracePt t="68286" x="10756900" y="4511675"/>
          <p14:tracePt t="68293" x="10731500" y="4527550"/>
          <p14:tracePt t="68299" x="10707688" y="4552950"/>
          <p14:tracePt t="68307" x="10674350" y="4576763"/>
          <p14:tracePt t="68314" x="10625138" y="4610100"/>
          <p14:tracePt t="68320" x="10574338" y="4635500"/>
          <p14:tracePt t="68328" x="10541000" y="4660900"/>
          <p14:tracePt t="68334" x="10491788" y="4684713"/>
          <p14:tracePt t="68343" x="10458450" y="4702175"/>
          <p14:tracePt t="68348" x="10425113" y="4718050"/>
          <p14:tracePt t="68356" x="10401300" y="4727575"/>
          <p14:tracePt t="68363" x="10375900" y="4743450"/>
          <p14:tracePt t="68368" x="10358438" y="4743450"/>
          <p14:tracePt t="68376" x="10342563" y="4743450"/>
          <p14:tracePt t="68383" x="10325100" y="4751388"/>
          <p14:tracePt t="68389" x="10325100" y="4759325"/>
          <p14:tracePt t="68396" x="10317163" y="4759325"/>
          <p14:tracePt t="68403" x="10309225" y="4768850"/>
          <p14:tracePt t="68410" x="10301288" y="4768850"/>
          <p14:tracePt t="68424" x="10293350" y="4768850"/>
          <p14:tracePt t="68431" x="10283825" y="4768850"/>
          <p14:tracePt t="68439" x="10275888" y="4768850"/>
          <p14:tracePt t="68445" x="10267950" y="4768850"/>
          <p14:tracePt t="68452" x="10260013" y="4768850"/>
          <p14:tracePt t="68465" x="10242550" y="4768850"/>
          <p14:tracePt t="68472" x="10234613" y="4768850"/>
          <p14:tracePt t="68487" x="10226675" y="4768850"/>
          <p14:tracePt t="68493" x="10209213" y="4768850"/>
          <p14:tracePt t="68507" x="10201275" y="4768850"/>
          <p14:tracePt t="68514" x="10193338" y="4768850"/>
          <p14:tracePt t="68528" x="10185400" y="4768850"/>
          <p14:tracePt t="68535" x="10175875" y="4768850"/>
          <p14:tracePt t="68563" x="10167938" y="4768850"/>
          <p14:tracePt t="68576" x="10160000" y="4768850"/>
          <p14:tracePt t="68597" x="10152063" y="4768850"/>
          <p14:tracePt t="68625" x="10144125" y="4768850"/>
          <p14:tracePt t="68646" x="10134600" y="4768850"/>
          <p14:tracePt t="69019" x="10126663" y="4768850"/>
          <p14:tracePt t="69027" x="10126663" y="4759325"/>
          <p14:tracePt t="69046" x="10118725" y="4759325"/>
          <p14:tracePt t="69060" x="10110788" y="4759325"/>
          <p14:tracePt t="69081" x="10101263" y="4751388"/>
          <p14:tracePt t="69088" x="10093325" y="4751388"/>
          <p14:tracePt t="69102" x="10085388" y="4743450"/>
          <p14:tracePt t="69110" x="10077450" y="4743450"/>
          <p14:tracePt t="69115" x="10077450" y="4735513"/>
          <p14:tracePt t="69129" x="10069513" y="4735513"/>
          <p14:tracePt t="69157" x="10059988" y="4735513"/>
          <p14:tracePt t="69840" x="10052050" y="4735513"/>
          <p14:tracePt t="69847" x="10052050" y="4727575"/>
          <p14:tracePt t="69854" x="10044113" y="4727575"/>
          <p14:tracePt t="69861" x="10036175" y="4727575"/>
          <p14:tracePt t="69868" x="10026650" y="4718050"/>
          <p14:tracePt t="69889" x="10010775" y="4718050"/>
          <p14:tracePt t="69903" x="10002838" y="4710113"/>
          <p14:tracePt t="69910" x="9985375" y="4710113"/>
          <p14:tracePt t="69916" x="9985375" y="4702175"/>
          <p14:tracePt t="69923" x="9977438" y="4702175"/>
          <p14:tracePt t="69930" x="9969500" y="4694238"/>
          <p14:tracePt t="69937" x="9961563" y="4694238"/>
          <p14:tracePt t="69958" x="9952038" y="4694238"/>
          <p14:tracePt t="69967" x="9944100" y="4684713"/>
          <p14:tracePt t="69979" x="9944100" y="4676775"/>
          <p14:tracePt t="69986" x="9936163" y="4676775"/>
          <p14:tracePt t="69992" x="9928225" y="4676775"/>
          <p14:tracePt t="70006" x="9918700" y="4668838"/>
          <p14:tracePt t="70013" x="9918700" y="4660900"/>
          <p14:tracePt t="70020" x="9910763" y="4651375"/>
          <p14:tracePt t="70027" x="9902825" y="4651375"/>
          <p14:tracePt t="70034" x="9902825" y="4643438"/>
          <p14:tracePt t="70041" x="9894888" y="4627563"/>
          <p14:tracePt t="70062" x="9886950" y="4610100"/>
          <p14:tracePt t="70068" x="9877425" y="4602163"/>
          <p14:tracePt t="70083" x="9877425" y="4594225"/>
          <p14:tracePt t="70096" x="9869488" y="4586288"/>
          <p14:tracePt t="70110" x="9861550" y="4576763"/>
          <p14:tracePt t="70117" x="9861550" y="4568825"/>
          <p14:tracePt t="70124" x="9853613" y="4560888"/>
          <p14:tracePt t="70133" x="9853613" y="4552950"/>
          <p14:tracePt t="70138" x="9853613" y="4545013"/>
          <p14:tracePt t="70144" x="9853613" y="4535488"/>
          <p14:tracePt t="70151" x="9853613" y="4519613"/>
          <p14:tracePt t="70159" x="9844088" y="4511675"/>
          <p14:tracePt t="70166" x="9844088" y="4502150"/>
          <p14:tracePt t="70172" x="9844088" y="4494213"/>
          <p14:tracePt t="70179" x="9836150" y="4478338"/>
          <p14:tracePt t="70193" x="9836150" y="4470400"/>
          <p14:tracePt t="70200" x="9836150" y="4460875"/>
          <p14:tracePt t="70207" x="9836150" y="4452938"/>
          <p14:tracePt t="70214" x="9836150" y="4445000"/>
          <p14:tracePt t="70221" x="9844088" y="4427538"/>
          <p14:tracePt t="70227" x="9853613" y="4411663"/>
          <p14:tracePt t="70234" x="9861550" y="4386263"/>
          <p14:tracePt t="70241" x="9877425" y="4370388"/>
          <p14:tracePt t="70250" x="9902825" y="4344988"/>
          <p14:tracePt t="70255" x="9928225" y="4329113"/>
          <p14:tracePt t="70262" x="9952038" y="4321175"/>
          <p14:tracePt t="70269" x="9969500" y="4303713"/>
          <p14:tracePt t="70276" x="9994900" y="4295775"/>
          <p14:tracePt t="70283" x="10010775" y="4287838"/>
          <p14:tracePt t="70290" x="10026650" y="4278313"/>
          <p14:tracePt t="70297" x="10036175" y="4278313"/>
          <p14:tracePt t="70304" x="10044113" y="4278313"/>
          <p14:tracePt t="70310" x="10052050" y="4278313"/>
          <p14:tracePt t="70332" x="10059988" y="4278313"/>
          <p14:tracePt t="70338" x="10069513" y="4278313"/>
          <p14:tracePt t="70345" x="10077450" y="4278313"/>
          <p14:tracePt t="70352" x="10085388" y="4287838"/>
          <p14:tracePt t="70359" x="10101263" y="4287838"/>
          <p14:tracePt t="70366" x="10118725" y="4303713"/>
          <p14:tracePt t="70373" x="10126663" y="4329113"/>
          <p14:tracePt t="70379" x="10134600" y="4344988"/>
          <p14:tracePt t="70387" x="10152063" y="4370388"/>
          <p14:tracePt t="70393" x="10167938" y="4386263"/>
          <p14:tracePt t="70401" x="10175875" y="4411663"/>
          <p14:tracePt t="70407" x="10193338" y="4437063"/>
          <p14:tracePt t="70414" x="10209213" y="4452938"/>
          <p14:tracePt t="70421" x="10218738" y="4470400"/>
          <p14:tracePt t="70428" x="10218738" y="4478338"/>
          <p14:tracePt t="70435" x="10218738" y="4486275"/>
          <p14:tracePt t="70442" x="10218738" y="4494213"/>
          <p14:tracePt t="70456" x="10226675" y="4502150"/>
          <p14:tracePt t="70463" x="10226675" y="4511675"/>
          <p14:tracePt t="70476" x="10226675" y="4527550"/>
          <p14:tracePt t="70484" x="10226675" y="4545013"/>
          <p14:tracePt t="70490" x="10218738" y="4560888"/>
          <p14:tracePt t="70497" x="10218738" y="4586288"/>
          <p14:tracePt t="70504" x="10209213" y="4594225"/>
          <p14:tracePt t="70512" x="10201275" y="4610100"/>
          <p14:tracePt t="70518" x="10185400" y="4627563"/>
          <p14:tracePt t="70525" x="10167938" y="4643438"/>
          <p14:tracePt t="70533" x="10152063" y="4660900"/>
          <p14:tracePt t="70539" x="10144125" y="4668838"/>
          <p14:tracePt t="70546" x="10144125" y="4676775"/>
          <p14:tracePt t="70552" x="10134600" y="4684713"/>
          <p14:tracePt t="70559" x="10126663" y="4684713"/>
          <p14:tracePt t="70566" x="10118725" y="4684713"/>
          <p14:tracePt t="70580" x="10110788" y="4694238"/>
          <p14:tracePt t="70587" x="10101263" y="4694238"/>
          <p14:tracePt t="70616" x="10077450" y="4702175"/>
          <p14:tracePt t="70622" x="10059988" y="4702175"/>
          <p14:tracePt t="70628" x="10044113" y="4702175"/>
          <p14:tracePt t="70635" x="10026650" y="4702175"/>
          <p14:tracePt t="70642" x="10010775" y="4702175"/>
          <p14:tracePt t="70650" x="10002838" y="4694238"/>
          <p14:tracePt t="70656" x="9985375" y="4684713"/>
          <p14:tracePt t="70663" x="9977438" y="4684713"/>
          <p14:tracePt t="70670" x="9969500" y="4684713"/>
          <p14:tracePt t="70677" x="9969500" y="4676775"/>
          <p14:tracePt t="70691" x="9961563" y="4668838"/>
          <p14:tracePt t="70698" x="9961563" y="4660900"/>
          <p14:tracePt t="70705" x="9952038" y="4660900"/>
          <p14:tracePt t="70718" x="9952038" y="4651375"/>
          <p14:tracePt t="70725" x="9952038" y="4643438"/>
          <p14:tracePt t="70739" x="9952038" y="4635500"/>
          <p14:tracePt t="70746" x="9952038" y="4627563"/>
          <p14:tracePt t="70753" x="9952038" y="4619625"/>
          <p14:tracePt t="70760" x="9952038" y="4610100"/>
          <p14:tracePt t="70766" x="9961563" y="4602163"/>
          <p14:tracePt t="70780" x="9969500" y="4586288"/>
          <p14:tracePt t="70787" x="9985375" y="4568825"/>
          <p14:tracePt t="70794" x="10002838" y="4560888"/>
          <p14:tracePt t="70801" x="10010775" y="4552950"/>
          <p14:tracePt t="70808" x="10018713" y="4552950"/>
          <p14:tracePt t="70817" x="10026650" y="4545013"/>
          <p14:tracePt t="70829" x="10036175" y="4535488"/>
          <p14:tracePt t="70843" x="10044113" y="4535488"/>
          <p14:tracePt t="70850" x="10052050" y="4535488"/>
          <p14:tracePt t="70871" x="10059988" y="4535488"/>
          <p14:tracePt t="70891" x="10069513" y="4535488"/>
          <p14:tracePt t="70905" x="10077450" y="4535488"/>
          <p14:tracePt t="71514" x="10077450" y="4545013"/>
          <p14:tracePt t="71555" x="10077450" y="4552950"/>
          <p14:tracePt t="71562" x="10069513" y="4560888"/>
          <p14:tracePt t="71569" x="10059988" y="4560888"/>
          <p14:tracePt t="71583" x="10059988" y="4568825"/>
          <p14:tracePt t="71589" x="10052050" y="4576763"/>
          <p14:tracePt t="71597" x="10044113" y="4576763"/>
          <p14:tracePt t="71605" x="10044113" y="4586288"/>
          <p14:tracePt t="71610" x="10036175" y="4586288"/>
          <p14:tracePt t="71617" x="10026650" y="4586288"/>
          <p14:tracePt t="71624" x="10018713" y="4586288"/>
          <p14:tracePt t="71631" x="10018713" y="4594225"/>
          <p14:tracePt t="71638" x="10010775" y="4594225"/>
          <p14:tracePt t="71652" x="10002838" y="4594225"/>
          <p14:tracePt t="71672" x="9994900" y="4594225"/>
          <p14:tracePt t="71680" x="9985375" y="4594225"/>
          <p14:tracePt t="71688" x="9977438" y="4594225"/>
          <p14:tracePt t="71707" x="9969500" y="4594225"/>
          <p14:tracePt t="71714" x="9961563" y="4594225"/>
          <p14:tracePt t="71749" x="9952038" y="4594225"/>
          <p14:tracePt t="71769" x="9944100" y="4594225"/>
          <p14:tracePt t="71790" x="9936163" y="4594225"/>
          <p14:tracePt t="78221" x="9928225" y="4594225"/>
          <p14:tracePt t="78235" x="9918700" y="4594225"/>
          <p14:tracePt t="78255" x="9918700" y="4602163"/>
          <p14:tracePt t="78269" x="9910763" y="4602163"/>
          <p14:tracePt t="78275" x="9902825" y="4602163"/>
          <p14:tracePt t="78301" x="9894888" y="4602163"/>
          <p14:tracePt t="78303" x="9886950" y="4602163"/>
          <p14:tracePt t="78318" x="9877425" y="4602163"/>
          <p14:tracePt t="78338" x="9869488" y="4602163"/>
          <p14:tracePt t="78345" x="9861550" y="4602163"/>
          <p14:tracePt t="78359" x="9836150" y="4602163"/>
          <p14:tracePt t="78366" x="9828213" y="4602163"/>
          <p14:tracePt t="78374" x="9812338" y="4602163"/>
          <p14:tracePt t="78379" x="9794875" y="4602163"/>
          <p14:tracePt t="78393" x="9786938" y="4594225"/>
          <p14:tracePt t="78400" x="9779000" y="4594225"/>
          <p14:tracePt t="78407" x="9769475" y="4594225"/>
          <p14:tracePt t="78414" x="9769475" y="4586288"/>
          <p14:tracePt t="78421" x="9761538" y="4586288"/>
          <p14:tracePt t="78435" x="9753600" y="4586288"/>
          <p14:tracePt t="78441" x="9753600" y="4576763"/>
          <p14:tracePt t="78463" x="9753600" y="4568825"/>
          <p14:tracePt t="78469" x="9745663" y="4568825"/>
          <p14:tracePt t="78476" x="9745663" y="4560888"/>
          <p14:tracePt t="78483" x="9745663" y="4545013"/>
          <p14:tracePt t="78497" x="9745663" y="4527550"/>
          <p14:tracePt t="78504" x="9745663" y="4519613"/>
          <p14:tracePt t="78511" x="9745663" y="4494213"/>
          <p14:tracePt t="78518" x="9745663" y="4478338"/>
          <p14:tracePt t="78524" x="9745663" y="4460875"/>
          <p14:tracePt t="78531" x="9745663" y="4437063"/>
          <p14:tracePt t="78539" x="9761538" y="4419600"/>
          <p14:tracePt t="78545" x="9761538" y="4395788"/>
          <p14:tracePt t="78552" x="9779000" y="4386263"/>
          <p14:tracePt t="78559" x="9786938" y="4370388"/>
          <p14:tracePt t="78566" x="9812338" y="4352925"/>
          <p14:tracePt t="78574" x="9828213" y="4329113"/>
          <p14:tracePt t="78580" x="9844088" y="4311650"/>
          <p14:tracePt t="78587" x="9861550" y="4295775"/>
          <p14:tracePt t="78594" x="9886950" y="4270375"/>
          <p14:tracePt t="78600" x="9910763" y="4254500"/>
          <p14:tracePt t="78607" x="9936163" y="4237038"/>
          <p14:tracePt t="78624" x="10002838" y="4203700"/>
          <p14:tracePt t="78629" x="10026650" y="4195763"/>
          <p14:tracePt t="78635" x="10059988" y="4179888"/>
          <p14:tracePt t="78642" x="10085388" y="4179888"/>
          <p14:tracePt t="78649" x="10118725" y="4171950"/>
          <p14:tracePt t="78657" x="10144125" y="4162425"/>
          <p14:tracePt t="78664" x="10175875" y="4162425"/>
          <p14:tracePt t="78670" x="10201275" y="4162425"/>
          <p14:tracePt t="78677" x="10218738" y="4171950"/>
          <p14:tracePt t="78684" x="10250488" y="4171950"/>
          <p14:tracePt t="78691" x="10275888" y="4187825"/>
          <p14:tracePt t="78698" x="10309225" y="4195763"/>
          <p14:tracePt t="78704" x="10317163" y="4203700"/>
          <p14:tracePt t="78711" x="10342563" y="4229100"/>
          <p14:tracePt t="78718" x="10358438" y="4246563"/>
          <p14:tracePt t="78725" x="10383838" y="4270375"/>
          <p14:tracePt t="78732" x="10401300" y="4287838"/>
          <p14:tracePt t="78741" x="10409238" y="4295775"/>
          <p14:tracePt t="78746" x="10417175" y="4321175"/>
          <p14:tracePt t="78753" x="10433050" y="4337050"/>
          <p14:tracePt t="78760" x="10442575" y="4362450"/>
          <p14:tracePt t="78767" x="10450513" y="4386263"/>
          <p14:tracePt t="78774" x="10458450" y="4403725"/>
          <p14:tracePt t="78780" x="10466388" y="4427538"/>
          <p14:tracePt t="78788" x="10475913" y="4460875"/>
          <p14:tracePt t="78795" x="10475913" y="4486275"/>
          <p14:tracePt t="78802" x="10475913" y="4527550"/>
          <p14:tracePt t="78808" x="10475913" y="4552950"/>
          <p14:tracePt t="78815" x="10466388" y="4586288"/>
          <p14:tracePt t="78822" x="10458450" y="4635500"/>
          <p14:tracePt t="78829" x="10450513" y="4676775"/>
          <p14:tracePt t="78835" x="10450513" y="4710113"/>
          <p14:tracePt t="78842" x="10442575" y="4743450"/>
          <p14:tracePt t="78849" x="10433050" y="4776788"/>
          <p14:tracePt t="78857" x="10425113" y="4802188"/>
          <p14:tracePt t="78863" x="10417175" y="4826000"/>
          <p14:tracePt t="78870" x="10409238" y="4851400"/>
          <p14:tracePt t="78877" x="10409238" y="4859338"/>
          <p14:tracePt t="78884" x="10401300" y="4876800"/>
          <p14:tracePt t="78891" x="10391775" y="4892675"/>
          <p14:tracePt t="78898" x="10391775" y="4900613"/>
          <p14:tracePt t="78912" x="10391775" y="4908550"/>
          <p14:tracePt t="78918" x="10383838" y="4908550"/>
          <p14:tracePt t="78925" x="10383838" y="4918075"/>
          <p14:tracePt t="78953" x="10383838" y="4926013"/>
          <p14:tracePt t="79416" x="10383838" y="4941888"/>
          <p14:tracePt t="79424" x="10375900" y="4951413"/>
          <p14:tracePt t="79430" x="10375900" y="4967288"/>
          <p14:tracePt t="79437" x="10375900" y="4983163"/>
          <p14:tracePt t="79451" x="10375900" y="5000625"/>
          <p14:tracePt t="79459" x="10375900" y="5008563"/>
          <p14:tracePt t="79472" x="10375900" y="5016500"/>
          <p14:tracePt t="79479" x="10375900" y="5026025"/>
          <p14:tracePt t="79493" x="10375900" y="5033963"/>
          <p14:tracePt t="79499" x="10375900" y="5041900"/>
          <p14:tracePt t="79508" x="10375900" y="5049838"/>
          <p14:tracePt t="79520" x="10375900" y="5057775"/>
          <p14:tracePt t="79527" x="10367963" y="5067300"/>
          <p14:tracePt t="79534" x="10367963" y="5075238"/>
          <p14:tracePt t="79541" x="10367963" y="5091113"/>
          <p14:tracePt t="79548" x="10367963" y="5108575"/>
          <p14:tracePt t="79555" x="10358438" y="5116513"/>
          <p14:tracePt t="79562" x="10350500" y="5141913"/>
          <p14:tracePt t="79568" x="10342563" y="5157788"/>
          <p14:tracePt t="79575" x="10334625" y="5175250"/>
          <p14:tracePt t="79582" x="10334625" y="5191125"/>
          <p14:tracePt t="79589" x="10325100" y="5207000"/>
          <p14:tracePt t="79596" x="10317163" y="5216525"/>
          <p14:tracePt t="79603" x="10317163" y="5240338"/>
          <p14:tracePt t="79610" x="10301288" y="5257800"/>
          <p14:tracePt t="79626" x="10293350" y="5281613"/>
          <p14:tracePt t="79631" x="10275888" y="5299075"/>
          <p14:tracePt t="79637" x="10267950" y="5324475"/>
          <p14:tracePt t="79645" x="10260013" y="5340350"/>
          <p14:tracePt t="79651" x="10242550" y="5348288"/>
          <p14:tracePt t="79659" x="10242550" y="5373688"/>
          <p14:tracePt t="79665" x="10226675" y="5389563"/>
          <p14:tracePt t="79672" x="10209213" y="5407025"/>
          <p14:tracePt t="79679" x="10193338" y="5440363"/>
          <p14:tracePt t="79687" x="10167938" y="5464175"/>
          <p14:tracePt t="79693" x="10152063" y="5473700"/>
          <p14:tracePt t="79701" x="10126663" y="5497513"/>
          <p14:tracePt t="79708" x="10110788" y="5514975"/>
          <p14:tracePt t="79715" x="10085388" y="5530850"/>
          <p14:tracePt t="79721" x="10059988" y="5548313"/>
          <p14:tracePt t="79729" x="10036175" y="5564188"/>
          <p14:tracePt t="79736" x="10010775" y="5581650"/>
          <p14:tracePt t="79742" x="9994900" y="5581650"/>
          <p14:tracePt t="79749" x="9969500" y="5589588"/>
          <p14:tracePt t="79758" x="9936163" y="5605463"/>
          <p14:tracePt t="79763" x="9910763" y="5613400"/>
          <p14:tracePt t="79770" x="9877425" y="5630863"/>
          <p14:tracePt t="79777" x="9853613" y="5638800"/>
          <p14:tracePt t="79784" x="9828213" y="5646738"/>
          <p14:tracePt t="79791" x="9794875" y="5656263"/>
          <p14:tracePt t="79798" x="9761538" y="5672138"/>
          <p14:tracePt t="79805" x="9728200" y="5680075"/>
          <p14:tracePt t="79811" x="9694863" y="5680075"/>
          <p14:tracePt t="79818" x="9671050" y="5688013"/>
          <p14:tracePt t="79825" x="9637713" y="5697538"/>
          <p14:tracePt t="79832" x="9620250" y="5705475"/>
          <p14:tracePt t="79839" x="9596438" y="5705475"/>
          <p14:tracePt t="79846" x="9571038" y="5713413"/>
          <p14:tracePt t="79854" x="9563100" y="5713413"/>
          <p14:tracePt t="79860" x="9555163" y="5713413"/>
          <p14:tracePt t="79867" x="9545638" y="5713413"/>
          <p14:tracePt t="79881" x="9537700" y="5713413"/>
          <p14:tracePt t="79887" x="9529763" y="5713413"/>
          <p14:tracePt t="79894" x="9521825" y="5713413"/>
          <p14:tracePt t="79929" x="9512300" y="5713413"/>
          <p14:tracePt t="79943" x="9504363" y="5713413"/>
          <p14:tracePt t="80164" x="9545638" y="5713413"/>
          <p14:tracePt t="80172" x="9588500" y="5713413"/>
          <p14:tracePt t="80178" x="9629775" y="5713413"/>
          <p14:tracePt t="80185" x="9663113" y="5713413"/>
          <p14:tracePt t="80192" x="9686925" y="5705475"/>
          <p14:tracePt t="80199" x="9694863" y="5705475"/>
          <p14:tracePt t="80206" x="9712325" y="5705475"/>
          <p14:tracePt t="80213" x="9737725" y="5705475"/>
          <p14:tracePt t="80220" x="9745663" y="5705475"/>
          <p14:tracePt t="80227" x="9761538" y="5697538"/>
          <p14:tracePt t="80234" x="9786938" y="5697538"/>
          <p14:tracePt t="80240" x="9794875" y="5697538"/>
          <p14:tracePt t="80247" x="9820275" y="5697538"/>
          <p14:tracePt t="80256" x="9844088" y="5697538"/>
          <p14:tracePt t="80262" x="9861550" y="5688013"/>
          <p14:tracePt t="80269" x="9886950" y="5688013"/>
          <p14:tracePt t="80275" x="9910763" y="5688013"/>
          <p14:tracePt t="80282" x="9928225" y="5680075"/>
          <p14:tracePt t="80289" x="9952038" y="5680075"/>
          <p14:tracePt t="80296" x="9977438" y="5672138"/>
          <p14:tracePt t="80303" x="10002838" y="5672138"/>
          <p14:tracePt t="80310" x="10018713" y="5664200"/>
          <p14:tracePt t="80316" x="10052050" y="5656263"/>
          <p14:tracePt t="80323" x="10085388" y="5646738"/>
          <p14:tracePt t="80332" x="10101263" y="5646738"/>
          <p14:tracePt t="80339" x="10134600" y="5638800"/>
          <p14:tracePt t="80345" x="10167938" y="5605463"/>
          <p14:tracePt t="80352" x="10218738" y="5589588"/>
          <p14:tracePt t="80359" x="10250488" y="5572125"/>
          <p14:tracePt t="80366" x="10267950" y="5556250"/>
          <p14:tracePt t="80373" x="10293350" y="5548313"/>
          <p14:tracePt t="80380" x="10317163" y="5530850"/>
          <p14:tracePt t="80386" x="10342563" y="5522913"/>
          <p14:tracePt t="80393" x="10350500" y="5522913"/>
          <p14:tracePt t="80400" x="10367963" y="5514975"/>
          <p14:tracePt t="80407" x="10391775" y="5507038"/>
          <p14:tracePt t="80414" x="10409238" y="5497513"/>
          <p14:tracePt t="80422" x="10417175" y="5489575"/>
          <p14:tracePt t="80428" x="10433050" y="5473700"/>
          <p14:tracePt t="80435" x="10450513" y="5464175"/>
          <p14:tracePt t="80442" x="10475913" y="5464175"/>
          <p14:tracePt t="80449" x="10491788" y="5456238"/>
          <p14:tracePt t="80456" x="10507663" y="5440363"/>
          <p14:tracePt t="80463" x="10533063" y="5422900"/>
          <p14:tracePt t="80470" x="10550525" y="5414963"/>
          <p14:tracePt t="80476" x="10566400" y="5399088"/>
          <p14:tracePt t="80483" x="10582275" y="5381625"/>
          <p14:tracePt t="80491" x="10607675" y="5373688"/>
          <p14:tracePt t="80497" x="10625138" y="5357813"/>
          <p14:tracePt t="80505" x="10641013" y="5340350"/>
          <p14:tracePt t="80511" x="10656888" y="5332413"/>
          <p14:tracePt t="80518" x="10666413" y="5314950"/>
          <p14:tracePt t="80525" x="10674350" y="5314950"/>
          <p14:tracePt t="80532" x="10682288" y="5314950"/>
          <p14:tracePt t="80539" x="10682288" y="5307013"/>
          <p14:tracePt t="80546" x="10690225" y="5299075"/>
          <p14:tracePt t="80554" x="10699750" y="5299075"/>
          <p14:tracePt t="80560" x="10699750" y="5291138"/>
          <p14:tracePt t="80567" x="10707688" y="5281613"/>
          <p14:tracePt t="80573" x="10715625" y="5281613"/>
          <p14:tracePt t="80580" x="10723563" y="5273675"/>
          <p14:tracePt t="80587" x="10723563" y="5265738"/>
          <p14:tracePt t="80594" x="10741025" y="5257800"/>
          <p14:tracePt t="80601" x="10748963" y="5249863"/>
          <p14:tracePt t="80607" x="10748963" y="5240338"/>
          <p14:tracePt t="80617" x="10756900" y="5232400"/>
          <p14:tracePt t="80623" x="10774363" y="5224463"/>
          <p14:tracePt t="80629" x="10782300" y="5216525"/>
          <p14:tracePt t="80635" x="10782300" y="5207000"/>
          <p14:tracePt t="80642" x="10798175" y="5199063"/>
          <p14:tracePt t="80650" x="10798175" y="5191125"/>
          <p14:tracePt t="80656" x="10807700" y="5191125"/>
          <p14:tracePt t="80670" x="10815638" y="5183188"/>
          <p14:tracePt t="80684" x="10823575" y="5175250"/>
          <p14:tracePt t="80718" x="10831513" y="5175250"/>
          <p14:tracePt t="80726" x="10831513" y="5165725"/>
          <p14:tracePt t="80732" x="10839450" y="5165725"/>
          <p14:tracePt t="80746" x="10848975" y="5165725"/>
          <p14:tracePt t="81030" x="10839450" y="5175250"/>
          <p14:tracePt t="81036" x="10823575" y="5191125"/>
          <p14:tracePt t="81043" x="10807700" y="5216525"/>
          <p14:tracePt t="81050" x="10782300" y="5240338"/>
          <p14:tracePt t="81057" x="10756900" y="5273675"/>
          <p14:tracePt t="81064" x="10723563" y="5299075"/>
          <p14:tracePt t="81071" x="10699750" y="5324475"/>
          <p14:tracePt t="81078" x="10666413" y="5348288"/>
          <p14:tracePt t="81085" x="10625138" y="5381625"/>
          <p14:tracePt t="81092" x="10591800" y="5399088"/>
          <p14:tracePt t="81098" x="10566400" y="5414963"/>
          <p14:tracePt t="81105" x="10533063" y="5432425"/>
          <p14:tracePt t="81113" x="10525125" y="5432425"/>
          <p14:tracePt t="81121" x="10499725" y="5448300"/>
          <p14:tracePt t="81126" x="10475913" y="5456238"/>
          <p14:tracePt t="81133" x="10458450" y="5464175"/>
          <p14:tracePt t="81140" x="10450513" y="5473700"/>
          <p14:tracePt t="81148" x="10433050" y="5473700"/>
          <p14:tracePt t="81154" x="10409238" y="5481638"/>
          <p14:tracePt t="81161" x="10401300" y="5489575"/>
          <p14:tracePt t="81168" x="10375900" y="5497513"/>
          <p14:tracePt t="81175" x="10358438" y="5497513"/>
          <p14:tracePt t="81181" x="10334625" y="5507038"/>
          <p14:tracePt t="81188" x="10309225" y="5514975"/>
          <p14:tracePt t="81195" x="10275888" y="5530850"/>
          <p14:tracePt t="81202" x="10250488" y="5538788"/>
          <p14:tracePt t="81209" x="10209213" y="5548313"/>
          <p14:tracePt t="81216" x="10185400" y="5556250"/>
          <p14:tracePt t="81223" x="10152063" y="5556250"/>
          <p14:tracePt t="81230" x="10118725" y="5564188"/>
          <p14:tracePt t="81238" x="10085388" y="5572125"/>
          <p14:tracePt t="81244" x="10059988" y="5581650"/>
          <p14:tracePt t="81251" x="10044113" y="5581650"/>
          <p14:tracePt t="81258" x="10018713" y="5581650"/>
          <p14:tracePt t="81264" x="10010775" y="5589588"/>
          <p14:tracePt t="81272" x="9985375" y="5589588"/>
          <p14:tracePt t="81278" x="9969500" y="5597525"/>
          <p14:tracePt t="81285" x="9952038" y="5597525"/>
          <p14:tracePt t="81292" x="9936163" y="5597525"/>
          <p14:tracePt t="81299" x="9918700" y="5605463"/>
          <p14:tracePt t="81306" x="9902825" y="5605463"/>
          <p14:tracePt t="81313" x="9877425" y="5613400"/>
          <p14:tracePt t="81321" x="9853613" y="5613400"/>
          <p14:tracePt t="81327" x="9836150" y="5613400"/>
          <p14:tracePt t="81334" x="9820275" y="5613400"/>
          <p14:tracePt t="81341" x="9794875" y="5622925"/>
          <p14:tracePt t="81348" x="9779000" y="5622925"/>
          <p14:tracePt t="81354" x="9769475" y="5622925"/>
          <p14:tracePt t="81361" x="9761538" y="5622925"/>
          <p14:tracePt t="81368" x="9753600" y="5622925"/>
          <p14:tracePt t="81382" x="9745663" y="5622925"/>
          <p14:tracePt t="81396" x="9737725" y="5622925"/>
          <p14:tracePt t="81417" x="9728200" y="5622925"/>
          <p14:tracePt t="81437" x="9720263" y="5622925"/>
          <p14:tracePt t="86189" x="9820275" y="5622925"/>
          <p14:tracePt t="86196" x="9994900" y="5622925"/>
          <p14:tracePt t="86203" x="10144125" y="5622925"/>
          <p14:tracePt t="86210" x="10293350" y="5680075"/>
          <p14:tracePt t="86217" x="10409238" y="5754688"/>
          <p14:tracePt t="86225" x="10566400" y="5854700"/>
          <p14:tracePt t="86232" x="10699750" y="5945188"/>
          <p14:tracePt t="86238" x="10823575" y="6029325"/>
          <p14:tracePt t="86245" x="10923588" y="6111875"/>
          <p14:tracePt t="86252" x="10998200" y="6178550"/>
          <p14:tracePt t="86259" x="11088688" y="6253163"/>
          <p14:tracePt t="86266" x="11147425" y="6318250"/>
          <p14:tracePt t="86273" x="11196638" y="6369050"/>
          <p14:tracePt t="86279" x="11229975" y="6410325"/>
          <p14:tracePt t="86286" x="11263313" y="6443663"/>
          <p14:tracePt t="86293" x="11271250" y="6467475"/>
          <p14:tracePt t="86300" x="11288713" y="6477000"/>
          <p14:tracePt t="86307" x="11304588" y="6492875"/>
          <p14:tracePt t="86315" x="11320463" y="6510338"/>
          <p14:tracePt t="86321" x="11345863" y="6526213"/>
          <p14:tracePt t="86327" x="11363325" y="6551613"/>
          <p14:tracePt t="86334" x="11387138" y="6575425"/>
          <p14:tracePt t="86341" x="11428413" y="6600825"/>
          <p14:tracePt t="86348" x="11461750" y="6634163"/>
          <p14:tracePt t="86355" x="11503025" y="6683375"/>
          <p14:tracePt t="86362" x="11569700" y="6742113"/>
          <p14:tracePt t="86369" x="11620500" y="6799263"/>
          <p14:tracePt t="86376" x="11661775" y="6850063"/>
          <p14:tracePt t="86639" x="11885613" y="6832600"/>
          <p14:tracePt t="86646" x="11893550" y="6808788"/>
          <p14:tracePt t="86653" x="11901488" y="6799263"/>
          <p14:tracePt t="86659" x="11901488" y="6783388"/>
          <p14:tracePt t="86666" x="11909425" y="6767513"/>
          <p14:tracePt t="86673" x="11909425" y="6757988"/>
          <p14:tracePt t="86682" x="11909425" y="6742113"/>
          <p14:tracePt t="86687" x="11909425" y="6734175"/>
          <p14:tracePt t="86701" x="11909425" y="6716713"/>
          <p14:tracePt t="86708" x="11909425" y="6708775"/>
          <p14:tracePt t="86729" x="11909425" y="6700838"/>
          <p14:tracePt t="86736" x="11909425" y="6692900"/>
          <p14:tracePt t="86749" x="11909425" y="6683375"/>
          <p14:tracePt t="86763" x="11909425" y="6675438"/>
          <p14:tracePt t="86770" x="11909425" y="6667500"/>
          <p14:tracePt t="86784" x="11909425" y="6659563"/>
          <p14:tracePt t="86799" x="11909425" y="6650038"/>
          <p14:tracePt t="86833" x="11909425" y="6642100"/>
          <p14:tracePt t="86846" x="11909425" y="6634163"/>
          <p14:tracePt t="86867" x="11909425" y="6626225"/>
          <p14:tracePt t="86971" x="11901488" y="6626225"/>
          <p14:tracePt t="87067" x="11901488" y="6618288"/>
          <p14:tracePt t="87082" x="11901488" y="66087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BA63-3B9E-D349-B101-ADFF7980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719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800000"/>
                </a:solidFill>
                <a:latin typeface="+mn-lt"/>
              </a:rPr>
              <a:t>ATHEROSCLEROSIS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2F27E-86EE-7F43-B3DA-936801B07B2D}"/>
              </a:ext>
            </a:extLst>
          </p:cNvPr>
          <p:cNvSpPr txBox="1"/>
          <p:nvPr/>
        </p:nvSpPr>
        <p:spPr>
          <a:xfrm>
            <a:off x="1438646" y="3501855"/>
            <a:ext cx="3966854" cy="307777"/>
          </a:xfrm>
          <a:prstGeom prst="rect">
            <a:avLst/>
          </a:prstGeom>
          <a:solidFill>
            <a:srgbClr val="FFE5FF"/>
          </a:solidFill>
          <a:ln>
            <a:noFill/>
          </a:ln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990099"/>
                </a:solidFill>
              </a:rPr>
              <a:t>RISK FACTORS FOR ATHEROSCLEROSIS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092E1-D9F2-254C-5C68-5EEE41ED6EE4}"/>
              </a:ext>
            </a:extLst>
          </p:cNvPr>
          <p:cNvSpPr txBox="1"/>
          <p:nvPr/>
        </p:nvSpPr>
        <p:spPr>
          <a:xfrm>
            <a:off x="6938982" y="1944955"/>
            <a:ext cx="230777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NON-MODIFIABLE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72B72-FA6F-5F10-D282-E949FB96931D}"/>
              </a:ext>
            </a:extLst>
          </p:cNvPr>
          <p:cNvSpPr txBox="1"/>
          <p:nvPr/>
        </p:nvSpPr>
        <p:spPr>
          <a:xfrm>
            <a:off x="7448630" y="3504011"/>
            <a:ext cx="1586673" cy="400110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MODIFIABLE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895C8-9E7C-96B4-DAE6-70BD94168461}"/>
              </a:ext>
            </a:extLst>
          </p:cNvPr>
          <p:cNvSpPr txBox="1"/>
          <p:nvPr/>
        </p:nvSpPr>
        <p:spPr>
          <a:xfrm>
            <a:off x="6195123" y="5246689"/>
            <a:ext cx="333829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ADDITIONAL RISK FACTORS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BD3EC5-C27D-D9DF-E9EC-C74EAA135855}"/>
              </a:ext>
            </a:extLst>
          </p:cNvPr>
          <p:cNvCxnSpPr>
            <a:cxnSpLocks/>
          </p:cNvCxnSpPr>
          <p:nvPr/>
        </p:nvCxnSpPr>
        <p:spPr>
          <a:xfrm flipV="1">
            <a:off x="5445702" y="2252732"/>
            <a:ext cx="1308389" cy="1118249"/>
          </a:xfrm>
          <a:prstGeom prst="straightConnector1">
            <a:avLst/>
          </a:prstGeom>
          <a:ln>
            <a:solidFill>
              <a:srgbClr val="9900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0D533B-632C-A0B8-3822-266F0BBAEFF9}"/>
              </a:ext>
            </a:extLst>
          </p:cNvPr>
          <p:cNvCxnSpPr>
            <a:cxnSpLocks/>
          </p:cNvCxnSpPr>
          <p:nvPr/>
        </p:nvCxnSpPr>
        <p:spPr>
          <a:xfrm>
            <a:off x="5468134" y="3676506"/>
            <a:ext cx="1701593" cy="19"/>
          </a:xfrm>
          <a:prstGeom prst="straightConnector1">
            <a:avLst/>
          </a:prstGeom>
          <a:ln>
            <a:solidFill>
              <a:srgbClr val="9900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10A81-AA4B-CAA5-6A9F-85A7B04CF44E}"/>
              </a:ext>
            </a:extLst>
          </p:cNvPr>
          <p:cNvCxnSpPr>
            <a:cxnSpLocks/>
          </p:cNvCxnSpPr>
          <p:nvPr/>
        </p:nvCxnSpPr>
        <p:spPr>
          <a:xfrm>
            <a:off x="5391933" y="3979837"/>
            <a:ext cx="1137063" cy="1114452"/>
          </a:xfrm>
          <a:prstGeom prst="straightConnector1">
            <a:avLst/>
          </a:prstGeom>
          <a:ln>
            <a:solidFill>
              <a:srgbClr val="9900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8160B231-8FB3-9FEB-5E6D-9DC73FD3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07864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0"/>
    </mc:Choice>
    <mc:Fallback xmlns="">
      <p:transition spd="slow" advTm="15350"/>
    </mc:Fallback>
  </mc:AlternateContent>
  <p:extLst>
    <p:ext uri="{3A86A75C-4F4B-4683-9AE1-C65F6400EC91}">
      <p14:laserTraceLst xmlns:p14="http://schemas.microsoft.com/office/powerpoint/2010/main">
        <p14:tracePtLst>
          <p14:tracePt t="6543" x="11893550" y="6600825"/>
          <p14:tracePt t="6550" x="11885613" y="6600825"/>
          <p14:tracePt t="6557" x="11868150" y="6575425"/>
          <p14:tracePt t="6564" x="11826875" y="6551613"/>
          <p14:tracePt t="6571" x="11769725" y="6500813"/>
          <p14:tracePt t="6577" x="11703050" y="6435725"/>
          <p14:tracePt t="6585" x="11636375" y="6361113"/>
          <p14:tracePt t="6592" x="11544300" y="6294438"/>
          <p14:tracePt t="6599" x="11461750" y="6202363"/>
          <p14:tracePt t="6606" x="11363325" y="6119813"/>
          <p14:tracePt t="6612" x="11255375" y="6037263"/>
          <p14:tracePt t="6619" x="11155363" y="5954713"/>
          <p14:tracePt t="6626" x="11047413" y="5880100"/>
          <p14:tracePt t="6635" x="10947400" y="5772150"/>
          <p14:tracePt t="6640" x="10856913" y="5680075"/>
          <p14:tracePt t="6647" x="10764838" y="5589588"/>
          <p14:tracePt t="6654" x="10699750" y="5522913"/>
          <p14:tracePt t="6661" x="10633075" y="5473700"/>
          <p14:tracePt t="6668" x="10582275" y="5422900"/>
          <p14:tracePt t="6674" x="10558463" y="5381625"/>
          <p14:tracePt t="6681" x="10517188" y="5348288"/>
          <p14:tracePt t="6689" x="10483850" y="5307013"/>
          <p14:tracePt t="6695" x="10442575" y="5257800"/>
          <p14:tracePt t="6702" x="10401300" y="5207000"/>
          <p14:tracePt t="6709" x="10358438" y="5149850"/>
          <p14:tracePt t="6716" x="10317163" y="5083175"/>
          <p14:tracePt t="6723" x="10267950" y="5026025"/>
          <p14:tracePt t="6730" x="10234613" y="4959350"/>
          <p14:tracePt t="6737" x="10193338" y="4900613"/>
          <p14:tracePt t="6744" x="10144125" y="4851400"/>
          <p14:tracePt t="6752" x="10110788" y="4784725"/>
          <p14:tracePt t="6757" x="10059988" y="4710113"/>
          <p14:tracePt t="6764" x="10018713" y="4635500"/>
          <p14:tracePt t="6771" x="9961563" y="4568825"/>
          <p14:tracePt t="6778" x="9910763" y="4494213"/>
          <p14:tracePt t="6785" x="9869488" y="4419600"/>
          <p14:tracePt t="6792" x="9820275" y="4344988"/>
          <p14:tracePt t="6799" x="9769475" y="4278313"/>
          <p14:tracePt t="6806" x="9712325" y="4203700"/>
          <p14:tracePt t="6814" x="9671050" y="4146550"/>
          <p14:tracePt t="6820" x="9629775" y="4071938"/>
          <p14:tracePt t="6826" x="9588500" y="3997325"/>
          <p14:tracePt t="6835" x="9555163" y="3922713"/>
          <p14:tracePt t="6841" x="9537700" y="3848100"/>
          <p14:tracePt t="6847" x="9504363" y="3797300"/>
          <p14:tracePt t="6854" x="9488488" y="3740150"/>
          <p14:tracePt t="6861" x="9471025" y="3690938"/>
          <p14:tracePt t="6868" x="9455150" y="3648075"/>
          <p14:tracePt t="6875" x="9447213" y="3598863"/>
          <p14:tracePt t="6882" x="9437688" y="3565525"/>
          <p14:tracePt t="6889" x="9429750" y="3549650"/>
          <p14:tracePt t="6896" x="9429750" y="3524250"/>
          <p14:tracePt t="6902" x="9421813" y="3498850"/>
          <p14:tracePt t="6909" x="9413875" y="3467100"/>
          <p14:tracePt t="6918" x="9396413" y="3449638"/>
          <p14:tracePt t="6923" x="9388475" y="3416300"/>
          <p14:tracePt t="6930" x="9372600" y="3382963"/>
          <p14:tracePt t="6937" x="9355138" y="3333750"/>
          <p14:tracePt t="6951" x="9321800" y="3251200"/>
          <p14:tracePt t="6958" x="9305925" y="3209925"/>
          <p14:tracePt t="6965" x="9297988" y="3176588"/>
          <p14:tracePt t="6972" x="9288463" y="3143250"/>
          <p14:tracePt t="6978" x="9272588" y="3117850"/>
          <p14:tracePt t="6986" x="9264650" y="3092450"/>
          <p14:tracePt t="6992" x="9264650" y="3076575"/>
          <p14:tracePt t="7001" x="9264650" y="3060700"/>
          <p14:tracePt t="7007" x="9264650" y="3035300"/>
          <p14:tracePt t="7013" x="9256713" y="3027363"/>
          <p14:tracePt t="7020" x="9256713" y="3009900"/>
          <p14:tracePt t="7027" x="9247188" y="2986088"/>
          <p14:tracePt t="7034" x="9247188" y="2976563"/>
          <p14:tracePt t="7041" x="9247188" y="2952750"/>
          <p14:tracePt t="7048" x="9247188" y="2927350"/>
          <p14:tracePt t="7055" x="9247188" y="2901950"/>
          <p14:tracePt t="7061" x="9256713" y="2868613"/>
          <p14:tracePt t="7068" x="9264650" y="2836863"/>
          <p14:tracePt t="7076" x="9264650" y="2794000"/>
          <p14:tracePt t="7082" x="9272588" y="2770188"/>
          <p14:tracePt t="7089" x="9280525" y="2744788"/>
          <p14:tracePt t="7096" x="9280525" y="2736850"/>
          <p14:tracePt t="7103" x="9280525" y="2728913"/>
          <p14:tracePt t="7118" x="9280525" y="2719388"/>
          <p14:tracePt t="7138" x="9280525" y="2711450"/>
          <p14:tracePt t="7159" x="9280525" y="2703513"/>
          <p14:tracePt t="7172" x="9280525" y="2695575"/>
          <p14:tracePt t="7262" x="9280525" y="2686050"/>
          <p14:tracePt t="7269" x="9280525" y="2670175"/>
          <p14:tracePt t="7276" x="9272588" y="2644775"/>
          <p14:tracePt t="7284" x="9256713" y="2620963"/>
          <p14:tracePt t="7290" x="9247188" y="2587625"/>
          <p14:tracePt t="7297" x="9239250" y="2570163"/>
          <p14:tracePt t="7304" x="9231313" y="2562225"/>
          <p14:tracePt t="7311" x="9231313" y="2554288"/>
          <p14:tracePt t="7318" x="9231313" y="2546350"/>
          <p14:tracePt t="7331" x="9223375" y="2536825"/>
          <p14:tracePt t="7338" x="9223375" y="2528888"/>
          <p14:tracePt t="7345" x="9213850" y="2520950"/>
          <p14:tracePt t="7373" x="9205913" y="2520950"/>
          <p14:tracePt t="7380" x="9205913" y="2513013"/>
          <p14:tracePt t="7387" x="9205913" y="2505075"/>
          <p14:tracePt t="7408" x="9197975" y="2495550"/>
          <p14:tracePt t="7414" x="9197975" y="2487613"/>
          <p14:tracePt t="7428" x="9190038" y="2479675"/>
          <p14:tracePt t="7435" x="9190038" y="2471738"/>
          <p14:tracePt t="7442" x="9190038" y="2462213"/>
          <p14:tracePt t="7456" x="9190038" y="2454275"/>
          <p14:tracePt t="7463" x="9182100" y="2446338"/>
          <p14:tracePt t="7476" x="9172575" y="2438400"/>
          <p14:tracePt t="7485" x="9172575" y="2430463"/>
          <p14:tracePt t="7490" x="9164638" y="2420938"/>
          <p14:tracePt t="7511" x="9164638" y="2413000"/>
          <p14:tracePt t="7518" x="9164638" y="2405063"/>
          <p14:tracePt t="7552" x="9164638" y="2397125"/>
          <p14:tracePt t="7580" x="9164638" y="2387600"/>
          <p14:tracePt t="8728" x="9164638" y="2397125"/>
          <p14:tracePt t="8735" x="9164638" y="2413000"/>
          <p14:tracePt t="8742" x="9172575" y="2420938"/>
          <p14:tracePt t="8749" x="9182100" y="2430463"/>
          <p14:tracePt t="8757" x="9190038" y="2446338"/>
          <p14:tracePt t="8763" x="9197975" y="2462213"/>
          <p14:tracePt t="8770" x="9197975" y="2471738"/>
          <p14:tracePt t="8777" x="9213850" y="2479675"/>
          <p14:tracePt t="8786" x="9223375" y="2495550"/>
          <p14:tracePt t="8791" x="9239250" y="2520950"/>
          <p14:tracePt t="8798" x="9247188" y="2536825"/>
          <p14:tracePt t="8805" x="9264650" y="2554288"/>
          <p14:tracePt t="8812" x="9288463" y="2579688"/>
          <p14:tracePt t="8819" x="9305925" y="2603500"/>
          <p14:tracePt t="8826" x="9331325" y="2636838"/>
          <p14:tracePt t="8832" x="9347200" y="2670175"/>
          <p14:tracePt t="8839" x="9372600" y="2703513"/>
          <p14:tracePt t="8847" x="9405938" y="2744788"/>
          <p14:tracePt t="8853" x="9421813" y="2786063"/>
          <p14:tracePt t="8860" x="9447213" y="2827338"/>
          <p14:tracePt t="8867" x="9463088" y="2860675"/>
          <p14:tracePt t="8874" x="9488488" y="2886075"/>
          <p14:tracePt t="8881" x="9496425" y="2911475"/>
          <p14:tracePt t="8888" x="9512300" y="2927350"/>
          <p14:tracePt t="8895" x="9529763" y="2943225"/>
          <p14:tracePt t="8902" x="9537700" y="2960688"/>
          <p14:tracePt t="8910" x="9537700" y="2976563"/>
          <p14:tracePt t="8916" x="9545638" y="2994025"/>
          <p14:tracePt t="8923" x="9545638" y="3009900"/>
          <p14:tracePt t="8929" x="9555163" y="3035300"/>
          <p14:tracePt t="8936" x="9563100" y="3051175"/>
          <p14:tracePt t="8953" x="9578975" y="3117850"/>
          <p14:tracePt t="8957" x="9588500" y="3143250"/>
          <p14:tracePt t="8964" x="9588500" y="3184525"/>
          <p14:tracePt t="8970" x="9596438" y="3217863"/>
          <p14:tracePt t="8978" x="9596438" y="3241675"/>
          <p14:tracePt t="8986" x="9604375" y="3267075"/>
          <p14:tracePt t="8991" x="9604375" y="3300413"/>
          <p14:tracePt t="8999" x="9604375" y="3333750"/>
          <p14:tracePt t="9005" x="9604375" y="3349625"/>
          <p14:tracePt t="9012" x="9604375" y="3375025"/>
          <p14:tracePt t="9019" x="9604375" y="3408363"/>
          <p14:tracePt t="9026" x="9604375" y="3424238"/>
          <p14:tracePt t="9033" x="9604375" y="3457575"/>
          <p14:tracePt t="9040" x="9604375" y="3490913"/>
          <p14:tracePt t="9047" x="9596438" y="3524250"/>
          <p14:tracePt t="9054" x="9596438" y="3557588"/>
          <p14:tracePt t="9061" x="9588500" y="3598863"/>
          <p14:tracePt t="9069" x="9578975" y="3640138"/>
          <p14:tracePt t="9075" x="9571038" y="3673475"/>
          <p14:tracePt t="9081" x="9563100" y="3714750"/>
          <p14:tracePt t="9088" x="9555163" y="3765550"/>
          <p14:tracePt t="9095" x="9545638" y="3797300"/>
          <p14:tracePt t="9102" x="9537700" y="3830638"/>
          <p14:tracePt t="9109" x="9529763" y="3856038"/>
          <p14:tracePt t="9116" x="9512300" y="3897313"/>
          <p14:tracePt t="9123" x="9504363" y="3922713"/>
          <p14:tracePt t="9130" x="9504363" y="3946525"/>
          <p14:tracePt t="9136" x="9496425" y="3963988"/>
          <p14:tracePt t="9145" x="9488488" y="3971925"/>
          <p14:tracePt t="9153" x="9488488" y="3979863"/>
          <p14:tracePt t="9159" x="9488488" y="3989388"/>
          <p14:tracePt t="9165" x="9480550" y="3997325"/>
          <p14:tracePt t="9179" x="9480550" y="4005263"/>
          <p14:tracePt t="9193" x="9480550" y="4013200"/>
          <p14:tracePt t="9200" x="9471025" y="4013200"/>
          <p14:tracePt t="9207" x="9471025" y="4021138"/>
          <p14:tracePt t="9220" x="9463088" y="4030663"/>
          <p14:tracePt t="9236" x="9455150" y="4038600"/>
          <p14:tracePt t="9255" x="9455150" y="4046538"/>
          <p14:tracePt t="9269" x="9447213" y="4054475"/>
          <p14:tracePt t="9283" x="9437688" y="4054475"/>
          <p14:tracePt t="9318" x="9429750" y="4054475"/>
          <p14:tracePt t="9332" x="9421813" y="4054475"/>
          <p14:tracePt t="9345" x="9413875" y="4054475"/>
          <p14:tracePt t="9352" x="9388475" y="4054475"/>
          <p14:tracePt t="9359" x="9372600" y="4054475"/>
          <p14:tracePt t="9366" x="9355138" y="4054475"/>
          <p14:tracePt t="9373" x="9339263" y="4054475"/>
          <p14:tracePt t="9380" x="9321800" y="4054475"/>
          <p14:tracePt t="9387" x="9305925" y="4054475"/>
          <p14:tracePt t="9400" x="9297988" y="4054475"/>
          <p14:tracePt t="9408" x="9288463" y="4054475"/>
          <p14:tracePt t="9421" x="9280525" y="4054475"/>
          <p14:tracePt t="9428" x="9272588" y="4054475"/>
          <p14:tracePt t="9449" x="9272588" y="4046538"/>
          <p14:tracePt t="9456" x="9264650" y="4046538"/>
          <p14:tracePt t="9462" x="9256713" y="4046538"/>
          <p14:tracePt t="9476" x="9247188" y="4046538"/>
          <p14:tracePt t="9483" x="9239250" y="4038600"/>
          <p14:tracePt t="9490" x="9231313" y="4038600"/>
          <p14:tracePt t="9497" x="9231313" y="4030663"/>
          <p14:tracePt t="9504" x="9223375" y="4030663"/>
          <p14:tracePt t="9511" x="9213850" y="4021138"/>
          <p14:tracePt t="9546" x="9205913" y="4021138"/>
          <p14:tracePt t="9560" x="9197975" y="4021138"/>
          <p14:tracePt t="9608" x="9190038" y="4021138"/>
          <p14:tracePt t="10674" x="9197975" y="4021138"/>
          <p14:tracePt t="10681" x="9223375" y="4021138"/>
          <p14:tracePt t="10689" x="9231313" y="4038600"/>
          <p14:tracePt t="10694" x="9256713" y="4054475"/>
          <p14:tracePt t="10701" x="9288463" y="4071938"/>
          <p14:tracePt t="10708" x="9313863" y="4087813"/>
          <p14:tracePt t="10715" x="9355138" y="4105275"/>
          <p14:tracePt t="10722" x="9396413" y="4129088"/>
          <p14:tracePt t="10729" x="9437688" y="4154488"/>
          <p14:tracePt t="10736" x="9488488" y="4179888"/>
          <p14:tracePt t="10743" x="9537700" y="4195763"/>
          <p14:tracePt t="10750" x="9571038" y="4229100"/>
          <p14:tracePt t="10757" x="9604375" y="4246563"/>
          <p14:tracePt t="10764" x="9629775" y="4270375"/>
          <p14:tracePt t="10772" x="9645650" y="4278313"/>
          <p14:tracePt t="10777" x="9671050" y="4295775"/>
          <p14:tracePt t="10784" x="9694863" y="4311650"/>
          <p14:tracePt t="10791" x="9704388" y="4337050"/>
          <p14:tracePt t="10798" x="9720263" y="4362450"/>
          <p14:tracePt t="10806" x="9737725" y="4386263"/>
          <p14:tracePt t="10813" x="9745663" y="4403725"/>
          <p14:tracePt t="10819" x="9761538" y="4437063"/>
          <p14:tracePt t="10826" x="9769475" y="4460875"/>
          <p14:tracePt t="10833" x="9779000" y="4486275"/>
          <p14:tracePt t="10840" x="9786938" y="4519613"/>
          <p14:tracePt t="10846" x="9794875" y="4535488"/>
          <p14:tracePt t="10853" x="9802813" y="4560888"/>
          <p14:tracePt t="10860" x="9802813" y="4594225"/>
          <p14:tracePt t="10867" x="9812338" y="4619625"/>
          <p14:tracePt t="10874" x="9820275" y="4643438"/>
          <p14:tracePt t="10881" x="9820275" y="4668838"/>
          <p14:tracePt t="10889" x="9820275" y="4694238"/>
          <p14:tracePt t="10895" x="9820275" y="4710113"/>
          <p14:tracePt t="10902" x="9828213" y="4743450"/>
          <p14:tracePt t="10909" x="9828213" y="4768850"/>
          <p14:tracePt t="10916" x="9828213" y="4792663"/>
          <p14:tracePt t="10923" x="9828213" y="4810125"/>
          <p14:tracePt t="10930" x="9828213" y="4833938"/>
          <p14:tracePt t="10936" x="9828213" y="4851400"/>
          <p14:tracePt t="10943" x="9828213" y="4867275"/>
          <p14:tracePt t="10950" x="9836150" y="4884738"/>
          <p14:tracePt t="10957" x="9836150" y="4900613"/>
          <p14:tracePt t="10972" x="9836150" y="4933950"/>
          <p14:tracePt t="10978" x="9844088" y="4951413"/>
          <p14:tracePt t="10985" x="9844088" y="4967288"/>
          <p14:tracePt t="10992" x="9844088" y="4992688"/>
          <p14:tracePt t="11000" x="9844088" y="5026025"/>
          <p14:tracePt t="11006" x="9844088" y="5049838"/>
          <p14:tracePt t="11013" x="9844088" y="5083175"/>
          <p14:tracePt t="11019" x="9844088" y="5116513"/>
          <p14:tracePt t="11027" x="9844088" y="5132388"/>
          <p14:tracePt t="11034" x="9844088" y="5165725"/>
          <p14:tracePt t="11040" x="9844088" y="5199063"/>
          <p14:tracePt t="11047" x="9844088" y="5224463"/>
          <p14:tracePt t="11056" x="9844088" y="5240338"/>
          <p14:tracePt t="11061" x="9844088" y="5273675"/>
          <p14:tracePt t="11068" x="9844088" y="5299075"/>
          <p14:tracePt t="11075" x="9836150" y="5324475"/>
          <p14:tracePt t="11081" x="9828213" y="5332413"/>
          <p14:tracePt t="11089" x="9828213" y="5357813"/>
          <p14:tracePt t="11095" x="9828213" y="5373688"/>
          <p14:tracePt t="11102" x="9820275" y="5389563"/>
          <p14:tracePt t="11109" x="9812338" y="5407025"/>
          <p14:tracePt t="11116" x="9802813" y="5422900"/>
          <p14:tracePt t="11123" x="9794875" y="5432425"/>
          <p14:tracePt t="11130" x="9786938" y="5440363"/>
          <p14:tracePt t="11137" x="9786938" y="5448300"/>
          <p14:tracePt t="11144" x="9786938" y="5456238"/>
          <p14:tracePt t="11157" x="9779000" y="5464175"/>
          <p14:tracePt t="11173" x="9769475" y="5473700"/>
          <p14:tracePt t="11206" x="9769475" y="5481638"/>
          <p14:tracePt t="11241" x="9761538" y="5481638"/>
          <p14:tracePt t="12333" x="9836150" y="5489575"/>
          <p14:tracePt t="12340" x="9944100" y="5507038"/>
          <p14:tracePt t="12347" x="10059988" y="5522913"/>
          <p14:tracePt t="12354" x="10160000" y="5538788"/>
          <p14:tracePt t="12361" x="10267950" y="5548313"/>
          <p14:tracePt t="12367" x="10358438" y="5564188"/>
          <p14:tracePt t="12374" x="10425113" y="5564188"/>
          <p14:tracePt t="12381" x="10499725" y="5581650"/>
          <p14:tracePt t="12388" x="10582275" y="5589588"/>
          <p14:tracePt t="12395" x="10666413" y="5597525"/>
          <p14:tracePt t="12402" x="10741025" y="5622925"/>
          <p14:tracePt t="12409" x="10823575" y="5638800"/>
          <p14:tracePt t="12416" x="10923588" y="5664200"/>
          <p14:tracePt t="12424" x="10998200" y="5697538"/>
          <p14:tracePt t="12430" x="11088688" y="5730875"/>
          <p14:tracePt t="12437" x="11171238" y="5762625"/>
          <p14:tracePt t="12444" x="11245850" y="5780088"/>
          <p14:tracePt t="12451" x="11320463" y="5813425"/>
          <p14:tracePt t="12458" x="11379200" y="5829300"/>
          <p14:tracePt t="12464" x="11437938" y="5854700"/>
          <p14:tracePt t="12471" x="11479213" y="5880100"/>
          <p14:tracePt t="12478" x="11520488" y="5888038"/>
          <p14:tracePt t="12485" x="11553825" y="5903913"/>
          <p14:tracePt t="12492" x="11569700" y="5921375"/>
          <p14:tracePt t="12499" x="11587163" y="5937250"/>
          <p14:tracePt t="12508" x="11595100" y="5945188"/>
          <p14:tracePt t="12513" x="11610975" y="5954713"/>
          <p14:tracePt t="12519" x="11620500" y="5962650"/>
          <p14:tracePt t="12527" x="11628438" y="5962650"/>
          <p14:tracePt t="12533" x="11628438" y="5970588"/>
          <p14:tracePt t="12547" x="11636375" y="5970588"/>
          <p14:tracePt t="12561" x="11644313" y="5970588"/>
          <p14:tracePt t="12568" x="11644313" y="5978525"/>
          <p14:tracePt t="12582" x="11652250" y="5995988"/>
          <p14:tracePt t="12588" x="11669713" y="6003925"/>
          <p14:tracePt t="12595" x="11677650" y="6011863"/>
          <p14:tracePt t="12603" x="11685588" y="6029325"/>
          <p14:tracePt t="12609" x="11685588" y="6037263"/>
          <p14:tracePt t="12616" x="11695113" y="6045200"/>
          <p14:tracePt t="12624" x="11703050" y="6045200"/>
          <p14:tracePt t="12630" x="11703050" y="6053138"/>
          <p14:tracePt t="12637" x="11710988" y="6062663"/>
          <p14:tracePt t="12644" x="11718925" y="6062663"/>
          <p14:tracePt t="12658" x="11726863" y="6062663"/>
          <p14:tracePt t="12665" x="11726863" y="6070600"/>
          <p14:tracePt t="12678" x="11726863" y="6078538"/>
          <p14:tracePt t="12692" x="11736388" y="6086475"/>
          <p14:tracePt t="12720" x="11744325" y="6086475"/>
          <p14:tracePt t="12727" x="11744325" y="6094413"/>
          <p14:tracePt t="12734" x="11744325" y="6103938"/>
          <p14:tracePt t="12748" x="11752263" y="6119813"/>
          <p14:tracePt t="12754" x="11769725" y="6137275"/>
          <p14:tracePt t="12762" x="11777663" y="6153150"/>
          <p14:tracePt t="12769" x="11793538" y="6178550"/>
          <p14:tracePt t="12775" x="11811000" y="6202363"/>
          <p14:tracePt t="12782" x="11818938" y="6227763"/>
          <p14:tracePt t="12789" x="11834813" y="6261100"/>
          <p14:tracePt t="12796" x="11844338" y="6286500"/>
          <p14:tracePt t="12803" x="11852275" y="6302375"/>
          <p14:tracePt t="12810" x="11860213" y="6327775"/>
          <p14:tracePt t="12817" x="11868150" y="6343650"/>
          <p14:tracePt t="12824" x="11876088" y="6351588"/>
          <p14:tracePt t="12838" x="11876088" y="6361113"/>
          <p14:tracePt t="12845" x="11885613" y="6369050"/>
          <p14:tracePt t="12858" x="11885613" y="6376988"/>
          <p14:tracePt t="12865" x="11885613" y="6384925"/>
          <p14:tracePt t="12872" x="11893550" y="6402388"/>
          <p14:tracePt t="12879" x="11901488" y="6426200"/>
          <p14:tracePt t="12886" x="11909425" y="6451600"/>
          <p14:tracePt t="12893" x="11926888" y="6477000"/>
          <p14:tracePt t="12899" x="11934825" y="6492875"/>
          <p14:tracePt t="12908" x="11950700" y="6518275"/>
          <p14:tracePt t="12914" x="11950700" y="6542088"/>
          <p14:tracePt t="12920" x="11960225" y="6567488"/>
          <p14:tracePt t="12927" x="11968163" y="6567488"/>
          <p14:tracePt t="12934" x="11976100" y="6575425"/>
          <p14:tracePt t="12941" x="11976100" y="6584950"/>
          <p14:tracePt t="12962" x="11976100" y="6592888"/>
          <p14:tracePt t="12969" x="11984038" y="6592888"/>
          <p14:tracePt t="12983" x="11984038" y="6600825"/>
          <p14:tracePt t="12997" x="11984038" y="6608763"/>
          <p14:tracePt t="13066" x="11984038" y="6618288"/>
          <p14:tracePt t="13100" x="11984038" y="6626225"/>
          <p14:tracePt t="13135" x="11984038" y="6634163"/>
          <p14:tracePt t="13141" x="11976100" y="6634163"/>
          <p14:tracePt t="13149" x="11976100" y="6642100"/>
          <p14:tracePt t="13162" x="11976100" y="6650038"/>
          <p14:tracePt t="13225" x="11968163" y="6650038"/>
          <p14:tracePt t="13245" x="11960225" y="6650038"/>
          <p14:tracePt t="13259" x="11960225" y="6659563"/>
          <p14:tracePt t="13266" x="11950700" y="6659563"/>
          <p14:tracePt t="13287" x="11942763" y="6659563"/>
          <p14:tracePt t="13294" x="11934825" y="6659563"/>
          <p14:tracePt t="13301" x="11926888" y="6659563"/>
          <p14:tracePt t="13322" x="11918950" y="6659563"/>
          <p14:tracePt t="13335" x="11909425" y="6659563"/>
          <p14:tracePt t="13384" x="11901488" y="66595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E45506-2358-DDAC-AD18-875F831AEE53}"/>
              </a:ext>
            </a:extLst>
          </p:cNvPr>
          <p:cNvSpPr txBox="1"/>
          <p:nvPr/>
        </p:nvSpPr>
        <p:spPr>
          <a:xfrm>
            <a:off x="3483428" y="568135"/>
            <a:ext cx="4833257" cy="369332"/>
          </a:xfrm>
          <a:prstGeom prst="rect">
            <a:avLst/>
          </a:prstGeom>
          <a:solidFill>
            <a:srgbClr val="FFE5FF"/>
          </a:solidFill>
          <a:ln>
            <a:noFill/>
          </a:ln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99"/>
                </a:solidFill>
              </a:rPr>
              <a:t>RISK FACTORS FOR ATHEROSCLEROSIS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31406-9951-9247-FE38-ED2E37D2BCDA}"/>
              </a:ext>
            </a:extLst>
          </p:cNvPr>
          <p:cNvSpPr txBox="1"/>
          <p:nvPr/>
        </p:nvSpPr>
        <p:spPr>
          <a:xfrm>
            <a:off x="995382" y="3429000"/>
            <a:ext cx="230777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NON MODIFIABLE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7DE0C-0C24-D14D-8A6D-F3A77CF6C672}"/>
              </a:ext>
            </a:extLst>
          </p:cNvPr>
          <p:cNvSpPr txBox="1"/>
          <p:nvPr/>
        </p:nvSpPr>
        <p:spPr>
          <a:xfrm>
            <a:off x="4686300" y="1870364"/>
            <a:ext cx="218209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Increasing age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30DEB-FFA9-0A37-6450-D7C3601B033E}"/>
              </a:ext>
            </a:extLst>
          </p:cNvPr>
          <p:cNvSpPr txBox="1"/>
          <p:nvPr/>
        </p:nvSpPr>
        <p:spPr>
          <a:xfrm>
            <a:off x="7096989" y="1670309"/>
            <a:ext cx="4052455" cy="738664"/>
          </a:xfrm>
          <a:prstGeom prst="rect">
            <a:avLst/>
          </a:prstGeom>
          <a:solidFill>
            <a:srgbClr val="FFFAEB"/>
          </a:solidFill>
          <a:effectLst>
            <a:glow rad="63500">
              <a:schemeClr val="accent4">
                <a:lumMod val="60000"/>
                <a:lumOff val="4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Disease process starts early in life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Manifests in middle and later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A1791-5B16-82C3-3DB1-AE8107E7BF05}"/>
              </a:ext>
            </a:extLst>
          </p:cNvPr>
          <p:cNvSpPr txBox="1"/>
          <p:nvPr/>
        </p:nvSpPr>
        <p:spPr>
          <a:xfrm>
            <a:off x="4686300" y="3398222"/>
            <a:ext cx="218209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Gender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E1D9A-256C-2883-510B-B190EA0DCECA}"/>
              </a:ext>
            </a:extLst>
          </p:cNvPr>
          <p:cNvSpPr txBox="1"/>
          <p:nvPr/>
        </p:nvSpPr>
        <p:spPr>
          <a:xfrm>
            <a:off x="7096989" y="3064033"/>
            <a:ext cx="4623957" cy="1384995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40000"/>
                <a:lumOff val="6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Males are at increased risk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After menopause females also have increased risk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At older age risk in females exceeds men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9E8DF-AAD3-8496-C0C0-DC628CD75783}"/>
              </a:ext>
            </a:extLst>
          </p:cNvPr>
          <p:cNvSpPr txBox="1"/>
          <p:nvPr/>
        </p:nvSpPr>
        <p:spPr>
          <a:xfrm>
            <a:off x="4686300" y="5372100"/>
            <a:ext cx="218209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Genetic factors</a:t>
            </a: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A7158-0C18-8224-2D94-5DEB67FFE4A4}"/>
              </a:ext>
            </a:extLst>
          </p:cNvPr>
          <p:cNvSpPr txBox="1"/>
          <p:nvPr/>
        </p:nvSpPr>
        <p:spPr>
          <a:xfrm>
            <a:off x="7096989" y="4956824"/>
            <a:ext cx="4426530" cy="1384995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40000"/>
                <a:lumOff val="6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Family history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Familial hypercholesterolemia increases risk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Other familial conditions like HTN, DM also increases risk 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96FBF9-3FAD-C1A4-E110-0A0B4F405288}"/>
              </a:ext>
            </a:extLst>
          </p:cNvPr>
          <p:cNvCxnSpPr/>
          <p:nvPr/>
        </p:nvCxnSpPr>
        <p:spPr>
          <a:xfrm>
            <a:off x="3906982" y="2039641"/>
            <a:ext cx="0" cy="3501736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D3CF61-8EF2-63E3-2EE0-444CE91CE8AE}"/>
              </a:ext>
            </a:extLst>
          </p:cNvPr>
          <p:cNvCxnSpPr/>
          <p:nvPr/>
        </p:nvCxnSpPr>
        <p:spPr>
          <a:xfrm>
            <a:off x="3927764" y="2039641"/>
            <a:ext cx="498764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BAD52-CDD5-AC89-6F6F-D657487D5923}"/>
              </a:ext>
            </a:extLst>
          </p:cNvPr>
          <p:cNvCxnSpPr/>
          <p:nvPr/>
        </p:nvCxnSpPr>
        <p:spPr>
          <a:xfrm>
            <a:off x="3927764" y="3563641"/>
            <a:ext cx="498764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38077D-145A-5327-3C40-51991D8D1EA7}"/>
              </a:ext>
            </a:extLst>
          </p:cNvPr>
          <p:cNvCxnSpPr/>
          <p:nvPr/>
        </p:nvCxnSpPr>
        <p:spPr>
          <a:xfrm>
            <a:off x="3927764" y="5541377"/>
            <a:ext cx="498764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6FB787-EB91-7957-B274-10EDB5EB78CE}"/>
              </a:ext>
            </a:extLst>
          </p:cNvPr>
          <p:cNvCxnSpPr/>
          <p:nvPr/>
        </p:nvCxnSpPr>
        <p:spPr>
          <a:xfrm>
            <a:off x="3386942" y="3563641"/>
            <a:ext cx="499259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3BEAF5AC-87EC-814F-FBB3-E104CDAA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07864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7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42"/>
    </mc:Choice>
    <mc:Fallback xmlns="">
      <p:transition spd="slow" advTm="124342"/>
    </mc:Fallback>
  </mc:AlternateContent>
  <p:extLst>
    <p:ext uri="{3A86A75C-4F4B-4683-9AE1-C65F6400EC91}">
      <p14:laserTraceLst xmlns:p14="http://schemas.microsoft.com/office/powerpoint/2010/main">
        <p14:tracePtLst>
          <p14:tracePt t="2596" x="11744325" y="6618288"/>
          <p14:tracePt t="2603" x="11420475" y="6492875"/>
          <p14:tracePt t="2610" x="11155363" y="6376988"/>
          <p14:tracePt t="2621" x="10882313" y="6219825"/>
          <p14:tracePt t="2624" x="10574338" y="6037263"/>
          <p14:tracePt t="2630" x="10250488" y="5895975"/>
          <p14:tracePt t="2639" x="9936163" y="5754688"/>
          <p14:tracePt t="2644" x="9604375" y="5589588"/>
          <p14:tracePt t="2651" x="9280525" y="5448300"/>
          <p14:tracePt t="2658" x="8932863" y="5281613"/>
          <p14:tracePt t="2665" x="8583613" y="5132388"/>
          <p14:tracePt t="2672" x="8235950" y="5008563"/>
          <p14:tracePt t="2679" x="7896225" y="4900613"/>
          <p14:tracePt t="2686" x="7531100" y="4792663"/>
          <p14:tracePt t="2693" x="7158038" y="4660900"/>
          <p14:tracePt t="2700" x="6759575" y="4511675"/>
          <p14:tracePt t="2706" x="6419850" y="4378325"/>
          <p14:tracePt t="2713" x="6080125" y="4270375"/>
          <p14:tracePt t="2722" x="5822950" y="4195763"/>
          <p14:tracePt t="2727" x="5656263" y="4154488"/>
          <p14:tracePt t="2734" x="5524500" y="4121150"/>
          <p14:tracePt t="2741" x="5416550" y="4105275"/>
          <p14:tracePt t="2748" x="5332413" y="4097338"/>
          <p14:tracePt t="2756" x="5275263" y="4097338"/>
          <p14:tracePt t="2762" x="5216525" y="4097338"/>
          <p14:tracePt t="2769" x="5175250" y="4097338"/>
          <p14:tracePt t="2776" x="5118100" y="4097338"/>
          <p14:tracePt t="2783" x="5075238" y="4105275"/>
          <p14:tracePt t="2789" x="5026025" y="4121150"/>
          <p14:tracePt t="2796" x="4984750" y="4138613"/>
          <p14:tracePt t="2803" x="4935538" y="4146550"/>
          <p14:tracePt t="2810" x="4876800" y="4162425"/>
          <p14:tracePt t="2817" x="4818063" y="4195763"/>
          <p14:tracePt t="2824" x="4743450" y="4229100"/>
          <p14:tracePt t="2831" x="4694238" y="4254500"/>
          <p14:tracePt t="2839" x="4645025" y="4278313"/>
          <p14:tracePt t="2845" x="4603750" y="4287838"/>
          <p14:tracePt t="2852" x="4578350" y="4303713"/>
          <p14:tracePt t="2859" x="4552950" y="4303713"/>
          <p14:tracePt t="2865" x="4529138" y="4311650"/>
          <p14:tracePt t="2872" x="4519613" y="4321175"/>
          <p14:tracePt t="2879" x="4495800" y="4329113"/>
          <p14:tracePt t="2886" x="4478338" y="4337050"/>
          <p14:tracePt t="2893" x="4454525" y="4344988"/>
          <p14:tracePt t="2900" x="4445000" y="4344988"/>
          <p14:tracePt t="2907" x="4421188" y="4352925"/>
          <p14:tracePt t="2914" x="4395788" y="4352925"/>
          <p14:tracePt t="2922" x="4379913" y="4362450"/>
          <p14:tracePt t="2928" x="4346575" y="4362450"/>
          <p14:tracePt t="2935" x="4321175" y="4362450"/>
          <p14:tracePt t="2942" x="4305300" y="4370388"/>
          <p14:tracePt t="2948" x="4279900" y="4370388"/>
          <p14:tracePt t="2955" x="4254500" y="4378325"/>
          <p14:tracePt t="2962" x="4229100" y="4378325"/>
          <p14:tracePt t="2969" x="4213225" y="4378325"/>
          <p14:tracePt t="2976" x="4187825" y="4378325"/>
          <p14:tracePt t="2983" x="4171950" y="4386263"/>
          <p14:tracePt t="2990" x="4154488" y="4386263"/>
          <p14:tracePt t="2997" x="4130675" y="4386263"/>
          <p14:tracePt t="3005" x="4105275" y="4386263"/>
          <p14:tracePt t="3011" x="4097338" y="4386263"/>
          <p14:tracePt t="3018" x="4071938" y="4386263"/>
          <p14:tracePt t="3025" x="4056063" y="4386263"/>
          <p14:tracePt t="3032" x="4048125" y="4378325"/>
          <p14:tracePt t="3039" x="4030663" y="4370388"/>
          <p14:tracePt t="3045" x="4022725" y="4352925"/>
          <p14:tracePt t="3052" x="4014788" y="4352925"/>
          <p14:tracePt t="3384" x="3881438" y="4329113"/>
          <p14:tracePt t="3391" x="3690938" y="4287838"/>
          <p14:tracePt t="3398" x="3492500" y="4229100"/>
          <p14:tracePt t="3405" x="3351213" y="4195763"/>
          <p14:tracePt t="3412" x="3225800" y="4154488"/>
          <p14:tracePt t="3419" x="3117850" y="4113213"/>
          <p14:tracePt t="3426" x="3035300" y="4079875"/>
          <p14:tracePt t="3433" x="2960688" y="4046538"/>
          <p14:tracePt t="3440" x="2903538" y="4030663"/>
          <p14:tracePt t="3446" x="2852738" y="4013200"/>
          <p14:tracePt t="3453" x="2819400" y="3989388"/>
          <p14:tracePt t="3460" x="2770188" y="3971925"/>
          <p14:tracePt t="3467" x="2736850" y="3956050"/>
          <p14:tracePt t="3474" x="2703513" y="3938588"/>
          <p14:tracePt t="3481" x="2670175" y="3930650"/>
          <p14:tracePt t="3488" x="2636838" y="3914775"/>
          <p14:tracePt t="3495" x="2603500" y="3897313"/>
          <p14:tracePt t="3502" x="2571750" y="3889375"/>
          <p14:tracePt t="3509" x="2538413" y="3871913"/>
          <p14:tracePt t="3517" x="2505075" y="3863975"/>
          <p14:tracePt t="3522" x="2471738" y="3856038"/>
          <p14:tracePt t="3529" x="2446338" y="3848100"/>
          <p14:tracePt t="3536" x="2438400" y="3830638"/>
          <p14:tracePt t="3543" x="2413000" y="3822700"/>
          <p14:tracePt t="3550" x="2397125" y="3822700"/>
          <p14:tracePt t="3557" x="2389188" y="3822700"/>
          <p14:tracePt t="3564" x="2371725" y="3822700"/>
          <p14:tracePt t="3585" x="2347913" y="3814763"/>
          <p14:tracePt t="3586" x="2330450" y="3814763"/>
          <p14:tracePt t="3593" x="2314575" y="3806825"/>
          <p14:tracePt t="3601" x="2297113" y="3806825"/>
          <p14:tracePt t="3606" x="2273300" y="3797300"/>
          <p14:tracePt t="3613" x="2255838" y="3789363"/>
          <p14:tracePt t="3620" x="2239963" y="3789363"/>
          <p14:tracePt t="3627" x="2222500" y="3789363"/>
          <p14:tracePt t="3634" x="2206625" y="3781425"/>
          <p14:tracePt t="3641" x="2197100" y="3781425"/>
          <p14:tracePt t="3648" x="2181225" y="3773488"/>
          <p14:tracePt t="3662" x="2173288" y="3773488"/>
          <p14:tracePt t="3676" x="2165350" y="3773488"/>
          <p14:tracePt t="3684" x="2155825" y="3773488"/>
          <p14:tracePt t="3689" x="2147888" y="3773488"/>
          <p14:tracePt t="3711" x="2139950" y="3765550"/>
          <p14:tracePt t="3717" x="2132013" y="3765550"/>
          <p14:tracePt t="3731" x="2122488" y="3765550"/>
          <p14:tracePt t="3738" x="2114550" y="3765550"/>
          <p14:tracePt t="3745" x="2106613" y="3765550"/>
          <p14:tracePt t="3774" x="2098675" y="3765550"/>
          <p14:tracePt t="3795" x="2098675" y="3756025"/>
          <p14:tracePt t="3857" x="2098675" y="3748088"/>
          <p14:tracePt t="3864" x="2106613" y="3748088"/>
          <p14:tracePt t="3878" x="2132013" y="3740150"/>
          <p14:tracePt t="3885" x="2155825" y="3740150"/>
          <p14:tracePt t="3892" x="2189163" y="3740150"/>
          <p14:tracePt t="3900" x="2230438" y="3740150"/>
          <p14:tracePt t="3906" x="2289175" y="3740150"/>
          <p14:tracePt t="3913" x="2347913" y="3740150"/>
          <p14:tracePt t="3920" x="2405063" y="3740150"/>
          <p14:tracePt t="3926" x="2446338" y="3740150"/>
          <p14:tracePt t="3934" x="2479675" y="3748088"/>
          <p14:tracePt t="3940" x="2505075" y="3748088"/>
          <p14:tracePt t="3947" x="2528888" y="3756025"/>
          <p14:tracePt t="3954" x="2554288" y="3756025"/>
          <p14:tracePt t="3961" x="2579688" y="3756025"/>
          <p14:tracePt t="3968" x="2603500" y="3765550"/>
          <p14:tracePt t="3975" x="2628900" y="3765550"/>
          <p14:tracePt t="3984" x="2662238" y="3773488"/>
          <p14:tracePt t="3989" x="2695575" y="3773488"/>
          <p14:tracePt t="3996" x="2711450" y="3773488"/>
          <p14:tracePt t="4003" x="2736850" y="3781425"/>
          <p14:tracePt t="4009" x="2754313" y="3781425"/>
          <p14:tracePt t="4023" x="2762250" y="3781425"/>
          <p14:tracePt t="4030" x="2770188" y="3781425"/>
          <p14:tracePt t="4065" x="2778125" y="3781425"/>
          <p14:tracePt t="4079" x="2786063" y="3781425"/>
          <p14:tracePt t="4100" x="2795588" y="3781425"/>
          <p14:tracePt t="4390" x="2795588" y="3789363"/>
          <p14:tracePt t="4404" x="2803525" y="3789363"/>
          <p14:tracePt t="4411" x="2803525" y="3797300"/>
          <p14:tracePt t="4418" x="2803525" y="3806825"/>
          <p14:tracePt t="4424" x="2811463" y="3806825"/>
          <p14:tracePt t="4432" x="2811463" y="3814763"/>
          <p14:tracePt t="4438" x="2811463" y="3822700"/>
          <p14:tracePt t="4445" x="2811463" y="3830638"/>
          <p14:tracePt t="4452" x="2819400" y="3830638"/>
          <p14:tracePt t="4459" x="2819400" y="3840163"/>
          <p14:tracePt t="4473" x="2828925" y="3848100"/>
          <p14:tracePt t="4487" x="2836863" y="3856038"/>
          <p14:tracePt t="4500" x="2836863" y="3863975"/>
          <p14:tracePt t="4507" x="2836863" y="3871913"/>
          <p14:tracePt t="4521" x="2844800" y="3881438"/>
          <p14:tracePt t="4528" x="2844800" y="3889375"/>
          <p14:tracePt t="4535" x="2852738" y="3889375"/>
          <p14:tracePt t="4542" x="2860675" y="3897313"/>
          <p14:tracePt t="4551" x="2860675" y="3905250"/>
          <p14:tracePt t="4556" x="2860675" y="3914775"/>
          <p14:tracePt t="4570" x="2870200" y="3922713"/>
          <p14:tracePt t="4584" x="2870200" y="3930650"/>
          <p14:tracePt t="4592" x="2878138" y="3938588"/>
          <p14:tracePt t="4611" x="2878138" y="3946525"/>
          <p14:tracePt t="4618" x="2886075" y="3946525"/>
          <p14:tracePt t="4625" x="2886075" y="3956050"/>
          <p14:tracePt t="6769" x="2952750" y="3938588"/>
          <p14:tracePt t="6775" x="3043238" y="3905250"/>
          <p14:tracePt t="6782" x="3117850" y="3863975"/>
          <p14:tracePt t="6789" x="3192463" y="3814763"/>
          <p14:tracePt t="6796" x="3267075" y="3765550"/>
          <p14:tracePt t="6803" x="3359150" y="3706813"/>
          <p14:tracePt t="6810" x="3441700" y="3648075"/>
          <p14:tracePt t="6817" x="3567113" y="3573463"/>
          <p14:tracePt t="6824" x="3673475" y="3516313"/>
          <p14:tracePt t="6832" x="3781425" y="3441700"/>
          <p14:tracePt t="6838" x="3881438" y="3382963"/>
          <p14:tracePt t="6845" x="3997325" y="3316288"/>
          <p14:tracePt t="6852" x="4130675" y="3233738"/>
          <p14:tracePt t="6858" x="4295775" y="3151188"/>
          <p14:tracePt t="6866" x="4429125" y="3060700"/>
          <p14:tracePt t="6873" x="4545013" y="3001963"/>
          <p14:tracePt t="6880" x="4660900" y="2935288"/>
          <p14:tracePt t="6886" x="4776788" y="2894013"/>
          <p14:tracePt t="6893" x="4876800" y="2836863"/>
          <p14:tracePt t="6900" x="4984750" y="2786063"/>
          <p14:tracePt t="6907" x="5059363" y="2744788"/>
          <p14:tracePt t="6915" x="5141913" y="2703513"/>
          <p14:tracePt t="6920" x="5208588" y="2670175"/>
          <p14:tracePt t="6927" x="5283200" y="2636838"/>
          <p14:tracePt t="6934" x="5357813" y="2595563"/>
          <p14:tracePt t="6941" x="5416550" y="2562225"/>
          <p14:tracePt t="6948" x="5473700" y="2536825"/>
          <p14:tracePt t="6955" x="5507038" y="2520950"/>
          <p14:tracePt t="6962" x="5548313" y="2505075"/>
          <p14:tracePt t="6969" x="5565775" y="2495550"/>
          <p14:tracePt t="6976" x="5573713" y="2487613"/>
          <p14:tracePt t="6983" x="5589588" y="2479675"/>
          <p14:tracePt t="7066" x="5599113" y="2479675"/>
          <p14:tracePt t="7086" x="5607050" y="2479675"/>
          <p14:tracePt t="7107" x="5614988" y="2479675"/>
          <p14:tracePt t="7114" x="5640388" y="2479675"/>
          <p14:tracePt t="7121" x="5656263" y="2479675"/>
          <p14:tracePt t="7128" x="5681663" y="2479675"/>
          <p14:tracePt t="7135" x="5715000" y="2471738"/>
          <p14:tracePt t="7142" x="5738813" y="2471738"/>
          <p14:tracePt t="7149" x="5772150" y="2462213"/>
          <p14:tracePt t="7155" x="5805488" y="2454275"/>
          <p14:tracePt t="7163" x="5838825" y="2454275"/>
          <p14:tracePt t="7169" x="5872163" y="2446338"/>
          <p14:tracePt t="7176" x="5897563" y="2438400"/>
          <p14:tracePt t="7183" x="5913438" y="2430463"/>
          <p14:tracePt t="7190" x="5938838" y="2430463"/>
          <p14:tracePt t="7199" x="5954713" y="2420938"/>
          <p14:tracePt t="7204" x="5962650" y="2413000"/>
          <p14:tracePt t="7211" x="5980113" y="2405063"/>
          <p14:tracePt t="7218" x="6005513" y="2397125"/>
          <p14:tracePt t="7225" x="6013450" y="2397125"/>
          <p14:tracePt t="7232" x="6029325" y="2397125"/>
          <p14:tracePt t="7239" x="6046788" y="2387600"/>
          <p14:tracePt t="7245" x="6062663" y="2379663"/>
          <p14:tracePt t="7252" x="6070600" y="2371725"/>
          <p14:tracePt t="7259" x="6088063" y="2363788"/>
          <p14:tracePt t="7266" x="6096000" y="2355850"/>
          <p14:tracePt t="7273" x="6103938" y="2355850"/>
          <p14:tracePt t="7280" x="6111875" y="2355850"/>
          <p14:tracePt t="7287" x="6121400" y="2346325"/>
          <p14:tracePt t="7301" x="6129338" y="2338388"/>
          <p14:tracePt t="7321" x="6137275" y="2338388"/>
          <p14:tracePt t="8221" x="6170613" y="2346325"/>
          <p14:tracePt t="8227" x="6219825" y="2387600"/>
          <p14:tracePt t="8234" x="6286500" y="2430463"/>
          <p14:tracePt t="8241" x="6345238" y="2479675"/>
          <p14:tracePt t="8248" x="6411913" y="2536825"/>
          <p14:tracePt t="8255" x="6461125" y="2579688"/>
          <p14:tracePt t="8261" x="6486525" y="2620963"/>
          <p14:tracePt t="8269" x="6510338" y="2644775"/>
          <p14:tracePt t="8277" x="6535738" y="2670175"/>
          <p14:tracePt t="8283" x="6551613" y="2686050"/>
          <p14:tracePt t="8289" x="6561138" y="2711450"/>
          <p14:tracePt t="8296" x="6569075" y="2711450"/>
          <p14:tracePt t="8303" x="6569075" y="2728913"/>
          <p14:tracePt t="8311" x="6569075" y="2744788"/>
          <p14:tracePt t="8317" x="6569075" y="2752725"/>
          <p14:tracePt t="8324" x="6569075" y="2786063"/>
          <p14:tracePt t="8331" x="6569075" y="2811463"/>
          <p14:tracePt t="8338" x="6569075" y="2844800"/>
          <p14:tracePt t="8344" x="6569075" y="2868613"/>
          <p14:tracePt t="8352" x="6551613" y="2901950"/>
          <p14:tracePt t="8358" x="6535738" y="2952750"/>
          <p14:tracePt t="8366" x="6527800" y="3009900"/>
          <p14:tracePt t="8374" x="6510338" y="3068638"/>
          <p14:tracePt t="8379" x="6486525" y="3151188"/>
          <p14:tracePt t="8386" x="6469063" y="3217863"/>
          <p14:tracePt t="8394" x="6443663" y="3275013"/>
          <p14:tracePt t="8400" x="6435725" y="3316288"/>
          <p14:tracePt t="8407" x="6427788" y="3367088"/>
          <p14:tracePt t="8414" x="6411913" y="3382963"/>
          <p14:tracePt t="8420" x="6411913" y="3408363"/>
          <p14:tracePt t="8427" x="6394450" y="3433763"/>
          <p14:tracePt t="8434" x="6378575" y="3449638"/>
          <p14:tracePt t="8441" x="6369050" y="3457575"/>
          <p14:tracePt t="8448" x="6361113" y="3475038"/>
          <p14:tracePt t="8455" x="6345238" y="3490913"/>
          <p14:tracePt t="8462" x="6337300" y="3508375"/>
          <p14:tracePt t="8469" x="6327775" y="3508375"/>
          <p14:tracePt t="8477" x="6311900" y="3524250"/>
          <p14:tracePt t="8483" x="6303963" y="3541713"/>
          <p14:tracePt t="8490" x="6286500" y="3549650"/>
          <p14:tracePt t="8497" x="6278563" y="3557588"/>
          <p14:tracePt t="8503" x="6261100" y="3573463"/>
          <p14:tracePt t="8511" x="6245225" y="3590925"/>
          <p14:tracePt t="8517" x="6245225" y="3598863"/>
          <p14:tracePt t="8524" x="6229350" y="3606800"/>
          <p14:tracePt t="8531" x="6211888" y="3624263"/>
          <p14:tracePt t="8538" x="6211888" y="3632200"/>
          <p14:tracePt t="8545" x="6203950" y="3640138"/>
          <p14:tracePt t="8552" x="6196013" y="3640138"/>
          <p14:tracePt t="8573" x="6186488" y="3648075"/>
          <p14:tracePt t="8587" x="6186488" y="3657600"/>
          <p14:tracePt t="8600" x="6178550" y="3657600"/>
          <p14:tracePt t="8621" x="6170613" y="3665538"/>
          <p14:tracePt t="8773" x="6178550" y="3665538"/>
          <p14:tracePt t="8794" x="6186488" y="3657600"/>
          <p14:tracePt t="8808" x="6196013" y="3657600"/>
          <p14:tracePt t="8815" x="6203950" y="3657600"/>
          <p14:tracePt t="8822" x="6211888" y="3657600"/>
          <p14:tracePt t="8828" x="6219825" y="3657600"/>
          <p14:tracePt t="8835" x="6253163" y="3657600"/>
          <p14:tracePt t="8842" x="6278563" y="3657600"/>
          <p14:tracePt t="8849" x="6311900" y="3657600"/>
          <p14:tracePt t="8856" x="6327775" y="3657600"/>
          <p14:tracePt t="8863" x="6361113" y="3665538"/>
          <p14:tracePt t="8870" x="6394450" y="3673475"/>
          <p14:tracePt t="8878" x="6427788" y="3690938"/>
          <p14:tracePt t="8884" x="6469063" y="3714750"/>
          <p14:tracePt t="8891" x="6502400" y="3740150"/>
          <p14:tracePt t="8898" x="6535738" y="3773488"/>
          <p14:tracePt t="8905" x="6584950" y="3797300"/>
          <p14:tracePt t="8911" x="6626225" y="3840163"/>
          <p14:tracePt t="8918" x="6677025" y="3871913"/>
          <p14:tracePt t="8925" x="6726238" y="3930650"/>
          <p14:tracePt t="8933" x="6767513" y="3979863"/>
          <p14:tracePt t="8940" x="6800850" y="4030663"/>
          <p14:tracePt t="8946" x="6834188" y="4087813"/>
          <p14:tracePt t="8954" x="6867525" y="4138613"/>
          <p14:tracePt t="8961" x="6892925" y="4187825"/>
          <p14:tracePt t="8968" x="6908800" y="4229100"/>
          <p14:tracePt t="8979" x="6942138" y="4278313"/>
          <p14:tracePt t="8982" x="6950075" y="4329113"/>
          <p14:tracePt t="8988" x="6958013" y="4370388"/>
          <p14:tracePt t="8995" x="6967538" y="4427538"/>
          <p14:tracePt t="9003" x="6975475" y="4470400"/>
          <p14:tracePt t="9011" x="6983413" y="4527550"/>
          <p14:tracePt t="9016" x="6983413" y="4586288"/>
          <p14:tracePt t="9023" x="6983413" y="4660900"/>
          <p14:tracePt t="9030" x="6983413" y="4702175"/>
          <p14:tracePt t="9037" x="6983413" y="4759325"/>
          <p14:tracePt t="9045" x="6983413" y="4818063"/>
          <p14:tracePt t="9051" x="6983413" y="4867275"/>
          <p14:tracePt t="9057" x="6975475" y="4918075"/>
          <p14:tracePt t="9064" x="6967538" y="4959350"/>
          <p14:tracePt t="9072" x="6950075" y="5008563"/>
          <p14:tracePt t="9078" x="6942138" y="5067300"/>
          <p14:tracePt t="9086" x="6924675" y="5091113"/>
          <p14:tracePt t="9092" x="6916738" y="5124450"/>
          <p14:tracePt t="9099" x="6908800" y="5141913"/>
          <p14:tracePt t="9107" x="6900863" y="5165725"/>
          <p14:tracePt t="9113" x="6892925" y="5183188"/>
          <p14:tracePt t="9120" x="6883400" y="5199063"/>
          <p14:tracePt t="9128" x="6867525" y="5224463"/>
          <p14:tracePt t="9134" x="6859588" y="5249863"/>
          <p14:tracePt t="9141" x="6850063" y="5273675"/>
          <p14:tracePt t="9148" x="6842125" y="5299075"/>
          <p14:tracePt t="9154" x="6826250" y="5314950"/>
          <p14:tracePt t="9162" x="6808788" y="5348288"/>
          <p14:tracePt t="9168" x="6784975" y="5389563"/>
          <p14:tracePt t="9175" x="6759575" y="5432425"/>
          <p14:tracePt t="9182" x="6734175" y="5481638"/>
          <p14:tracePt t="9189" x="6692900" y="5530850"/>
          <p14:tracePt t="9196" x="6659563" y="5581650"/>
          <p14:tracePt t="9203" x="6635750" y="5613400"/>
          <p14:tracePt t="9211" x="6618288" y="5646738"/>
          <p14:tracePt t="9217" x="6602413" y="5688013"/>
          <p14:tracePt t="9224" x="6584950" y="5705475"/>
          <p14:tracePt t="9230" x="6569075" y="5721350"/>
          <p14:tracePt t="9238" x="6569075" y="5730875"/>
          <p14:tracePt t="9245" x="6561138" y="5738813"/>
          <p14:tracePt t="9251" x="6551613" y="5746750"/>
          <p14:tracePt t="9266" x="6543675" y="5754688"/>
          <p14:tracePt t="9279" x="6543675" y="5762625"/>
          <p14:tracePt t="9295" x="6535738" y="5762625"/>
          <p14:tracePt t="9704" x="6518275" y="5730875"/>
          <p14:tracePt t="9710" x="6494463" y="5680075"/>
          <p14:tracePt t="9717" x="6469063" y="5638800"/>
          <p14:tracePt t="9724" x="6443663" y="5572125"/>
          <p14:tracePt t="9731" x="6411913" y="5514975"/>
          <p14:tracePt t="9738" x="6394450" y="5456238"/>
          <p14:tracePt t="9745" x="6361113" y="5381625"/>
          <p14:tracePt t="9752" x="6353175" y="5307013"/>
          <p14:tracePt t="9759" x="6327775" y="5224463"/>
          <p14:tracePt t="9766" x="6303963" y="5124450"/>
          <p14:tracePt t="9773" x="6286500" y="5033963"/>
          <p14:tracePt t="9780" x="6278563" y="4951413"/>
          <p14:tracePt t="9786" x="6261100" y="4884738"/>
          <p14:tracePt t="9795" x="6253163" y="4810125"/>
          <p14:tracePt t="9801" x="6245225" y="4735513"/>
          <p14:tracePt t="9807" x="6245225" y="4668838"/>
          <p14:tracePt t="9814" x="6245225" y="4610100"/>
          <p14:tracePt t="9821" x="6237288" y="4552950"/>
          <p14:tracePt t="9828" x="6229350" y="4519613"/>
          <p14:tracePt t="9835" x="6219825" y="4486275"/>
          <p14:tracePt t="9842" x="6219825" y="4445000"/>
          <p14:tracePt t="9849" x="6203950" y="4411663"/>
          <p14:tracePt t="9856" x="6186488" y="4352925"/>
          <p14:tracePt t="9862" x="6178550" y="4295775"/>
          <p14:tracePt t="9870" x="6162675" y="4237038"/>
          <p14:tracePt t="9878" x="6137275" y="4162425"/>
          <p14:tracePt t="9883" x="6129338" y="4097338"/>
          <p14:tracePt t="9890" x="6111875" y="4005263"/>
          <p14:tracePt t="9897" x="6088063" y="3922713"/>
          <p14:tracePt t="9904" x="6062663" y="3830638"/>
          <p14:tracePt t="9912" x="6046788" y="3732213"/>
          <p14:tracePt t="9918" x="6013450" y="3624263"/>
          <p14:tracePt t="9925" x="5988050" y="3524250"/>
          <p14:tracePt t="9932" x="5962650" y="3408363"/>
          <p14:tracePt t="9938" x="5946775" y="3325813"/>
          <p14:tracePt t="9945" x="5930900" y="3251200"/>
          <p14:tracePt t="9952" x="5913438" y="3167063"/>
          <p14:tracePt t="9960" x="5905500" y="3084513"/>
          <p14:tracePt t="9966" x="5888038" y="3001963"/>
          <p14:tracePt t="9973" x="5888038" y="2919413"/>
          <p14:tracePt t="9980" x="5888038" y="2836863"/>
          <p14:tracePt t="9987" x="5880100" y="2760663"/>
          <p14:tracePt t="9995" x="5880100" y="2695575"/>
          <p14:tracePt t="10001" x="5872163" y="2620963"/>
          <p14:tracePt t="10008" x="5872163" y="2546350"/>
          <p14:tracePt t="10014" x="5872163" y="2454275"/>
          <p14:tracePt t="10022" x="5888038" y="2338388"/>
          <p14:tracePt t="10028" x="5897563" y="2238375"/>
          <p14:tracePt t="10035" x="5897563" y="2155825"/>
          <p14:tracePt t="10042" x="5905500" y="2089150"/>
          <p14:tracePt t="10049" x="5913438" y="2032000"/>
          <p14:tracePt t="10056" x="5913438" y="1998663"/>
          <p14:tracePt t="10063" x="5921375" y="1973263"/>
          <p14:tracePt t="10070" x="5921375" y="1949450"/>
          <p14:tracePt t="10078" x="5921375" y="1924050"/>
          <p14:tracePt t="10083" x="5921375" y="1906588"/>
          <p14:tracePt t="10090" x="5921375" y="1890713"/>
          <p14:tracePt t="10097" x="5921375" y="1882775"/>
          <p14:tracePt t="10104" x="5921375" y="1874838"/>
          <p14:tracePt t="10118" x="5921375" y="1865313"/>
          <p14:tracePt t="10125" x="5921375" y="1857375"/>
          <p14:tracePt t="10146" x="5921375" y="1849438"/>
          <p14:tracePt t="10167" x="5930900" y="1849438"/>
          <p14:tracePt t="10278" x="5921375" y="1874838"/>
          <p14:tracePt t="10285" x="5905500" y="1906588"/>
          <p14:tracePt t="10292" x="5880100" y="1949450"/>
          <p14:tracePt t="10298" x="5864225" y="1998663"/>
          <p14:tracePt t="10305" x="5846763" y="2032000"/>
          <p14:tracePt t="10312" x="5830888" y="2089150"/>
          <p14:tracePt t="10319" x="5805488" y="2163763"/>
          <p14:tracePt t="10326" x="5789613" y="2222500"/>
          <p14:tracePt t="10333" x="5772150" y="2281238"/>
          <p14:tracePt t="10340" x="5756275" y="2371725"/>
          <p14:tracePt t="10347" x="5756275" y="2438400"/>
          <p14:tracePt t="10354" x="5730875" y="2520950"/>
          <p14:tracePt t="10362" x="5722938" y="2620963"/>
          <p14:tracePt t="10367" x="5715000" y="2703513"/>
          <p14:tracePt t="10374" x="5697538" y="2803525"/>
          <p14:tracePt t="10381" x="5689600" y="2901950"/>
          <p14:tracePt t="10388" x="5681663" y="3043238"/>
          <p14:tracePt t="10395" x="5656263" y="3176588"/>
          <p14:tracePt t="10401" x="5630863" y="3292475"/>
          <p14:tracePt t="10409" x="5622925" y="3400425"/>
          <p14:tracePt t="10416" x="5599113" y="3516313"/>
          <p14:tracePt t="10422" x="5589588" y="3616325"/>
          <p14:tracePt t="10429" x="5573713" y="3706813"/>
          <p14:tracePt t="10436" x="5565775" y="3797300"/>
          <p14:tracePt t="10445" x="5556250" y="3863975"/>
          <p14:tracePt t="10450" x="5548313" y="3938588"/>
          <p14:tracePt t="10457" x="5540375" y="4013200"/>
          <p14:tracePt t="10464" x="5540375" y="4079875"/>
          <p14:tracePt t="10471" x="5524500" y="4138613"/>
          <p14:tracePt t="10478" x="5524500" y="4195763"/>
          <p14:tracePt t="10484" x="5514975" y="4262438"/>
          <p14:tracePt t="10491" x="5514975" y="4337050"/>
          <p14:tracePt t="10498" x="5514975" y="4386263"/>
          <p14:tracePt t="10505" x="5514975" y="4445000"/>
          <p14:tracePt t="10512" x="5514975" y="4502150"/>
          <p14:tracePt t="10519" x="5514975" y="4560888"/>
          <p14:tracePt t="10526" x="5514975" y="4602163"/>
          <p14:tracePt t="10533" x="5514975" y="4660900"/>
          <p14:tracePt t="10541" x="5524500" y="4718050"/>
          <p14:tracePt t="10547" x="5524500" y="4776788"/>
          <p14:tracePt t="10554" x="5524500" y="4818063"/>
          <p14:tracePt t="10562" x="5540375" y="4859338"/>
          <p14:tracePt t="10568" x="5540375" y="4884738"/>
          <p14:tracePt t="10574" x="5548313" y="4918075"/>
          <p14:tracePt t="10581" x="5548313" y="4951413"/>
          <p14:tracePt t="10588" x="5548313" y="4967288"/>
          <p14:tracePt t="10596" x="5548313" y="5000625"/>
          <p14:tracePt t="10602" x="5548313" y="5033963"/>
          <p14:tracePt t="10609" x="5548313" y="5067300"/>
          <p14:tracePt t="10616" x="5556250" y="5083175"/>
          <p14:tracePt t="10623" x="5556250" y="5108575"/>
          <p14:tracePt t="10630" x="5565775" y="5132388"/>
          <p14:tracePt t="10637" x="5565775" y="5141913"/>
          <p14:tracePt t="10645" x="5565775" y="5157788"/>
          <p14:tracePt t="10651" x="5565775" y="5175250"/>
          <p14:tracePt t="10657" x="5573713" y="5183188"/>
          <p14:tracePt t="10664" x="5573713" y="5199063"/>
          <p14:tracePt t="10672" x="5573713" y="5207000"/>
          <p14:tracePt t="10678" x="5581650" y="5224463"/>
          <p14:tracePt t="10685" x="5581650" y="5249863"/>
          <p14:tracePt t="10692" x="5589588" y="5265738"/>
          <p14:tracePt t="10699" x="5589588" y="5273675"/>
          <p14:tracePt t="10706" x="5599113" y="5291138"/>
          <p14:tracePt t="10713" x="5607050" y="5314950"/>
          <p14:tracePt t="10720" x="5607050" y="5324475"/>
          <p14:tracePt t="10727" x="5607050" y="5340350"/>
          <p14:tracePt t="10734" x="5614988" y="5365750"/>
          <p14:tracePt t="10740" x="5614988" y="5373688"/>
          <p14:tracePt t="10748" x="5622925" y="5389563"/>
          <p14:tracePt t="10754" x="5622925" y="5414963"/>
          <p14:tracePt t="10762" x="5630863" y="5422900"/>
          <p14:tracePt t="10768" x="5630863" y="5440363"/>
          <p14:tracePt t="10775" x="5630863" y="5448300"/>
          <p14:tracePt t="10782" x="5640388" y="5448300"/>
          <p14:tracePt t="10789" x="5640388" y="5456238"/>
          <p14:tracePt t="10795" x="5648325" y="5464175"/>
          <p14:tracePt t="10810" x="5648325" y="5473700"/>
          <p14:tracePt t="10927" x="5648325" y="5456238"/>
          <p14:tracePt t="10934" x="5648325" y="5422900"/>
          <p14:tracePt t="10941" x="5656263" y="5407025"/>
          <p14:tracePt t="10948" x="5656263" y="5365750"/>
          <p14:tracePt t="10955" x="5664200" y="5307013"/>
          <p14:tracePt t="10962" x="5681663" y="5232400"/>
          <p14:tracePt t="10969" x="5689600" y="5149850"/>
          <p14:tracePt t="10975" x="5689600" y="5041900"/>
          <p14:tracePt t="10982" x="5697538" y="4926013"/>
          <p14:tracePt t="10989" x="5697538" y="4802188"/>
          <p14:tracePt t="10996" x="5697538" y="4710113"/>
          <p14:tracePt t="11003" x="5697538" y="4627563"/>
          <p14:tracePt t="11012" x="5697538" y="4527550"/>
          <p14:tracePt t="11017" x="5697538" y="4419600"/>
          <p14:tracePt t="11024" x="5697538" y="4321175"/>
          <p14:tracePt t="11031" x="5697538" y="4221163"/>
          <p14:tracePt t="11038" x="5697538" y="4138613"/>
          <p14:tracePt t="11046" x="5697538" y="4071938"/>
          <p14:tracePt t="11052" x="5697538" y="3989388"/>
          <p14:tracePt t="11059" x="5705475" y="3889375"/>
          <p14:tracePt t="11066" x="5722938" y="3806825"/>
          <p14:tracePt t="11072" x="5730875" y="3722688"/>
          <p14:tracePt t="11080" x="5730875" y="3673475"/>
          <p14:tracePt t="11086" x="5738813" y="3632200"/>
          <p14:tracePt t="11093" x="5748338" y="3598863"/>
          <p14:tracePt t="11101" x="5756275" y="3557588"/>
          <p14:tracePt t="11107" x="5764213" y="3524250"/>
          <p14:tracePt t="11114" x="5772150" y="3490913"/>
          <p14:tracePt t="11121" x="5772150" y="3457575"/>
          <p14:tracePt t="11129" x="5789613" y="3424238"/>
          <p14:tracePt t="11135" x="5797550" y="3390900"/>
          <p14:tracePt t="11141" x="5805488" y="3349625"/>
          <p14:tracePt t="11148" x="5822950" y="3316288"/>
          <p14:tracePt t="11156" x="5830888" y="3284538"/>
          <p14:tracePt t="11162" x="5838825" y="3241675"/>
          <p14:tracePt t="11169" x="5846763" y="3217863"/>
          <p14:tracePt t="11176" x="5846763" y="3176588"/>
          <p14:tracePt t="11183" x="5854700" y="3143250"/>
          <p14:tracePt t="11190" x="5864225" y="3109913"/>
          <p14:tracePt t="11197" x="5872163" y="3076575"/>
          <p14:tracePt t="11204" x="5880100" y="3035300"/>
          <p14:tracePt t="11212" x="5888038" y="3001963"/>
          <p14:tracePt t="11218" x="5888038" y="2968625"/>
          <p14:tracePt t="11225" x="5897563" y="2927350"/>
          <p14:tracePt t="11231" x="5905500" y="2894013"/>
          <p14:tracePt t="11238" x="5913438" y="2860675"/>
          <p14:tracePt t="11245" x="5913438" y="2836863"/>
          <p14:tracePt t="11252" x="5921375" y="2819400"/>
          <p14:tracePt t="11259" x="5930900" y="2794000"/>
          <p14:tracePt t="11266" x="5938838" y="2770188"/>
          <p14:tracePt t="11273" x="5938838" y="2752725"/>
          <p14:tracePt t="11280" x="5946775" y="2728913"/>
          <p14:tracePt t="11287" x="5954713" y="2703513"/>
          <p14:tracePt t="11294" x="5962650" y="2686050"/>
          <p14:tracePt t="11300" x="5962650" y="2662238"/>
          <p14:tracePt t="11307" x="5962650" y="2636838"/>
          <p14:tracePt t="11314" x="5972175" y="2620963"/>
          <p14:tracePt t="11321" x="5972175" y="2603500"/>
          <p14:tracePt t="11329" x="5980113" y="2587625"/>
          <p14:tracePt t="11335" x="5980113" y="2579688"/>
          <p14:tracePt t="11342" x="5988050" y="2579688"/>
          <p14:tracePt t="11349" x="5988050" y="2570163"/>
          <p14:tracePt t="11356" x="5988050" y="2562225"/>
          <p14:tracePt t="11363" x="5988050" y="2554288"/>
          <p14:tracePt t="11383" x="5988050" y="2546350"/>
          <p14:tracePt t="11397" x="5988050" y="2536825"/>
          <p14:tracePt t="11418" x="5988050" y="2528888"/>
          <p14:tracePt t="11432" x="5988050" y="2520950"/>
          <p14:tracePt t="11439" x="5995988" y="2520950"/>
          <p14:tracePt t="11446" x="5995988" y="2513013"/>
          <p14:tracePt t="11480" x="5995988" y="2505075"/>
          <p14:tracePt t="11556" x="5995988" y="2520950"/>
          <p14:tracePt t="11563" x="5995988" y="2554288"/>
          <p14:tracePt t="11570" x="5995988" y="2595563"/>
          <p14:tracePt t="11579" x="5980113" y="2670175"/>
          <p14:tracePt t="11584" x="5972175" y="2778125"/>
          <p14:tracePt t="11591" x="5972175" y="2901950"/>
          <p14:tracePt t="11598" x="5980113" y="3076575"/>
          <p14:tracePt t="11605" x="5988050" y="3284538"/>
          <p14:tracePt t="11613" x="6005513" y="3433763"/>
          <p14:tracePt t="11618" x="6021388" y="3590925"/>
          <p14:tracePt t="11625" x="6037263" y="3722688"/>
          <p14:tracePt t="11632" x="6062663" y="3863975"/>
          <p14:tracePt t="11639" x="6070600" y="3989388"/>
          <p14:tracePt t="11646" x="6096000" y="4087813"/>
          <p14:tracePt t="11653" x="6111875" y="4187825"/>
          <p14:tracePt t="11662" x="6129338" y="4287838"/>
          <p14:tracePt t="11667" x="6137275" y="4395788"/>
          <p14:tracePt t="11674" x="6145213" y="4494213"/>
          <p14:tracePt t="11681" x="6162675" y="4576763"/>
          <p14:tracePt t="11688" x="6170613" y="4651375"/>
          <p14:tracePt t="11696" x="6170613" y="4710113"/>
          <p14:tracePt t="11702" x="6178550" y="4776788"/>
          <p14:tracePt t="11708" x="6178550" y="4833938"/>
          <p14:tracePt t="11715" x="6178550" y="4892675"/>
          <p14:tracePt t="11722" x="6178550" y="4951413"/>
          <p14:tracePt t="11729" x="6178550" y="4992688"/>
          <p14:tracePt t="11736" x="6178550" y="5033963"/>
          <p14:tracePt t="11743" x="6178550" y="5067300"/>
          <p14:tracePt t="11750" x="6178550" y="5083175"/>
          <p14:tracePt t="11757" x="6178550" y="5108575"/>
          <p14:tracePt t="11764" x="6178550" y="5132388"/>
          <p14:tracePt t="11770" x="6178550" y="5141913"/>
          <p14:tracePt t="11779" x="6178550" y="5157788"/>
          <p14:tracePt t="11784" x="6178550" y="5165725"/>
          <p14:tracePt t="11798" x="6178550" y="5175250"/>
          <p14:tracePt t="11819" x="6178550" y="5183188"/>
          <p14:tracePt t="11862" x="6178550" y="5191125"/>
          <p14:tracePt t="12629" x="6170613" y="5183188"/>
          <p14:tracePt t="12642" x="6170613" y="5175250"/>
          <p14:tracePt t="12649" x="6154738" y="5165725"/>
          <p14:tracePt t="12656" x="6129338" y="5149850"/>
          <p14:tracePt t="12663" x="6103938" y="5116513"/>
          <p14:tracePt t="12670" x="6070600" y="5067300"/>
          <p14:tracePt t="12676" x="6029325" y="5026025"/>
          <p14:tracePt t="12683" x="6005513" y="4992688"/>
          <p14:tracePt t="12690" x="5980113" y="4951413"/>
          <p14:tracePt t="12697" x="5962650" y="4933950"/>
          <p14:tracePt t="12704" x="5938838" y="4918075"/>
          <p14:tracePt t="12711" x="5921375" y="4900613"/>
          <p14:tracePt t="12720" x="5905500" y="4884738"/>
          <p14:tracePt t="12725" x="5888038" y="4859338"/>
          <p14:tracePt t="12731" x="5880100" y="4851400"/>
          <p14:tracePt t="12739" x="5864225" y="4833938"/>
          <p14:tracePt t="12745" x="5846763" y="4802188"/>
          <p14:tracePt t="12753" x="5822950" y="4776788"/>
          <p14:tracePt t="12759" x="5780088" y="4727575"/>
          <p14:tracePt t="12766" x="5738813" y="4660900"/>
          <p14:tracePt t="12773" x="5689600" y="4602163"/>
          <p14:tracePt t="12780" x="5630863" y="4535488"/>
          <p14:tracePt t="12787" x="5589588" y="4478338"/>
          <p14:tracePt t="12794" x="5565775" y="4427538"/>
          <p14:tracePt t="12801" x="5532438" y="4403725"/>
          <p14:tracePt t="12808" x="5507038" y="4378325"/>
          <p14:tracePt t="12815" x="5481638" y="4352925"/>
          <p14:tracePt t="12822" x="5448300" y="4337050"/>
          <p14:tracePt t="12829" x="5416550" y="4321175"/>
          <p14:tracePt t="12837" x="5373688" y="4303713"/>
          <p14:tracePt t="12843" x="5332413" y="4287838"/>
          <p14:tracePt t="12857" x="5267325" y="4270375"/>
          <p14:tracePt t="12863" x="5216525" y="4262438"/>
          <p14:tracePt t="12871" x="5167313" y="4254500"/>
          <p14:tracePt t="12877" x="5126038" y="4254500"/>
          <p14:tracePt t="12884" x="5067300" y="4254500"/>
          <p14:tracePt t="12891" x="5010150" y="4246563"/>
          <p14:tracePt t="12898" x="4951413" y="4246563"/>
          <p14:tracePt t="12904" x="4902200" y="4246563"/>
          <p14:tracePt t="12912" x="4843463" y="4237038"/>
          <p14:tracePt t="12921" x="4802188" y="4237038"/>
          <p14:tracePt t="12926" x="4743450" y="4229100"/>
          <p14:tracePt t="12933" x="4686300" y="4229100"/>
          <p14:tracePt t="12940" x="4611688" y="4221163"/>
          <p14:tracePt t="12946" x="4529138" y="4221163"/>
          <p14:tracePt t="12954" x="4421188" y="4203700"/>
          <p14:tracePt t="12960" x="4321175" y="4195763"/>
          <p14:tracePt t="12967" x="4221163" y="4171950"/>
          <p14:tracePt t="12974" x="4138613" y="4154488"/>
          <p14:tracePt t="12980" x="4048125" y="4138613"/>
          <p14:tracePt t="12988" x="3981450" y="4129088"/>
          <p14:tracePt t="12995" x="3922713" y="4113213"/>
          <p14:tracePt t="13002" x="3873500" y="4113213"/>
          <p14:tracePt t="13009" x="3814763" y="4105275"/>
          <p14:tracePt t="13015" x="3790950" y="4097338"/>
          <p14:tracePt t="13022" x="3757613" y="4087813"/>
          <p14:tracePt t="13029" x="3732213" y="4087813"/>
          <p14:tracePt t="13037" x="3698875" y="4079875"/>
          <p14:tracePt t="13043" x="3673475" y="4071938"/>
          <p14:tracePt t="13050" x="3649663" y="4064000"/>
          <p14:tracePt t="13057" x="3616325" y="4054475"/>
          <p14:tracePt t="13064" x="3582988" y="4046538"/>
          <p14:tracePt t="13072" x="3557588" y="4030663"/>
          <p14:tracePt t="13078" x="3533775" y="4021138"/>
          <p14:tracePt t="13085" x="3516313" y="4013200"/>
          <p14:tracePt t="13091" x="3492500" y="3997325"/>
          <p14:tracePt t="13098" x="3467100" y="3997325"/>
          <p14:tracePt t="13105" x="3449638" y="3989388"/>
          <p14:tracePt t="13112" x="3441700" y="3979863"/>
          <p14:tracePt t="13120" x="3425825" y="3979863"/>
          <p14:tracePt t="13126" x="3408363" y="3971925"/>
          <p14:tracePt t="13133" x="3400425" y="3963988"/>
          <p14:tracePt t="13140" x="3375025" y="3956050"/>
          <p14:tracePt t="13147" x="3359150" y="3946525"/>
          <p14:tracePt t="13154" x="3341688" y="3938588"/>
          <p14:tracePt t="13161" x="3333750" y="3930650"/>
          <p14:tracePt t="13167" x="3317875" y="3930650"/>
          <p14:tracePt t="13175" x="3300413" y="3922713"/>
          <p14:tracePt t="13181" x="3292475" y="3914775"/>
          <p14:tracePt t="13188" x="3284538" y="3914775"/>
          <p14:tracePt t="13195" x="3284538" y="3905250"/>
          <p14:tracePt t="13204" x="3276600" y="3905250"/>
          <p14:tracePt t="13209" x="3267075" y="3897313"/>
          <p14:tracePt t="13230" x="3259138" y="3897313"/>
          <p14:tracePt t="13244" x="3251200" y="3897313"/>
          <p14:tracePt t="13286" x="3251200" y="3889375"/>
          <p14:tracePt t="13315" x="3243263" y="3881438"/>
          <p14:tracePt t="13329" x="3235325" y="3881438"/>
          <p14:tracePt t="13336" x="3235325" y="3871913"/>
          <p14:tracePt t="13342" x="3225800" y="3871913"/>
          <p14:tracePt t="13349" x="3225800" y="3863975"/>
          <p14:tracePt t="13363" x="3225800" y="3856038"/>
          <p14:tracePt t="13370" x="3225800" y="3848100"/>
          <p14:tracePt t="13377" x="3217863" y="3840163"/>
          <p14:tracePt t="13398" x="3209925" y="3830638"/>
          <p14:tracePt t="13404" x="3209925" y="3822700"/>
          <p14:tracePt t="13426" x="3209925" y="3814763"/>
          <p14:tracePt t="13439" x="3209925" y="3806825"/>
          <p14:tracePt t="13460" x="3209925" y="3797300"/>
          <p14:tracePt t="13571" x="3209925" y="3789363"/>
          <p14:tracePt t="13591" x="3225800" y="3781425"/>
          <p14:tracePt t="13598" x="3235325" y="3781425"/>
          <p14:tracePt t="13606" x="3251200" y="3773488"/>
          <p14:tracePt t="13613" x="3276600" y="3765550"/>
          <p14:tracePt t="13620" x="3284538" y="3765550"/>
          <p14:tracePt t="13627" x="3309938" y="3765550"/>
          <p14:tracePt t="13633" x="3333750" y="3756025"/>
          <p14:tracePt t="13641" x="3351213" y="3756025"/>
          <p14:tracePt t="13647" x="3375025" y="3756025"/>
          <p14:tracePt t="13654" x="3408363" y="3748088"/>
          <p14:tracePt t="13661" x="3433763" y="3740150"/>
          <p14:tracePt t="13668" x="3475038" y="3732213"/>
          <p14:tracePt t="13675" x="3516313" y="3732213"/>
          <p14:tracePt t="13682" x="3557588" y="3722688"/>
          <p14:tracePt t="13689" x="3632200" y="3706813"/>
          <p14:tracePt t="13696" x="3732213" y="3690938"/>
          <p14:tracePt t="13704" x="3832225" y="3673475"/>
          <p14:tracePt t="13710" x="3940175" y="3657600"/>
          <p14:tracePt t="13717" x="4038600" y="3632200"/>
          <p14:tracePt t="13724" x="4138613" y="3606800"/>
          <p14:tracePt t="13731" x="4197350" y="3606800"/>
          <p14:tracePt t="13738" x="4254500" y="3598863"/>
          <p14:tracePt t="13745" x="4287838" y="3598863"/>
          <p14:tracePt t="13754" x="4321175" y="3590925"/>
          <p14:tracePt t="13759" x="4329113" y="3590925"/>
          <p14:tracePt t="13766" x="4346575" y="3590925"/>
          <p14:tracePt t="13773" x="4354513" y="3590925"/>
          <p14:tracePt t="13780" x="4362450" y="3590925"/>
          <p14:tracePt t="13787" x="4370388" y="3590925"/>
          <p14:tracePt t="13794" x="4379913" y="3598863"/>
          <p14:tracePt t="13801" x="4387850" y="3598863"/>
          <p14:tracePt t="13808" x="4403725" y="3598863"/>
          <p14:tracePt t="13822" x="4421188" y="3598863"/>
          <p14:tracePt t="13828" x="4445000" y="3606800"/>
          <p14:tracePt t="13835" x="4462463" y="3606800"/>
          <p14:tracePt t="13842" x="4495800" y="3616325"/>
          <p14:tracePt t="13849" x="4529138" y="3616325"/>
          <p14:tracePt t="13856" x="4560888" y="3624263"/>
          <p14:tracePt t="13863" x="4586288" y="3624263"/>
          <p14:tracePt t="13871" x="4635500" y="3632200"/>
          <p14:tracePt t="13877" x="4660900" y="3632200"/>
          <p14:tracePt t="13883" x="4702175" y="3632200"/>
          <p14:tracePt t="13891" x="4752975" y="3632200"/>
          <p14:tracePt t="13897" x="4794250" y="3624263"/>
          <p14:tracePt t="13904" x="4835525" y="3624263"/>
          <p14:tracePt t="13911" x="4884738" y="3616325"/>
          <p14:tracePt t="13918" x="4926013" y="3606800"/>
          <p14:tracePt t="13925" x="4959350" y="3598863"/>
          <p14:tracePt t="13932" x="4992688" y="3590925"/>
          <p14:tracePt t="13939" x="5018088" y="3582988"/>
          <p14:tracePt t="13946" x="5033963" y="3573463"/>
          <p14:tracePt t="13954" x="5059363" y="3565525"/>
          <p14:tracePt t="13960" x="5075238" y="3565525"/>
          <p14:tracePt t="13967" x="5092700" y="3557588"/>
          <p14:tracePt t="13973" x="5118100" y="3557588"/>
          <p14:tracePt t="13980" x="5133975" y="3557588"/>
          <p14:tracePt t="13987" x="5149850" y="3557588"/>
          <p14:tracePt t="13994" x="5159375" y="3557588"/>
          <p14:tracePt t="14001" x="5175250" y="3549650"/>
          <p14:tracePt t="14015" x="5175250" y="3541713"/>
          <p14:tracePt t="14022" x="5183188" y="3541713"/>
          <p14:tracePt t="14029" x="5192713" y="3541713"/>
          <p14:tracePt t="14042" x="5200650" y="3541713"/>
          <p14:tracePt t="14070" x="5208588" y="3541713"/>
          <p14:tracePt t="14465" x="5200650" y="3482975"/>
          <p14:tracePt t="14472" x="5192713" y="3424238"/>
          <p14:tracePt t="14479" x="5192713" y="3382963"/>
          <p14:tracePt t="14486" x="5192713" y="3325813"/>
          <p14:tracePt t="14492" x="5192713" y="3284538"/>
          <p14:tracePt t="14500" x="5192713" y="3241675"/>
          <p14:tracePt t="14506" x="5192713" y="3200400"/>
          <p14:tracePt t="14513" x="5192713" y="3151188"/>
          <p14:tracePt t="14520" x="5200650" y="3109913"/>
          <p14:tracePt t="14527" x="5208588" y="3060700"/>
          <p14:tracePt t="14534" x="5224463" y="3027363"/>
          <p14:tracePt t="14540" x="5233988" y="2968625"/>
          <p14:tracePt t="14548" x="5257800" y="2927350"/>
          <p14:tracePt t="14556" x="5267325" y="2878138"/>
          <p14:tracePt t="14573" x="5283200" y="2827338"/>
          <p14:tracePt t="14575" x="5291138" y="2803525"/>
          <p14:tracePt t="14582" x="5299075" y="2778125"/>
          <p14:tracePt t="14591" x="5308600" y="2760663"/>
          <p14:tracePt t="14596" x="5316538" y="2752725"/>
          <p14:tracePt t="14603" x="5316538" y="2736850"/>
          <p14:tracePt t="14610" x="5324475" y="2728913"/>
          <p14:tracePt t="14617" x="5332413" y="2719388"/>
          <p14:tracePt t="14625" x="5332413" y="2711450"/>
          <p14:tracePt t="14630" x="5332413" y="2703513"/>
          <p14:tracePt t="14640" x="5332413" y="2695575"/>
          <p14:tracePt t="14645" x="5332413" y="2686050"/>
          <p14:tracePt t="14651" x="5341938" y="2678113"/>
          <p14:tracePt t="14666" x="5349875" y="2678113"/>
          <p14:tracePt t="14674" x="5349875" y="2670175"/>
          <p14:tracePt t="14679" x="5349875" y="2662238"/>
          <p14:tracePt t="14693" x="5349875" y="2654300"/>
          <p14:tracePt t="14700" x="5357813" y="2644775"/>
          <p14:tracePt t="14714" x="5365750" y="2636838"/>
          <p14:tracePt t="14742" x="5365750" y="2628900"/>
          <p14:tracePt t="14749" x="5365750" y="2620963"/>
          <p14:tracePt t="14756" x="5373688" y="2620963"/>
          <p14:tracePt t="14770" x="5373688" y="2611438"/>
          <p14:tracePt t="14777" x="5373688" y="2603500"/>
          <p14:tracePt t="14784" x="5383213" y="2595563"/>
          <p14:tracePt t="14790" x="5383213" y="2587625"/>
          <p14:tracePt t="14798" x="5383213" y="2579688"/>
          <p14:tracePt t="14807" x="5391150" y="2579688"/>
          <p14:tracePt t="14811" x="5391150" y="2562225"/>
          <p14:tracePt t="14818" x="5391150" y="2554288"/>
          <p14:tracePt t="14832" x="5399088" y="2546350"/>
          <p14:tracePt t="14840" x="5399088" y="2528888"/>
          <p14:tracePt t="14846" x="5407025" y="2528888"/>
          <p14:tracePt t="14853" x="5407025" y="2520950"/>
          <p14:tracePt t="14860" x="5416550" y="2513013"/>
          <p14:tracePt t="14880" x="5416550" y="2505075"/>
          <p14:tracePt t="14888" x="5424488" y="2495550"/>
          <p14:tracePt t="14894" x="5432425" y="2487613"/>
          <p14:tracePt t="14901" x="5440363" y="2479675"/>
          <p14:tracePt t="14908" x="5440363" y="2471738"/>
          <p14:tracePt t="14915" x="5448300" y="2462213"/>
          <p14:tracePt t="14924" x="5457825" y="2454275"/>
          <p14:tracePt t="14929" x="5473700" y="2430463"/>
          <p14:tracePt t="14935" x="5491163" y="2397125"/>
          <p14:tracePt t="14943" x="5491163" y="2387600"/>
          <p14:tracePt t="15586" x="5499100" y="2387600"/>
          <p14:tracePt t="15594" x="5507038" y="2387600"/>
          <p14:tracePt t="15600" x="5514975" y="2387600"/>
          <p14:tracePt t="15607" x="5524500" y="2387600"/>
          <p14:tracePt t="15613" x="5532438" y="2387600"/>
          <p14:tracePt t="15627" x="5540375" y="2387600"/>
          <p14:tracePt t="15634" x="5548313" y="2387600"/>
          <p14:tracePt t="15641" x="5556250" y="2379663"/>
          <p14:tracePt t="15662" x="5565775" y="2379663"/>
          <p14:tracePt t="15669" x="5573713" y="2379663"/>
          <p14:tracePt t="15677" x="5581650" y="2379663"/>
          <p14:tracePt t="15683" x="5589588" y="2371725"/>
          <p14:tracePt t="15690" x="5599113" y="2371725"/>
          <p14:tracePt t="15697" x="5614988" y="2371725"/>
          <p14:tracePt t="15703" x="5630863" y="2371725"/>
          <p14:tracePt t="15711" x="5640388" y="2371725"/>
          <p14:tracePt t="15717" x="5664200" y="2371725"/>
          <p14:tracePt t="15724" x="5689600" y="2371725"/>
          <p14:tracePt t="15731" x="5697538" y="2371725"/>
          <p14:tracePt t="15738" x="5730875" y="2371725"/>
          <p14:tracePt t="15745" x="5756275" y="2363788"/>
          <p14:tracePt t="15752" x="5780088" y="2363788"/>
          <p14:tracePt t="15759" x="5813425" y="2363788"/>
          <p14:tracePt t="15766" x="5846763" y="2355850"/>
          <p14:tracePt t="15772" x="5880100" y="2355850"/>
          <p14:tracePt t="15779" x="5905500" y="2355850"/>
          <p14:tracePt t="15786" x="5946775" y="2355850"/>
          <p14:tracePt t="15794" x="5980113" y="2355850"/>
          <p14:tracePt t="15800" x="6021388" y="2355850"/>
          <p14:tracePt t="15807" x="6062663" y="2355850"/>
          <p14:tracePt t="15814" x="6096000" y="2355850"/>
          <p14:tracePt t="15821" x="6145213" y="2355850"/>
          <p14:tracePt t="15828" x="6203950" y="2355850"/>
          <p14:tracePt t="15835" x="6278563" y="2355850"/>
          <p14:tracePt t="15841" x="6345238" y="2355850"/>
          <p14:tracePt t="15848" x="6402388" y="2355850"/>
          <p14:tracePt t="15855" x="6461125" y="2355850"/>
          <p14:tracePt t="15863" x="6502400" y="2355850"/>
          <p14:tracePt t="15869" x="6543675" y="2355850"/>
          <p14:tracePt t="15878" x="6577013" y="2355850"/>
          <p14:tracePt t="15883" x="6610350" y="2363788"/>
          <p14:tracePt t="15890" x="6635750" y="2363788"/>
          <p14:tracePt t="15897" x="6667500" y="2371725"/>
          <p14:tracePt t="15904" x="6692900" y="2371725"/>
          <p14:tracePt t="15911" x="6718300" y="2371725"/>
          <p14:tracePt t="15918" x="6726238" y="2371725"/>
          <p14:tracePt t="15924" x="6751638" y="2379663"/>
          <p14:tracePt t="15931" x="6775450" y="2379663"/>
          <p14:tracePt t="15938" x="6784975" y="2379663"/>
          <p14:tracePt t="15945" x="6792913" y="2379663"/>
          <p14:tracePt t="15952" x="6800850" y="2379663"/>
          <p14:tracePt t="15973" x="6808788" y="2379663"/>
          <p14:tracePt t="15980" x="6818313" y="2379663"/>
          <p14:tracePt t="16014" x="6826250" y="2379663"/>
          <p14:tracePt t="16028" x="6834188" y="2379663"/>
          <p14:tracePt t="16263" x="6834188" y="2363788"/>
          <p14:tracePt t="16270" x="6834188" y="2355850"/>
          <p14:tracePt t="16284" x="6834188" y="2346325"/>
          <p14:tracePt t="16291" x="6834188" y="2338388"/>
          <p14:tracePt t="16298" x="6834188" y="2330450"/>
          <p14:tracePt t="16333" x="6834188" y="2322513"/>
          <p14:tracePt t="16346" x="6834188" y="2312988"/>
          <p14:tracePt t="17356" x="6826250" y="2312988"/>
          <p14:tracePt t="18145" x="6818313" y="2305050"/>
          <p14:tracePt t="18152" x="6792913" y="2297113"/>
          <p14:tracePt t="18159" x="6775450" y="2289175"/>
          <p14:tracePt t="18166" x="6759575" y="2271713"/>
          <p14:tracePt t="18173" x="6743700" y="2263775"/>
          <p14:tracePt t="18180" x="6734175" y="2255838"/>
          <p14:tracePt t="18186" x="6726238" y="2255838"/>
          <p14:tracePt t="18193" x="6726238" y="2247900"/>
          <p14:tracePt t="18200" x="6718300" y="2238375"/>
          <p14:tracePt t="18221" x="6710363" y="2230438"/>
          <p14:tracePt t="18256" x="6710363" y="2222500"/>
          <p14:tracePt t="18269" x="6710363" y="2214563"/>
          <p14:tracePt t="18318" x="6700838" y="2214563"/>
          <p14:tracePt t="18408" x="6692900" y="2214563"/>
          <p14:tracePt t="20996" x="6718300" y="2189163"/>
          <p14:tracePt t="21004" x="6751638" y="2173288"/>
          <p14:tracePt t="21010" x="6784975" y="2155825"/>
          <p14:tracePt t="21017" x="6818313" y="2139950"/>
          <p14:tracePt t="21024" x="6842125" y="2130425"/>
          <p14:tracePt t="21031" x="6875463" y="2122488"/>
          <p14:tracePt t="21038" x="6892925" y="2114550"/>
          <p14:tracePt t="21045" x="6916738" y="2114550"/>
          <p14:tracePt t="21051" x="6934200" y="2106613"/>
          <p14:tracePt t="21058" x="6942138" y="2106613"/>
          <p14:tracePt t="21065" x="6950075" y="2106613"/>
          <p14:tracePt t="21072" x="6958013" y="2106613"/>
          <p14:tracePt t="21080" x="6967538" y="2106613"/>
          <p14:tracePt t="21093" x="6975475" y="2106613"/>
          <p14:tracePt t="21107" x="6983413" y="2106613"/>
          <p14:tracePt t="21122" x="6991350" y="2106613"/>
          <p14:tracePt t="21128" x="7008813" y="2106613"/>
          <p14:tracePt t="21134" x="7016750" y="2106613"/>
          <p14:tracePt t="21142" x="7032625" y="2106613"/>
          <p14:tracePt t="21148" x="7050088" y="2106613"/>
          <p14:tracePt t="21156" x="7058025" y="2106613"/>
          <p14:tracePt t="21162" x="7073900" y="2106613"/>
          <p14:tracePt t="21169" x="7083425" y="2106613"/>
          <p14:tracePt t="21176" x="7099300" y="2106613"/>
          <p14:tracePt t="21183" x="7124700" y="2114550"/>
          <p14:tracePt t="21191" x="7132638" y="2114550"/>
          <p14:tracePt t="21197" x="7140575" y="2114550"/>
          <p14:tracePt t="21205" x="7150100" y="2114550"/>
          <p14:tracePt t="21211" x="7158038" y="2114550"/>
          <p14:tracePt t="21218" x="7165975" y="2114550"/>
          <p14:tracePt t="21225" x="7173913" y="2114550"/>
          <p14:tracePt t="21238" x="7191375" y="2114550"/>
          <p14:tracePt t="21245" x="7207250" y="2122488"/>
          <p14:tracePt t="21252" x="7215188" y="2122488"/>
          <p14:tracePt t="21259" x="7232650" y="2130425"/>
          <p14:tracePt t="21266" x="7240588" y="2130425"/>
          <p14:tracePt t="21273" x="7256463" y="2130425"/>
          <p14:tracePt t="21280" x="7273925" y="2130425"/>
          <p14:tracePt t="21288" x="7289800" y="2130425"/>
          <p14:tracePt t="21294" x="7307263" y="2139950"/>
          <p14:tracePt t="21300" x="7323138" y="2139950"/>
          <p14:tracePt t="21307" x="7340600" y="2139950"/>
          <p14:tracePt t="21314" x="7356475" y="2139950"/>
          <p14:tracePt t="21322" x="7381875" y="2139950"/>
          <p14:tracePt t="21328" x="7397750" y="2147888"/>
          <p14:tracePt t="21336" x="7423150" y="2147888"/>
          <p14:tracePt t="21343" x="7456488" y="2147888"/>
          <p14:tracePt t="21350" x="7489825" y="2147888"/>
          <p14:tracePt t="21357" x="7531100" y="2147888"/>
          <p14:tracePt t="21364" x="7572375" y="2139950"/>
          <p14:tracePt t="21371" x="7605713" y="2139950"/>
          <p14:tracePt t="21378" x="7646988" y="2139950"/>
          <p14:tracePt t="21384" x="7680325" y="2139950"/>
          <p14:tracePt t="21392" x="7705725" y="2139950"/>
          <p14:tracePt t="21399" x="7729538" y="2139950"/>
          <p14:tracePt t="21405" x="7754938" y="2139950"/>
          <p14:tracePt t="21412" x="7762875" y="2139950"/>
          <p14:tracePt t="21419" x="7770813" y="2139950"/>
          <p14:tracePt t="21426" x="7780338" y="2139950"/>
          <p14:tracePt t="21433" x="7788275" y="2139950"/>
          <p14:tracePt t="21447" x="7796213" y="2139950"/>
          <p14:tracePt t="21455" x="7804150" y="2139950"/>
          <p14:tracePt t="21488" x="7812088" y="2139950"/>
          <p14:tracePt t="21502" x="7821613" y="2139950"/>
          <p14:tracePt t="21626" x="7812088" y="2139950"/>
          <p14:tracePt t="21640" x="7804150" y="2130425"/>
          <p14:tracePt t="21647" x="7780338" y="2130425"/>
          <p14:tracePt t="21655" x="7747000" y="2122488"/>
          <p14:tracePt t="21661" x="7729538" y="2114550"/>
          <p14:tracePt t="21668" x="7705725" y="2114550"/>
          <p14:tracePt t="21675" x="7680325" y="2106613"/>
          <p14:tracePt t="21682" x="7654925" y="2106613"/>
          <p14:tracePt t="21689" x="7654925" y="2098675"/>
          <p14:tracePt t="21697" x="7646988" y="2098675"/>
          <p14:tracePt t="21705" x="7639050" y="2098675"/>
          <p14:tracePt t="21711" x="7639050" y="2089150"/>
          <p14:tracePt t="21717" x="7631113" y="2089150"/>
          <p14:tracePt t="21725" x="7621588" y="2089150"/>
          <p14:tracePt t="21731" x="7613650" y="2089150"/>
          <p14:tracePt t="21752" x="7605713" y="2081213"/>
          <p14:tracePt t="21759" x="7597775" y="2081213"/>
          <p14:tracePt t="21766" x="7597775" y="2073275"/>
          <p14:tracePt t="21773" x="7580313" y="2073275"/>
          <p14:tracePt t="21789" x="7572375" y="2065338"/>
          <p14:tracePt t="21800" x="7564438" y="2065338"/>
          <p14:tracePt t="21808" x="7556500" y="2065338"/>
          <p14:tracePt t="21828" x="7546975" y="2065338"/>
          <p14:tracePt t="21835" x="7539038" y="2065338"/>
          <p14:tracePt t="21842" x="7531100" y="2065338"/>
          <p14:tracePt t="21876" x="7523163" y="2065338"/>
          <p14:tracePt t="21897" x="7513638" y="2065338"/>
          <p14:tracePt t="22215" x="7523163" y="2065338"/>
          <p14:tracePt t="22222" x="7539038" y="2055813"/>
          <p14:tracePt t="22230" x="7564438" y="2055813"/>
          <p14:tracePt t="22236" x="7588250" y="2047875"/>
          <p14:tracePt t="22243" x="7613650" y="2047875"/>
          <p14:tracePt t="22250" x="7646988" y="2039938"/>
          <p14:tracePt t="22256" x="7688263" y="2039938"/>
          <p14:tracePt t="22265" x="7721600" y="2039938"/>
          <p14:tracePt t="22270" x="7754938" y="2039938"/>
          <p14:tracePt t="22277" x="7770813" y="2039938"/>
          <p14:tracePt t="22285" x="7804150" y="2039938"/>
          <p14:tracePt t="22291" x="7829550" y="2039938"/>
          <p14:tracePt t="22298" x="7862888" y="2039938"/>
          <p14:tracePt t="22305" x="7878763" y="2039938"/>
          <p14:tracePt t="22312" x="7904163" y="2039938"/>
          <p14:tracePt t="22319" x="7929563" y="2039938"/>
          <p14:tracePt t="22326" x="7945438" y="2039938"/>
          <p14:tracePt t="22333" x="7978775" y="2039938"/>
          <p14:tracePt t="22340" x="8004175" y="2039938"/>
          <p14:tracePt t="22348" x="8020050" y="2047875"/>
          <p14:tracePt t="22354" x="8053388" y="2047875"/>
          <p14:tracePt t="22361" x="8078788" y="2055813"/>
          <p14:tracePt t="22368" x="8112125" y="2055813"/>
          <p14:tracePt t="22375" x="8128000" y="2055813"/>
          <p14:tracePt t="22382" x="8153400" y="2065338"/>
          <p14:tracePt t="22388" x="8186738" y="2073275"/>
          <p14:tracePt t="22395" x="8218488" y="2073275"/>
          <p14:tracePt t="22402" x="8251825" y="2081213"/>
          <p14:tracePt t="22409" x="8269288" y="2081213"/>
          <p14:tracePt t="22416" x="8302625" y="2081213"/>
          <p14:tracePt t="22423" x="8326438" y="2089150"/>
          <p14:tracePt t="22432" x="8351838" y="2089150"/>
          <p14:tracePt t="22437" x="8385175" y="2089150"/>
          <p14:tracePt t="22444" x="8410575" y="2089150"/>
          <p14:tracePt t="22450" x="8443913" y="2089150"/>
          <p14:tracePt t="22458" x="8459788" y="2089150"/>
          <p14:tracePt t="22465" x="8485188" y="2089150"/>
          <p14:tracePt t="22471" x="8509000" y="2089150"/>
          <p14:tracePt t="22478" x="8518525" y="2089150"/>
          <p14:tracePt t="22485" x="8542338" y="2089150"/>
          <p14:tracePt t="22492" x="8559800" y="2089150"/>
          <p14:tracePt t="22499" x="8575675" y="2089150"/>
          <p14:tracePt t="22506" x="8593138" y="2089150"/>
          <p14:tracePt t="22513" x="8609013" y="2089150"/>
          <p14:tracePt t="22520" x="8624888" y="2098675"/>
          <p14:tracePt t="22527" x="8650288" y="2098675"/>
          <p14:tracePt t="22533" x="8675688" y="2098675"/>
          <p14:tracePt t="22541" x="8683625" y="2106613"/>
          <p14:tracePt t="22548" x="8709025" y="2106613"/>
          <p14:tracePt t="22555" x="8732838" y="2114550"/>
          <p14:tracePt t="22564" x="8750300" y="2114550"/>
          <p14:tracePt t="22569" x="8775700" y="2122488"/>
          <p14:tracePt t="22576" x="8799513" y="2130425"/>
          <p14:tracePt t="22583" x="8816975" y="2130425"/>
          <p14:tracePt t="22590" x="8832850" y="2139950"/>
          <p14:tracePt t="22598" x="8858250" y="2139950"/>
          <p14:tracePt t="22604" x="8874125" y="2147888"/>
          <p14:tracePt t="22610" x="8891588" y="2147888"/>
          <p14:tracePt t="22618" x="8907463" y="2155825"/>
          <p14:tracePt t="22624" x="8924925" y="2155825"/>
          <p14:tracePt t="22631" x="8932863" y="2155825"/>
          <p14:tracePt t="22638" x="8948738" y="2155825"/>
          <p14:tracePt t="22645" x="8956675" y="2155825"/>
          <p14:tracePt t="22652" x="8982075" y="2155825"/>
          <p14:tracePt t="22659" x="8999538" y="2155825"/>
          <p14:tracePt t="22665" x="9015413" y="2155825"/>
          <p14:tracePt t="22673" x="9040813" y="2155825"/>
          <p14:tracePt t="22680" x="9064625" y="2155825"/>
          <p14:tracePt t="22687" x="9082088" y="2155825"/>
          <p14:tracePt t="22693" x="9105900" y="2155825"/>
          <p14:tracePt t="22701" x="9123363" y="2155825"/>
          <p14:tracePt t="22707" x="9156700" y="2155825"/>
          <p14:tracePt t="22715" x="9164638" y="2155825"/>
          <p14:tracePt t="22721" x="9190038" y="2147888"/>
          <p14:tracePt t="22728" x="9213850" y="2147888"/>
          <p14:tracePt t="22735" x="9223375" y="2139950"/>
          <p14:tracePt t="22742" x="9247188" y="2130425"/>
          <p14:tracePt t="22749" x="9264650" y="2122488"/>
          <p14:tracePt t="22756" x="9288463" y="2114550"/>
          <p14:tracePt t="22763" x="9305925" y="2106613"/>
          <p14:tracePt t="22769" x="9331325" y="2098675"/>
          <p14:tracePt t="22776" x="9355138" y="2089150"/>
          <p14:tracePt t="22783" x="9388475" y="2081213"/>
          <p14:tracePt t="22790" x="9413875" y="2081213"/>
          <p14:tracePt t="22798" x="9437688" y="2073275"/>
          <p14:tracePt t="22804" x="9463088" y="2065338"/>
          <p14:tracePt t="22811" x="9496425" y="2055813"/>
          <p14:tracePt t="22818" x="9521825" y="2047875"/>
          <p14:tracePt t="22825" x="9537700" y="2039938"/>
          <p14:tracePt t="22832" x="9563100" y="2039938"/>
          <p14:tracePt t="22839" x="9588500" y="2032000"/>
          <p14:tracePt t="22846" x="9604375" y="2024063"/>
          <p14:tracePt t="22852" x="9620250" y="2014538"/>
          <p14:tracePt t="22860" x="9645650" y="2014538"/>
          <p14:tracePt t="22866" x="9663113" y="2006600"/>
          <p14:tracePt t="22873" x="9671050" y="2006600"/>
          <p14:tracePt t="22882" x="9686925" y="2006600"/>
          <p14:tracePt t="22887" x="9694863" y="2006600"/>
          <p14:tracePt t="22895" x="9704388" y="1998663"/>
          <p14:tracePt t="22901" x="9712325" y="1998663"/>
          <p14:tracePt t="22908" x="9720263" y="1998663"/>
          <p14:tracePt t="22922" x="9728200" y="1998663"/>
          <p14:tracePt t="22928" x="9737725" y="1998663"/>
          <p14:tracePt t="22950" x="9745663" y="1998663"/>
          <p14:tracePt t="22956" x="9753600" y="1998663"/>
          <p14:tracePt t="22963" x="9761538" y="1998663"/>
          <p14:tracePt t="22998" x="9769475" y="1998663"/>
          <p14:tracePt t="23011" x="9779000" y="1998663"/>
          <p14:tracePt t="23025" x="9786938" y="1998663"/>
          <p14:tracePt t="23039" x="9794875" y="1998663"/>
          <p14:tracePt t="23074" x="9802813" y="1998663"/>
          <p14:tracePt t="23088" x="9812338" y="1998663"/>
          <p14:tracePt t="23101" x="9820275" y="1998663"/>
          <p14:tracePt t="23129" x="9828213" y="1998663"/>
          <p14:tracePt t="23136" x="9836150" y="1998663"/>
          <p14:tracePt t="23143" x="9836150" y="1990725"/>
          <p14:tracePt t="23157" x="9844088" y="1981200"/>
          <p14:tracePt t="23165" x="9861550" y="1981200"/>
          <p14:tracePt t="23177" x="9869488" y="1981200"/>
          <p14:tracePt t="23184" x="9886950" y="1981200"/>
          <p14:tracePt t="23198" x="9894888" y="1981200"/>
          <p14:tracePt t="23205" x="9910763" y="1981200"/>
          <p14:tracePt t="23212" x="9918700" y="1981200"/>
          <p14:tracePt t="23219" x="9936163" y="1981200"/>
          <p14:tracePt t="23233" x="9944100" y="1981200"/>
          <p14:tracePt t="23240" x="9952038" y="1981200"/>
          <p14:tracePt t="23247" x="9961563" y="1981200"/>
          <p14:tracePt t="23253" x="9969500" y="1981200"/>
          <p14:tracePt t="23260" x="9977438" y="1981200"/>
          <p14:tracePt t="23267" x="9985375" y="1981200"/>
          <p14:tracePt t="23274" x="9994900" y="1981200"/>
          <p14:tracePt t="23282" x="10002838" y="1981200"/>
          <p14:tracePt t="23302" x="10010775" y="1981200"/>
          <p14:tracePt t="23309" x="10018713" y="1973263"/>
          <p14:tracePt t="23323" x="10026650" y="1973263"/>
          <p14:tracePt t="23330" x="10026650" y="1965325"/>
          <p14:tracePt t="23350" x="10026650" y="1957388"/>
          <p14:tracePt t="23357" x="10036175" y="1957388"/>
          <p14:tracePt t="23696" x="10069513" y="1957388"/>
          <p14:tracePt t="23703" x="10101263" y="1957388"/>
          <p14:tracePt t="23711" x="10144125" y="1957388"/>
          <p14:tracePt t="23717" x="10185400" y="1957388"/>
          <p14:tracePt t="23724" x="10218738" y="1957388"/>
          <p14:tracePt t="23731" x="10260013" y="1957388"/>
          <p14:tracePt t="23737" x="10301288" y="1957388"/>
          <p14:tracePt t="23744" x="10334625" y="1957388"/>
          <p14:tracePt t="23753" x="10367963" y="1957388"/>
          <p14:tracePt t="23758" x="10383838" y="1957388"/>
          <p14:tracePt t="23765" x="10401300" y="1957388"/>
          <p14:tracePt t="23772" x="10425113" y="1957388"/>
          <p14:tracePt t="23786" x="10433050" y="1957388"/>
          <p14:tracePt t="23793" x="10442575" y="1957388"/>
          <p14:tracePt t="23807" x="10450513" y="1957388"/>
          <p14:tracePt t="23820" x="10458450" y="1957388"/>
          <p14:tracePt t="23841" x="10466388" y="1957388"/>
          <p14:tracePt t="23869" x="10475913" y="1957388"/>
          <p14:tracePt t="23890" x="10483850" y="1957388"/>
          <p14:tracePt t="23904" x="10491788" y="1957388"/>
          <p14:tracePt t="28231" x="10491788" y="1981200"/>
          <p14:tracePt t="28239" x="10499725" y="2014538"/>
          <p14:tracePt t="28245" x="10507663" y="2047875"/>
          <p14:tracePt t="28252" x="10517188" y="2073275"/>
          <p14:tracePt t="28259" x="10517188" y="2098675"/>
          <p14:tracePt t="28266" x="10517188" y="2122488"/>
          <p14:tracePt t="28273" x="10525125" y="2147888"/>
          <p14:tracePt t="28287" x="10525125" y="2155825"/>
          <p14:tracePt t="28294" x="10525125" y="2163763"/>
          <p14:tracePt t="28300" x="10525125" y="2173288"/>
          <p14:tracePt t="28307" x="10525125" y="2181225"/>
          <p14:tracePt t="28314" x="10525125" y="2197100"/>
          <p14:tracePt t="28323" x="10525125" y="2214563"/>
          <p14:tracePt t="28328" x="10525125" y="2238375"/>
          <p14:tracePt t="28335" x="10507663" y="2281238"/>
          <p14:tracePt t="28342" x="10499725" y="2312988"/>
          <p14:tracePt t="28349" x="10483850" y="2363788"/>
          <p14:tracePt t="28356" x="10450513" y="2420938"/>
          <p14:tracePt t="28363" x="10417175" y="2487613"/>
          <p14:tracePt t="28370" x="10375900" y="2546350"/>
          <p14:tracePt t="28377" x="10325100" y="2611438"/>
          <p14:tracePt t="28383" x="10275888" y="2662238"/>
          <p14:tracePt t="28390" x="10209213" y="2711450"/>
          <p14:tracePt t="28397" x="10160000" y="2752725"/>
          <p14:tracePt t="28406" x="10101263" y="2786063"/>
          <p14:tracePt t="28411" x="10036175" y="2827338"/>
          <p14:tracePt t="28418" x="9961563" y="2860675"/>
          <p14:tracePt t="28425" x="9902825" y="2886075"/>
          <p14:tracePt t="28432" x="9844088" y="2919413"/>
          <p14:tracePt t="28440" x="9769475" y="2952750"/>
          <p14:tracePt t="28446" x="9678988" y="2968625"/>
          <p14:tracePt t="28453" x="9596438" y="2986088"/>
          <p14:tracePt t="28459" x="9504363" y="2986088"/>
          <p14:tracePt t="28466" x="9421813" y="2986088"/>
          <p14:tracePt t="28473" x="9331325" y="2986088"/>
          <p14:tracePt t="28481" x="9239250" y="2968625"/>
          <p14:tracePt t="28487" x="9139238" y="2943225"/>
          <p14:tracePt t="28494" x="9048750" y="2911475"/>
          <p14:tracePt t="28501" x="8966200" y="2894013"/>
          <p14:tracePt t="28508" x="8891588" y="2868613"/>
          <p14:tracePt t="28515" x="8832850" y="2860675"/>
          <p14:tracePt t="28523" x="8791575" y="2852738"/>
          <p14:tracePt t="28529" x="8742363" y="2836863"/>
          <p14:tracePt t="28535" x="8709025" y="2827338"/>
          <p14:tracePt t="28543" x="8667750" y="2819400"/>
          <p14:tracePt t="28549" x="8634413" y="2811463"/>
          <p14:tracePt t="28556" x="8601075" y="2803525"/>
          <p14:tracePt t="28564" x="8567738" y="2794000"/>
          <p14:tracePt t="28570" x="8534400" y="2794000"/>
          <p14:tracePt t="28589" x="8451850" y="2778125"/>
          <p14:tracePt t="28591" x="8393113" y="2778125"/>
          <p14:tracePt t="28598" x="8335963" y="2770188"/>
          <p14:tracePt t="28606" x="8251825" y="2752725"/>
          <p14:tracePt t="28612" x="8177213" y="2752725"/>
          <p14:tracePt t="28619" x="8094663" y="2752725"/>
          <p14:tracePt t="28626" x="8012113" y="2752725"/>
          <p14:tracePt t="28632" x="7953375" y="2760663"/>
          <p14:tracePt t="28640" x="7886700" y="2760663"/>
          <p14:tracePt t="28646" x="7829550" y="2770188"/>
          <p14:tracePt t="28653" x="7770813" y="2770188"/>
          <p14:tracePt t="28660" x="7729538" y="2778125"/>
          <p14:tracePt t="28667" x="7680325" y="2778125"/>
          <p14:tracePt t="28674" x="7639050" y="2778125"/>
          <p14:tracePt t="28681" x="7597775" y="2778125"/>
          <p14:tracePt t="28689" x="7564438" y="2778125"/>
          <p14:tracePt t="28695" x="7523163" y="2778125"/>
          <p14:tracePt t="28702" x="7497763" y="2778125"/>
          <p14:tracePt t="28709" x="7464425" y="2778125"/>
          <p14:tracePt t="28716" x="7439025" y="2778125"/>
          <p14:tracePt t="28723" x="7397750" y="2778125"/>
          <p14:tracePt t="28730" x="7364413" y="2770188"/>
          <p14:tracePt t="28736" x="7348538" y="2752725"/>
          <p14:tracePt t="28743" x="7323138" y="2744788"/>
          <p14:tracePt t="28751" x="7307263" y="2736850"/>
          <p14:tracePt t="28757" x="7281863" y="2728913"/>
          <p14:tracePt t="28764" x="7273925" y="2719388"/>
          <p14:tracePt t="28772" x="7265988" y="2719388"/>
          <p14:tracePt t="28778" x="7256463" y="2719388"/>
          <p14:tracePt t="28792" x="7248525" y="2719388"/>
          <p14:tracePt t="28798" x="7248525" y="2711450"/>
          <p14:tracePt t="28812" x="7248525" y="2703513"/>
          <p14:tracePt t="28819" x="7240588" y="2703513"/>
          <p14:tracePt t="28833" x="7232650" y="2703513"/>
          <p14:tracePt t="28889" x="7232650" y="2695575"/>
          <p14:tracePt t="28902" x="7232650" y="2686050"/>
          <p14:tracePt t="28937" x="7232650" y="2678113"/>
          <p14:tracePt t="28951" x="7232650" y="2670175"/>
          <p14:tracePt t="28964" x="7232650" y="2662238"/>
          <p14:tracePt t="28978" x="7240588" y="2654300"/>
          <p14:tracePt t="28985" x="7240588" y="2644775"/>
          <p14:tracePt t="28999" x="7248525" y="2644775"/>
          <p14:tracePt t="29006" x="7265988" y="2636838"/>
          <p14:tracePt t="29013" x="7265988" y="2628900"/>
          <p14:tracePt t="29020" x="7273925" y="2620963"/>
          <p14:tracePt t="29027" x="7281863" y="2620963"/>
          <p14:tracePt t="29033" x="7289800" y="2620963"/>
          <p14:tracePt t="29040" x="7299325" y="2620963"/>
          <p14:tracePt t="29047" x="7307263" y="2611438"/>
          <p14:tracePt t="29054" x="7315200" y="2611438"/>
          <p14:tracePt t="29062" x="7323138" y="2603500"/>
          <p14:tracePt t="29068" x="7331075" y="2603500"/>
          <p14:tracePt t="29075" x="7340600" y="2595563"/>
          <p14:tracePt t="29082" x="7348538" y="2595563"/>
          <p14:tracePt t="29090" x="7364413" y="2587625"/>
          <p14:tracePt t="29096" x="7373938" y="2587625"/>
          <p14:tracePt t="29103" x="7397750" y="2579688"/>
          <p14:tracePt t="29110" x="7423150" y="2570163"/>
          <p14:tracePt t="29117" x="7448550" y="2562225"/>
          <p14:tracePt t="29124" x="7464425" y="2554288"/>
          <p14:tracePt t="29130" x="7497763" y="2546350"/>
          <p14:tracePt t="29137" x="7523163" y="2546350"/>
          <p14:tracePt t="29144" x="7546975" y="2536825"/>
          <p14:tracePt t="29151" x="7572375" y="2528888"/>
          <p14:tracePt t="29158" x="7597775" y="2520950"/>
          <p14:tracePt t="29165" x="7621588" y="2513013"/>
          <p14:tracePt t="29173" x="7646988" y="2513013"/>
          <p14:tracePt t="29179" x="7654925" y="2505075"/>
          <p14:tracePt t="29186" x="7680325" y="2505075"/>
          <p14:tracePt t="29193" x="7696200" y="2505075"/>
          <p14:tracePt t="29199" x="7705725" y="2495550"/>
          <p14:tracePt t="29207" x="7729538" y="2495550"/>
          <p14:tracePt t="29213" x="7747000" y="2487613"/>
          <p14:tracePt t="29220" x="7754938" y="2487613"/>
          <p14:tracePt t="29227" x="7770813" y="2487613"/>
          <p14:tracePt t="29234" x="7796213" y="2487613"/>
          <p14:tracePt t="29241" x="7804150" y="2487613"/>
          <p14:tracePt t="29252" x="7829550" y="2487613"/>
          <p14:tracePt t="29256" x="7854950" y="2487613"/>
          <p14:tracePt t="29262" x="7862888" y="2479675"/>
          <p14:tracePt t="29268" x="7896225" y="2479675"/>
          <p14:tracePt t="29276" x="7912100" y="2479675"/>
          <p14:tracePt t="29283" x="7929563" y="2479675"/>
          <p14:tracePt t="29290" x="7953375" y="2479675"/>
          <p14:tracePt t="29296" x="7978775" y="2479675"/>
          <p14:tracePt t="29303" x="7986713" y="2479675"/>
          <p14:tracePt t="29311" x="8012113" y="2479675"/>
          <p14:tracePt t="29317" x="8020050" y="2479675"/>
          <p14:tracePt t="29324" x="8053388" y="2471738"/>
          <p14:tracePt t="29331" x="8069263" y="2471738"/>
          <p14:tracePt t="29340" x="8094663" y="2471738"/>
          <p14:tracePt t="29345" x="8102600" y="2471738"/>
          <p14:tracePt t="29352" x="8112125" y="2471738"/>
          <p14:tracePt t="29358" x="8120063" y="2471738"/>
          <p14:tracePt t="29366" x="8128000" y="2471738"/>
          <p14:tracePt t="29373" x="8135938" y="2471738"/>
          <p14:tracePt t="29380" x="8143875" y="2471738"/>
          <p14:tracePt t="29393" x="8153400" y="2471738"/>
          <p14:tracePt t="29400" x="8161338" y="2471738"/>
          <p14:tracePt t="29435" x="8169275" y="2471738"/>
          <p14:tracePt t="29456" x="8177213" y="2471738"/>
          <p14:tracePt t="29711" x="8210550" y="2471738"/>
          <p14:tracePt t="29718" x="8243888" y="2471738"/>
          <p14:tracePt t="29725" x="8269288" y="2462213"/>
          <p14:tracePt t="29732" x="8293100" y="2462213"/>
          <p14:tracePt t="29739" x="8310563" y="2462213"/>
          <p14:tracePt t="29745" x="8326438" y="2462213"/>
          <p14:tracePt t="29753" x="8335963" y="2462213"/>
          <p14:tracePt t="29760" x="8343900" y="2462213"/>
          <p14:tracePt t="29768" x="8351838" y="2462213"/>
          <p14:tracePt t="29780" x="8359775" y="2462213"/>
          <p14:tracePt t="29787" x="8369300" y="2462213"/>
          <p14:tracePt t="29808" x="8385175" y="2462213"/>
          <p14:tracePt t="29815" x="8393113" y="2462213"/>
          <p14:tracePt t="29829" x="8401050" y="2462213"/>
          <p14:tracePt t="29836" x="8410575" y="2462213"/>
          <p14:tracePt t="29843" x="8418513" y="2462213"/>
          <p14:tracePt t="29850" x="8426450" y="2462213"/>
          <p14:tracePt t="29857" x="8443913" y="2462213"/>
          <p14:tracePt t="29863" x="8451850" y="2462213"/>
          <p14:tracePt t="29871" x="8459788" y="2462213"/>
          <p14:tracePt t="29877" x="8467725" y="2462213"/>
          <p14:tracePt t="29885" x="8485188" y="2462213"/>
          <p14:tracePt t="29891" x="8501063" y="2462213"/>
          <p14:tracePt t="29905" x="8509000" y="2462213"/>
          <p14:tracePt t="29912" x="8518525" y="2462213"/>
          <p14:tracePt t="29920" x="8526463" y="2462213"/>
          <p14:tracePt t="29933" x="8534400" y="2462213"/>
          <p14:tracePt t="29940" x="8542338" y="2462213"/>
          <p14:tracePt t="29954" x="8550275" y="2462213"/>
          <p14:tracePt t="29960" x="8559800" y="2462213"/>
          <p14:tracePt t="29981" x="8567738" y="2462213"/>
          <p14:tracePt t="29988" x="8575675" y="2462213"/>
          <p14:tracePt t="29995" x="8583613" y="2462213"/>
          <p14:tracePt t="30008" x="8593138" y="2462213"/>
          <p14:tracePt t="30022" x="8601075" y="2462213"/>
          <p14:tracePt t="30036" x="8616950" y="2462213"/>
          <p14:tracePt t="30043" x="8634413" y="2462213"/>
          <p14:tracePt t="30050" x="8642350" y="2462213"/>
          <p14:tracePt t="30057" x="8667750" y="2462213"/>
          <p14:tracePt t="30064" x="8691563" y="2462213"/>
          <p14:tracePt t="30071" x="8699500" y="2462213"/>
          <p14:tracePt t="30078" x="8724900" y="2462213"/>
          <p14:tracePt t="30086" x="8732838" y="2462213"/>
          <p14:tracePt t="30092" x="8750300" y="2462213"/>
          <p14:tracePt t="30099" x="8766175" y="2462213"/>
          <p14:tracePt t="30105" x="8775700" y="2471738"/>
          <p14:tracePt t="30112" x="8783638" y="2471738"/>
          <p14:tracePt t="30119" x="8799513" y="2471738"/>
          <p14:tracePt t="30133" x="8807450" y="2471738"/>
          <p14:tracePt t="30140" x="8816975" y="2471738"/>
          <p14:tracePt t="30154" x="8824913" y="2471738"/>
          <p14:tracePt t="30160" x="8832850" y="2471738"/>
          <p14:tracePt t="30175" x="8840788" y="2471738"/>
          <p14:tracePt t="30195" x="8850313" y="2471738"/>
          <p14:tracePt t="30209" x="8858250" y="2471738"/>
          <p14:tracePt t="30237" x="8866188" y="2471738"/>
          <p14:tracePt t="30244" x="8874125" y="2471738"/>
          <p14:tracePt t="30258" x="8882063" y="2471738"/>
          <p14:tracePt t="30265" x="8891588" y="2471738"/>
          <p14:tracePt t="30278" x="8899525" y="2471738"/>
          <p14:tracePt t="30292" x="8907463" y="2471738"/>
          <p14:tracePt t="30299" x="8915400" y="2471738"/>
          <p14:tracePt t="30320" x="8924925" y="2471738"/>
          <p14:tracePt t="30327" x="8932863" y="2471738"/>
          <p14:tracePt t="30334" x="8940800" y="2471738"/>
          <p14:tracePt t="30355" x="8948738" y="2471738"/>
          <p14:tracePt t="30361" x="8956675" y="2471738"/>
          <p14:tracePt t="30375" x="8966200" y="2471738"/>
          <p14:tracePt t="30382" x="8974138" y="2471738"/>
          <p14:tracePt t="30389" x="8982075" y="2471738"/>
          <p14:tracePt t="30403" x="8999538" y="2471738"/>
          <p14:tracePt t="30409" x="9007475" y="2471738"/>
          <p14:tracePt t="30416" x="9023350" y="2471738"/>
          <p14:tracePt t="30423" x="9031288" y="2471738"/>
          <p14:tracePt t="30430" x="9040813" y="2471738"/>
          <p14:tracePt t="30437" x="9064625" y="2471738"/>
          <p14:tracePt t="30444" x="9074150" y="2471738"/>
          <p14:tracePt t="30451" x="9090025" y="2479675"/>
          <p14:tracePt t="30458" x="9105900" y="2479675"/>
          <p14:tracePt t="30465" x="9115425" y="2479675"/>
          <p14:tracePt t="30472" x="9123363" y="2479675"/>
          <p14:tracePt t="30479" x="9139238" y="2479675"/>
          <p14:tracePt t="30486" x="9148763" y="2487613"/>
          <p14:tracePt t="30492" x="9156700" y="2487613"/>
          <p14:tracePt t="30499" x="9164638" y="2487613"/>
          <p14:tracePt t="30513" x="9172575" y="2487613"/>
          <p14:tracePt t="30520" x="9182100" y="2487613"/>
          <p14:tracePt t="30527" x="9190038" y="2487613"/>
          <p14:tracePt t="30541" x="9197975" y="2487613"/>
          <p14:tracePt t="30548" x="9205913" y="2487613"/>
          <p14:tracePt t="30570" x="9213850" y="2487613"/>
          <p14:tracePt t="30575" x="9223375" y="2487613"/>
          <p14:tracePt t="30582" x="9231313" y="2487613"/>
          <p14:tracePt t="30603" x="9239250" y="2487613"/>
          <p14:tracePt t="30610" x="9247188" y="2487613"/>
          <p14:tracePt t="30617" x="9256713" y="2487613"/>
          <p14:tracePt t="30624" x="9264650" y="2487613"/>
          <p14:tracePt t="30631" x="9272588" y="2487613"/>
          <p14:tracePt t="30638" x="9280525" y="2487613"/>
          <p14:tracePt t="30645" x="9288463" y="2487613"/>
          <p14:tracePt t="30653" x="9297988" y="2487613"/>
          <p14:tracePt t="30658" x="9321800" y="2487613"/>
          <p14:tracePt t="30666" x="9347200" y="2487613"/>
          <p14:tracePt t="30672" x="9363075" y="2487613"/>
          <p14:tracePt t="30679" x="9388475" y="2487613"/>
          <p14:tracePt t="30686" x="9405938" y="2487613"/>
          <p14:tracePt t="30693" x="9421813" y="2487613"/>
          <p14:tracePt t="30701" x="9437688" y="2487613"/>
          <p14:tracePt t="30707" x="9463088" y="2479675"/>
          <p14:tracePt t="30714" x="9471025" y="2479675"/>
          <p14:tracePt t="30720" x="9488488" y="2471738"/>
          <p14:tracePt t="30727" x="9504363" y="2471738"/>
          <p14:tracePt t="30736" x="9512300" y="2471738"/>
          <p14:tracePt t="30741" x="9529763" y="2471738"/>
          <p14:tracePt t="30748" x="9537700" y="2462213"/>
          <p14:tracePt t="30755" x="9545638" y="2462213"/>
          <p14:tracePt t="30762" x="9555163" y="2462213"/>
          <p14:tracePt t="30770" x="9563100" y="2454275"/>
          <p14:tracePt t="30776" x="9578975" y="2454275"/>
          <p14:tracePt t="30783" x="9588500" y="2454275"/>
          <p14:tracePt t="30790" x="9596438" y="2454275"/>
          <p14:tracePt t="30797" x="9604375" y="2446338"/>
          <p14:tracePt t="30804" x="9612313" y="2446338"/>
          <p14:tracePt t="30810" x="9629775" y="2446338"/>
          <p14:tracePt t="30817" x="9645650" y="2438400"/>
          <p14:tracePt t="30831" x="9663113" y="2430463"/>
          <p14:tracePt t="30838" x="9678988" y="2430463"/>
          <p14:tracePt t="30845" x="9678988" y="2420938"/>
          <p14:tracePt t="30853" x="9694863" y="2420938"/>
          <p14:tracePt t="30859" x="9704388" y="2420938"/>
          <p14:tracePt t="30866" x="9720263" y="2420938"/>
          <p14:tracePt t="30873" x="9728200" y="2413000"/>
          <p14:tracePt t="30880" x="9737725" y="2413000"/>
          <p14:tracePt t="30887" x="9745663" y="2413000"/>
          <p14:tracePt t="30894" x="9761538" y="2405063"/>
          <p14:tracePt t="30907" x="9769475" y="2397125"/>
          <p14:tracePt t="30914" x="9779000" y="2397125"/>
          <p14:tracePt t="30928" x="9786938" y="2397125"/>
          <p14:tracePt t="30937" x="9794875" y="2397125"/>
          <p14:tracePt t="30949" x="9802813" y="2397125"/>
          <p14:tracePt t="30970" x="9812338" y="2397125"/>
          <p14:tracePt t="30990" x="9820275" y="2397125"/>
          <p14:tracePt t="32650" x="9836150" y="2371725"/>
          <p14:tracePt t="32657" x="9853613" y="2346325"/>
          <p14:tracePt t="32664" x="9861550" y="2330450"/>
          <p14:tracePt t="32691" x="9877425" y="2305050"/>
          <p14:tracePt t="32699" x="9886950" y="2305050"/>
          <p14:tracePt t="32705" x="9886950" y="2297113"/>
          <p14:tracePt t="32712" x="9894888" y="2297113"/>
          <p14:tracePt t="32733" x="9902825" y="2289175"/>
          <p14:tracePt t="32742" x="9902825" y="2281238"/>
          <p14:tracePt t="32754" x="9902825" y="2255838"/>
          <p14:tracePt t="32761" x="9910763" y="2238375"/>
          <p14:tracePt t="32768" x="9918700" y="2206625"/>
          <p14:tracePt t="32775" x="9928225" y="2181225"/>
          <p14:tracePt t="32781" x="9936163" y="2147888"/>
          <p14:tracePt t="32788" x="9936163" y="2139950"/>
          <p14:tracePt t="32795" x="9944100" y="2122488"/>
          <p14:tracePt t="32802" x="9952038" y="2106613"/>
          <p14:tracePt t="32809" x="9952038" y="2098675"/>
          <p14:tracePt t="32830" x="9952038" y="2089150"/>
          <p14:tracePt t="32837" x="9961563" y="2081213"/>
          <p14:tracePt t="32871" x="9961563" y="2073275"/>
          <p14:tracePt t="32892" x="9969500" y="2065338"/>
          <p14:tracePt t="32906" x="9977438" y="2055813"/>
          <p14:tracePt t="32940" x="9977438" y="2047875"/>
          <p14:tracePt t="32961" x="9977438" y="2039938"/>
          <p14:tracePt t="32996" x="9985375" y="2039938"/>
          <p14:tracePt t="33002" x="9985375" y="2032000"/>
          <p14:tracePt t="33017" x="9994900" y="2024063"/>
          <p14:tracePt t="33037" x="9994900" y="2014538"/>
          <p14:tracePt t="33044" x="10002838" y="2014538"/>
          <p14:tracePt t="33065" x="10010775" y="2006600"/>
          <p14:tracePt t="33079" x="10018713" y="2006600"/>
          <p14:tracePt t="33086" x="10018713" y="1998663"/>
          <p14:tracePt t="34061" x="10018713" y="2006600"/>
          <p14:tracePt t="34074" x="10018713" y="2032000"/>
          <p14:tracePt t="34082" x="10010775" y="2065338"/>
          <p14:tracePt t="34088" x="10010775" y="2106613"/>
          <p14:tracePt t="34095" x="10002838" y="2163763"/>
          <p14:tracePt t="34102" x="9994900" y="2222500"/>
          <p14:tracePt t="34109" x="9977438" y="2281238"/>
          <p14:tracePt t="34116" x="9969500" y="2322513"/>
          <p14:tracePt t="34125" x="9961563" y="2355850"/>
          <p14:tracePt t="34130" x="9952038" y="2405063"/>
          <p14:tracePt t="34137" x="9944100" y="2446338"/>
          <p14:tracePt t="34144" x="9928225" y="2479675"/>
          <p14:tracePt t="34151" x="9910763" y="2528888"/>
          <p14:tracePt t="34158" x="9902825" y="2562225"/>
          <p14:tracePt t="34164" x="9894888" y="2587625"/>
          <p14:tracePt t="34171" x="9886950" y="2611438"/>
          <p14:tracePt t="34178" x="9869488" y="2636838"/>
          <p14:tracePt t="34185" x="9861550" y="2654300"/>
          <p14:tracePt t="34192" x="9853613" y="2662238"/>
          <p14:tracePt t="34199" x="9853613" y="2670175"/>
          <p14:tracePt t="34206" x="9836150" y="2686050"/>
          <p14:tracePt t="34213" x="9828213" y="2695575"/>
          <p14:tracePt t="34221" x="9820275" y="2703513"/>
          <p14:tracePt t="34227" x="9802813" y="2711450"/>
          <p14:tracePt t="34234" x="9786938" y="2728913"/>
          <p14:tracePt t="34242" x="9769475" y="2736850"/>
          <p14:tracePt t="34248" x="9753600" y="2744788"/>
          <p14:tracePt t="34255" x="9728200" y="2752725"/>
          <p14:tracePt t="34261" x="9704388" y="2760663"/>
          <p14:tracePt t="34268" x="9663113" y="2770188"/>
          <p14:tracePt t="34276" x="9637713" y="2778125"/>
          <p14:tracePt t="34282" x="9604375" y="2778125"/>
          <p14:tracePt t="34289" x="9578975" y="2786063"/>
          <p14:tracePt t="34296" x="9555163" y="2794000"/>
          <p14:tracePt t="34303" x="9521825" y="2794000"/>
          <p14:tracePt t="34310" x="9496425" y="2794000"/>
          <p14:tracePt t="34317" x="9488488" y="2803525"/>
          <p14:tracePt t="34326" x="9471025" y="2803525"/>
          <p14:tracePt t="34330" x="9455150" y="2803525"/>
          <p14:tracePt t="34345" x="9447213" y="2803525"/>
          <p14:tracePt t="34351" x="9437688" y="2803525"/>
          <p14:tracePt t="34358" x="9429750" y="2803525"/>
          <p14:tracePt t="34365" x="9421813" y="2803525"/>
          <p14:tracePt t="34379" x="9413875" y="2803525"/>
          <p14:tracePt t="34392" x="9405938" y="2803525"/>
          <p14:tracePt t="34400" x="9396413" y="2803525"/>
          <p14:tracePt t="34413" x="9388475" y="2803525"/>
          <p14:tracePt t="34420" x="9380538" y="2803525"/>
          <p14:tracePt t="34428" x="9372600" y="2803525"/>
          <p14:tracePt t="34434" x="9355138" y="2803525"/>
          <p14:tracePt t="34441" x="9331325" y="2803525"/>
          <p14:tracePt t="34448" x="9313863" y="2803525"/>
          <p14:tracePt t="34455" x="9288463" y="2794000"/>
          <p14:tracePt t="34462" x="9264650" y="2794000"/>
          <p14:tracePt t="34469" x="9239250" y="2786063"/>
          <p14:tracePt t="34475" x="9231313" y="2786063"/>
          <p14:tracePt t="34483" x="9213850" y="2786063"/>
          <p14:tracePt t="34497" x="9205913" y="2778125"/>
          <p14:tracePt t="34503" x="9197975" y="2778125"/>
          <p14:tracePt t="34511" x="9190038" y="2778125"/>
          <p14:tracePt t="34525" x="9182100" y="2770188"/>
          <p14:tracePt t="34531" x="9172575" y="2770188"/>
          <p14:tracePt t="34545" x="9156700" y="2770188"/>
          <p14:tracePt t="34551" x="9148763" y="2770188"/>
          <p14:tracePt t="34574" x="9123363" y="2760663"/>
          <p14:tracePt t="34579" x="9123363" y="2752725"/>
          <p14:tracePt t="34586" x="9105900" y="2752725"/>
          <p14:tracePt t="34593" x="9090025" y="2744788"/>
          <p14:tracePt t="34609" x="9074150" y="2744788"/>
          <p14:tracePt t="34614" x="9064625" y="2744788"/>
          <p14:tracePt t="34621" x="9056688" y="2744788"/>
          <p14:tracePt t="34628" x="9040813" y="2736850"/>
          <p14:tracePt t="34635" x="9031288" y="2736850"/>
          <p14:tracePt t="34642" x="9023350" y="2736850"/>
          <p14:tracePt t="34649" x="9007475" y="2736850"/>
          <p14:tracePt t="34656" x="8999538" y="2736850"/>
          <p14:tracePt t="34662" x="8990013" y="2728913"/>
          <p14:tracePt t="34669" x="8982075" y="2728913"/>
          <p14:tracePt t="34676" x="8974138" y="2728913"/>
          <p14:tracePt t="34683" x="8956675" y="2719388"/>
          <p14:tracePt t="34697" x="8940800" y="2711450"/>
          <p14:tracePt t="34704" x="8932863" y="2711450"/>
          <p14:tracePt t="34711" x="8924925" y="2711450"/>
          <p14:tracePt t="34718" x="8915400" y="2703513"/>
          <p14:tracePt t="34725" x="8899525" y="2695575"/>
          <p14:tracePt t="34738" x="8891588" y="2686050"/>
          <p14:tracePt t="34745" x="8874125" y="2686050"/>
          <p14:tracePt t="34752" x="8874125" y="2678113"/>
          <p14:tracePt t="34759" x="8866188" y="2670175"/>
          <p14:tracePt t="34766" x="8850313" y="2662238"/>
          <p14:tracePt t="34787" x="8840788" y="2654300"/>
          <p14:tracePt t="34794" x="8832850" y="2654300"/>
          <p14:tracePt t="34800" x="8832850" y="2644775"/>
          <p14:tracePt t="34814" x="8824913" y="2644775"/>
          <p14:tracePt t="34828" x="8816975" y="2644775"/>
          <p14:tracePt t="34835" x="8816975" y="2636838"/>
          <p14:tracePt t="34842" x="8816975" y="2628900"/>
          <p14:tracePt t="34849" x="8807450" y="2620963"/>
          <p14:tracePt t="34870" x="8807450" y="2611438"/>
          <p14:tracePt t="34876" x="8807450" y="2603500"/>
          <p14:tracePt t="34898" x="8799513" y="2603500"/>
          <p14:tracePt t="34905" x="8799513" y="2595563"/>
          <p14:tracePt t="34911" x="8791575" y="2595563"/>
          <p14:tracePt t="34925" x="8791575" y="2587625"/>
          <p14:tracePt t="34939" x="8791575" y="2579688"/>
          <p14:tracePt t="34974" x="8791575" y="2570163"/>
          <p14:tracePt t="34987" x="8783638" y="2562225"/>
          <p14:tracePt t="35008" x="8775700" y="2562225"/>
          <p14:tracePt t="35022" x="8775700" y="2554288"/>
          <p14:tracePt t="35035" x="8775700" y="2546350"/>
          <p14:tracePt t="35049" x="8775700" y="2536825"/>
          <p14:tracePt t="35077" x="8775700" y="2528888"/>
          <p14:tracePt t="35084" x="8775700" y="2520950"/>
          <p14:tracePt t="35105" x="8775700" y="2513013"/>
          <p14:tracePt t="35111" x="8775700" y="2505075"/>
          <p14:tracePt t="35118" x="8775700" y="2495550"/>
          <p14:tracePt t="35139" x="8775700" y="2487613"/>
          <p14:tracePt t="35153" x="8766175" y="2487613"/>
          <p14:tracePt t="35160" x="8766175" y="2479675"/>
          <p14:tracePt t="35175" x="8758238" y="2479675"/>
          <p14:tracePt t="35188" x="8758238" y="2471738"/>
          <p14:tracePt t="35208" x="8758238" y="2462213"/>
          <p14:tracePt t="37291" x="8716963" y="2462213"/>
          <p14:tracePt t="37297" x="8683625" y="2462213"/>
          <p14:tracePt t="37304" x="8642350" y="2462213"/>
          <p14:tracePt t="37311" x="8609013" y="2462213"/>
          <p14:tracePt t="37317" x="8575675" y="2462213"/>
          <p14:tracePt t="37325" x="8559800" y="2462213"/>
          <p14:tracePt t="37332" x="8534400" y="2462213"/>
          <p14:tracePt t="37339" x="8509000" y="2462213"/>
          <p14:tracePt t="37346" x="8493125" y="2462213"/>
          <p14:tracePt t="37352" x="8475663" y="2462213"/>
          <p14:tracePt t="37359" x="8459788" y="2462213"/>
          <p14:tracePt t="37366" x="8443913" y="2462213"/>
          <p14:tracePt t="37374" x="8426450" y="2462213"/>
          <p14:tracePt t="37380" x="8401050" y="2462213"/>
          <p14:tracePt t="37387" x="8393113" y="2462213"/>
          <p14:tracePt t="37394" x="8369300" y="2462213"/>
          <p14:tracePt t="37401" x="8335963" y="2471738"/>
          <p14:tracePt t="37407" x="8318500" y="2471738"/>
          <p14:tracePt t="37414" x="8285163" y="2471738"/>
          <p14:tracePt t="37421" x="8251825" y="2479675"/>
          <p14:tracePt t="37429" x="8218488" y="2487613"/>
          <p14:tracePt t="37435" x="8186738" y="2495550"/>
          <p14:tracePt t="37442" x="8169275" y="2505075"/>
          <p14:tracePt t="37449" x="8143875" y="2513013"/>
          <p14:tracePt t="37457" x="8112125" y="2513013"/>
          <p14:tracePt t="37463" x="8086725" y="2520950"/>
          <p14:tracePt t="37469" x="8069263" y="2520950"/>
          <p14:tracePt t="37477" x="8053388" y="2528888"/>
          <p14:tracePt t="37484" x="8027988" y="2528888"/>
          <p14:tracePt t="37490" x="8020050" y="2528888"/>
          <p14:tracePt t="37498" x="8004175" y="2528888"/>
          <p14:tracePt t="37505" x="7986713" y="2528888"/>
          <p14:tracePt t="37511" x="7970838" y="2536825"/>
          <p14:tracePt t="37518" x="7962900" y="2536825"/>
          <p14:tracePt t="37525" x="7945438" y="2536825"/>
          <p14:tracePt t="37540" x="7929563" y="2536825"/>
          <p14:tracePt t="37546" x="7920038" y="2536825"/>
          <p14:tracePt t="37553" x="7912100" y="2546350"/>
          <p14:tracePt t="37574" x="7870825" y="2546350"/>
          <p14:tracePt t="37580" x="7862888" y="2546350"/>
          <p14:tracePt t="37587" x="7845425" y="2546350"/>
          <p14:tracePt t="37594" x="7829550" y="2554288"/>
          <p14:tracePt t="37601" x="7812088" y="2554288"/>
          <p14:tracePt t="37608" x="7796213" y="2554288"/>
          <p14:tracePt t="37615" x="7770813" y="2554288"/>
          <p14:tracePt t="37624" x="7762875" y="2554288"/>
          <p14:tracePt t="37629" x="7737475" y="2554288"/>
          <p14:tracePt t="37636" x="7729538" y="2554288"/>
          <p14:tracePt t="37643" x="7705725" y="2554288"/>
          <p14:tracePt t="37649" x="7688263" y="2554288"/>
          <p14:tracePt t="37657" x="7672388" y="2554288"/>
          <p14:tracePt t="37663" x="7646988" y="2554288"/>
          <p14:tracePt t="37670" x="7631113" y="2554288"/>
          <p14:tracePt t="37677" x="7621588" y="2554288"/>
          <p14:tracePt t="37684" x="7605713" y="2554288"/>
          <p14:tracePt t="37691" x="7588250" y="2554288"/>
          <p14:tracePt t="37698" x="7572375" y="2546350"/>
          <p14:tracePt t="37705" x="7556500" y="2546350"/>
          <p14:tracePt t="37712" x="7546975" y="2536825"/>
          <p14:tracePt t="37726" x="7539038" y="2536825"/>
          <p14:tracePt t="37732" x="7531100" y="2536825"/>
          <p14:tracePt t="37746" x="7523163" y="2536825"/>
          <p14:tracePt t="37753" x="7513638" y="2528888"/>
          <p14:tracePt t="37767" x="7505700" y="2528888"/>
          <p14:tracePt t="37801" x="7497763" y="2528888"/>
          <p14:tracePt t="37836" x="7497763" y="2520950"/>
          <p14:tracePt t="37905" x="7513638" y="2520950"/>
          <p14:tracePt t="37912" x="7546975" y="2520950"/>
          <p14:tracePt t="37919" x="7588250" y="2520950"/>
          <p14:tracePt t="37926" x="7654925" y="2536825"/>
          <p14:tracePt t="37933" x="7754938" y="2554288"/>
          <p14:tracePt t="37941" x="7854950" y="2570163"/>
          <p14:tracePt t="37947" x="7953375" y="2587625"/>
          <p14:tracePt t="37954" x="8012113" y="2611438"/>
          <p14:tracePt t="37961" x="8061325" y="2620963"/>
          <p14:tracePt t="37968" x="8078788" y="2628900"/>
          <p14:tracePt t="37975" x="8094663" y="2628900"/>
          <p14:tracePt t="37981" x="8102600" y="2628900"/>
          <p14:tracePt t="37988" x="8112125" y="2628900"/>
          <p14:tracePt t="38016" x="8120063" y="2628900"/>
          <p14:tracePt t="38058" x="8128000" y="2628900"/>
          <p14:tracePt t="38078" x="8135938" y="2628900"/>
          <p14:tracePt t="38085" x="8143875" y="2628900"/>
          <p14:tracePt t="38092" x="8153400" y="2628900"/>
          <p14:tracePt t="38099" x="8169275" y="2628900"/>
          <p14:tracePt t="38108" x="8177213" y="2628900"/>
          <p14:tracePt t="38113" x="8186738" y="2620963"/>
          <p14:tracePt t="38120" x="8210550" y="2611438"/>
          <p14:tracePt t="38127" x="8228013" y="2611438"/>
          <p14:tracePt t="38133" x="8235950" y="2603500"/>
          <p14:tracePt t="38141" x="8243888" y="2595563"/>
          <p14:tracePt t="38147" x="8251825" y="2595563"/>
          <p14:tracePt t="38161" x="8261350" y="2595563"/>
          <p14:tracePt t="38168" x="8269288" y="2595563"/>
          <p14:tracePt t="38175" x="8277225" y="2587625"/>
          <p14:tracePt t="38190" x="8277225" y="2579688"/>
          <p14:tracePt t="38210" x="8285163" y="2579688"/>
          <p14:tracePt t="38224" x="8293100" y="2570163"/>
          <p14:tracePt t="38231" x="8293100" y="2562225"/>
          <p14:tracePt t="38237" x="8302625" y="2554288"/>
          <p14:tracePt t="38245" x="8310563" y="2546350"/>
          <p14:tracePt t="38251" x="8326438" y="2536825"/>
          <p14:tracePt t="38258" x="8326438" y="2528888"/>
          <p14:tracePt t="38272" x="8335963" y="2513013"/>
          <p14:tracePt t="38279" x="8343900" y="2505075"/>
          <p14:tracePt t="38286" x="8351838" y="2495550"/>
          <p14:tracePt t="38293" x="8351838" y="2487613"/>
          <p14:tracePt t="38300" x="8359775" y="2479675"/>
          <p14:tracePt t="38308" x="8359775" y="2471738"/>
          <p14:tracePt t="38314" x="8359775" y="2462213"/>
          <p14:tracePt t="38321" x="8369300" y="2454275"/>
          <p14:tracePt t="38334" x="8369300" y="2446338"/>
          <p14:tracePt t="38348" x="8369300" y="2438400"/>
          <p14:tracePt t="38355" x="8369300" y="2420938"/>
          <p14:tracePt t="38362" x="8369300" y="2397125"/>
          <p14:tracePt t="38369" x="8369300" y="2379663"/>
          <p14:tracePt t="38376" x="8369300" y="2346325"/>
          <p14:tracePt t="38383" x="8369300" y="2322513"/>
          <p14:tracePt t="38391" x="8369300" y="2297113"/>
          <p14:tracePt t="38397" x="8359775" y="2281238"/>
          <p14:tracePt t="38403" x="8351838" y="2255838"/>
          <p14:tracePt t="38410" x="8351838" y="2238375"/>
          <p14:tracePt t="38417" x="8343900" y="2230438"/>
          <p14:tracePt t="38424" x="8343900" y="2222500"/>
          <p14:tracePt t="38431" x="8343900" y="2214563"/>
          <p14:tracePt t="38438" x="8335963" y="2214563"/>
          <p14:tracePt t="38445" x="8335963" y="2206625"/>
          <p14:tracePt t="38459" x="8335963" y="2197100"/>
          <p14:tracePt t="38465" x="8335963" y="2189163"/>
          <p14:tracePt t="38493" x="8326438" y="2181225"/>
          <p14:tracePt t="38507" x="8318500" y="2181225"/>
          <p14:tracePt t="38514" x="8318500" y="2173288"/>
          <p14:tracePt t="38527" x="8318500" y="2163763"/>
          <p14:tracePt t="38541" x="8310563" y="2163763"/>
          <p14:tracePt t="38557" x="8302625" y="2163763"/>
          <p14:tracePt t="38562" x="8302625" y="2155825"/>
          <p14:tracePt t="38569" x="8293100" y="2155825"/>
          <p14:tracePt t="38576" x="8293100" y="2147888"/>
          <p14:tracePt t="38583" x="8285163" y="2147888"/>
          <p14:tracePt t="38590" x="8277225" y="2147888"/>
          <p14:tracePt t="38597" x="8269288" y="2147888"/>
          <p14:tracePt t="38604" x="8261350" y="2147888"/>
          <p14:tracePt t="38611" x="8251825" y="2147888"/>
          <p14:tracePt t="38618" x="8243888" y="2147888"/>
          <p14:tracePt t="38625" x="8228013" y="2147888"/>
          <p14:tracePt t="38631" x="8218488" y="2147888"/>
          <p14:tracePt t="38638" x="8210550" y="2147888"/>
          <p14:tracePt t="38645" x="8194675" y="2147888"/>
          <p14:tracePt t="38652" x="8186738" y="2147888"/>
          <p14:tracePt t="38659" x="8177213" y="2147888"/>
          <p14:tracePt t="38666" x="8169275" y="2147888"/>
          <p14:tracePt t="38674" x="8153400" y="2147888"/>
          <p14:tracePt t="38681" x="8143875" y="2147888"/>
          <p14:tracePt t="38687" x="8135938" y="2147888"/>
          <p14:tracePt t="38694" x="8120063" y="2147888"/>
          <p14:tracePt t="38700" x="8112125" y="2147888"/>
          <p14:tracePt t="38708" x="8094663" y="2147888"/>
          <p14:tracePt t="38715" x="8069263" y="2147888"/>
          <p14:tracePt t="38721" x="8061325" y="2147888"/>
          <p14:tracePt t="38728" x="8027988" y="2147888"/>
          <p14:tracePt t="38735" x="7994650" y="2147888"/>
          <p14:tracePt t="38742" x="7970838" y="2147888"/>
          <p14:tracePt t="38749" x="7937500" y="2147888"/>
          <p14:tracePt t="38757" x="7904163" y="2147888"/>
          <p14:tracePt t="38763" x="7870825" y="2147888"/>
          <p14:tracePt t="38770" x="7854950" y="2147888"/>
          <p14:tracePt t="38777" x="7829550" y="2147888"/>
          <p14:tracePt t="38784" x="7804150" y="2147888"/>
          <p14:tracePt t="38791" x="7796213" y="2147888"/>
          <p14:tracePt t="38798" x="7788275" y="2147888"/>
          <p14:tracePt t="38804" x="7780338" y="2147888"/>
          <p14:tracePt t="38811" x="7770813" y="2147888"/>
          <p14:tracePt t="38818" x="7762875" y="2147888"/>
          <p14:tracePt t="38825" x="7754938" y="2147888"/>
          <p14:tracePt t="38839" x="7737475" y="2147888"/>
          <p14:tracePt t="38846" x="7729538" y="2147888"/>
          <p14:tracePt t="38860" x="7713663" y="2147888"/>
          <p14:tracePt t="38866" x="7705725" y="2147888"/>
          <p14:tracePt t="38874" x="7696200" y="2147888"/>
          <p14:tracePt t="38880" x="7680325" y="2147888"/>
          <p14:tracePt t="38887" x="7680325" y="2155825"/>
          <p14:tracePt t="38894" x="7662863" y="2155825"/>
          <p14:tracePt t="38901" x="7654925" y="2163763"/>
          <p14:tracePt t="38915" x="7639050" y="2163763"/>
          <p14:tracePt t="38922" x="7631113" y="2163763"/>
          <p14:tracePt t="38929" x="7631113" y="2173288"/>
          <p14:tracePt t="38935" x="7613650" y="2173288"/>
          <p14:tracePt t="38943" x="7613650" y="2181225"/>
          <p14:tracePt t="38950" x="7605713" y="2181225"/>
          <p14:tracePt t="38957" x="7597775" y="2189163"/>
          <p14:tracePt t="38963" x="7588250" y="2197100"/>
          <p14:tracePt t="38970" x="7588250" y="2206625"/>
          <p14:tracePt t="38977" x="7580313" y="2206625"/>
          <p14:tracePt t="38984" x="7572375" y="2206625"/>
          <p14:tracePt t="38991" x="7572375" y="2214563"/>
          <p14:tracePt t="38998" x="7572375" y="2222500"/>
          <p14:tracePt t="39005" x="7564438" y="2222500"/>
          <p14:tracePt t="39012" x="7556500" y="2230438"/>
          <p14:tracePt t="39019" x="7546975" y="2238375"/>
          <p14:tracePt t="39025" x="7546975" y="2247900"/>
          <p14:tracePt t="39032" x="7546975" y="2255838"/>
          <p14:tracePt t="39041" x="7546975" y="2271713"/>
          <p14:tracePt t="39047" x="7539038" y="2271713"/>
          <p14:tracePt t="39054" x="7539038" y="2297113"/>
          <p14:tracePt t="39060" x="7531100" y="2305050"/>
          <p14:tracePt t="39068" x="7531100" y="2330450"/>
          <p14:tracePt t="39074" x="7531100" y="2363788"/>
          <p14:tracePt t="39082" x="7531100" y="2397125"/>
          <p14:tracePt t="39088" x="7531100" y="2405063"/>
          <p14:tracePt t="39095" x="7531100" y="2420938"/>
          <p14:tracePt t="39102" x="7531100" y="2430463"/>
          <p14:tracePt t="39108" x="7539038" y="2446338"/>
          <p14:tracePt t="39115" x="7546975" y="2462213"/>
          <p14:tracePt t="39124" x="7572375" y="2487613"/>
          <p14:tracePt t="39129" x="7580313" y="2495550"/>
          <p14:tracePt t="39136" x="7605713" y="2513013"/>
          <p14:tracePt t="39143" x="7631113" y="2528888"/>
          <p14:tracePt t="39150" x="7654925" y="2546350"/>
          <p14:tracePt t="39158" x="7680325" y="2562225"/>
          <p14:tracePt t="39164" x="7696200" y="2579688"/>
          <p14:tracePt t="39171" x="7713663" y="2595563"/>
          <p14:tracePt t="39178" x="7729538" y="2603500"/>
          <p14:tracePt t="39185" x="7737475" y="2603500"/>
          <p14:tracePt t="39199" x="7747000" y="2603500"/>
          <p14:tracePt t="39206" x="7747000" y="2611438"/>
          <p14:tracePt t="39212" x="7754938" y="2611438"/>
          <p14:tracePt t="39240" x="7762875" y="2611438"/>
          <p14:tracePt t="39261" x="7770813" y="2611438"/>
          <p14:tracePt t="39275" x="7780338" y="2611438"/>
          <p14:tracePt t="39288" x="7796213" y="2611438"/>
          <p14:tracePt t="39295" x="7829550" y="2611438"/>
          <p14:tracePt t="39302" x="7845425" y="2603500"/>
          <p14:tracePt t="39309" x="7886700" y="2595563"/>
          <p14:tracePt t="39316" x="7937500" y="2579688"/>
          <p14:tracePt t="39324" x="7986713" y="2570163"/>
          <p14:tracePt t="39330" x="8027988" y="2554288"/>
          <p14:tracePt t="39336" x="8061325" y="2546350"/>
          <p14:tracePt t="39344" x="8086725" y="2536825"/>
          <p14:tracePt t="39351" x="8094663" y="2528888"/>
          <p14:tracePt t="39358" x="8112125" y="2528888"/>
          <p14:tracePt t="39364" x="8120063" y="2528888"/>
          <p14:tracePt t="39392" x="8128000" y="2528888"/>
          <p14:tracePt t="39406" x="8135938" y="2528888"/>
          <p14:tracePt t="39413" x="8135938" y="2520950"/>
          <p14:tracePt t="39447" x="8143875" y="2520950"/>
          <p14:tracePt t="39482" x="8143875" y="2513013"/>
          <p14:tracePt t="39496" x="8153400" y="2513013"/>
          <p14:tracePt t="39509" x="8153400" y="2505075"/>
          <p14:tracePt t="39524" x="8161338" y="2505075"/>
          <p14:tracePt t="43381" x="8128000" y="2513013"/>
          <p14:tracePt t="43388" x="8053388" y="2546350"/>
          <p14:tracePt t="43395" x="7978775" y="2579688"/>
          <p14:tracePt t="43402" x="7896225" y="2611438"/>
          <p14:tracePt t="43410" x="7821613" y="2636838"/>
          <p14:tracePt t="43416" x="7747000" y="2662238"/>
          <p14:tracePt t="43423" x="7688263" y="2695575"/>
          <p14:tracePt t="43430" x="7613650" y="2719388"/>
          <p14:tracePt t="43437" x="7546975" y="2760663"/>
          <p14:tracePt t="43443" x="7489825" y="2794000"/>
          <p14:tracePt t="43450" x="7415213" y="2827338"/>
          <p14:tracePt t="43459" x="7356475" y="2844800"/>
          <p14:tracePt t="43464" x="7289800" y="2878138"/>
          <p14:tracePt t="43471" x="7232650" y="2911475"/>
          <p14:tracePt t="43478" x="7158038" y="2960688"/>
          <p14:tracePt t="43485" x="7050088" y="3035300"/>
          <p14:tracePt t="43493" x="6967538" y="3101975"/>
          <p14:tracePt t="43499" x="6883400" y="3151188"/>
          <p14:tracePt t="43506" x="6826250" y="3217863"/>
          <p14:tracePt t="43513" x="6775450" y="3259138"/>
          <p14:tracePt t="43519" x="6734175" y="3292475"/>
          <p14:tracePt t="43527" x="6692900" y="3341688"/>
          <p14:tracePt t="43533" x="6667500" y="3367088"/>
          <p14:tracePt t="43541" x="6651625" y="3390900"/>
          <p14:tracePt t="43547" x="6635750" y="3416300"/>
          <p14:tracePt t="43554" x="6618288" y="3424238"/>
          <p14:tracePt t="43561" x="6610350" y="3433763"/>
          <p14:tracePt t="43568" x="6592888" y="3449638"/>
          <p14:tracePt t="43576" x="6584950" y="3467100"/>
          <p14:tracePt t="43582" x="6584950" y="3475038"/>
          <p14:tracePt t="43589" x="6569075" y="3482975"/>
          <p14:tracePt t="43596" x="6561138" y="3498850"/>
          <p14:tracePt t="43603" x="6551613" y="3516313"/>
          <p14:tracePt t="43610" x="6543675" y="3541713"/>
          <p14:tracePt t="43617" x="6535738" y="3549650"/>
          <p14:tracePt t="43626" x="6527800" y="3573463"/>
          <p14:tracePt t="43631" x="6527800" y="3598863"/>
          <p14:tracePt t="43638" x="6510338" y="3606800"/>
          <p14:tracePt t="43645" x="6502400" y="3632200"/>
          <p14:tracePt t="43652" x="6502400" y="3640138"/>
          <p14:tracePt t="43660" x="6494463" y="3648075"/>
          <p14:tracePt t="43673" x="6494463" y="3657600"/>
          <p14:tracePt t="43680" x="6494463" y="3665538"/>
          <p14:tracePt t="43701" x="6494463" y="3673475"/>
          <p14:tracePt t="43708" x="6494463" y="3681413"/>
          <p14:tracePt t="43728" x="6494463" y="3690938"/>
          <p14:tracePt t="45320" x="6510338" y="3690938"/>
          <p14:tracePt t="45327" x="6561138" y="3690938"/>
          <p14:tracePt t="45333" x="6635750" y="3690938"/>
          <p14:tracePt t="45341" x="6734175" y="3681413"/>
          <p14:tracePt t="45347" x="6826250" y="3681413"/>
          <p14:tracePt t="45354" x="6942138" y="3665538"/>
          <p14:tracePt t="45361" x="7050088" y="3657600"/>
          <p14:tracePt t="45368" x="7150100" y="3648075"/>
          <p14:tracePt t="45375" x="7265988" y="3624263"/>
          <p14:tracePt t="45382" x="7389813" y="3598863"/>
          <p14:tracePt t="45389" x="7497763" y="3590925"/>
          <p14:tracePt t="45395" x="7597775" y="3565525"/>
          <p14:tracePt t="45403" x="7696200" y="3557588"/>
          <p14:tracePt t="45410" x="7780338" y="3549650"/>
          <p14:tracePt t="45416" x="7854950" y="3532188"/>
          <p14:tracePt t="45423" x="7920038" y="3524250"/>
          <p14:tracePt t="45430" x="7962900" y="3524250"/>
          <p14:tracePt t="45437" x="8012113" y="3524250"/>
          <p14:tracePt t="45444" x="8037513" y="3524250"/>
          <p14:tracePt t="45451" x="8069263" y="3516313"/>
          <p14:tracePt t="45458" x="8086725" y="3516313"/>
          <p14:tracePt t="45465" x="8094663" y="3516313"/>
          <p14:tracePt t="45472" x="8112125" y="3516313"/>
          <p14:tracePt t="45478" x="8120063" y="3516313"/>
          <p14:tracePt t="45493" x="8128000" y="3516313"/>
          <p14:tracePt t="45506" x="8135938" y="3516313"/>
          <p14:tracePt t="45521" x="8143875" y="3516313"/>
          <p14:tracePt t="45554" x="8153400" y="3516313"/>
          <p14:tracePt t="45879" x="8218488" y="3508375"/>
          <p14:tracePt t="45887" x="8318500" y="3498850"/>
          <p14:tracePt t="45893" x="8418513" y="3490913"/>
          <p14:tracePt t="45900" x="8501063" y="3475038"/>
          <p14:tracePt t="45907" x="8559800" y="3475038"/>
          <p14:tracePt t="45914" x="8609013" y="3475038"/>
          <p14:tracePt t="45921" x="8667750" y="3475038"/>
          <p14:tracePt t="45928" x="8699500" y="3475038"/>
          <p14:tracePt t="45934" x="8732838" y="3475038"/>
          <p14:tracePt t="45941" x="8750300" y="3475038"/>
          <p14:tracePt t="45948" x="8775700" y="3475038"/>
          <p14:tracePt t="45955" x="8791575" y="3475038"/>
          <p14:tracePt t="45962" x="8799513" y="3475038"/>
          <p14:tracePt t="45971" x="8807450" y="3475038"/>
          <p14:tracePt t="45976" x="8816975" y="3475038"/>
          <p14:tracePt t="46003" x="8824913" y="3475038"/>
          <p14:tracePt t="46018" x="8832850" y="3475038"/>
          <p14:tracePt t="46031" x="8840788" y="3475038"/>
          <p14:tracePt t="46038" x="8850313" y="3475038"/>
          <p14:tracePt t="46045" x="8858250" y="3475038"/>
          <p14:tracePt t="46059" x="8882063" y="3475038"/>
          <p14:tracePt t="46066" x="8891588" y="3475038"/>
          <p14:tracePt t="46073" x="8915400" y="3482975"/>
          <p14:tracePt t="46080" x="8948738" y="3490913"/>
          <p14:tracePt t="46088" x="8974138" y="3508375"/>
          <p14:tracePt t="46093" x="8999538" y="3516313"/>
          <p14:tracePt t="46100" x="9023350" y="3524250"/>
          <p14:tracePt t="46107" x="9056688" y="3532188"/>
          <p14:tracePt t="46114" x="9074150" y="3549650"/>
          <p14:tracePt t="46122" x="9097963" y="3549650"/>
          <p14:tracePt t="46128" x="9105900" y="3549650"/>
          <p14:tracePt t="46135" x="9115425" y="3557588"/>
          <p14:tracePt t="46142" x="9123363" y="3565525"/>
          <p14:tracePt t="46149" x="9131300" y="3565525"/>
          <p14:tracePt t="46156" x="9139238" y="3573463"/>
          <p14:tracePt t="46163" x="9148763" y="3573463"/>
          <p14:tracePt t="46176" x="9164638" y="3573463"/>
          <p14:tracePt t="46183" x="9172575" y="3582988"/>
          <p14:tracePt t="46197" x="9182100" y="3582988"/>
          <p14:tracePt t="46204" x="9197975" y="3590925"/>
          <p14:tracePt t="46218" x="9205913" y="3598863"/>
          <p14:tracePt t="46224" x="9213850" y="3598863"/>
          <p14:tracePt t="46232" x="9223375" y="3598863"/>
          <p14:tracePt t="46238" x="9231313" y="3598863"/>
          <p14:tracePt t="46245" x="9239250" y="3598863"/>
          <p14:tracePt t="46254" x="9247188" y="3606800"/>
          <p14:tracePt t="46259" x="9264650" y="3606800"/>
          <p14:tracePt t="46273" x="9272588" y="3606800"/>
          <p14:tracePt t="46280" x="9280525" y="3606800"/>
          <p14:tracePt t="46288" x="9288463" y="3606800"/>
          <p14:tracePt t="46294" x="9297988" y="3606800"/>
          <p14:tracePt t="46308" x="9305925" y="3606800"/>
          <p14:tracePt t="46328" x="9313863" y="3606800"/>
          <p14:tracePt t="46342" x="9321800" y="3606800"/>
          <p14:tracePt t="46356" x="9331325" y="3606800"/>
          <p14:tracePt t="46501" x="9339263" y="3598863"/>
          <p14:tracePt t="46508" x="9347200" y="3590925"/>
          <p14:tracePt t="46515" x="9347200" y="3582988"/>
          <p14:tracePt t="46522" x="9355138" y="3573463"/>
          <p14:tracePt t="46529" x="9363075" y="3565525"/>
          <p14:tracePt t="46538" x="9372600" y="3549650"/>
          <p14:tracePt t="46543" x="9380538" y="3549650"/>
          <p14:tracePt t="46550" x="9388475" y="3532188"/>
          <p14:tracePt t="46571" x="9421813" y="3516313"/>
          <p14:tracePt t="46577" x="9421813" y="3498850"/>
          <p14:tracePt t="46584" x="9429750" y="3490913"/>
          <p14:tracePt t="46591" x="9437688" y="3490913"/>
          <p14:tracePt t="46598" x="9447213" y="3482975"/>
          <p14:tracePt t="46612" x="9447213" y="3475038"/>
          <p14:tracePt t="46619" x="9455150" y="3475038"/>
          <p14:tracePt t="46626" x="9463088" y="3467100"/>
          <p14:tracePt t="46640" x="9471025" y="3467100"/>
          <p14:tracePt t="46654" x="9480550" y="3467100"/>
          <p14:tracePt t="46667" x="9488488" y="3467100"/>
          <p14:tracePt t="49834" x="9455150" y="3467100"/>
          <p14:tracePt t="49841" x="9413875" y="3467100"/>
          <p14:tracePt t="49848" x="9355138" y="3467100"/>
          <p14:tracePt t="49855" x="9297988" y="3467100"/>
          <p14:tracePt t="49861" x="9231313" y="3467100"/>
          <p14:tracePt t="49869" x="9156700" y="3467100"/>
          <p14:tracePt t="49876" x="9097963" y="3467100"/>
          <p14:tracePt t="49882" x="9031288" y="3467100"/>
          <p14:tracePt t="49889" x="8974138" y="3467100"/>
          <p14:tracePt t="49897" x="8932863" y="3467100"/>
          <p14:tracePt t="49903" x="8899525" y="3467100"/>
          <p14:tracePt t="49910" x="8874125" y="3467100"/>
          <p14:tracePt t="49917" x="8832850" y="3467100"/>
          <p14:tracePt t="49924" x="8783638" y="3467100"/>
          <p14:tracePt t="49931" x="8742363" y="3467100"/>
          <p14:tracePt t="49938" x="8699500" y="3467100"/>
          <p14:tracePt t="49945" x="8642350" y="3467100"/>
          <p14:tracePt t="49952" x="8601075" y="3467100"/>
          <p14:tracePt t="49959" x="8550275" y="3475038"/>
          <p14:tracePt t="49965" x="8509000" y="3482975"/>
          <p14:tracePt t="49972" x="8475663" y="3498850"/>
          <p14:tracePt t="49981" x="8426450" y="3508375"/>
          <p14:tracePt t="49986" x="8401050" y="3508375"/>
          <p14:tracePt t="49993" x="8369300" y="3516313"/>
          <p14:tracePt t="50001" x="8335963" y="3524250"/>
          <p14:tracePt t="50007" x="8302625" y="3532188"/>
          <p14:tracePt t="50015" x="8277225" y="3541713"/>
          <p14:tracePt t="50021" x="8261350" y="3549650"/>
          <p14:tracePt t="50030" x="8243888" y="3549650"/>
          <p14:tracePt t="50036" x="8218488" y="3565525"/>
          <p14:tracePt t="50043" x="8202613" y="3565525"/>
          <p14:tracePt t="50049" x="8177213" y="3573463"/>
          <p14:tracePt t="50056" x="8153400" y="3582988"/>
          <p14:tracePt t="50064" x="8135938" y="3598863"/>
          <p14:tracePt t="50070" x="8120063" y="3606800"/>
          <p14:tracePt t="50077" x="8102600" y="3616325"/>
          <p14:tracePt t="50084" x="8086725" y="3624263"/>
          <p14:tracePt t="50091" x="8069263" y="3632200"/>
          <p14:tracePt t="50111" x="8061325" y="3632200"/>
          <p14:tracePt t="50118" x="8053388" y="3632200"/>
          <p14:tracePt t="50126" x="8053388" y="3640138"/>
          <p14:tracePt t="50132" x="8045450" y="3640138"/>
          <p14:tracePt t="50147" x="8037513" y="3648075"/>
          <p14:tracePt t="50153" x="8027988" y="3648075"/>
          <p14:tracePt t="50160" x="8020050" y="3657600"/>
          <p14:tracePt t="50167" x="8012113" y="3657600"/>
          <p14:tracePt t="50174" x="8004175" y="3665538"/>
          <p14:tracePt t="50181" x="7994650" y="3673475"/>
          <p14:tracePt t="50188" x="7986713" y="3673475"/>
          <p14:tracePt t="50194" x="7978775" y="3673475"/>
          <p14:tracePt t="50208" x="7970838" y="3673475"/>
          <p14:tracePt t="50215" x="7970838" y="3681413"/>
          <p14:tracePt t="50222" x="7962900" y="3681413"/>
          <p14:tracePt t="50231" x="7962900" y="3690938"/>
          <p14:tracePt t="50250" x="7962900" y="3698875"/>
          <p14:tracePt t="50257" x="7953375" y="3698875"/>
          <p14:tracePt t="50271" x="7945438" y="3698875"/>
          <p14:tracePt t="50277" x="7937500" y="3706813"/>
          <p14:tracePt t="50285" x="7937500" y="3714750"/>
          <p14:tracePt t="50292" x="7929563" y="3714750"/>
          <p14:tracePt t="50298" x="7920038" y="3714750"/>
          <p14:tracePt t="50305" x="7920038" y="3722688"/>
          <p14:tracePt t="50313" x="7920038" y="3732213"/>
          <p14:tracePt t="50319" x="7912100" y="3740150"/>
          <p14:tracePt t="50326" x="7904163" y="3740150"/>
          <p14:tracePt t="50340" x="7896225" y="3748088"/>
          <p14:tracePt t="50353" x="7886700" y="3756025"/>
          <p14:tracePt t="50368" x="7878763" y="3756025"/>
          <p14:tracePt t="50485" x="7878763" y="3765550"/>
          <p14:tracePt t="50499" x="7878763" y="3773488"/>
          <p14:tracePt t="50506" x="7886700" y="3773488"/>
          <p14:tracePt t="50514" x="7896225" y="3773488"/>
          <p14:tracePt t="50520" x="7904163" y="3773488"/>
          <p14:tracePt t="50526" x="7920038" y="3781425"/>
          <p14:tracePt t="50533" x="7937500" y="3781425"/>
          <p14:tracePt t="50540" x="7970838" y="3789363"/>
          <p14:tracePt t="50547" x="8004175" y="3789363"/>
          <p14:tracePt t="50554" x="8020050" y="3789363"/>
          <p14:tracePt t="50560" x="8061325" y="3797300"/>
          <p14:tracePt t="50580" x="8135938" y="3806825"/>
          <p14:tracePt t="50582" x="8169275" y="3806825"/>
          <p14:tracePt t="50588" x="8210550" y="3806825"/>
          <p14:tracePt t="50595" x="8251825" y="3814763"/>
          <p14:tracePt t="50602" x="8285163" y="3814763"/>
          <p14:tracePt t="50609" x="8326438" y="3814763"/>
          <p14:tracePt t="50616" x="8377238" y="3822700"/>
          <p14:tracePt t="50623" x="8418513" y="3840163"/>
          <p14:tracePt t="50631" x="8459788" y="3848100"/>
          <p14:tracePt t="50637" x="8518525" y="3856038"/>
          <p14:tracePt t="50644" x="8583613" y="3871913"/>
          <p14:tracePt t="50651" x="8616950" y="3889375"/>
          <p14:tracePt t="50658" x="8650288" y="3897313"/>
          <p14:tracePt t="50665" x="8683625" y="3905250"/>
          <p14:tracePt t="50672" x="8699500" y="3914775"/>
          <p14:tracePt t="50679" x="8724900" y="3922713"/>
          <p14:tracePt t="50685" x="8750300" y="3930650"/>
          <p14:tracePt t="50692" x="8758238" y="3938588"/>
          <p14:tracePt t="50699" x="8783638" y="3946525"/>
          <p14:tracePt t="50706" x="8799513" y="3956050"/>
          <p14:tracePt t="50714" x="8824913" y="3956050"/>
          <p14:tracePt t="50720" x="8840788" y="3956050"/>
          <p14:tracePt t="50727" x="8874125" y="3963988"/>
          <p14:tracePt t="50734" x="8899525" y="3963988"/>
          <p14:tracePt t="50740" x="8940800" y="3971925"/>
          <p14:tracePt t="50748" x="8974138" y="3971925"/>
          <p14:tracePt t="50755" x="9015413" y="3971925"/>
          <p14:tracePt t="50761" x="9048750" y="3971925"/>
          <p14:tracePt t="50768" x="9074150" y="3971925"/>
          <p14:tracePt t="50775" x="9105900" y="3963988"/>
          <p14:tracePt t="50782" x="9131300" y="3963988"/>
          <p14:tracePt t="50789" x="9139238" y="3963988"/>
          <p14:tracePt t="50797" x="9156700" y="3956050"/>
          <p14:tracePt t="50803" x="9172575" y="3956050"/>
          <p14:tracePt t="50823" x="9182100" y="3956050"/>
          <p14:tracePt t="50831" x="9190038" y="3956050"/>
          <p14:tracePt t="50865" x="9197975" y="3956050"/>
          <p14:tracePt t="50886" x="9205913" y="3956050"/>
          <p14:tracePt t="50913" x="9205913" y="3946525"/>
          <p14:tracePt t="50927" x="9213850" y="3946525"/>
          <p14:tracePt t="50956" x="9213850" y="3938588"/>
          <p14:tracePt t="50962" x="9223375" y="3938588"/>
          <p14:tracePt t="50976" x="9231313" y="3938588"/>
          <p14:tracePt t="51003" x="9239250" y="3930650"/>
          <p14:tracePt t="51024" x="9247188" y="3922713"/>
          <p14:tracePt t="51038" x="9256713" y="3922713"/>
          <p14:tracePt t="51052" x="9264650" y="3914775"/>
          <p14:tracePt t="51058" x="9272588" y="3914775"/>
          <p14:tracePt t="51072" x="9272588" y="3905250"/>
          <p14:tracePt t="51081" x="9280525" y="3905250"/>
          <p14:tracePt t="51086" x="9288463" y="3897313"/>
          <p14:tracePt t="51100" x="9297988" y="3897313"/>
          <p14:tracePt t="51121" x="9297988" y="3889375"/>
          <p14:tracePt t="51135" x="9305925" y="3881438"/>
          <p14:tracePt t="51148" x="9313863" y="3881438"/>
          <p14:tracePt t="51169" x="9313863" y="3871913"/>
          <p14:tracePt t="51176" x="9321800" y="3871913"/>
          <p14:tracePt t="51183" x="9331325" y="3863975"/>
          <p14:tracePt t="51191" x="9339263" y="3863975"/>
          <p14:tracePt t="51197" x="9339263" y="3856038"/>
          <p14:tracePt t="51211" x="9347200" y="3856038"/>
          <p14:tracePt t="51218" x="9355138" y="3848100"/>
          <p14:tracePt t="51238" x="9363075" y="3840163"/>
          <p14:tracePt t="51252" x="9372600" y="3840163"/>
          <p14:tracePt t="51266" x="9372600" y="3830638"/>
          <p14:tracePt t="51273" x="9380538" y="3830638"/>
          <p14:tracePt t="81722" x="9405938" y="3848100"/>
          <p14:tracePt t="81730" x="9471025" y="3897313"/>
          <p14:tracePt t="81736" x="9529763" y="3946525"/>
          <p14:tracePt t="81742" x="9612313" y="4013200"/>
          <p14:tracePt t="81749" x="9686925" y="4071938"/>
          <p14:tracePt t="81756" x="9737725" y="4113213"/>
          <p14:tracePt t="81763" x="9761538" y="4146550"/>
          <p14:tracePt t="81770" x="9786938" y="4162425"/>
          <p14:tracePt t="81777" x="9802813" y="4179888"/>
          <p14:tracePt t="81784" x="9812338" y="4187825"/>
          <p14:tracePt t="81798" x="9812338" y="4195763"/>
          <p14:tracePt t="81805" x="9820275" y="4195763"/>
          <p14:tracePt t="81813" x="9820275" y="4213225"/>
          <p14:tracePt t="81826" x="9820275" y="4229100"/>
          <p14:tracePt t="81832" x="9820275" y="4254500"/>
          <p14:tracePt t="81839" x="9812338" y="4278313"/>
          <p14:tracePt t="81846" x="9802813" y="4303713"/>
          <p14:tracePt t="81853" x="9794875" y="4337050"/>
          <p14:tracePt t="81860" x="9779000" y="4362450"/>
          <p14:tracePt t="81867" x="9769475" y="4386263"/>
          <p14:tracePt t="81873" x="9737725" y="4419600"/>
          <p14:tracePt t="81881" x="9704388" y="4445000"/>
          <p14:tracePt t="81888" x="9671050" y="4470400"/>
          <p14:tracePt t="81895" x="9637713" y="4486275"/>
          <p14:tracePt t="81901" x="9604375" y="4502150"/>
          <p14:tracePt t="81908" x="9563100" y="4519613"/>
          <p14:tracePt t="81915" x="9521825" y="4527550"/>
          <p14:tracePt t="81922" x="9488488" y="4535488"/>
          <p14:tracePt t="81930" x="9455150" y="4535488"/>
          <p14:tracePt t="81936" x="9437688" y="4545013"/>
          <p14:tracePt t="81943" x="9405938" y="4545013"/>
          <p14:tracePt t="81950" x="9363075" y="4552950"/>
          <p14:tracePt t="81957" x="9331325" y="4552950"/>
          <p14:tracePt t="81964" x="9288463" y="4560888"/>
          <p14:tracePt t="81970" x="9256713" y="4560888"/>
          <p14:tracePt t="81977" x="9223375" y="4560888"/>
          <p14:tracePt t="81984" x="9182100" y="4560888"/>
          <p14:tracePt t="81991" x="9139238" y="4568825"/>
          <p14:tracePt t="81998" x="9105900" y="4568825"/>
          <p14:tracePt t="82005" x="9064625" y="4586288"/>
          <p14:tracePt t="82013" x="9031288" y="4586288"/>
          <p14:tracePt t="82019" x="9007475" y="4586288"/>
          <p14:tracePt t="82026" x="8956675" y="4586288"/>
          <p14:tracePt t="82033" x="8932863" y="4594225"/>
          <p14:tracePt t="82039" x="8882063" y="4610100"/>
          <p14:tracePt t="82047" x="8850313" y="4610100"/>
          <p14:tracePt t="82054" x="8824913" y="4610100"/>
          <p14:tracePt t="82061" x="8791575" y="4619625"/>
          <p14:tracePt t="82067" x="8758238" y="4619625"/>
          <p14:tracePt t="82074" x="8732838" y="4627563"/>
          <p14:tracePt t="82081" x="8716963" y="4627563"/>
          <p14:tracePt t="82088" x="8691563" y="4635500"/>
          <p14:tracePt t="82096" x="8675688" y="4635500"/>
          <p14:tracePt t="82102" x="8667750" y="4635500"/>
          <p14:tracePt t="82109" x="8650288" y="4635500"/>
          <p14:tracePt t="82116" x="8624888" y="4635500"/>
          <p14:tracePt t="82122" x="8616950" y="4635500"/>
          <p14:tracePt t="82130" x="8593138" y="4635500"/>
          <p14:tracePt t="82136" x="8575675" y="4635500"/>
          <p14:tracePt t="82143" x="8559800" y="4635500"/>
          <p14:tracePt t="82150" x="8534400" y="4635500"/>
          <p14:tracePt t="82157" x="8509000" y="4635500"/>
          <p14:tracePt t="82164" x="8493125" y="4643438"/>
          <p14:tracePt t="82171" x="8467725" y="4643438"/>
          <p14:tracePt t="82178" x="8451850" y="4643438"/>
          <p14:tracePt t="82185" x="8434388" y="4651375"/>
          <p14:tracePt t="82191" x="8410575" y="4651375"/>
          <p14:tracePt t="82199" x="8385175" y="4651375"/>
          <p14:tracePt t="82206" x="8369300" y="4660900"/>
          <p14:tracePt t="82214" x="8359775" y="4660900"/>
          <p14:tracePt t="82220" x="8343900" y="4660900"/>
          <p14:tracePt t="82233" x="8335963" y="4660900"/>
          <p14:tracePt t="82247" x="8326438" y="4660900"/>
          <p14:tracePt t="82254" x="8318500" y="4660900"/>
          <p14:tracePt t="82282" x="8310563" y="4660900"/>
          <p14:tracePt t="82296" x="8302625" y="4660900"/>
          <p14:tracePt t="82669" x="8302625" y="4651375"/>
          <p14:tracePt t="82683" x="8302625" y="4643438"/>
          <p14:tracePt t="82704" x="8302625" y="4635500"/>
          <p14:tracePt t="82731" x="8302625" y="4627563"/>
          <p14:tracePt t="83955" x="8310563" y="4627563"/>
          <p14:tracePt t="83969" x="8326438" y="4627563"/>
          <p14:tracePt t="83976" x="8335963" y="4627563"/>
          <p14:tracePt t="83989" x="8343900" y="4627563"/>
          <p14:tracePt t="83996" x="8359775" y="4627563"/>
          <p14:tracePt t="84003" x="8377238" y="4627563"/>
          <p14:tracePt t="84010" x="8393113" y="4627563"/>
          <p14:tracePt t="84017" x="8418513" y="4619625"/>
          <p14:tracePt t="84024" x="8443913" y="4619625"/>
          <p14:tracePt t="84031" x="8475663" y="4619625"/>
          <p14:tracePt t="84039" x="8509000" y="4619625"/>
          <p14:tracePt t="84045" x="8542338" y="4619625"/>
          <p14:tracePt t="84052" x="8559800" y="4619625"/>
          <p14:tracePt t="84059" x="8583613" y="4619625"/>
          <p14:tracePt t="84065" x="8609013" y="4619625"/>
          <p14:tracePt t="84073" x="8624888" y="4619625"/>
          <p14:tracePt t="84079" x="8642350" y="4619625"/>
          <p14:tracePt t="84086" x="8667750" y="4619625"/>
          <p14:tracePt t="84093" x="8683625" y="4619625"/>
          <p14:tracePt t="84100" x="8709025" y="4619625"/>
          <p14:tracePt t="84107" x="8732838" y="4619625"/>
          <p14:tracePt t="84120" x="8758238" y="4619625"/>
          <p14:tracePt t="84121" x="8791575" y="4619625"/>
          <p14:tracePt t="84127" x="8824913" y="4619625"/>
          <p14:tracePt t="84134" x="8858250" y="4619625"/>
          <p14:tracePt t="84142" x="8899525" y="4619625"/>
          <p14:tracePt t="84148" x="8924925" y="4619625"/>
          <p14:tracePt t="84156" x="8966200" y="4619625"/>
          <p14:tracePt t="84162" x="8990013" y="4619625"/>
          <p14:tracePt t="84169" x="9015413" y="4619625"/>
          <p14:tracePt t="84176" x="9031288" y="4619625"/>
          <p14:tracePt t="84183" x="9048750" y="4619625"/>
          <p14:tracePt t="84190" x="9056688" y="4619625"/>
          <p14:tracePt t="84197" x="9064625" y="4619625"/>
          <p14:tracePt t="84204" x="9082088" y="4619625"/>
          <p14:tracePt t="84210" x="9090025" y="4619625"/>
          <p14:tracePt t="84217" x="9097963" y="4619625"/>
          <p14:tracePt t="84224" x="9115425" y="4619625"/>
          <p14:tracePt t="84231" x="9139238" y="4619625"/>
          <p14:tracePt t="84239" x="9164638" y="4619625"/>
          <p14:tracePt t="84245" x="9197975" y="4610100"/>
          <p14:tracePt t="84252" x="9213850" y="4610100"/>
          <p14:tracePt t="84259" x="9247188" y="4602163"/>
          <p14:tracePt t="84266" x="9280525" y="4602163"/>
          <p14:tracePt t="84273" x="9305925" y="4594225"/>
          <p14:tracePt t="84280" x="9313863" y="4594225"/>
          <p14:tracePt t="84287" x="9321800" y="4594225"/>
          <p14:tracePt t="84294" x="9331325" y="4594225"/>
          <p14:tracePt t="84308" x="9339263" y="4586288"/>
          <p14:tracePt t="84314" x="9347200" y="4586288"/>
          <p14:tracePt t="84329" x="9355138" y="4586288"/>
          <p14:tracePt t="84364" x="9363075" y="4586288"/>
          <p14:tracePt t="84923" x="9380538" y="4586288"/>
          <p14:tracePt t="84930" x="9405938" y="4586288"/>
          <p14:tracePt t="84937" x="9447213" y="4586288"/>
          <p14:tracePt t="84944" x="9480550" y="4586288"/>
          <p14:tracePt t="84951" x="9521825" y="4586288"/>
          <p14:tracePt t="84957" x="9545638" y="4586288"/>
          <p14:tracePt t="84964" x="9578975" y="4586288"/>
          <p14:tracePt t="84971" x="9612313" y="4594225"/>
          <p14:tracePt t="84979" x="9637713" y="4594225"/>
          <p14:tracePt t="84986" x="9645650" y="4594225"/>
          <p14:tracePt t="84992" x="9653588" y="4602163"/>
          <p14:tracePt t="84999" x="9671050" y="4602163"/>
          <p14:tracePt t="85019" x="9678988" y="4602163"/>
          <p14:tracePt t="85033" x="9686925" y="4602163"/>
          <p14:tracePt t="85047" x="9694863" y="4594225"/>
          <p14:tracePt t="85054" x="9712325" y="4586288"/>
          <p14:tracePt t="85061" x="9720263" y="4586288"/>
          <p14:tracePt t="85068" x="9737725" y="4576763"/>
          <p14:tracePt t="85075" x="9753600" y="4568825"/>
          <p14:tracePt t="85082" x="9779000" y="4552950"/>
          <p14:tracePt t="85089" x="9786938" y="4535488"/>
          <p14:tracePt t="85096" x="9802813" y="4527550"/>
          <p14:tracePt t="85103" x="9812338" y="4511675"/>
          <p14:tracePt t="85109" x="9820275" y="4511675"/>
          <p14:tracePt t="85124" x="9828213" y="4502150"/>
          <p14:tracePt t="85131" x="9836150" y="4494213"/>
          <p14:tracePt t="85144" x="9844088" y="4494213"/>
          <p14:tracePt t="85164" x="9844088" y="4486275"/>
          <p14:tracePt t="85180" x="9853613" y="4478338"/>
          <p14:tracePt t="85192" x="9861550" y="4470400"/>
          <p14:tracePt t="85213" x="9861550" y="4460875"/>
          <p14:tracePt t="85220" x="9861550" y="4452938"/>
          <p14:tracePt t="85234" x="9861550" y="4445000"/>
          <p14:tracePt t="85241" x="9861550" y="4437063"/>
          <p14:tracePt t="85247" x="9861550" y="4427538"/>
          <p14:tracePt t="85255" x="9861550" y="4411663"/>
          <p14:tracePt t="85263" x="9861550" y="4403725"/>
          <p14:tracePt t="85268" x="9861550" y="4395788"/>
          <p14:tracePt t="85275" x="9861550" y="4386263"/>
          <p14:tracePt t="85282" x="9861550" y="4378325"/>
          <p14:tracePt t="85289" x="9861550" y="4370388"/>
          <p14:tracePt t="85297" x="9861550" y="4362450"/>
          <p14:tracePt t="85303" x="9861550" y="4352925"/>
          <p14:tracePt t="85310" x="9861550" y="4344988"/>
          <p14:tracePt t="85317" x="9861550" y="4337050"/>
          <p14:tracePt t="85323" x="9853613" y="4329113"/>
          <p14:tracePt t="85338" x="9844088" y="4329113"/>
          <p14:tracePt t="85345" x="9844088" y="4321175"/>
          <p14:tracePt t="85351" x="9844088" y="4311650"/>
          <p14:tracePt t="85365" x="9836150" y="4303713"/>
          <p14:tracePt t="85372" x="9828213" y="4295775"/>
          <p14:tracePt t="85380" x="9812338" y="4278313"/>
          <p14:tracePt t="85386" x="9794875" y="4270375"/>
          <p14:tracePt t="85393" x="9761538" y="4246563"/>
          <p14:tracePt t="85400" x="9728200" y="4213225"/>
          <p14:tracePt t="85406" x="9704388" y="4187825"/>
          <p14:tracePt t="85414" x="9671050" y="4171950"/>
          <p14:tracePt t="85422" x="9629775" y="4154488"/>
          <p14:tracePt t="85427" x="9612313" y="4138613"/>
          <p14:tracePt t="85434" x="9588500" y="4138613"/>
          <p14:tracePt t="85441" x="9571038" y="4129088"/>
          <p14:tracePt t="85448" x="9555163" y="4121150"/>
          <p14:tracePt t="85463" x="9545638" y="4113213"/>
          <p14:tracePt t="85469" x="9537700" y="4113213"/>
          <p14:tracePt t="85476" x="9537700" y="4105275"/>
          <p14:tracePt t="85504" x="9529763" y="4105275"/>
          <p14:tracePt t="85510" x="9521825" y="4105275"/>
          <p14:tracePt t="85518" x="9512300" y="4105275"/>
          <p14:tracePt t="85524" x="9504363" y="4105275"/>
          <p14:tracePt t="85532" x="9488488" y="4105275"/>
          <p14:tracePt t="85538" x="9471025" y="4105275"/>
          <p14:tracePt t="85547" x="9447213" y="4105275"/>
          <p14:tracePt t="85552" x="9421813" y="4105275"/>
          <p14:tracePt t="85559" x="9413875" y="4105275"/>
          <p14:tracePt t="85566" x="9388475" y="4105275"/>
          <p14:tracePt t="85572" x="9372600" y="4105275"/>
          <p14:tracePt t="85580" x="9363075" y="4105275"/>
          <p14:tracePt t="85586" x="9347200" y="4105275"/>
          <p14:tracePt t="85600" x="9339263" y="4105275"/>
          <p14:tracePt t="85607" x="9331325" y="4105275"/>
          <p14:tracePt t="85621" x="9321800" y="4105275"/>
          <p14:tracePt t="85635" x="9313863" y="4105275"/>
          <p14:tracePt t="85642" x="9305925" y="4105275"/>
          <p14:tracePt t="85663" x="9297988" y="4105275"/>
          <p14:tracePt t="85670" x="9280525" y="4113213"/>
          <p14:tracePt t="85676" x="9280525" y="4121150"/>
          <p14:tracePt t="85683" x="9272588" y="4121150"/>
          <p14:tracePt t="85690" x="9264650" y="4129088"/>
          <p14:tracePt t="85697" x="9256713" y="4138613"/>
          <p14:tracePt t="85704" x="9247188" y="4146550"/>
          <p14:tracePt t="85711" x="9239250" y="4146550"/>
          <p14:tracePt t="85718" x="9231313" y="4154488"/>
          <p14:tracePt t="85724" x="9231313" y="4162425"/>
          <p14:tracePt t="85731" x="9223375" y="4162425"/>
          <p14:tracePt t="85738" x="9213850" y="4171950"/>
          <p14:tracePt t="85747" x="9205913" y="4179888"/>
          <p14:tracePt t="85759" x="9205913" y="4187825"/>
          <p14:tracePt t="85773" x="9197975" y="4187825"/>
          <p14:tracePt t="85780" x="9197975" y="4195763"/>
          <p14:tracePt t="85787" x="9197975" y="4203700"/>
          <p14:tracePt t="85794" x="9197975" y="4213225"/>
          <p14:tracePt t="85801" x="9197975" y="4237038"/>
          <p14:tracePt t="85808" x="9213850" y="4262438"/>
          <p14:tracePt t="85814" x="9231313" y="4295775"/>
          <p14:tracePt t="85821" x="9247188" y="4321175"/>
          <p14:tracePt t="85830" x="9280525" y="4352925"/>
          <p14:tracePt t="85835" x="9313863" y="4378325"/>
          <p14:tracePt t="85843" x="9363075" y="4419600"/>
          <p14:tracePt t="85849" x="9429750" y="4452938"/>
          <p14:tracePt t="85856" x="9471025" y="4470400"/>
          <p14:tracePt t="85863" x="9537700" y="4494213"/>
          <p14:tracePt t="85871" x="9578975" y="4511675"/>
          <p14:tracePt t="85877" x="9637713" y="4527550"/>
          <p14:tracePt t="85884" x="9678988" y="4527550"/>
          <p14:tracePt t="85890" x="9737725" y="4535488"/>
          <p14:tracePt t="85898" x="9794875" y="4535488"/>
          <p14:tracePt t="85904" x="9853613" y="4535488"/>
          <p14:tracePt t="85911" x="9910763" y="4535488"/>
          <p14:tracePt t="85918" x="9952038" y="4535488"/>
          <p14:tracePt t="85925" x="9994900" y="4535488"/>
          <p14:tracePt t="85932" x="10026650" y="4535488"/>
          <p14:tracePt t="85939" x="10059988" y="4535488"/>
          <p14:tracePt t="85947" x="10085388" y="4535488"/>
          <p14:tracePt t="85953" x="10101263" y="4535488"/>
          <p14:tracePt t="85960" x="10126663" y="4535488"/>
          <p14:tracePt t="85966" x="10144125" y="4535488"/>
          <p14:tracePt t="85974" x="10160000" y="4535488"/>
          <p14:tracePt t="85981" x="10193338" y="4535488"/>
          <p14:tracePt t="85987" x="10201275" y="4535488"/>
          <p14:tracePt t="85994" x="10226675" y="4535488"/>
          <p14:tracePt t="86001" x="10250488" y="4535488"/>
          <p14:tracePt t="86008" x="10260013" y="4545013"/>
          <p14:tracePt t="86015" x="10267950" y="4545013"/>
          <p14:tracePt t="86022" x="10275888" y="4545013"/>
          <p14:tracePt t="86030" x="10283825" y="4545013"/>
          <p14:tracePt t="86042" x="10293350" y="4545013"/>
          <p14:tracePt t="86050" x="10301288" y="4545013"/>
          <p14:tracePt t="86070" x="10309225" y="4545013"/>
          <p14:tracePt t="86077" x="10325100" y="4545013"/>
          <p14:tracePt t="86084" x="10342563" y="4535488"/>
          <p14:tracePt t="86091" x="10367963" y="4527550"/>
          <p14:tracePt t="86100" x="10391775" y="4519613"/>
          <p14:tracePt t="86105" x="10425113" y="4511675"/>
          <p14:tracePt t="86114" x="10458450" y="4502150"/>
          <p14:tracePt t="86119" x="10483850" y="4494213"/>
          <p14:tracePt t="86126" x="10507663" y="4478338"/>
          <p14:tracePt t="86132" x="10541000" y="4470400"/>
          <p14:tracePt t="86139" x="10574338" y="4452938"/>
          <p14:tracePt t="86147" x="10599738" y="4445000"/>
          <p14:tracePt t="86153" x="10625138" y="4437063"/>
          <p14:tracePt t="86160" x="10648950" y="4427538"/>
          <p14:tracePt t="86167" x="10656888" y="4427538"/>
          <p14:tracePt t="86174" x="10666413" y="4419600"/>
          <p14:tracePt t="86181" x="10674350" y="4419600"/>
          <p14:tracePt t="86188" x="10674350" y="4411663"/>
          <p14:tracePt t="86195" x="10682288" y="4411663"/>
          <p14:tracePt t="86203" x="10690225" y="4411663"/>
          <p14:tracePt t="86223" x="10699750" y="4411663"/>
          <p14:tracePt t="86250" x="10707688" y="4411663"/>
          <p14:tracePt t="86271" x="10715625" y="4411663"/>
          <p14:tracePt t="96623" x="10674350" y="4403725"/>
          <p14:tracePt t="96630" x="10591800" y="4395788"/>
          <p14:tracePt t="96639" x="10507663" y="4378325"/>
          <p14:tracePt t="96644" x="10417175" y="4352925"/>
          <p14:tracePt t="96651" x="10334625" y="4344988"/>
          <p14:tracePt t="96658" x="10250488" y="4329113"/>
          <p14:tracePt t="96665" x="10152063" y="4321175"/>
          <p14:tracePt t="96672" x="10036175" y="4295775"/>
          <p14:tracePt t="96679" x="9910763" y="4295775"/>
          <p14:tracePt t="96686" x="9779000" y="4287838"/>
          <p14:tracePt t="96693" x="9612313" y="4287838"/>
          <p14:tracePt t="96700" x="9455150" y="4287838"/>
          <p14:tracePt t="96706" x="9305925" y="4287838"/>
          <p14:tracePt t="96713" x="9148763" y="4311650"/>
          <p14:tracePt t="96721" x="9015413" y="4352925"/>
          <p14:tracePt t="96727" x="8882063" y="4386263"/>
          <p14:tracePt t="96734" x="8783638" y="4419600"/>
          <p14:tracePt t="96741" x="8658225" y="4452938"/>
          <p14:tracePt t="96748" x="8559800" y="4486275"/>
          <p14:tracePt t="96756" x="8459788" y="4527550"/>
          <p14:tracePt t="96762" x="8369300" y="4552950"/>
          <p14:tracePt t="96769" x="8293100" y="4586288"/>
          <p14:tracePt t="96776" x="8210550" y="4619625"/>
          <p14:tracePt t="96782" x="8153400" y="4643438"/>
          <p14:tracePt t="96790" x="8086725" y="4676775"/>
          <p14:tracePt t="96796" x="8045450" y="4694238"/>
          <p14:tracePt t="96803" x="7978775" y="4727575"/>
          <p14:tracePt t="96810" x="7920038" y="4759325"/>
          <p14:tracePt t="96818" x="7870825" y="4784725"/>
          <p14:tracePt t="96824" x="7821613" y="4818063"/>
          <p14:tracePt t="96831" x="7770813" y="4833938"/>
          <p14:tracePt t="96839" x="7754938" y="4859338"/>
          <p14:tracePt t="96845" x="7729538" y="4876800"/>
          <p14:tracePt t="96852" x="7705725" y="4884738"/>
          <p14:tracePt t="96859" x="7688263" y="4908550"/>
          <p14:tracePt t="96866" x="7672388" y="4908550"/>
          <p14:tracePt t="96873" x="7662863" y="4926013"/>
          <p14:tracePt t="96880" x="7646988" y="4941888"/>
          <p14:tracePt t="96886" x="7621588" y="4967288"/>
          <p14:tracePt t="96893" x="7597775" y="4983163"/>
          <p14:tracePt t="96900" x="7572375" y="5000625"/>
          <p14:tracePt t="96907" x="7546975" y="5016500"/>
          <p14:tracePt t="96914" x="7513638" y="5049838"/>
          <p14:tracePt t="96923" x="7480300" y="5075238"/>
          <p14:tracePt t="96928" x="7439025" y="5100638"/>
          <p14:tracePt t="96935" x="7423150" y="5116513"/>
          <p14:tracePt t="96942" x="7389813" y="5141913"/>
          <p14:tracePt t="96948" x="7348538" y="5157788"/>
          <p14:tracePt t="96956" x="7331075" y="5175250"/>
          <p14:tracePt t="96963" x="7307263" y="5191125"/>
          <p14:tracePt t="96969" x="7289800" y="5207000"/>
          <p14:tracePt t="96976" x="7273925" y="5216525"/>
          <p14:tracePt t="96984" x="7265988" y="5224463"/>
          <p14:tracePt t="96996" x="7248525" y="5232400"/>
          <p14:tracePt t="96997" x="7232650" y="5249863"/>
          <p14:tracePt t="97004" x="7215188" y="5265738"/>
          <p14:tracePt t="97011" x="7207250" y="5273675"/>
          <p14:tracePt t="97018" x="7191375" y="5291138"/>
          <p14:tracePt t="97025" x="7173913" y="5307013"/>
          <p14:tracePt t="97031" x="7158038" y="5324475"/>
          <p14:tracePt t="97040" x="7140575" y="5340350"/>
          <p14:tracePt t="97046" x="7132638" y="5357813"/>
          <p14:tracePt t="97052" x="7124700" y="5365750"/>
          <p14:tracePt t="97059" x="7116763" y="5373688"/>
          <p14:tracePt t="97066" x="7107238" y="5381625"/>
          <p14:tracePt t="97081" x="7107238" y="5389563"/>
          <p14:tracePt t="97087" x="7107238" y="5399088"/>
          <p14:tracePt t="97101" x="7099300" y="5407025"/>
          <p14:tracePt t="97114" x="7091363" y="5407025"/>
          <p14:tracePt t="97135" x="7091363" y="5414963"/>
          <p14:tracePt t="97142" x="7083425" y="5414963"/>
          <p14:tracePt t="97149" x="7083425" y="5422900"/>
          <p14:tracePt t="97170" x="7073900" y="5432425"/>
          <p14:tracePt t="97177" x="7073900" y="5440363"/>
          <p14:tracePt t="97192" x="7065963" y="5448300"/>
          <p14:tracePt t="97206" x="7065963" y="5456238"/>
          <p14:tracePt t="97212" x="7065963" y="5464175"/>
          <p14:tracePt t="97226" x="7058025" y="5473700"/>
          <p14:tracePt t="97233" x="7058025" y="5481638"/>
          <p14:tracePt t="97240" x="7050088" y="5481638"/>
          <p14:tracePt t="97253" x="7042150" y="5481638"/>
          <p14:tracePt t="97261" x="7042150" y="5489575"/>
          <p14:tracePt t="97274" x="7042150" y="5497513"/>
          <p14:tracePt t="97281" x="7042150" y="5507038"/>
          <p14:tracePt t="97289" x="7032625" y="5507038"/>
          <p14:tracePt t="97295" x="7024688" y="5514975"/>
          <p14:tracePt t="97303" x="7024688" y="5522913"/>
          <p14:tracePt t="97309" x="7016750" y="5522913"/>
          <p14:tracePt t="97316" x="7008813" y="5530850"/>
          <p14:tracePt t="97323" x="7008813" y="5548313"/>
          <p14:tracePt t="97337" x="6999288" y="5556250"/>
          <p14:tracePt t="97344" x="6991350" y="5572125"/>
          <p14:tracePt t="97350" x="6983413" y="5572125"/>
          <p14:tracePt t="97357" x="6983413" y="5581650"/>
          <p14:tracePt t="97364" x="6983413" y="5589588"/>
          <p14:tracePt t="97373" x="6975475" y="5597525"/>
          <p14:tracePt t="97378" x="6967538" y="5605463"/>
          <p14:tracePt t="97385" x="6958013" y="5613400"/>
          <p14:tracePt t="97401" x="6950075" y="5613400"/>
          <p14:tracePt t="97406" x="6942138" y="5622925"/>
          <p14:tracePt t="97414" x="6942138" y="5630863"/>
          <p14:tracePt t="97421" x="6942138" y="5638800"/>
          <p14:tracePt t="97428" x="6934200" y="5638800"/>
          <p14:tracePt t="97435" x="6924675" y="5646738"/>
          <p14:tracePt t="97442" x="6916738" y="5656263"/>
          <p14:tracePt t="97457" x="6908800" y="5664200"/>
          <p14:tracePt t="97469" x="6900863" y="5672138"/>
          <p14:tracePt t="97476" x="6900863" y="5680075"/>
          <p14:tracePt t="97490" x="6892925" y="5680075"/>
          <p14:tracePt t="97504" x="6883400" y="5680075"/>
          <p14:tracePt t="97510" x="6883400" y="5688013"/>
          <p14:tracePt t="97517" x="6875463" y="5688013"/>
          <p14:tracePt t="97524" x="6875463" y="5697538"/>
          <p14:tracePt t="97581" x="6867525" y="5697538"/>
          <p14:tracePt t="97594" x="6859588" y="5697538"/>
          <p14:tracePt t="97628" x="6850063" y="5697538"/>
          <p14:tracePt t="97649" x="6842125" y="5697538"/>
          <p14:tracePt t="97663" x="6834188" y="5697538"/>
          <p14:tracePt t="97670" x="6834188" y="5688013"/>
          <p14:tracePt t="97691" x="6834188" y="5680075"/>
          <p14:tracePt t="97697" x="6834188" y="5664200"/>
          <p14:tracePt t="97704" x="6834188" y="5646738"/>
          <p14:tracePt t="97711" x="6834188" y="5622925"/>
          <p14:tracePt t="97718" x="6834188" y="5597525"/>
          <p14:tracePt t="97725" x="6834188" y="5581650"/>
          <p14:tracePt t="97732" x="6834188" y="5564188"/>
          <p14:tracePt t="97740" x="6834188" y="5548313"/>
          <p14:tracePt t="97746" x="6834188" y="5538788"/>
          <p14:tracePt t="97752" x="6834188" y="5530850"/>
          <p14:tracePt t="97759" x="6842125" y="5522913"/>
          <p14:tracePt t="97766" x="6842125" y="5514975"/>
          <p14:tracePt t="97787" x="6842125" y="5507038"/>
          <p14:tracePt t="97808" x="6842125" y="5497513"/>
          <p14:tracePt t="97960" x="6842125" y="5507038"/>
          <p14:tracePt t="97981" x="6842125" y="5522913"/>
          <p14:tracePt t="97989" x="6842125" y="5530850"/>
          <p14:tracePt t="98002" x="6842125" y="5538788"/>
          <p14:tracePt t="98008" x="6842125" y="5548313"/>
          <p14:tracePt t="98023" x="6842125" y="5556250"/>
          <p14:tracePt t="98036" x="6842125" y="5564188"/>
          <p14:tracePt t="98043" x="6842125" y="5572125"/>
          <p14:tracePt t="98064" x="6842125" y="5581650"/>
          <p14:tracePt t="98078" x="6842125" y="5589588"/>
          <p14:tracePt t="98091" x="6842125" y="5597525"/>
          <p14:tracePt t="98126" x="6842125" y="5605463"/>
          <p14:tracePt t="100214" x="6842125" y="5597525"/>
          <p14:tracePt t="100221" x="6842125" y="5589588"/>
          <p14:tracePt t="100228" x="6842125" y="5564188"/>
          <p14:tracePt t="100235" x="6850063" y="5530850"/>
          <p14:tracePt t="100242" x="6859588" y="5514975"/>
          <p14:tracePt t="100249" x="6867525" y="5481638"/>
          <p14:tracePt t="100256" x="6875463" y="5456238"/>
          <p14:tracePt t="100262" x="6883400" y="5432425"/>
          <p14:tracePt t="100270" x="6900863" y="5407025"/>
          <p14:tracePt t="100276" x="6908800" y="5389563"/>
          <p14:tracePt t="100283" x="6908800" y="5365750"/>
          <p14:tracePt t="100290" x="6924675" y="5348288"/>
          <p14:tracePt t="100297" x="6924675" y="5332413"/>
          <p14:tracePt t="100304" x="6934200" y="5314950"/>
          <p14:tracePt t="100311" x="6942138" y="5299075"/>
          <p14:tracePt t="100319" x="6958013" y="5281613"/>
          <p14:tracePt t="100325" x="6967538" y="5273675"/>
          <p14:tracePt t="100332" x="6967538" y="5257800"/>
          <p14:tracePt t="100339" x="6975475" y="5240338"/>
          <p14:tracePt t="100346" x="6983413" y="5224463"/>
          <p14:tracePt t="100353" x="6999288" y="5207000"/>
          <p14:tracePt t="100360" x="7016750" y="5191125"/>
          <p14:tracePt t="100369" x="7032625" y="5175250"/>
          <p14:tracePt t="100374" x="7032625" y="5149850"/>
          <p14:tracePt t="100381" x="7058025" y="5141913"/>
          <p14:tracePt t="100388" x="7083425" y="5116513"/>
          <p14:tracePt t="100395" x="7107238" y="5091113"/>
          <p14:tracePt t="100402" x="7132638" y="5067300"/>
          <p14:tracePt t="100409" x="7158038" y="5041900"/>
          <p14:tracePt t="100416" x="7181850" y="5026025"/>
          <p14:tracePt t="100423" x="7191375" y="5008563"/>
          <p14:tracePt t="100429" x="7215188" y="5000625"/>
          <p14:tracePt t="100437" x="7224713" y="4992688"/>
          <p14:tracePt t="100443" x="7240588" y="4983163"/>
          <p14:tracePt t="100457" x="7248525" y="4975225"/>
          <p14:tracePt t="100464" x="7256463" y="4967288"/>
          <p14:tracePt t="100471" x="7265988" y="4967288"/>
          <p14:tracePt t="100492" x="7273925" y="4967288"/>
          <p14:tracePt t="100499" x="7281863" y="4959350"/>
          <p14:tracePt t="100513" x="7289800" y="4959350"/>
          <p14:tracePt t="100519" x="7299325" y="4959350"/>
          <p14:tracePt t="100526" x="7307263" y="4959350"/>
          <p14:tracePt t="100547" x="7315200" y="4959350"/>
          <p14:tracePt t="100554" x="7323138" y="4959350"/>
          <p14:tracePt t="100575" x="7331075" y="4959350"/>
          <p14:tracePt t="100589" x="7340600" y="4959350"/>
          <p14:tracePt t="100610" x="7348538" y="4959350"/>
          <p14:tracePt t="100679" x="7348538" y="4967288"/>
          <p14:tracePt t="100686" x="7348538" y="4975225"/>
          <p14:tracePt t="100692" x="7348538" y="4983163"/>
          <p14:tracePt t="100699" x="7348538" y="4992688"/>
          <p14:tracePt t="100706" x="7340600" y="5008563"/>
          <p14:tracePt t="100713" x="7340600" y="5016500"/>
          <p14:tracePt t="100721" x="7331075" y="5026025"/>
          <p14:tracePt t="100727" x="7331075" y="5033963"/>
          <p14:tracePt t="100741" x="7331075" y="5041900"/>
          <p14:tracePt t="100748" x="7331075" y="5049838"/>
          <p14:tracePt t="100775" x="7331075" y="5057775"/>
          <p14:tracePt t="100796" x="7331075" y="5067300"/>
          <p14:tracePt t="100811" x="7331075" y="5075238"/>
          <p14:tracePt t="100879" x="7331075" y="5091113"/>
          <p14:tracePt t="100886" x="7340600" y="5100638"/>
          <p14:tracePt t="100893" x="7356475" y="5116513"/>
          <p14:tracePt t="100900" x="7381875" y="5132388"/>
          <p14:tracePt t="100907" x="7415213" y="5149850"/>
          <p14:tracePt t="100914" x="7448550" y="5157788"/>
          <p14:tracePt t="100921" x="7489825" y="5183188"/>
          <p14:tracePt t="100927" x="7564438" y="5199063"/>
          <p14:tracePt t="100936" x="7639050" y="5224463"/>
          <p14:tracePt t="100941" x="7696200" y="5232400"/>
          <p14:tracePt t="100948" x="7754938" y="5240338"/>
          <p14:tracePt t="100955" x="7788275" y="5240338"/>
          <p14:tracePt t="100962" x="7804150" y="5240338"/>
          <p14:tracePt t="100970" x="7829550" y="5240338"/>
          <p14:tracePt t="100976" x="7854950" y="5240338"/>
          <p14:tracePt t="100983" x="7862888" y="5240338"/>
          <p14:tracePt t="100990" x="7886700" y="5240338"/>
          <p14:tracePt t="100997" x="7904163" y="5232400"/>
          <p14:tracePt t="101004" x="7920038" y="5224463"/>
          <p14:tracePt t="101010" x="7929563" y="5224463"/>
          <p14:tracePt t="101019" x="7953375" y="5224463"/>
          <p14:tracePt t="101024" x="7970838" y="5216525"/>
          <p14:tracePt t="101031" x="7978775" y="5207000"/>
          <p14:tracePt t="101038" x="7994650" y="5207000"/>
          <p14:tracePt t="101045" x="8012113" y="5199063"/>
          <p14:tracePt t="101052" x="8020050" y="5199063"/>
          <p14:tracePt t="101059" x="8037513" y="5191125"/>
          <p14:tracePt t="101066" x="8045450" y="5191125"/>
          <p14:tracePt t="101073" x="8061325" y="5191125"/>
          <p14:tracePt t="101080" x="8078788" y="5191125"/>
          <p14:tracePt t="101086" x="8094663" y="5191125"/>
          <p14:tracePt t="101093" x="8112125" y="5191125"/>
          <p14:tracePt t="101100" x="8143875" y="5191125"/>
          <p14:tracePt t="101108" x="8161338" y="5191125"/>
          <p14:tracePt t="101114" x="8194675" y="5191125"/>
          <p14:tracePt t="101121" x="8228013" y="5191125"/>
          <p14:tracePt t="101128" x="8269288" y="5191125"/>
          <p14:tracePt t="101136" x="8318500" y="5199063"/>
          <p14:tracePt t="101142" x="8359775" y="5199063"/>
          <p14:tracePt t="101149" x="8385175" y="5199063"/>
          <p14:tracePt t="101156" x="8418513" y="5199063"/>
          <p14:tracePt t="101163" x="8459788" y="5199063"/>
          <p14:tracePt t="101169" x="8485188" y="5207000"/>
          <p14:tracePt t="101177" x="8509000" y="5207000"/>
          <p14:tracePt t="101184" x="8526463" y="5207000"/>
          <p14:tracePt t="101190" x="8542338" y="5207000"/>
          <p14:tracePt t="101197" x="8559800" y="5207000"/>
          <p14:tracePt t="101204" x="8575675" y="5207000"/>
          <p14:tracePt t="101211" x="8593138" y="5207000"/>
          <p14:tracePt t="101219" x="8601075" y="5207000"/>
          <p14:tracePt t="101225" x="8616950" y="5207000"/>
          <p14:tracePt t="101232" x="8624888" y="5207000"/>
          <p14:tracePt t="101239" x="8642350" y="5207000"/>
          <p14:tracePt t="101246" x="8658225" y="5207000"/>
          <p14:tracePt t="101253" x="8675688" y="5207000"/>
          <p14:tracePt t="101260" x="8683625" y="5207000"/>
          <p14:tracePt t="101266" x="8699500" y="5207000"/>
          <p14:tracePt t="101281" x="8709025" y="5207000"/>
          <p14:tracePt t="101294" x="8716963" y="5207000"/>
          <p14:tracePt t="101308" x="8724900" y="5207000"/>
          <p14:tracePt t="101329" x="8732838" y="5207000"/>
          <p14:tracePt t="101342" x="8742363" y="5207000"/>
          <p14:tracePt t="107942" x="8758238" y="5207000"/>
          <p14:tracePt t="107949" x="8783638" y="5207000"/>
          <p14:tracePt t="107955" x="8799513" y="5207000"/>
          <p14:tracePt t="107962" x="8832850" y="5207000"/>
          <p14:tracePt t="107969" x="8866188" y="5207000"/>
          <p14:tracePt t="107976" x="8907463" y="5207000"/>
          <p14:tracePt t="107983" x="8940800" y="5216525"/>
          <p14:tracePt t="107990" x="8999538" y="5224463"/>
          <p14:tracePt t="107997" x="9040813" y="5240338"/>
          <p14:tracePt t="108004" x="9074150" y="5265738"/>
          <p14:tracePt t="108011" x="9123363" y="5291138"/>
          <p14:tracePt t="108019" x="9156700" y="5307013"/>
          <p14:tracePt t="108025" x="9197975" y="5332413"/>
          <p14:tracePt t="108032" x="9231313" y="5348288"/>
          <p14:tracePt t="108039" x="9247188" y="5365750"/>
          <p14:tracePt t="108045" x="9256713" y="5373688"/>
          <p14:tracePt t="108053" x="9272588" y="5381625"/>
          <p14:tracePt t="108059" x="9280525" y="5389563"/>
          <p14:tracePt t="108094" x="9288463" y="5389563"/>
          <p14:tracePt t="108108" x="9297988" y="5389563"/>
          <p14:tracePt t="108129" x="9297988" y="5399088"/>
          <p14:tracePt t="108142" x="9297988" y="5407025"/>
          <p14:tracePt t="108163" x="9297988" y="5414963"/>
          <p14:tracePt t="108177" x="9297988" y="5432425"/>
          <p14:tracePt t="108185" x="9288463" y="5440363"/>
          <p14:tracePt t="108191" x="9288463" y="5456238"/>
          <p14:tracePt t="108197" x="9280525" y="5473700"/>
          <p14:tracePt t="108205" x="9272588" y="5481638"/>
          <p14:tracePt t="108211" x="9264650" y="5489575"/>
          <p14:tracePt t="108218" x="9256713" y="5507038"/>
          <p14:tracePt t="108225" x="9247188" y="5514975"/>
          <p14:tracePt t="108232" x="9239250" y="5522913"/>
          <p14:tracePt t="108239" x="9231313" y="5530850"/>
          <p14:tracePt t="108246" x="9223375" y="5538788"/>
          <p14:tracePt t="108253" x="9213850" y="5548313"/>
          <p14:tracePt t="108260" x="9205913" y="5556250"/>
          <p14:tracePt t="108267" x="9197975" y="5564188"/>
          <p14:tracePt t="108274" x="9182100" y="5572125"/>
          <p14:tracePt t="108280" x="9164638" y="5589588"/>
          <p14:tracePt t="108287" x="9139238" y="5605463"/>
          <p14:tracePt t="108295" x="9115425" y="5622925"/>
          <p14:tracePt t="108303" x="9082088" y="5638800"/>
          <p14:tracePt t="108308" x="9048750" y="5656263"/>
          <p14:tracePt t="108315" x="8999538" y="5680075"/>
          <p14:tracePt t="108322" x="8966200" y="5697538"/>
          <p14:tracePt t="108329" x="8915400" y="5713413"/>
          <p14:tracePt t="108336" x="8882063" y="5730875"/>
          <p14:tracePt t="108343" x="8850313" y="5738813"/>
          <p14:tracePt t="108350" x="8832850" y="5746750"/>
          <p14:tracePt t="108357" x="8807450" y="5754688"/>
          <p14:tracePt t="108364" x="8783638" y="5762625"/>
          <p14:tracePt t="108370" x="8775700" y="5772150"/>
          <p14:tracePt t="108377" x="8750300" y="5772150"/>
          <p14:tracePt t="108385" x="8716963" y="5780088"/>
          <p14:tracePt t="108391" x="8691563" y="5788025"/>
          <p14:tracePt t="108398" x="8675688" y="5788025"/>
          <p14:tracePt t="108405" x="8650288" y="5795963"/>
          <p14:tracePt t="108412" x="8624888" y="5805488"/>
          <p14:tracePt t="108419" x="8593138" y="5805488"/>
          <p14:tracePt t="108426" x="8575675" y="5813425"/>
          <p14:tracePt t="108433" x="8550275" y="5821363"/>
          <p14:tracePt t="108440" x="8534400" y="5821363"/>
          <p14:tracePt t="108447" x="8518525" y="5829300"/>
          <p14:tracePt t="108453" x="8509000" y="5829300"/>
          <p14:tracePt t="108460" x="8485188" y="5837238"/>
          <p14:tracePt t="108469" x="8475663" y="5837238"/>
          <p14:tracePt t="108474" x="8459788" y="5837238"/>
          <p14:tracePt t="108481" x="8443913" y="5846763"/>
          <p14:tracePt t="108495" x="8426450" y="5846763"/>
          <p14:tracePt t="108502" x="8418513" y="5846763"/>
          <p14:tracePt t="108516" x="8410575" y="5846763"/>
          <p14:tracePt t="108523" x="8401050" y="5846763"/>
          <p14:tracePt t="108529" x="8393113" y="5846763"/>
          <p14:tracePt t="108557" x="8385175" y="5846763"/>
          <p14:tracePt t="108578" x="8377238" y="5846763"/>
          <p14:tracePt t="108716" x="8385175" y="5846763"/>
          <p14:tracePt t="108730" x="8410575" y="5846763"/>
          <p14:tracePt t="108737" x="8426450" y="5846763"/>
          <p14:tracePt t="108744" x="8467725" y="5846763"/>
          <p14:tracePt t="108752" x="8526463" y="5846763"/>
          <p14:tracePt t="108758" x="8609013" y="5862638"/>
          <p14:tracePt t="108764" x="8699500" y="5870575"/>
          <p14:tracePt t="108771" x="8791575" y="5880100"/>
          <p14:tracePt t="108778" x="8866188" y="5895975"/>
          <p14:tracePt t="108790" x="8924925" y="5903913"/>
          <p14:tracePt t="108792" x="9007475" y="5903913"/>
          <p14:tracePt t="108803" x="9056688" y="5911850"/>
          <p14:tracePt t="108806" x="9105900" y="5911850"/>
          <p14:tracePt t="108814" x="9139238" y="5911850"/>
          <p14:tracePt t="108820" x="9182100" y="5911850"/>
          <p14:tracePt t="108827" x="9223375" y="5911850"/>
          <p14:tracePt t="108834" x="9264650" y="5911850"/>
          <p14:tracePt t="108840" x="9321800" y="5911850"/>
          <p14:tracePt t="108848" x="9355138" y="5911850"/>
          <p14:tracePt t="108854" x="9388475" y="5911850"/>
          <p14:tracePt t="108862" x="9405938" y="5911850"/>
          <p14:tracePt t="108869" x="9429750" y="5911850"/>
          <p14:tracePt t="108875" x="9455150" y="5911850"/>
          <p14:tracePt t="108883" x="9463088" y="5911850"/>
          <p14:tracePt t="108889" x="9480550" y="5911850"/>
          <p14:tracePt t="108896" x="9488488" y="5911850"/>
          <p14:tracePt t="108903" x="9496425" y="5911850"/>
          <p14:tracePt t="108910" x="9504363" y="5911850"/>
          <p14:tracePt t="108924" x="9512300" y="5911850"/>
          <p14:tracePt t="108930" x="9529763" y="5911850"/>
          <p14:tracePt t="108944" x="9537700" y="5911850"/>
          <p14:tracePt t="108952" x="9555163" y="5911850"/>
          <p14:tracePt t="108972" x="9563100" y="5911850"/>
          <p14:tracePt t="108979" x="9571038" y="5911850"/>
          <p14:tracePt t="108993" x="9578975" y="5911850"/>
          <p14:tracePt t="109014" x="9588500" y="5911850"/>
          <p14:tracePt t="109027" x="9596438" y="5911850"/>
          <p14:tracePt t="110044" x="9645650" y="5921375"/>
          <p14:tracePt t="110051" x="9694863" y="5937250"/>
          <p14:tracePt t="110058" x="9737725" y="5962650"/>
          <p14:tracePt t="110065" x="9779000" y="5988050"/>
          <p14:tracePt t="110072" x="9812338" y="6003925"/>
          <p14:tracePt t="110079" x="9844088" y="6029325"/>
          <p14:tracePt t="110086" x="9869488" y="6045200"/>
          <p14:tracePt t="110093" x="9894888" y="6062663"/>
          <p14:tracePt t="110101" x="9910763" y="6070600"/>
          <p14:tracePt t="110106" x="9928225" y="6078538"/>
          <p14:tracePt t="110113" x="9944100" y="6094413"/>
          <p14:tracePt t="110120" x="9969500" y="6103938"/>
          <p14:tracePt t="110127" x="9977438" y="6111875"/>
          <p14:tracePt t="110134" x="9994900" y="6127750"/>
          <p14:tracePt t="110141" x="10010775" y="6127750"/>
          <p14:tracePt t="110148" x="10018713" y="6127750"/>
          <p14:tracePt t="110169" x="10026650" y="6127750"/>
          <p14:tracePt t="110175" x="10036175" y="6127750"/>
          <p14:tracePt t="110190" x="10044113" y="6127750"/>
          <p14:tracePt t="110196" x="10052050" y="6127750"/>
          <p14:tracePt t="110210" x="10059988" y="6127750"/>
          <p14:tracePt t="110445" x="10085388" y="6127750"/>
          <p14:tracePt t="110452" x="10118725" y="6127750"/>
          <p14:tracePt t="110459" x="10126663" y="6127750"/>
          <p14:tracePt t="110466" x="10144125" y="6127750"/>
          <p14:tracePt t="110473" x="10152063" y="6127750"/>
          <p14:tracePt t="110480" x="10160000" y="6127750"/>
          <p14:tracePt t="110487" x="10167938" y="6127750"/>
          <p14:tracePt t="110501" x="10175875" y="6127750"/>
          <p14:tracePt t="110515" x="10185400" y="6127750"/>
          <p14:tracePt t="110521" x="10193338" y="6127750"/>
          <p14:tracePt t="110537" x="10209213" y="6127750"/>
          <p14:tracePt t="110542" x="10234613" y="6127750"/>
          <p14:tracePt t="110553" x="10260013" y="6137275"/>
          <p14:tracePt t="110556" x="10293350" y="6145213"/>
          <p14:tracePt t="110563" x="10325100" y="6153150"/>
          <p14:tracePt t="110571" x="10350500" y="6153150"/>
          <p14:tracePt t="110577" x="10383838" y="6161088"/>
          <p14:tracePt t="110584" x="10401300" y="6161088"/>
          <p14:tracePt t="110590" x="10425113" y="6169025"/>
          <p14:tracePt t="110597" x="10450513" y="6178550"/>
          <p14:tracePt t="110604" x="10483850" y="6194425"/>
          <p14:tracePt t="110611" x="10491788" y="6194425"/>
          <p14:tracePt t="110620" x="10507663" y="6194425"/>
          <p14:tracePt t="110625" x="10517188" y="6194425"/>
          <p14:tracePt t="110639" x="10525125" y="6194425"/>
          <p14:tracePt t="110646" x="10541000" y="6194425"/>
          <p14:tracePt t="110653" x="10558463" y="6194425"/>
          <p14:tracePt t="110659" x="10574338" y="6202363"/>
          <p14:tracePt t="111199" x="10566400" y="6202363"/>
          <p14:tracePt t="111483" x="10558463" y="6202363"/>
          <p14:tracePt t="111503" x="10550525" y="6202363"/>
          <p14:tracePt t="111621" x="10541000" y="6202363"/>
          <p14:tracePt t="111635" x="10533063" y="6202363"/>
          <p14:tracePt t="111648" x="10525125" y="6202363"/>
          <p14:tracePt t="111655" x="10517188" y="6202363"/>
          <p14:tracePt t="111662" x="10499725" y="6202363"/>
          <p14:tracePt t="111669" x="10483850" y="6202363"/>
          <p14:tracePt t="111676" x="10475913" y="6202363"/>
          <p14:tracePt t="111683" x="10458450" y="6202363"/>
          <p14:tracePt t="111691" x="10442575" y="6202363"/>
          <p14:tracePt t="111697" x="10433050" y="6202363"/>
          <p14:tracePt t="111703" x="10417175" y="6202363"/>
          <p14:tracePt t="111710" x="10409238" y="6202363"/>
          <p14:tracePt t="111717" x="10401300" y="6202363"/>
          <p14:tracePt t="111724" x="10391775" y="6202363"/>
          <p14:tracePt t="111731" x="10383838" y="6202363"/>
          <p14:tracePt t="111738" x="10375900" y="6202363"/>
          <p14:tracePt t="111745" x="10358438" y="6211888"/>
          <p14:tracePt t="111752" x="10334625" y="6211888"/>
          <p14:tracePt t="111759" x="10301288" y="6219825"/>
          <p14:tracePt t="111765" x="10267950" y="6219825"/>
          <p14:tracePt t="111774" x="10250488" y="6219825"/>
          <p14:tracePt t="111780" x="10218738" y="6219825"/>
          <p14:tracePt t="111786" x="10193338" y="6219825"/>
          <p14:tracePt t="111793" x="10160000" y="6227763"/>
          <p14:tracePt t="111800" x="10144125" y="6227763"/>
          <p14:tracePt t="111807" x="10118725" y="6235700"/>
          <p14:tracePt t="111814" x="10101263" y="6235700"/>
          <p14:tracePt t="111821" x="10085388" y="6235700"/>
          <p14:tracePt t="111828" x="10059988" y="6243638"/>
          <p14:tracePt t="111835" x="10044113" y="6243638"/>
          <p14:tracePt t="111842" x="10026650" y="6243638"/>
          <p14:tracePt t="111849" x="10002838" y="6253163"/>
          <p14:tracePt t="111857" x="9977438" y="6253163"/>
          <p14:tracePt t="111863" x="9961563" y="6253163"/>
          <p14:tracePt t="111870" x="9944100" y="6253163"/>
          <p14:tracePt t="111876" x="9918700" y="6253163"/>
          <p14:tracePt t="111883" x="9902825" y="6253163"/>
          <p14:tracePt t="111891" x="9869488" y="6253163"/>
          <p14:tracePt t="111897" x="9836150" y="6253163"/>
          <p14:tracePt t="111904" x="9812338" y="6261100"/>
          <p14:tracePt t="111911" x="9786938" y="6261100"/>
          <p14:tracePt t="111918" x="9761538" y="6261100"/>
          <p14:tracePt t="111925" x="9728200" y="6269038"/>
          <p14:tracePt t="111932" x="9704388" y="6269038"/>
          <p14:tracePt t="111939" x="9686925" y="6276975"/>
          <p14:tracePt t="111945" x="9653588" y="6276975"/>
          <p14:tracePt t="111953" x="9629775" y="6276975"/>
          <p14:tracePt t="111960" x="9612313" y="6286500"/>
          <p14:tracePt t="111966" x="9588500" y="6286500"/>
          <p14:tracePt t="111975" x="9563100" y="6294438"/>
          <p14:tracePt t="111980" x="9537700" y="6294438"/>
          <p14:tracePt t="111995" x="9504363" y="6302375"/>
          <p14:tracePt t="112001" x="9480550" y="6310313"/>
          <p14:tracePt t="112008" x="9463088" y="6310313"/>
          <p14:tracePt t="112015" x="9437688" y="6310313"/>
          <p14:tracePt t="112022" x="9413875" y="6310313"/>
          <p14:tracePt t="112029" x="9388475" y="6310313"/>
          <p14:tracePt t="112036" x="9363075" y="6310313"/>
          <p14:tracePt t="112042" x="9339263" y="6310313"/>
          <p14:tracePt t="112049" x="9331325" y="6310313"/>
          <p14:tracePt t="112058" x="9305925" y="6310313"/>
          <p14:tracePt t="112064" x="9280525" y="6310313"/>
          <p14:tracePt t="112070" x="9256713" y="6302375"/>
          <p14:tracePt t="112077" x="9239250" y="6302375"/>
          <p14:tracePt t="112084" x="9213850" y="6294438"/>
          <p14:tracePt t="112091" x="9190038" y="6294438"/>
          <p14:tracePt t="112098" x="9172575" y="6286500"/>
          <p14:tracePt t="112105" x="9148763" y="6286500"/>
          <p14:tracePt t="112112" x="9123363" y="6276975"/>
          <p14:tracePt t="112119" x="9097963" y="6269038"/>
          <p14:tracePt t="112125" x="9074150" y="6269038"/>
          <p14:tracePt t="112132" x="9040813" y="6261100"/>
          <p14:tracePt t="112141" x="9015413" y="6253163"/>
          <p14:tracePt t="112147" x="8982075" y="6243638"/>
          <p14:tracePt t="112153" x="8956675" y="6235700"/>
          <p14:tracePt t="112160" x="8932863" y="6227763"/>
          <p14:tracePt t="112167" x="8899525" y="6227763"/>
          <p14:tracePt t="112175" x="8874125" y="6219825"/>
          <p14:tracePt t="112181" x="8850313" y="6211888"/>
          <p14:tracePt t="112188" x="8824913" y="6202363"/>
          <p14:tracePt t="112195" x="8799513" y="6194425"/>
          <p14:tracePt t="112202" x="8775700" y="6186488"/>
          <p14:tracePt t="112208" x="8742363" y="6169025"/>
          <p14:tracePt t="112216" x="8709025" y="6153150"/>
          <p14:tracePt t="112224" x="8675688" y="6127750"/>
          <p14:tracePt t="112229" x="8642350" y="6111875"/>
          <p14:tracePt t="112237" x="8616950" y="6086475"/>
          <p14:tracePt t="112243" x="8583613" y="6070600"/>
          <p14:tracePt t="112250" x="8559800" y="6045200"/>
          <p14:tracePt t="112258" x="8534400" y="6029325"/>
          <p14:tracePt t="112264" x="8518525" y="6011863"/>
          <p14:tracePt t="112271" x="8501063" y="5995988"/>
          <p14:tracePt t="112278" x="8493125" y="5995988"/>
          <p14:tracePt t="112285" x="8485188" y="5988050"/>
          <p14:tracePt t="112299" x="8475663" y="5978525"/>
          <p14:tracePt t="112313" x="8467725" y="5970588"/>
          <p14:tracePt t="112354" x="8467725" y="5962650"/>
          <p14:tracePt t="112368" x="8467725" y="5954713"/>
          <p14:tracePt t="112382" x="8467725" y="5945188"/>
          <p14:tracePt t="112388" x="8467725" y="5937250"/>
          <p14:tracePt t="112395" x="8467725" y="5929313"/>
          <p14:tracePt t="112424" x="8467725" y="5921375"/>
          <p14:tracePt t="112437" x="8467725" y="5911850"/>
          <p14:tracePt t="112458" x="8467725" y="5903913"/>
          <p14:tracePt t="112464" x="8467725" y="5888038"/>
          <p14:tracePt t="112472" x="8475663" y="5888038"/>
          <p14:tracePt t="112478" x="8485188" y="5862638"/>
          <p14:tracePt t="112485" x="8501063" y="5846763"/>
          <p14:tracePt t="112492" x="8501063" y="5829300"/>
          <p14:tracePt t="112499" x="8518525" y="5813425"/>
          <p14:tracePt t="112509" x="8526463" y="5795963"/>
          <p14:tracePt t="112513" x="8534400" y="5772150"/>
          <p14:tracePt t="112520" x="8542338" y="5772150"/>
          <p14:tracePt t="112527" x="8542338" y="5762625"/>
          <p14:tracePt t="112534" x="8550275" y="5754688"/>
          <p14:tracePt t="112541" x="8559800" y="5754688"/>
          <p14:tracePt t="112548" x="8559800" y="5746750"/>
          <p14:tracePt t="112555" x="8559800" y="5738813"/>
          <p14:tracePt t="112561" x="8567738" y="5738813"/>
          <p14:tracePt t="112574" x="8567738" y="5730875"/>
          <p14:tracePt t="112582" x="8567738" y="5721350"/>
          <p14:tracePt t="112590" x="8567738" y="5713413"/>
          <p14:tracePt t="112596" x="8575675" y="5713413"/>
          <p14:tracePt t="112603" x="8593138" y="5688013"/>
          <p14:tracePt t="112610" x="8593138" y="5672138"/>
          <p14:tracePt t="112616" x="8609013" y="5656263"/>
          <p14:tracePt t="112625" x="8624888" y="5630863"/>
          <p14:tracePt t="112631" x="8642350" y="5605463"/>
          <p14:tracePt t="112637" x="8658225" y="5581650"/>
          <p14:tracePt t="112644" x="8667750" y="5572125"/>
          <p14:tracePt t="112651" x="8675688" y="5556250"/>
          <p14:tracePt t="112658" x="8675688" y="5548313"/>
          <p14:tracePt t="112665" x="8675688" y="5538788"/>
          <p14:tracePt t="112672" x="8683625" y="5538788"/>
          <p14:tracePt t="112679" x="8683625" y="5530850"/>
          <p14:tracePt t="112686" x="8691563" y="5530850"/>
          <p14:tracePt t="112693" x="8691563" y="5522913"/>
          <p14:tracePt t="112708" x="8699500" y="5514975"/>
          <p14:tracePt t="112713" x="8709025" y="5507038"/>
          <p14:tracePt t="112720" x="8716963" y="5497513"/>
          <p14:tracePt t="112727" x="8724900" y="5489575"/>
          <p14:tracePt t="112734" x="8750300" y="5481638"/>
          <p14:tracePt t="112741" x="8783638" y="5464175"/>
          <p14:tracePt t="112748" x="8807450" y="5440363"/>
          <p14:tracePt t="112755" x="8850313" y="5422900"/>
          <p14:tracePt t="112762" x="8891588" y="5407025"/>
          <p14:tracePt t="112769" x="8924925" y="5389563"/>
          <p14:tracePt t="112776" x="8956675" y="5373688"/>
          <p14:tracePt t="112783" x="8974138" y="5365750"/>
          <p14:tracePt t="112791" x="8990013" y="5357813"/>
          <p14:tracePt t="112796" x="8999538" y="5348288"/>
          <p14:tracePt t="112803" x="9015413" y="5348288"/>
          <p14:tracePt t="112811" x="9015413" y="5340350"/>
          <p14:tracePt t="112825" x="9023350" y="5340350"/>
          <p14:tracePt t="112831" x="9031288" y="5340350"/>
          <p14:tracePt t="112838" x="9031288" y="5332413"/>
          <p14:tracePt t="112846" x="9040813" y="5332413"/>
          <p14:tracePt t="112853" x="9048750" y="5332413"/>
          <p14:tracePt t="112860" x="9064625" y="5332413"/>
          <p14:tracePt t="112867" x="9090025" y="5324475"/>
          <p14:tracePt t="112874" x="9123363" y="5324475"/>
          <p14:tracePt t="112880" x="9156700" y="5314950"/>
          <p14:tracePt t="112887" x="9197975" y="5307013"/>
          <p14:tracePt t="112894" x="9256713" y="5299075"/>
          <p14:tracePt t="112901" x="9331325" y="5291138"/>
          <p14:tracePt t="112908" x="9380538" y="5291138"/>
          <p14:tracePt t="112915" x="9437688" y="5273675"/>
          <p14:tracePt t="112922" x="9488488" y="5265738"/>
          <p14:tracePt t="112929" x="9529763" y="5257800"/>
          <p14:tracePt t="112936" x="9545638" y="5257800"/>
          <p14:tracePt t="112943" x="9578975" y="5257800"/>
          <p14:tracePt t="112949" x="9596438" y="5249863"/>
          <p14:tracePt t="112958" x="9612313" y="5249863"/>
          <p14:tracePt t="112963" x="9637713" y="5249863"/>
          <p14:tracePt t="112970" x="9645650" y="5249863"/>
          <p14:tracePt t="112977" x="9671050" y="5249863"/>
          <p14:tracePt t="112984" x="9694863" y="5249863"/>
          <p14:tracePt t="112991" x="9712325" y="5249863"/>
          <p14:tracePt t="112998" x="9745663" y="5257800"/>
          <p14:tracePt t="113005" x="9779000" y="5273675"/>
          <p14:tracePt t="113012" x="9812338" y="5281613"/>
          <p14:tracePt t="113019" x="9861550" y="5307013"/>
          <p14:tracePt t="113025" x="9902825" y="5324475"/>
          <p14:tracePt t="113033" x="9952038" y="5348288"/>
          <p14:tracePt t="113042" x="10002838" y="5381625"/>
          <p14:tracePt t="113046" x="10052050" y="5407025"/>
          <p14:tracePt t="113053" x="10085388" y="5422900"/>
          <p14:tracePt t="113060" x="10118725" y="5456238"/>
          <p14:tracePt t="113067" x="10144125" y="5464175"/>
          <p14:tracePt t="113075" x="10160000" y="5473700"/>
          <p14:tracePt t="113081" x="10175875" y="5481638"/>
          <p14:tracePt t="113088" x="10193338" y="5489575"/>
          <p14:tracePt t="113095" x="10209213" y="5507038"/>
          <p14:tracePt t="113102" x="10218738" y="5514975"/>
          <p14:tracePt t="113109" x="10226675" y="5514975"/>
          <p14:tracePt t="113116" x="10242550" y="5530850"/>
          <p14:tracePt t="113123" x="10260013" y="5538788"/>
          <p14:tracePt t="113129" x="10275888" y="5548313"/>
          <p14:tracePt t="113136" x="10293350" y="5556250"/>
          <p14:tracePt t="113144" x="10309225" y="5572125"/>
          <p14:tracePt t="113150" x="10334625" y="5581650"/>
          <p14:tracePt t="113158" x="10358438" y="5597525"/>
          <p14:tracePt t="113164" x="10383838" y="5613400"/>
          <p14:tracePt t="113171" x="10401300" y="5638800"/>
          <p14:tracePt t="113178" x="10425113" y="5656263"/>
          <p14:tracePt t="113185" x="10450513" y="5680075"/>
          <p14:tracePt t="113192" x="10475913" y="5705475"/>
          <p14:tracePt t="113198" x="10491788" y="5713413"/>
          <p14:tracePt t="113206" x="10507663" y="5730875"/>
          <p14:tracePt t="113213" x="10517188" y="5746750"/>
          <p14:tracePt t="113219" x="10525125" y="5754688"/>
          <p14:tracePt t="113226" x="10533063" y="5754688"/>
          <p14:tracePt t="113233" x="10533063" y="5762625"/>
          <p14:tracePt t="113241" x="10541000" y="5772150"/>
          <p14:tracePt t="113247" x="10550525" y="5772150"/>
          <p14:tracePt t="113254" x="10550525" y="5780088"/>
          <p14:tracePt t="113261" x="10558463" y="5780088"/>
          <p14:tracePt t="113268" x="10558463" y="5788025"/>
          <p14:tracePt t="113275" x="10558463" y="5795963"/>
          <p14:tracePt t="113295" x="10566400" y="5805488"/>
          <p14:tracePt t="113302" x="10566400" y="5813425"/>
          <p14:tracePt t="113309" x="10574338" y="5821363"/>
          <p14:tracePt t="113330" x="10574338" y="5837238"/>
          <p14:tracePt t="113350" x="10574338" y="5846763"/>
          <p14:tracePt t="113358" x="10574338" y="5854700"/>
          <p14:tracePt t="113364" x="10574338" y="5862638"/>
          <p14:tracePt t="113378" x="10574338" y="5870575"/>
          <p14:tracePt t="113392" x="10574338" y="5880100"/>
          <p14:tracePt t="113406" x="10574338" y="5888038"/>
          <p14:tracePt t="113413" x="10574338" y="5895975"/>
          <p14:tracePt t="113421" x="10574338" y="5903913"/>
          <p14:tracePt t="113427" x="10574338" y="5911850"/>
          <p14:tracePt t="113434" x="10566400" y="5937250"/>
          <p14:tracePt t="113442" x="10566400" y="5962650"/>
          <p14:tracePt t="113448" x="10558463" y="5988050"/>
          <p14:tracePt t="113454" x="10558463" y="6003925"/>
          <p14:tracePt t="113462" x="10558463" y="6037263"/>
          <p14:tracePt t="113469" x="10550525" y="6053138"/>
          <p14:tracePt t="113475" x="10541000" y="6078538"/>
          <p14:tracePt t="113483" x="10533063" y="6103938"/>
          <p14:tracePt t="113489" x="10525125" y="6127750"/>
          <p14:tracePt t="113496" x="10525125" y="6137275"/>
          <p14:tracePt t="113503" x="10525125" y="6153150"/>
          <p14:tracePt t="113510" x="10517188" y="6169025"/>
          <p14:tracePt t="113517" x="10507663" y="6178550"/>
          <p14:tracePt t="113525" x="10499725" y="6186488"/>
          <p14:tracePt t="113530" x="10491788" y="6202363"/>
          <p14:tracePt t="113544" x="10483850" y="6219825"/>
          <p14:tracePt t="113551" x="10475913" y="6235700"/>
          <p14:tracePt t="113558" x="10466388" y="6235700"/>
          <p14:tracePt t="113574" x="10450513" y="6253163"/>
          <p14:tracePt t="113579" x="10442575" y="6261100"/>
          <p14:tracePt t="113593" x="10442575" y="6269038"/>
          <p14:tracePt t="113600" x="10433050" y="6269038"/>
          <p14:tracePt t="113614" x="10425113" y="6276975"/>
          <p14:tracePt t="113628" x="10417175" y="6286500"/>
          <p14:tracePt t="113967" x="10409238" y="6286500"/>
          <p14:tracePt t="113980" x="10401300" y="6286500"/>
          <p14:tracePt t="114056" x="10391775" y="6286500"/>
          <p14:tracePt t="114153" x="10383838" y="6286500"/>
          <p14:tracePt t="114381" x="10375900" y="6286500"/>
          <p14:tracePt t="114389" x="10367963" y="6286500"/>
          <p14:tracePt t="114395" x="10350500" y="6286500"/>
          <p14:tracePt t="114402" x="10342563" y="6286500"/>
          <p14:tracePt t="114409" x="10309225" y="6276975"/>
          <p14:tracePt t="114415" x="10275888" y="6276975"/>
          <p14:tracePt t="114423" x="10234613" y="6276975"/>
          <p14:tracePt t="114430" x="10175875" y="6276975"/>
          <p14:tracePt t="114437" x="10110788" y="6276975"/>
          <p14:tracePt t="114443" x="10052050" y="6269038"/>
          <p14:tracePt t="114451" x="9977438" y="6243638"/>
          <p14:tracePt t="114457" x="9910763" y="6235700"/>
          <p14:tracePt t="114464" x="9861550" y="6227763"/>
          <p14:tracePt t="114473" x="9820275" y="6219825"/>
          <p14:tracePt t="114478" x="9769475" y="6194425"/>
          <p14:tracePt t="114485" x="9737725" y="6194425"/>
          <p14:tracePt t="114492" x="9704388" y="6186488"/>
          <p14:tracePt t="114499" x="9671050" y="6178550"/>
          <p14:tracePt t="114506" x="9653588" y="6178550"/>
          <p14:tracePt t="114513" x="9620250" y="6169025"/>
          <p14:tracePt t="114519" x="9588500" y="6161088"/>
          <p14:tracePt t="114526" x="9571038" y="6153150"/>
          <p14:tracePt t="114533" x="9537700" y="6137275"/>
          <p14:tracePt t="114540" x="9504363" y="6119813"/>
          <p14:tracePt t="114547" x="9447213" y="6086475"/>
          <p14:tracePt t="114556" x="9388475" y="6053138"/>
          <p14:tracePt t="114561" x="9339263" y="6029325"/>
          <p14:tracePt t="114572" x="9288463" y="5995988"/>
          <p14:tracePt t="114575" x="9239250" y="5970588"/>
          <p14:tracePt t="114582" x="9205913" y="5954713"/>
          <p14:tracePt t="114590" x="9182100" y="5937250"/>
          <p14:tracePt t="114596" x="9156700" y="5929313"/>
          <p14:tracePt t="114602" x="9148763" y="5921375"/>
          <p14:tracePt t="114610" x="9123363" y="5911850"/>
          <p14:tracePt t="114616" x="9105900" y="5903913"/>
          <p14:tracePt t="114623" x="9097963" y="5903913"/>
          <p14:tracePt t="114630" x="9090025" y="5895975"/>
          <p14:tracePt t="114637" x="9074150" y="5888038"/>
          <p14:tracePt t="114644" x="9056688" y="5880100"/>
          <p14:tracePt t="114651" x="9048750" y="5870575"/>
          <p14:tracePt t="114658" x="9023350" y="5854700"/>
          <p14:tracePt t="114665" x="9007475" y="5854700"/>
          <p14:tracePt t="114673" x="8982075" y="5837238"/>
          <p14:tracePt t="114679" x="8966200" y="5829300"/>
          <p14:tracePt t="114686" x="8940800" y="5813425"/>
          <p14:tracePt t="114692" x="8915400" y="5795963"/>
          <p14:tracePt t="114699" x="8891588" y="5788025"/>
          <p14:tracePt t="114707" x="8874125" y="5772150"/>
          <p14:tracePt t="114713" x="8850313" y="5754688"/>
          <p14:tracePt t="114720" x="8832850" y="5754688"/>
          <p14:tracePt t="114727" x="8816975" y="5738813"/>
          <p14:tracePt t="114734" x="8816975" y="5730875"/>
          <p14:tracePt t="114741" x="8807450" y="5730875"/>
          <p14:tracePt t="114756" x="8799513" y="5721350"/>
          <p14:tracePt t="114775" x="8791575" y="5721350"/>
          <p14:tracePt t="114782" x="8791575" y="5713413"/>
          <p14:tracePt t="114796" x="8791575" y="5705475"/>
          <p14:tracePt t="114810" x="8791575" y="5697538"/>
          <p14:tracePt t="114816" x="8791575" y="5672138"/>
          <p14:tracePt t="114824" x="8791575" y="5664200"/>
          <p14:tracePt t="114830" x="8791575" y="5638800"/>
          <p14:tracePt t="114839" x="8791575" y="5613400"/>
          <p14:tracePt t="114844" x="8799513" y="5605463"/>
          <p14:tracePt t="114851" x="8807450" y="5589588"/>
          <p14:tracePt t="114858" x="8816975" y="5572125"/>
          <p14:tracePt t="114865" x="8816975" y="5564188"/>
          <p14:tracePt t="114873" x="8824913" y="5556250"/>
          <p14:tracePt t="114879" x="8824913" y="5548313"/>
          <p14:tracePt t="114886" x="8832850" y="5548313"/>
          <p14:tracePt t="114893" x="8840788" y="5538788"/>
          <p14:tracePt t="114900" x="8840788" y="5530850"/>
          <p14:tracePt t="114907" x="8858250" y="5522913"/>
          <p14:tracePt t="114913" x="8866188" y="5522913"/>
          <p14:tracePt t="114921" x="8874125" y="5514975"/>
          <p14:tracePt t="114928" x="8891588" y="5507038"/>
          <p14:tracePt t="114934" x="8915400" y="5497513"/>
          <p14:tracePt t="114941" x="8948738" y="5489575"/>
          <p14:tracePt t="114948" x="8974138" y="5481638"/>
          <p14:tracePt t="114956" x="9023350" y="5473700"/>
          <p14:tracePt t="114962" x="9064625" y="5473700"/>
          <p14:tracePt t="114969" x="9097963" y="5464175"/>
          <p14:tracePt t="114976" x="9139238" y="5464175"/>
          <p14:tracePt t="114983" x="9172575" y="5464175"/>
          <p14:tracePt t="114989" x="9190038" y="5464175"/>
          <p14:tracePt t="114997" x="9213850" y="5464175"/>
          <p14:tracePt t="115004" x="9239250" y="5464175"/>
          <p14:tracePt t="115010" x="9247188" y="5464175"/>
          <p14:tracePt t="115018" x="9272588" y="5464175"/>
          <p14:tracePt t="115024" x="9297988" y="5464175"/>
          <p14:tracePt t="115032" x="9305925" y="5464175"/>
          <p14:tracePt t="115039" x="9331325" y="5464175"/>
          <p14:tracePt t="115045" x="9355138" y="5464175"/>
          <p14:tracePt t="115052" x="9372600" y="5473700"/>
          <p14:tracePt t="115059" x="9396413" y="5473700"/>
          <p14:tracePt t="115066" x="9413875" y="5481638"/>
          <p14:tracePt t="115073" x="9447213" y="5481638"/>
          <p14:tracePt t="115080" x="9463088" y="5489575"/>
          <p14:tracePt t="115086" x="9496425" y="5497513"/>
          <p14:tracePt t="115094" x="9521825" y="5507038"/>
          <p14:tracePt t="115100" x="9537700" y="5507038"/>
          <p14:tracePt t="115107" x="9563100" y="5514975"/>
          <p14:tracePt t="115114" x="9588500" y="5530850"/>
          <p14:tracePt t="115123" x="9612313" y="5538788"/>
          <p14:tracePt t="115128" x="9629775" y="5548313"/>
          <p14:tracePt t="115135" x="9637713" y="5556250"/>
          <p14:tracePt t="115142" x="9653588" y="5564188"/>
          <p14:tracePt t="115149" x="9663113" y="5564188"/>
          <p14:tracePt t="115156" x="9671050" y="5572125"/>
          <p14:tracePt t="115163" x="9678988" y="5581650"/>
          <p14:tracePt t="115170" x="9686925" y="5581650"/>
          <p14:tracePt t="115177" x="9694863" y="5589588"/>
          <p14:tracePt t="115183" x="9712325" y="5597525"/>
          <p14:tracePt t="115190" x="9737725" y="5605463"/>
          <p14:tracePt t="115197" x="9761538" y="5622925"/>
          <p14:tracePt t="115206" x="9786938" y="5638800"/>
          <p14:tracePt t="115211" x="9820275" y="5664200"/>
          <p14:tracePt t="115218" x="9853613" y="5680075"/>
          <p14:tracePt t="115225" x="9902825" y="5721350"/>
          <p14:tracePt t="115232" x="9944100" y="5738813"/>
          <p14:tracePt t="115239" x="10010775" y="5772150"/>
          <p14:tracePt t="115245" x="10044113" y="5795963"/>
          <p14:tracePt t="115252" x="10093325" y="5821363"/>
          <p14:tracePt t="115259" x="10126663" y="5837238"/>
          <p14:tracePt t="115266" x="10152063" y="5846763"/>
          <p14:tracePt t="115273" x="10167938" y="5854700"/>
          <p14:tracePt t="115282" x="10185400" y="5862638"/>
          <p14:tracePt t="115287" x="10193338" y="5880100"/>
          <p14:tracePt t="115294" x="10209213" y="5888038"/>
          <p14:tracePt t="115301" x="10218738" y="5895975"/>
          <p14:tracePt t="115308" x="10234613" y="5903913"/>
          <p14:tracePt t="115315" x="10242550" y="5903913"/>
          <p14:tracePt t="115323" x="10250488" y="5903913"/>
          <p14:tracePt t="115336" x="10250488" y="5911850"/>
          <p14:tracePt t="115342" x="10260013" y="5911850"/>
          <p14:tracePt t="115350" x="10267950" y="5921375"/>
          <p14:tracePt t="115377" x="10275888" y="5921375"/>
          <p14:tracePt t="115390" x="10283825" y="5921375"/>
          <p14:tracePt t="115411" x="10293350" y="5929313"/>
          <p14:tracePt t="116034" x="10293350" y="5937250"/>
          <p14:tracePt t="119619" x="10334625" y="5937250"/>
          <p14:tracePt t="119625" x="10375900" y="5937250"/>
          <p14:tracePt t="119632" x="10433050" y="5937250"/>
          <p14:tracePt t="119640" x="10483850" y="5937250"/>
          <p14:tracePt t="119646" x="10533063" y="5945188"/>
          <p14:tracePt t="119653" x="10574338" y="5954713"/>
          <p14:tracePt t="119661" x="10633075" y="5954713"/>
          <p14:tracePt t="119667" x="10674350" y="5962650"/>
          <p14:tracePt t="119676" x="10741025" y="5978525"/>
          <p14:tracePt t="119681" x="10782300" y="5995988"/>
          <p14:tracePt t="119688" x="10831513" y="6011863"/>
          <p14:tracePt t="119694" x="10882313" y="6037263"/>
          <p14:tracePt t="119701" x="10923588" y="6062663"/>
          <p14:tracePt t="119709" x="10972800" y="6078538"/>
          <p14:tracePt t="119715" x="11022013" y="6103938"/>
          <p14:tracePt t="119722" x="11039475" y="6119813"/>
          <p14:tracePt t="119729" x="11080750" y="6145213"/>
          <p14:tracePt t="119736" x="11096625" y="6161088"/>
          <p14:tracePt t="119743" x="11122025" y="6178550"/>
          <p14:tracePt t="119750" x="11137900" y="6194425"/>
          <p14:tracePt t="119757" x="11155363" y="6202363"/>
          <p14:tracePt t="119771" x="11163300" y="6202363"/>
          <p14:tracePt t="119778" x="11171238" y="6202363"/>
          <p14:tracePt t="119785" x="11180763" y="6202363"/>
          <p14:tracePt t="119805" x="11196638" y="6211888"/>
          <p14:tracePt t="119812" x="11204575" y="6211888"/>
          <p14:tracePt t="119819" x="11222038" y="6219825"/>
          <p14:tracePt t="119826" x="11245850" y="6227763"/>
          <p14:tracePt t="119833" x="11255375" y="6243638"/>
          <p14:tracePt t="119843" x="11288713" y="6261100"/>
          <p14:tracePt t="119847" x="11329988" y="6276975"/>
          <p14:tracePt t="119854" x="11363325" y="6294438"/>
          <p14:tracePt t="119860" x="11412538" y="6318250"/>
          <p14:tracePt t="119867" x="11428413" y="6335713"/>
          <p14:tracePt t="119875" x="11461750" y="6351588"/>
          <p14:tracePt t="119881" x="11495088" y="6369050"/>
          <p14:tracePt t="119888" x="11512550" y="6376988"/>
          <p14:tracePt t="119895" x="11528425" y="6392863"/>
          <p14:tracePt t="119902" x="11536363" y="6392863"/>
          <p14:tracePt t="119909" x="11536363" y="6402388"/>
          <p14:tracePt t="119916" x="11544300" y="6402388"/>
          <p14:tracePt t="119922" x="11553825" y="6402388"/>
          <p14:tracePt t="119943" x="11561763" y="6402388"/>
          <p14:tracePt t="119950" x="11561763" y="6410325"/>
          <p14:tracePt t="119959" x="11577638" y="6418263"/>
          <p14:tracePt t="119964" x="11603038" y="6443663"/>
          <p14:tracePt t="119971" x="11636375" y="6477000"/>
          <p14:tracePt t="119978" x="11661775" y="6510338"/>
          <p14:tracePt t="119985" x="11703050" y="6567488"/>
          <p14:tracePt t="119993" x="11744325" y="6626225"/>
          <p14:tracePt t="119999" x="11777663" y="6675438"/>
          <p14:tracePt t="120006" x="11793538" y="6700838"/>
          <p14:tracePt t="120013" x="11801475" y="6716713"/>
          <p14:tracePt t="120020" x="11801475" y="6734175"/>
          <p14:tracePt t="120026" x="11811000" y="6734175"/>
          <p14:tracePt t="120034" x="11811000" y="6742113"/>
          <p14:tracePt t="120042" x="11818938" y="6742113"/>
          <p14:tracePt t="120047" x="11818938" y="6750050"/>
          <p14:tracePt t="120054" x="11826875" y="6750050"/>
          <p14:tracePt t="120082" x="11826875" y="6757988"/>
          <p14:tracePt t="120089" x="11834813" y="6757988"/>
          <p14:tracePt t="120096" x="11834813" y="6767513"/>
          <p14:tracePt t="120102" x="11844338" y="6767513"/>
          <p14:tracePt t="120131" x="11844338" y="6775450"/>
          <p14:tracePt t="120144" x="11844338" y="6783388"/>
          <p14:tracePt t="120160" x="11852275" y="6783388"/>
          <p14:tracePt t="120185" x="11860213" y="6783388"/>
          <p14:tracePt t="120206" x="11868150" y="6783388"/>
          <p14:tracePt t="120227" x="11876088" y="6783388"/>
          <p14:tracePt t="120234" x="11885613" y="6783388"/>
          <p14:tracePt t="120248" x="11893550" y="6783388"/>
          <p14:tracePt t="120261" x="11901488" y="6783388"/>
          <p14:tracePt t="120289" x="11909425" y="6783388"/>
          <p14:tracePt t="120310" x="11918950" y="6783388"/>
          <p14:tracePt t="120393" x="11918950" y="6775450"/>
          <p14:tracePt t="120414" x="11918950" y="6767513"/>
          <p14:tracePt t="120421" x="11918950" y="6757988"/>
          <p14:tracePt t="120434" x="11918950" y="6750050"/>
          <p14:tracePt t="120442" x="11918950" y="6742113"/>
          <p14:tracePt t="120455" x="11918950" y="6734175"/>
          <p14:tracePt t="120476" x="11918950" y="6724650"/>
          <p14:tracePt t="120496" x="11918950" y="6716713"/>
          <p14:tracePt t="120532" x="11918950" y="6708775"/>
          <p14:tracePt t="120545" x="11918950" y="6700838"/>
          <p14:tracePt t="120559" x="11918950" y="6692900"/>
          <p14:tracePt t="120594" x="11918950" y="6683375"/>
          <p14:tracePt t="120601" x="11918950" y="6675438"/>
          <p14:tracePt t="120614" x="11918950" y="6667500"/>
          <p14:tracePt t="120628" x="11918950" y="6650038"/>
          <p14:tracePt t="120642" x="11918950" y="6642100"/>
          <p14:tracePt t="120649" x="11918950" y="6626225"/>
          <p14:tracePt t="120669" x="11918950" y="6618288"/>
          <p14:tracePt t="120676" x="11918950" y="6608763"/>
          <p14:tracePt t="120697" x="11909425" y="6600825"/>
          <p14:tracePt t="120711" x="11909425" y="6592888"/>
          <p14:tracePt t="120732" x="11909425" y="65849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CB864-F48E-C0F9-C57C-F9B924265E1E}"/>
              </a:ext>
            </a:extLst>
          </p:cNvPr>
          <p:cNvSpPr txBox="1"/>
          <p:nvPr/>
        </p:nvSpPr>
        <p:spPr>
          <a:xfrm>
            <a:off x="3483427" y="241156"/>
            <a:ext cx="4833257" cy="369332"/>
          </a:xfrm>
          <a:prstGeom prst="rect">
            <a:avLst/>
          </a:prstGeom>
          <a:solidFill>
            <a:srgbClr val="FFE5FF"/>
          </a:solidFill>
          <a:ln>
            <a:noFill/>
          </a:ln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99"/>
                </a:solidFill>
              </a:rPr>
              <a:t>RISK FACTORS FOR ATHEROSCLEROSIS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43544-67C9-8759-3F32-94DCD367120E}"/>
              </a:ext>
            </a:extLst>
          </p:cNvPr>
          <p:cNvSpPr txBox="1"/>
          <p:nvPr/>
        </p:nvSpPr>
        <p:spPr>
          <a:xfrm>
            <a:off x="5001244" y="800376"/>
            <a:ext cx="1586673" cy="400110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MODIFIABLE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C86EF-DA16-DDA3-220E-774AA78F14E9}"/>
              </a:ext>
            </a:extLst>
          </p:cNvPr>
          <p:cNvSpPr txBox="1"/>
          <p:nvPr/>
        </p:nvSpPr>
        <p:spPr>
          <a:xfrm>
            <a:off x="4835783" y="1725127"/>
            <a:ext cx="20170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Hypercholesterolemia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105A0-9F97-1F0D-328A-A2EF2E08C831}"/>
              </a:ext>
            </a:extLst>
          </p:cNvPr>
          <p:cNvSpPr txBox="1"/>
          <p:nvPr/>
        </p:nvSpPr>
        <p:spPr>
          <a:xfrm>
            <a:off x="9088077" y="4725997"/>
            <a:ext cx="19431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Hypertension</a:t>
            </a: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CBB3F-78CC-BAC4-DFFE-11372B78F4EC}"/>
              </a:ext>
            </a:extLst>
          </p:cNvPr>
          <p:cNvSpPr txBox="1"/>
          <p:nvPr/>
        </p:nvSpPr>
        <p:spPr>
          <a:xfrm>
            <a:off x="884963" y="2900431"/>
            <a:ext cx="204453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Cigarette smoking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12B2B-3F05-1EFD-CE55-FE70F37C9FCD}"/>
              </a:ext>
            </a:extLst>
          </p:cNvPr>
          <p:cNvSpPr txBox="1"/>
          <p:nvPr/>
        </p:nvSpPr>
        <p:spPr>
          <a:xfrm>
            <a:off x="9607622" y="1698389"/>
            <a:ext cx="201703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Diabetes mellitus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AED8C-0C33-6D00-C74D-5D57CC809E8B}"/>
              </a:ext>
            </a:extLst>
          </p:cNvPr>
          <p:cNvSpPr txBox="1"/>
          <p:nvPr/>
        </p:nvSpPr>
        <p:spPr>
          <a:xfrm>
            <a:off x="4423728" y="2202872"/>
            <a:ext cx="2952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Excess of LDL cholesterol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8C880-C282-EDCF-5156-D8E49AFEE082}"/>
              </a:ext>
            </a:extLst>
          </p:cNvPr>
          <p:cNvSpPr txBox="1"/>
          <p:nvPr/>
        </p:nvSpPr>
        <p:spPr>
          <a:xfrm>
            <a:off x="1744480" y="4741206"/>
            <a:ext cx="1013442" cy="307777"/>
          </a:xfrm>
          <a:prstGeom prst="rect">
            <a:avLst/>
          </a:prstGeom>
          <a:solidFill>
            <a:srgbClr val="FFFAEB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Toxins 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800CA-8578-D357-2B5B-024ADE8BD9A9}"/>
              </a:ext>
            </a:extLst>
          </p:cNvPr>
          <p:cNvSpPr txBox="1"/>
          <p:nvPr/>
        </p:nvSpPr>
        <p:spPr>
          <a:xfrm>
            <a:off x="3695664" y="2955779"/>
            <a:ext cx="651866" cy="307777"/>
          </a:xfrm>
          <a:prstGeom prst="rect">
            <a:avLst/>
          </a:prstGeom>
          <a:solidFill>
            <a:srgbClr val="FFFAEB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ROS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5B206-E939-7D41-5834-AC6E6FD745D6}"/>
              </a:ext>
            </a:extLst>
          </p:cNvPr>
          <p:cNvSpPr txBox="1"/>
          <p:nvPr/>
        </p:nvSpPr>
        <p:spPr>
          <a:xfrm>
            <a:off x="4511568" y="4793673"/>
            <a:ext cx="271202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ENDOTHELIAL DAMAGE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EA8D79-5903-FAFC-CFF0-31EAB24E777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900056" y="2510649"/>
            <a:ext cx="0" cy="9183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ADD00F-153D-746B-CC6F-A098BF2631A2}"/>
              </a:ext>
            </a:extLst>
          </p:cNvPr>
          <p:cNvCxnSpPr>
            <a:cxnSpLocks/>
          </p:cNvCxnSpPr>
          <p:nvPr/>
        </p:nvCxnSpPr>
        <p:spPr>
          <a:xfrm>
            <a:off x="3034976" y="3070338"/>
            <a:ext cx="448451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7AC62A-E3F5-C008-B6E2-44F8E8D1BC3B}"/>
              </a:ext>
            </a:extLst>
          </p:cNvPr>
          <p:cNvCxnSpPr>
            <a:cxnSpLocks/>
          </p:cNvCxnSpPr>
          <p:nvPr/>
        </p:nvCxnSpPr>
        <p:spPr>
          <a:xfrm>
            <a:off x="2208070" y="3479896"/>
            <a:ext cx="0" cy="104014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46FE46-3D4F-F981-316F-1EEB924C02BB}"/>
              </a:ext>
            </a:extLst>
          </p:cNvPr>
          <p:cNvSpPr txBox="1"/>
          <p:nvPr/>
        </p:nvSpPr>
        <p:spPr>
          <a:xfrm>
            <a:off x="4621974" y="3442477"/>
            <a:ext cx="2155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Increased oxidized LDL</a:t>
            </a:r>
            <a:endParaRPr lang="en-US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6BE3B98-931B-7769-1BF8-DA2DED66DBE4}"/>
              </a:ext>
            </a:extLst>
          </p:cNvPr>
          <p:cNvCxnSpPr>
            <a:cxnSpLocks/>
          </p:cNvCxnSpPr>
          <p:nvPr/>
        </p:nvCxnSpPr>
        <p:spPr>
          <a:xfrm>
            <a:off x="5900055" y="3750253"/>
            <a:ext cx="0" cy="9183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603E13-39AC-FCB9-7C21-BAE762FCC39B}"/>
              </a:ext>
            </a:extLst>
          </p:cNvPr>
          <p:cNvCxnSpPr>
            <a:cxnSpLocks/>
          </p:cNvCxnSpPr>
          <p:nvPr/>
        </p:nvCxnSpPr>
        <p:spPr>
          <a:xfrm>
            <a:off x="2867628" y="4895094"/>
            <a:ext cx="1556100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960152-A4DB-8169-05F0-F4366BFF01D5}"/>
              </a:ext>
            </a:extLst>
          </p:cNvPr>
          <p:cNvCxnSpPr>
            <a:cxnSpLocks/>
          </p:cNvCxnSpPr>
          <p:nvPr/>
        </p:nvCxnSpPr>
        <p:spPr>
          <a:xfrm flipH="1">
            <a:off x="6852814" y="2164004"/>
            <a:ext cx="2704840" cy="235604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C6B5C55-E3C9-9223-C943-4C0E02717EEC}"/>
              </a:ext>
            </a:extLst>
          </p:cNvPr>
          <p:cNvCxnSpPr>
            <a:cxnSpLocks/>
          </p:cNvCxnSpPr>
          <p:nvPr/>
        </p:nvCxnSpPr>
        <p:spPr>
          <a:xfrm flipH="1" flipV="1">
            <a:off x="7178136" y="4879885"/>
            <a:ext cx="1799105" cy="1520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E53ECAE-8367-4227-D144-EF5EEF681E78}"/>
              </a:ext>
            </a:extLst>
          </p:cNvPr>
          <p:cNvSpPr txBox="1"/>
          <p:nvPr/>
        </p:nvSpPr>
        <p:spPr>
          <a:xfrm>
            <a:off x="4544041" y="5879388"/>
            <a:ext cx="2712027" cy="307777"/>
          </a:xfrm>
          <a:prstGeom prst="rect">
            <a:avLst/>
          </a:prstGeom>
          <a:solidFill>
            <a:srgbClr val="FFFF99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ATHEROSCLEROSIS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719153C-0F67-AAA2-2C27-E6205DC405B7}"/>
              </a:ext>
            </a:extLst>
          </p:cNvPr>
          <p:cNvCxnSpPr>
            <a:stCxn id="12" idx="2"/>
          </p:cNvCxnSpPr>
          <p:nvPr/>
        </p:nvCxnSpPr>
        <p:spPr>
          <a:xfrm flipH="1">
            <a:off x="5867581" y="5101450"/>
            <a:ext cx="1" cy="61057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8787F4-8E42-FFBB-D71C-01956519A967}"/>
              </a:ext>
            </a:extLst>
          </p:cNvPr>
          <p:cNvSpPr txBox="1"/>
          <p:nvPr/>
        </p:nvSpPr>
        <p:spPr>
          <a:xfrm rot="19157746">
            <a:off x="6650539" y="2978863"/>
            <a:ext cx="2874325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Increased activity of lipoprotein lipase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3BEB9-5948-A5D8-F7BB-21B9B0F3CB1C}"/>
              </a:ext>
            </a:extLst>
          </p:cNvPr>
          <p:cNvSpPr txBox="1"/>
          <p:nvPr/>
        </p:nvSpPr>
        <p:spPr>
          <a:xfrm rot="19191051" flipH="1">
            <a:off x="7642434" y="3171144"/>
            <a:ext cx="2024054" cy="246221"/>
          </a:xfrm>
          <a:prstGeom prst="rect">
            <a:avLst/>
          </a:prstGeom>
          <a:solidFill>
            <a:srgbClr val="FFFAEB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Increased levels of FFA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6A73F21-B05A-D33F-D7C1-426817EB4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397473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4BC078-39A5-5459-CFC5-592281EAB1F2}"/>
              </a:ext>
            </a:extLst>
          </p:cNvPr>
          <p:cNvCxnSpPr>
            <a:cxnSpLocks/>
          </p:cNvCxnSpPr>
          <p:nvPr/>
        </p:nvCxnSpPr>
        <p:spPr>
          <a:xfrm>
            <a:off x="6587917" y="2510649"/>
            <a:ext cx="10310" cy="214447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F87D40-BBFB-1BDB-F41A-C95432FBCEC2}"/>
              </a:ext>
            </a:extLst>
          </p:cNvPr>
          <p:cNvSpPr txBox="1"/>
          <p:nvPr/>
        </p:nvSpPr>
        <p:spPr>
          <a:xfrm>
            <a:off x="7503303" y="4562158"/>
            <a:ext cx="1267191" cy="276999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Shear stress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6A3AD0-1E1A-9C54-2E72-333D269C07C5}"/>
              </a:ext>
            </a:extLst>
          </p:cNvPr>
          <p:cNvSpPr txBox="1"/>
          <p:nvPr/>
        </p:nvSpPr>
        <p:spPr>
          <a:xfrm>
            <a:off x="9262500" y="6473536"/>
            <a:ext cx="116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CD 2H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D5F2C9-DCDC-2670-118C-03AC6D8C7699}"/>
              </a:ext>
            </a:extLst>
          </p:cNvPr>
          <p:cNvCxnSpPr/>
          <p:nvPr/>
        </p:nvCxnSpPr>
        <p:spPr>
          <a:xfrm>
            <a:off x="4088845" y="3342024"/>
            <a:ext cx="1040970" cy="1178021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4FFE78-1F78-9880-7E39-9455787498BD}"/>
              </a:ext>
            </a:extLst>
          </p:cNvPr>
          <p:cNvCxnSpPr>
            <a:cxnSpLocks/>
          </p:cNvCxnSpPr>
          <p:nvPr/>
        </p:nvCxnSpPr>
        <p:spPr>
          <a:xfrm>
            <a:off x="4423728" y="3086397"/>
            <a:ext cx="1370852" cy="2327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48"/>
    </mc:Choice>
    <mc:Fallback xmlns="">
      <p:transition spd="slow" advTm="198148"/>
    </mc:Fallback>
  </mc:AlternateContent>
  <p:extLst>
    <p:ext uri="{3A86A75C-4F4B-4683-9AE1-C65F6400EC91}">
      <p14:laserTraceLst xmlns:p14="http://schemas.microsoft.com/office/powerpoint/2010/main">
        <p14:tracePtLst>
          <p14:tracePt t="4655" x="11760200" y="6542088"/>
          <p14:tracePt t="4664" x="11453813" y="6477000"/>
          <p14:tracePt t="4668" x="11196638" y="6402388"/>
          <p14:tracePt t="4675" x="10972800" y="6335713"/>
          <p14:tracePt t="4682" x="10774363" y="6286500"/>
          <p14:tracePt t="4690" x="10574338" y="6227763"/>
          <p14:tracePt t="4696" x="10342563" y="6145213"/>
          <p14:tracePt t="4703" x="10110788" y="6053138"/>
          <p14:tracePt t="4710" x="9844088" y="5937250"/>
          <p14:tracePt t="4717" x="9571038" y="5780088"/>
          <p14:tracePt t="4725" x="9272588" y="5646738"/>
          <p14:tracePt t="4731" x="9023350" y="5514975"/>
          <p14:tracePt t="4738" x="8799513" y="5365750"/>
          <p14:tracePt t="4744" x="8624888" y="5240338"/>
          <p14:tracePt t="4752" x="8451850" y="5108575"/>
          <p14:tracePt t="4759" x="8302625" y="4983163"/>
          <p14:tracePt t="4765" x="8177213" y="4867275"/>
          <p14:tracePt t="4772" x="8069263" y="4784725"/>
          <p14:tracePt t="4779" x="7978775" y="4710113"/>
          <p14:tracePt t="4786" x="7886700" y="4627563"/>
          <p14:tracePt t="4793" x="7812088" y="4535488"/>
          <p14:tracePt t="4800" x="7729538" y="4460875"/>
          <p14:tracePt t="4808" x="7654925" y="4370388"/>
          <p14:tracePt t="4814" x="7597775" y="4295775"/>
          <p14:tracePt t="4820" x="7531100" y="4203700"/>
          <p14:tracePt t="4828" x="7489825" y="4138613"/>
          <p14:tracePt t="4835" x="7448550" y="4064000"/>
          <p14:tracePt t="4843" x="7405688" y="3989388"/>
          <p14:tracePt t="4848" x="7373938" y="3905250"/>
          <p14:tracePt t="4856" x="7340600" y="3814763"/>
          <p14:tracePt t="4862" x="7315200" y="3740150"/>
          <p14:tracePt t="4869" x="7299325" y="3681413"/>
          <p14:tracePt t="4876" x="7273925" y="3598863"/>
          <p14:tracePt t="4883" x="7265988" y="3516313"/>
          <p14:tracePt t="4891" x="7256463" y="3441700"/>
          <p14:tracePt t="4898" x="7256463" y="3375025"/>
          <p14:tracePt t="4904" x="7256463" y="3316288"/>
          <p14:tracePt t="4911" x="7256463" y="3275013"/>
          <p14:tracePt t="4917" x="7256463" y="3225800"/>
          <p14:tracePt t="4925" x="7265988" y="3192463"/>
          <p14:tracePt t="4931" x="7265988" y="3167063"/>
          <p14:tracePt t="4939" x="7273925" y="3135313"/>
          <p14:tracePt t="4945" x="7273925" y="3101975"/>
          <p14:tracePt t="4952" x="7273925" y="3068638"/>
          <p14:tracePt t="4959" x="7281863" y="3027363"/>
          <p14:tracePt t="4966" x="7281863" y="3001963"/>
          <p14:tracePt t="4975" x="7281863" y="2968625"/>
          <p14:tracePt t="4980" x="7281863" y="2935288"/>
          <p14:tracePt t="4987" x="7281863" y="2901950"/>
          <p14:tracePt t="4993" x="7281863" y="2886075"/>
          <p14:tracePt t="5001" x="7281863" y="2844800"/>
          <p14:tracePt t="5008" x="7281863" y="2811463"/>
          <p14:tracePt t="5014" x="7281863" y="2778125"/>
          <p14:tracePt t="5022" x="7281863" y="2744788"/>
          <p14:tracePt t="5028" x="7273925" y="2728913"/>
          <p14:tracePt t="5035" x="7273925" y="2695575"/>
          <p14:tracePt t="5042" x="7265988" y="2670175"/>
          <p14:tracePt t="5049" x="7265988" y="2644775"/>
          <p14:tracePt t="5056" x="7256463" y="2628900"/>
          <p14:tracePt t="5063" x="7256463" y="2603500"/>
          <p14:tracePt t="5070" x="7256463" y="2579688"/>
          <p14:tracePt t="5077" x="7248525" y="2570163"/>
          <p14:tracePt t="5083" x="7248525" y="2546350"/>
          <p14:tracePt t="5091" x="7240588" y="2520950"/>
          <p14:tracePt t="5098" x="7240588" y="2505075"/>
          <p14:tracePt t="5104" x="7240588" y="2479675"/>
          <p14:tracePt t="5111" x="7240588" y="2462213"/>
          <p14:tracePt t="5118" x="7240588" y="2446338"/>
          <p14:tracePt t="5125" x="7240588" y="2420938"/>
          <p14:tracePt t="5132" x="7240588" y="2405063"/>
          <p14:tracePt t="5146" x="7248525" y="2397125"/>
          <p14:tracePt t="5153" x="7248525" y="2387600"/>
          <p14:tracePt t="5167" x="7248525" y="2379663"/>
          <p14:tracePt t="5187" x="7248525" y="2371725"/>
          <p14:tracePt t="5208" x="7248525" y="2363788"/>
          <p14:tracePt t="6052" x="7232650" y="2363788"/>
          <p14:tracePt t="6059" x="7191375" y="2371725"/>
          <p14:tracePt t="6065" x="7165975" y="2371725"/>
          <p14:tracePt t="6072" x="7132638" y="2379663"/>
          <p14:tracePt t="6079" x="7073900" y="2379663"/>
          <p14:tracePt t="6086" x="7032625" y="2379663"/>
          <p14:tracePt t="6094" x="6975475" y="2379663"/>
          <p14:tracePt t="6100" x="6900863" y="2355850"/>
          <p14:tracePt t="6107" x="6826250" y="2346325"/>
          <p14:tracePt t="6114" x="6759575" y="2338388"/>
          <p14:tracePt t="6121" x="6710363" y="2305050"/>
          <p14:tracePt t="6128" x="6659563" y="2297113"/>
          <p14:tracePt t="6135" x="6643688" y="2281238"/>
          <p14:tracePt t="6143" x="6626225" y="2281238"/>
          <p14:tracePt t="6148" x="6602413" y="2271713"/>
          <p14:tracePt t="6156" x="6602413" y="2263775"/>
          <p14:tracePt t="6162" x="6592888" y="2255838"/>
          <p14:tracePt t="6177" x="6584950" y="2255838"/>
          <p14:tracePt t="6190" x="6577013" y="2247900"/>
          <p14:tracePt t="6204" x="6577013" y="2238375"/>
          <p14:tracePt t="6210" x="6577013" y="2230438"/>
          <p14:tracePt t="6225" x="6569075" y="2222500"/>
          <p14:tracePt t="6231" x="6569075" y="2214563"/>
          <p14:tracePt t="6238" x="6561138" y="2214563"/>
          <p14:tracePt t="6266" x="6561138" y="2206625"/>
          <p14:tracePt t="6273" x="6561138" y="2197100"/>
          <p14:tracePt t="6287" x="6561138" y="2189163"/>
          <p14:tracePt t="6308" x="6561138" y="2181225"/>
          <p14:tracePt t="6314" x="6561138" y="2173288"/>
          <p14:tracePt t="6328" x="6561138" y="2163763"/>
          <p14:tracePt t="6335" x="6561138" y="2155825"/>
          <p14:tracePt t="6349" x="6561138" y="2139950"/>
          <p14:tracePt t="6356" x="6561138" y="2130425"/>
          <p14:tracePt t="6369" x="6561138" y="2114550"/>
          <p14:tracePt t="6383" x="6561138" y="2106613"/>
          <p14:tracePt t="6397" x="6561138" y="2098675"/>
          <p14:tracePt t="6404" x="6561138" y="2089150"/>
          <p14:tracePt t="6439" x="6561138" y="2081213"/>
          <p14:tracePt t="6446" x="6561138" y="2073275"/>
          <p14:tracePt t="6453" x="6561138" y="2065338"/>
          <p14:tracePt t="6467" x="6569075" y="2055813"/>
          <p14:tracePt t="6474" x="6569075" y="2039938"/>
          <p14:tracePt t="6480" x="6569075" y="2024063"/>
          <p14:tracePt t="6488" x="6569075" y="2014538"/>
          <p14:tracePt t="6494" x="6569075" y="2006600"/>
          <p14:tracePt t="6502" x="6577013" y="1998663"/>
          <p14:tracePt t="6510" x="6577013" y="1990725"/>
          <p14:tracePt t="6522" x="6577013" y="1981200"/>
          <p14:tracePt t="6535" x="6577013" y="1973263"/>
          <p14:tracePt t="6549" x="6577013" y="1965325"/>
          <p14:tracePt t="7821" x="6510338" y="1981200"/>
          <p14:tracePt t="7828" x="6386513" y="2014538"/>
          <p14:tracePt t="7835" x="6203950" y="2055813"/>
          <p14:tracePt t="7843" x="5988050" y="2081213"/>
          <p14:tracePt t="7849" x="5805488" y="2106613"/>
          <p14:tracePt t="7856" x="5599113" y="2122488"/>
          <p14:tracePt t="7863" x="5416550" y="2147888"/>
          <p14:tracePt t="7870" x="5275263" y="2173288"/>
          <p14:tracePt t="7877" x="5133975" y="2181225"/>
          <p14:tracePt t="7883" x="5026025" y="2206625"/>
          <p14:tracePt t="7890" x="4910138" y="2230438"/>
          <p14:tracePt t="7898" x="4827588" y="2247900"/>
          <p14:tracePt t="7905" x="4735513" y="2271713"/>
          <p14:tracePt t="7911" x="4668838" y="2289175"/>
          <p14:tracePt t="7918" x="4603750" y="2312988"/>
          <p14:tracePt t="7927" x="4560888" y="2330450"/>
          <p14:tracePt t="7932" x="4503738" y="2338388"/>
          <p14:tracePt t="7939" x="4445000" y="2363788"/>
          <p14:tracePt t="7946" x="4395788" y="2379663"/>
          <p14:tracePt t="7953" x="4346575" y="2397125"/>
          <p14:tracePt t="7960" x="4305300" y="2413000"/>
          <p14:tracePt t="7967" x="4254500" y="2438400"/>
          <p14:tracePt t="7973" x="4205288" y="2454275"/>
          <p14:tracePt t="7980" x="4164013" y="2471738"/>
          <p14:tracePt t="7987" x="4113213" y="2479675"/>
          <p14:tracePt t="7994" x="4071938" y="2505075"/>
          <p14:tracePt t="8002" x="4022725" y="2520950"/>
          <p14:tracePt t="8008" x="3997325" y="2536825"/>
          <p14:tracePt t="8015" x="3973513" y="2546350"/>
          <p14:tracePt t="8022" x="3956050" y="2554288"/>
          <p14:tracePt t="8029" x="3930650" y="2562225"/>
          <p14:tracePt t="8036" x="3898900" y="2570163"/>
          <p14:tracePt t="8043" x="3873500" y="2587625"/>
          <p14:tracePt t="8050" x="3856038" y="2595563"/>
          <p14:tracePt t="8056" x="3832225" y="2611438"/>
          <p14:tracePt t="8063" x="3806825" y="2620963"/>
          <p14:tracePt t="8070" x="3781425" y="2628900"/>
          <p14:tracePt t="8078" x="3748088" y="2636838"/>
          <p14:tracePt t="8084" x="3732213" y="2654300"/>
          <p14:tracePt t="8091" x="3706813" y="2662238"/>
          <p14:tracePt t="8098" x="3683000" y="2670175"/>
          <p14:tracePt t="8105" x="3657600" y="2678113"/>
          <p14:tracePt t="8112" x="3632200" y="2695575"/>
          <p14:tracePt t="8119" x="3608388" y="2703513"/>
          <p14:tracePt t="8127" x="3582988" y="2719388"/>
          <p14:tracePt t="8133" x="3549650" y="2728913"/>
          <p14:tracePt t="8140" x="3524250" y="2744788"/>
          <p14:tracePt t="8146" x="3492500" y="2752725"/>
          <p14:tracePt t="8153" x="3459163" y="2770188"/>
          <p14:tracePt t="8161" x="3433763" y="2786063"/>
          <p14:tracePt t="8167" x="3408363" y="2794000"/>
          <p14:tracePt t="8174" x="3367088" y="2811463"/>
          <p14:tracePt t="8181" x="3333750" y="2827338"/>
          <p14:tracePt t="8188" x="3309938" y="2836863"/>
          <p14:tracePt t="8195" x="3284538" y="2852738"/>
          <p14:tracePt t="8202" x="3251200" y="2868613"/>
          <p14:tracePt t="8211" x="3225800" y="2886075"/>
          <p14:tracePt t="8216" x="3192463" y="2901950"/>
          <p14:tracePt t="8223" x="3168650" y="2919413"/>
          <p14:tracePt t="8230" x="3143250" y="2935288"/>
          <p14:tracePt t="8236" x="3127375" y="2960688"/>
          <p14:tracePt t="8244" x="3109913" y="2976563"/>
          <p14:tracePt t="8250" x="3086100" y="3001963"/>
          <p14:tracePt t="8257" x="3052763" y="3017838"/>
          <p14:tracePt t="8264" x="3027363" y="3043238"/>
          <p14:tracePt t="8271" x="3001963" y="3060700"/>
          <p14:tracePt t="8278" x="2978150" y="3084513"/>
          <p14:tracePt t="8285" x="2952750" y="3092450"/>
          <p14:tracePt t="8293" x="2935288" y="3109913"/>
          <p14:tracePt t="8299" x="2927350" y="3117850"/>
          <p14:tracePt t="8305" x="2911475" y="3135313"/>
          <p14:tracePt t="8313" x="2903538" y="3143250"/>
          <p14:tracePt t="8319" x="2894013" y="3143250"/>
          <p14:tracePt t="8333" x="2886075" y="3143250"/>
          <p14:tracePt t="8340" x="2886075" y="3151188"/>
          <p14:tracePt t="8347" x="2878138" y="3151188"/>
          <p14:tracePt t="8382" x="2870200" y="3151188"/>
          <p14:tracePt t="8396" x="2860675" y="3151188"/>
          <p14:tracePt t="8776" x="3001963" y="3109913"/>
          <p14:tracePt t="8783" x="3292475" y="2986088"/>
          <p14:tracePt t="8790" x="3598863" y="2901950"/>
          <p14:tracePt t="8797" x="3806825" y="2827338"/>
          <p14:tracePt t="8803" x="4030663" y="2770188"/>
          <p14:tracePt t="8810" x="4197350" y="2728913"/>
          <p14:tracePt t="8818" x="4387850" y="2686050"/>
          <p14:tracePt t="8824" x="4611688" y="2628900"/>
          <p14:tracePt t="8831" x="4768850" y="2603500"/>
          <p14:tracePt t="8838" x="4959350" y="2562225"/>
          <p14:tracePt t="8844" x="5126038" y="2528888"/>
          <p14:tracePt t="8852" x="5283200" y="2505075"/>
          <p14:tracePt t="8859" x="5416550" y="2479675"/>
          <p14:tracePt t="8867" x="5540375" y="2454275"/>
          <p14:tracePt t="8872" x="5673725" y="2446338"/>
          <p14:tracePt t="8879" x="5805488" y="2413000"/>
          <p14:tracePt t="8886" x="5938838" y="2397125"/>
          <p14:tracePt t="8893" x="6080125" y="2371725"/>
          <p14:tracePt t="8901" x="6237288" y="2346325"/>
          <p14:tracePt t="8907" x="6419850" y="2322513"/>
          <p14:tracePt t="8914" x="6635750" y="2297113"/>
          <p14:tracePt t="8921" x="6818313" y="2271713"/>
          <p14:tracePt t="8928" x="7058025" y="2238375"/>
          <p14:tracePt t="8934" x="7323138" y="2222500"/>
          <p14:tracePt t="8942" x="7564438" y="2197100"/>
          <p14:tracePt t="8948" x="7796213" y="2181225"/>
          <p14:tracePt t="8955" x="8061325" y="2147888"/>
          <p14:tracePt t="8962" x="8251825" y="2106613"/>
          <p14:tracePt t="8969" x="8410575" y="2081213"/>
          <p14:tracePt t="8976" x="8575675" y="2047875"/>
          <p14:tracePt t="8984" x="8716963" y="2024063"/>
          <p14:tracePt t="8990" x="8832850" y="1998663"/>
          <p14:tracePt t="8996" x="8915400" y="1990725"/>
          <p14:tracePt t="9004" x="8990013" y="1957388"/>
          <p14:tracePt t="9010" x="9074150" y="1931988"/>
          <p14:tracePt t="9018" x="9148763" y="1924050"/>
          <p14:tracePt t="9025" x="9205913" y="1916113"/>
          <p14:tracePt t="9031" x="9264650" y="1906588"/>
          <p14:tracePt t="9038" x="9313863" y="1906588"/>
          <p14:tracePt t="9045" x="9347200" y="1898650"/>
          <p14:tracePt t="9052" x="9396413" y="1890713"/>
          <p14:tracePt t="9059" x="9437688" y="1890713"/>
          <p14:tracePt t="9067" x="9471025" y="1890713"/>
          <p14:tracePt t="9073" x="9512300" y="1890713"/>
          <p14:tracePt t="9080" x="9563100" y="1890713"/>
          <p14:tracePt t="9087" x="9637713" y="1890713"/>
          <p14:tracePt t="9094" x="9694863" y="1890713"/>
          <p14:tracePt t="9101" x="9753600" y="1898650"/>
          <p14:tracePt t="9107" x="9794875" y="1906588"/>
          <p14:tracePt t="9114" x="9844088" y="1916113"/>
          <p14:tracePt t="9121" x="9886950" y="1916113"/>
          <p14:tracePt t="9128" x="9910763" y="1924050"/>
          <p14:tracePt t="9135" x="9928225" y="1931988"/>
          <p14:tracePt t="9142" x="9944100" y="1939925"/>
          <p14:tracePt t="9151" x="9961563" y="1939925"/>
          <p14:tracePt t="9156" x="9961563" y="1949450"/>
          <p14:tracePt t="9163" x="9969500" y="1949450"/>
          <p14:tracePt t="9183" x="9977438" y="1949450"/>
          <p14:tracePt t="9211" x="9985375" y="1949450"/>
          <p14:tracePt t="9225" x="9994900" y="1949450"/>
          <p14:tracePt t="9939" x="10059988" y="1957388"/>
          <p14:tracePt t="9945" x="10134600" y="1981200"/>
          <p14:tracePt t="9952" x="10201275" y="2006600"/>
          <p14:tracePt t="9959" x="10275888" y="2039938"/>
          <p14:tracePt t="9966" x="10325100" y="2065338"/>
          <p14:tracePt t="9972" x="10375900" y="2106613"/>
          <p14:tracePt t="9979" x="10417175" y="2130425"/>
          <p14:tracePt t="9986" x="10442575" y="2181225"/>
          <p14:tracePt t="9993" x="10483850" y="2222500"/>
          <p14:tracePt t="10000" x="10507663" y="2271713"/>
          <p14:tracePt t="10007" x="10550525" y="2330450"/>
          <p14:tracePt t="10016" x="10582275" y="2405063"/>
          <p14:tracePt t="10021" x="10641013" y="2495550"/>
          <p14:tracePt t="10029" x="10682288" y="2595563"/>
          <p14:tracePt t="10035" x="10748963" y="2695575"/>
          <p14:tracePt t="10042" x="10823575" y="2811463"/>
          <p14:tracePt t="10049" x="10890250" y="2927350"/>
          <p14:tracePt t="10056" x="10947400" y="3035300"/>
          <p14:tracePt t="10062" x="10988675" y="3109913"/>
          <p14:tracePt t="10069" x="11022013" y="3159125"/>
          <p14:tracePt t="10076" x="11047413" y="3192463"/>
          <p14:tracePt t="10083" x="11063288" y="3217863"/>
          <p14:tracePt t="10090" x="11072813" y="3233738"/>
          <p14:tracePt t="10097" x="11080750" y="3267075"/>
          <p14:tracePt t="10104" x="11088688" y="3292475"/>
          <p14:tracePt t="10110" x="11096625" y="3325813"/>
          <p14:tracePt t="10119" x="11096625" y="3341688"/>
          <p14:tracePt t="10124" x="11096625" y="3367088"/>
          <p14:tracePt t="10132" x="11096625" y="3400425"/>
          <p14:tracePt t="10138" x="11096625" y="3424238"/>
          <p14:tracePt t="10146" x="11096625" y="3441700"/>
          <p14:tracePt t="10152" x="11096625" y="3482975"/>
          <p14:tracePt t="10159" x="11096625" y="3524250"/>
          <p14:tracePt t="10166" x="11106150" y="3582988"/>
          <p14:tracePt t="10173" x="11114088" y="3640138"/>
          <p14:tracePt t="10182" x="11122025" y="3714750"/>
          <p14:tracePt t="10187" x="11129963" y="3789363"/>
          <p14:tracePt t="10193" x="11147425" y="3856038"/>
          <p14:tracePt t="10200" x="11163300" y="3930650"/>
          <p14:tracePt t="10207" x="11180763" y="3989388"/>
          <p14:tracePt t="10216" x="11204575" y="4046538"/>
          <p14:tracePt t="10221" x="11222038" y="4097338"/>
          <p14:tracePt t="10228" x="11237913" y="4129088"/>
          <p14:tracePt t="10235" x="11237913" y="4154488"/>
          <p14:tracePt t="10242" x="11245850" y="4162425"/>
          <p14:tracePt t="10249" x="11255375" y="4162425"/>
          <p14:tracePt t="10256" x="11255375" y="4171950"/>
          <p14:tracePt t="10263" x="11255375" y="4179888"/>
          <p14:tracePt t="10284" x="11255375" y="4187825"/>
          <p14:tracePt t="10290" x="11255375" y="4203700"/>
          <p14:tracePt t="10298" x="11255375" y="4213225"/>
          <p14:tracePt t="10304" x="11255375" y="4246563"/>
          <p14:tracePt t="10311" x="11255375" y="4278313"/>
          <p14:tracePt t="10318" x="11245850" y="4311650"/>
          <p14:tracePt t="10325" x="11237913" y="4352925"/>
          <p14:tracePt t="10333" x="11229975" y="4386263"/>
          <p14:tracePt t="10339" x="11222038" y="4419600"/>
          <p14:tracePt t="10346" x="11214100" y="4452938"/>
          <p14:tracePt t="10353" x="11204575" y="4470400"/>
          <p14:tracePt t="10360" x="11196638" y="4502150"/>
          <p14:tracePt t="10367" x="11180763" y="4527550"/>
          <p14:tracePt t="10373" x="11171238" y="4545013"/>
          <p14:tracePt t="10380" x="11163300" y="4560888"/>
          <p14:tracePt t="10387" x="11155363" y="4568825"/>
          <p14:tracePt t="10394" x="11137900" y="4586288"/>
          <p14:tracePt t="10401" x="11129963" y="4610100"/>
          <p14:tracePt t="10409" x="11122025" y="4627563"/>
          <p14:tracePt t="10416" x="11106150" y="4643438"/>
          <p14:tracePt t="10422" x="11088688" y="4668838"/>
          <p14:tracePt t="10429" x="11072813" y="4694238"/>
          <p14:tracePt t="10436" x="11047413" y="4718050"/>
          <p14:tracePt t="10442" x="11022013" y="4743450"/>
          <p14:tracePt t="10449" x="10998200" y="4776788"/>
          <p14:tracePt t="10456" x="10964863" y="4818063"/>
          <p14:tracePt t="10463" x="10923588" y="4851400"/>
          <p14:tracePt t="10470" x="10898188" y="4884738"/>
          <p14:tracePt t="10477" x="10872788" y="4908550"/>
          <p14:tracePt t="10484" x="10848975" y="4933950"/>
          <p14:tracePt t="10491" x="10831513" y="4959350"/>
          <p14:tracePt t="10500" x="10815638" y="4983163"/>
          <p14:tracePt t="10505" x="10790238" y="5000625"/>
          <p14:tracePt t="10512" x="10790238" y="5008563"/>
          <p14:tracePt t="10519" x="10774363" y="5016500"/>
          <p14:tracePt t="10525" x="10756900" y="5033963"/>
          <p14:tracePt t="10533" x="10748963" y="5041900"/>
          <p14:tracePt t="10546" x="10748963" y="5049838"/>
          <p14:tracePt t="10553" x="10741025" y="5057775"/>
          <p14:tracePt t="10560" x="10731500" y="5067300"/>
          <p14:tracePt t="10581" x="10723563" y="5067300"/>
          <p14:tracePt t="10595" x="10723563" y="5075238"/>
          <p14:tracePt t="10601" x="10715625" y="5075238"/>
          <p14:tracePt t="10609" x="10715625" y="5083175"/>
          <p14:tracePt t="10616" x="10707688" y="5083175"/>
          <p14:tracePt t="10975" x="10707688" y="5075238"/>
          <p14:tracePt t="10981" x="10707688" y="5067300"/>
          <p14:tracePt t="10988" x="10707688" y="5057775"/>
          <p14:tracePt t="11002" x="10707688" y="5049838"/>
          <p14:tracePt t="11023" x="10707688" y="5041900"/>
          <p14:tracePt t="11037" x="10707688" y="5033963"/>
          <p14:tracePt t="11749" x="10715625" y="5033963"/>
          <p14:tracePt t="11790" x="10715625" y="5026025"/>
          <p14:tracePt t="11797" x="10707688" y="5033963"/>
          <p14:tracePt t="12247" x="10507663" y="4975225"/>
          <p14:tracePt t="12253" x="10226675" y="4892675"/>
          <p14:tracePt t="12260" x="9936163" y="4792663"/>
          <p14:tracePt t="12267" x="9704388" y="4694238"/>
          <p14:tracePt t="12275" x="9463088" y="4602163"/>
          <p14:tracePt t="12281" x="9247188" y="4494213"/>
          <p14:tracePt t="12288" x="9023350" y="4352925"/>
          <p14:tracePt t="12295" x="8799513" y="4203700"/>
          <p14:tracePt t="12302" x="8575675" y="4064000"/>
          <p14:tracePt t="12309" x="8377238" y="3922713"/>
          <p14:tracePt t="12316" x="8177213" y="3781425"/>
          <p14:tracePt t="12323" x="8004175" y="3657600"/>
          <p14:tracePt t="12329" x="7854950" y="3549650"/>
          <p14:tracePt t="12336" x="7729538" y="3433763"/>
          <p14:tracePt t="12343" x="7639050" y="3349625"/>
          <p14:tracePt t="12350" x="7572375" y="3292475"/>
          <p14:tracePt t="12358" x="7523163" y="3251200"/>
          <p14:tracePt t="12364" x="7489825" y="3209925"/>
          <p14:tracePt t="12371" x="7472363" y="3200400"/>
          <p14:tracePt t="12378" x="7448550" y="3176588"/>
          <p14:tracePt t="12385" x="7431088" y="3159125"/>
          <p14:tracePt t="12392" x="7423150" y="3135313"/>
          <p14:tracePt t="12399" x="7405688" y="3101975"/>
          <p14:tracePt t="12406" x="7397750" y="3068638"/>
          <p14:tracePt t="12412" x="7389813" y="3027363"/>
          <p14:tracePt t="12419" x="7373938" y="2968625"/>
          <p14:tracePt t="12427" x="7364413" y="2911475"/>
          <p14:tracePt t="12433" x="7356475" y="2852738"/>
          <p14:tracePt t="12441" x="7348538" y="2803525"/>
          <p14:tracePt t="12447" x="7323138" y="2770188"/>
          <p14:tracePt t="12454" x="7323138" y="2744788"/>
          <p14:tracePt t="12461" x="7323138" y="2736850"/>
          <p14:tracePt t="12468" x="7315200" y="2728913"/>
          <p14:tracePt t="12475" x="7315200" y="2719388"/>
          <p14:tracePt t="12495" x="7315200" y="2711450"/>
          <p14:tracePt t="12517" x="7315200" y="2703513"/>
          <p14:tracePt t="12544" x="7315200" y="2695575"/>
          <p14:tracePt t="12592" x="7307263" y="2695575"/>
          <p14:tracePt t="12599" x="7307263" y="2686050"/>
          <p14:tracePt t="12606" x="7307263" y="2678113"/>
          <p14:tracePt t="12613" x="7289800" y="2670175"/>
          <p14:tracePt t="12620" x="7265988" y="2654300"/>
          <p14:tracePt t="12627" x="7240588" y="2636838"/>
          <p14:tracePt t="12633" x="7207250" y="2603500"/>
          <p14:tracePt t="12641" x="7173913" y="2562225"/>
          <p14:tracePt t="12647" x="7124700" y="2520950"/>
          <p14:tracePt t="12654" x="7083425" y="2471738"/>
          <p14:tracePt t="12661" x="7042150" y="2438400"/>
          <p14:tracePt t="12668" x="7008813" y="2397125"/>
          <p14:tracePt t="12675" x="6975475" y="2363788"/>
          <p14:tracePt t="12682" x="6967538" y="2338388"/>
          <p14:tracePt t="12689" x="6950075" y="2322513"/>
          <p14:tracePt t="12696" x="6934200" y="2312988"/>
          <p14:tracePt t="12702" x="6924675" y="2297113"/>
          <p14:tracePt t="12709" x="6908800" y="2289175"/>
          <p14:tracePt t="12716" x="6908800" y="2271713"/>
          <p14:tracePt t="12725" x="6900863" y="2263775"/>
          <p14:tracePt t="12730" x="6883400" y="2247900"/>
          <p14:tracePt t="12737" x="6883400" y="2230438"/>
          <p14:tracePt t="12744" x="6875463" y="2214563"/>
          <p14:tracePt t="12751" x="6867525" y="2197100"/>
          <p14:tracePt t="12758" x="6867525" y="2173288"/>
          <p14:tracePt t="12765" x="6859588" y="2163763"/>
          <p14:tracePt t="12772" x="6859588" y="2155825"/>
          <p14:tracePt t="12778" x="6859588" y="2147888"/>
          <p14:tracePt t="12786" x="6859588" y="2139950"/>
          <p14:tracePt t="12799" x="6859588" y="2130425"/>
          <p14:tracePt t="12808" x="6859588" y="2122488"/>
          <p14:tracePt t="12841" x="6859588" y="2114550"/>
          <p14:tracePt t="12862" x="6859588" y="2106613"/>
          <p14:tracePt t="12875" x="6850063" y="2098675"/>
          <p14:tracePt t="12896" x="6842125" y="2089150"/>
          <p14:tracePt t="12910" x="6842125" y="2081213"/>
          <p14:tracePt t="12945" x="6842125" y="2073275"/>
          <p14:tracePt t="12952" x="6834188" y="2073275"/>
          <p14:tracePt t="12958" x="6834188" y="2065338"/>
          <p14:tracePt t="12979" x="6834188" y="2055813"/>
          <p14:tracePt t="13007" x="6826250" y="2047875"/>
          <p14:tracePt t="13014" x="6826250" y="2039938"/>
          <p14:tracePt t="13027" x="6818313" y="2032000"/>
          <p14:tracePt t="13048" x="6818313" y="2024063"/>
          <p14:tracePt t="13062" x="6818313" y="2014538"/>
          <p14:tracePt t="42752" x="6767513" y="2024063"/>
          <p14:tracePt t="42759" x="6684963" y="2039938"/>
          <p14:tracePt t="42765" x="6592888" y="2073275"/>
          <p14:tracePt t="42773" x="6486525" y="2098675"/>
          <p14:tracePt t="42779" x="6369050" y="2130425"/>
          <p14:tracePt t="42786" x="6245225" y="2163763"/>
          <p14:tracePt t="42793" x="6111875" y="2197100"/>
          <p14:tracePt t="42800" x="6005513" y="2230438"/>
          <p14:tracePt t="42807" x="5913438" y="2263775"/>
          <p14:tracePt t="42814" x="5830888" y="2297113"/>
          <p14:tracePt t="42822" x="5756275" y="2330450"/>
          <p14:tracePt t="42828" x="5689600" y="2363788"/>
          <p14:tracePt t="42835" x="5614988" y="2397125"/>
          <p14:tracePt t="42841" x="5556250" y="2413000"/>
          <p14:tracePt t="42849" x="5507038" y="2446338"/>
          <p14:tracePt t="42856" x="5465763" y="2462213"/>
          <p14:tracePt t="42863" x="5399088" y="2487613"/>
          <p14:tracePt t="42869" x="5357813" y="2513013"/>
          <p14:tracePt t="42876" x="5332413" y="2520950"/>
          <p14:tracePt t="42883" x="5299075" y="2536825"/>
          <p14:tracePt t="42890" x="5275263" y="2546350"/>
          <p14:tracePt t="42897" x="5249863" y="2554288"/>
          <p14:tracePt t="42904" x="5233988" y="2562225"/>
          <p14:tracePt t="42910" x="5216525" y="2570163"/>
          <p14:tracePt t="42917" x="5208588" y="2579688"/>
          <p14:tracePt t="42925" x="5200650" y="2587625"/>
          <p14:tracePt t="42931" x="5192713" y="2587625"/>
          <p14:tracePt t="42945" x="5183188" y="2587625"/>
          <p14:tracePt t="42980" x="5183188" y="2595563"/>
          <p14:tracePt t="43000" x="5183188" y="2603500"/>
          <p14:tracePt t="43014" x="5183188" y="2611438"/>
          <p14:tracePt t="43049" x="5183188" y="2620963"/>
          <p14:tracePt t="43056" x="5192713" y="2620963"/>
          <p14:tracePt t="43062" x="5192713" y="2628900"/>
          <p14:tracePt t="43076" x="5200650" y="2628900"/>
          <p14:tracePt t="43090" x="5208588" y="2628900"/>
          <p14:tracePt t="43097" x="5216525" y="2628900"/>
          <p14:tracePt t="43111" x="5224463" y="2628900"/>
          <p14:tracePt t="43118" x="5233988" y="2628900"/>
          <p14:tracePt t="43138" x="5241925" y="2628900"/>
          <p14:tracePt t="43145" x="5249863" y="2628900"/>
          <p14:tracePt t="43152" x="5257800" y="2628900"/>
          <p14:tracePt t="43166" x="5275263" y="2628900"/>
          <p14:tracePt t="43188" x="5299075" y="2628900"/>
          <p14:tracePt t="43194" x="5299075" y="2620963"/>
          <p14:tracePt t="43201" x="5308600" y="2620963"/>
          <p14:tracePt t="43208" x="5316538" y="2620963"/>
          <p14:tracePt t="43214" x="5324475" y="2611438"/>
          <p14:tracePt t="43222" x="5332413" y="2611438"/>
          <p14:tracePt t="43229" x="5349875" y="2611438"/>
          <p14:tracePt t="43235" x="5365750" y="2603500"/>
          <p14:tracePt t="43242" x="5383213" y="2595563"/>
          <p14:tracePt t="43249" x="5399088" y="2587625"/>
          <p14:tracePt t="43256" x="5407025" y="2587625"/>
          <p14:tracePt t="43263" x="5424488" y="2579688"/>
          <p14:tracePt t="43270" x="5448300" y="2570163"/>
          <p14:tracePt t="43277" x="5465763" y="2570163"/>
          <p14:tracePt t="43284" x="5481638" y="2562225"/>
          <p14:tracePt t="43290" x="5507038" y="2554288"/>
          <p14:tracePt t="43298" x="5532438" y="2554288"/>
          <p14:tracePt t="43306" x="5548313" y="2546350"/>
          <p14:tracePt t="43311" x="5565775" y="2546350"/>
          <p14:tracePt t="43318" x="5589588" y="2546350"/>
          <p14:tracePt t="43325" x="5599113" y="2546350"/>
          <p14:tracePt t="43332" x="5622925" y="2546350"/>
          <p14:tracePt t="43339" x="5640388" y="2546350"/>
          <p14:tracePt t="43346" x="5648325" y="2546350"/>
          <p14:tracePt t="43353" x="5664200" y="2546350"/>
          <p14:tracePt t="43360" x="5681663" y="2546350"/>
          <p14:tracePt t="43366" x="5697538" y="2546350"/>
          <p14:tracePt t="43374" x="5715000" y="2546350"/>
          <p14:tracePt t="43380" x="5722938" y="2546350"/>
          <p14:tracePt t="43388" x="5738813" y="2546350"/>
          <p14:tracePt t="43394" x="5748338" y="2546350"/>
          <p14:tracePt t="43401" x="5772150" y="2546350"/>
          <p14:tracePt t="43409" x="5789613" y="2546350"/>
          <p14:tracePt t="43415" x="5805488" y="2546350"/>
          <p14:tracePt t="43423" x="5830888" y="2546350"/>
          <p14:tracePt t="43429" x="5864225" y="2546350"/>
          <p14:tracePt t="43436" x="5897563" y="2546350"/>
          <p14:tracePt t="43443" x="5921375" y="2546350"/>
          <p14:tracePt t="43450" x="5954713" y="2546350"/>
          <p14:tracePt t="43457" x="5988050" y="2546350"/>
          <p14:tracePt t="43463" x="6013450" y="2546350"/>
          <p14:tracePt t="43471" x="6029325" y="2546350"/>
          <p14:tracePt t="43477" x="6054725" y="2546350"/>
          <p14:tracePt t="43484" x="6070600" y="2546350"/>
          <p14:tracePt t="43493" x="6088063" y="2546350"/>
          <p14:tracePt t="43498" x="6096000" y="2546350"/>
          <p14:tracePt t="43506" x="6103938" y="2546350"/>
          <p14:tracePt t="43512" x="6103938" y="2554288"/>
          <p14:tracePt t="43519" x="6121400" y="2554288"/>
          <p14:tracePt t="43526" x="6129338" y="2562225"/>
          <p14:tracePt t="43532" x="6137275" y="2562225"/>
          <p14:tracePt t="43540" x="6154738" y="2570163"/>
          <p14:tracePt t="43546" x="6162675" y="2570163"/>
          <p14:tracePt t="43553" x="6186488" y="2579688"/>
          <p14:tracePt t="43560" x="6211888" y="2579688"/>
          <p14:tracePt t="43567" x="6245225" y="2587625"/>
          <p14:tracePt t="43575" x="6261100" y="2587625"/>
          <p14:tracePt t="43581" x="6294438" y="2587625"/>
          <p14:tracePt t="43589" x="6311900" y="2587625"/>
          <p14:tracePt t="43596" x="6337300" y="2587625"/>
          <p14:tracePt t="43602" x="6361113" y="2595563"/>
          <p14:tracePt t="43610" x="6378575" y="2595563"/>
          <p14:tracePt t="43616" x="6402388" y="2603500"/>
          <p14:tracePt t="43630" x="6419850" y="2603500"/>
          <p14:tracePt t="43637" x="6427788" y="2603500"/>
          <p14:tracePt t="43644" x="6435725" y="2603500"/>
          <p14:tracePt t="43651" x="6453188" y="2603500"/>
          <p14:tracePt t="43658" x="6461125" y="2603500"/>
          <p14:tracePt t="43665" x="6477000" y="2603500"/>
          <p14:tracePt t="43673" x="6486525" y="2603500"/>
          <p14:tracePt t="43679" x="6510338" y="2603500"/>
          <p14:tracePt t="43685" x="6527800" y="2603500"/>
          <p14:tracePt t="43692" x="6535738" y="2603500"/>
          <p14:tracePt t="43699" x="6561138" y="2603500"/>
          <p14:tracePt t="43707" x="6584950" y="2603500"/>
          <p14:tracePt t="43713" x="6618288" y="2595563"/>
          <p14:tracePt t="43720" x="6626225" y="2587625"/>
          <p14:tracePt t="43727" x="6651625" y="2579688"/>
          <p14:tracePt t="43734" x="6677025" y="2570163"/>
          <p14:tracePt t="43741" x="6692900" y="2562225"/>
          <p14:tracePt t="43748" x="6710363" y="2554288"/>
          <p14:tracePt t="43756" x="6726238" y="2554288"/>
          <p14:tracePt t="43761" x="6734175" y="2546350"/>
          <p14:tracePt t="43775" x="6743700" y="2546350"/>
          <p14:tracePt t="43782" x="6751638" y="2546350"/>
          <p14:tracePt t="43796" x="6751638" y="2536825"/>
          <p14:tracePt t="43803" x="6759575" y="2536825"/>
          <p14:tracePt t="43810" x="6767513" y="2528888"/>
          <p14:tracePt t="43824" x="6775450" y="2528888"/>
          <p14:tracePt t="43927" x="6751638" y="2528888"/>
          <p14:tracePt t="43934" x="6726238" y="2528888"/>
          <p14:tracePt t="43941" x="6684963" y="2536825"/>
          <p14:tracePt t="43949" x="6643688" y="2536825"/>
          <p14:tracePt t="43956" x="6602413" y="2536825"/>
          <p14:tracePt t="43962" x="6543675" y="2536825"/>
          <p14:tracePt t="43969" x="6502400" y="2536825"/>
          <p14:tracePt t="43975" x="6461125" y="2536825"/>
          <p14:tracePt t="43982" x="6419850" y="2536825"/>
          <p14:tracePt t="43989" x="6378575" y="2536825"/>
          <p14:tracePt t="43997" x="6353175" y="2536825"/>
          <p14:tracePt t="44003" x="6327775" y="2536825"/>
          <p14:tracePt t="44010" x="6311900" y="2536825"/>
          <p14:tracePt t="44017" x="6294438" y="2546350"/>
          <p14:tracePt t="44024" x="6270625" y="2546350"/>
          <p14:tracePt t="44031" x="6245225" y="2554288"/>
          <p14:tracePt t="44039" x="6237288" y="2554288"/>
          <p14:tracePt t="44044" x="6211888" y="2554288"/>
          <p14:tracePt t="44051" x="6186488" y="2554288"/>
          <p14:tracePt t="44059" x="6170613" y="2562225"/>
          <p14:tracePt t="44066" x="6137275" y="2562225"/>
          <p14:tracePt t="44073" x="6111875" y="2562225"/>
          <p14:tracePt t="44079" x="6088063" y="2562225"/>
          <p14:tracePt t="44086" x="6054725" y="2562225"/>
          <p14:tracePt t="44093" x="6021388" y="2562225"/>
          <p14:tracePt t="44100" x="5988050" y="2562225"/>
          <p14:tracePt t="44107" x="5972175" y="2562225"/>
          <p14:tracePt t="44114" x="5946775" y="2562225"/>
          <p14:tracePt t="44121" x="5913438" y="2562225"/>
          <p14:tracePt t="44128" x="5897563" y="2562225"/>
          <p14:tracePt t="44135" x="5872163" y="2562225"/>
          <p14:tracePt t="44141" x="5854700" y="2562225"/>
          <p14:tracePt t="44156" x="5846763" y="2562225"/>
          <p14:tracePt t="44162" x="5838825" y="2562225"/>
          <p14:tracePt t="44169" x="5830888" y="2562225"/>
          <p14:tracePt t="44204" x="5822950" y="2562225"/>
          <p14:tracePt t="44218" x="5813425" y="2562225"/>
          <p14:tracePt t="44252" x="5805488" y="2562225"/>
          <p14:tracePt t="44266" x="5797550" y="2562225"/>
          <p14:tracePt t="44273" x="5789613" y="2562225"/>
          <p14:tracePt t="44293" x="5780088" y="2554288"/>
          <p14:tracePt t="44314" x="5772150" y="2554288"/>
          <p14:tracePt t="44412" x="5789613" y="2554288"/>
          <p14:tracePt t="44419" x="5797550" y="2554288"/>
          <p14:tracePt t="44425" x="5822950" y="2554288"/>
          <p14:tracePt t="44432" x="5846763" y="2554288"/>
          <p14:tracePt t="44439" x="5864225" y="2562225"/>
          <p14:tracePt t="44446" x="5897563" y="2562225"/>
          <p14:tracePt t="44453" x="5938838" y="2562225"/>
          <p14:tracePt t="44460" x="5972175" y="2570163"/>
          <p14:tracePt t="44467" x="6013450" y="2570163"/>
          <p14:tracePt t="44474" x="6046788" y="2579688"/>
          <p14:tracePt t="44481" x="6080125" y="2579688"/>
          <p14:tracePt t="44489" x="6121400" y="2587625"/>
          <p14:tracePt t="44495" x="6154738" y="2587625"/>
          <p14:tracePt t="44502" x="6178550" y="2587625"/>
          <p14:tracePt t="44509" x="6211888" y="2587625"/>
          <p14:tracePt t="44516" x="6245225" y="2587625"/>
          <p14:tracePt t="44523" x="6270625" y="2587625"/>
          <p14:tracePt t="44529" x="6278563" y="2587625"/>
          <p14:tracePt t="44536" x="6303963" y="2587625"/>
          <p14:tracePt t="44544" x="6311900" y="2587625"/>
          <p14:tracePt t="44550" x="6319838" y="2587625"/>
          <p14:tracePt t="44564" x="6327775" y="2587625"/>
          <p14:tracePt t="45193" x="6327775" y="2579688"/>
          <p14:tracePt t="45526" x="6327775" y="2570163"/>
          <p14:tracePt t="48331" x="6319838" y="2570163"/>
          <p14:tracePt t="48339" x="6286500" y="2570163"/>
          <p14:tracePt t="48345" x="6270625" y="2562225"/>
          <p14:tracePt t="48352" x="6245225" y="2562225"/>
          <p14:tracePt t="48359" x="6219825" y="2562225"/>
          <p14:tracePt t="48365" x="6203950" y="2562225"/>
          <p14:tracePt t="48373" x="6178550" y="2562225"/>
          <p14:tracePt t="48379" x="6162675" y="2554288"/>
          <p14:tracePt t="48400" x="6154738" y="2554288"/>
          <p14:tracePt t="48407" x="6145213" y="2554288"/>
          <p14:tracePt t="48435" x="6137275" y="2554288"/>
          <p14:tracePt t="48442" x="6129338" y="2554288"/>
          <p14:tracePt t="48449" x="6121400" y="2554288"/>
          <p14:tracePt t="48455" x="6096000" y="2554288"/>
          <p14:tracePt t="48462" x="6062663" y="2554288"/>
          <p14:tracePt t="48469" x="6029325" y="2554288"/>
          <p14:tracePt t="48476" x="6005513" y="2554288"/>
          <p14:tracePt t="48483" x="5972175" y="2554288"/>
          <p14:tracePt t="48490" x="5946775" y="2554288"/>
          <p14:tracePt t="48498" x="5938838" y="2554288"/>
          <p14:tracePt t="48504" x="5921375" y="2554288"/>
          <p14:tracePt t="48511" x="5913438" y="2554288"/>
          <p14:tracePt t="48525" x="5905500" y="2554288"/>
          <p14:tracePt t="48532" x="5897563" y="2554288"/>
          <p14:tracePt t="48545" x="5888038" y="2554288"/>
          <p14:tracePt t="48566" x="5880100" y="2554288"/>
          <p14:tracePt t="48580" x="5872163" y="2554288"/>
          <p14:tracePt t="48587" x="5864225" y="2554288"/>
          <p14:tracePt t="48593" x="5838825" y="2554288"/>
          <p14:tracePt t="48600" x="5813425" y="2554288"/>
          <p14:tracePt t="48608" x="5789613" y="2554288"/>
          <p14:tracePt t="48615" x="5764213" y="2546350"/>
          <p14:tracePt t="48622" x="5738813" y="2546350"/>
          <p14:tracePt t="48635" x="5722938" y="2546350"/>
          <p14:tracePt t="48642" x="5715000" y="2546350"/>
          <p14:tracePt t="48656" x="5705475" y="2536825"/>
          <p14:tracePt t="48663" x="5697538" y="2536825"/>
          <p14:tracePt t="48684" x="5689600" y="2536825"/>
          <p14:tracePt t="48698" x="5681663" y="2536825"/>
          <p14:tracePt t="48712" x="5673725" y="2536825"/>
          <p14:tracePt t="48988" x="5689600" y="2536825"/>
          <p14:tracePt t="48995" x="5697538" y="2536825"/>
          <p14:tracePt t="49002" x="5715000" y="2536825"/>
          <p14:tracePt t="49008" x="5722938" y="2536825"/>
          <p14:tracePt t="49016" x="5738813" y="2536825"/>
          <p14:tracePt t="49023" x="5764213" y="2536825"/>
          <p14:tracePt t="49036" x="5772150" y="2536825"/>
          <p14:tracePt t="49043" x="5780088" y="2536825"/>
          <p14:tracePt t="49050" x="5789613" y="2536825"/>
          <p14:tracePt t="49065" x="5797550" y="2528888"/>
          <p14:tracePt t="49071" x="5805488" y="2528888"/>
          <p14:tracePt t="49098" x="5813425" y="2528888"/>
          <p14:tracePt t="49105" x="5822950" y="2528888"/>
          <p14:tracePt t="49119" x="5838825" y="2528888"/>
          <p14:tracePt t="49126" x="5864225" y="2528888"/>
          <p14:tracePt t="49133" x="5888038" y="2528888"/>
          <p14:tracePt t="49140" x="5921375" y="2528888"/>
          <p14:tracePt t="49146" x="5946775" y="2528888"/>
          <p14:tracePt t="49154" x="5980113" y="2528888"/>
          <p14:tracePt t="49160" x="5995988" y="2528888"/>
          <p14:tracePt t="49168" x="6021388" y="2528888"/>
          <p14:tracePt t="49182" x="6046788" y="2528888"/>
          <p14:tracePt t="49188" x="6062663" y="2528888"/>
          <p14:tracePt t="49195" x="6070600" y="2528888"/>
          <p14:tracePt t="49209" x="6080125" y="2528888"/>
          <p14:tracePt t="49216" x="6088063" y="2528888"/>
          <p14:tracePt t="49230" x="6096000" y="2528888"/>
          <p14:tracePt t="49243" x="6103938" y="2528888"/>
          <p14:tracePt t="49251" x="6103938" y="2520950"/>
          <p14:tracePt t="49258" x="6121400" y="2520950"/>
          <p14:tracePt t="49265" x="6137275" y="2520950"/>
          <p14:tracePt t="49271" x="6154738" y="2520950"/>
          <p14:tracePt t="49279" x="6178550" y="2520950"/>
          <p14:tracePt t="49285" x="6211888" y="2513013"/>
          <p14:tracePt t="49292" x="6237288" y="2513013"/>
          <p14:tracePt t="49299" x="6253163" y="2513013"/>
          <p14:tracePt t="49306" x="6286500" y="2513013"/>
          <p14:tracePt t="49313" x="6303963" y="2513013"/>
          <p14:tracePt t="49320" x="6319838" y="2513013"/>
          <p14:tracePt t="49327" x="6337300" y="2513013"/>
          <p14:tracePt t="49333" x="6345238" y="2513013"/>
          <p14:tracePt t="49340" x="6353175" y="2513013"/>
          <p14:tracePt t="49354" x="6361113" y="2513013"/>
          <p14:tracePt t="49361" x="6369050" y="2513013"/>
          <p14:tracePt t="49382" x="6378575" y="2513013"/>
          <p14:tracePt t="49396" x="6386513" y="2513013"/>
          <p14:tracePt t="49486" x="6394450" y="2513013"/>
          <p14:tracePt t="49520" x="6402388" y="2513013"/>
          <p14:tracePt t="49541" x="6411913" y="2513013"/>
          <p14:tracePt t="49562" x="6419850" y="2513013"/>
          <p14:tracePt t="49568" x="6427788" y="2513013"/>
          <p14:tracePt t="49582" x="6435725" y="2513013"/>
          <p14:tracePt t="49589" x="6435725" y="2520950"/>
          <p14:tracePt t="49596" x="6453188" y="2520950"/>
          <p14:tracePt t="49610" x="6461125" y="2520950"/>
          <p14:tracePt t="49617" x="6469063" y="2528888"/>
          <p14:tracePt t="49638" x="6477000" y="2536825"/>
          <p14:tracePt t="49644" x="6486525" y="2536825"/>
          <p14:tracePt t="49651" x="6494463" y="2536825"/>
          <p14:tracePt t="49672" x="6502400" y="2536825"/>
          <p14:tracePt t="49679" x="6510338" y="2536825"/>
          <p14:tracePt t="49707" x="6518275" y="2536825"/>
          <p14:tracePt t="49720" x="6527800" y="2536825"/>
          <p14:tracePt t="49734" x="6535738" y="2536825"/>
          <p14:tracePt t="51525" x="6535738" y="2546350"/>
          <p14:tracePt t="51545" x="6543675" y="2554288"/>
          <p14:tracePt t="51552" x="6543675" y="2562225"/>
          <p14:tracePt t="51559" x="6551613" y="2562225"/>
          <p14:tracePt t="51573" x="6551613" y="2570163"/>
          <p14:tracePt t="51587" x="6551613" y="2579688"/>
          <p14:tracePt t="51594" x="6551613" y="2587625"/>
          <p14:tracePt t="51608" x="6551613" y="2595563"/>
          <p14:tracePt t="51614" x="6551613" y="2603500"/>
          <p14:tracePt t="51630" x="6551613" y="2628900"/>
          <p14:tracePt t="51635" x="6551613" y="2662238"/>
          <p14:tracePt t="51642" x="6551613" y="2686050"/>
          <p14:tracePt t="51650" x="6551613" y="2711450"/>
          <p14:tracePt t="51656" x="6551613" y="2752725"/>
          <p14:tracePt t="51663" x="6551613" y="2786063"/>
          <p14:tracePt t="51670" x="6551613" y="2811463"/>
          <p14:tracePt t="51677" x="6551613" y="2844800"/>
          <p14:tracePt t="51684" x="6551613" y="2878138"/>
          <p14:tracePt t="51691" x="6551613" y="2911475"/>
          <p14:tracePt t="51697" x="6561138" y="2935288"/>
          <p14:tracePt t="51704" x="6561138" y="2986088"/>
          <p14:tracePt t="51712" x="6569075" y="3027363"/>
          <p14:tracePt t="51718" x="6584950" y="3076575"/>
          <p14:tracePt t="51725" x="6592888" y="3135313"/>
          <p14:tracePt t="51732" x="6602413" y="3192463"/>
          <p14:tracePt t="51739" x="6610350" y="3251200"/>
          <p14:tracePt t="51746" x="6626225" y="3316288"/>
          <p14:tracePt t="51753" x="6635750" y="3367088"/>
          <p14:tracePt t="51759" x="6643688" y="3424238"/>
          <p14:tracePt t="51767" x="6651625" y="3457575"/>
          <p14:tracePt t="51773" x="6659563" y="3482975"/>
          <p14:tracePt t="51781" x="6659563" y="3516313"/>
          <p14:tracePt t="51787" x="6659563" y="3549650"/>
          <p14:tracePt t="51796" x="6659563" y="3582988"/>
          <p14:tracePt t="51801" x="6659563" y="3616325"/>
          <p14:tracePt t="51808" x="6659563" y="3640138"/>
          <p14:tracePt t="51815" x="6659563" y="3673475"/>
          <p14:tracePt t="51822" x="6659563" y="3714750"/>
          <p14:tracePt t="51829" x="6659563" y="3748088"/>
          <p14:tracePt t="51836" x="6659563" y="3773488"/>
          <p14:tracePt t="51843" x="6659563" y="3806825"/>
          <p14:tracePt t="51850" x="6659563" y="3840163"/>
          <p14:tracePt t="51856" x="6659563" y="3881438"/>
          <p14:tracePt t="51864" x="6659563" y="3914775"/>
          <p14:tracePt t="51870" x="6659563" y="3956050"/>
          <p14:tracePt t="51877" x="6659563" y="3979863"/>
          <p14:tracePt t="51884" x="6659563" y="4013200"/>
          <p14:tracePt t="51891" x="6659563" y="4054475"/>
          <p14:tracePt t="51898" x="6651625" y="4105275"/>
          <p14:tracePt t="51905" x="6651625" y="4154488"/>
          <p14:tracePt t="51912" x="6651625" y="4213225"/>
          <p14:tracePt t="51919" x="6651625" y="4254500"/>
          <p14:tracePt t="51926" x="6651625" y="4295775"/>
          <p14:tracePt t="51933" x="6651625" y="4344988"/>
          <p14:tracePt t="51939" x="6651625" y="4395788"/>
          <p14:tracePt t="51946" x="6651625" y="4445000"/>
          <p14:tracePt t="51953" x="6643688" y="4486275"/>
          <p14:tracePt t="51960" x="6643688" y="4527550"/>
          <p14:tracePt t="51967" x="6643688" y="4568825"/>
          <p14:tracePt t="51974" x="6635750" y="4619625"/>
          <p14:tracePt t="51981" x="6635750" y="4668838"/>
          <p14:tracePt t="51988" x="6635750" y="4702175"/>
          <p14:tracePt t="51996" x="6635750" y="4743450"/>
          <p14:tracePt t="52002" x="6635750" y="4776788"/>
          <p14:tracePt t="52009" x="6635750" y="4810125"/>
          <p14:tracePt t="52015" x="6635750" y="4833938"/>
          <p14:tracePt t="52022" x="6626225" y="4859338"/>
          <p14:tracePt t="52030" x="6626225" y="4876800"/>
          <p14:tracePt t="52036" x="6626225" y="4892675"/>
          <p14:tracePt t="52043" x="6618288" y="4908550"/>
          <p14:tracePt t="52050" x="6618288" y="4933950"/>
          <p14:tracePt t="52057" x="6618288" y="4941888"/>
          <p14:tracePt t="52064" x="6618288" y="4951413"/>
          <p14:tracePt t="52070" x="6610350" y="4967288"/>
          <p14:tracePt t="52079" x="6610350" y="4975225"/>
          <p14:tracePt t="52091" x="6602413" y="4983163"/>
          <p14:tracePt t="52098" x="6602413" y="4992688"/>
          <p14:tracePt t="52113" x="6602413" y="5000625"/>
          <p14:tracePt t="52119" x="6602413" y="5008563"/>
          <p14:tracePt t="52126" x="6602413" y="5016500"/>
          <p14:tracePt t="52140" x="6602413" y="5026025"/>
          <p14:tracePt t="52154" x="6602413" y="5033963"/>
          <p14:tracePt t="52168" x="6602413" y="5041900"/>
          <p14:tracePt t="52188" x="6602413" y="5049838"/>
          <p14:tracePt t="53204" x="6602413" y="5041900"/>
          <p14:tracePt t="53315" x="6602413" y="5033963"/>
          <p14:tracePt t="53384" x="6602413" y="5026025"/>
          <p14:tracePt t="55389" x="6592888" y="5026025"/>
          <p14:tracePt t="55438" x="6584950" y="5026025"/>
          <p14:tracePt t="55459" x="6561138" y="5008563"/>
          <p14:tracePt t="55465" x="6527800" y="4992688"/>
          <p14:tracePt t="55472" x="6494463" y="4967288"/>
          <p14:tracePt t="55480" x="6443663" y="4941888"/>
          <p14:tracePt t="55485" x="6394450" y="4908550"/>
          <p14:tracePt t="55492" x="6337300" y="4867275"/>
          <p14:tracePt t="55499" x="6270625" y="4826000"/>
          <p14:tracePt t="55506" x="6211888" y="4784725"/>
          <p14:tracePt t="55514" x="6162675" y="4751388"/>
          <p14:tracePt t="55521" x="6121400" y="4727575"/>
          <p14:tracePt t="55527" x="6103938" y="4710113"/>
          <p14:tracePt t="55534" x="6080125" y="4694238"/>
          <p14:tracePt t="55541" x="6054725" y="4676775"/>
          <p14:tracePt t="55548" x="6037263" y="4668838"/>
          <p14:tracePt t="55554" x="6013450" y="4651375"/>
          <p14:tracePt t="55561" x="6005513" y="4643438"/>
          <p14:tracePt t="55569" x="5980113" y="4627563"/>
          <p14:tracePt t="55576" x="5954713" y="4610100"/>
          <p14:tracePt t="55582" x="5930900" y="4586288"/>
          <p14:tracePt t="55589" x="5913438" y="4568825"/>
          <p14:tracePt t="55597" x="5888038" y="4535488"/>
          <p14:tracePt t="55603" x="5864225" y="4511675"/>
          <p14:tracePt t="55610" x="5830888" y="4486275"/>
          <p14:tracePt t="55617" x="5805488" y="4452938"/>
          <p14:tracePt t="55624" x="5780088" y="4411663"/>
          <p14:tracePt t="55631" x="5756275" y="4386263"/>
          <p14:tracePt t="55638" x="5715000" y="4352925"/>
          <p14:tracePt t="55645" x="5689600" y="4321175"/>
          <p14:tracePt t="55652" x="5648325" y="4270375"/>
          <p14:tracePt t="55658" x="5607050" y="4203700"/>
          <p14:tracePt t="55665" x="5565775" y="4146550"/>
          <p14:tracePt t="55673" x="5524500" y="4064000"/>
          <p14:tracePt t="55680" x="5481638" y="4005263"/>
          <p14:tracePt t="55686" x="5440363" y="3930650"/>
          <p14:tracePt t="55693" x="5407025" y="3840163"/>
          <p14:tracePt t="55700" x="5373688" y="3765550"/>
          <p14:tracePt t="55707" x="5341938" y="3681413"/>
          <p14:tracePt t="55714" x="5324475" y="3624263"/>
          <p14:tracePt t="55721" x="5299075" y="3565525"/>
          <p14:tracePt t="55730" x="5283200" y="3516313"/>
          <p14:tracePt t="55735" x="5275263" y="3482975"/>
          <p14:tracePt t="55742" x="5267325" y="3449638"/>
          <p14:tracePt t="55749" x="5267325" y="3416300"/>
          <p14:tracePt t="55760" x="5267325" y="3390900"/>
          <p14:tracePt t="55763" x="5267325" y="3359150"/>
          <p14:tracePt t="55770" x="5267325" y="3316288"/>
          <p14:tracePt t="55777" x="5267325" y="3275013"/>
          <p14:tracePt t="55784" x="5267325" y="3225800"/>
          <p14:tracePt t="55791" x="5275263" y="3184525"/>
          <p14:tracePt t="55798" x="5283200" y="3143250"/>
          <p14:tracePt t="55804" x="5299075" y="3092450"/>
          <p14:tracePt t="55812" x="5316538" y="3043238"/>
          <p14:tracePt t="55819" x="5324475" y="3027363"/>
          <p14:tracePt t="55825" x="5332413" y="3001963"/>
          <p14:tracePt t="55832" x="5341938" y="2986088"/>
          <p14:tracePt t="55839" x="5349875" y="2960688"/>
          <p14:tracePt t="55847" x="5357813" y="2960688"/>
          <p14:tracePt t="55853" x="5365750" y="2952750"/>
          <p14:tracePt t="55860" x="5365750" y="2935288"/>
          <p14:tracePt t="55874" x="5373688" y="2927350"/>
          <p14:tracePt t="55887" x="5383213" y="2927350"/>
          <p14:tracePt t="55894" x="5383213" y="2919413"/>
          <p14:tracePt t="55915" x="5383213" y="2911475"/>
          <p14:tracePt t="55922" x="5391150" y="2901950"/>
          <p14:tracePt t="55930" x="5399088" y="2894013"/>
          <p14:tracePt t="55936" x="5407025" y="2894013"/>
          <p14:tracePt t="55943" x="5416550" y="2886075"/>
          <p14:tracePt t="55950" x="5424488" y="2878138"/>
          <p14:tracePt t="55957" x="5432425" y="2868613"/>
          <p14:tracePt t="55964" x="5448300" y="2860675"/>
          <p14:tracePt t="55971" x="5457825" y="2852738"/>
          <p14:tracePt t="55978" x="5465763" y="2852738"/>
          <p14:tracePt t="55985" x="5465763" y="2844800"/>
          <p14:tracePt t="55991" x="5473700" y="2844800"/>
          <p14:tracePt t="55998" x="5481638" y="2844800"/>
          <p14:tracePt t="56019" x="5481638" y="2836863"/>
          <p14:tracePt t="56025" x="5491163" y="2836863"/>
          <p14:tracePt t="56033" x="5491163" y="2827338"/>
          <p14:tracePt t="56040" x="5499100" y="2827338"/>
          <p14:tracePt t="56054" x="5507038" y="2827338"/>
          <p14:tracePt t="56074" x="5524500" y="2819400"/>
          <p14:tracePt t="56082" x="5540375" y="2803525"/>
          <p14:tracePt t="56088" x="5548313" y="2786063"/>
          <p14:tracePt t="56095" x="5565775" y="2770188"/>
          <p14:tracePt t="56101" x="5581650" y="2770188"/>
          <p14:tracePt t="56109" x="5607050" y="2752725"/>
          <p14:tracePt t="56116" x="5614988" y="2736850"/>
          <p14:tracePt t="56123" x="5614988" y="2728913"/>
          <p14:tracePt t="56130" x="5622925" y="2728913"/>
          <p14:tracePt t="56136" x="5630863" y="2719388"/>
          <p14:tracePt t="56150" x="5630863" y="2711450"/>
          <p14:tracePt t="56157" x="5640388" y="2703513"/>
          <p14:tracePt t="56171" x="5648325" y="2703513"/>
          <p14:tracePt t="56185" x="5656263" y="2703513"/>
          <p14:tracePt t="56191" x="5656263" y="2695575"/>
          <p14:tracePt t="56206" x="5656263" y="2686050"/>
          <p14:tracePt t="56219" x="5664200" y="2686050"/>
          <p14:tracePt t="56226" x="5673725" y="2678113"/>
          <p14:tracePt t="56233" x="5673725" y="2670175"/>
          <p14:tracePt t="56240" x="5681663" y="2662238"/>
          <p14:tracePt t="56247" x="5697538" y="2654300"/>
          <p14:tracePt t="56254" x="5705475" y="2644775"/>
          <p14:tracePt t="56261" x="5715000" y="2636838"/>
          <p14:tracePt t="56268" x="5730875" y="2628900"/>
          <p14:tracePt t="56282" x="5738813" y="2628900"/>
          <p14:tracePt t="56288" x="5748338" y="2620963"/>
          <p14:tracePt t="56295" x="5756275" y="2620963"/>
          <p14:tracePt t="56309" x="5756275" y="2611438"/>
          <p14:tracePt t="56316" x="5764213" y="2611438"/>
          <p14:tracePt t="56323" x="5772150" y="2611438"/>
          <p14:tracePt t="56330" x="5780088" y="2611438"/>
          <p14:tracePt t="56337" x="5789613" y="2611438"/>
          <p14:tracePt t="56344" x="5797550" y="2611438"/>
          <p14:tracePt t="56350" x="5813425" y="2611438"/>
          <p14:tracePt t="56358" x="5838825" y="2611438"/>
          <p14:tracePt t="56364" x="5854700" y="2611438"/>
          <p14:tracePt t="56371" x="5880100" y="2611438"/>
          <p14:tracePt t="56378" x="5905500" y="2611438"/>
          <p14:tracePt t="56385" x="5913438" y="2611438"/>
          <p14:tracePt t="56392" x="5930900" y="2611438"/>
          <p14:tracePt t="56399" x="5938838" y="2611438"/>
          <p14:tracePt t="56406" x="5954713" y="2611438"/>
          <p14:tracePt t="56415" x="5962650" y="2611438"/>
          <p14:tracePt t="56434" x="5972175" y="2611438"/>
          <p14:tracePt t="56441" x="5980113" y="2611438"/>
          <p14:tracePt t="56447" x="5988050" y="2611438"/>
          <p14:tracePt t="56482" x="5995988" y="2611438"/>
          <p14:tracePt t="56496" x="6005513" y="2611438"/>
          <p14:tracePt t="56510" x="6013450" y="2611438"/>
          <p14:tracePt t="56517" x="6021388" y="2611438"/>
          <p14:tracePt t="56524" x="6021388" y="2603500"/>
          <p14:tracePt t="56531" x="6029325" y="2603500"/>
          <p14:tracePt t="56544" x="6037263" y="2603500"/>
          <p14:tracePt t="56551" x="6046788" y="2603500"/>
          <p14:tracePt t="56572" x="6054725" y="2603500"/>
          <p14:tracePt t="56586" x="6062663" y="2603500"/>
          <p14:tracePt t="56600" x="6070600" y="2603500"/>
          <p14:tracePt t="56842" x="6070600" y="2628900"/>
          <p14:tracePt t="56848" x="6062663" y="2644775"/>
          <p14:tracePt t="56855" x="6054725" y="2662238"/>
          <p14:tracePt t="56862" x="6054725" y="2670175"/>
          <p14:tracePt t="56869" x="6054725" y="2695575"/>
          <p14:tracePt t="56876" x="6046788" y="2711450"/>
          <p14:tracePt t="56883" x="6046788" y="2728913"/>
          <p14:tracePt t="56890" x="6037263" y="2744788"/>
          <p14:tracePt t="56897" x="6037263" y="2760663"/>
          <p14:tracePt t="56904" x="6029325" y="2778125"/>
          <p14:tracePt t="56911" x="6029325" y="2794000"/>
          <p14:tracePt t="56918" x="6029325" y="2811463"/>
          <p14:tracePt t="56924" x="6029325" y="2819400"/>
          <p14:tracePt t="56931" x="6029325" y="2836863"/>
          <p14:tracePt t="56938" x="6029325" y="2844800"/>
          <p14:tracePt t="56945" x="6029325" y="2860675"/>
          <p14:tracePt t="56953" x="6029325" y="2878138"/>
          <p14:tracePt t="56959" x="6029325" y="2894013"/>
          <p14:tracePt t="56966" x="6029325" y="2911475"/>
          <p14:tracePt t="56972" x="6037263" y="2935288"/>
          <p14:tracePt t="56979" x="6037263" y="2952750"/>
          <p14:tracePt t="56987" x="6046788" y="2968625"/>
          <p14:tracePt t="56993" x="6054725" y="2994025"/>
          <p14:tracePt t="57001" x="6062663" y="3009900"/>
          <p14:tracePt t="57008" x="6080125" y="3035300"/>
          <p14:tracePt t="57015" x="6096000" y="3060700"/>
          <p14:tracePt t="57022" x="6111875" y="3092450"/>
          <p14:tracePt t="57029" x="6129338" y="3117850"/>
          <p14:tracePt t="57036" x="6145213" y="3143250"/>
          <p14:tracePt t="57043" x="6170613" y="3167063"/>
          <p14:tracePt t="57050" x="6196013" y="3192463"/>
          <p14:tracePt t="57057" x="6219825" y="3209925"/>
          <p14:tracePt t="57065" x="6253163" y="3241675"/>
          <p14:tracePt t="57071" x="6278563" y="3259138"/>
          <p14:tracePt t="57078" x="6311900" y="3284538"/>
          <p14:tracePt t="57086" x="6337300" y="3300413"/>
          <p14:tracePt t="57092" x="6361113" y="3308350"/>
          <p14:tracePt t="57099" x="6394450" y="3325813"/>
          <p14:tracePt t="57106" x="6419850" y="3341688"/>
          <p14:tracePt t="57112" x="6427788" y="3349625"/>
          <p14:tracePt t="57120" x="6443663" y="3359150"/>
          <p14:tracePt t="57127" x="6461125" y="3367088"/>
          <p14:tracePt t="57133" x="6477000" y="3375025"/>
          <p14:tracePt t="57147" x="6494463" y="3382963"/>
          <p14:tracePt t="57161" x="6502400" y="3382963"/>
          <p14:tracePt t="57169" x="6510338" y="3382963"/>
          <p14:tracePt t="57187" x="6518275" y="3382963"/>
          <p14:tracePt t="57189" x="6527800" y="3382963"/>
          <p14:tracePt t="57203" x="6535738" y="3382963"/>
          <p14:tracePt t="57224" x="6543675" y="3382963"/>
          <p14:tracePt t="57244" x="6551613" y="3382963"/>
          <p14:tracePt t="57265" x="6551613" y="3390900"/>
          <p14:tracePt t="57285" x="6551613" y="3400425"/>
          <p14:tracePt t="57320" x="6543675" y="3408363"/>
          <p14:tracePt t="57327" x="6518275" y="3416300"/>
          <p14:tracePt t="57334" x="6494463" y="3424238"/>
          <p14:tracePt t="57341" x="6469063" y="3433763"/>
          <p14:tracePt t="57348" x="6443663" y="3441700"/>
          <p14:tracePt t="57355" x="6411913" y="3441700"/>
          <p14:tracePt t="57362" x="6378575" y="3449638"/>
          <p14:tracePt t="57369" x="6353175" y="3449638"/>
          <p14:tracePt t="57375" x="6319838" y="3457575"/>
          <p14:tracePt t="57382" x="6303963" y="3457575"/>
          <p14:tracePt t="57390" x="6278563" y="3457575"/>
          <p14:tracePt t="57396" x="6253163" y="3457575"/>
          <p14:tracePt t="57403" x="6237288" y="3457575"/>
          <p14:tracePt t="57410" x="6219825" y="3457575"/>
          <p14:tracePt t="57417" x="6196013" y="3467100"/>
          <p14:tracePt t="57424" x="6178550" y="3467100"/>
          <p14:tracePt t="57431" x="6154738" y="3467100"/>
          <p14:tracePt t="57438" x="6129338" y="3467100"/>
          <p14:tracePt t="57445" x="6111875" y="3467100"/>
          <p14:tracePt t="57453" x="6088063" y="3467100"/>
          <p14:tracePt t="57458" x="6062663" y="3467100"/>
          <p14:tracePt t="57466" x="6046788" y="3467100"/>
          <p14:tracePt t="57472" x="6021388" y="3467100"/>
          <p14:tracePt t="57479" x="5995988" y="3467100"/>
          <p14:tracePt t="57486" x="5980113" y="3467100"/>
          <p14:tracePt t="57493" x="5954713" y="3467100"/>
          <p14:tracePt t="57500" x="5930900" y="3467100"/>
          <p14:tracePt t="57507" x="5921375" y="3467100"/>
          <p14:tracePt t="57514" x="5905500" y="3467100"/>
          <p14:tracePt t="57521" x="5888038" y="3467100"/>
          <p14:tracePt t="57528" x="5872163" y="3467100"/>
          <p14:tracePt t="57535" x="5854700" y="3467100"/>
          <p14:tracePt t="57542" x="5846763" y="3467100"/>
          <p14:tracePt t="57548" x="5822950" y="3467100"/>
          <p14:tracePt t="57556" x="5805488" y="3475038"/>
          <p14:tracePt t="57563" x="5789613" y="3475038"/>
          <p14:tracePt t="57569" x="5764213" y="3475038"/>
          <p14:tracePt t="57576" x="5748338" y="3475038"/>
          <p14:tracePt t="57583" x="5730875" y="3475038"/>
          <p14:tracePt t="57590" x="5715000" y="3475038"/>
          <p14:tracePt t="57597" x="5689600" y="3475038"/>
          <p14:tracePt t="57604" x="5681663" y="3475038"/>
          <p14:tracePt t="57610" x="5664200" y="3475038"/>
          <p14:tracePt t="57617" x="5656263" y="3475038"/>
          <p14:tracePt t="57625" x="5648325" y="3475038"/>
          <p14:tracePt t="57631" x="5630863" y="3475038"/>
          <p14:tracePt t="57638" x="5622925" y="3475038"/>
          <p14:tracePt t="57645" x="5614988" y="3475038"/>
          <p14:tracePt t="57652" x="5607050" y="3475038"/>
          <p14:tracePt t="57659" x="5589588" y="3475038"/>
          <p14:tracePt t="57666" x="5573713" y="3475038"/>
          <p14:tracePt t="57673" x="5565775" y="3475038"/>
          <p14:tracePt t="57680" x="5548313" y="3475038"/>
          <p14:tracePt t="57687" x="5540375" y="3475038"/>
          <p14:tracePt t="57694" x="5524500" y="3475038"/>
          <p14:tracePt t="57700" x="5507038" y="3475038"/>
          <p14:tracePt t="57708" x="5499100" y="3475038"/>
          <p14:tracePt t="57714" x="5491163" y="3475038"/>
          <p14:tracePt t="57721" x="5481638" y="3475038"/>
          <p14:tracePt t="57728" x="5473700" y="3475038"/>
          <p14:tracePt t="57737" x="5465763" y="3475038"/>
          <p14:tracePt t="57742" x="5457825" y="3475038"/>
          <p14:tracePt t="57763" x="5448300" y="3475038"/>
          <p14:tracePt t="57770" x="5440363" y="3475038"/>
          <p14:tracePt t="57783" x="5432425" y="3475038"/>
          <p14:tracePt t="57790" x="5424488" y="3475038"/>
          <p14:tracePt t="57797" x="5416550" y="3475038"/>
          <p14:tracePt t="57804" x="5399088" y="3475038"/>
          <p14:tracePt t="57811" x="5373688" y="3475038"/>
          <p14:tracePt t="57820" x="5365750" y="3482975"/>
          <p14:tracePt t="57825" x="5341938" y="3482975"/>
          <p14:tracePt t="57832" x="5324475" y="3490913"/>
          <p14:tracePt t="57839" x="5316538" y="3490913"/>
          <p14:tracePt t="57846" x="5308600" y="3498850"/>
          <p14:tracePt t="57853" x="5291138" y="3498850"/>
          <p14:tracePt t="57873" x="5283200" y="3498850"/>
          <p14:tracePt t="57880" x="5275263" y="3498850"/>
          <p14:tracePt t="57894" x="5267325" y="3508375"/>
          <p14:tracePt t="57901" x="5257800" y="3508375"/>
          <p14:tracePt t="57908" x="5249863" y="3516313"/>
          <p14:tracePt t="57915" x="5224463" y="3516313"/>
          <p14:tracePt t="57922" x="5192713" y="3524250"/>
          <p14:tracePt t="57929" x="5167313" y="3532188"/>
          <p14:tracePt t="57936" x="5149850" y="3532188"/>
          <p14:tracePt t="57943" x="5126038" y="3541713"/>
          <p14:tracePt t="57949" x="5100638" y="3541713"/>
          <p14:tracePt t="57956" x="5084763" y="3549650"/>
          <p14:tracePt t="57963" x="5075238" y="3549650"/>
          <p14:tracePt t="57971" x="5059363" y="3549650"/>
          <p14:tracePt t="57991" x="5051425" y="3549650"/>
          <p14:tracePt t="57999" x="5041900" y="3549650"/>
          <p14:tracePt t="58005" x="5033963" y="3557588"/>
          <p14:tracePt t="58019" x="5026025" y="3557588"/>
          <p14:tracePt t="58032" x="5018088" y="3565525"/>
          <p14:tracePt t="58047" x="5010150" y="3565525"/>
          <p14:tracePt t="58053" x="4992688" y="3565525"/>
          <p14:tracePt t="58067" x="4984750" y="3573463"/>
          <p14:tracePt t="58074" x="4967288" y="3573463"/>
          <p14:tracePt t="58081" x="4959350" y="3582988"/>
          <p14:tracePt t="58088" x="4951413" y="3590925"/>
          <p14:tracePt t="58095" x="4943475" y="3590925"/>
          <p14:tracePt t="58109" x="4926013" y="3590925"/>
          <p14:tracePt t="58115" x="4926013" y="3598863"/>
          <p14:tracePt t="58122" x="4918075" y="3598863"/>
          <p14:tracePt t="58129" x="4918075" y="3606800"/>
          <p14:tracePt t="58136" x="4910138" y="3606800"/>
          <p14:tracePt t="58150" x="4902200" y="3616325"/>
          <p14:tracePt t="58227" x="4902200" y="3624263"/>
          <p14:tracePt t="58234" x="4902200" y="3632200"/>
          <p14:tracePt t="58241" x="4918075" y="3640138"/>
          <p14:tracePt t="58248" x="4926013" y="3657600"/>
          <p14:tracePt t="58255" x="4943475" y="3673475"/>
          <p14:tracePt t="58262" x="4967288" y="3690938"/>
          <p14:tracePt t="58270" x="5000625" y="3706813"/>
          <p14:tracePt t="58276" x="5033963" y="3722688"/>
          <p14:tracePt t="58282" x="5067300" y="3732213"/>
          <p14:tracePt t="58289" x="5100638" y="3748088"/>
          <p14:tracePt t="58296" x="5126038" y="3748088"/>
          <p14:tracePt t="58303" x="5141913" y="3756025"/>
          <p14:tracePt t="58310" x="5159375" y="3765550"/>
          <p14:tracePt t="58317" x="5175250" y="3765550"/>
          <p14:tracePt t="58324" x="5183188" y="3765550"/>
          <p14:tracePt t="58331" x="5200650" y="3765550"/>
          <p14:tracePt t="58338" x="5216525" y="3765550"/>
          <p14:tracePt t="58351" x="5233988" y="3765550"/>
          <p14:tracePt t="58358" x="5249863" y="3765550"/>
          <p14:tracePt t="58365" x="5275263" y="3765550"/>
          <p14:tracePt t="58372" x="5299075" y="3765550"/>
          <p14:tracePt t="58379" x="5316538" y="3765550"/>
          <p14:tracePt t="58386" x="5341938" y="3765550"/>
          <p14:tracePt t="58393" x="5365750" y="3765550"/>
          <p14:tracePt t="58400" x="5383213" y="3765550"/>
          <p14:tracePt t="58407" x="5416550" y="3765550"/>
          <p14:tracePt t="58414" x="5432425" y="3765550"/>
          <p14:tracePt t="58420" x="5448300" y="3765550"/>
          <p14:tracePt t="58427" x="5473700" y="3765550"/>
          <p14:tracePt t="58434" x="5499100" y="3765550"/>
          <p14:tracePt t="58442" x="5524500" y="3773488"/>
          <p14:tracePt t="58448" x="5532438" y="3773488"/>
          <p14:tracePt t="58455" x="5556250" y="3773488"/>
          <p14:tracePt t="58462" x="5581650" y="3773488"/>
          <p14:tracePt t="58470" x="5599113" y="3773488"/>
          <p14:tracePt t="58476" x="5622925" y="3781425"/>
          <p14:tracePt t="58483" x="5648325" y="3781425"/>
          <p14:tracePt t="58490" x="5664200" y="3781425"/>
          <p14:tracePt t="58497" x="5689600" y="3781425"/>
          <p14:tracePt t="58504" x="5715000" y="3789363"/>
          <p14:tracePt t="58510" x="5730875" y="3789363"/>
          <p14:tracePt t="58518" x="5764213" y="3789363"/>
          <p14:tracePt t="58524" x="5797550" y="3797300"/>
          <p14:tracePt t="58531" x="5830888" y="3797300"/>
          <p14:tracePt t="58538" x="5872163" y="3806825"/>
          <p14:tracePt t="58545" x="5905500" y="3806825"/>
          <p14:tracePt t="58553" x="5946775" y="3806825"/>
          <p14:tracePt t="58559" x="5972175" y="3806825"/>
          <p14:tracePt t="58566" x="6005513" y="3806825"/>
          <p14:tracePt t="58573" x="6046788" y="3814763"/>
          <p14:tracePt t="58579" x="6062663" y="3814763"/>
          <p14:tracePt t="58587" x="6080125" y="3814763"/>
          <p14:tracePt t="58593" x="6103938" y="3814763"/>
          <p14:tracePt t="58600" x="6121400" y="3814763"/>
          <p14:tracePt t="58607" x="6137275" y="3814763"/>
          <p14:tracePt t="58614" x="6154738" y="3814763"/>
          <p14:tracePt t="58621" x="6178550" y="3814763"/>
          <p14:tracePt t="58628" x="6186488" y="3814763"/>
          <p14:tracePt t="58635" x="6211888" y="3814763"/>
          <p14:tracePt t="58642" x="6229350" y="3814763"/>
          <p14:tracePt t="58649" x="6237288" y="3806825"/>
          <p14:tracePt t="58656" x="6253163" y="3806825"/>
          <p14:tracePt t="58663" x="6261100" y="3797300"/>
          <p14:tracePt t="58670" x="6270625" y="3797300"/>
          <p14:tracePt t="58683" x="6278563" y="3789363"/>
          <p14:tracePt t="58690" x="6286500" y="3789363"/>
          <p14:tracePt t="58704" x="6294438" y="3789363"/>
          <p14:tracePt t="58711" x="6303963" y="3789363"/>
          <p14:tracePt t="58725" x="6311900" y="3789363"/>
          <p14:tracePt t="58759" x="6319838" y="3789363"/>
          <p14:tracePt t="58773" x="6327775" y="3789363"/>
          <p14:tracePt t="61581" x="6311900" y="3789363"/>
          <p14:tracePt t="61588" x="6286500" y="3797300"/>
          <p14:tracePt t="61594" x="6270625" y="3814763"/>
          <p14:tracePt t="61602" x="6237288" y="3822700"/>
          <p14:tracePt t="61608" x="6203950" y="3840163"/>
          <p14:tracePt t="61615" x="6170613" y="3848100"/>
          <p14:tracePt t="61624" x="6145213" y="3856038"/>
          <p14:tracePt t="61629" x="6111875" y="3863975"/>
          <p14:tracePt t="61636" x="6096000" y="3871913"/>
          <p14:tracePt t="61643" x="6070600" y="3881438"/>
          <p14:tracePt t="61650" x="6046788" y="3889375"/>
          <p14:tracePt t="61657" x="6021388" y="3897313"/>
          <p14:tracePt t="61664" x="5995988" y="3905250"/>
          <p14:tracePt t="61671" x="5988050" y="3914775"/>
          <p14:tracePt t="61678" x="5954713" y="3930650"/>
          <p14:tracePt t="61684" x="5930900" y="3946525"/>
          <p14:tracePt t="61691" x="5905500" y="3956050"/>
          <p14:tracePt t="61698" x="5880100" y="3971925"/>
          <p14:tracePt t="61706" x="5864225" y="3989388"/>
          <p14:tracePt t="61712" x="5846763" y="3997325"/>
          <p14:tracePt t="61719" x="5830888" y="4005263"/>
          <p14:tracePt t="61726" x="5813425" y="4021138"/>
          <p14:tracePt t="61733" x="5797550" y="4030663"/>
          <p14:tracePt t="61740" x="5780088" y="4046538"/>
          <p14:tracePt t="61747" x="5756275" y="4064000"/>
          <p14:tracePt t="61754" x="5738813" y="4079875"/>
          <p14:tracePt t="61761" x="5715000" y="4087813"/>
          <p14:tracePt t="61767" x="5705475" y="4113213"/>
          <p14:tracePt t="61775" x="5681663" y="4129088"/>
          <p14:tracePt t="61781" x="5664200" y="4146550"/>
          <p14:tracePt t="61789" x="5640388" y="4162425"/>
          <p14:tracePt t="61795" x="5622925" y="4171950"/>
          <p14:tracePt t="61802" x="5607050" y="4187825"/>
          <p14:tracePt t="61809" x="5589588" y="4203700"/>
          <p14:tracePt t="61816" x="5565775" y="4221163"/>
          <p14:tracePt t="61823" x="5548313" y="4237038"/>
          <p14:tracePt t="61830" x="5532438" y="4254500"/>
          <p14:tracePt t="61837" x="5524500" y="4262438"/>
          <p14:tracePt t="61843" x="5499100" y="4278313"/>
          <p14:tracePt t="61850" x="5481638" y="4295775"/>
          <p14:tracePt t="61858" x="5465763" y="4321175"/>
          <p14:tracePt t="61865" x="5457825" y="4329113"/>
          <p14:tracePt t="61873" x="5448300" y="4344988"/>
          <p14:tracePt t="61879" x="5432425" y="4362450"/>
          <p14:tracePt t="61886" x="5424488" y="4386263"/>
          <p14:tracePt t="61893" x="5416550" y="4403725"/>
          <p14:tracePt t="61900" x="5399088" y="4419600"/>
          <p14:tracePt t="61907" x="5391150" y="4445000"/>
          <p14:tracePt t="61913" x="5373688" y="4470400"/>
          <p14:tracePt t="61920" x="5373688" y="4486275"/>
          <p14:tracePt t="61927" x="5365750" y="4502150"/>
          <p14:tracePt t="61934" x="5357813" y="4527550"/>
          <p14:tracePt t="61941" x="5349875" y="4552950"/>
          <p14:tracePt t="61949" x="5341938" y="4568825"/>
          <p14:tracePt t="61957" x="5332413" y="4586288"/>
          <p14:tracePt t="61962" x="5324475" y="4610100"/>
          <p14:tracePt t="61969" x="5324475" y="4627563"/>
          <p14:tracePt t="61976" x="5316538" y="4627563"/>
          <p14:tracePt t="61983" x="5316538" y="4635500"/>
          <p14:tracePt t="61990" x="5316538" y="4643438"/>
          <p14:tracePt t="62011" x="5316538" y="4651375"/>
          <p14:tracePt t="62017" x="5316538" y="4660900"/>
          <p14:tracePt t="62024" x="5316538" y="4668838"/>
          <p14:tracePt t="62040" x="5316538" y="4676775"/>
          <p14:tracePt t="62045" x="5316538" y="4684713"/>
          <p14:tracePt t="62059" x="5316538" y="4694238"/>
          <p14:tracePt t="62066" x="5316538" y="4702175"/>
          <p14:tracePt t="62073" x="5316538" y="4718050"/>
          <p14:tracePt t="62079" x="5316538" y="4735513"/>
          <p14:tracePt t="62086" x="5316538" y="4751388"/>
          <p14:tracePt t="62094" x="5324475" y="4759325"/>
          <p14:tracePt t="62100" x="5324475" y="4776788"/>
          <p14:tracePt t="62108" x="5324475" y="4784725"/>
          <p14:tracePt t="62114" x="5332413" y="4802188"/>
          <p14:tracePt t="62121" x="5341938" y="4818063"/>
          <p14:tracePt t="62128" x="5349875" y="4833938"/>
          <p14:tracePt t="62135" x="5349875" y="4843463"/>
          <p14:tracePt t="62142" x="5349875" y="4851400"/>
          <p14:tracePt t="62149" x="5365750" y="4859338"/>
          <p14:tracePt t="62157" x="5373688" y="4867275"/>
          <p14:tracePt t="62163" x="5373688" y="4876800"/>
          <p14:tracePt t="62169" x="5391150" y="4892675"/>
          <p14:tracePt t="62176" x="5416550" y="4908550"/>
          <p14:tracePt t="62183" x="5440363" y="4918075"/>
          <p14:tracePt t="62190" x="5473700" y="4933950"/>
          <p14:tracePt t="62197" x="5491163" y="4941888"/>
          <p14:tracePt t="62204" x="5514975" y="4959350"/>
          <p14:tracePt t="62211" x="5548313" y="4975225"/>
          <p14:tracePt t="62218" x="5581650" y="4983163"/>
          <p14:tracePt t="62225" x="5607050" y="5000625"/>
          <p14:tracePt t="62232" x="5640388" y="5016500"/>
          <p14:tracePt t="62240" x="5664200" y="5026025"/>
          <p14:tracePt t="62245" x="5681663" y="5041900"/>
          <p14:tracePt t="62252" x="5697538" y="5049838"/>
          <p14:tracePt t="62259" x="5715000" y="5057775"/>
          <p14:tracePt t="62266" x="5722938" y="5057775"/>
          <p14:tracePt t="62280" x="5730875" y="5057775"/>
          <p14:tracePt t="62294" x="5738813" y="5057775"/>
          <p14:tracePt t="62328" x="5748338" y="5057775"/>
          <p14:tracePt t="62335" x="5756275" y="5067300"/>
          <p14:tracePt t="62342" x="5764213" y="5067300"/>
          <p14:tracePt t="62349" x="5789613" y="5083175"/>
          <p14:tracePt t="62357" x="5822950" y="5091113"/>
          <p14:tracePt t="62363" x="5854700" y="5100638"/>
          <p14:tracePt t="62370" x="5897563" y="5116513"/>
          <p14:tracePt t="62377" x="5946775" y="5124450"/>
          <p14:tracePt t="62384" x="5988050" y="5132388"/>
          <p14:tracePt t="62391" x="6021388" y="5141913"/>
          <p14:tracePt t="62398" x="6054725" y="5149850"/>
          <p14:tracePt t="62405" x="6070600" y="5149850"/>
          <p14:tracePt t="62418" x="6080125" y="5149850"/>
          <p14:tracePt t="62425" x="6088063" y="5149850"/>
          <p14:tracePt t="62453" x="6096000" y="5149850"/>
          <p14:tracePt t="62460" x="6103938" y="5149850"/>
          <p14:tracePt t="62474" x="6111875" y="5149850"/>
          <p14:tracePt t="62481" x="6121400" y="5149850"/>
          <p14:tracePt t="62488" x="6137275" y="5141913"/>
          <p14:tracePt t="62494" x="6145213" y="5132388"/>
          <p14:tracePt t="62501" x="6170613" y="5116513"/>
          <p14:tracePt t="62509" x="6186488" y="5108575"/>
          <p14:tracePt t="62515" x="6211888" y="5100638"/>
          <p14:tracePt t="62523" x="6229350" y="5100638"/>
          <p14:tracePt t="62529" x="6253163" y="5083175"/>
          <p14:tracePt t="62536" x="6270625" y="5083175"/>
          <p14:tracePt t="62543" x="6294438" y="5075238"/>
          <p14:tracePt t="62549" x="6303963" y="5067300"/>
          <p14:tracePt t="62557" x="6319838" y="5057775"/>
          <p14:tracePt t="62563" x="6327775" y="5057775"/>
          <p14:tracePt t="62584" x="6337300" y="5049838"/>
          <p14:tracePt t="62591" x="6345238" y="5049838"/>
          <p14:tracePt t="62607" x="6353175" y="5049838"/>
          <p14:tracePt t="85432" x="6294438" y="5016500"/>
          <p14:tracePt t="85439" x="6219825" y="4967288"/>
          <p14:tracePt t="85446" x="6154738" y="4908550"/>
          <p14:tracePt t="85454" x="6088063" y="4851400"/>
          <p14:tracePt t="85459" x="6037263" y="4792663"/>
          <p14:tracePt t="85467" x="5995988" y="4735513"/>
          <p14:tracePt t="85473" x="5946775" y="4684713"/>
          <p14:tracePt t="85480" x="5913438" y="4619625"/>
          <p14:tracePt t="85488" x="5872163" y="4560888"/>
          <p14:tracePt t="85494" x="5830888" y="4494213"/>
          <p14:tracePt t="85501" x="5805488" y="4419600"/>
          <p14:tracePt t="85508" x="5756275" y="4344988"/>
          <p14:tracePt t="85514" x="5730875" y="4262438"/>
          <p14:tracePt t="85522" x="5697538" y="4171950"/>
          <p14:tracePt t="85529" x="5664200" y="4097338"/>
          <p14:tracePt t="85536" x="5630863" y="4021138"/>
          <p14:tracePt t="85543" x="5599113" y="3963988"/>
          <p14:tracePt t="85549" x="5589588" y="3922713"/>
          <p14:tracePt t="85556" x="5573713" y="3856038"/>
          <p14:tracePt t="85563" x="5565775" y="3814763"/>
          <p14:tracePt t="85572" x="5556250" y="3773488"/>
          <p14:tracePt t="85577" x="5556250" y="3740150"/>
          <p14:tracePt t="85584" x="5556250" y="3698875"/>
          <p14:tracePt t="85591" x="5556250" y="3657600"/>
          <p14:tracePt t="85598" x="5556250" y="3624263"/>
          <p14:tracePt t="85605" x="5556250" y="3590925"/>
          <p14:tracePt t="85611" x="5556250" y="3557588"/>
          <p14:tracePt t="85618" x="5556250" y="3516313"/>
          <p14:tracePt t="85626" x="5565775" y="3482975"/>
          <p14:tracePt t="85633" x="5573713" y="3457575"/>
          <p14:tracePt t="85639" x="5589588" y="3416300"/>
          <p14:tracePt t="85646" x="5607050" y="3382963"/>
          <p14:tracePt t="85655" x="5622925" y="3341688"/>
          <p14:tracePt t="85660" x="5640388" y="3316288"/>
          <p14:tracePt t="85667" x="5656263" y="3284538"/>
          <p14:tracePt t="85674" x="5673725" y="3267075"/>
          <p14:tracePt t="85681" x="5673725" y="3241675"/>
          <p14:tracePt t="85689" x="5689600" y="3233738"/>
          <p14:tracePt t="85695" x="5697538" y="3217863"/>
          <p14:tracePt t="85702" x="5715000" y="3200400"/>
          <p14:tracePt t="85709" x="5730875" y="3184525"/>
          <p14:tracePt t="85715" x="5738813" y="3176588"/>
          <p14:tracePt t="85722" x="5738813" y="3159125"/>
          <p14:tracePt t="85729" x="5756275" y="3151188"/>
          <p14:tracePt t="85738" x="5764213" y="3125788"/>
          <p14:tracePt t="85743" x="5772150" y="3125788"/>
          <p14:tracePt t="85750" x="5772150" y="3109913"/>
          <p14:tracePt t="85757" x="5789613" y="3092450"/>
          <p14:tracePt t="85763" x="5797550" y="3092450"/>
          <p14:tracePt t="85771" x="5813425" y="3076575"/>
          <p14:tracePt t="85777" x="5822950" y="3060700"/>
          <p14:tracePt t="85784" x="5846763" y="3043238"/>
          <p14:tracePt t="85791" x="5872163" y="3027363"/>
          <p14:tracePt t="85798" x="5897563" y="3009900"/>
          <p14:tracePt t="85805" x="5930900" y="2986088"/>
          <p14:tracePt t="85812" x="5962650" y="2960688"/>
          <p14:tracePt t="85819" x="6013450" y="2935288"/>
          <p14:tracePt t="85826" x="6070600" y="2911475"/>
          <p14:tracePt t="85833" x="6137275" y="2886075"/>
          <p14:tracePt t="85840" x="6178550" y="2860675"/>
          <p14:tracePt t="85847" x="6219825" y="2844800"/>
          <p14:tracePt t="85855" x="6261100" y="2827338"/>
          <p14:tracePt t="85861" x="6311900" y="2819400"/>
          <p14:tracePt t="85867" x="6353175" y="2811463"/>
          <p14:tracePt t="85874" x="6402388" y="2794000"/>
          <p14:tracePt t="85881" x="6443663" y="2786063"/>
          <p14:tracePt t="85890" x="6477000" y="2778125"/>
          <p14:tracePt t="85895" x="6510338" y="2770188"/>
          <p14:tracePt t="85902" x="6535738" y="2760663"/>
          <p14:tracePt t="85909" x="6569075" y="2744788"/>
          <p14:tracePt t="85916" x="6584950" y="2736850"/>
          <p14:tracePt t="85923" x="6610350" y="2728913"/>
          <p14:tracePt t="85930" x="6635750" y="2719388"/>
          <p14:tracePt t="85938" x="6643688" y="2711450"/>
          <p14:tracePt t="85944" x="6643688" y="2703513"/>
          <p14:tracePt t="85950" x="6651625" y="2703513"/>
          <p14:tracePt t="85964" x="6659563" y="2703513"/>
          <p14:tracePt t="85979" x="6667500" y="2703513"/>
          <p14:tracePt t="86027" x="6659563" y="2703513"/>
          <p14:tracePt t="86034" x="6651625" y="2703513"/>
          <p14:tracePt t="86040" x="6635750" y="2703513"/>
          <p14:tracePt t="86048" x="6602413" y="2703513"/>
          <p14:tracePt t="86055" x="6577013" y="2703513"/>
          <p14:tracePt t="86061" x="6527800" y="2703513"/>
          <p14:tracePt t="86068" x="6477000" y="2703513"/>
          <p14:tracePt t="86075" x="6435725" y="2703513"/>
          <p14:tracePt t="86082" x="6386513" y="2703513"/>
          <p14:tracePt t="86089" x="6345238" y="2703513"/>
          <p14:tracePt t="86096" x="6303963" y="2703513"/>
          <p14:tracePt t="86102" x="6245225" y="2703513"/>
          <p14:tracePt t="86110" x="6203950" y="2703513"/>
          <p14:tracePt t="86116" x="6154738" y="2686050"/>
          <p14:tracePt t="86123" x="6096000" y="2678113"/>
          <p14:tracePt t="86130" x="6054725" y="2670175"/>
          <p14:tracePt t="86139" x="6005513" y="2654300"/>
          <p14:tracePt t="86144" x="5962650" y="2644775"/>
          <p14:tracePt t="86151" x="5930900" y="2636838"/>
          <p14:tracePt t="86158" x="5897563" y="2628900"/>
          <p14:tracePt t="86165" x="5864225" y="2611438"/>
          <p14:tracePt t="86172" x="5830888" y="2603500"/>
          <p14:tracePt t="86179" x="5813425" y="2603500"/>
          <p14:tracePt t="86186" x="5789613" y="2595563"/>
          <p14:tracePt t="86193" x="5764213" y="2587625"/>
          <p14:tracePt t="86199" x="5748338" y="2587625"/>
          <p14:tracePt t="86206" x="5738813" y="2587625"/>
          <p14:tracePt t="86213" x="5722938" y="2579688"/>
          <p14:tracePt t="86221" x="5715000" y="2579688"/>
          <p14:tracePt t="86227" x="5697538" y="2570163"/>
          <p14:tracePt t="86234" x="5689600" y="2570163"/>
          <p14:tracePt t="86241" x="5681663" y="2570163"/>
          <p14:tracePt t="86255" x="5673725" y="2570163"/>
          <p14:tracePt t="86269" x="5664200" y="2570163"/>
          <p14:tracePt t="86289" x="5656263" y="2562225"/>
          <p14:tracePt t="86296" x="5648325" y="2562225"/>
          <p14:tracePt t="86305" x="5640388" y="2562225"/>
          <p14:tracePt t="86310" x="5630863" y="2562225"/>
          <p14:tracePt t="86316" x="5622925" y="2554288"/>
          <p14:tracePt t="86331" x="5614988" y="2554288"/>
          <p14:tracePt t="86338" x="5607050" y="2554288"/>
          <p14:tracePt t="86345" x="5599113" y="2554288"/>
          <p14:tracePt t="86359" x="5589588" y="2554288"/>
          <p14:tracePt t="86366" x="5581650" y="2554288"/>
          <p14:tracePt t="86400" x="5573713" y="2554288"/>
          <p14:tracePt t="86628" x="5589588" y="2554288"/>
          <p14:tracePt t="86635" x="5622925" y="2554288"/>
          <p14:tracePt t="86642" x="5630863" y="2554288"/>
          <p14:tracePt t="86649" x="5648325" y="2554288"/>
          <p14:tracePt t="86656" x="5664200" y="2554288"/>
          <p14:tracePt t="86670" x="5673725" y="2554288"/>
          <p14:tracePt t="86684" x="5681663" y="2554288"/>
          <p14:tracePt t="86691" x="5689600" y="2554288"/>
          <p14:tracePt t="86719" x="5697538" y="2554288"/>
          <p14:tracePt t="86728" x="5705475" y="2554288"/>
          <p14:tracePt t="86732" x="5730875" y="2554288"/>
          <p14:tracePt t="86739" x="5764213" y="2554288"/>
          <p14:tracePt t="86749" x="5797550" y="2554288"/>
          <p14:tracePt t="86753" x="5838825" y="2554288"/>
          <p14:tracePt t="86760" x="5880100" y="2554288"/>
          <p14:tracePt t="86766" x="5946775" y="2554288"/>
          <p14:tracePt t="86773" x="6005513" y="2554288"/>
          <p14:tracePt t="86780" x="6037263" y="2554288"/>
          <p14:tracePt t="86787" x="6062663" y="2554288"/>
          <p14:tracePt t="86794" x="6080125" y="2554288"/>
          <p14:tracePt t="86801" x="6096000" y="2554288"/>
          <p14:tracePt t="86810" x="6103938" y="2554288"/>
          <p14:tracePt t="86836" x="6111875" y="2554288"/>
          <p14:tracePt t="86850" x="6121400" y="2554288"/>
          <p14:tracePt t="86885" x="6129338" y="2554288"/>
          <p14:tracePt t="86899" x="6137275" y="2554288"/>
          <p14:tracePt t="86906" x="6145213" y="2554288"/>
          <p14:tracePt t="86913" x="6170613" y="2554288"/>
          <p14:tracePt t="86920" x="6196013" y="2554288"/>
          <p14:tracePt t="86928" x="6219825" y="2554288"/>
          <p14:tracePt t="86934" x="6270625" y="2546350"/>
          <p14:tracePt t="86940" x="6327775" y="2536825"/>
          <p14:tracePt t="86947" x="6369050" y="2528888"/>
          <p14:tracePt t="86954" x="6411913" y="2513013"/>
          <p14:tracePt t="86961" x="6443663" y="2513013"/>
          <p14:tracePt t="86968" x="6469063" y="2513013"/>
          <p14:tracePt t="86975" x="6486525" y="2513013"/>
          <p14:tracePt t="86982" x="6502400" y="2513013"/>
          <p14:tracePt t="86989" x="6510338" y="2513013"/>
          <p14:tracePt t="86997" x="6518275" y="2513013"/>
          <p14:tracePt t="87027" x="6527800" y="2513013"/>
          <p14:tracePt t="87040" x="6535738" y="2513013"/>
          <p14:tracePt t="87075" x="6543675" y="2513013"/>
          <p14:tracePt t="87088" x="6551613" y="2513013"/>
          <p14:tracePt t="87095" x="6561138" y="2513013"/>
          <p14:tracePt t="87111" x="6569075" y="2513013"/>
          <p14:tracePt t="87116" x="6584950" y="2513013"/>
          <p14:tracePt t="87130" x="6592888" y="2513013"/>
          <p14:tracePt t="87137" x="6602413" y="2513013"/>
          <p14:tracePt t="87150" x="6610350" y="2513013"/>
          <p14:tracePt t="87157" x="6618288" y="2513013"/>
          <p14:tracePt t="87164" x="6626225" y="2513013"/>
          <p14:tracePt t="87185" x="6635750" y="2513013"/>
          <p14:tracePt t="87206" x="6643688" y="2513013"/>
          <p14:tracePt t="89329" x="6643688" y="2520950"/>
          <p14:tracePt t="89405" x="6651625" y="2528888"/>
          <p14:tracePt t="89447" x="6651625" y="2536825"/>
          <p14:tracePt t="89502" x="6651625" y="2546350"/>
          <p14:tracePt t="89551" x="6651625" y="2554288"/>
          <p14:tracePt t="89564" x="6651625" y="2562225"/>
          <p14:tracePt t="89585" x="6651625" y="2570163"/>
          <p14:tracePt t="89592" x="6651625" y="2579688"/>
          <p14:tracePt t="89599" x="6651625" y="2587625"/>
          <p14:tracePt t="89612" x="6651625" y="2595563"/>
          <p14:tracePt t="89621" x="6651625" y="2603500"/>
          <p14:tracePt t="89627" x="6651625" y="2611438"/>
          <p14:tracePt t="89633" x="6643688" y="2620963"/>
          <p14:tracePt t="89640" x="6643688" y="2628900"/>
          <p14:tracePt t="89655" x="6643688" y="2644775"/>
          <p14:tracePt t="89661" x="6643688" y="2654300"/>
          <p14:tracePt t="89675" x="6643688" y="2678113"/>
          <p14:tracePt t="89682" x="6635750" y="2695575"/>
          <p14:tracePt t="89689" x="6635750" y="2728913"/>
          <p14:tracePt t="89696" x="6626225" y="2770188"/>
          <p14:tracePt t="89704" x="6626225" y="2811463"/>
          <p14:tracePt t="89709" x="6618288" y="2868613"/>
          <p14:tracePt t="89716" x="6618288" y="2927350"/>
          <p14:tracePt t="89724" x="6618288" y="2986088"/>
          <p14:tracePt t="89730" x="6618288" y="3043238"/>
          <p14:tracePt t="89738" x="6618288" y="3101975"/>
          <p14:tracePt t="89744" x="6618288" y="3143250"/>
          <p14:tracePt t="89751" x="6618288" y="3184525"/>
          <p14:tracePt t="89758" x="6626225" y="3217863"/>
          <p14:tracePt t="89765" x="6626225" y="3259138"/>
          <p14:tracePt t="89772" x="6635750" y="3284538"/>
          <p14:tracePt t="89779" x="6635750" y="3316288"/>
          <p14:tracePt t="89786" x="6643688" y="3341688"/>
          <p14:tracePt t="89793" x="6651625" y="3375025"/>
          <p14:tracePt t="89799" x="6651625" y="3416300"/>
          <p14:tracePt t="89806" x="6659563" y="3449638"/>
          <p14:tracePt t="89813" x="6667500" y="3508375"/>
          <p14:tracePt t="89821" x="6677025" y="3565525"/>
          <p14:tracePt t="89827" x="6677025" y="3640138"/>
          <p14:tracePt t="89834" x="6684963" y="3698875"/>
          <p14:tracePt t="89841" x="6684963" y="3756025"/>
          <p14:tracePt t="89848" x="6692900" y="3814763"/>
          <p14:tracePt t="89855" x="6692900" y="3856038"/>
          <p14:tracePt t="89862" x="6692900" y="3897313"/>
          <p14:tracePt t="89868" x="6692900" y="3938588"/>
          <p14:tracePt t="89875" x="6692900" y="3971925"/>
          <p14:tracePt t="89882" x="6692900" y="4013200"/>
          <p14:tracePt t="89890" x="6692900" y="4071938"/>
          <p14:tracePt t="89896" x="6692900" y="4113213"/>
          <p14:tracePt t="89904" x="6692900" y="4154488"/>
          <p14:tracePt t="89910" x="6692900" y="4213225"/>
          <p14:tracePt t="89917" x="6684963" y="4254500"/>
          <p14:tracePt t="89924" x="6684963" y="4311650"/>
          <p14:tracePt t="89931" x="6684963" y="4352925"/>
          <p14:tracePt t="89939" x="6677025" y="4411663"/>
          <p14:tracePt t="89945" x="6677025" y="4452938"/>
          <p14:tracePt t="89952" x="6667500" y="4502150"/>
          <p14:tracePt t="89959" x="6659563" y="4545013"/>
          <p14:tracePt t="89965" x="6651625" y="4594225"/>
          <p14:tracePt t="89973" x="6651625" y="4635500"/>
          <p14:tracePt t="89979" x="6643688" y="4660900"/>
          <p14:tracePt t="89988" x="6643688" y="4684713"/>
          <p14:tracePt t="89993" x="6635750" y="4710113"/>
          <p14:tracePt t="90000" x="6635750" y="4727575"/>
          <p14:tracePt t="90007" x="6626225" y="4743450"/>
          <p14:tracePt t="90015" x="6626225" y="4768850"/>
          <p14:tracePt t="90022" x="6618288" y="4792663"/>
          <p14:tracePt t="90029" x="6610350" y="4818063"/>
          <p14:tracePt t="90036" x="6602413" y="4833938"/>
          <p14:tracePt t="90042" x="6592888" y="4851400"/>
          <p14:tracePt t="90049" x="6592888" y="4867275"/>
          <p14:tracePt t="90056" x="6592888" y="4884738"/>
          <p14:tracePt t="90063" x="6592888" y="4900613"/>
          <p14:tracePt t="90071" x="6592888" y="4908550"/>
          <p14:tracePt t="90084" x="6592888" y="4918075"/>
          <p14:tracePt t="90091" x="6592888" y="4926013"/>
          <p14:tracePt t="90105" x="6592888" y="4933950"/>
          <p14:tracePt t="90140" x="6592888" y="4941888"/>
          <p14:tracePt t="90582" x="6584950" y="4941888"/>
          <p14:tracePt t="90596" x="6569075" y="4926013"/>
          <p14:tracePt t="90603" x="6543675" y="4908550"/>
          <p14:tracePt t="90610" x="6518275" y="4876800"/>
          <p14:tracePt t="90617" x="6469063" y="4833938"/>
          <p14:tracePt t="90624" x="6443663" y="4802188"/>
          <p14:tracePt t="90631" x="6394450" y="4759325"/>
          <p14:tracePt t="90637" x="6353175" y="4710113"/>
          <p14:tracePt t="90644" x="6327775" y="4676775"/>
          <p14:tracePt t="90651" x="6303963" y="4627563"/>
          <p14:tracePt t="90658" x="6261100" y="4602163"/>
          <p14:tracePt t="90665" x="6245225" y="4560888"/>
          <p14:tracePt t="90674" x="6229350" y="4545013"/>
          <p14:tracePt t="90679" x="6211888" y="4527550"/>
          <p14:tracePt t="90686" x="6203950" y="4502150"/>
          <p14:tracePt t="90693" x="6186488" y="4486275"/>
          <p14:tracePt t="90700" x="6170613" y="4470400"/>
          <p14:tracePt t="90707" x="6154738" y="4437063"/>
          <p14:tracePt t="90714" x="6121400" y="4386263"/>
          <p14:tracePt t="90721" x="6096000" y="4337050"/>
          <p14:tracePt t="90728" x="6054725" y="4270375"/>
          <p14:tracePt t="90734" x="6021388" y="4213225"/>
          <p14:tracePt t="90742" x="6005513" y="4162425"/>
          <p14:tracePt t="90748" x="5988050" y="4129088"/>
          <p14:tracePt t="90758" x="5972175" y="4105275"/>
          <p14:tracePt t="90762" x="5954713" y="4087813"/>
          <p14:tracePt t="90769" x="5946775" y="4071938"/>
          <p14:tracePt t="90776" x="5946775" y="4046538"/>
          <p14:tracePt t="90783" x="5938838" y="4030663"/>
          <p14:tracePt t="90791" x="5930900" y="4021138"/>
          <p14:tracePt t="90796" x="5921375" y="4005263"/>
          <p14:tracePt t="90803" x="5913438" y="3989388"/>
          <p14:tracePt t="90810" x="5905500" y="3989388"/>
          <p14:tracePt t="90818" x="5905500" y="3979863"/>
          <p14:tracePt t="90824" x="5897563" y="3963988"/>
          <p14:tracePt t="90831" x="5888038" y="3963988"/>
          <p14:tracePt t="90838" x="5888038" y="3956050"/>
          <p14:tracePt t="90845" x="5880100" y="3946525"/>
          <p14:tracePt t="90852" x="5880100" y="3938588"/>
          <p14:tracePt t="90873" x="5880100" y="3930650"/>
          <p14:tracePt t="90879" x="5872163" y="3930650"/>
          <p14:tracePt t="90894" x="5864225" y="3922713"/>
          <p14:tracePt t="90914" x="5854700" y="3914775"/>
          <p14:tracePt t="90921" x="5846763" y="3905250"/>
          <p14:tracePt t="90929" x="5830888" y="3897313"/>
          <p14:tracePt t="90935" x="5805488" y="3889375"/>
          <p14:tracePt t="90942" x="5789613" y="3871913"/>
          <p14:tracePt t="90949" x="5764213" y="3856038"/>
          <p14:tracePt t="90957" x="5756275" y="3848100"/>
          <p14:tracePt t="90962" x="5748338" y="3840163"/>
          <p14:tracePt t="90969" x="5738813" y="3840163"/>
          <p14:tracePt t="90976" x="5730875" y="3840163"/>
          <p14:tracePt t="90983" x="5730875" y="3830638"/>
          <p14:tracePt t="90998" x="5722938" y="3822700"/>
          <p14:tracePt t="91013" x="5715000" y="3822700"/>
          <p14:tracePt t="91035" x="5715000" y="3814763"/>
          <p14:tracePt t="91083" x="5715000" y="3806825"/>
          <p14:tracePt t="91111" x="5715000" y="3797300"/>
          <p14:tracePt t="91139" x="5722938" y="3789363"/>
          <p14:tracePt t="91146" x="5730875" y="3789363"/>
          <p14:tracePt t="91153" x="5748338" y="3781425"/>
          <p14:tracePt t="91159" x="5772150" y="3773488"/>
          <p14:tracePt t="91166" x="5805488" y="3765550"/>
          <p14:tracePt t="91174" x="5822950" y="3756025"/>
          <p14:tracePt t="91180" x="5854700" y="3748088"/>
          <p14:tracePt t="91191" x="5888038" y="3748088"/>
          <p14:tracePt t="91194" x="5921375" y="3740150"/>
          <p14:tracePt t="91208" x="5946775" y="3740150"/>
          <p14:tracePt t="91208" x="5972175" y="3740150"/>
          <p14:tracePt t="91214" x="5988050" y="3740150"/>
          <p14:tracePt t="91222" x="6013450" y="3740150"/>
          <p14:tracePt t="91228" x="6029325" y="3740150"/>
          <p14:tracePt t="91235" x="6037263" y="3740150"/>
          <p14:tracePt t="91242" x="6046788" y="3740150"/>
          <p14:tracePt t="91258" x="6054725" y="3740150"/>
          <p14:tracePt t="91263" x="6062663" y="3740150"/>
          <p14:tracePt t="91277" x="6070600" y="3740150"/>
          <p14:tracePt t="91284" x="6080125" y="3740150"/>
          <p14:tracePt t="91298" x="6088063" y="3740150"/>
          <p14:tracePt t="91311" x="6096000" y="3740150"/>
          <p14:tracePt t="91325" x="6103938" y="3740150"/>
          <p14:tracePt t="91332" x="6111875" y="3740150"/>
          <p14:tracePt t="91341" x="6121400" y="3740150"/>
          <p14:tracePt t="91346" x="6129338" y="3740150"/>
          <p14:tracePt t="91360" x="6145213" y="3740150"/>
          <p14:tracePt t="91367" x="6154738" y="3740150"/>
          <p14:tracePt t="91380" x="6162675" y="3740150"/>
          <p14:tracePt t="91387" x="6170613" y="3740150"/>
          <p14:tracePt t="91401" x="6178550" y="3740150"/>
          <p14:tracePt t="91423" x="6186488" y="3740150"/>
          <p14:tracePt t="91436" x="6196013" y="3740150"/>
          <p14:tracePt t="91754" x="6196013" y="3748088"/>
          <p14:tracePt t="91761" x="6196013" y="3756025"/>
          <p14:tracePt t="91769" x="6186488" y="3773488"/>
          <p14:tracePt t="91775" x="6178550" y="3797300"/>
          <p14:tracePt t="91782" x="6170613" y="3822700"/>
          <p14:tracePt t="91789" x="6162675" y="3848100"/>
          <p14:tracePt t="91796" x="6154738" y="3881438"/>
          <p14:tracePt t="91803" x="6145213" y="3905250"/>
          <p14:tracePt t="91809" x="6137275" y="3938588"/>
          <p14:tracePt t="91816" x="6129338" y="3971925"/>
          <p14:tracePt t="91825" x="6121400" y="4013200"/>
          <p14:tracePt t="91830" x="6111875" y="4046538"/>
          <p14:tracePt t="91837" x="6111875" y="4079875"/>
          <p14:tracePt t="91844" x="6111875" y="4121150"/>
          <p14:tracePt t="91851" x="6111875" y="4146550"/>
          <p14:tracePt t="91858" x="6111875" y="4187825"/>
          <p14:tracePt t="91865" x="6111875" y="4237038"/>
          <p14:tracePt t="91872" x="6111875" y="4262438"/>
          <p14:tracePt t="91879" x="6111875" y="4303713"/>
          <p14:tracePt t="91886" x="6103938" y="4352925"/>
          <p14:tracePt t="91892" x="6103938" y="4378325"/>
          <p14:tracePt t="91900" x="6103938" y="4411663"/>
          <p14:tracePt t="91908" x="6103938" y="4445000"/>
          <p14:tracePt t="91914" x="6103938" y="4478338"/>
          <p14:tracePt t="91920" x="6103938" y="4494213"/>
          <p14:tracePt t="91927" x="6103938" y="4519613"/>
          <p14:tracePt t="91934" x="6103938" y="4545013"/>
          <p14:tracePt t="91941" x="6103938" y="4560888"/>
          <p14:tracePt t="91948" x="6103938" y="4586288"/>
          <p14:tracePt t="91955" x="6111875" y="4610100"/>
          <p14:tracePt t="91961" x="6111875" y="4635500"/>
          <p14:tracePt t="91969" x="6111875" y="4643438"/>
          <p14:tracePt t="91975" x="6121400" y="4660900"/>
          <p14:tracePt t="91982" x="6121400" y="4668838"/>
          <p14:tracePt t="91996" x="6121400" y="4676775"/>
          <p14:tracePt t="92003" x="6121400" y="4684713"/>
          <p14:tracePt t="92010" x="6129338" y="4684713"/>
          <p14:tracePt t="92017" x="6129338" y="4694238"/>
          <p14:tracePt t="92031" x="6129338" y="4702175"/>
          <p14:tracePt t="92038" x="6129338" y="4710113"/>
          <p14:tracePt t="92051" x="6129338" y="4718050"/>
          <p14:tracePt t="92059" x="6137275" y="4727575"/>
          <p14:tracePt t="92065" x="6137275" y="4735513"/>
          <p14:tracePt t="92072" x="6145213" y="4751388"/>
          <p14:tracePt t="92079" x="6145213" y="4759325"/>
          <p14:tracePt t="92086" x="6154738" y="4784725"/>
          <p14:tracePt t="92093" x="6162675" y="4810125"/>
          <p14:tracePt t="92100" x="6162675" y="4833938"/>
          <p14:tracePt t="92108" x="6170613" y="4851400"/>
          <p14:tracePt t="92114" x="6178550" y="4876800"/>
          <p14:tracePt t="92121" x="6178550" y="4892675"/>
          <p14:tracePt t="92127" x="6186488" y="4900613"/>
          <p14:tracePt t="92142" x="6196013" y="4908550"/>
          <p14:tracePt t="92148" x="6196013" y="4918075"/>
          <p14:tracePt t="92155" x="6203950" y="4918075"/>
          <p14:tracePt t="92176" x="6203950" y="4926013"/>
          <p14:tracePt t="92197" x="6203950" y="4933950"/>
          <p14:tracePt t="93707" x="6211888" y="4933950"/>
          <p14:tracePt t="93727" x="6219825" y="4926013"/>
          <p14:tracePt t="93769" x="6229350" y="4926013"/>
          <p14:tracePt t="93782" x="6237288" y="4926013"/>
          <p14:tracePt t="94391" x="6096000" y="4876800"/>
          <p14:tracePt t="94398" x="5864225" y="4784725"/>
          <p14:tracePt t="94405" x="5656263" y="4694238"/>
          <p14:tracePt t="94412" x="5524500" y="4635500"/>
          <p14:tracePt t="94419" x="5399088" y="4586288"/>
          <p14:tracePt t="94426" x="5299075" y="4535488"/>
          <p14:tracePt t="94433" x="5149850" y="4486275"/>
          <p14:tracePt t="94442" x="5026025" y="4452938"/>
          <p14:tracePt t="94447" x="4910138" y="4395788"/>
          <p14:tracePt t="94454" x="4786313" y="4344988"/>
          <p14:tracePt t="94461" x="4668838" y="4287838"/>
          <p14:tracePt t="94467" x="4545013" y="4246563"/>
          <p14:tracePt t="94475" x="4437063" y="4195763"/>
          <p14:tracePt t="94481" x="4337050" y="4162425"/>
          <p14:tracePt t="94488" x="4254500" y="4129088"/>
          <p14:tracePt t="94496" x="4197350" y="4113213"/>
          <p14:tracePt t="94502" x="4122738" y="4079875"/>
          <p14:tracePt t="94509" x="4071938" y="4064000"/>
          <p14:tracePt t="94516" x="4022725" y="4038600"/>
          <p14:tracePt t="94524" x="3981450" y="4030663"/>
          <p14:tracePt t="94530" x="3940175" y="4021138"/>
          <p14:tracePt t="94537" x="3889375" y="4005263"/>
          <p14:tracePt t="94543" x="3832225" y="3989388"/>
          <p14:tracePt t="94551" x="3773488" y="3963988"/>
          <p14:tracePt t="94558" x="3706813" y="3946525"/>
          <p14:tracePt t="94564" x="3649663" y="3922713"/>
          <p14:tracePt t="94571" x="3575050" y="3897313"/>
          <p14:tracePt t="94578" x="3492500" y="3871913"/>
          <p14:tracePt t="94585" x="3433763" y="3856038"/>
          <p14:tracePt t="94592" x="3359150" y="3830638"/>
          <p14:tracePt t="94599" x="3309938" y="3822700"/>
          <p14:tracePt t="94606" x="3267075" y="3814763"/>
          <p14:tracePt t="94613" x="3235325" y="3797300"/>
          <p14:tracePt t="94620" x="3209925" y="3789363"/>
          <p14:tracePt t="94627" x="3184525" y="3781425"/>
          <p14:tracePt t="94633" x="3168650" y="3773488"/>
          <p14:tracePt t="94642" x="3143250" y="3765550"/>
          <p14:tracePt t="94647" x="3117850" y="3765550"/>
          <p14:tracePt t="94654" x="3094038" y="3756025"/>
          <p14:tracePt t="94661" x="3086100" y="3748088"/>
          <p14:tracePt t="94668" x="3060700" y="3748088"/>
          <p14:tracePt t="94676" x="3043238" y="3740150"/>
          <p14:tracePt t="94682" x="3035300" y="3732213"/>
          <p14:tracePt t="94689" x="3019425" y="3722688"/>
          <p14:tracePt t="94696" x="3001963" y="3706813"/>
          <p14:tracePt t="94703" x="2978150" y="3698875"/>
          <p14:tracePt t="94710" x="2968625" y="3681413"/>
          <p14:tracePt t="94717" x="2944813" y="3673475"/>
          <p14:tracePt t="94726" x="2919413" y="3657600"/>
          <p14:tracePt t="94730" x="2886075" y="3640138"/>
          <p14:tracePt t="94738" x="2860675" y="3632200"/>
          <p14:tracePt t="94744" x="2836863" y="3616325"/>
          <p14:tracePt t="94751" x="2819400" y="3598863"/>
          <p14:tracePt t="94758" x="2795588" y="3582988"/>
          <p14:tracePt t="94765" x="2770188" y="3565525"/>
          <p14:tracePt t="94772" x="2754313" y="3565525"/>
          <p14:tracePt t="94779" x="2728913" y="3549650"/>
          <p14:tracePt t="94785" x="2720975" y="3532188"/>
          <p14:tracePt t="94793" x="2703513" y="3516313"/>
          <p14:tracePt t="94799" x="2695575" y="3498850"/>
          <p14:tracePt t="94808" x="2679700" y="3490913"/>
          <p14:tracePt t="94813" x="2670175" y="3467100"/>
          <p14:tracePt t="94820" x="2662238" y="3449638"/>
          <p14:tracePt t="94827" x="2654300" y="3416300"/>
          <p14:tracePt t="94834" x="2654300" y="3400425"/>
          <p14:tracePt t="94842" x="2654300" y="3367088"/>
          <p14:tracePt t="94848" x="2654300" y="3333750"/>
          <p14:tracePt t="94855" x="2662238" y="3308350"/>
          <p14:tracePt t="94862" x="2662238" y="3284538"/>
          <p14:tracePt t="94869" x="2670175" y="3259138"/>
          <p14:tracePt t="94876" x="2687638" y="3233738"/>
          <p14:tracePt t="94882" x="2695575" y="3209925"/>
          <p14:tracePt t="94890" x="2703513" y="3192463"/>
          <p14:tracePt t="94896" x="2711450" y="3192463"/>
          <p14:tracePt t="94903" x="2720975" y="3176588"/>
          <p14:tracePt t="94910" x="2720975" y="3167063"/>
          <p14:tracePt t="94917" x="2728913" y="3167063"/>
          <p14:tracePt t="94925" x="2728913" y="3159125"/>
          <p14:tracePt t="94931" x="2736850" y="3151188"/>
          <p14:tracePt t="94959" x="2736850" y="3143250"/>
          <p14:tracePt t="94966" x="2744788" y="3143250"/>
          <p14:tracePt t="94979" x="2754313" y="3135313"/>
          <p14:tracePt t="96290" x="2754313" y="3143250"/>
          <p14:tracePt t="96297" x="2754313" y="3151188"/>
          <p14:tracePt t="96305" x="2744788" y="3176588"/>
          <p14:tracePt t="96310" x="2736850" y="3209925"/>
          <p14:tracePt t="96317" x="2720975" y="3225800"/>
          <p14:tracePt t="96324" x="2711450" y="3259138"/>
          <p14:tracePt t="96331" x="2703513" y="3292475"/>
          <p14:tracePt t="96338" x="2695575" y="3325813"/>
          <p14:tracePt t="96345" x="2695575" y="3349625"/>
          <p14:tracePt t="96355" x="2687638" y="3382963"/>
          <p14:tracePt t="96360" x="2687638" y="3400425"/>
          <p14:tracePt t="96367" x="2679700" y="3424238"/>
          <p14:tracePt t="96374" x="2670175" y="3457575"/>
          <p14:tracePt t="96381" x="2662238" y="3490913"/>
          <p14:tracePt t="96388" x="2654300" y="3508375"/>
          <p14:tracePt t="96394" x="2646363" y="3532188"/>
          <p14:tracePt t="96401" x="2646363" y="3557588"/>
          <p14:tracePt t="96410" x="2636838" y="3582988"/>
          <p14:tracePt t="96415" x="2636838" y="3590925"/>
          <p14:tracePt t="96422" x="2636838" y="3616325"/>
          <p14:tracePt t="96429" x="2628900" y="3632200"/>
          <p14:tracePt t="96436" x="2628900" y="3648075"/>
          <p14:tracePt t="96443" x="2620963" y="3673475"/>
          <p14:tracePt t="96449" x="2620963" y="3698875"/>
          <p14:tracePt t="96456" x="2620963" y="3714750"/>
          <p14:tracePt t="96464" x="2613025" y="3740150"/>
          <p14:tracePt t="96472" x="2613025" y="3765550"/>
          <p14:tracePt t="96477" x="2613025" y="3781425"/>
          <p14:tracePt t="96484" x="2613025" y="3806825"/>
          <p14:tracePt t="96491" x="2613025" y="3840163"/>
          <p14:tracePt t="96499" x="2613025" y="3863975"/>
          <p14:tracePt t="96505" x="2613025" y="3905250"/>
          <p14:tracePt t="96512" x="2613025" y="3930650"/>
          <p14:tracePt t="96519" x="2613025" y="3989388"/>
          <p14:tracePt t="96526" x="2613025" y="4038600"/>
          <p14:tracePt t="96532" x="2620963" y="4097338"/>
          <p14:tracePt t="96539" x="2620963" y="4154488"/>
          <p14:tracePt t="96546" x="2620963" y="4213225"/>
          <p14:tracePt t="96554" x="2620963" y="4270375"/>
          <p14:tracePt t="96560" x="2620963" y="4295775"/>
          <p14:tracePt t="96568" x="2628900" y="4344988"/>
          <p14:tracePt t="96574" x="2628900" y="4370388"/>
          <p14:tracePt t="96581" x="2628900" y="4395788"/>
          <p14:tracePt t="96588" x="2628900" y="4419600"/>
          <p14:tracePt t="96595" x="2628900" y="4437063"/>
          <p14:tracePt t="96602" x="2636838" y="4452938"/>
          <p14:tracePt t="96609" x="2636838" y="4478338"/>
          <p14:tracePt t="96616" x="2646363" y="4502150"/>
          <p14:tracePt t="96623" x="2646363" y="4519613"/>
          <p14:tracePt t="96630" x="2654300" y="4545013"/>
          <p14:tracePt t="96638" x="2654300" y="4576763"/>
          <p14:tracePt t="96643" x="2654300" y="4594225"/>
          <p14:tracePt t="96652" x="2662238" y="4610100"/>
          <p14:tracePt t="96657" x="2662238" y="4635500"/>
          <p14:tracePt t="96664" x="2670175" y="4643438"/>
          <p14:tracePt t="96672" x="2670175" y="4660900"/>
          <p14:tracePt t="96685" x="2670175" y="4668838"/>
          <p14:tracePt t="96699" x="2670175" y="4676775"/>
          <p14:tracePt t="96712" x="2670175" y="4684713"/>
          <p14:tracePt t="96726" x="2670175" y="4694238"/>
          <p14:tracePt t="96761" x="2670175" y="4702175"/>
          <p14:tracePt t="96775" x="2670175" y="4710113"/>
          <p14:tracePt t="96796" x="2670175" y="4718050"/>
          <p14:tracePt t="96802" x="2670175" y="4727575"/>
          <p14:tracePt t="96809" x="2670175" y="4735513"/>
          <p14:tracePt t="96823" x="2670175" y="4743450"/>
          <p14:tracePt t="96830" x="2670175" y="4759325"/>
          <p14:tracePt t="96844" x="2670175" y="4768850"/>
          <p14:tracePt t="96851" x="2670175" y="4776788"/>
          <p14:tracePt t="96872" x="2670175" y="4784725"/>
          <p14:tracePt t="96879" x="2670175" y="4792663"/>
          <p14:tracePt t="96892" x="2670175" y="4802188"/>
          <p14:tracePt t="96906" x="2670175" y="4810125"/>
          <p14:tracePt t="96922" x="2670175" y="4818063"/>
          <p14:tracePt t="96934" x="2670175" y="4826000"/>
          <p14:tracePt t="96941" x="2670175" y="4833938"/>
          <p14:tracePt t="96948" x="2662238" y="4833938"/>
          <p14:tracePt t="96962" x="2662238" y="4843463"/>
          <p14:tracePt t="96975" x="2662238" y="4851400"/>
          <p14:tracePt t="96989" x="2662238" y="4859338"/>
          <p14:tracePt t="97557" x="2695575" y="4859338"/>
          <p14:tracePt t="97564" x="2754313" y="4851400"/>
          <p14:tracePt t="97571" x="2852738" y="4833938"/>
          <p14:tracePt t="97578" x="2944813" y="4826000"/>
          <p14:tracePt t="97584" x="3043238" y="4826000"/>
          <p14:tracePt t="97591" x="3151188" y="4826000"/>
          <p14:tracePt t="97599" x="3251200" y="4826000"/>
          <p14:tracePt t="97606" x="3309938" y="4826000"/>
          <p14:tracePt t="97612" x="3367088" y="4826000"/>
          <p14:tracePt t="97619" x="3425825" y="4818063"/>
          <p14:tracePt t="97626" x="3475038" y="4818063"/>
          <p14:tracePt t="97633" x="3533775" y="4818063"/>
          <p14:tracePt t="97639" x="3575050" y="4818063"/>
          <p14:tracePt t="97647" x="3616325" y="4818063"/>
          <p14:tracePt t="97654" x="3665538" y="4818063"/>
          <p14:tracePt t="97661" x="3716338" y="4818063"/>
          <p14:tracePt t="97667" x="3765550" y="4818063"/>
          <p14:tracePt t="97674" x="3822700" y="4818063"/>
          <p14:tracePt t="97681" x="3889375" y="4826000"/>
          <p14:tracePt t="97689" x="3963988" y="4826000"/>
          <p14:tracePt t="97695" x="4030663" y="4826000"/>
          <p14:tracePt t="97702" x="4089400" y="4833938"/>
          <p14:tracePt t="97709" x="4171950" y="4833938"/>
          <p14:tracePt t="97716" x="4246563" y="4851400"/>
          <p14:tracePt t="97723" x="4313238" y="4851400"/>
          <p14:tracePt t="97730" x="4395788" y="4851400"/>
          <p14:tracePt t="97737" x="4454525" y="4851400"/>
          <p14:tracePt t="97744" x="4511675" y="4851400"/>
          <p14:tracePt t="97750" x="4560888" y="4851400"/>
          <p14:tracePt t="97757" x="4594225" y="4859338"/>
          <p14:tracePt t="97764" x="4635500" y="4859338"/>
          <p14:tracePt t="97773" x="4686300" y="4867275"/>
          <p14:tracePt t="97779" x="4743450" y="4876800"/>
          <p14:tracePt t="97785" x="4786313" y="4884738"/>
          <p14:tracePt t="97792" x="4827588" y="4884738"/>
          <p14:tracePt t="97799" x="4860925" y="4892675"/>
          <p14:tracePt t="97806" x="4892675" y="4900613"/>
          <p14:tracePt t="97813" x="4926013" y="4908550"/>
          <p14:tracePt t="97819" x="4967288" y="4908550"/>
          <p14:tracePt t="97826" x="5000625" y="4918075"/>
          <p14:tracePt t="97833" x="5033963" y="4926013"/>
          <p14:tracePt t="97840" x="5075238" y="4933950"/>
          <p14:tracePt t="97847" x="5126038" y="4951413"/>
          <p14:tracePt t="97855" x="5183188" y="4975225"/>
          <p14:tracePt t="97865" x="5233988" y="5000625"/>
          <p14:tracePt t="97868" x="5267325" y="5016500"/>
          <p14:tracePt t="97875" x="5283200" y="5026025"/>
          <p14:tracePt t="97882" x="5299075" y="5033963"/>
          <p14:tracePt t="97890" x="5308600" y="5041900"/>
          <p14:tracePt t="97902" x="5316538" y="5041900"/>
          <p14:tracePt t="97916" x="5324475" y="5041900"/>
          <p14:tracePt t="98034" x="5332413" y="5041900"/>
          <p14:tracePt t="100192" x="5308600" y="5041900"/>
          <p14:tracePt t="100199" x="5267325" y="5033963"/>
          <p14:tracePt t="100206" x="5233988" y="5016500"/>
          <p14:tracePt t="100212" x="5183188" y="4992688"/>
          <p14:tracePt t="100220" x="5149850" y="4975225"/>
          <p14:tracePt t="100227" x="5100638" y="4959350"/>
          <p14:tracePt t="100235" x="5067300" y="4941888"/>
          <p14:tracePt t="100240" x="5033963" y="4926013"/>
          <p14:tracePt t="100247" x="5010150" y="4908550"/>
          <p14:tracePt t="100254" x="4976813" y="4884738"/>
          <p14:tracePt t="100261" x="4943475" y="4867275"/>
          <p14:tracePt t="100269" x="4892675" y="4851400"/>
          <p14:tracePt t="100275" x="4835525" y="4810125"/>
          <p14:tracePt t="100282" x="4768850" y="4768850"/>
          <p14:tracePt t="100289" x="4719638" y="4718050"/>
          <p14:tracePt t="100296" x="4668838" y="4676775"/>
          <p14:tracePt t="100303" x="4603750" y="4610100"/>
          <p14:tracePt t="100310" x="4552950" y="4545013"/>
          <p14:tracePt t="100317" x="4495800" y="4486275"/>
          <p14:tracePt t="100324" x="4445000" y="4419600"/>
          <p14:tracePt t="100330" x="4395788" y="4352925"/>
          <p14:tracePt t="100337" x="4346575" y="4303713"/>
          <p14:tracePt t="100344" x="4305300" y="4254500"/>
          <p14:tracePt t="100353" x="4262438" y="4221163"/>
          <p14:tracePt t="100358" x="4229100" y="4187825"/>
          <p14:tracePt t="100365" x="4205288" y="4162425"/>
          <p14:tracePt t="100372" x="4171950" y="4138613"/>
          <p14:tracePt t="100379" x="4138613" y="4105275"/>
          <p14:tracePt t="100386" x="4113213" y="4079875"/>
          <p14:tracePt t="100392" x="4079875" y="4054475"/>
          <p14:tracePt t="100400" x="4048125" y="4021138"/>
          <p14:tracePt t="100407" x="4022725" y="3989388"/>
          <p14:tracePt t="100413" x="3981450" y="3956050"/>
          <p14:tracePt t="100420" x="3956050" y="3930650"/>
          <p14:tracePt t="100427" x="3930650" y="3889375"/>
          <p14:tracePt t="100436" x="3889375" y="3856038"/>
          <p14:tracePt t="100441" x="3865563" y="3822700"/>
          <p14:tracePt t="100449" x="3848100" y="3797300"/>
          <p14:tracePt t="100455" x="3832225" y="3781425"/>
          <p14:tracePt t="100462" x="3814763" y="3765550"/>
          <p14:tracePt t="100469" x="3798888" y="3740150"/>
          <p14:tracePt t="100476" x="3781425" y="3722688"/>
          <p14:tracePt t="100483" x="3765550" y="3722688"/>
          <p14:tracePt t="100490" x="3757613" y="3706813"/>
          <p14:tracePt t="100496" x="3740150" y="3681413"/>
          <p14:tracePt t="100503" x="3716338" y="3665538"/>
          <p14:tracePt t="100510" x="3683000" y="3640138"/>
          <p14:tracePt t="100519" x="3641725" y="3616325"/>
          <p14:tracePt t="100524" x="3608388" y="3590925"/>
          <p14:tracePt t="100531" x="3575050" y="3557588"/>
          <p14:tracePt t="100538" x="3533775" y="3532188"/>
          <p14:tracePt t="100545" x="3508375" y="3508375"/>
          <p14:tracePt t="100552" x="3475038" y="3490913"/>
          <p14:tracePt t="100558" x="3449638" y="3467100"/>
          <p14:tracePt t="100565" x="3433763" y="3449638"/>
          <p14:tracePt t="100573" x="3416300" y="3441700"/>
          <p14:tracePt t="100579" x="3400425" y="3433763"/>
          <p14:tracePt t="100587" x="3384550" y="3416300"/>
          <p14:tracePt t="100593" x="3367088" y="3400425"/>
          <p14:tracePt t="100600" x="3351213" y="3390900"/>
          <p14:tracePt t="100607" x="3333750" y="3375025"/>
          <p14:tracePt t="100614" x="3309938" y="3367088"/>
          <p14:tracePt t="100621" x="3292475" y="3349625"/>
          <p14:tracePt t="100628" x="3276600" y="3333750"/>
          <p14:tracePt t="100636" x="3259138" y="3325813"/>
          <p14:tracePt t="100642" x="3235325" y="3308350"/>
          <p14:tracePt t="100648" x="3217863" y="3292475"/>
          <p14:tracePt t="100656" x="3201988" y="3292475"/>
          <p14:tracePt t="100662" x="3176588" y="3275013"/>
          <p14:tracePt t="100670" x="3151188" y="3267075"/>
          <p14:tracePt t="100676" x="3135313" y="3259138"/>
          <p14:tracePt t="100683" x="3117850" y="3251200"/>
          <p14:tracePt t="100690" x="3094038" y="3233738"/>
          <p14:tracePt t="100697" x="3076575" y="3225800"/>
          <p14:tracePt t="100704" x="3052763" y="3217863"/>
          <p14:tracePt t="100711" x="3035300" y="3200400"/>
          <p14:tracePt t="100720" x="3019425" y="3200400"/>
          <p14:tracePt t="100724" x="2994025" y="3192463"/>
          <p14:tracePt t="100732" x="2978150" y="3184525"/>
          <p14:tracePt t="100742" x="2978150" y="3167063"/>
          <p14:tracePt t="100745" x="2960688" y="3159125"/>
          <p14:tracePt t="100753" x="2952750" y="3159125"/>
          <p14:tracePt t="100766" x="2944813" y="3151188"/>
          <p14:tracePt t="100787" x="2944813" y="3143250"/>
          <p14:tracePt t="100794" x="2935288" y="3143250"/>
          <p14:tracePt t="100803" x="2935288" y="3135313"/>
          <p14:tracePt t="100807" x="2927350" y="3135313"/>
          <p14:tracePt t="101763" x="2919413" y="3135313"/>
          <p14:tracePt t="101769" x="2911475" y="3135313"/>
          <p14:tracePt t="101783" x="2903538" y="3135313"/>
          <p14:tracePt t="101811" x="2894013" y="3135313"/>
          <p14:tracePt t="101818" x="2886075" y="3135313"/>
          <p14:tracePt t="101838" x="2878138" y="3135313"/>
          <p14:tracePt t="101845" x="2870200" y="3135313"/>
          <p14:tracePt t="101852" x="2860675" y="3135313"/>
          <p14:tracePt t="101873" x="2852738" y="3135313"/>
          <p14:tracePt t="101880" x="2844800" y="3135313"/>
          <p14:tracePt t="101901" x="2836863" y="3135313"/>
          <p14:tracePt t="101915" x="2828925" y="3135313"/>
          <p14:tracePt t="101928" x="2819400" y="3135313"/>
          <p14:tracePt t="102046" x="2811463" y="3135313"/>
          <p14:tracePt t="102081" x="2811463" y="3125788"/>
          <p14:tracePt t="102316" x="2828925" y="3125788"/>
          <p14:tracePt t="102323" x="2852738" y="3125788"/>
          <p14:tracePt t="102330" x="2878138" y="3125788"/>
          <p14:tracePt t="102337" x="2886075" y="3135313"/>
          <p14:tracePt t="102344" x="2894013" y="3135313"/>
          <p14:tracePt t="102351" x="2903538" y="3135313"/>
          <p14:tracePt t="102367" x="2911475" y="3135313"/>
          <p14:tracePt t="102393" x="2919413" y="3135313"/>
          <p14:tracePt t="102401" x="2927350" y="3135313"/>
          <p14:tracePt t="102407" x="2935288" y="3135313"/>
          <p14:tracePt t="102414" x="2944813" y="3135313"/>
          <p14:tracePt t="102421" x="2960688" y="3135313"/>
          <p14:tracePt t="102427" x="2978150" y="3143250"/>
          <p14:tracePt t="102434" x="3001963" y="3143250"/>
          <p14:tracePt t="102441" x="3009900" y="3151188"/>
          <p14:tracePt t="102450" x="3035300" y="3151188"/>
          <p14:tracePt t="102455" x="3052763" y="3159125"/>
          <p14:tracePt t="102462" x="3060700" y="3159125"/>
          <p14:tracePt t="102476" x="3068638" y="3159125"/>
          <p14:tracePt t="102484" x="3076575" y="3159125"/>
          <p14:tracePt t="102504" x="3086100" y="3159125"/>
          <p14:tracePt t="102524" x="3094038" y="3167063"/>
          <p14:tracePt t="102533" x="3101975" y="3167063"/>
          <p14:tracePt t="102538" x="3109913" y="3176588"/>
          <p14:tracePt t="102545" x="3135313" y="3176588"/>
          <p14:tracePt t="102552" x="3168650" y="3176588"/>
          <p14:tracePt t="102559" x="3192463" y="3184525"/>
          <p14:tracePt t="102568" x="3243263" y="3200400"/>
          <p14:tracePt t="102573" x="3267075" y="3200400"/>
          <p14:tracePt t="102580" x="3292475" y="3209925"/>
          <p14:tracePt t="102586" x="3317875" y="3209925"/>
          <p14:tracePt t="102593" x="3351213" y="3217863"/>
          <p14:tracePt t="102601" x="3375025" y="3217863"/>
          <p14:tracePt t="102607" x="3392488" y="3225800"/>
          <p14:tracePt t="102614" x="3416300" y="3233738"/>
          <p14:tracePt t="102621" x="3441700" y="3233738"/>
          <p14:tracePt t="102628" x="3467100" y="3241675"/>
          <p14:tracePt t="102635" x="3482975" y="3251200"/>
          <p14:tracePt t="102642" x="3508375" y="3259138"/>
          <p14:tracePt t="102650" x="3533775" y="3267075"/>
          <p14:tracePt t="102656" x="3567113" y="3275013"/>
          <p14:tracePt t="102662" x="3608388" y="3292475"/>
          <p14:tracePt t="102669" x="3657600" y="3308350"/>
          <p14:tracePt t="102677" x="3716338" y="3325813"/>
          <p14:tracePt t="102683" x="3765550" y="3341688"/>
          <p14:tracePt t="102690" x="3790950" y="3349625"/>
          <p14:tracePt t="102697" x="3822700" y="3359150"/>
          <p14:tracePt t="102704" x="3848100" y="3359150"/>
          <p14:tracePt t="102711" x="3865563" y="3359150"/>
          <p14:tracePt t="102719" x="3873500" y="3367088"/>
          <p14:tracePt t="102725" x="3889375" y="3367088"/>
          <p14:tracePt t="102733" x="3898900" y="3367088"/>
          <p14:tracePt t="102746" x="3906838" y="3367088"/>
          <p14:tracePt t="102752" x="3914775" y="3367088"/>
          <p14:tracePt t="102787" x="3922713" y="3367088"/>
          <p14:tracePt t="102801" x="3930650" y="3367088"/>
          <p14:tracePt t="102816" x="3940175" y="3367088"/>
          <p14:tracePt t="102822" x="3940175" y="3359150"/>
          <p14:tracePt t="102829" x="3948113" y="3359150"/>
          <p14:tracePt t="102835" x="3956050" y="3349625"/>
          <p14:tracePt t="102842" x="3963988" y="3349625"/>
          <p14:tracePt t="102850" x="3981450" y="3349625"/>
          <p14:tracePt t="102856" x="4005263" y="3341688"/>
          <p14:tracePt t="102863" x="4014788" y="3333750"/>
          <p14:tracePt t="102870" x="4030663" y="3333750"/>
          <p14:tracePt t="102877" x="4048125" y="3325813"/>
          <p14:tracePt t="102891" x="4056063" y="3316288"/>
          <p14:tracePt t="102900" x="4064000" y="3316288"/>
          <p14:tracePt t="102911" x="4071938" y="3316288"/>
          <p14:tracePt t="102925" x="4079875" y="3316288"/>
          <p14:tracePt t="102934" x="4089400" y="3308350"/>
          <p14:tracePt t="102953" x="4097338" y="3300413"/>
          <p14:tracePt t="102960" x="4113213" y="3300413"/>
          <p14:tracePt t="102967" x="4113213" y="3292475"/>
          <p14:tracePt t="102974" x="4122738" y="3292475"/>
          <p14:tracePt t="102981" x="4130675" y="3292475"/>
          <p14:tracePt t="102988" x="4138613" y="3292475"/>
          <p14:tracePt t="102995" x="4154488" y="3292475"/>
          <p14:tracePt t="103001" x="4164013" y="3284538"/>
          <p14:tracePt t="103008" x="4171950" y="3284538"/>
          <p14:tracePt t="103016" x="4179888" y="3275013"/>
          <p14:tracePt t="103022" x="4187825" y="3275013"/>
          <p14:tracePt t="103029" x="4197350" y="3275013"/>
          <p14:tracePt t="103036" x="4197350" y="3267075"/>
          <p14:tracePt t="103043" x="4205288" y="3267075"/>
          <p14:tracePt t="103057" x="4213225" y="3267075"/>
          <p14:tracePt t="103071" x="4221163" y="3267075"/>
          <p14:tracePt t="103084" x="4229100" y="3267075"/>
          <p14:tracePt t="103105" x="4229100" y="3259138"/>
          <p14:tracePt t="103119" x="4238625" y="3259138"/>
          <p14:tracePt t="103126" x="4246563" y="3251200"/>
          <p14:tracePt t="103140" x="4254500" y="3251200"/>
          <p14:tracePt t="103147" x="4262438" y="3241675"/>
          <p14:tracePt t="103154" x="4262438" y="3233738"/>
          <p14:tracePt t="103161" x="4271963" y="3225800"/>
          <p14:tracePt t="103182" x="4279900" y="3225800"/>
          <p14:tracePt t="103184" x="4287838" y="3217863"/>
          <p14:tracePt t="103189" x="4287838" y="3209925"/>
          <p14:tracePt t="103202" x="4295775" y="3200400"/>
          <p14:tracePt t="103217" x="4305300" y="3200400"/>
          <p14:tracePt t="103223" x="4305300" y="3192463"/>
          <p14:tracePt t="103230" x="4313238" y="3192463"/>
          <p14:tracePt t="103244" x="4313238" y="3184525"/>
          <p14:tracePt t="103257" x="4321175" y="3167063"/>
          <p14:tracePt t="103264" x="4329113" y="3167063"/>
          <p14:tracePt t="103271" x="4329113" y="3151188"/>
          <p14:tracePt t="103278" x="4329113" y="3143250"/>
          <p14:tracePt t="103285" x="4337050" y="3135313"/>
          <p14:tracePt t="103292" x="4346575" y="3117850"/>
          <p14:tracePt t="103300" x="4354513" y="3109913"/>
          <p14:tracePt t="103306" x="4354513" y="3101975"/>
          <p14:tracePt t="103313" x="4362450" y="3092450"/>
          <p14:tracePt t="103320" x="4362450" y="3084513"/>
          <p14:tracePt t="103340" x="4362450" y="3076575"/>
          <p14:tracePt t="103347" x="4362450" y="3068638"/>
          <p14:tracePt t="103368" x="4362450" y="3060700"/>
          <p14:tracePt t="103375" x="4362450" y="3051175"/>
          <p14:tracePt t="103384" x="4362450" y="3043238"/>
          <p14:tracePt t="103389" x="4354513" y="3027363"/>
          <p14:tracePt t="103396" x="4337050" y="3009900"/>
          <p14:tracePt t="103403" x="4329113" y="2994025"/>
          <p14:tracePt t="103410" x="4313238" y="2986088"/>
          <p14:tracePt t="103417" x="4305300" y="2968625"/>
          <p14:tracePt t="103423" x="4287838" y="2952750"/>
          <p14:tracePt t="103430" x="4279900" y="2943225"/>
          <p14:tracePt t="103437" x="4271963" y="2935288"/>
          <p14:tracePt t="103444" x="4254500" y="2927350"/>
          <p14:tracePt t="103451" x="4246563" y="2919413"/>
          <p14:tracePt t="103458" x="4238625" y="2911475"/>
          <p14:tracePt t="103472" x="4197350" y="2894013"/>
          <p14:tracePt t="103479" x="4179888" y="2886075"/>
          <p14:tracePt t="103486" x="4171950" y="2878138"/>
          <p14:tracePt t="103493" x="4154488" y="2868613"/>
          <p14:tracePt t="103500" x="4138613" y="2860675"/>
          <p14:tracePt t="103506" x="4130675" y="2852738"/>
          <p14:tracePt t="103513" x="4105275" y="2852738"/>
          <p14:tracePt t="103520" x="4089400" y="2852738"/>
          <p14:tracePt t="103527" x="4064000" y="2844800"/>
          <p14:tracePt t="103534" x="4056063" y="2844800"/>
          <p14:tracePt t="103541" x="4030663" y="2844800"/>
          <p14:tracePt t="103550" x="4014788" y="2836863"/>
          <p14:tracePt t="103555" x="4005263" y="2836863"/>
          <p14:tracePt t="103561" x="3997325" y="2827338"/>
          <p14:tracePt t="103569" x="3989388" y="2827338"/>
          <p14:tracePt t="103584" x="3981450" y="2827338"/>
          <p14:tracePt t="103597" x="3973513" y="2827338"/>
          <p14:tracePt t="103610" x="3963988" y="2827338"/>
          <p14:tracePt t="103624" x="3956050" y="2827338"/>
          <p14:tracePt t="103631" x="3948113" y="2827338"/>
          <p14:tracePt t="103645" x="3930650" y="2827338"/>
          <p14:tracePt t="103651" x="3922713" y="2827338"/>
          <p14:tracePt t="103659" x="3898900" y="2836863"/>
          <p14:tracePt t="103667" x="3873500" y="2844800"/>
          <p14:tracePt t="103672" x="3848100" y="2852738"/>
          <p14:tracePt t="103679" x="3832225" y="2860675"/>
          <p14:tracePt t="103686" x="3814763" y="2860675"/>
          <p14:tracePt t="103693" x="3806825" y="2868613"/>
          <p14:tracePt t="103700" x="3798888" y="2868613"/>
          <p14:tracePt t="103707" x="3798888" y="2878138"/>
          <p14:tracePt t="103714" x="3790950" y="2878138"/>
          <p14:tracePt t="103721" x="3781425" y="2886075"/>
          <p14:tracePt t="103742" x="3773488" y="2886075"/>
          <p14:tracePt t="103751" x="3765550" y="2894013"/>
          <p14:tracePt t="103755" x="3757613" y="2901950"/>
          <p14:tracePt t="103762" x="3748088" y="2901950"/>
          <p14:tracePt t="103769" x="3740150" y="2919413"/>
          <p14:tracePt t="103776" x="3724275" y="2943225"/>
          <p14:tracePt t="103784" x="3706813" y="2968625"/>
          <p14:tracePt t="103790" x="3698875" y="2986088"/>
          <p14:tracePt t="103797" x="3683000" y="3001963"/>
          <p14:tracePt t="103804" x="3673475" y="3017838"/>
          <p14:tracePt t="103811" x="3657600" y="3043238"/>
          <p14:tracePt t="103818" x="3657600" y="3051175"/>
          <p14:tracePt t="103825" x="3649663" y="3060700"/>
          <p14:tracePt t="103838" x="3649663" y="3068638"/>
          <p14:tracePt t="103845" x="3649663" y="3076575"/>
          <p14:tracePt t="103859" x="3649663" y="3084513"/>
          <p14:tracePt t="103873" x="3649663" y="3092450"/>
          <p14:tracePt t="103901" x="3649663" y="3101975"/>
          <p14:tracePt t="103908" x="3649663" y="3109913"/>
          <p14:tracePt t="103922" x="3649663" y="3117850"/>
          <p14:tracePt t="103929" x="3649663" y="3125788"/>
          <p14:tracePt t="103935" x="3649663" y="3135313"/>
          <p14:tracePt t="103942" x="3649663" y="3143250"/>
          <p14:tracePt t="103950" x="3649663" y="3151188"/>
          <p14:tracePt t="103956" x="3649663" y="3159125"/>
          <p14:tracePt t="103963" x="3657600" y="3159125"/>
          <p14:tracePt t="103970" x="3657600" y="3167063"/>
          <p14:tracePt t="103976" x="3665538" y="3176588"/>
          <p14:tracePt t="103984" x="3665538" y="3192463"/>
          <p14:tracePt t="103990" x="3673475" y="3200400"/>
          <p14:tracePt t="103997" x="3690938" y="3209925"/>
          <p14:tracePt t="104004" x="3698875" y="3225800"/>
          <p14:tracePt t="104011" x="3698875" y="3233738"/>
          <p14:tracePt t="104018" x="3706813" y="3233738"/>
          <p14:tracePt t="104025" x="3716338" y="3251200"/>
          <p14:tracePt t="104033" x="3716338" y="3259138"/>
          <p14:tracePt t="104039" x="3724275" y="3259138"/>
          <p14:tracePt t="104046" x="3732213" y="3267075"/>
          <p14:tracePt t="104053" x="3740150" y="3275013"/>
          <p14:tracePt t="104067" x="3740150" y="3284538"/>
          <p14:tracePt t="104074" x="3748088" y="3292475"/>
          <p14:tracePt t="104080" x="3757613" y="3292475"/>
          <p14:tracePt t="104088" x="3765550" y="3300413"/>
          <p14:tracePt t="104094" x="3773488" y="3300413"/>
          <p14:tracePt t="104101" x="3781425" y="3300413"/>
          <p14:tracePt t="104108" x="3790950" y="3300413"/>
          <p14:tracePt t="104117" x="3814763" y="3308350"/>
          <p14:tracePt t="104122" x="3848100" y="3325813"/>
          <p14:tracePt t="104129" x="3881438" y="3333750"/>
          <p14:tracePt t="104136" x="3914775" y="3341688"/>
          <p14:tracePt t="104143" x="3948113" y="3359150"/>
          <p14:tracePt t="104150" x="3989388" y="3367088"/>
          <p14:tracePt t="104157" x="4038600" y="3375025"/>
          <p14:tracePt t="104163" x="4071938" y="3382963"/>
          <p14:tracePt t="104170" x="4097338" y="3390900"/>
          <p14:tracePt t="104177" x="4122738" y="3400425"/>
          <p14:tracePt t="104185" x="4146550" y="3400425"/>
          <p14:tracePt t="104191" x="4164013" y="3408363"/>
          <p14:tracePt t="104205" x="4179888" y="3408363"/>
          <p14:tracePt t="104212" x="4187825" y="3408363"/>
          <p14:tracePt t="104247" x="4197350" y="3408363"/>
          <p14:tracePt t="104260" x="4205288" y="3408363"/>
          <p14:tracePt t="104274" x="4221163" y="3408363"/>
          <p14:tracePt t="104281" x="4238625" y="3408363"/>
          <p14:tracePt t="104289" x="4254500" y="3400425"/>
          <p14:tracePt t="104295" x="4279900" y="3390900"/>
          <p14:tracePt t="104302" x="4295775" y="3382963"/>
          <p14:tracePt t="104309" x="4313238" y="3375025"/>
          <p14:tracePt t="104318" x="4337050" y="3367088"/>
          <p14:tracePt t="104323" x="4362450" y="3359150"/>
          <p14:tracePt t="104329" x="4387850" y="3341688"/>
          <p14:tracePt t="104337" x="4395788" y="3333750"/>
          <p14:tracePt t="104343" x="4403725" y="3333750"/>
          <p14:tracePt t="104351" x="4411663" y="3333750"/>
          <p14:tracePt t="104357" x="4421188" y="3333750"/>
          <p14:tracePt t="104364" x="4421188" y="3325813"/>
          <p14:tracePt t="104378" x="4429125" y="3316288"/>
          <p14:tracePt t="104392" x="4437063" y="3316288"/>
          <p14:tracePt t="104960" x="4437063" y="3308350"/>
          <p14:tracePt t="105374" x="4429125" y="3308350"/>
          <p14:tracePt t="107693" x="4429125" y="3316288"/>
          <p14:tracePt t="107700" x="4445000" y="3349625"/>
          <p14:tracePt t="107707" x="4462463" y="3382963"/>
          <p14:tracePt t="107714" x="4495800" y="3433763"/>
          <p14:tracePt t="107721" x="4519613" y="3498850"/>
          <p14:tracePt t="107728" x="4552950" y="3549650"/>
          <p14:tracePt t="107735" x="4586288" y="3606800"/>
          <p14:tracePt t="107744" x="4627563" y="3665538"/>
          <p14:tracePt t="107749" x="4652963" y="3714750"/>
          <p14:tracePt t="107755" x="4702175" y="3781425"/>
          <p14:tracePt t="107762" x="4743450" y="3830638"/>
          <p14:tracePt t="107769" x="4786313" y="3889375"/>
          <p14:tracePt t="107777" x="4827588" y="3938588"/>
          <p14:tracePt t="107783" x="4868863" y="3989388"/>
          <p14:tracePt t="107790" x="4910138" y="4038600"/>
          <p14:tracePt t="107797" x="4951413" y="4105275"/>
          <p14:tracePt t="107804" x="4992688" y="4162425"/>
          <p14:tracePt t="107811" x="5033963" y="4229100"/>
          <p14:tracePt t="107818" x="5075238" y="4278313"/>
          <p14:tracePt t="107824" x="5100638" y="4337050"/>
          <p14:tracePt t="107832" x="5141913" y="4386263"/>
          <p14:tracePt t="107838" x="5159375" y="4427538"/>
          <p14:tracePt t="107846" x="5175250" y="4460875"/>
          <p14:tracePt t="107852" x="5192713" y="4494213"/>
          <p14:tracePt t="107860" x="5208588" y="4511675"/>
          <p14:tracePt t="107866" x="5216525" y="4527550"/>
          <p14:tracePt t="107873" x="5233988" y="4545013"/>
          <p14:tracePt t="107880" x="5241925" y="4560888"/>
          <p14:tracePt t="107887" x="5241925" y="4568825"/>
          <p14:tracePt t="107894" x="5249863" y="4586288"/>
          <p14:tracePt t="107901" x="5257800" y="4602163"/>
          <p14:tracePt t="107908" x="5267325" y="4619625"/>
          <p14:tracePt t="107915" x="5275263" y="4627563"/>
          <p14:tracePt t="107922" x="5283200" y="4651375"/>
          <p14:tracePt t="107928" x="5291138" y="4676775"/>
          <p14:tracePt t="107935" x="5308600" y="4702175"/>
          <p14:tracePt t="107944" x="5308600" y="4718050"/>
          <p14:tracePt t="107949" x="5316538" y="4743450"/>
          <p14:tracePt t="107956" x="5332413" y="4768850"/>
          <p14:tracePt t="107963" x="5349875" y="4792663"/>
          <p14:tracePt t="107970" x="5357813" y="4810125"/>
          <p14:tracePt t="107977" x="5373688" y="4833938"/>
          <p14:tracePt t="107984" x="5391150" y="4851400"/>
          <p14:tracePt t="107991" x="5399088" y="4867275"/>
          <p14:tracePt t="107997" x="5407025" y="4884738"/>
          <p14:tracePt t="108004" x="5416550" y="4884738"/>
          <p14:tracePt t="108018" x="5424488" y="4892675"/>
          <p14:tracePt t="108032" x="5424488" y="4900613"/>
          <p14:tracePt t="108053" x="5432425" y="4900613"/>
          <p14:tracePt t="108067" x="5440363" y="4908550"/>
          <p14:tracePt t="108110" x="5440363" y="4918075"/>
          <p14:tracePt t="108122" x="5448300" y="4918075"/>
          <p14:tracePt t="108136" x="5448300" y="4926013"/>
          <p14:tracePt t="108150" x="5457825" y="4926013"/>
          <p14:tracePt t="108164" x="5465763" y="4933950"/>
          <p14:tracePt t="108185" x="5465763" y="4941888"/>
          <p14:tracePt t="110480" x="5457825" y="4941888"/>
          <p14:tracePt t="110501" x="5440363" y="4918075"/>
          <p14:tracePt t="110508" x="5391150" y="4884738"/>
          <p14:tracePt t="110516" x="5357813" y="4833938"/>
          <p14:tracePt t="110523" x="5308600" y="4784725"/>
          <p14:tracePt t="110530" x="5241925" y="4718050"/>
          <p14:tracePt t="110539" x="5200650" y="4660900"/>
          <p14:tracePt t="110544" x="5159375" y="4610100"/>
          <p14:tracePt t="110551" x="5118100" y="4568825"/>
          <p14:tracePt t="110558" x="5100638" y="4535488"/>
          <p14:tracePt t="110565" x="5084763" y="4511675"/>
          <p14:tracePt t="110572" x="5075238" y="4494213"/>
          <p14:tracePt t="110579" x="5051425" y="4486275"/>
          <p14:tracePt t="110585" x="5033963" y="4460875"/>
          <p14:tracePt t="110592" x="5018088" y="4445000"/>
          <p14:tracePt t="110599" x="5000625" y="4419600"/>
          <p14:tracePt t="110606" x="4976813" y="4395788"/>
          <p14:tracePt t="110613" x="4959350" y="4370388"/>
          <p14:tracePt t="110620" x="4926013" y="4337050"/>
          <p14:tracePt t="110627" x="4902200" y="4303713"/>
          <p14:tracePt t="110634" x="4876800" y="4254500"/>
          <p14:tracePt t="110640" x="4843463" y="4221163"/>
          <p14:tracePt t="110648" x="4818063" y="4171950"/>
          <p14:tracePt t="110656" x="4802188" y="4138613"/>
          <p14:tracePt t="110661" x="4786313" y="4113213"/>
          <p14:tracePt t="110668" x="4768850" y="4087813"/>
          <p14:tracePt t="110675" x="4752975" y="4071938"/>
          <p14:tracePt t="110682" x="4735513" y="4054475"/>
          <p14:tracePt t="110689" x="4727575" y="4046538"/>
          <p14:tracePt t="110696" x="4711700" y="4021138"/>
          <p14:tracePt t="110703" x="4686300" y="4005263"/>
          <p14:tracePt t="110709" x="4668838" y="3979863"/>
          <p14:tracePt t="110716" x="4645025" y="3956050"/>
          <p14:tracePt t="110723" x="4619625" y="3930650"/>
          <p14:tracePt t="110730" x="4594225" y="3897313"/>
          <p14:tracePt t="110739" x="4578350" y="3863975"/>
          <p14:tracePt t="110744" x="4552950" y="3830638"/>
          <p14:tracePt t="110751" x="4537075" y="3814763"/>
          <p14:tracePt t="110758" x="4529138" y="3789363"/>
          <p14:tracePt t="110765" x="4511675" y="3773488"/>
          <p14:tracePt t="110779" x="4503738" y="3765550"/>
          <p14:tracePt t="110786" x="4503738" y="3756025"/>
          <p14:tracePt t="110793" x="4495800" y="3756025"/>
          <p14:tracePt t="110806" x="4486275" y="3748088"/>
          <p14:tracePt t="110834" x="4486275" y="3740150"/>
          <p14:tracePt t="110855" x="4486275" y="3732213"/>
          <p14:tracePt t="110896" x="4486275" y="3722688"/>
          <p14:tracePt t="110905" x="4478338" y="3706813"/>
          <p14:tracePt t="110910" x="4462463" y="3681413"/>
          <p14:tracePt t="110917" x="4445000" y="3665538"/>
          <p14:tracePt t="110924" x="4429125" y="3640138"/>
          <p14:tracePt t="110931" x="4411663" y="3616325"/>
          <p14:tracePt t="110939" x="4387850" y="3582988"/>
          <p14:tracePt t="110945" x="4362450" y="3549650"/>
          <p14:tracePt t="110952" x="4321175" y="3498850"/>
          <p14:tracePt t="110959" x="4295775" y="3449638"/>
          <p14:tracePt t="110966" x="4254500" y="3400425"/>
          <p14:tracePt t="110973" x="4238625" y="3375025"/>
          <p14:tracePt t="110980" x="4221163" y="3349625"/>
          <p14:tracePt t="110987" x="4205288" y="3325813"/>
          <p14:tracePt t="110993" x="4205288" y="3316288"/>
          <p14:tracePt t="111000" x="4197350" y="3292475"/>
          <p14:tracePt t="111007" x="4179888" y="3275013"/>
          <p14:tracePt t="111014" x="4171950" y="3259138"/>
          <p14:tracePt t="111022" x="4171950" y="3251200"/>
          <p14:tracePt t="111028" x="4171950" y="3241675"/>
          <p14:tracePt t="111035" x="4171950" y="3233738"/>
          <p14:tracePt t="111056" x="4171950" y="3225800"/>
          <p14:tracePt t="111063" x="4164013" y="3225800"/>
          <p14:tracePt t="111069" x="4164013" y="3217863"/>
          <p14:tracePt t="111105" x="4154488" y="3209925"/>
          <p14:tracePt t="111180" x="4146550" y="3209925"/>
          <p14:tracePt t="111450" x="4164013" y="3209925"/>
          <p14:tracePt t="111458" x="4187825" y="3209925"/>
          <p14:tracePt t="111464" x="4213225" y="3209925"/>
          <p14:tracePt t="111471" x="4238625" y="3209925"/>
          <p14:tracePt t="111478" x="4254500" y="3209925"/>
          <p14:tracePt t="111484" x="4279900" y="3209925"/>
          <p14:tracePt t="111492" x="4295775" y="3209925"/>
          <p14:tracePt t="111508" x="4313238" y="3209925"/>
          <p14:tracePt t="111509" x="4346575" y="3209925"/>
          <p14:tracePt t="111512" x="4379913" y="3217863"/>
          <p14:tracePt t="111519" x="4421188" y="3217863"/>
          <p14:tracePt t="111526" x="4462463" y="3217863"/>
          <p14:tracePt t="111533" x="4537075" y="3225800"/>
          <p14:tracePt t="111541" x="4619625" y="3225800"/>
          <p14:tracePt t="111547" x="4686300" y="3233738"/>
          <p14:tracePt t="111554" x="4776788" y="3241675"/>
          <p14:tracePt t="111561" x="4860925" y="3241675"/>
          <p14:tracePt t="111568" x="4926013" y="3259138"/>
          <p14:tracePt t="111575" x="5018088" y="3267075"/>
          <p14:tracePt t="111581" x="5084763" y="3275013"/>
          <p14:tracePt t="111588" x="5141913" y="3284538"/>
          <p14:tracePt t="111595" x="5216525" y="3300413"/>
          <p14:tracePt t="111602" x="5291138" y="3316288"/>
          <p14:tracePt t="111609" x="5349875" y="3325813"/>
          <p14:tracePt t="111616" x="5416550" y="3349625"/>
          <p14:tracePt t="111625" x="5465763" y="3359150"/>
          <p14:tracePt t="111630" x="5507038" y="3367088"/>
          <p14:tracePt t="111636" x="5556250" y="3375025"/>
          <p14:tracePt t="111644" x="5581650" y="3382963"/>
          <p14:tracePt t="111650" x="5607050" y="3390900"/>
          <p14:tracePt t="111658" x="5630863" y="3400425"/>
          <p14:tracePt t="111664" x="5656263" y="3408363"/>
          <p14:tracePt t="111671" x="5673725" y="3408363"/>
          <p14:tracePt t="111679" x="5689600" y="3416300"/>
          <p14:tracePt t="111685" x="5697538" y="3416300"/>
          <p14:tracePt t="111692" x="5705475" y="3416300"/>
          <p14:tracePt t="111698" x="5715000" y="3416300"/>
          <p14:tracePt t="111706" x="5722938" y="3416300"/>
          <p14:tracePt t="111720" x="5730875" y="3416300"/>
          <p14:tracePt t="111726" x="5738813" y="3416300"/>
          <p14:tracePt t="111742" x="5748338" y="3416300"/>
          <p14:tracePt t="111768" x="5756275" y="3416300"/>
          <p14:tracePt t="111782" x="5764213" y="3416300"/>
          <p14:tracePt t="111803" x="5772150" y="3416300"/>
          <p14:tracePt t="111809" x="5780088" y="3416300"/>
          <p14:tracePt t="111817" x="5789613" y="3416300"/>
          <p14:tracePt t="111830" x="5789613" y="3408363"/>
          <p14:tracePt t="111837" x="5797550" y="3408363"/>
          <p14:tracePt t="111844" x="5805488" y="3408363"/>
          <p14:tracePt t="111859" x="5813425" y="3408363"/>
          <p14:tracePt t="111865" x="5822950" y="3408363"/>
          <p14:tracePt t="111886" x="5830888" y="3408363"/>
          <p14:tracePt t="111913" x="5838825" y="3408363"/>
          <p14:tracePt t="111982" x="5838825" y="3400425"/>
          <p14:tracePt t="113601" x="5830888" y="3400425"/>
          <p14:tracePt t="113608" x="5830888" y="3408363"/>
          <p14:tracePt t="113614" x="5822950" y="3408363"/>
          <p14:tracePt t="113622" x="5822950" y="3416300"/>
          <p14:tracePt t="113635" x="5813425" y="3416300"/>
          <p14:tracePt t="113649" x="5805488" y="3416300"/>
          <p14:tracePt t="113656" x="5805488" y="3424238"/>
          <p14:tracePt t="113663" x="5797550" y="3424238"/>
          <p14:tracePt t="113670" x="5789613" y="3433763"/>
          <p14:tracePt t="113677" x="5780088" y="3441700"/>
          <p14:tracePt t="113684" x="5764213" y="3441700"/>
          <p14:tracePt t="113693" x="5748338" y="3449638"/>
          <p14:tracePt t="113698" x="5730875" y="3467100"/>
          <p14:tracePt t="113705" x="5715000" y="3475038"/>
          <p14:tracePt t="113711" x="5705475" y="3482975"/>
          <p14:tracePt t="113718" x="5689600" y="3490913"/>
          <p14:tracePt t="113726" x="5673725" y="3498850"/>
          <p14:tracePt t="113732" x="5673725" y="3508375"/>
          <p14:tracePt t="113739" x="5656263" y="3516313"/>
          <p14:tracePt t="113746" x="5640388" y="3516313"/>
          <p14:tracePt t="113753" x="5640388" y="3524250"/>
          <p14:tracePt t="113760" x="5630863" y="3532188"/>
          <p14:tracePt t="113767" x="5622925" y="3541713"/>
          <p14:tracePt t="113774" x="5614988" y="3541713"/>
          <p14:tracePt t="113787" x="5607050" y="3549650"/>
          <p14:tracePt t="113795" x="5599113" y="3557588"/>
          <p14:tracePt t="113811" x="5599113" y="3565525"/>
          <p14:tracePt t="113815" x="5589588" y="3573463"/>
          <p14:tracePt t="113822" x="5581650" y="3573463"/>
          <p14:tracePt t="113829" x="5581650" y="3582988"/>
          <p14:tracePt t="113836" x="5573713" y="3582988"/>
          <p14:tracePt t="113843" x="5573713" y="3590925"/>
          <p14:tracePt t="113850" x="5565775" y="3606800"/>
          <p14:tracePt t="113857" x="5556250" y="3606800"/>
          <p14:tracePt t="113864" x="5556250" y="3616325"/>
          <p14:tracePt t="113871" x="5556250" y="3624263"/>
          <p14:tracePt t="113884" x="5556250" y="3632200"/>
          <p14:tracePt t="113893" x="5548313" y="3640138"/>
          <p14:tracePt t="113905" x="5548313" y="3648075"/>
          <p14:tracePt t="113926" x="5548313" y="3657600"/>
          <p14:tracePt t="113947" x="5548313" y="3665538"/>
          <p14:tracePt t="113960" x="5548313" y="3673475"/>
          <p14:tracePt t="113976" x="5548313" y="3690938"/>
          <p14:tracePt t="113981" x="5565775" y="3706813"/>
          <p14:tracePt t="113988" x="5573713" y="3722688"/>
          <p14:tracePt t="113995" x="5599113" y="3748088"/>
          <p14:tracePt t="114002" x="5614988" y="3773488"/>
          <p14:tracePt t="114009" x="5640388" y="3789363"/>
          <p14:tracePt t="114016" x="5648325" y="3797300"/>
          <p14:tracePt t="114022" x="5673725" y="3814763"/>
          <p14:tracePt t="114029" x="5697538" y="3830638"/>
          <p14:tracePt t="114036" x="5715000" y="3848100"/>
          <p14:tracePt t="114044" x="5730875" y="3856038"/>
          <p14:tracePt t="114050" x="5738813" y="3863975"/>
          <p14:tracePt t="114057" x="5764213" y="3881438"/>
          <p14:tracePt t="114064" x="5780088" y="3881438"/>
          <p14:tracePt t="114071" x="5789613" y="3889375"/>
          <p14:tracePt t="114078" x="5805488" y="3897313"/>
          <p14:tracePt t="114085" x="5822950" y="3897313"/>
          <p14:tracePt t="114093" x="5830888" y="3905250"/>
          <p14:tracePt t="114099" x="5854700" y="3914775"/>
          <p14:tracePt t="114106" x="5872163" y="3922713"/>
          <p14:tracePt t="114113" x="5880100" y="3922713"/>
          <p14:tracePt t="114120" x="5888038" y="3922713"/>
          <p14:tracePt t="114133" x="5897563" y="3922713"/>
          <p14:tracePt t="114140" x="5905500" y="3922713"/>
          <p14:tracePt t="114154" x="5913438" y="3922713"/>
          <p14:tracePt t="114175" x="5930900" y="3922713"/>
          <p14:tracePt t="114177" x="5946775" y="3930650"/>
          <p14:tracePt t="114182" x="5972175" y="3930650"/>
          <p14:tracePt t="114189" x="5980113" y="3930650"/>
          <p14:tracePt t="114195" x="6005513" y="3930650"/>
          <p14:tracePt t="114202" x="6021388" y="3930650"/>
          <p14:tracePt t="114210" x="6037263" y="3930650"/>
          <p14:tracePt t="114216" x="6062663" y="3930650"/>
          <p14:tracePt t="114223" x="6080125" y="3930650"/>
          <p14:tracePt t="114230" x="6096000" y="3922713"/>
          <p14:tracePt t="114237" x="6111875" y="3922713"/>
          <p14:tracePt t="114244" x="6129338" y="3922713"/>
          <p14:tracePt t="114251" x="6137275" y="3914775"/>
          <p14:tracePt t="114258" x="6154738" y="3905250"/>
          <p14:tracePt t="114265" x="6178550" y="3905250"/>
          <p14:tracePt t="114271" x="6196013" y="3897313"/>
          <p14:tracePt t="114279" x="6219825" y="3881438"/>
          <p14:tracePt t="114286" x="6245225" y="3871913"/>
          <p14:tracePt t="114293" x="6278563" y="3863975"/>
          <p14:tracePt t="114299" x="6303963" y="3848100"/>
          <p14:tracePt t="114306" x="6319838" y="3840163"/>
          <p14:tracePt t="114313" x="6345238" y="3830638"/>
          <p14:tracePt t="114320" x="6369050" y="3814763"/>
          <p14:tracePt t="114328" x="6386513" y="3806825"/>
          <p14:tracePt t="114334" x="6394450" y="3797300"/>
          <p14:tracePt t="114341" x="6411913" y="3789363"/>
          <p14:tracePt t="114348" x="6419850" y="3781425"/>
          <p14:tracePt t="114368" x="6427788" y="3781425"/>
          <p14:tracePt t="114382" x="6427788" y="3773488"/>
          <p14:tracePt t="114389" x="6435725" y="3773488"/>
          <p14:tracePt t="114403" x="6443663" y="3773488"/>
          <p14:tracePt t="114714" x="6435725" y="3773488"/>
          <p14:tracePt t="114728" x="6427788" y="3773488"/>
          <p14:tracePt t="114735" x="6419850" y="3773488"/>
          <p14:tracePt t="114742" x="6402388" y="3773488"/>
          <p14:tracePt t="114749" x="6386513" y="3781425"/>
          <p14:tracePt t="114756" x="6353175" y="3789363"/>
          <p14:tracePt t="114764" x="6319838" y="3797300"/>
          <p14:tracePt t="114769" x="6286500" y="3797300"/>
          <p14:tracePt t="114776" x="6245225" y="3806825"/>
          <p14:tracePt t="114784" x="6219825" y="3806825"/>
          <p14:tracePt t="114790" x="6196013" y="3814763"/>
          <p14:tracePt t="114797" x="6170613" y="3814763"/>
          <p14:tracePt t="114804" x="6154738" y="3814763"/>
          <p14:tracePt t="114811" x="6145213" y="3814763"/>
          <p14:tracePt t="114818" x="6137275" y="3814763"/>
          <p14:tracePt t="114825" x="6129338" y="3822700"/>
          <p14:tracePt t="114839" x="6121400" y="3822700"/>
          <p14:tracePt t="114852" x="6111875" y="3830638"/>
          <p14:tracePt t="114859" x="6103938" y="3830638"/>
          <p14:tracePt t="114866" x="6103938" y="3840163"/>
          <p14:tracePt t="114873" x="6096000" y="3840163"/>
          <p14:tracePt t="114887" x="6088063" y="3840163"/>
          <p14:tracePt t="114894" x="6080125" y="3840163"/>
          <p14:tracePt t="114901" x="6080125" y="3848100"/>
          <p14:tracePt t="114908" x="6070600" y="3848100"/>
          <p14:tracePt t="114915" x="6062663" y="3856038"/>
          <p14:tracePt t="114931" x="6062663" y="3863975"/>
          <p14:tracePt t="114936" x="6054725" y="3871913"/>
          <p14:tracePt t="114942" x="6046788" y="3871913"/>
          <p14:tracePt t="114949" x="6037263" y="3881438"/>
          <p14:tracePt t="114964" x="6037263" y="3889375"/>
          <p14:tracePt t="114970" x="6029325" y="3897313"/>
          <p14:tracePt t="114977" x="6021388" y="3897313"/>
          <p14:tracePt t="114991" x="6013450" y="3914775"/>
          <p14:tracePt t="114998" x="6005513" y="3938588"/>
          <p14:tracePt t="115004" x="5995988" y="3956050"/>
          <p14:tracePt t="115012" x="5980113" y="3989388"/>
          <p14:tracePt t="115019" x="5972175" y="4021138"/>
          <p14:tracePt t="115025" x="5962650" y="4046538"/>
          <p14:tracePt t="115032" x="5954713" y="4079875"/>
          <p14:tracePt t="115039" x="5946775" y="4113213"/>
          <p14:tracePt t="115048" x="5938838" y="4146550"/>
          <p14:tracePt t="115053" x="5930900" y="4162425"/>
          <p14:tracePt t="115060" x="5930900" y="4187825"/>
          <p14:tracePt t="115067" x="5930900" y="4221163"/>
          <p14:tracePt t="115074" x="5921375" y="4246563"/>
          <p14:tracePt t="115081" x="5921375" y="4254500"/>
          <p14:tracePt t="115088" x="5913438" y="4278313"/>
          <p14:tracePt t="115095" x="5913438" y="4287838"/>
          <p14:tracePt t="115101" x="5913438" y="4311650"/>
          <p14:tracePt t="115108" x="5913438" y="4337050"/>
          <p14:tracePt t="115115" x="5913438" y="4344988"/>
          <p14:tracePt t="115122" x="5913438" y="4378325"/>
          <p14:tracePt t="115131" x="5913438" y="4403725"/>
          <p14:tracePt t="115136" x="5913438" y="4437063"/>
          <p14:tracePt t="115143" x="5913438" y="4460875"/>
          <p14:tracePt t="115150" x="5913438" y="4494213"/>
          <p14:tracePt t="115157" x="5913438" y="4519613"/>
          <p14:tracePt t="115164" x="5921375" y="4545013"/>
          <p14:tracePt t="115170" x="5921375" y="4560888"/>
          <p14:tracePt t="115181" x="5921375" y="4586288"/>
          <p14:tracePt t="115184" x="5930900" y="4610100"/>
          <p14:tracePt t="115191" x="5930900" y="4619625"/>
          <p14:tracePt t="115199" x="5930900" y="4643438"/>
          <p14:tracePt t="115205" x="5938838" y="4660900"/>
          <p14:tracePt t="115214" x="5938838" y="4668838"/>
          <p14:tracePt t="115219" x="5938838" y="4684713"/>
          <p14:tracePt t="115226" x="5938838" y="4694238"/>
          <p14:tracePt t="115233" x="5938838" y="4718050"/>
          <p14:tracePt t="115240" x="5938838" y="4735513"/>
          <p14:tracePt t="115247" x="5946775" y="4751388"/>
          <p14:tracePt t="115254" x="5946775" y="4776788"/>
          <p14:tracePt t="115261" x="5946775" y="4802188"/>
          <p14:tracePt t="115268" x="5946775" y="4818063"/>
          <p14:tracePt t="115274" x="5946775" y="4843463"/>
          <p14:tracePt t="115281" x="5946775" y="4859338"/>
          <p14:tracePt t="115288" x="5946775" y="4867275"/>
          <p14:tracePt t="115295" x="5946775" y="4876800"/>
          <p14:tracePt t="115302" x="5954713" y="4884738"/>
          <p14:tracePt t="115316" x="5954713" y="4892675"/>
          <p14:tracePt t="115323" x="5954713" y="4900613"/>
          <p14:tracePt t="115331" x="5954713" y="4908550"/>
          <p14:tracePt t="115351" x="5954713" y="4918075"/>
          <p14:tracePt t="115364" x="5954713" y="4926013"/>
          <p14:tracePt t="115399" x="5954713" y="4933950"/>
          <p14:tracePt t="118103" x="5954713" y="4926013"/>
          <p14:tracePt t="118110" x="5938838" y="4908550"/>
          <p14:tracePt t="118117" x="5921375" y="4892675"/>
          <p14:tracePt t="118124" x="5913438" y="4876800"/>
          <p14:tracePt t="118131" x="5897563" y="4876800"/>
          <p14:tracePt t="118138" x="5880100" y="4859338"/>
          <p14:tracePt t="118145" x="5864225" y="4851400"/>
          <p14:tracePt t="118152" x="5854700" y="4833938"/>
          <p14:tracePt t="118158" x="5838825" y="4826000"/>
          <p14:tracePt t="118166" x="5813425" y="4810125"/>
          <p14:tracePt t="118179" x="5789613" y="4802188"/>
          <p14:tracePt t="118179" x="5764213" y="4792663"/>
          <p14:tracePt t="118186" x="5748338" y="4784725"/>
          <p14:tracePt t="118195" x="5722938" y="4776788"/>
          <p14:tracePt t="118200" x="5697538" y="4759325"/>
          <p14:tracePt t="118207" x="5681663" y="4751388"/>
          <p14:tracePt t="118214" x="5664200" y="4743450"/>
          <p14:tracePt t="118221" x="5640388" y="4735513"/>
          <p14:tracePt t="118228" x="5622925" y="4735513"/>
          <p14:tracePt t="118235" x="5614988" y="4727575"/>
          <p14:tracePt t="118241" x="5599113" y="4727575"/>
          <p14:tracePt t="118249" x="5589588" y="4727575"/>
          <p14:tracePt t="118262" x="5573713" y="4727575"/>
          <p14:tracePt t="118269" x="5565775" y="4727575"/>
          <p14:tracePt t="118277" x="5548313" y="4727575"/>
          <p14:tracePt t="118283" x="5532438" y="4727575"/>
          <p14:tracePt t="118290" x="5524500" y="4727575"/>
          <p14:tracePt t="118297" x="5507038" y="4727575"/>
          <p14:tracePt t="118304" x="5481638" y="4727575"/>
          <p14:tracePt t="118311" x="5473700" y="4727575"/>
          <p14:tracePt t="118318" x="5457825" y="4727575"/>
          <p14:tracePt t="118324" x="5440363" y="4727575"/>
          <p14:tracePt t="118332" x="5424488" y="4727575"/>
          <p14:tracePt t="118338" x="5407025" y="4727575"/>
          <p14:tracePt t="118345" x="5399088" y="4727575"/>
          <p14:tracePt t="118352" x="5391150" y="4727575"/>
          <p14:tracePt t="118359" x="5383213" y="4727575"/>
          <p14:tracePt t="118366" x="5365750" y="4727575"/>
          <p14:tracePt t="118373" x="5349875" y="4727575"/>
          <p14:tracePt t="118380" x="5332413" y="4735513"/>
          <p14:tracePt t="118387" x="5332413" y="4743450"/>
          <p14:tracePt t="118395" x="5316538" y="4751388"/>
          <p14:tracePt t="118401" x="5299075" y="4768850"/>
          <p14:tracePt t="118408" x="5291138" y="4768850"/>
          <p14:tracePt t="118414" x="5275263" y="4776788"/>
          <p14:tracePt t="118421" x="5267325" y="4792663"/>
          <p14:tracePt t="118429" x="5249863" y="4802188"/>
          <p14:tracePt t="118435" x="5249863" y="4818063"/>
          <p14:tracePt t="118442" x="5233988" y="4818063"/>
          <p14:tracePt t="118449" x="5224463" y="4826000"/>
          <p14:tracePt t="118456" x="5216525" y="4843463"/>
          <p14:tracePt t="118470" x="5208588" y="4851400"/>
          <p14:tracePt t="118479" x="5200650" y="4867275"/>
          <p14:tracePt t="118484" x="5192713" y="4876800"/>
          <p14:tracePt t="118490" x="5192713" y="4884738"/>
          <p14:tracePt t="118498" x="5192713" y="4900613"/>
          <p14:tracePt t="118504" x="5183188" y="4908550"/>
          <p14:tracePt t="118511" x="5175250" y="4918075"/>
          <p14:tracePt t="118518" x="5167313" y="4933950"/>
          <p14:tracePt t="118532" x="5159375" y="4941888"/>
          <p14:tracePt t="118546" x="5159375" y="4951413"/>
          <p14:tracePt t="118560" x="5159375" y="4959350"/>
          <p14:tracePt t="118580" x="5159375" y="4967288"/>
          <p14:tracePt t="118636" x="5175250" y="4975225"/>
          <p14:tracePt t="118643" x="5192713" y="4975225"/>
          <p14:tracePt t="118650" x="5224463" y="4975225"/>
          <p14:tracePt t="118657" x="5257800" y="4983163"/>
          <p14:tracePt t="118663" x="5299075" y="4983163"/>
          <p14:tracePt t="118670" x="5357813" y="4983163"/>
          <p14:tracePt t="118679" x="5399088" y="4992688"/>
          <p14:tracePt t="118684" x="5473700" y="4992688"/>
          <p14:tracePt t="118691" x="5514975" y="5000625"/>
          <p14:tracePt t="118699" x="5556250" y="5000625"/>
          <p14:tracePt t="118705" x="5589588" y="5000625"/>
          <p14:tracePt t="118713" x="5622925" y="5000625"/>
          <p14:tracePt t="118719" x="5648325" y="5008563"/>
          <p14:tracePt t="118726" x="5664200" y="5008563"/>
          <p14:tracePt t="118733" x="5689600" y="5008563"/>
          <p14:tracePt t="118739" x="5715000" y="5008563"/>
          <p14:tracePt t="118746" x="5730875" y="5008563"/>
          <p14:tracePt t="118753" x="5756275" y="5008563"/>
          <p14:tracePt t="118763" x="5780088" y="5008563"/>
          <p14:tracePt t="118767" x="5797550" y="5008563"/>
          <p14:tracePt t="118774" x="5822950" y="5008563"/>
          <p14:tracePt t="118781" x="5846763" y="5008563"/>
          <p14:tracePt t="118788" x="5864225" y="5008563"/>
          <p14:tracePt t="118796" x="5888038" y="5008563"/>
          <p14:tracePt t="118802" x="5905500" y="5008563"/>
          <p14:tracePt t="118809" x="5913438" y="5008563"/>
          <p14:tracePt t="118816" x="5930900" y="5008563"/>
          <p14:tracePt t="118823" x="5938838" y="5008563"/>
          <p14:tracePt t="118844" x="5946775" y="5008563"/>
          <p14:tracePt t="118850" x="5954713" y="5008563"/>
          <p14:tracePt t="118879" x="5962650" y="5008563"/>
          <p14:tracePt t="118961" x="5962650" y="5016500"/>
          <p14:tracePt t="118968" x="5954713" y="5026025"/>
          <p14:tracePt t="118974" x="5946775" y="5026025"/>
          <p14:tracePt t="118982" x="5946775" y="5033963"/>
          <p14:tracePt t="118988" x="5946775" y="5041900"/>
          <p14:tracePt t="118995" x="5938838" y="5041900"/>
          <p14:tracePt t="119002" x="5930900" y="5049838"/>
          <p14:tracePt t="119009" x="5921375" y="5067300"/>
          <p14:tracePt t="119016" x="5913438" y="5075238"/>
          <p14:tracePt t="119023" x="5897563" y="5108575"/>
          <p14:tracePt t="119030" x="5888038" y="5132388"/>
          <p14:tracePt t="119036" x="5864225" y="5183188"/>
          <p14:tracePt t="119045" x="5864225" y="5207000"/>
          <p14:tracePt t="119051" x="5854700" y="5240338"/>
          <p14:tracePt t="119058" x="5854700" y="5273675"/>
          <p14:tracePt t="119065" x="5846763" y="5314950"/>
          <p14:tracePt t="119071" x="5846763" y="5340350"/>
          <p14:tracePt t="119078" x="5846763" y="5373688"/>
          <p14:tracePt t="119085" x="5846763" y="5389563"/>
          <p14:tracePt t="119092" x="5846763" y="5422900"/>
          <p14:tracePt t="119099" x="5846763" y="5448300"/>
          <p14:tracePt t="119106" x="5846763" y="5473700"/>
          <p14:tracePt t="119113" x="5846763" y="5497513"/>
          <p14:tracePt t="119120" x="5846763" y="5522913"/>
          <p14:tracePt t="119128" x="5854700" y="5556250"/>
          <p14:tracePt t="119133" x="5872163" y="5589588"/>
          <p14:tracePt t="119140" x="5880100" y="5622925"/>
          <p14:tracePt t="119147" x="5888038" y="5656263"/>
          <p14:tracePt t="119154" x="5897563" y="5672138"/>
          <p14:tracePt t="119162" x="5905500" y="5705475"/>
          <p14:tracePt t="119178" x="5921375" y="5762625"/>
          <p14:tracePt t="119182" x="5921375" y="5780088"/>
          <p14:tracePt t="119189" x="5930900" y="5795963"/>
          <p14:tracePt t="119196" x="5930900" y="5805488"/>
          <p14:tracePt t="119203" x="5938838" y="5813425"/>
          <p14:tracePt t="119223" x="5938838" y="5821363"/>
          <p14:tracePt t="119237" x="5938838" y="5829300"/>
          <p14:tracePt t="119272" x="5938838" y="5837238"/>
          <p14:tracePt t="119382" x="5946775" y="5837238"/>
          <p14:tracePt t="122212" x="5980113" y="5762625"/>
          <p14:tracePt t="122219" x="6054725" y="5630863"/>
          <p14:tracePt t="122226" x="6121400" y="5514975"/>
          <p14:tracePt t="122235" x="6196013" y="5399088"/>
          <p14:tracePt t="122240" x="6286500" y="5307013"/>
          <p14:tracePt t="122247" x="6411913" y="5165725"/>
          <p14:tracePt t="122254" x="6569075" y="5026025"/>
          <p14:tracePt t="122260" x="6751638" y="4867275"/>
          <p14:tracePt t="122268" x="6950075" y="4735513"/>
          <p14:tracePt t="122274" x="7181850" y="4568825"/>
          <p14:tracePt t="122281" x="7431088" y="4419600"/>
          <p14:tracePt t="122288" x="7680325" y="4270375"/>
          <p14:tracePt t="122295" x="7929563" y="4121150"/>
          <p14:tracePt t="122302" x="8177213" y="3956050"/>
          <p14:tracePt t="122309" x="8401050" y="3822700"/>
          <p14:tracePt t="122316" x="8624888" y="3681413"/>
          <p14:tracePt t="122323" x="8791575" y="3582988"/>
          <p14:tracePt t="122330" x="8956675" y="3490913"/>
          <p14:tracePt t="122337" x="9097963" y="3382963"/>
          <p14:tracePt t="122343" x="9239250" y="3292475"/>
          <p14:tracePt t="122352" x="9363075" y="3200400"/>
          <p14:tracePt t="122357" x="9504363" y="3109913"/>
          <p14:tracePt t="122364" x="9637713" y="3035300"/>
          <p14:tracePt t="122371" x="9779000" y="2943225"/>
          <p14:tracePt t="122378" x="9894888" y="2886075"/>
          <p14:tracePt t="122385" x="10010775" y="2844800"/>
          <p14:tracePt t="122392" x="10126663" y="2786063"/>
          <p14:tracePt t="122399" x="10226675" y="2752725"/>
          <p14:tracePt t="122405" x="10293350" y="2728913"/>
          <p14:tracePt t="122412" x="10383838" y="2719388"/>
          <p14:tracePt t="122419" x="10450513" y="2711450"/>
          <p14:tracePt t="122426" x="10525125" y="2711450"/>
          <p14:tracePt t="122435" x="10574338" y="2711450"/>
          <p14:tracePt t="122440" x="10633075" y="2711450"/>
          <p14:tracePt t="122447" x="10682288" y="2711450"/>
          <p14:tracePt t="122454" x="10707688" y="2711450"/>
          <p14:tracePt t="122461" x="10741025" y="2719388"/>
          <p14:tracePt t="122468" x="10774363" y="2719388"/>
          <p14:tracePt t="122475" x="10807700" y="2728913"/>
          <p14:tracePt t="122482" x="10831513" y="2728913"/>
          <p14:tracePt t="122489" x="10864850" y="2728913"/>
          <p14:tracePt t="122495" x="10898188" y="2728913"/>
          <p14:tracePt t="122502" x="10923588" y="2728913"/>
          <p14:tracePt t="122509" x="10939463" y="2728913"/>
          <p14:tracePt t="122518" x="10956925" y="2719388"/>
          <p14:tracePt t="122523" x="10972800" y="2719388"/>
          <p14:tracePt t="122530" x="10980738" y="2719388"/>
          <p14:tracePt t="122537" x="10998200" y="2711450"/>
          <p14:tracePt t="122549" x="11014075" y="2711450"/>
          <p14:tracePt t="122551" x="11014075" y="2703513"/>
          <p14:tracePt t="122564" x="11022013" y="2703513"/>
          <p14:tracePt t="122585" x="11031538" y="2695575"/>
          <p14:tracePt t="122606" x="11031538" y="2686050"/>
          <p14:tracePt t="122613" x="11039475" y="2686050"/>
          <p14:tracePt t="122682" x="11039475" y="2678113"/>
          <p14:tracePt t="122703" x="11039475" y="2670175"/>
          <p14:tracePt t="122710" x="11014075" y="2670175"/>
          <p14:tracePt t="122718" x="10972800" y="2654300"/>
          <p14:tracePt t="122724" x="10923588" y="2636838"/>
          <p14:tracePt t="122730" x="10864850" y="2611438"/>
          <p14:tracePt t="122738" x="10790238" y="2595563"/>
          <p14:tracePt t="122744" x="10707688" y="2570163"/>
          <p14:tracePt t="122752" x="10625138" y="2554288"/>
          <p14:tracePt t="122758" x="10550525" y="2528888"/>
          <p14:tracePt t="122765" x="10475913" y="2520950"/>
          <p14:tracePt t="122772" x="10417175" y="2513013"/>
          <p14:tracePt t="122779" x="10358438" y="2513013"/>
          <p14:tracePt t="122786" x="10317163" y="2505075"/>
          <p14:tracePt t="122793" x="10275888" y="2505075"/>
          <p14:tracePt t="122801" x="10242550" y="2505075"/>
          <p14:tracePt t="122807" x="10226675" y="2505075"/>
          <p14:tracePt t="122814" x="10193338" y="2505075"/>
          <p14:tracePt t="122821" x="10175875" y="2505075"/>
          <p14:tracePt t="122827" x="10144125" y="2495550"/>
          <p14:tracePt t="122835" x="10134600" y="2495550"/>
          <p14:tracePt t="122841" x="10101263" y="2495550"/>
          <p14:tracePt t="122848" x="10077450" y="2487613"/>
          <p14:tracePt t="122855" x="10052050" y="2487613"/>
          <p14:tracePt t="122862" x="10026650" y="2487613"/>
          <p14:tracePt t="122869" x="10002838" y="2479675"/>
          <p14:tracePt t="122876" x="9977438" y="2479675"/>
          <p14:tracePt t="122883" x="9961563" y="2471738"/>
          <p14:tracePt t="122889" x="9944100" y="2471738"/>
          <p14:tracePt t="122896" x="9918700" y="2462213"/>
          <p14:tracePt t="122904" x="9910763" y="2462213"/>
          <p14:tracePt t="122910" x="9886950" y="2454275"/>
          <p14:tracePt t="122918" x="9853613" y="2446338"/>
          <p14:tracePt t="122924" x="9828213" y="2438400"/>
          <p14:tracePt t="122931" x="9812338" y="2430463"/>
          <p14:tracePt t="122938" x="9786938" y="2420938"/>
          <p14:tracePt t="122945" x="9769475" y="2420938"/>
          <p14:tracePt t="122952" x="9753600" y="2413000"/>
          <p14:tracePt t="122959" x="9745663" y="2405063"/>
          <p14:tracePt t="122966" x="9737725" y="2405063"/>
          <p14:tracePt t="122973" x="9728200" y="2397125"/>
          <p14:tracePt t="122986" x="9728200" y="2387600"/>
          <p14:tracePt t="122993" x="9720263" y="2387600"/>
          <p14:tracePt t="123007" x="9712325" y="2387600"/>
          <p14:tracePt t="123021" x="9712325" y="2379663"/>
          <p14:tracePt t="123036" x="9712325" y="2371725"/>
          <p14:tracePt t="123057" x="9712325" y="2355850"/>
          <p14:tracePt t="123064" x="9712325" y="2338388"/>
          <p14:tracePt t="123071" x="9712325" y="2322513"/>
          <p14:tracePt t="123078" x="9712325" y="2297113"/>
          <p14:tracePt t="123085" x="9720263" y="2281238"/>
          <p14:tracePt t="123091" x="9737725" y="2255838"/>
          <p14:tracePt t="123098" x="9753600" y="2238375"/>
          <p14:tracePt t="123105" x="9769475" y="2214563"/>
          <p14:tracePt t="123112" x="9794875" y="2189163"/>
          <p14:tracePt t="123119" x="9820275" y="2163763"/>
          <p14:tracePt t="123126" x="9836150" y="2139950"/>
          <p14:tracePt t="123133" x="9877425" y="2122488"/>
          <p14:tracePt t="123140" x="9894888" y="2106613"/>
          <p14:tracePt t="123147" x="9918700" y="2098675"/>
          <p14:tracePt t="123154" x="9952038" y="2081213"/>
          <p14:tracePt t="123160" x="9977438" y="2073275"/>
          <p14:tracePt t="123168" x="10002838" y="2065338"/>
          <p14:tracePt t="123174" x="10026650" y="2055813"/>
          <p14:tracePt t="123185" x="10052050" y="2047875"/>
          <p14:tracePt t="123188" x="10077450" y="2039938"/>
          <p14:tracePt t="123195" x="10101263" y="2039938"/>
          <p14:tracePt t="123203" x="10110788" y="2039938"/>
          <p14:tracePt t="123209" x="10134600" y="2032000"/>
          <p14:tracePt t="123216" x="10160000" y="2032000"/>
          <p14:tracePt t="123223" x="10175875" y="2024063"/>
          <p14:tracePt t="123230" x="10201275" y="2024063"/>
          <p14:tracePt t="123236" x="10226675" y="2014538"/>
          <p14:tracePt t="123244" x="10242550" y="2014538"/>
          <p14:tracePt t="123252" x="10267950" y="2014538"/>
          <p14:tracePt t="123257" x="10293350" y="2014538"/>
          <p14:tracePt t="123264" x="10309225" y="2014538"/>
          <p14:tracePt t="123271" x="10342563" y="2014538"/>
          <p14:tracePt t="123278" x="10375900" y="2014538"/>
          <p14:tracePt t="123285" x="10401300" y="2014538"/>
          <p14:tracePt t="123292" x="10417175" y="2014538"/>
          <p14:tracePt t="123299" x="10450513" y="2014538"/>
          <p14:tracePt t="123306" x="10475913" y="2014538"/>
          <p14:tracePt t="123313" x="10491788" y="2014538"/>
          <p14:tracePt t="123319" x="10517188" y="2024063"/>
          <p14:tracePt t="123326" x="10533063" y="2024063"/>
          <p14:tracePt t="123336" x="10541000" y="2024063"/>
          <p14:tracePt t="123347" x="10558463" y="2024063"/>
          <p14:tracePt t="123368" x="10566400" y="2024063"/>
          <p14:tracePt t="123375" x="10574338" y="2024063"/>
          <p14:tracePt t="123382" x="10582275" y="2032000"/>
          <p14:tracePt t="123396" x="10599738" y="2032000"/>
          <p14:tracePt t="123403" x="10607675" y="2032000"/>
          <p14:tracePt t="123410" x="10615613" y="2032000"/>
          <p14:tracePt t="123419" x="10641013" y="2032000"/>
          <p14:tracePt t="123424" x="10674350" y="2039938"/>
          <p14:tracePt t="123431" x="10690225" y="2039938"/>
          <p14:tracePt t="123438" x="10715625" y="2047875"/>
          <p14:tracePt t="123444" x="10748963" y="2047875"/>
          <p14:tracePt t="123452" x="10764838" y="2047875"/>
          <p14:tracePt t="123459" x="10790238" y="2047875"/>
          <p14:tracePt t="123465" x="10815638" y="2047875"/>
          <p14:tracePt t="123472" x="10831513" y="2047875"/>
          <p14:tracePt t="123479" x="10848975" y="2047875"/>
          <p14:tracePt t="123486" x="10872788" y="2047875"/>
          <p14:tracePt t="123493" x="10882313" y="2047875"/>
          <p14:tracePt t="123500" x="10890250" y="2047875"/>
          <p14:tracePt t="123513" x="10898188" y="2047875"/>
          <p14:tracePt t="123527" x="10906125" y="2047875"/>
          <p14:tracePt t="123536" x="10914063" y="2047875"/>
          <p14:tracePt t="123541" x="10923588" y="2047875"/>
          <p14:tracePt t="123569" x="10931525" y="2047875"/>
          <p14:tracePt t="123583" x="10939463" y="2047875"/>
          <p14:tracePt t="139605" x="10882313" y="2047875"/>
          <p14:tracePt t="139612" x="10774363" y="2055813"/>
          <p14:tracePt t="139618" x="10674350" y="2081213"/>
          <p14:tracePt t="139626" x="10574338" y="2089150"/>
          <p14:tracePt t="139632" x="10507663" y="2098675"/>
          <p14:tracePt t="139640" x="10433050" y="2122488"/>
          <p14:tracePt t="139646" x="10358438" y="2122488"/>
          <p14:tracePt t="139653" x="10301288" y="2139950"/>
          <p14:tracePt t="139660" x="10267950" y="2147888"/>
          <p14:tracePt t="139667" x="10226675" y="2155825"/>
          <p14:tracePt t="139674" x="10193338" y="2163763"/>
          <p14:tracePt t="139681" x="10152063" y="2163763"/>
          <p14:tracePt t="139690" x="10101263" y="2181225"/>
          <p14:tracePt t="139694" x="10044113" y="2197100"/>
          <p14:tracePt t="139701" x="9985375" y="2206625"/>
          <p14:tracePt t="139708" x="9928225" y="2222500"/>
          <p14:tracePt t="139715" x="9869488" y="2247900"/>
          <p14:tracePt t="139723" x="9812338" y="2255838"/>
          <p14:tracePt t="139729" x="9753600" y="2271713"/>
          <p14:tracePt t="139736" x="9704388" y="2289175"/>
          <p14:tracePt t="139743" x="9663113" y="2297113"/>
          <p14:tracePt t="139750" x="9620250" y="2312988"/>
          <p14:tracePt t="139757" x="9604375" y="2330450"/>
          <p14:tracePt t="139764" x="9578975" y="2338388"/>
          <p14:tracePt t="139770" x="9563100" y="2346325"/>
          <p14:tracePt t="139778" x="9555163" y="2355850"/>
          <p14:tracePt t="139784" x="9537700" y="2363788"/>
          <p14:tracePt t="139791" x="9512300" y="2379663"/>
          <p14:tracePt t="139798" x="9488488" y="2387600"/>
          <p14:tracePt t="139806" x="9480550" y="2387600"/>
          <p14:tracePt t="139812" x="9455150" y="2397125"/>
          <p14:tracePt t="139819" x="9429750" y="2413000"/>
          <p14:tracePt t="139826" x="9405938" y="2420938"/>
          <p14:tracePt t="139833" x="9380538" y="2438400"/>
          <p14:tracePt t="139840" x="9372600" y="2446338"/>
          <p14:tracePt t="139847" x="9347200" y="2454275"/>
          <p14:tracePt t="139854" x="9321800" y="2471738"/>
          <p14:tracePt t="139860" x="9305925" y="2479675"/>
          <p14:tracePt t="139867" x="9297988" y="2487613"/>
          <p14:tracePt t="139874" x="9280525" y="2495550"/>
          <p14:tracePt t="139881" x="9264650" y="2513013"/>
          <p14:tracePt t="139890" x="9247188" y="2528888"/>
          <p14:tracePt t="139895" x="9239250" y="2536825"/>
          <p14:tracePt t="139902" x="9213850" y="2546350"/>
          <p14:tracePt t="139909" x="9197975" y="2562225"/>
          <p14:tracePt t="139917" x="9172575" y="2579688"/>
          <p14:tracePt t="139924" x="9148763" y="2603500"/>
          <p14:tracePt t="139931" x="9115425" y="2620963"/>
          <p14:tracePt t="139940" x="9090025" y="2644775"/>
          <p14:tracePt t="139944" x="9074150" y="2662238"/>
          <p14:tracePt t="139951" x="9040813" y="2686050"/>
          <p14:tracePt t="139958" x="9015413" y="2703513"/>
          <p14:tracePt t="139965" x="8999538" y="2728913"/>
          <p14:tracePt t="139973" x="8982075" y="2728913"/>
          <p14:tracePt t="139979" x="8966200" y="2736850"/>
          <p14:tracePt t="139986" x="8966200" y="2744788"/>
          <p14:tracePt t="139993" x="8966200" y="2752725"/>
          <p14:tracePt t="140000" x="8956675" y="2752725"/>
          <p14:tracePt t="140007" x="8948738" y="2752725"/>
          <p14:tracePt t="140020" x="8948738" y="2760663"/>
          <p14:tracePt t="140034" x="8948738" y="2770188"/>
          <p14:tracePt t="140041" x="8940800" y="2778125"/>
          <p14:tracePt t="140048" x="8932863" y="2778125"/>
          <p14:tracePt t="140057" x="8924925" y="2786063"/>
          <p14:tracePt t="140062" x="8907463" y="2811463"/>
          <p14:tracePt t="140069" x="8882063" y="2827338"/>
          <p14:tracePt t="140076" x="8858250" y="2852738"/>
          <p14:tracePt t="140083" x="8832850" y="2878138"/>
          <p14:tracePt t="140090" x="8807450" y="2894013"/>
          <p14:tracePt t="140097" x="8791575" y="2919413"/>
          <p14:tracePt t="140103" x="8775700" y="2943225"/>
          <p14:tracePt t="140110" x="8766175" y="2960688"/>
          <p14:tracePt t="140117" x="8758238" y="2968625"/>
          <p14:tracePt t="140124" x="8750300" y="2968625"/>
          <p14:tracePt t="140145" x="8750300" y="2976563"/>
          <p14:tracePt t="140159" x="8742363" y="2976563"/>
          <p14:tracePt t="140166" x="8742363" y="2986088"/>
          <p14:tracePt t="140173" x="8732838" y="2986088"/>
          <p14:tracePt t="140180" x="8724900" y="2994025"/>
          <p14:tracePt t="140187" x="8724900" y="3009900"/>
          <p14:tracePt t="140193" x="8716963" y="3017838"/>
          <p14:tracePt t="140200" x="8699500" y="3043238"/>
          <p14:tracePt t="140207" x="8683625" y="3068638"/>
          <p14:tracePt t="140214" x="8667750" y="3092450"/>
          <p14:tracePt t="140221" x="8650288" y="3117850"/>
          <p14:tracePt t="140228" x="8634413" y="3125788"/>
          <p14:tracePt t="140235" x="8634413" y="3135313"/>
          <p14:tracePt t="140242" x="8634413" y="3143250"/>
          <p14:tracePt t="140249" x="8624888" y="3143250"/>
          <p14:tracePt t="140256" x="8624888" y="3151188"/>
          <p14:tracePt t="140276" x="8616950" y="3151188"/>
          <p14:tracePt t="140290" x="8616950" y="3159125"/>
          <p14:tracePt t="140311" x="8609013" y="3159125"/>
          <p14:tracePt t="140318" x="8609013" y="3167063"/>
          <p14:tracePt t="140324" x="8593138" y="3167063"/>
          <p14:tracePt t="140341" x="8575675" y="3176588"/>
          <p14:tracePt t="140345" x="8559800" y="3184525"/>
          <p14:tracePt t="140352" x="8550275" y="3184525"/>
          <p14:tracePt t="140359" x="8534400" y="3192463"/>
          <p14:tracePt t="140366" x="8518525" y="3200400"/>
          <p14:tracePt t="140380" x="8509000" y="3200400"/>
          <p14:tracePt t="140394" x="8501063" y="3200400"/>
          <p14:tracePt t="140401" x="8493125" y="3200400"/>
          <p14:tracePt t="140415" x="8485188" y="3200400"/>
          <p14:tracePt t="140435" x="8475663" y="3200400"/>
          <p14:tracePt t="140463" x="8467725" y="3200400"/>
          <p14:tracePt t="140470" x="8459788" y="3200400"/>
          <p14:tracePt t="140498" x="8451850" y="3200400"/>
          <p14:tracePt t="140511" x="8443913" y="3200400"/>
          <p14:tracePt t="140525" x="8434388" y="3200400"/>
          <p14:tracePt t="140553" x="8434388" y="3192463"/>
          <p14:tracePt t="140560" x="8426450" y="3192463"/>
          <p14:tracePt t="140574" x="8426450" y="3184525"/>
          <p14:tracePt t="140580" x="8418513" y="3176588"/>
          <p14:tracePt t="140587" x="8418513" y="3167063"/>
          <p14:tracePt t="140594" x="8418513" y="3159125"/>
          <p14:tracePt t="140601" x="8418513" y="3143250"/>
          <p14:tracePt t="140608" x="8418513" y="3135313"/>
          <p14:tracePt t="140615" x="8418513" y="3125788"/>
          <p14:tracePt t="140623" x="8418513" y="3117850"/>
          <p14:tracePt t="140636" x="8418513" y="3109913"/>
          <p14:tracePt t="140644" x="8418513" y="3101975"/>
          <p14:tracePt t="140665" x="8418513" y="3092450"/>
          <p14:tracePt t="140673" x="8418513" y="3084513"/>
          <p14:tracePt t="140678" x="8418513" y="3076575"/>
          <p14:tracePt t="140685" x="8418513" y="3068638"/>
          <p14:tracePt t="140692" x="8418513" y="3060700"/>
          <p14:tracePt t="140707" x="8418513" y="3043238"/>
          <p14:tracePt t="140713" x="8426450" y="3035300"/>
          <p14:tracePt t="140727" x="8426450" y="3017838"/>
          <p14:tracePt t="140734" x="8426450" y="3009900"/>
          <p14:tracePt t="140748" x="8426450" y="3001963"/>
          <p14:tracePt t="140755" x="8426450" y="2994025"/>
          <p14:tracePt t="140762" x="8434388" y="2994025"/>
          <p14:tracePt t="140775" x="8434388" y="2986088"/>
          <p14:tracePt t="141156" x="8451850" y="2976563"/>
          <p14:tracePt t="141163" x="8475663" y="2960688"/>
          <p14:tracePt t="141169" x="8475663" y="2952750"/>
          <p14:tracePt t="141179" x="8485188" y="2952750"/>
          <p14:tracePt t="141183" x="8493125" y="2952750"/>
          <p14:tracePt t="141197" x="8501063" y="2952750"/>
          <p14:tracePt t="141204" x="8501063" y="2943225"/>
          <p14:tracePt t="141211" x="8509000" y="2943225"/>
          <p14:tracePt t="141218" x="8518525" y="2935288"/>
          <p14:tracePt t="141238" x="8526463" y="2935288"/>
          <p14:tracePt t="141247" x="8534400" y="2927350"/>
          <p14:tracePt t="141253" x="8534400" y="2919413"/>
          <p14:tracePt t="141259" x="8550275" y="2911475"/>
          <p14:tracePt t="141266" x="8567738" y="2901950"/>
          <p14:tracePt t="141273" x="8575675" y="2894013"/>
          <p14:tracePt t="141280" x="8583613" y="2886075"/>
          <p14:tracePt t="141287" x="8601075" y="2878138"/>
          <p14:tracePt t="141294" x="8609013" y="2868613"/>
          <p14:tracePt t="141301" x="8616950" y="2860675"/>
          <p14:tracePt t="141308" x="8634413" y="2844800"/>
          <p14:tracePt t="141314" x="8642350" y="2836863"/>
          <p14:tracePt t="141321" x="8650288" y="2836863"/>
          <p14:tracePt t="141328" x="8667750" y="2836863"/>
          <p14:tracePt t="141335" x="8675688" y="2827338"/>
          <p14:tracePt t="141342" x="8683625" y="2819400"/>
          <p14:tracePt t="141349" x="8699500" y="2811463"/>
          <p14:tracePt t="141364" x="8709025" y="2803525"/>
          <p14:tracePt t="141370" x="8716963" y="2794000"/>
          <p14:tracePt t="141384" x="8724900" y="2794000"/>
          <p14:tracePt t="141391" x="8732838" y="2794000"/>
          <p14:tracePt t="141397" x="8732838" y="2786063"/>
          <p14:tracePt t="141405" x="8742363" y="2778125"/>
          <p14:tracePt t="141412" x="8742363" y="2770188"/>
          <p14:tracePt t="141418" x="8750300" y="2770188"/>
          <p14:tracePt t="141425" x="8758238" y="2760663"/>
          <p14:tracePt t="141439" x="8766175" y="2752725"/>
          <p14:tracePt t="141459" x="8775700" y="2744788"/>
          <p14:tracePt t="141459" x="8783638" y="2736850"/>
          <p14:tracePt t="141467" x="8783638" y="2728913"/>
          <p14:tracePt t="141473" x="8791575" y="2728913"/>
          <p14:tracePt t="141480" x="8799513" y="2719388"/>
          <p14:tracePt t="141487" x="8807450" y="2711450"/>
          <p14:tracePt t="141494" x="8816975" y="2703513"/>
          <p14:tracePt t="141501" x="8832850" y="2686050"/>
          <p14:tracePt t="141508" x="8840788" y="2670175"/>
          <p14:tracePt t="141515" x="8858250" y="2654300"/>
          <p14:tracePt t="141522" x="8858250" y="2644775"/>
          <p14:tracePt t="141531" x="8866188" y="2636838"/>
          <p14:tracePt t="141536" x="8874125" y="2620963"/>
          <p14:tracePt t="141550" x="8882063" y="2620963"/>
          <p14:tracePt t="141557" x="8882063" y="2611438"/>
          <p14:tracePt t="141564" x="8891588" y="2603500"/>
          <p14:tracePt t="141577" x="8891588" y="2595563"/>
          <p14:tracePt t="141584" x="8899525" y="2595563"/>
          <p14:tracePt t="141612" x="8907463" y="2587625"/>
          <p14:tracePt t="141626" x="8907463" y="2579688"/>
          <p14:tracePt t="141826" x="8907463" y="2587625"/>
          <p14:tracePt t="141834" x="8907463" y="2603500"/>
          <p14:tracePt t="141840" x="8899525" y="2611438"/>
          <p14:tracePt t="141847" x="8882063" y="2620963"/>
          <p14:tracePt t="141854" x="8874125" y="2636838"/>
          <p14:tracePt t="141861" x="8866188" y="2644775"/>
          <p14:tracePt t="141875" x="8858250" y="2654300"/>
          <p14:tracePt t="141881" x="8858250" y="2662238"/>
          <p14:tracePt t="141889" x="8850313" y="2662238"/>
          <p14:tracePt t="141895" x="8850313" y="2670175"/>
          <p14:tracePt t="141917" x="8850313" y="2678113"/>
          <p14:tracePt t="141924" x="8840788" y="2678113"/>
          <p14:tracePt t="141930" x="8840788" y="2686050"/>
          <p14:tracePt t="141937" x="8832850" y="2686050"/>
          <p14:tracePt t="141951" x="8824913" y="2695575"/>
          <p14:tracePt t="141958" x="8824913" y="2703513"/>
          <p14:tracePt t="141965" x="8816975" y="2703513"/>
          <p14:tracePt t="141971" x="8807450" y="2719388"/>
          <p14:tracePt t="141978" x="8791575" y="2736850"/>
          <p14:tracePt t="141985" x="8783638" y="2752725"/>
          <p14:tracePt t="141993" x="8766175" y="2760663"/>
          <p14:tracePt t="142000" x="8758238" y="2778125"/>
          <p14:tracePt t="142006" x="8750300" y="2786063"/>
          <p14:tracePt t="142020" x="8750300" y="2794000"/>
          <p14:tracePt t="142027" x="8742363" y="2803525"/>
          <p14:tracePt t="142035" x="8742363" y="2811463"/>
          <p14:tracePt t="142040" x="8732838" y="2811463"/>
          <p14:tracePt t="142054" x="8724900" y="2811463"/>
          <p14:tracePt t="142061" x="8724900" y="2819400"/>
          <p14:tracePt t="142068" x="8724900" y="2827338"/>
          <p14:tracePt t="142082" x="8716963" y="2836863"/>
          <p14:tracePt t="142089" x="8716963" y="2844800"/>
          <p14:tracePt t="142096" x="8709025" y="2852738"/>
          <p14:tracePt t="142103" x="8709025" y="2860675"/>
          <p14:tracePt t="142110" x="8709025" y="2868613"/>
          <p14:tracePt t="142118" x="8699500" y="2878138"/>
          <p14:tracePt t="142124" x="8691563" y="2878138"/>
          <p14:tracePt t="142131" x="8691563" y="2894013"/>
          <p14:tracePt t="142138" x="8683625" y="2894013"/>
          <p14:tracePt t="142151" x="8683625" y="2901950"/>
          <p14:tracePt t="142158" x="8683625" y="2911475"/>
          <p14:tracePt t="142165" x="8683625" y="2919413"/>
          <p14:tracePt t="142172" x="8675688" y="2919413"/>
          <p14:tracePt t="142186" x="8667750" y="2919413"/>
          <p14:tracePt t="142193" x="8667750" y="2927350"/>
          <p14:tracePt t="142213" x="8667750" y="2935288"/>
          <p14:tracePt t="142345" x="8667750" y="2927350"/>
          <p14:tracePt t="142372" x="8667750" y="2919413"/>
          <p14:tracePt t="142379" x="8667750" y="2911475"/>
          <p14:tracePt t="142386" x="8667750" y="2901950"/>
          <p14:tracePt t="142401" x="8667750" y="2894013"/>
          <p14:tracePt t="142407" x="8675688" y="2878138"/>
          <p14:tracePt t="142414" x="8683625" y="2868613"/>
          <p14:tracePt t="142421" x="8683625" y="2844800"/>
          <p14:tracePt t="142428" x="8683625" y="2827338"/>
          <p14:tracePt t="142435" x="8691563" y="2811463"/>
          <p14:tracePt t="142441" x="8699500" y="2794000"/>
          <p14:tracePt t="142448" x="8709025" y="2770188"/>
          <p14:tracePt t="142456" x="8716963" y="2752725"/>
          <p14:tracePt t="142462" x="8732838" y="2744788"/>
          <p14:tracePt t="142469" x="8742363" y="2719388"/>
          <p14:tracePt t="142476" x="8750300" y="2703513"/>
          <p14:tracePt t="142485" x="8758238" y="2686050"/>
          <p14:tracePt t="142490" x="8766175" y="2678113"/>
          <p14:tracePt t="142497" x="8775700" y="2662238"/>
          <p14:tracePt t="142504" x="8783638" y="2644775"/>
          <p14:tracePt t="142511" x="8783638" y="2636838"/>
          <p14:tracePt t="142518" x="8791575" y="2628900"/>
          <p14:tracePt t="142524" x="8791575" y="2620963"/>
          <p14:tracePt t="142538" x="8799513" y="2620963"/>
          <p14:tracePt t="142546" x="8799513" y="2611438"/>
          <p14:tracePt t="142552" x="8799513" y="2603500"/>
          <p14:tracePt t="142559" x="8807450" y="2595563"/>
          <p14:tracePt t="142594" x="8807450" y="2587625"/>
          <p14:tracePt t="143175" x="8807450" y="2595563"/>
          <p14:tracePt t="143182" x="8807450" y="2603500"/>
          <p14:tracePt t="143195" x="8807450" y="2611438"/>
          <p14:tracePt t="143209" x="8807450" y="2620963"/>
          <p14:tracePt t="143230" x="8807450" y="2628900"/>
          <p14:tracePt t="143341" x="8816975" y="2636838"/>
          <p14:tracePt t="143354" x="8824913" y="2644775"/>
          <p14:tracePt t="143361" x="8832850" y="2654300"/>
          <p14:tracePt t="143369" x="8840788" y="2654300"/>
          <p14:tracePt t="143375" x="8850313" y="2662238"/>
          <p14:tracePt t="143383" x="8858250" y="2670175"/>
          <p14:tracePt t="143396" x="8866188" y="2670175"/>
          <p14:tracePt t="143403" x="8874125" y="2678113"/>
          <p14:tracePt t="143417" x="8882063" y="2678113"/>
          <p14:tracePt t="143437" x="8891588" y="2678113"/>
          <p14:tracePt t="143452" x="8899525" y="2678113"/>
          <p14:tracePt t="150479" x="8866188" y="2695575"/>
          <p14:tracePt t="150486" x="8840788" y="2703513"/>
          <p14:tracePt t="150493" x="8816975" y="2719388"/>
          <p14:tracePt t="150499" x="8791575" y="2728913"/>
          <p14:tracePt t="150507" x="8775700" y="2744788"/>
          <p14:tracePt t="150513" x="8750300" y="2752725"/>
          <p14:tracePt t="150520" x="8724900" y="2770188"/>
          <p14:tracePt t="150527" x="8699500" y="2786063"/>
          <p14:tracePt t="150534" x="8691563" y="2786063"/>
          <p14:tracePt t="150541" x="8667750" y="2803525"/>
          <p14:tracePt t="150548" x="8650288" y="2819400"/>
          <p14:tracePt t="150555" x="8624888" y="2827338"/>
          <p14:tracePt t="150562" x="8609013" y="2844800"/>
          <p14:tracePt t="150568" x="8593138" y="2852738"/>
          <p14:tracePt t="150576" x="8575675" y="2860675"/>
          <p14:tracePt t="150583" x="8550275" y="2878138"/>
          <p14:tracePt t="150591" x="8526463" y="2886075"/>
          <p14:tracePt t="150596" x="8518525" y="2901950"/>
          <p14:tracePt t="150603" x="8493125" y="2919413"/>
          <p14:tracePt t="150610" x="8475663" y="2935288"/>
          <p14:tracePt t="150617" x="8459788" y="2943225"/>
          <p14:tracePt t="150624" x="8443913" y="2960688"/>
          <p14:tracePt t="150631" x="8434388" y="2968625"/>
          <p14:tracePt t="150638" x="8410575" y="2986088"/>
          <p14:tracePt t="150645" x="8393113" y="3009900"/>
          <p14:tracePt t="150652" x="8369300" y="3027363"/>
          <p14:tracePt t="150658" x="8351838" y="3035300"/>
          <p14:tracePt t="150665" x="8343900" y="3051175"/>
          <p14:tracePt t="150673" x="8326438" y="3068638"/>
          <p14:tracePt t="150679" x="8310563" y="3084513"/>
          <p14:tracePt t="150686" x="8293100" y="3109913"/>
          <p14:tracePt t="150693" x="8277225" y="3117850"/>
          <p14:tracePt t="150700" x="8269288" y="3135313"/>
          <p14:tracePt t="150708" x="8251825" y="3151188"/>
          <p14:tracePt t="150714" x="8243888" y="3167063"/>
          <p14:tracePt t="150721" x="8235950" y="3167063"/>
          <p14:tracePt t="150728" x="8235950" y="3176588"/>
          <p14:tracePt t="150735" x="8228013" y="3184525"/>
          <p14:tracePt t="150741" x="8218488" y="3192463"/>
          <p14:tracePt t="150748" x="8210550" y="3200400"/>
          <p14:tracePt t="150755" x="8210550" y="3209925"/>
          <p14:tracePt t="150762" x="8210550" y="3217863"/>
          <p14:tracePt t="150769" x="8202613" y="3225800"/>
          <p14:tracePt t="150776" x="8194675" y="3241675"/>
          <p14:tracePt t="150783" x="8177213" y="3251200"/>
          <p14:tracePt t="150791" x="8177213" y="3259138"/>
          <p14:tracePt t="150797" x="8169275" y="3275013"/>
          <p14:tracePt t="150804" x="8161338" y="3284538"/>
          <p14:tracePt t="150818" x="8153400" y="3292475"/>
          <p14:tracePt t="150825" x="8153400" y="3300413"/>
          <p14:tracePt t="150838" x="8143875" y="3308350"/>
          <p14:tracePt t="150845" x="8143875" y="3316288"/>
          <p14:tracePt t="150852" x="8143875" y="3325813"/>
          <p14:tracePt t="150859" x="8135938" y="3325813"/>
          <p14:tracePt t="150866" x="8128000" y="3325813"/>
          <p14:tracePt t="150874" x="8128000" y="3333750"/>
          <p14:tracePt t="150880" x="8128000" y="3341688"/>
          <p14:tracePt t="150887" x="8120063" y="3341688"/>
          <p14:tracePt t="150894" x="8102600" y="3359150"/>
          <p14:tracePt t="150901" x="8102600" y="3375025"/>
          <p14:tracePt t="150908" x="8094663" y="3382963"/>
          <p14:tracePt t="150914" x="8086725" y="3400425"/>
          <p14:tracePt t="150921" x="8069263" y="3416300"/>
          <p14:tracePt t="150928" x="8061325" y="3433763"/>
          <p14:tracePt t="150935" x="8053388" y="3441700"/>
          <p14:tracePt t="150942" x="8053388" y="3449638"/>
          <p14:tracePt t="150949" x="8045450" y="3457575"/>
          <p14:tracePt t="150958" x="8037513" y="3457575"/>
          <p14:tracePt t="150963" x="8037513" y="3467100"/>
          <p14:tracePt t="150970" x="8037513" y="3475038"/>
          <p14:tracePt t="150977" x="8037513" y="3482975"/>
          <p14:tracePt t="150991" x="8027988" y="3482975"/>
          <p14:tracePt t="150998" x="8027988" y="3490913"/>
          <p14:tracePt t="151004" x="8020050" y="3490913"/>
          <p14:tracePt t="151012" x="8020050" y="3498850"/>
          <p14:tracePt t="151018" x="8012113" y="3498850"/>
          <p14:tracePt t="151032" x="8004175" y="3508375"/>
          <p14:tracePt t="151039" x="8004175" y="3516313"/>
          <p14:tracePt t="151046" x="7994650" y="3516313"/>
          <p14:tracePt t="151053" x="7994650" y="3524250"/>
          <p14:tracePt t="151060" x="7986713" y="3524250"/>
          <p14:tracePt t="151067" x="7978775" y="3524250"/>
          <p14:tracePt t="151074" x="7970838" y="3524250"/>
          <p14:tracePt t="151081" x="7970838" y="3532188"/>
          <p14:tracePt t="151087" x="7962900" y="3532188"/>
          <p14:tracePt t="151095" x="7953375" y="3532188"/>
          <p14:tracePt t="151101" x="7953375" y="3541713"/>
          <p14:tracePt t="151129" x="7945438" y="3541713"/>
          <p14:tracePt t="151143" x="7937500" y="3541713"/>
          <p14:tracePt t="151269" x="7937500" y="3532188"/>
          <p14:tracePt t="151296" x="7937500" y="3524250"/>
          <p14:tracePt t="151317" x="7937500" y="3516313"/>
          <p14:tracePt t="151324" x="7937500" y="3508375"/>
          <p14:tracePt t="151331" x="7945438" y="3498850"/>
          <p14:tracePt t="151338" x="7945438" y="3490913"/>
          <p14:tracePt t="151345" x="7953375" y="3482975"/>
          <p14:tracePt t="151352" x="7962900" y="3475038"/>
          <p14:tracePt t="151359" x="7970838" y="3457575"/>
          <p14:tracePt t="151366" x="7978775" y="3449638"/>
          <p14:tracePt t="151374" x="7986713" y="3441700"/>
          <p14:tracePt t="151380" x="8004175" y="3433763"/>
          <p14:tracePt t="151387" x="8004175" y="3424238"/>
          <p14:tracePt t="151401" x="8012113" y="3416300"/>
          <p14:tracePt t="151408" x="8020050" y="3408363"/>
          <p14:tracePt t="151422" x="8027988" y="3408363"/>
          <p14:tracePt t="151428" x="8037513" y="3400425"/>
          <p14:tracePt t="151435" x="8045450" y="3382963"/>
          <p14:tracePt t="151442" x="8053388" y="3375025"/>
          <p14:tracePt t="151449" x="8069263" y="3367088"/>
          <p14:tracePt t="151456" x="8094663" y="3341688"/>
          <p14:tracePt t="151463" x="8120063" y="3325813"/>
          <p14:tracePt t="151470" x="8143875" y="3308350"/>
          <p14:tracePt t="151477" x="8153400" y="3300413"/>
          <p14:tracePt t="151484" x="8161338" y="3292475"/>
          <p14:tracePt t="151491" x="8169275" y="3292475"/>
          <p14:tracePt t="151498" x="8169275" y="3284538"/>
          <p14:tracePt t="151505" x="8177213" y="3284538"/>
          <p14:tracePt t="151511" x="8186738" y="3284538"/>
          <p14:tracePt t="151518" x="8194675" y="3275013"/>
          <p14:tracePt t="151553" x="8202613" y="3267075"/>
          <p14:tracePt t="151566" x="8210550" y="3259138"/>
          <p14:tracePt t="151580" x="8218488" y="3251200"/>
          <p14:tracePt t="151587" x="8235950" y="3251200"/>
          <p14:tracePt t="151601" x="8243888" y="3251200"/>
          <p14:tracePt t="151608" x="8251825" y="3251200"/>
          <p14:tracePt t="151615" x="8261350" y="3241675"/>
          <p14:tracePt t="151622" x="8269288" y="3241675"/>
          <p14:tracePt t="151629" x="8277225" y="3233738"/>
          <p14:tracePt t="151636" x="8285163" y="3233738"/>
          <p14:tracePt t="151657" x="8293100" y="3233738"/>
          <p14:tracePt t="151664" x="8293100" y="3225800"/>
          <p14:tracePt t="151671" x="8302625" y="3225800"/>
          <p14:tracePt t="151684" x="8302625" y="3217863"/>
          <p14:tracePt t="151698" x="8302625" y="3209925"/>
          <p14:tracePt t="151705" x="8310563" y="3209925"/>
          <p14:tracePt t="151712" x="8318500" y="3209925"/>
          <p14:tracePt t="151719" x="8318500" y="3200400"/>
          <p14:tracePt t="151726" x="8326438" y="3192463"/>
          <p14:tracePt t="151733" x="8335963" y="3192463"/>
          <p14:tracePt t="151741" x="8343900" y="3192463"/>
          <p14:tracePt t="151747" x="8351838" y="3184525"/>
          <p14:tracePt t="151753" x="8359775" y="3176588"/>
          <p14:tracePt t="151761" x="8369300" y="3167063"/>
          <p14:tracePt t="151767" x="8377238" y="3167063"/>
          <p14:tracePt t="151775" x="8385175" y="3159125"/>
          <p14:tracePt t="151781" x="8393113" y="3151188"/>
          <p14:tracePt t="151788" x="8393113" y="3143250"/>
          <p14:tracePt t="151795" x="8401050" y="3143250"/>
          <p14:tracePt t="151802" x="8410575" y="3143250"/>
          <p14:tracePt t="151809" x="8418513" y="3125788"/>
          <p14:tracePt t="151816" x="8426450" y="3117850"/>
          <p14:tracePt t="151823" x="8434388" y="3117850"/>
          <p14:tracePt t="151830" x="8434388" y="3101975"/>
          <p14:tracePt t="151836" x="8451850" y="3092450"/>
          <p14:tracePt t="151843" x="8459788" y="3092450"/>
          <p14:tracePt t="151851" x="8467725" y="3084513"/>
          <p14:tracePt t="151858" x="8467725" y="3068638"/>
          <p14:tracePt t="151864" x="8475663" y="3068638"/>
          <p14:tracePt t="151871" x="8485188" y="3060700"/>
          <p14:tracePt t="151878" x="8493125" y="3051175"/>
          <p14:tracePt t="151885" x="8493125" y="3043238"/>
          <p14:tracePt t="151892" x="8501063" y="3035300"/>
          <p14:tracePt t="151899" x="8509000" y="3027363"/>
          <p14:tracePt t="151920" x="8518525" y="3017838"/>
          <p14:tracePt t="151926" x="8518525" y="3009900"/>
          <p14:tracePt t="151933" x="8518525" y="3001963"/>
          <p14:tracePt t="151941" x="8526463" y="3001963"/>
          <p14:tracePt t="151954" x="8534400" y="3001963"/>
          <p14:tracePt t="151961" x="8534400" y="2994025"/>
          <p14:tracePt t="151969" x="8542338" y="2986088"/>
          <p14:tracePt t="151982" x="8559800" y="2968625"/>
          <p14:tracePt t="151989" x="8559800" y="2960688"/>
          <p14:tracePt t="151996" x="8567738" y="2960688"/>
          <p14:tracePt t="152002" x="8575675" y="2952750"/>
          <p14:tracePt t="152009" x="8583613" y="2935288"/>
          <p14:tracePt t="152025" x="8593138" y="2935288"/>
          <p14:tracePt t="152030" x="8593138" y="2927350"/>
          <p14:tracePt t="152037" x="8601075" y="2919413"/>
          <p14:tracePt t="152051" x="8601075" y="2911475"/>
          <p14:tracePt t="152065" x="8609013" y="2911475"/>
          <p14:tracePt t="152079" x="8616950" y="2911475"/>
          <p14:tracePt t="152086" x="8616950" y="2901950"/>
          <p14:tracePt t="152099" x="8616950" y="2894013"/>
          <p14:tracePt t="152114" x="8624888" y="2894013"/>
          <p14:tracePt t="152120" x="8634413" y="2894013"/>
          <p14:tracePt t="152127" x="8642350" y="2886075"/>
          <p14:tracePt t="152134" x="8642350" y="2878138"/>
          <p14:tracePt t="152142" x="8642350" y="2868613"/>
          <p14:tracePt t="152148" x="8650288" y="2868613"/>
          <p14:tracePt t="152155" x="8658225" y="2860675"/>
          <p14:tracePt t="152168" x="8658225" y="2852738"/>
          <p14:tracePt t="152175" x="8667750" y="2852738"/>
          <p14:tracePt t="152189" x="8675688" y="2844800"/>
          <p14:tracePt t="152203" x="8675688" y="2836863"/>
          <p14:tracePt t="152210" x="8683625" y="2836863"/>
          <p14:tracePt t="152265" x="8683625" y="2827338"/>
          <p14:tracePt t="153781" x="8675688" y="2827338"/>
          <p14:tracePt t="154860" x="8667750" y="2827338"/>
          <p14:tracePt t="159194" x="8675688" y="2827338"/>
          <p14:tracePt t="159208" x="8683625" y="2827338"/>
          <p14:tracePt t="159249" x="8691563" y="2827338"/>
          <p14:tracePt t="159256" x="8709025" y="2827338"/>
          <p14:tracePt t="159265" x="8716963" y="2827338"/>
          <p14:tracePt t="159270" x="8750300" y="2836863"/>
          <p14:tracePt t="159277" x="8783638" y="2836863"/>
          <p14:tracePt t="159283" x="8816975" y="2836863"/>
          <p14:tracePt t="159291" x="8832850" y="2844800"/>
          <p14:tracePt t="159298" x="8866188" y="2844800"/>
          <p14:tracePt t="159304" x="8891588" y="2852738"/>
          <p14:tracePt t="159311" x="8907463" y="2852738"/>
          <p14:tracePt t="159318" x="8924925" y="2860675"/>
          <p14:tracePt t="159325" x="8932863" y="2860675"/>
          <p14:tracePt t="159332" x="8940800" y="2860675"/>
          <p14:tracePt t="159354" x="8948738" y="2860675"/>
          <p14:tracePt t="159368" x="8956675" y="2860675"/>
          <p14:tracePt t="159374" x="8956675" y="2868613"/>
          <p14:tracePt t="159409" x="8966200" y="2878138"/>
          <p14:tracePt t="159423" x="8974138" y="2886075"/>
          <p14:tracePt t="159437" x="8974138" y="2901950"/>
          <p14:tracePt t="159444" x="8982075" y="2919413"/>
          <p14:tracePt t="159451" x="8982075" y="2927350"/>
          <p14:tracePt t="159458" x="8990013" y="2943225"/>
          <p14:tracePt t="159465" x="8990013" y="2960688"/>
          <p14:tracePt t="159471" x="8990013" y="2976563"/>
          <p14:tracePt t="159478" x="8990013" y="2994025"/>
          <p14:tracePt t="159485" x="8990013" y="3017838"/>
          <p14:tracePt t="159492" x="8999538" y="3027363"/>
          <p14:tracePt t="159499" x="8999538" y="3051175"/>
          <p14:tracePt t="159507" x="9007475" y="3076575"/>
          <p14:tracePt t="159513" x="9007475" y="3101975"/>
          <p14:tracePt t="159520" x="9007475" y="3125788"/>
          <p14:tracePt t="159527" x="9007475" y="3151188"/>
          <p14:tracePt t="159534" x="9007475" y="3167063"/>
          <p14:tracePt t="159541" x="9007475" y="3192463"/>
          <p14:tracePt t="159548" x="9007475" y="3217863"/>
          <p14:tracePt t="159554" x="8999538" y="3241675"/>
          <p14:tracePt t="159561" x="8990013" y="3259138"/>
          <p14:tracePt t="159568" x="8990013" y="3275013"/>
          <p14:tracePt t="159575" x="8982075" y="3300413"/>
          <p14:tracePt t="159582" x="8982075" y="3308350"/>
          <p14:tracePt t="159589" x="8974138" y="3333750"/>
          <p14:tracePt t="159596" x="8966200" y="3349625"/>
          <p14:tracePt t="159603" x="8956675" y="3367088"/>
          <p14:tracePt t="159610" x="8948738" y="3375025"/>
          <p14:tracePt t="159617" x="8932863" y="3390900"/>
          <p14:tracePt t="159624" x="8932863" y="3416300"/>
          <p14:tracePt t="159632" x="8924925" y="3433763"/>
          <p14:tracePt t="159638" x="8915400" y="3441700"/>
          <p14:tracePt t="159644" x="8899525" y="3457575"/>
          <p14:tracePt t="159651" x="8891588" y="3475038"/>
          <p14:tracePt t="159658" x="8882063" y="3482975"/>
          <p14:tracePt t="159666" x="8874125" y="3498850"/>
          <p14:tracePt t="159672" x="8866188" y="3516313"/>
          <p14:tracePt t="159679" x="8858250" y="3532188"/>
          <p14:tracePt t="159686" x="8850313" y="3541713"/>
          <p14:tracePt t="159693" x="8832850" y="3557588"/>
          <p14:tracePt t="159700" x="8816975" y="3573463"/>
          <p14:tracePt t="159706" x="8816975" y="3582988"/>
          <p14:tracePt t="159715" x="8807450" y="3598863"/>
          <p14:tracePt t="159720" x="8783638" y="3616325"/>
          <p14:tracePt t="159727" x="8766175" y="3632200"/>
          <p14:tracePt t="159734" x="8758238" y="3648075"/>
          <p14:tracePt t="159741" x="8742363" y="3648075"/>
          <p14:tracePt t="159748" x="8732838" y="3665538"/>
          <p14:tracePt t="159755" x="8716963" y="3673475"/>
          <p14:tracePt t="159762" x="8699500" y="3681413"/>
          <p14:tracePt t="159769" x="8699500" y="3690938"/>
          <p14:tracePt t="159776" x="8683625" y="3690938"/>
          <p14:tracePt t="159783" x="8675688" y="3690938"/>
          <p14:tracePt t="159789" x="8667750" y="3698875"/>
          <p14:tracePt t="159798" x="8658225" y="3706813"/>
          <p14:tracePt t="159803" x="8650288" y="3714750"/>
          <p14:tracePt t="159811" x="8642350" y="3714750"/>
          <p14:tracePt t="159817" x="8634413" y="3722688"/>
          <p14:tracePt t="159824" x="8624888" y="3722688"/>
          <p14:tracePt t="159831" x="8609013" y="3732213"/>
          <p14:tracePt t="159838" x="8601075" y="3740150"/>
          <p14:tracePt t="159845" x="8593138" y="3740150"/>
          <p14:tracePt t="159859" x="8583613" y="3740150"/>
          <p14:tracePt t="159866" x="8575675" y="3748088"/>
          <p14:tracePt t="159881" x="8567738" y="3756025"/>
          <p14:tracePt t="159893" x="8559800" y="3756025"/>
          <p14:tracePt t="159900" x="8550275" y="3765550"/>
          <p14:tracePt t="159921" x="8542338" y="3765550"/>
          <p14:tracePt t="159936" x="8534400" y="3765550"/>
          <p14:tracePt t="159972" x="8526463" y="3765550"/>
          <p14:tracePt t="159985" x="8518525" y="3765550"/>
          <p14:tracePt t="160263" x="8518525" y="3756025"/>
          <p14:tracePt t="160298" x="8518525" y="3748088"/>
          <p14:tracePt t="160374" x="8518525" y="3740150"/>
          <p14:tracePt t="160394" x="8518525" y="3732213"/>
          <p14:tracePt t="160450" x="8518525" y="3722688"/>
          <p14:tracePt t="160464" x="8518525" y="3714750"/>
          <p14:tracePt t="160477" x="8518525" y="3706813"/>
          <p14:tracePt t="160485" x="8526463" y="3706813"/>
          <p14:tracePt t="160491" x="8526463" y="3698875"/>
          <p14:tracePt t="160498" x="8526463" y="3681413"/>
          <p14:tracePt t="160505" x="8534400" y="3681413"/>
          <p14:tracePt t="160512" x="8542338" y="3665538"/>
          <p14:tracePt t="160519" x="8550275" y="3648075"/>
          <p14:tracePt t="160526" x="8559800" y="3648075"/>
          <p14:tracePt t="160533" x="8559800" y="3640138"/>
          <p14:tracePt t="160539" x="8567738" y="3632200"/>
          <p14:tracePt t="160548" x="8575675" y="3624263"/>
          <p14:tracePt t="160553" x="8583613" y="3624263"/>
          <p14:tracePt t="160560" x="8583613" y="3616325"/>
          <p14:tracePt t="160567" x="8583613" y="3606800"/>
          <p14:tracePt t="160574" x="8593138" y="3606800"/>
          <p14:tracePt t="160582" x="8601075" y="3606800"/>
          <p14:tracePt t="160588" x="8601075" y="3598863"/>
          <p14:tracePt t="160595" x="8609013" y="3590925"/>
          <p14:tracePt t="160602" x="8609013" y="3582988"/>
          <p14:tracePt t="160609" x="8616950" y="3573463"/>
          <p14:tracePt t="160616" x="8624888" y="3565525"/>
          <p14:tracePt t="160623" x="8634413" y="3565525"/>
          <p14:tracePt t="160632" x="8642350" y="3549650"/>
          <p14:tracePt t="160637" x="8650288" y="3541713"/>
          <p14:tracePt t="160643" x="8658225" y="3532188"/>
          <p14:tracePt t="160650" x="8667750" y="3532188"/>
          <p14:tracePt t="160657" x="8675688" y="3516313"/>
          <p14:tracePt t="160665" x="8683625" y="3508375"/>
          <p14:tracePt t="160671" x="8691563" y="3508375"/>
          <p14:tracePt t="160678" x="8699500" y="3508375"/>
          <p14:tracePt t="160685" x="8699500" y="3498850"/>
          <p14:tracePt t="160692" x="8699500" y="3490913"/>
          <p14:tracePt t="160699" x="8709025" y="3482975"/>
          <p14:tracePt t="160706" x="8716963" y="3482975"/>
          <p14:tracePt t="160713" x="8724900" y="3482975"/>
          <p14:tracePt t="160733" x="8724900" y="3475038"/>
          <p14:tracePt t="160740" x="8732838" y="3475038"/>
          <p14:tracePt t="160748" x="8742363" y="3467100"/>
          <p14:tracePt t="160761" x="8750300" y="3467100"/>
          <p14:tracePt t="160768" x="8758238" y="3457575"/>
          <p14:tracePt t="160775" x="8766175" y="3449638"/>
          <p14:tracePt t="160782" x="8783638" y="3441700"/>
          <p14:tracePt t="160789" x="8791575" y="3441700"/>
          <p14:tracePt t="160796" x="8799513" y="3433763"/>
          <p14:tracePt t="160802" x="8799513" y="3424238"/>
          <p14:tracePt t="160809" x="8799513" y="3416300"/>
          <p14:tracePt t="160816" x="8807450" y="3416300"/>
          <p14:tracePt t="160823" x="8816975" y="3416300"/>
          <p14:tracePt t="160837" x="8824913" y="3416300"/>
          <p14:tracePt t="160844" x="8832850" y="3408363"/>
          <p14:tracePt t="160851" x="8832850" y="3400425"/>
          <p14:tracePt t="160858" x="8840788" y="3400425"/>
          <p14:tracePt t="160872" x="8850313" y="3390900"/>
          <p14:tracePt t="160879" x="8858250" y="3375025"/>
          <p14:tracePt t="160892" x="8858250" y="3367088"/>
          <p14:tracePt t="160899" x="8866188" y="3359150"/>
          <p14:tracePt t="160906" x="8874125" y="3349625"/>
          <p14:tracePt t="160915" x="8882063" y="3349625"/>
          <p14:tracePt t="160927" x="8891588" y="3341688"/>
          <p14:tracePt t="160934" x="8891588" y="3333750"/>
          <p14:tracePt t="160948" x="8899525" y="3333750"/>
          <p14:tracePt t="160969" x="8899525" y="3325813"/>
          <p14:tracePt t="160975" x="8907463" y="3325813"/>
          <p14:tracePt t="160982" x="8907463" y="3316288"/>
          <p14:tracePt t="160989" x="8915400" y="3316288"/>
          <p14:tracePt t="164240" x="8940800" y="3300413"/>
          <p14:tracePt t="164247" x="8990013" y="3259138"/>
          <p14:tracePt t="164254" x="9040813" y="3225800"/>
          <p14:tracePt t="164261" x="9082088" y="3209925"/>
          <p14:tracePt t="164268" x="9123363" y="3184525"/>
          <p14:tracePt t="164275" x="9182100" y="3151188"/>
          <p14:tracePt t="164281" x="9231313" y="3117850"/>
          <p14:tracePt t="164288" x="9288463" y="3092450"/>
          <p14:tracePt t="164295" x="9339263" y="3076575"/>
          <p14:tracePt t="164302" x="9388475" y="3035300"/>
          <p14:tracePt t="164311" x="9421813" y="3001963"/>
          <p14:tracePt t="164316" x="9471025" y="2976563"/>
          <p14:tracePt t="164323" x="9504363" y="2952750"/>
          <p14:tracePt t="164330" x="9545638" y="2919413"/>
          <p14:tracePt t="164337" x="9571038" y="2901950"/>
          <p14:tracePt t="164344" x="9588500" y="2878138"/>
          <p14:tracePt t="164351" x="9612313" y="2852738"/>
          <p14:tracePt t="164358" x="9653588" y="2827338"/>
          <p14:tracePt t="164364" x="9678988" y="2803525"/>
          <p14:tracePt t="164371" x="9704388" y="2760663"/>
          <p14:tracePt t="164378" x="9737725" y="2728913"/>
          <p14:tracePt t="164385" x="9779000" y="2686050"/>
          <p14:tracePt t="164393" x="9812338" y="2654300"/>
          <p14:tracePt t="164399" x="9853613" y="2603500"/>
          <p14:tracePt t="164406" x="9894888" y="2562225"/>
          <p14:tracePt t="164413" x="9918700" y="2528888"/>
          <p14:tracePt t="164420" x="9961563" y="2487613"/>
          <p14:tracePt t="164428" x="9977438" y="2471738"/>
          <p14:tracePt t="164434" x="9994900" y="2454275"/>
          <p14:tracePt t="164441" x="10018713" y="2438400"/>
          <p14:tracePt t="164447" x="10036175" y="2420938"/>
          <p14:tracePt t="164454" x="10044113" y="2413000"/>
          <p14:tracePt t="164462" x="10052050" y="2413000"/>
          <p14:tracePt t="164468" x="10069513" y="2397125"/>
          <p14:tracePt t="164475" x="10077450" y="2387600"/>
          <p14:tracePt t="164482" x="10085388" y="2371725"/>
          <p14:tracePt t="164489" x="10101263" y="2371725"/>
          <p14:tracePt t="164496" x="10118725" y="2355850"/>
          <p14:tracePt t="164503" x="10126663" y="2346325"/>
          <p14:tracePt t="164511" x="10144125" y="2330450"/>
          <p14:tracePt t="164517" x="10167938" y="2312988"/>
          <p14:tracePt t="164524" x="10185400" y="2305050"/>
          <p14:tracePt t="164530" x="10209213" y="2289175"/>
          <p14:tracePt t="164537" x="10226675" y="2271713"/>
          <p14:tracePt t="164545" x="10242550" y="2247900"/>
          <p14:tracePt t="164551" x="10267950" y="2222500"/>
          <p14:tracePt t="164558" x="10293350" y="2197100"/>
          <p14:tracePt t="164565" x="10309225" y="2163763"/>
          <p14:tracePt t="164573" x="10334625" y="2130425"/>
          <p14:tracePt t="164580" x="10350500" y="2098675"/>
          <p14:tracePt t="164587" x="10367963" y="2055813"/>
          <p14:tracePt t="164595" x="10383838" y="2024063"/>
          <p14:tracePt t="164600" x="10401300" y="1998663"/>
          <p14:tracePt t="164607" x="10409238" y="1990725"/>
          <p14:tracePt t="164614" x="10417175" y="1973263"/>
          <p14:tracePt t="164622" x="10425113" y="1957388"/>
          <p14:tracePt t="164628" x="10433050" y="1957388"/>
          <p14:tracePt t="164635" x="10433050" y="1949450"/>
          <p14:tracePt t="164656" x="10433050" y="1939925"/>
          <p14:tracePt t="164967" x="10425113" y="1939925"/>
          <p14:tracePt t="164981" x="10425113" y="1949450"/>
          <p14:tracePt t="164995" x="10417175" y="1949450"/>
          <p14:tracePt t="165015" x="10409238" y="1957388"/>
          <p14:tracePt t="165022" x="10401300" y="1973263"/>
          <p14:tracePt t="165029" x="10391775" y="1981200"/>
          <p14:tracePt t="165037" x="10367963" y="2006600"/>
          <p14:tracePt t="165043" x="10325100" y="2047875"/>
          <p14:tracePt t="165050" x="10293350" y="2081213"/>
          <p14:tracePt t="165057" x="10234613" y="2130425"/>
          <p14:tracePt t="165064" x="10185400" y="2173288"/>
          <p14:tracePt t="165071" x="10126663" y="2238375"/>
          <p14:tracePt t="165078" x="10059988" y="2289175"/>
          <p14:tracePt t="165085" x="9994900" y="2355850"/>
          <p14:tracePt t="165092" x="9936163" y="2413000"/>
          <p14:tracePt t="165098" x="9869488" y="2462213"/>
          <p14:tracePt t="165105" x="9820275" y="2513013"/>
          <p14:tracePt t="165112" x="9769475" y="2562225"/>
          <p14:tracePt t="165121" x="9720263" y="2611438"/>
          <p14:tracePt t="165126" x="9663113" y="2670175"/>
          <p14:tracePt t="165134" x="9612313" y="2719388"/>
          <p14:tracePt t="165141" x="9555163" y="2770188"/>
          <p14:tracePt t="165148" x="9496425" y="2819400"/>
          <p14:tracePt t="165155" x="9463088" y="2868613"/>
          <p14:tracePt t="165170" x="9372600" y="2960688"/>
          <p14:tracePt t="165176" x="9331325" y="2986088"/>
          <p14:tracePt t="165182" x="9305925" y="3027363"/>
          <p14:tracePt t="165189" x="9280525" y="3051175"/>
          <p14:tracePt t="165196" x="9264650" y="3068638"/>
          <p14:tracePt t="165204" x="9247188" y="3084513"/>
          <p14:tracePt t="165210" x="9239250" y="3101975"/>
          <p14:tracePt t="165217" x="9223375" y="3117850"/>
          <p14:tracePt t="165224" x="9213850" y="3117850"/>
          <p14:tracePt t="165231" x="9205913" y="3135313"/>
          <p14:tracePt t="165238" x="9190038" y="3151188"/>
          <p14:tracePt t="165245" x="9182100" y="3151188"/>
          <p14:tracePt t="165252" x="9172575" y="3167063"/>
          <p14:tracePt t="165258" x="9156700" y="3184525"/>
          <p14:tracePt t="165265" x="9139238" y="3200400"/>
          <p14:tracePt t="165273" x="9123363" y="3209925"/>
          <p14:tracePt t="165280" x="9105900" y="3233738"/>
          <p14:tracePt t="165288" x="9097963" y="3251200"/>
          <p14:tracePt t="165294" x="9082088" y="3275013"/>
          <p14:tracePt t="165301" x="9064625" y="3292475"/>
          <p14:tracePt t="165308" x="9048750" y="3308350"/>
          <p14:tracePt t="165315" x="9040813" y="3325813"/>
          <p14:tracePt t="165322" x="9023350" y="3341688"/>
          <p14:tracePt t="165329" x="9015413" y="3359150"/>
          <p14:tracePt t="165337" x="9007475" y="3367088"/>
          <p14:tracePt t="165343" x="8990013" y="3382963"/>
          <p14:tracePt t="165350" x="8974138" y="3390900"/>
          <p14:tracePt t="165357" x="8966200" y="3408363"/>
          <p14:tracePt t="165363" x="8948738" y="3416300"/>
          <p14:tracePt t="165370" x="8932863" y="3424238"/>
          <p14:tracePt t="165377" x="8915400" y="3441700"/>
          <p14:tracePt t="165384" x="8907463" y="3449638"/>
          <p14:tracePt t="165391" x="8891588" y="3467100"/>
          <p14:tracePt t="165399" x="8874125" y="3482975"/>
          <p14:tracePt t="165406" x="8866188" y="3490913"/>
          <p14:tracePt t="165413" x="8850313" y="3508375"/>
          <p14:tracePt t="165420" x="8840788" y="3524250"/>
          <p14:tracePt t="165427" x="8824913" y="3541713"/>
          <p14:tracePt t="165433" x="8807450" y="3549650"/>
          <p14:tracePt t="165441" x="8791575" y="3565525"/>
          <p14:tracePt t="165447" x="8766175" y="3582988"/>
          <p14:tracePt t="165455" x="8758238" y="3598863"/>
          <p14:tracePt t="165461" x="8742363" y="3616325"/>
          <p14:tracePt t="165468" x="8724900" y="3624263"/>
          <p14:tracePt t="165475" x="8709025" y="3640138"/>
          <p14:tracePt t="165482" x="8709025" y="3648075"/>
          <p14:tracePt t="165489" x="8691563" y="3657600"/>
          <p14:tracePt t="165496" x="8683625" y="3665538"/>
          <p14:tracePt t="165509" x="8675688" y="3673475"/>
          <p14:tracePt t="165523" x="8667750" y="3681413"/>
          <p14:tracePt t="165530" x="8658225" y="3681413"/>
          <p14:tracePt t="165537" x="8658225" y="3690938"/>
          <p14:tracePt t="165544" x="8650288" y="3690938"/>
          <p14:tracePt t="165551" x="8642350" y="3690938"/>
          <p14:tracePt t="165572" x="8642350" y="3698875"/>
          <p14:tracePt t="165587" x="8634413" y="3706813"/>
          <p14:tracePt t="165599" x="8624888" y="3706813"/>
          <p14:tracePt t="165620" x="8616950" y="3714750"/>
          <p14:tracePt t="165634" x="8616950" y="3722688"/>
          <p14:tracePt t="165641" x="8616950" y="3732213"/>
          <p14:tracePt t="165648" x="8609013" y="3732213"/>
          <p14:tracePt t="165655" x="8609013" y="3740150"/>
          <p14:tracePt t="165669" x="8601075" y="3748088"/>
          <p14:tracePt t="165703" x="8593138" y="3756025"/>
          <p14:tracePt t="165717" x="8593138" y="3765550"/>
          <p14:tracePt t="165724" x="8583613" y="3765550"/>
          <p14:tracePt t="165759" x="8575675" y="3765550"/>
          <p14:tracePt t="165869" x="8575675" y="3756025"/>
          <p14:tracePt t="165904" x="8575675" y="3748088"/>
          <p14:tracePt t="165917" x="8575675" y="3740150"/>
          <p14:tracePt t="165931" x="8575675" y="3732213"/>
          <p14:tracePt t="165938" x="8575675" y="3722688"/>
          <p14:tracePt t="165952" x="8575675" y="3714750"/>
          <p14:tracePt t="165973" x="8575675" y="3706813"/>
          <p14:tracePt t="165987" x="8575675" y="3698875"/>
          <p14:tracePt t="166021" x="8575675" y="3690938"/>
          <p14:tracePt t="166035" x="8575675" y="3681413"/>
          <p14:tracePt t="166042" x="8583613" y="3681413"/>
          <p14:tracePt t="166049" x="8583613" y="3673475"/>
          <p14:tracePt t="166056" x="8593138" y="3673475"/>
          <p14:tracePt t="166071" x="8593138" y="3665538"/>
          <p14:tracePt t="166084" x="8593138" y="3657600"/>
          <p14:tracePt t="166090" x="8601075" y="3657600"/>
          <p14:tracePt t="166097" x="8601075" y="3648075"/>
          <p14:tracePt t="166104" x="8609013" y="3640138"/>
          <p14:tracePt t="166111" x="8609013" y="3632200"/>
          <p14:tracePt t="166118" x="8616950" y="3632200"/>
          <p14:tracePt t="166132" x="8624888" y="3624263"/>
          <p14:tracePt t="166139" x="8634413" y="3616325"/>
          <p14:tracePt t="166154" x="8642350" y="3606800"/>
          <p14:tracePt t="166160" x="8650288" y="3598863"/>
          <p14:tracePt t="166167" x="8658225" y="3590925"/>
          <p14:tracePt t="166188" x="8691563" y="3565525"/>
          <p14:tracePt t="166194" x="8699500" y="3557588"/>
          <p14:tracePt t="166201" x="8716963" y="3549650"/>
          <p14:tracePt t="166208" x="8732838" y="3541713"/>
          <p14:tracePt t="166222" x="8732838" y="3532188"/>
          <p14:tracePt t="166229" x="8742363" y="3524250"/>
          <p14:tracePt t="166237" x="8750300" y="3524250"/>
          <p14:tracePt t="166257" x="8758238" y="3516313"/>
          <p14:tracePt t="166271" x="8758238" y="3508375"/>
          <p14:tracePt t="166277" x="8766175" y="3508375"/>
          <p14:tracePt t="166305" x="8775700" y="3498850"/>
          <p14:tracePt t="166312" x="8783638" y="3490913"/>
          <p14:tracePt t="166319" x="8791575" y="3482975"/>
          <p14:tracePt t="166332" x="8799513" y="3482975"/>
          <p14:tracePt t="166339" x="8807450" y="3475038"/>
          <p14:tracePt t="166346" x="8816975" y="3457575"/>
          <p14:tracePt t="166354" x="8824913" y="3457575"/>
          <p14:tracePt t="166360" x="8832850" y="3449638"/>
          <p14:tracePt t="166367" x="8840788" y="3441700"/>
          <p14:tracePt t="166388" x="8840788" y="3433763"/>
          <p14:tracePt t="166395" x="8850313" y="3433763"/>
          <p14:tracePt t="166401" x="8858250" y="3433763"/>
          <p14:tracePt t="166415" x="8858250" y="3424238"/>
          <p14:tracePt t="166422" x="8866188" y="3424238"/>
          <p14:tracePt t="166429" x="8866188" y="3416300"/>
          <p14:tracePt t="166450" x="8874125" y="3408363"/>
          <p14:tracePt t="166457" x="8882063" y="3400425"/>
          <p14:tracePt t="166464" x="8882063" y="3390900"/>
          <p14:tracePt t="166485" x="8891588" y="3382963"/>
          <p14:tracePt t="166491" x="8891588" y="3375025"/>
          <p14:tracePt t="166498" x="8899525" y="3375025"/>
          <p14:tracePt t="166505" x="8899525" y="3367088"/>
          <p14:tracePt t="166512" x="8907463" y="3367088"/>
          <p14:tracePt t="166521" x="8907463" y="3359150"/>
          <p14:tracePt t="166533" x="8907463" y="3349625"/>
          <p14:tracePt t="166568" x="8907463" y="3341688"/>
          <p14:tracePt t="169938" x="8874125" y="3349625"/>
          <p14:tracePt t="169944" x="8824913" y="3375025"/>
          <p14:tracePt t="169951" x="8758238" y="3408363"/>
          <p14:tracePt t="169959" x="8699500" y="3433763"/>
          <p14:tracePt t="169965" x="8642350" y="3457575"/>
          <p14:tracePt t="169972" x="8575675" y="3490913"/>
          <p14:tracePt t="169979" x="8518525" y="3508375"/>
          <p14:tracePt t="169986" x="8459788" y="3541713"/>
          <p14:tracePt t="169993" x="8393113" y="3573463"/>
          <p14:tracePt t="170000" x="8335963" y="3590925"/>
          <p14:tracePt t="170009" x="8285163" y="3624263"/>
          <p14:tracePt t="170014" x="8228013" y="3648075"/>
          <p14:tracePt t="170020" x="8169275" y="3681413"/>
          <p14:tracePt t="170028" x="8120063" y="3706813"/>
          <p14:tracePt t="170034" x="8053388" y="3748088"/>
          <p14:tracePt t="170042" x="8004175" y="3781425"/>
          <p14:tracePt t="170048" x="7962900" y="3814763"/>
          <p14:tracePt t="170055" x="7912100" y="3830638"/>
          <p14:tracePt t="170062" x="7878763" y="3856038"/>
          <p14:tracePt t="170069" x="7837488" y="3871913"/>
          <p14:tracePt t="170076" x="7804150" y="3889375"/>
          <p14:tracePt t="170083" x="7770813" y="3905250"/>
          <p14:tracePt t="170090" x="7747000" y="3922713"/>
          <p14:tracePt t="170097" x="7729538" y="3930650"/>
          <p14:tracePt t="170103" x="7696200" y="3946525"/>
          <p14:tracePt t="170110" x="7672388" y="3956050"/>
          <p14:tracePt t="170117" x="7639050" y="3971925"/>
          <p14:tracePt t="170126" x="7613650" y="3979863"/>
          <p14:tracePt t="170131" x="7588250" y="3997325"/>
          <p14:tracePt t="170138" x="7572375" y="4005263"/>
          <p14:tracePt t="170145" x="7546975" y="4013200"/>
          <p14:tracePt t="170152" x="7513638" y="4021138"/>
          <p14:tracePt t="170159" x="7489825" y="4038600"/>
          <p14:tracePt t="170175" x="7439025" y="4064000"/>
          <p14:tracePt t="170179" x="7415213" y="4079875"/>
          <p14:tracePt t="170186" x="7381875" y="4097338"/>
          <p14:tracePt t="170193" x="7356475" y="4113213"/>
          <p14:tracePt t="170200" x="7331075" y="4129088"/>
          <p14:tracePt t="170209" x="7299325" y="4146550"/>
          <p14:tracePt t="170214" x="7273925" y="4162425"/>
          <p14:tracePt t="170221" x="7256463" y="4171950"/>
          <p14:tracePt t="170228" x="7224713" y="4187825"/>
          <p14:tracePt t="170235" x="7199313" y="4213225"/>
          <p14:tracePt t="170243" x="7173913" y="4229100"/>
          <p14:tracePt t="170249" x="7150100" y="4246563"/>
          <p14:tracePt t="170256" x="7124700" y="4262438"/>
          <p14:tracePt t="170263" x="7099300" y="4278313"/>
          <p14:tracePt t="170269" x="7083425" y="4295775"/>
          <p14:tracePt t="170276" x="7065963" y="4303713"/>
          <p14:tracePt t="170283" x="7050088" y="4311650"/>
          <p14:tracePt t="170292" x="7032625" y="4329113"/>
          <p14:tracePt t="170297" x="7024688" y="4337050"/>
          <p14:tracePt t="170304" x="6999288" y="4352925"/>
          <p14:tracePt t="170311" x="6991350" y="4370388"/>
          <p14:tracePt t="170318" x="6975475" y="4378325"/>
          <p14:tracePt t="170326" x="6967538" y="4386263"/>
          <p14:tracePt t="170333" x="6958013" y="4403725"/>
          <p14:tracePt t="170340" x="6942138" y="4419600"/>
          <p14:tracePt t="170347" x="6924675" y="4427538"/>
          <p14:tracePt t="170354" x="6916738" y="4452938"/>
          <p14:tracePt t="170360" x="6892925" y="4478338"/>
          <p14:tracePt t="170367" x="6875463" y="4502150"/>
          <p14:tracePt t="170375" x="6859588" y="4535488"/>
          <p14:tracePt t="170382" x="6842125" y="4568825"/>
          <p14:tracePt t="170388" x="6818313" y="4602163"/>
          <p14:tracePt t="170395" x="6800850" y="4635500"/>
          <p14:tracePt t="170402" x="6792913" y="4660900"/>
          <p14:tracePt t="170409" x="6775450" y="4684713"/>
          <p14:tracePt t="170416" x="6759575" y="4718050"/>
          <p14:tracePt t="170423" x="6743700" y="4743450"/>
          <p14:tracePt t="170430" x="6743700" y="4768850"/>
          <p14:tracePt t="170437" x="6726238" y="4776788"/>
          <p14:tracePt t="170443" x="6718300" y="4792663"/>
          <p14:tracePt t="170450" x="6700838" y="4810125"/>
          <p14:tracePt t="170460" x="6692900" y="4833938"/>
          <p14:tracePt t="170464" x="6692900" y="4843463"/>
          <p14:tracePt t="170471" x="6684963" y="4859338"/>
          <p14:tracePt t="170478" x="6684963" y="4876800"/>
          <p14:tracePt t="170485" x="6684963" y="4884738"/>
          <p14:tracePt t="170492" x="6677025" y="4900613"/>
          <p14:tracePt t="170499" x="6667500" y="4926013"/>
          <p14:tracePt t="170506" x="6659563" y="4933950"/>
          <p14:tracePt t="170513" x="6659563" y="4951413"/>
          <p14:tracePt t="170520" x="6651625" y="4967288"/>
          <p14:tracePt t="170526" x="6651625" y="4983163"/>
          <p14:tracePt t="170533" x="6651625" y="4992688"/>
          <p14:tracePt t="170542" x="6651625" y="5000625"/>
          <p14:tracePt t="170554" x="6651625" y="5008563"/>
          <p14:tracePt t="170561" x="6651625" y="5016500"/>
          <p14:tracePt t="170575" x="6651625" y="5026025"/>
          <p14:tracePt t="170602" x="6651625" y="5033963"/>
          <p14:tracePt t="170616" x="6651625" y="5041900"/>
          <p14:tracePt t="173545" x="6684963" y="5041900"/>
          <p14:tracePt t="173552" x="6743700" y="5041900"/>
          <p14:tracePt t="173558" x="6826250" y="5041900"/>
          <p14:tracePt t="173565" x="6908800" y="5041900"/>
          <p14:tracePt t="173572" x="6991350" y="5033963"/>
          <p14:tracePt t="173579" x="7091363" y="5008563"/>
          <p14:tracePt t="173586" x="7181850" y="4975225"/>
          <p14:tracePt t="173593" x="7289800" y="4941888"/>
          <p14:tracePt t="173600" x="7405688" y="4900613"/>
          <p14:tracePt t="173607" x="7523163" y="4859338"/>
          <p14:tracePt t="173614" x="7646988" y="4818063"/>
          <p14:tracePt t="173623" x="7770813" y="4784725"/>
          <p14:tracePt t="173628" x="7886700" y="4751388"/>
          <p14:tracePt t="173634" x="8027988" y="4727575"/>
          <p14:tracePt t="173641" x="8186738" y="4702175"/>
          <p14:tracePt t="173648" x="8318500" y="4684713"/>
          <p14:tracePt t="173656" x="8443913" y="4676775"/>
          <p14:tracePt t="173662" x="8583613" y="4676775"/>
          <p14:tracePt t="173669" x="8732838" y="4676775"/>
          <p14:tracePt t="173676" x="8858250" y="4676775"/>
          <p14:tracePt t="173683" x="8982075" y="4676775"/>
          <p14:tracePt t="173690" x="9105900" y="4676775"/>
          <p14:tracePt t="173697" x="9231313" y="4694238"/>
          <p14:tracePt t="173704" x="9363075" y="4702175"/>
          <p14:tracePt t="173711" x="9480550" y="4718050"/>
          <p14:tracePt t="173718" x="9563100" y="4727575"/>
          <p14:tracePt t="173724" x="9637713" y="4743450"/>
          <p14:tracePt t="173732" x="9678988" y="4751388"/>
          <p14:tracePt t="173739" x="9728200" y="4768850"/>
          <p14:tracePt t="173745" x="9753600" y="4768850"/>
          <p14:tracePt t="173752" x="9786938" y="4776788"/>
          <p14:tracePt t="173759" x="9820275" y="4776788"/>
          <p14:tracePt t="173766" x="9853613" y="4776788"/>
          <p14:tracePt t="173773" x="9869488" y="4776788"/>
          <p14:tracePt t="173780" x="9894888" y="4776788"/>
          <p14:tracePt t="173787" x="9910763" y="4784725"/>
          <p14:tracePt t="173794" x="9936163" y="4784725"/>
          <p14:tracePt t="173801" x="9944100" y="4792663"/>
          <p14:tracePt t="173808" x="9961563" y="4792663"/>
          <p14:tracePt t="173814" x="9969500" y="4792663"/>
          <p14:tracePt t="173823" x="9985375" y="4802188"/>
          <p14:tracePt t="173828" x="10002838" y="4810125"/>
          <p14:tracePt t="173835" x="10018713" y="4818063"/>
          <p14:tracePt t="173843" x="10036175" y="4833938"/>
          <p14:tracePt t="173849" x="10052050" y="4833938"/>
          <p14:tracePt t="173856" x="10059988" y="4833938"/>
          <p14:tracePt t="173870" x="10069513" y="4843463"/>
          <p14:tracePt t="173877" x="10077450" y="4843463"/>
          <p14:tracePt t="173884" x="10085388" y="4851400"/>
          <p14:tracePt t="173918" x="10093325" y="4851400"/>
          <p14:tracePt t="174119" x="10018713" y="4843463"/>
          <p14:tracePt t="174126" x="9944100" y="4818063"/>
          <p14:tracePt t="174133" x="9894888" y="4810125"/>
          <p14:tracePt t="174140" x="9853613" y="4802188"/>
          <p14:tracePt t="174147" x="9828213" y="4792663"/>
          <p14:tracePt t="174153" x="9802813" y="4784725"/>
          <p14:tracePt t="174172" x="9794875" y="4776788"/>
          <p14:tracePt t="174181" x="9786938" y="4776788"/>
          <p14:tracePt t="174223" x="9779000" y="4776788"/>
          <p14:tracePt t="174236" x="9769475" y="4776788"/>
          <p14:tracePt t="174250" x="9761538" y="4776788"/>
          <p14:tracePt t="174272" x="9753600" y="4776788"/>
          <p14:tracePt t="174278" x="9745663" y="4784725"/>
          <p14:tracePt t="174292" x="9737725" y="4792663"/>
          <p14:tracePt t="174299" x="9728200" y="4792663"/>
          <p14:tracePt t="174313" x="9728200" y="4802188"/>
          <p14:tracePt t="174319" x="9712325" y="4810125"/>
          <p14:tracePt t="174326" x="9704388" y="4810125"/>
          <p14:tracePt t="174333" x="9694863" y="4826000"/>
          <p14:tracePt t="174341" x="9694863" y="4833938"/>
          <p14:tracePt t="174347" x="9678988" y="4843463"/>
          <p14:tracePt t="174356" x="9671050" y="4843463"/>
          <p14:tracePt t="174361" x="9671050" y="4859338"/>
          <p14:tracePt t="174368" x="9663113" y="4859338"/>
          <p14:tracePt t="174375" x="9645650" y="4867275"/>
          <p14:tracePt t="174390" x="9637713" y="4876800"/>
          <p14:tracePt t="174395" x="9620250" y="4884738"/>
          <p14:tracePt t="174410" x="9612313" y="4884738"/>
          <p14:tracePt t="174416" x="9604375" y="4900613"/>
          <p14:tracePt t="174424" x="9596438" y="4908550"/>
          <p14:tracePt t="174430" x="9588500" y="4918075"/>
          <p14:tracePt t="174437" x="9578975" y="4918075"/>
          <p14:tracePt t="174444" x="9571038" y="4933950"/>
          <p14:tracePt t="174451" x="9555163" y="4941888"/>
          <p14:tracePt t="174458" x="9545638" y="4941888"/>
          <p14:tracePt t="174464" x="9537700" y="4959350"/>
          <p14:tracePt t="174473" x="9537700" y="4967288"/>
          <p14:tracePt t="174478" x="9521825" y="4975225"/>
          <p14:tracePt t="174485" x="9512300" y="4975225"/>
          <p14:tracePt t="174499" x="9504363" y="4983163"/>
          <p14:tracePt t="174506" x="9504363" y="4992688"/>
          <p14:tracePt t="174513" x="9496425" y="4992688"/>
          <p14:tracePt t="174520" x="9488488" y="4992688"/>
          <p14:tracePt t="174534" x="9488488" y="5000625"/>
          <p14:tracePt t="174548" x="9488488" y="5008563"/>
          <p14:tracePt t="174556" x="9480550" y="5008563"/>
          <p14:tracePt t="174569" x="9480550" y="5016500"/>
          <p14:tracePt t="174659" x="9480550" y="5026025"/>
          <p14:tracePt t="174776" x="9488488" y="5026025"/>
          <p14:tracePt t="174783" x="9496425" y="5026025"/>
          <p14:tracePt t="174790" x="9504363" y="5026025"/>
          <p14:tracePt t="174804" x="9512300" y="5026025"/>
          <p14:tracePt t="174810" x="9529763" y="5016500"/>
          <p14:tracePt t="174825" x="9537700" y="5016500"/>
          <p14:tracePt t="174831" x="9545638" y="5016500"/>
          <p14:tracePt t="174840" x="9555163" y="5016500"/>
          <p14:tracePt t="174845" x="9571038" y="5016500"/>
          <p14:tracePt t="174852" x="9596438" y="5008563"/>
          <p14:tracePt t="174859" x="9612313" y="5008563"/>
          <p14:tracePt t="174866" x="9637713" y="5008563"/>
          <p14:tracePt t="174873" x="9663113" y="5008563"/>
          <p14:tracePt t="174880" x="9678988" y="5000625"/>
          <p14:tracePt t="174887" x="9712325" y="5000625"/>
          <p14:tracePt t="174894" x="9737725" y="5000625"/>
          <p14:tracePt t="174901" x="9753600" y="4992688"/>
          <p14:tracePt t="174908" x="9761538" y="4992688"/>
          <p14:tracePt t="174915" x="9769475" y="4992688"/>
          <p14:tracePt t="174923" x="9779000" y="4992688"/>
          <p14:tracePt t="174935" x="9786938" y="4992688"/>
          <p14:tracePt t="174942" x="9794875" y="4992688"/>
          <p14:tracePt t="174970" x="9802813" y="4983163"/>
          <p14:tracePt t="174977" x="9812338" y="4983163"/>
          <p14:tracePt t="174984" x="9820275" y="4983163"/>
          <p14:tracePt t="174998" x="9828213" y="4983163"/>
          <p14:tracePt t="175006" x="9853613" y="4975225"/>
          <p14:tracePt t="175012" x="9877425" y="4975225"/>
          <p14:tracePt t="175018" x="9902825" y="4967288"/>
          <p14:tracePt t="175026" x="9936163" y="4959350"/>
          <p14:tracePt t="175032" x="9985375" y="4951413"/>
          <p14:tracePt t="175040" x="10036175" y="4951413"/>
          <p14:tracePt t="175046" x="10093325" y="4933950"/>
          <p14:tracePt t="175053" x="10175875" y="4933950"/>
          <p14:tracePt t="175060" x="10250488" y="4926013"/>
          <p14:tracePt t="175067" x="10309225" y="4926013"/>
          <p14:tracePt t="175074" x="10367963" y="4926013"/>
          <p14:tracePt t="175081" x="10425113" y="4926013"/>
          <p14:tracePt t="175087" x="10483850" y="4941888"/>
          <p14:tracePt t="175094" x="10550525" y="4951413"/>
          <p14:tracePt t="175101" x="10633075" y="4951413"/>
          <p14:tracePt t="175108" x="10707688" y="4967288"/>
          <p14:tracePt t="175115" x="10764838" y="4975225"/>
          <p14:tracePt t="175124" x="10798175" y="4983163"/>
          <p14:tracePt t="175129" x="10823575" y="4983163"/>
          <p14:tracePt t="175136" x="10839450" y="4992688"/>
          <p14:tracePt t="175143" x="10848975" y="4992688"/>
          <p14:tracePt t="175150" x="10856913" y="4992688"/>
          <p14:tracePt t="175178" x="10864850" y="4992688"/>
          <p14:tracePt t="175192" x="10872788" y="4992688"/>
          <p14:tracePt t="175226" x="10882313" y="4992688"/>
          <p14:tracePt t="183864" x="10823575" y="4992688"/>
          <p14:tracePt t="183871" x="10731500" y="4975225"/>
          <p14:tracePt t="183878" x="10648950" y="4941888"/>
          <p14:tracePt t="183885" x="10507663" y="4918075"/>
          <p14:tracePt t="183892" x="10383838" y="4892675"/>
          <p14:tracePt t="183899" x="10260013" y="4876800"/>
          <p14:tracePt t="183906" x="10134600" y="4851400"/>
          <p14:tracePt t="183913" x="10002838" y="4818063"/>
          <p14:tracePt t="183919" x="9877425" y="4792663"/>
          <p14:tracePt t="183927" x="9720263" y="4768850"/>
          <p14:tracePt t="183933" x="9588500" y="4743450"/>
          <p14:tracePt t="183941" x="9471025" y="4718050"/>
          <p14:tracePt t="183947" x="9347200" y="4702175"/>
          <p14:tracePt t="183955" x="9223375" y="4676775"/>
          <p14:tracePt t="183961" x="9082088" y="4668838"/>
          <p14:tracePt t="183968" x="8974138" y="4668838"/>
          <p14:tracePt t="183975" x="8874125" y="4651375"/>
          <p14:tracePt t="183983" x="8791575" y="4651375"/>
          <p14:tracePt t="183989" x="8709025" y="4651375"/>
          <p14:tracePt t="183996" x="8624888" y="4651375"/>
          <p14:tracePt t="184003" x="8542338" y="4660900"/>
          <p14:tracePt t="184010" x="8467725" y="4660900"/>
          <p14:tracePt t="184016" x="8401050" y="4668838"/>
          <p14:tracePt t="184024" x="8343900" y="4668838"/>
          <p14:tracePt t="184031" x="8302625" y="4668838"/>
          <p14:tracePt t="184037" x="8243888" y="4676775"/>
          <p14:tracePt t="184044" x="8186738" y="4676775"/>
          <p14:tracePt t="184051" x="8120063" y="4676775"/>
          <p14:tracePt t="184058" x="8061325" y="4676775"/>
          <p14:tracePt t="184066" x="7986713" y="4676775"/>
          <p14:tracePt t="184072" x="7937500" y="4676775"/>
          <p14:tracePt t="184079" x="7886700" y="4676775"/>
          <p14:tracePt t="184086" x="7862888" y="4676775"/>
          <p14:tracePt t="184093" x="7829550" y="4676775"/>
          <p14:tracePt t="184100" x="7796213" y="4676775"/>
          <p14:tracePt t="184107" x="7780338" y="4684713"/>
          <p14:tracePt t="184113" x="7747000" y="4684713"/>
          <p14:tracePt t="184121" x="7713663" y="4684713"/>
          <p14:tracePt t="184127" x="7672388" y="4694238"/>
          <p14:tracePt t="184134" x="7646988" y="4694238"/>
          <p14:tracePt t="184141" x="7613650" y="4702175"/>
          <p14:tracePt t="184149" x="7588250" y="4702175"/>
          <p14:tracePt t="184155" x="7564438" y="4710113"/>
          <p14:tracePt t="184162" x="7531100" y="4710113"/>
          <p14:tracePt t="184169" x="7497763" y="4710113"/>
          <p14:tracePt t="184175" x="7480300" y="4718050"/>
          <p14:tracePt t="184183" x="7448550" y="4718050"/>
          <p14:tracePt t="184190" x="7415213" y="4727575"/>
          <p14:tracePt t="184196" x="7389813" y="4735513"/>
          <p14:tracePt t="184203" x="7373938" y="4735513"/>
          <p14:tracePt t="184210" x="7348538" y="4735513"/>
          <p14:tracePt t="184217" x="7331075" y="4743450"/>
          <p14:tracePt t="184224" x="7315200" y="4743450"/>
          <p14:tracePt t="184233" x="7299325" y="4751388"/>
          <p14:tracePt t="184238" x="7281863" y="4759325"/>
          <p14:tracePt t="184245" x="7256463" y="4768850"/>
          <p14:tracePt t="184252" x="7248525" y="4768850"/>
          <p14:tracePt t="184258" x="7224713" y="4784725"/>
          <p14:tracePt t="184266" x="7191375" y="4792663"/>
          <p14:tracePt t="184272" x="7165975" y="4802188"/>
          <p14:tracePt t="184279" x="7150100" y="4810125"/>
          <p14:tracePt t="184287" x="7116763" y="4826000"/>
          <p14:tracePt t="184293" x="7091363" y="4833938"/>
          <p14:tracePt t="184300" x="7058025" y="4833938"/>
          <p14:tracePt t="184307" x="7032625" y="4843463"/>
          <p14:tracePt t="184314" x="7016750" y="4843463"/>
          <p14:tracePt t="184321" x="6999288" y="4851400"/>
          <p14:tracePt t="184328" x="6975475" y="4851400"/>
          <p14:tracePt t="184335" x="6967538" y="4859338"/>
          <p14:tracePt t="184342" x="6950075" y="4859338"/>
          <p14:tracePt t="184350" x="6942138" y="4859338"/>
          <p14:tracePt t="184362" x="6924675" y="4859338"/>
          <p14:tracePt t="184369" x="6916738" y="4859338"/>
          <p14:tracePt t="184383" x="6908800" y="4859338"/>
          <p14:tracePt t="184390" x="6900863" y="4859338"/>
          <p14:tracePt t="184425" x="6892925" y="4859338"/>
          <p14:tracePt t="184445" x="6883400" y="4867275"/>
          <p14:tracePt t="184460" x="6875463" y="4876800"/>
          <p14:tracePt t="184480" x="6867525" y="4884738"/>
          <p14:tracePt t="184487" x="6850063" y="4892675"/>
          <p14:tracePt t="184501" x="6842125" y="4908550"/>
          <p14:tracePt t="184508" x="6834188" y="4918075"/>
          <p14:tracePt t="184522" x="6826250" y="4926013"/>
          <p14:tracePt t="184528" x="6826250" y="4933950"/>
          <p14:tracePt t="184536" x="6826250" y="4941888"/>
          <p14:tracePt t="184542" x="6818313" y="4941888"/>
          <p14:tracePt t="184556" x="6808788" y="4941888"/>
          <p14:tracePt t="184563" x="6808788" y="4951413"/>
          <p14:tracePt t="184577" x="6808788" y="4959350"/>
          <p14:tracePt t="184599" x="6808788" y="4967288"/>
          <p14:tracePt t="184605" x="6808788" y="4975225"/>
          <p14:tracePt t="184611" x="6808788" y="4983163"/>
          <p14:tracePt t="184632" x="6808788" y="4992688"/>
          <p14:tracePt t="184653" x="6808788" y="5000625"/>
          <p14:tracePt t="184681" x="6808788" y="5008563"/>
          <p14:tracePt t="188508" x="6826250" y="5008563"/>
          <p14:tracePt t="188515" x="6850063" y="5000625"/>
          <p14:tracePt t="188521" x="6875463" y="5000625"/>
          <p14:tracePt t="188528" x="6924675" y="4983163"/>
          <p14:tracePt t="188535" x="6991350" y="4975225"/>
          <p14:tracePt t="188542" x="7083425" y="4959350"/>
          <p14:tracePt t="188549" x="7191375" y="4941888"/>
          <p14:tracePt t="188556" x="7331075" y="4933950"/>
          <p14:tracePt t="188563" x="7505700" y="4892675"/>
          <p14:tracePt t="188570" x="7662863" y="4884738"/>
          <p14:tracePt t="188577" x="7796213" y="4859338"/>
          <p14:tracePt t="188584" x="7920038" y="4851400"/>
          <p14:tracePt t="188590" x="8053388" y="4833938"/>
          <p14:tracePt t="188599" x="8169275" y="4833938"/>
          <p14:tracePt t="188604" x="8293100" y="4833938"/>
          <p14:tracePt t="188611" x="8377238" y="4833938"/>
          <p14:tracePt t="188618" x="8475663" y="4833938"/>
          <p14:tracePt t="188625" x="8559800" y="4833938"/>
          <p14:tracePt t="188633" x="8667750" y="4833938"/>
          <p14:tracePt t="188639" x="8791575" y="4843463"/>
          <p14:tracePt t="188646" x="8907463" y="4851400"/>
          <p14:tracePt t="188653" x="9015413" y="4851400"/>
          <p14:tracePt t="188660" x="9097963" y="4859338"/>
          <p14:tracePt t="188667" x="9182100" y="4876800"/>
          <p14:tracePt t="188674" x="9280525" y="4876800"/>
          <p14:tracePt t="188681" x="9396413" y="4884738"/>
          <p14:tracePt t="188688" x="9488488" y="4884738"/>
          <p14:tracePt t="188694" x="9588500" y="4892675"/>
          <p14:tracePt t="188701" x="9671050" y="4892675"/>
          <p14:tracePt t="188708" x="9769475" y="4892675"/>
          <p14:tracePt t="188716" x="9861550" y="4892675"/>
          <p14:tracePt t="188722" x="9961563" y="4892675"/>
          <p14:tracePt t="188729" x="10044113" y="4892675"/>
          <p14:tracePt t="188736" x="10110788" y="4892675"/>
          <p14:tracePt t="188743" x="10167938" y="4892675"/>
          <p14:tracePt t="188750" x="10226675" y="4900613"/>
          <p14:tracePt t="188757" x="10267950" y="4900613"/>
          <p14:tracePt t="188764" x="10342563" y="4918075"/>
          <p14:tracePt t="188770" x="10401300" y="4918075"/>
          <p14:tracePt t="188778" x="10458450" y="4926013"/>
          <p14:tracePt t="188784" x="10499725" y="4933950"/>
          <p14:tracePt t="188791" x="10533063" y="4933950"/>
          <p14:tracePt t="188799" x="10558463" y="4933950"/>
          <p14:tracePt t="188805" x="10566400" y="4941888"/>
          <p14:tracePt t="188812" x="10574338" y="4941888"/>
          <p14:tracePt t="188819" x="10582275" y="4941888"/>
          <p14:tracePt t="188833" x="10591800" y="4941888"/>
          <p14:tracePt t="188853" x="10599738" y="4941888"/>
          <p14:tracePt t="189123" x="10615613" y="4926013"/>
          <p14:tracePt t="189130" x="10633075" y="4892675"/>
          <p14:tracePt t="189138" x="10641013" y="4859338"/>
          <p14:tracePt t="189144" x="10666413" y="4818063"/>
          <p14:tracePt t="189151" x="10682288" y="4751388"/>
          <p14:tracePt t="189158" x="10707688" y="4684713"/>
          <p14:tracePt t="189165" x="10741025" y="4610100"/>
          <p14:tracePt t="189173" x="10756900" y="4535488"/>
          <p14:tracePt t="189188" x="10798175" y="4386263"/>
          <p14:tracePt t="189192" x="10815638" y="4321175"/>
          <p14:tracePt t="189199" x="10831513" y="4246563"/>
          <p14:tracePt t="189206" x="10839450" y="4138613"/>
          <p14:tracePt t="189213" x="10864850" y="4038600"/>
          <p14:tracePt t="189221" x="10872788" y="3922713"/>
          <p14:tracePt t="189227" x="10872788" y="3814763"/>
          <p14:tracePt t="189234" x="10872788" y="3706813"/>
          <p14:tracePt t="189241" x="10872788" y="3590925"/>
          <p14:tracePt t="189248" x="10890250" y="3482975"/>
          <p14:tracePt t="189255" x="10898188" y="3367088"/>
          <p14:tracePt t="189262" x="10898188" y="3300413"/>
          <p14:tracePt t="189268" x="10898188" y="3233738"/>
          <p14:tracePt t="189275" x="10898188" y="3176588"/>
          <p14:tracePt t="189282" x="10898188" y="3117850"/>
          <p14:tracePt t="189289" x="10898188" y="3060700"/>
          <p14:tracePt t="189296" x="10906125" y="3017838"/>
          <p14:tracePt t="189305" x="10906125" y="2976563"/>
          <p14:tracePt t="189310" x="10906125" y="2935288"/>
          <p14:tracePt t="189317" x="10906125" y="2886075"/>
          <p14:tracePt t="189324" x="10898188" y="2844800"/>
          <p14:tracePt t="189331" x="10882313" y="2794000"/>
          <p14:tracePt t="189338" x="10856913" y="2736850"/>
          <p14:tracePt t="189345" x="10815638" y="2670175"/>
          <p14:tracePt t="189351" x="10774363" y="2570163"/>
          <p14:tracePt t="189358" x="10715625" y="2479675"/>
          <p14:tracePt t="189365" x="10656888" y="2397125"/>
          <p14:tracePt t="189372" x="10607675" y="2330450"/>
          <p14:tracePt t="189379" x="10541000" y="2281238"/>
          <p14:tracePt t="189386" x="10466388" y="2222500"/>
          <p14:tracePt t="189393" x="10367963" y="2181225"/>
          <p14:tracePt t="189400" x="10250488" y="2122488"/>
          <p14:tracePt t="189407" x="10101263" y="2055813"/>
          <p14:tracePt t="189414" x="9969500" y="2024063"/>
          <p14:tracePt t="189422" x="9820275" y="1973263"/>
          <p14:tracePt t="189428" x="9678988" y="1957388"/>
          <p14:tracePt t="189435" x="9555163" y="1931988"/>
          <p14:tracePt t="189441" x="9429750" y="1916113"/>
          <p14:tracePt t="189448" x="9305925" y="1906588"/>
          <p14:tracePt t="189456" x="9182100" y="1898650"/>
          <p14:tracePt t="189462" x="9048750" y="1898650"/>
          <p14:tracePt t="189469" x="8924925" y="1882775"/>
          <p14:tracePt t="189477" x="8799513" y="1882775"/>
          <p14:tracePt t="189484" x="8658225" y="1882775"/>
          <p14:tracePt t="189491" x="8509000" y="1882775"/>
          <p14:tracePt t="189498" x="8351838" y="1898650"/>
          <p14:tracePt t="189505" x="8218488" y="1924050"/>
          <p14:tracePt t="189512" x="8061325" y="1949450"/>
          <p14:tracePt t="189519" x="7920038" y="1973263"/>
          <p14:tracePt t="189525" x="7762875" y="2006600"/>
          <p14:tracePt t="189533" x="7639050" y="2039938"/>
          <p14:tracePt t="189540" x="7472363" y="2081213"/>
          <p14:tracePt t="189546" x="7273925" y="2139950"/>
          <p14:tracePt t="189555" x="7083425" y="2181225"/>
          <p14:tracePt t="189560" x="6883400" y="2247900"/>
          <p14:tracePt t="189567" x="6718300" y="2289175"/>
          <p14:tracePt t="189574" x="6569075" y="2338388"/>
          <p14:tracePt t="189581" x="6427788" y="2371725"/>
          <p14:tracePt t="189588" x="6303963" y="2420938"/>
          <p14:tracePt t="189595" x="6186488" y="2462213"/>
          <p14:tracePt t="189602" x="6070600" y="2487613"/>
          <p14:tracePt t="189609" x="5972175" y="2505075"/>
          <p14:tracePt t="189616" x="5888038" y="2505075"/>
          <p14:tracePt t="189623" x="5805488" y="2505075"/>
          <p14:tracePt t="189629" x="5738813" y="2495550"/>
          <p14:tracePt t="189636" x="5673725" y="2487613"/>
          <p14:tracePt t="189644" x="5630863" y="2471738"/>
          <p14:tracePt t="189650" x="5599113" y="2454275"/>
          <p14:tracePt t="189657" x="5548313" y="2430463"/>
          <p14:tracePt t="189664" x="5514975" y="2413000"/>
          <p14:tracePt t="189672" x="5491163" y="2405063"/>
          <p14:tracePt t="189678" x="5457825" y="2397125"/>
          <p14:tracePt t="189685" x="5440363" y="2387600"/>
          <p14:tracePt t="189691" x="5416550" y="2379663"/>
          <p14:tracePt t="189699" x="5391150" y="2379663"/>
          <p14:tracePt t="189706" x="5365750" y="2371725"/>
          <p14:tracePt t="189712" x="5349875" y="2371725"/>
          <p14:tracePt t="189719" x="5324475" y="2371725"/>
          <p14:tracePt t="189726" x="5308600" y="2371725"/>
          <p14:tracePt t="189733" x="5291138" y="2371725"/>
          <p14:tracePt t="189740" x="5267325" y="2371725"/>
          <p14:tracePt t="189747" x="5257800" y="2371725"/>
          <p14:tracePt t="189755" x="5233988" y="2371725"/>
          <p14:tracePt t="189761" x="5208588" y="2371725"/>
          <p14:tracePt t="189768" x="5183188" y="2371725"/>
          <p14:tracePt t="189775" x="5167313" y="2371725"/>
          <p14:tracePt t="189782" x="5149850" y="2371725"/>
          <p14:tracePt t="189788" x="5126038" y="2379663"/>
          <p14:tracePt t="189795" x="5108575" y="2379663"/>
          <p14:tracePt t="189802" x="5092700" y="2397125"/>
          <p14:tracePt t="189809" x="5067300" y="2405063"/>
          <p14:tracePt t="189816" x="5041900" y="2420938"/>
          <p14:tracePt t="189823" x="5026025" y="2430463"/>
          <p14:tracePt t="189830" x="5010150" y="2446338"/>
          <p14:tracePt t="189839" x="4992688" y="2462213"/>
          <p14:tracePt t="189844" x="4976813" y="2479675"/>
          <p14:tracePt t="189851" x="4959350" y="2487613"/>
          <p14:tracePt t="189858" x="4959350" y="2505075"/>
          <p14:tracePt t="189864" x="4951413" y="2505075"/>
          <p14:tracePt t="190281" x="4868863" y="2505075"/>
          <p14:tracePt t="190288" x="4752975" y="2505075"/>
          <p14:tracePt t="190296" x="4660900" y="2505075"/>
          <p14:tracePt t="190303" x="4560888" y="2520950"/>
          <p14:tracePt t="190310" x="4462463" y="2536825"/>
          <p14:tracePt t="190318" x="4354513" y="2554288"/>
          <p14:tracePt t="190323" x="4254500" y="2562225"/>
          <p14:tracePt t="190330" x="4154488" y="2570163"/>
          <p14:tracePt t="190337" x="4071938" y="2595563"/>
          <p14:tracePt t="190344" x="3981450" y="2620963"/>
          <p14:tracePt t="190352" x="3898900" y="2628900"/>
          <p14:tracePt t="190358" x="3806825" y="2662238"/>
          <p14:tracePt t="190365" x="3724275" y="2670175"/>
          <p14:tracePt t="190372" x="3649663" y="2695575"/>
          <p14:tracePt t="190379" x="3582988" y="2719388"/>
          <p14:tracePt t="190386" x="3508375" y="2744788"/>
          <p14:tracePt t="190393" x="3459163" y="2760663"/>
          <p14:tracePt t="190401" x="3400425" y="2794000"/>
          <p14:tracePt t="190406" x="3333750" y="2827338"/>
          <p14:tracePt t="190413" x="3292475" y="2844800"/>
          <p14:tracePt t="190420" x="3243263" y="2860675"/>
          <p14:tracePt t="190435" x="3176588" y="2894013"/>
          <p14:tracePt t="190441" x="3127375" y="2927350"/>
          <p14:tracePt t="190448" x="3094038" y="2943225"/>
          <p14:tracePt t="190455" x="3060700" y="2968625"/>
          <p14:tracePt t="190462" x="3019425" y="2986088"/>
          <p14:tracePt t="190469" x="2978150" y="3017838"/>
          <p14:tracePt t="190476" x="2935288" y="3035300"/>
          <p14:tracePt t="190483" x="2903538" y="3060700"/>
          <p14:tracePt t="190489" x="2878138" y="3076575"/>
          <p14:tracePt t="190496" x="2844800" y="3101975"/>
          <p14:tracePt t="190504" x="2819400" y="3117850"/>
          <p14:tracePt t="190510" x="2786063" y="3143250"/>
          <p14:tracePt t="190518" x="2770188" y="3151188"/>
          <p14:tracePt t="190524" x="2736850" y="3167063"/>
          <p14:tracePt t="190531" x="2720975" y="3176588"/>
          <p14:tracePt t="190538" x="2695575" y="3184525"/>
          <p14:tracePt t="190545" x="2679700" y="3192463"/>
          <p14:tracePt t="190552" x="2670175" y="3200400"/>
          <p14:tracePt t="190559" x="2654300" y="3209925"/>
          <p14:tracePt t="190566" x="2636838" y="3217863"/>
          <p14:tracePt t="190572" x="2620963" y="3225800"/>
          <p14:tracePt t="190580" x="2613025" y="3233738"/>
          <p14:tracePt t="190586" x="2603500" y="3233738"/>
          <p14:tracePt t="190593" x="2587625" y="3233738"/>
          <p14:tracePt t="190607" x="2587625" y="3241675"/>
          <p14:tracePt t="190614" x="2579688" y="3241675"/>
          <p14:tracePt t="190622" x="2571750" y="3241675"/>
          <p14:tracePt t="190650" x="2562225" y="3241675"/>
          <p14:tracePt t="190671" x="2554288" y="3241675"/>
          <p14:tracePt t="192892" x="2636838" y="3192463"/>
          <p14:tracePt t="192899" x="2770188" y="3125788"/>
          <p14:tracePt t="192907" x="2894013" y="3068638"/>
          <p14:tracePt t="192913" x="3009900" y="3017838"/>
          <p14:tracePt t="192920" x="3117850" y="2994025"/>
          <p14:tracePt t="192926" x="3217863" y="2976563"/>
          <p14:tracePt t="192933" x="3309938" y="2968625"/>
          <p14:tracePt t="192941" x="3400425" y="2968625"/>
          <p14:tracePt t="192947" x="3475038" y="2968625"/>
          <p14:tracePt t="192954" x="3567113" y="2968625"/>
          <p14:tracePt t="192961" x="3649663" y="2968625"/>
          <p14:tracePt t="192968" x="3732213" y="2968625"/>
          <p14:tracePt t="192975" x="3806825" y="2986088"/>
          <p14:tracePt t="192982" x="3889375" y="3001963"/>
          <p14:tracePt t="192990" x="3997325" y="3035300"/>
          <p14:tracePt t="192996" x="4105275" y="3051175"/>
          <p14:tracePt t="193002" x="4229100" y="3084513"/>
          <p14:tracePt t="193009" x="4346575" y="3125788"/>
          <p14:tracePt t="193016" x="4462463" y="3167063"/>
          <p14:tracePt t="193024" x="4560888" y="3209925"/>
          <p14:tracePt t="193030" x="4678363" y="3259138"/>
          <p14:tracePt t="193037" x="4794250" y="3325813"/>
          <p14:tracePt t="193044" x="4892675" y="3382963"/>
          <p14:tracePt t="193051" x="4984750" y="3441700"/>
          <p14:tracePt t="193058" x="5059363" y="3508375"/>
          <p14:tracePt t="193065" x="5126038" y="3557588"/>
          <p14:tracePt t="193073" x="5200650" y="3616325"/>
          <p14:tracePt t="193079" x="5275263" y="3665538"/>
          <p14:tracePt t="193085" x="5349875" y="3722688"/>
          <p14:tracePt t="193093" x="5416550" y="3773488"/>
          <p14:tracePt t="193099" x="5481638" y="3840163"/>
          <p14:tracePt t="193107" x="5532438" y="3889375"/>
          <p14:tracePt t="193113" x="5573713" y="3956050"/>
          <p14:tracePt t="193120" x="5614988" y="4005263"/>
          <p14:tracePt t="193127" x="5640388" y="4064000"/>
          <p14:tracePt t="193134" x="5681663" y="4129088"/>
          <p14:tracePt t="193141" x="5715000" y="4187825"/>
          <p14:tracePt t="193148" x="5748338" y="4246563"/>
          <p14:tracePt t="193155" x="5789613" y="4311650"/>
          <p14:tracePt t="193162" x="5830888" y="4386263"/>
          <p14:tracePt t="193173" x="5872163" y="4460875"/>
          <p14:tracePt t="193175" x="5905500" y="4552950"/>
          <p14:tracePt t="193182" x="5954713" y="4610100"/>
          <p14:tracePt t="193191" x="5988050" y="4676775"/>
          <p14:tracePt t="193196" x="6029325" y="4735513"/>
          <p14:tracePt t="193203" x="6070600" y="4784725"/>
          <p14:tracePt t="193210" x="6096000" y="4833938"/>
          <p14:tracePt t="193217" x="6129338" y="4892675"/>
          <p14:tracePt t="193225" x="6145213" y="4941888"/>
          <p14:tracePt t="193231" x="6186488" y="4992688"/>
          <p14:tracePt t="193238" x="6203950" y="5041900"/>
          <p14:tracePt t="193245" x="6237288" y="5100638"/>
          <p14:tracePt t="193252" x="6245225" y="5132388"/>
          <p14:tracePt t="193258" x="6261100" y="5165725"/>
          <p14:tracePt t="193265" x="6261100" y="5199063"/>
          <p14:tracePt t="193274" x="6270625" y="5232400"/>
          <p14:tracePt t="193279" x="6278563" y="5273675"/>
          <p14:tracePt t="193286" x="6286500" y="5314950"/>
          <p14:tracePt t="193293" x="6294438" y="5348288"/>
          <p14:tracePt t="193300" x="6303963" y="5407025"/>
          <p14:tracePt t="193307" x="6303963" y="5448300"/>
          <p14:tracePt t="193314" x="6319838" y="5497513"/>
          <p14:tracePt t="193321" x="6327775" y="5538788"/>
          <p14:tracePt t="193328" x="6337300" y="5572125"/>
          <p14:tracePt t="193335" x="6345238" y="5622925"/>
          <p14:tracePt t="193341" x="6345238" y="5646738"/>
          <p14:tracePt t="193348" x="6353175" y="5680075"/>
          <p14:tracePt t="193357" x="6353175" y="5705475"/>
          <p14:tracePt t="193362" x="6353175" y="5738813"/>
          <p14:tracePt t="193369" x="6353175" y="5754688"/>
          <p14:tracePt t="193376" x="6353175" y="5780088"/>
          <p14:tracePt t="193383" x="6353175" y="5805488"/>
          <p14:tracePt t="193390" x="6353175" y="5829300"/>
          <p14:tracePt t="193397" x="6361113" y="5854700"/>
          <p14:tracePt t="193403" x="6361113" y="5888038"/>
          <p14:tracePt t="193411" x="6361113" y="5911850"/>
          <p14:tracePt t="193418" x="6361113" y="5921375"/>
          <p14:tracePt t="193424" x="6361113" y="5937250"/>
          <p14:tracePt t="193431" x="6361113" y="5945188"/>
          <p14:tracePt t="193446" x="6361113" y="5954713"/>
          <p14:tracePt t="193452" x="6361113" y="5962650"/>
          <p14:tracePt t="193466" x="6361113" y="5970588"/>
          <p14:tracePt t="193473" x="6361113" y="5978525"/>
          <p14:tracePt t="193487" x="6361113" y="5988050"/>
          <p14:tracePt t="193501" x="6353175" y="5995988"/>
          <p14:tracePt t="193508" x="6353175" y="6003925"/>
          <p14:tracePt t="193515" x="6345238" y="6003925"/>
          <p14:tracePt t="193522" x="6345238" y="6011863"/>
          <p14:tracePt t="193528" x="6345238" y="6019800"/>
          <p14:tracePt t="193535" x="6345238" y="6029325"/>
          <p14:tracePt t="193549" x="6345238" y="6037263"/>
          <p14:tracePt t="193557" x="6345238" y="6045200"/>
          <p14:tracePt t="193591" x="6345238" y="6053138"/>
          <p14:tracePt t="193618" x="6345238" y="6062663"/>
          <p14:tracePt t="194298" x="6378575" y="6053138"/>
          <p14:tracePt t="194304" x="6469063" y="6019800"/>
          <p14:tracePt t="194311" x="6569075" y="5988050"/>
          <p14:tracePt t="194318" x="6667500" y="5962650"/>
          <p14:tracePt t="194325" x="6784975" y="5945188"/>
          <p14:tracePt t="194332" x="6867525" y="5921375"/>
          <p14:tracePt t="194339" x="6950075" y="5921375"/>
          <p14:tracePt t="194346" x="7008813" y="5911850"/>
          <p14:tracePt t="194353" x="7065963" y="5903913"/>
          <p14:tracePt t="194360" x="7099300" y="5903913"/>
          <p14:tracePt t="194366" x="7116763" y="5903913"/>
          <p14:tracePt t="194374" x="7140575" y="5903913"/>
          <p14:tracePt t="194381" x="7158038" y="5903913"/>
          <p14:tracePt t="194388" x="7165975" y="5903913"/>
          <p14:tracePt t="194394" x="7173913" y="5903913"/>
          <p14:tracePt t="194401" x="7181850" y="5903913"/>
          <p14:tracePt t="194436" x="7191375" y="5903913"/>
          <p14:tracePt t="194450" x="7199313" y="5903913"/>
          <p14:tracePt t="195259" x="7299325" y="5862638"/>
          <p14:tracePt t="195268" x="7513638" y="5738813"/>
          <p14:tracePt t="195274" x="7747000" y="5656263"/>
          <p14:tracePt t="195281" x="7953375" y="5581650"/>
          <p14:tracePt t="195288" x="8210550" y="5507038"/>
          <p14:tracePt t="195295" x="8459788" y="5440363"/>
          <p14:tracePt t="195302" x="8691563" y="5365750"/>
          <p14:tracePt t="195309" x="8915400" y="5307013"/>
          <p14:tracePt t="195317" x="9164638" y="5240338"/>
          <p14:tracePt t="195323" x="9363075" y="5183188"/>
          <p14:tracePt t="195330" x="9537700" y="5132388"/>
          <p14:tracePt t="195336" x="9712325" y="5083175"/>
          <p14:tracePt t="195345" x="9844088" y="5057775"/>
          <p14:tracePt t="195350" x="10010775" y="5016500"/>
          <p14:tracePt t="195357" x="10134600" y="4983163"/>
          <p14:tracePt t="195364" x="10260013" y="4959350"/>
          <p14:tracePt t="195371" x="10383838" y="4951413"/>
          <p14:tracePt t="195378" x="10525125" y="4951413"/>
          <p14:tracePt t="195385" x="10648950" y="4951413"/>
          <p14:tracePt t="195392" x="10798175" y="4975225"/>
          <p14:tracePt t="195399" x="10956925" y="5000625"/>
          <p14:tracePt t="195406" x="11096625" y="5026025"/>
          <p14:tracePt t="195413" x="11229975" y="5057775"/>
          <p14:tracePt t="195420" x="11337925" y="5083175"/>
          <p14:tracePt t="195428" x="11420475" y="5108575"/>
          <p14:tracePt t="195433" x="11479213" y="5116513"/>
          <p14:tracePt t="195440" x="11528425" y="5124450"/>
          <p14:tracePt t="195448" x="11553825" y="5132388"/>
          <p14:tracePt t="195454" x="11569700" y="5132388"/>
          <p14:tracePt t="195462" x="11587163" y="5141913"/>
          <p14:tracePt t="195468" x="11595100" y="5141913"/>
          <p14:tracePt t="195482" x="11603038" y="5141913"/>
          <p14:tracePt t="195496" x="11610975" y="5141913"/>
          <p14:tracePt t="195503" x="11620500" y="5141913"/>
          <p14:tracePt t="195513" x="11620500" y="5157788"/>
          <p14:tracePt t="195517" x="11652250" y="5183188"/>
          <p14:tracePt t="195525" x="11695113" y="5232400"/>
          <p14:tracePt t="195531" x="11777663" y="5307013"/>
          <p14:tracePt t="195538" x="11868150" y="5399088"/>
          <p14:tracePt t="195545" x="11984038" y="5497513"/>
          <p14:tracePt t="195551" x="12058650" y="5564188"/>
          <p14:tracePt t="195558" x="12125325" y="5605463"/>
          <p14:tracePt t="195565" x="12150725" y="5630863"/>
          <p14:tracePt t="195572" x="12166600" y="5638800"/>
          <p14:tracePt t="195593" x="12176125" y="5638800"/>
          <p14:tracePt t="195634" x="12184063" y="5656263"/>
          <p14:tracePt t="195738" x="12158663" y="6169025"/>
          <p14:tracePt t="195745" x="12150725" y="6186488"/>
          <p14:tracePt t="195752" x="12142788" y="6194425"/>
          <p14:tracePt t="195759" x="12125325" y="6202363"/>
          <p14:tracePt t="195765" x="12117388" y="6219825"/>
          <p14:tracePt t="195773" x="12101513" y="6227763"/>
          <p14:tracePt t="195779" x="12091988" y="6243638"/>
          <p14:tracePt t="195786" x="12076113" y="6261100"/>
          <p14:tracePt t="195795" x="12050713" y="6269038"/>
          <p14:tracePt t="195800" x="12034838" y="6276975"/>
          <p14:tracePt t="195807" x="12017375" y="6294438"/>
          <p14:tracePt t="195814" x="12009438" y="6310313"/>
          <p14:tracePt t="195821" x="11993563" y="6327775"/>
          <p14:tracePt t="195828" x="11976100" y="6335713"/>
          <p14:tracePt t="195835" x="11960225" y="6343650"/>
          <p14:tracePt t="195841" x="11950700" y="6361113"/>
          <p14:tracePt t="195849" x="11926888" y="6369050"/>
          <p14:tracePt t="195856" x="11918950" y="6376988"/>
          <p14:tracePt t="195862" x="11909425" y="6376988"/>
          <p14:tracePt t="195878" x="11909425" y="6384925"/>
          <p14:tracePt t="195883" x="11901488" y="6384925"/>
          <p14:tracePt t="195890" x="11893550" y="6384925"/>
          <p14:tracePt t="195897" x="11893550" y="6392863"/>
          <p14:tracePt t="195904" x="11885613" y="6392863"/>
          <p14:tracePt t="195911" x="11876088" y="6392863"/>
          <p14:tracePt t="195932" x="11868150" y="6402388"/>
          <p14:tracePt t="195938" x="11852275" y="6410325"/>
          <p14:tracePt t="195945" x="11852275" y="6418263"/>
          <p14:tracePt t="195953" x="11844338" y="6418263"/>
          <p14:tracePt t="195959" x="11834813" y="6418263"/>
          <p14:tracePt t="195966" x="11826875" y="6426200"/>
          <p14:tracePt t="195973" x="11818938" y="6435725"/>
          <p14:tracePt t="195980" x="11818938" y="6443663"/>
          <p14:tracePt t="195987" x="11811000" y="6443663"/>
          <p14:tracePt t="195995" x="11801475" y="6443663"/>
          <p14:tracePt t="196009" x="11793538" y="6443663"/>
          <p14:tracePt t="196015" x="11793538" y="6451600"/>
          <p14:tracePt t="196022" x="11785600" y="6451600"/>
          <p14:tracePt t="196029" x="11785600" y="6459538"/>
          <p14:tracePt t="196091" x="11785600" y="6467475"/>
          <p14:tracePt t="196104" x="11785600" y="6477000"/>
          <p14:tracePt t="196112" x="11785600" y="6484938"/>
          <p14:tracePt t="196126" x="11785600" y="6492875"/>
          <p14:tracePt t="196133" x="11785600" y="6500813"/>
          <p14:tracePt t="196147" x="11801475" y="6510338"/>
          <p14:tracePt t="196154" x="11801475" y="6518275"/>
          <p14:tracePt t="196162" x="11811000" y="6526213"/>
          <p14:tracePt t="196178" x="11818938" y="6526213"/>
          <p14:tracePt t="196182" x="11818938" y="6534150"/>
          <p14:tracePt t="196188" x="11826875" y="6534150"/>
          <p14:tracePt t="196196" x="11834813" y="6542088"/>
          <p14:tracePt t="196209" x="11844338" y="6551613"/>
          <p14:tracePt t="196244" x="11852275" y="6551613"/>
          <p14:tracePt t="196251" x="11852275" y="6559550"/>
          <p14:tracePt t="196258" x="11860213" y="6559550"/>
          <p14:tracePt t="196265" x="11860213" y="6567488"/>
          <p14:tracePt t="196667" x="11860213" y="6575425"/>
          <p14:tracePt t="196675" x="11860213" y="6592888"/>
          <p14:tracePt t="196688" x="11860213" y="6600825"/>
          <p14:tracePt t="196695" x="11860213" y="6608763"/>
          <p14:tracePt t="196709" x="11860213" y="6618288"/>
          <p14:tracePt t="196723" x="11860213" y="6626225"/>
          <p14:tracePt t="196736" x="11860213" y="6634163"/>
          <p14:tracePt t="196751" x="11868150" y="6634163"/>
          <p14:tracePt t="196850" x="11876088" y="6634163"/>
          <p14:tracePt t="196862" x="11885613" y="66341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B24E1D-8273-16A9-6F68-64A4FFFCF142}"/>
              </a:ext>
            </a:extLst>
          </p:cNvPr>
          <p:cNvSpPr txBox="1"/>
          <p:nvPr/>
        </p:nvSpPr>
        <p:spPr>
          <a:xfrm>
            <a:off x="3483427" y="241156"/>
            <a:ext cx="4833257" cy="369332"/>
          </a:xfrm>
          <a:prstGeom prst="rect">
            <a:avLst/>
          </a:prstGeom>
          <a:solidFill>
            <a:srgbClr val="FFE5FF"/>
          </a:solidFill>
          <a:ln>
            <a:noFill/>
          </a:ln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99"/>
                </a:solidFill>
              </a:rPr>
              <a:t>RISK FACTORS FOR ATHEROSCLEROSIS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D38CD-103E-64B9-C206-C2B81116539D}"/>
              </a:ext>
            </a:extLst>
          </p:cNvPr>
          <p:cNvSpPr txBox="1"/>
          <p:nvPr/>
        </p:nvSpPr>
        <p:spPr>
          <a:xfrm>
            <a:off x="4314369" y="861726"/>
            <a:ext cx="333829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ADDITIONAL RISK FACTORS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620B2-140E-B8D9-3429-C23EE81FB880}"/>
              </a:ext>
            </a:extLst>
          </p:cNvPr>
          <p:cNvSpPr txBox="1"/>
          <p:nvPr/>
        </p:nvSpPr>
        <p:spPr>
          <a:xfrm>
            <a:off x="4157601" y="3235541"/>
            <a:ext cx="3979223" cy="307777"/>
          </a:xfrm>
          <a:prstGeom prst="rect">
            <a:avLst/>
          </a:prstGeom>
          <a:solidFill>
            <a:srgbClr val="FFFF99"/>
          </a:solidFill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ENDOTHELIAL INJURY &amp; DYSFUNCTION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87201-43A3-71D5-275A-63CE9FB36508}"/>
              </a:ext>
            </a:extLst>
          </p:cNvPr>
          <p:cNvSpPr txBox="1"/>
          <p:nvPr/>
        </p:nvSpPr>
        <p:spPr>
          <a:xfrm>
            <a:off x="5390036" y="1415759"/>
            <a:ext cx="136986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</a:t>
            </a:r>
            <a:r>
              <a:rPr lang="en-US" sz="1200" b="1" dirty="0"/>
              <a:t>Inflammation</a:t>
            </a:r>
            <a:endParaRPr lang="en-US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52A51-8FBB-D3DF-D988-D7C169ADE082}"/>
              </a:ext>
            </a:extLst>
          </p:cNvPr>
          <p:cNvSpPr txBox="1"/>
          <p:nvPr/>
        </p:nvSpPr>
        <p:spPr>
          <a:xfrm>
            <a:off x="5459436" y="2225992"/>
            <a:ext cx="1369868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Chemical mediators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DCB58-6E4A-4F70-7B3C-00092341853A}"/>
              </a:ext>
            </a:extLst>
          </p:cNvPr>
          <p:cNvSpPr txBox="1"/>
          <p:nvPr/>
        </p:nvSpPr>
        <p:spPr>
          <a:xfrm>
            <a:off x="8541327" y="1345214"/>
            <a:ext cx="1974273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Hyperhomocysteinemia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398DF-77A6-CA18-807A-2FA1A1887746}"/>
              </a:ext>
            </a:extLst>
          </p:cNvPr>
          <p:cNvSpPr txBox="1"/>
          <p:nvPr/>
        </p:nvSpPr>
        <p:spPr>
          <a:xfrm>
            <a:off x="7771534" y="2225716"/>
            <a:ext cx="1539585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Increased oxidized LDL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93011-9B69-94D5-8B23-40FFBA3FF268}"/>
              </a:ext>
            </a:extLst>
          </p:cNvPr>
          <p:cNvSpPr txBox="1"/>
          <p:nvPr/>
        </p:nvSpPr>
        <p:spPr>
          <a:xfrm>
            <a:off x="10166638" y="2242020"/>
            <a:ext cx="1517074" cy="430887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Production of nuclear factor-</a:t>
            </a:r>
            <a:r>
              <a:rPr lang="en-US" sz="1100" b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κB</a:t>
            </a:r>
            <a:r>
              <a:rPr lang="en-US" sz="11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(NF-</a:t>
            </a:r>
            <a:r>
              <a:rPr lang="en-US" sz="1100" b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κB</a:t>
            </a:r>
            <a:r>
              <a:rPr lang="en-US" sz="11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1DCA97-B795-71B3-A63E-C86B34DE09E9}"/>
              </a:ext>
            </a:extLst>
          </p:cNvPr>
          <p:cNvSpPr txBox="1"/>
          <p:nvPr/>
        </p:nvSpPr>
        <p:spPr>
          <a:xfrm>
            <a:off x="10287000" y="3848587"/>
            <a:ext cx="1517073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Mitogenic effect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EAA49-5FB5-6162-F911-A84A9C444B0A}"/>
              </a:ext>
            </a:extLst>
          </p:cNvPr>
          <p:cNvSpPr txBox="1"/>
          <p:nvPr/>
        </p:nvSpPr>
        <p:spPr>
          <a:xfrm>
            <a:off x="10328562" y="5830273"/>
            <a:ext cx="1517073" cy="461665"/>
          </a:xfrm>
          <a:prstGeom prst="rect">
            <a:avLst/>
          </a:prstGeom>
          <a:solidFill>
            <a:srgbClr val="D5FFD5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Smooth muscle proliferation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64B3A-F40B-C16B-E9F1-A551F22B1DD0}"/>
              </a:ext>
            </a:extLst>
          </p:cNvPr>
          <p:cNvSpPr txBox="1"/>
          <p:nvPr/>
        </p:nvSpPr>
        <p:spPr>
          <a:xfrm>
            <a:off x="825161" y="3287277"/>
            <a:ext cx="216131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Metabolic syndrome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5C5F8-32B7-D5D1-FFBB-5310E6460E44}"/>
              </a:ext>
            </a:extLst>
          </p:cNvPr>
          <p:cNvSpPr txBox="1"/>
          <p:nvPr/>
        </p:nvSpPr>
        <p:spPr>
          <a:xfrm>
            <a:off x="799597" y="3680693"/>
            <a:ext cx="2161309" cy="1107996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b="1" dirty="0"/>
              <a:t>Associated with 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/>
              <a:t>Insulin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/>
              <a:t>Hypertension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/>
              <a:t>Dyslipidemia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/>
              <a:t>Hypercoagulability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/>
              <a:t>Proinflammatory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1738E-1E43-DA55-863E-A3E4E20E0B9A}"/>
              </a:ext>
            </a:extLst>
          </p:cNvPr>
          <p:cNvSpPr txBox="1"/>
          <p:nvPr/>
        </p:nvSpPr>
        <p:spPr>
          <a:xfrm>
            <a:off x="679973" y="5113207"/>
            <a:ext cx="244027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</a:t>
            </a:r>
            <a:r>
              <a:rPr lang="en-US" sz="1200" b="1" dirty="0"/>
              <a:t>Increased Lipoprotein a [</a:t>
            </a:r>
            <a:r>
              <a:rPr lang="en-US" sz="1200" b="1" dirty="0" err="1"/>
              <a:t>Lp</a:t>
            </a:r>
            <a:r>
              <a:rPr lang="en-US" sz="1200" b="1" dirty="0"/>
              <a:t>(a)]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9412A-B2AB-CC02-C9EB-AAB0F7A092A5}"/>
              </a:ext>
            </a:extLst>
          </p:cNvPr>
          <p:cNvSpPr txBox="1"/>
          <p:nvPr/>
        </p:nvSpPr>
        <p:spPr>
          <a:xfrm>
            <a:off x="679973" y="5543053"/>
            <a:ext cx="2411849" cy="646331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Altered form of LDL that contains the Apo-protein B- 100 portion of LDL linked to apoprotein 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AE7530-78C3-4E1D-AF52-2AFAB2FCB0F6}"/>
              </a:ext>
            </a:extLst>
          </p:cNvPr>
          <p:cNvSpPr txBox="1"/>
          <p:nvPr/>
        </p:nvSpPr>
        <p:spPr>
          <a:xfrm>
            <a:off x="6227619" y="5578463"/>
            <a:ext cx="271202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Factors affecting </a:t>
            </a:r>
            <a:r>
              <a:rPr lang="en-US" sz="1200" b="1" dirty="0" err="1"/>
              <a:t>hemostatsis</a:t>
            </a:r>
            <a:r>
              <a:rPr lang="en-US" sz="1200" b="1" dirty="0"/>
              <a:t> like hyperfibrinogenemia 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968C5-2232-496B-984E-72F681FC0496}"/>
              </a:ext>
            </a:extLst>
          </p:cNvPr>
          <p:cNvSpPr txBox="1"/>
          <p:nvPr/>
        </p:nvSpPr>
        <p:spPr>
          <a:xfrm>
            <a:off x="6663126" y="5146639"/>
            <a:ext cx="1589777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Platelet aggregation</a:t>
            </a:r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C8A92D-E4A7-7C22-51CB-42D87F6F5AF6}"/>
              </a:ext>
            </a:extLst>
          </p:cNvPr>
          <p:cNvSpPr txBox="1"/>
          <p:nvPr/>
        </p:nvSpPr>
        <p:spPr>
          <a:xfrm>
            <a:off x="7681110" y="4192694"/>
            <a:ext cx="1311966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Thrombi formation</a:t>
            </a:r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180FA-C7FF-7779-7506-15F3E68415D4}"/>
              </a:ext>
            </a:extLst>
          </p:cNvPr>
          <p:cNvSpPr txBox="1"/>
          <p:nvPr/>
        </p:nvSpPr>
        <p:spPr>
          <a:xfrm>
            <a:off x="9071757" y="4975313"/>
            <a:ext cx="1598470" cy="430887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Breakdown products of thrombi</a:t>
            </a:r>
            <a:endParaRPr lang="en-US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7EC5E3-7CD7-D6F0-0BC8-286F746E259C}"/>
              </a:ext>
            </a:extLst>
          </p:cNvPr>
          <p:cNvSpPr txBox="1"/>
          <p:nvPr/>
        </p:nvSpPr>
        <p:spPr>
          <a:xfrm>
            <a:off x="4039467" y="5609981"/>
            <a:ext cx="159847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 </a:t>
            </a:r>
            <a:r>
              <a:rPr lang="en-US" sz="1200" b="1" dirty="0"/>
              <a:t>Lack of exercise</a:t>
            </a:r>
          </a:p>
          <a:p>
            <a:pPr algn="ctr"/>
            <a:r>
              <a:rPr lang="en-US" sz="1200" b="1" dirty="0"/>
              <a:t> Obesity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4B0E3F-63D6-D8F5-4048-4869CDF5EB4E}"/>
              </a:ext>
            </a:extLst>
          </p:cNvPr>
          <p:cNvSpPr txBox="1"/>
          <p:nvPr/>
        </p:nvSpPr>
        <p:spPr>
          <a:xfrm>
            <a:off x="4113683" y="4829250"/>
            <a:ext cx="1598470" cy="261610"/>
          </a:xfrm>
          <a:prstGeom prst="rect">
            <a:avLst/>
          </a:prstGeom>
          <a:solidFill>
            <a:srgbClr val="FFFAEB"/>
          </a:solidFill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Hypercholesterolemia </a:t>
            </a:r>
            <a:endParaRPr lang="en-US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C700A5-4F7C-993A-7699-37E03E849FD6}"/>
              </a:ext>
            </a:extLst>
          </p:cNvPr>
          <p:cNvSpPr txBox="1"/>
          <p:nvPr/>
        </p:nvSpPr>
        <p:spPr>
          <a:xfrm>
            <a:off x="280556" y="6452755"/>
            <a:ext cx="517888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/>
              <a:t>Use of exogenous hormones – with progestins increases risk of atherosclerosis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3197DE-7646-2251-3922-95EB8275A325}"/>
              </a:ext>
            </a:extLst>
          </p:cNvPr>
          <p:cNvCxnSpPr>
            <a:cxnSpLocks/>
          </p:cNvCxnSpPr>
          <p:nvPr/>
        </p:nvCxnSpPr>
        <p:spPr>
          <a:xfrm flipH="1">
            <a:off x="6085609" y="1815492"/>
            <a:ext cx="1" cy="31464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49BDB6-35EB-9CE3-6A47-803E75F3E27F}"/>
              </a:ext>
            </a:extLst>
          </p:cNvPr>
          <p:cNvCxnSpPr>
            <a:cxnSpLocks/>
          </p:cNvCxnSpPr>
          <p:nvPr/>
        </p:nvCxnSpPr>
        <p:spPr>
          <a:xfrm flipH="1">
            <a:off x="8939646" y="1720369"/>
            <a:ext cx="495549" cy="40961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126E2C-B913-B6CB-7F5D-F3C5A863268B}"/>
              </a:ext>
            </a:extLst>
          </p:cNvPr>
          <p:cNvCxnSpPr>
            <a:cxnSpLocks/>
          </p:cNvCxnSpPr>
          <p:nvPr/>
        </p:nvCxnSpPr>
        <p:spPr>
          <a:xfrm>
            <a:off x="6074970" y="2645601"/>
            <a:ext cx="0" cy="41320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4EB4F3-46D5-B977-F934-A2BCBF3C099B}"/>
              </a:ext>
            </a:extLst>
          </p:cNvPr>
          <p:cNvCxnSpPr>
            <a:cxnSpLocks/>
          </p:cNvCxnSpPr>
          <p:nvPr/>
        </p:nvCxnSpPr>
        <p:spPr>
          <a:xfrm>
            <a:off x="11087100" y="2882888"/>
            <a:ext cx="0" cy="78384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262909-8DA8-DF6F-D3E3-55A1559937EA}"/>
              </a:ext>
            </a:extLst>
          </p:cNvPr>
          <p:cNvCxnSpPr>
            <a:cxnSpLocks/>
          </p:cNvCxnSpPr>
          <p:nvPr/>
        </p:nvCxnSpPr>
        <p:spPr>
          <a:xfrm>
            <a:off x="9838459" y="1720369"/>
            <a:ext cx="656359" cy="36328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D877FB-60A1-6482-18D4-97B96BF9598D}"/>
              </a:ext>
            </a:extLst>
          </p:cNvPr>
          <p:cNvCxnSpPr>
            <a:cxnSpLocks/>
          </p:cNvCxnSpPr>
          <p:nvPr/>
        </p:nvCxnSpPr>
        <p:spPr>
          <a:xfrm flipH="1">
            <a:off x="7957705" y="2668215"/>
            <a:ext cx="447058" cy="35748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FD1269-F145-4648-FDBB-27AC8989B9B4}"/>
              </a:ext>
            </a:extLst>
          </p:cNvPr>
          <p:cNvCxnSpPr>
            <a:cxnSpLocks/>
          </p:cNvCxnSpPr>
          <p:nvPr/>
        </p:nvCxnSpPr>
        <p:spPr>
          <a:xfrm>
            <a:off x="11073119" y="4354957"/>
            <a:ext cx="13980" cy="132708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7C0DD7-1EA4-8BD9-8453-A8DA379AE3A0}"/>
              </a:ext>
            </a:extLst>
          </p:cNvPr>
          <p:cNvCxnSpPr>
            <a:cxnSpLocks/>
          </p:cNvCxnSpPr>
          <p:nvPr/>
        </p:nvCxnSpPr>
        <p:spPr>
          <a:xfrm>
            <a:off x="8731829" y="4565180"/>
            <a:ext cx="483179" cy="27179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AA9D17-B3E5-7E48-CFCF-A084F1ACB704}"/>
              </a:ext>
            </a:extLst>
          </p:cNvPr>
          <p:cNvCxnSpPr>
            <a:cxnSpLocks/>
          </p:cNvCxnSpPr>
          <p:nvPr/>
        </p:nvCxnSpPr>
        <p:spPr>
          <a:xfrm>
            <a:off x="10287000" y="5518126"/>
            <a:ext cx="383227" cy="16391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B185D14-9F01-6F35-69E8-ADBE3543C41A}"/>
              </a:ext>
            </a:extLst>
          </p:cNvPr>
          <p:cNvCxnSpPr>
            <a:cxnSpLocks/>
          </p:cNvCxnSpPr>
          <p:nvPr/>
        </p:nvCxnSpPr>
        <p:spPr>
          <a:xfrm flipH="1" flipV="1">
            <a:off x="7148945" y="3710683"/>
            <a:ext cx="45303" cy="119759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688EDE7-48F9-A7D7-AFDD-411B842E6C25}"/>
              </a:ext>
            </a:extLst>
          </p:cNvPr>
          <p:cNvCxnSpPr>
            <a:cxnSpLocks/>
          </p:cNvCxnSpPr>
          <p:nvPr/>
        </p:nvCxnSpPr>
        <p:spPr>
          <a:xfrm flipV="1">
            <a:off x="7681111" y="4565180"/>
            <a:ext cx="388971" cy="45099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2B28C7F-7A96-E7A5-AAD3-388CB0B11152}"/>
              </a:ext>
            </a:extLst>
          </p:cNvPr>
          <p:cNvCxnSpPr>
            <a:cxnSpLocks/>
          </p:cNvCxnSpPr>
          <p:nvPr/>
        </p:nvCxnSpPr>
        <p:spPr>
          <a:xfrm flipV="1">
            <a:off x="4879156" y="5158819"/>
            <a:ext cx="0" cy="37864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FB7A64-393D-1606-49D2-2112207C57C9}"/>
              </a:ext>
            </a:extLst>
          </p:cNvPr>
          <p:cNvCxnSpPr>
            <a:cxnSpLocks/>
          </p:cNvCxnSpPr>
          <p:nvPr/>
        </p:nvCxnSpPr>
        <p:spPr>
          <a:xfrm>
            <a:off x="1835811" y="1815492"/>
            <a:ext cx="398234" cy="29954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FC0BA64-2967-49CA-0BB8-EF88FE0FEAD1}"/>
              </a:ext>
            </a:extLst>
          </p:cNvPr>
          <p:cNvCxnSpPr>
            <a:cxnSpLocks/>
          </p:cNvCxnSpPr>
          <p:nvPr/>
        </p:nvCxnSpPr>
        <p:spPr>
          <a:xfrm flipV="1">
            <a:off x="4955414" y="3686831"/>
            <a:ext cx="505097" cy="102248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C2F2743-D471-7D98-88B5-A5A8918A0A61}"/>
              </a:ext>
            </a:extLst>
          </p:cNvPr>
          <p:cNvCxnSpPr>
            <a:cxnSpLocks/>
          </p:cNvCxnSpPr>
          <p:nvPr/>
        </p:nvCxnSpPr>
        <p:spPr>
          <a:xfrm flipV="1">
            <a:off x="3417833" y="3670780"/>
            <a:ext cx="1294149" cy="145406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">
            <a:extLst>
              <a:ext uri="{FF2B5EF4-FFF2-40B4-BE49-F238E27FC236}">
                <a16:creationId xmlns:a16="http://schemas.microsoft.com/office/drawing/2014/main" id="{8A320CE1-228F-9C13-4DAF-4A9FFFC04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397473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249D8C-C800-498B-94FD-5BFBC95A61BC}"/>
              </a:ext>
            </a:extLst>
          </p:cNvPr>
          <p:cNvSpPr txBox="1"/>
          <p:nvPr/>
        </p:nvSpPr>
        <p:spPr>
          <a:xfrm>
            <a:off x="8136824" y="6397473"/>
            <a:ext cx="192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SMILE O 3H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2FD140-3DD5-D54E-073C-FD13F8CFD540}"/>
              </a:ext>
            </a:extLst>
          </p:cNvPr>
          <p:cNvCxnSpPr>
            <a:cxnSpLocks/>
          </p:cNvCxnSpPr>
          <p:nvPr/>
        </p:nvCxnSpPr>
        <p:spPr>
          <a:xfrm>
            <a:off x="3340679" y="3461727"/>
            <a:ext cx="639718" cy="348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9F36B2C-630F-BB73-8E0B-5D4D9D9179B9}"/>
              </a:ext>
            </a:extLst>
          </p:cNvPr>
          <p:cNvSpPr txBox="1"/>
          <p:nvPr/>
        </p:nvSpPr>
        <p:spPr>
          <a:xfrm>
            <a:off x="1111827" y="1433720"/>
            <a:ext cx="79490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Stress</a:t>
            </a:r>
            <a:r>
              <a:rPr lang="en-US" sz="1400" b="1" dirty="0"/>
              <a:t> </a:t>
            </a:r>
            <a:endParaRPr 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BE1BB6-1DDB-AB53-1E8F-96FB599F7EE0}"/>
              </a:ext>
            </a:extLst>
          </p:cNvPr>
          <p:cNvSpPr txBox="1"/>
          <p:nvPr/>
        </p:nvSpPr>
        <p:spPr>
          <a:xfrm>
            <a:off x="2334605" y="2149883"/>
            <a:ext cx="651866" cy="276999"/>
          </a:xfrm>
          <a:prstGeom prst="rect">
            <a:avLst/>
          </a:prstGeom>
          <a:solidFill>
            <a:srgbClr val="FFFAEB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ROS</a:t>
            </a:r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AC5EB8-810E-A57C-7A66-C24C70E6FAD2}"/>
              </a:ext>
            </a:extLst>
          </p:cNvPr>
          <p:cNvSpPr txBox="1"/>
          <p:nvPr/>
        </p:nvSpPr>
        <p:spPr>
          <a:xfrm>
            <a:off x="3151895" y="2203825"/>
            <a:ext cx="2155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Increased oxidized LDL</a:t>
            </a:r>
            <a:endParaRPr lang="en-US" sz="1600" b="1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DF6CBFC-1EA0-B152-953F-C9B66BAC56FB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229879" y="2465435"/>
            <a:ext cx="301584" cy="61367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15E339D-367E-3FC2-2624-9F95687ACC06}"/>
              </a:ext>
            </a:extLst>
          </p:cNvPr>
          <p:cNvCxnSpPr>
            <a:cxnSpLocks/>
          </p:cNvCxnSpPr>
          <p:nvPr/>
        </p:nvCxnSpPr>
        <p:spPr>
          <a:xfrm>
            <a:off x="3058184" y="2536731"/>
            <a:ext cx="1039294" cy="57868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354DC7-A29F-FC0E-98EE-359552C45838}"/>
              </a:ext>
            </a:extLst>
          </p:cNvPr>
          <p:cNvCxnSpPr>
            <a:cxnSpLocks/>
          </p:cNvCxnSpPr>
          <p:nvPr/>
        </p:nvCxnSpPr>
        <p:spPr>
          <a:xfrm>
            <a:off x="3058184" y="2305793"/>
            <a:ext cx="466143" cy="2536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0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35"/>
    </mc:Choice>
    <mc:Fallback xmlns="">
      <p:transition spd="slow" advTm="245335"/>
    </mc:Fallback>
  </mc:AlternateContent>
  <p:extLst>
    <p:ext uri="{3A86A75C-4F4B-4683-9AE1-C65F6400EC91}">
      <p14:laserTraceLst xmlns:p14="http://schemas.microsoft.com/office/powerpoint/2010/main">
        <p14:tracePtLst>
          <p14:tracePt t="5421" x="11703050" y="6634163"/>
          <p14:tracePt t="5427" x="11379200" y="6608763"/>
          <p14:tracePt t="5434" x="11055350" y="6575425"/>
          <p14:tracePt t="5443" x="10674350" y="6500813"/>
          <p14:tracePt t="5448" x="10260013" y="6410325"/>
          <p14:tracePt t="5455" x="9844088" y="6318250"/>
          <p14:tracePt t="5462" x="9421813" y="6202363"/>
          <p14:tracePt t="5469" x="8974138" y="6062663"/>
          <p14:tracePt t="5476" x="8518525" y="5903913"/>
          <p14:tracePt t="5483" x="8027988" y="5721350"/>
          <p14:tracePt t="5492" x="7631113" y="5548313"/>
          <p14:tracePt t="5496" x="7199313" y="5399088"/>
          <p14:tracePt t="5504" x="6818313" y="5224463"/>
          <p14:tracePt t="5511" x="6469063" y="5033963"/>
          <p14:tracePt t="5517" x="6154738" y="4833938"/>
          <p14:tracePt t="5526" x="5897563" y="4651375"/>
          <p14:tracePt t="5531" x="5689600" y="4470400"/>
          <p14:tracePt t="5540" x="5565775" y="4362450"/>
          <p14:tracePt t="5545" x="5473700" y="4270375"/>
          <p14:tracePt t="5555" x="5416550" y="4179888"/>
          <p14:tracePt t="5560" x="5357813" y="4105275"/>
          <p14:tracePt t="5567" x="5316538" y="4013200"/>
          <p14:tracePt t="5576" x="5299075" y="3938588"/>
          <p14:tracePt t="5581" x="5275263" y="3856038"/>
          <p14:tracePt t="5588" x="5267325" y="3732213"/>
          <p14:tracePt t="5594" x="5267325" y="3648075"/>
          <p14:tracePt t="5601" x="5267325" y="3565525"/>
          <p14:tracePt t="5609" x="5283200" y="3516313"/>
          <p14:tracePt t="5616" x="5283200" y="3475038"/>
          <p14:tracePt t="5623" x="5299075" y="3441700"/>
          <p14:tracePt t="5629" x="5299075" y="3433763"/>
          <p14:tracePt t="5637" x="5299075" y="3416300"/>
          <p14:tracePt t="5643" x="5308600" y="3416300"/>
          <p14:tracePt t="5659" x="5308600" y="3408363"/>
          <p14:tracePt t="5671" x="5316538" y="3408363"/>
          <p14:tracePt t="5677" x="5316538" y="3400425"/>
          <p14:tracePt t="5698" x="5324475" y="3390900"/>
          <p14:tracePt t="5705" x="5332413" y="3375025"/>
          <p14:tracePt t="5712" x="5341938" y="3367088"/>
          <p14:tracePt t="5718" x="5357813" y="3341688"/>
          <p14:tracePt t="5726" x="5373688" y="3316288"/>
          <p14:tracePt t="5734" x="5383213" y="3292475"/>
          <p14:tracePt t="5739" x="5391150" y="3267075"/>
          <p14:tracePt t="5746" x="5407025" y="3259138"/>
          <p14:tracePt t="5754" x="5416550" y="3233738"/>
          <p14:tracePt t="5761" x="5424488" y="3225800"/>
          <p14:tracePt t="5768" x="5432425" y="3217863"/>
          <p14:tracePt t="5776" x="5432425" y="3209925"/>
          <p14:tracePt t="5790" x="5432425" y="3200400"/>
          <p14:tracePt t="5795" x="5440363" y="3200400"/>
          <p14:tracePt t="5802" x="5440363" y="3192463"/>
          <p14:tracePt t="5817" x="5448300" y="3192463"/>
          <p14:tracePt t="6770" x="5283200" y="3167063"/>
          <p14:tracePt t="6777" x="5010150" y="3101975"/>
          <p14:tracePt t="6784" x="4735513" y="3051175"/>
          <p14:tracePt t="6792" x="4429125" y="2986088"/>
          <p14:tracePt t="6800" x="4154488" y="2935288"/>
          <p14:tracePt t="6805" x="3914775" y="2886075"/>
          <p14:tracePt t="6812" x="3673475" y="2860675"/>
          <p14:tracePt t="6819" x="3408363" y="2827338"/>
          <p14:tracePt t="6825" x="3184525" y="2786063"/>
          <p14:tracePt t="6833" x="2994025" y="2744788"/>
          <p14:tracePt t="6840" x="2744788" y="2695575"/>
          <p14:tracePt t="6846" x="2520950" y="2636838"/>
          <p14:tracePt t="6853" x="2297113" y="2562225"/>
          <p14:tracePt t="6860" x="2090738" y="2487613"/>
          <p14:tracePt t="6867" x="1908175" y="2420938"/>
          <p14:tracePt t="6876" x="1782763" y="2363788"/>
          <p14:tracePt t="6881" x="1692275" y="2305050"/>
          <p14:tracePt t="6888" x="1641475" y="2271713"/>
          <p14:tracePt t="6895" x="1625600" y="2263775"/>
          <p14:tracePt t="6902" x="1600200" y="2247900"/>
          <p14:tracePt t="6910" x="1584325" y="2230438"/>
          <p14:tracePt t="6916" x="1576388" y="2222500"/>
          <p14:tracePt t="6930" x="1566863" y="2214563"/>
          <p14:tracePt t="6937" x="1558925" y="2214563"/>
          <p14:tracePt t="6944" x="1558925" y="2206625"/>
          <p14:tracePt t="6951" x="1558925" y="2197100"/>
          <p14:tracePt t="6988" x="1558925" y="2189163"/>
          <p14:tracePt t="7001" x="1558925" y="2181225"/>
          <p14:tracePt t="7021" x="1550988" y="2173288"/>
          <p14:tracePt t="7027" x="1550988" y="2155825"/>
          <p14:tracePt t="7036" x="1550988" y="2147888"/>
          <p14:tracePt t="7043" x="1550988" y="2122488"/>
          <p14:tracePt t="7049" x="1543050" y="2089150"/>
          <p14:tracePt t="7056" x="1543050" y="2055813"/>
          <p14:tracePt t="7063" x="1543050" y="2024063"/>
          <p14:tracePt t="7070" x="1543050" y="1990725"/>
          <p14:tracePt t="7077" x="1543050" y="1957388"/>
          <p14:tracePt t="7083" x="1543050" y="1916113"/>
          <p14:tracePt t="7090" x="1543050" y="1882775"/>
          <p14:tracePt t="7097" x="1543050" y="1865313"/>
          <p14:tracePt t="7104" x="1543050" y="1831975"/>
          <p14:tracePt t="7111" x="1550988" y="1808163"/>
          <p14:tracePt t="7118" x="1550988" y="1782763"/>
          <p14:tracePt t="7132" x="1558925" y="1766888"/>
          <p14:tracePt t="7138" x="1558925" y="1757363"/>
          <p14:tracePt t="7145" x="1566863" y="1757363"/>
          <p14:tracePt t="7154" x="1576388" y="1749425"/>
          <p14:tracePt t="7161" x="1584325" y="1733550"/>
          <p14:tracePt t="7166" x="1609725" y="1725613"/>
          <p14:tracePt t="7174" x="1641475" y="1708150"/>
          <p14:tracePt t="7180" x="1684338" y="1700213"/>
          <p14:tracePt t="7187" x="1733550" y="1692275"/>
          <p14:tracePt t="7194" x="1800225" y="1692275"/>
          <p14:tracePt t="7203" x="1874838" y="1692275"/>
          <p14:tracePt t="7211" x="1931988" y="1692275"/>
          <p14:tracePt t="7217" x="1990725" y="1708150"/>
          <p14:tracePt t="7223" x="2016125" y="1708150"/>
          <p14:tracePt t="7230" x="2047875" y="1716088"/>
          <p14:tracePt t="7238" x="2065338" y="1716088"/>
          <p14:tracePt t="7244" x="2073275" y="1716088"/>
          <p14:tracePt t="7251" x="2081213" y="1716088"/>
          <p14:tracePt t="7260" x="2090738" y="1716088"/>
          <p14:tracePt t="7285" x="2098675" y="1716088"/>
          <p14:tracePt t="7300" x="2106613" y="1716088"/>
          <p14:tracePt t="7313" x="2114550" y="1708150"/>
          <p14:tracePt t="7321" x="2114550" y="1700213"/>
          <p14:tracePt t="7328" x="2122488" y="1692275"/>
          <p14:tracePt t="7334" x="2139950" y="1674813"/>
          <p14:tracePt t="7344" x="2147888" y="1658938"/>
          <p14:tracePt t="7348" x="2155825" y="1641475"/>
          <p14:tracePt t="7355" x="2155825" y="1625600"/>
          <p14:tracePt t="7362" x="2165350" y="1617663"/>
          <p14:tracePt t="7378" x="2165350" y="1608138"/>
          <p14:tracePt t="7383" x="2173288" y="1600200"/>
          <p14:tracePt t="7391" x="2173288" y="1592263"/>
          <p14:tracePt t="7411" x="2173288" y="1584325"/>
          <p14:tracePt t="7418" x="2173288" y="1566863"/>
          <p14:tracePt t="7427" x="2147888" y="1550988"/>
          <p14:tracePt t="7431" x="2122488" y="1509713"/>
          <p14:tracePt t="7439" x="2073275" y="1468438"/>
          <p14:tracePt t="7445" x="2024063" y="1417638"/>
          <p14:tracePt t="7453" x="1957388" y="1343025"/>
          <p14:tracePt t="7460" x="1890713" y="1276350"/>
          <p14:tracePt t="7467" x="1841500" y="1227138"/>
          <p14:tracePt t="7480" x="1766888" y="1160463"/>
          <p14:tracePt t="7487" x="1741488" y="1136650"/>
          <p14:tracePt t="7495" x="1716088" y="1127125"/>
          <p14:tracePt t="7501" x="1708150" y="1111250"/>
          <p14:tracePt t="7508" x="1692275" y="1103313"/>
          <p14:tracePt t="7514" x="1674813" y="1095375"/>
          <p14:tracePt t="7521" x="1666875" y="1095375"/>
          <p14:tracePt t="7529" x="1641475" y="1085850"/>
          <p14:tracePt t="7535" x="1617663" y="1077913"/>
          <p14:tracePt t="7544" x="1584325" y="1077913"/>
          <p14:tracePt t="7549" x="1558925" y="1069975"/>
          <p14:tracePt t="7557" x="1535113" y="1062038"/>
          <p14:tracePt t="7563" x="1492250" y="1062038"/>
          <p14:tracePt t="7569" x="1460500" y="1052513"/>
          <p14:tracePt t="7576" x="1427163" y="1052513"/>
          <p14:tracePt t="7584" x="1401763" y="1044575"/>
          <p14:tracePt t="7591" x="1376363" y="1044575"/>
          <p14:tracePt t="7597" x="1343025" y="1044575"/>
          <p14:tracePt t="7604" x="1309688" y="1044575"/>
          <p14:tracePt t="7612" x="1293813" y="1044575"/>
          <p14:tracePt t="7618" x="1260475" y="1044575"/>
          <p14:tracePt t="7627" x="1235075" y="1044575"/>
          <p14:tracePt t="7632" x="1211263" y="1044575"/>
          <p14:tracePt t="7639" x="1193800" y="1044575"/>
          <p14:tracePt t="7646" x="1177925" y="1036638"/>
          <p14:tracePt t="7655" x="1152525" y="1036638"/>
          <p14:tracePt t="7660" x="1136650" y="1036638"/>
          <p14:tracePt t="7667" x="1111250" y="1028700"/>
          <p14:tracePt t="7674" x="1085850" y="1028700"/>
          <p14:tracePt t="7680" x="1069975" y="1028700"/>
          <p14:tracePt t="7689" x="1044575" y="1028700"/>
          <p14:tracePt t="7694" x="1020763" y="1028700"/>
          <p14:tracePt t="7702" x="995363" y="1036638"/>
          <p14:tracePt t="7711" x="977900" y="1036638"/>
          <p14:tracePt t="7715" x="954088" y="1036638"/>
          <p14:tracePt t="7722" x="936625" y="1044575"/>
          <p14:tracePt t="7728" x="928688" y="1044575"/>
          <p14:tracePt t="7735" x="912813" y="1052513"/>
          <p14:tracePt t="7744" x="903288" y="1062038"/>
          <p14:tracePt t="7750" x="895350" y="1069975"/>
          <p14:tracePt t="7757" x="871538" y="1077913"/>
          <p14:tracePt t="7763" x="854075" y="1085850"/>
          <p14:tracePt t="7770" x="846138" y="1095375"/>
          <p14:tracePt t="7777" x="820738" y="1103313"/>
          <p14:tracePt t="7784" x="796925" y="1119188"/>
          <p14:tracePt t="7794" x="771525" y="1127125"/>
          <p14:tracePt t="7797" x="754063" y="1144588"/>
          <p14:tracePt t="7804" x="738188" y="1160463"/>
          <p14:tracePt t="7814" x="730250" y="1160463"/>
          <p14:tracePt t="7819" x="712788" y="1169988"/>
          <p14:tracePt t="7834" x="712788" y="1177925"/>
          <p14:tracePt t="7846" x="712788" y="1185863"/>
          <p14:tracePt t="7854" x="704850" y="1185863"/>
          <p14:tracePt t="7868" x="696913" y="1185863"/>
          <p14:tracePt t="7881" x="696913" y="1193800"/>
          <p14:tracePt t="7889" x="696913" y="1201738"/>
          <p14:tracePt t="7895" x="696913" y="1211263"/>
          <p14:tracePt t="7902" x="696913" y="1235075"/>
          <p14:tracePt t="7910" x="696913" y="1252538"/>
          <p14:tracePt t="7916" x="696913" y="1276350"/>
          <p14:tracePt t="7923" x="696913" y="1301750"/>
          <p14:tracePt t="7929" x="696913" y="1335088"/>
          <p14:tracePt t="7937" x="704850" y="1368425"/>
          <p14:tracePt t="7945" x="712788" y="1393825"/>
          <p14:tracePt t="7950" x="730250" y="1435100"/>
          <p14:tracePt t="7957" x="738188" y="1450975"/>
          <p14:tracePt t="7963" x="754063" y="1476375"/>
          <p14:tracePt t="7971" x="771525" y="1492250"/>
          <p14:tracePt t="7978" x="787400" y="1517650"/>
          <p14:tracePt t="7984" x="804863" y="1533525"/>
          <p14:tracePt t="7994" x="828675" y="1550988"/>
          <p14:tracePt t="7999" x="854075" y="1576388"/>
          <p14:tracePt t="8005" x="895350" y="1608138"/>
          <p14:tracePt t="8012" x="936625" y="1633538"/>
          <p14:tracePt t="8020" x="1003300" y="1674813"/>
          <p14:tracePt t="8026" x="1054100" y="1716088"/>
          <p14:tracePt t="8034" x="1111250" y="1749425"/>
          <p14:tracePt t="8040" x="1177925" y="1774825"/>
          <p14:tracePt t="8046" x="1219200" y="1808163"/>
          <p14:tracePt t="8054" x="1260475" y="1831975"/>
          <p14:tracePt t="8061" x="1293813" y="1849438"/>
          <p14:tracePt t="8068" x="1319213" y="1865313"/>
          <p14:tracePt t="8076" x="1335088" y="1882775"/>
          <p14:tracePt t="8081" x="1352550" y="1898650"/>
          <p14:tracePt t="8088" x="1376363" y="1906588"/>
          <p14:tracePt t="8096" x="1393825" y="1906588"/>
          <p14:tracePt t="8102" x="1401763" y="1916113"/>
          <p14:tracePt t="8110" x="1417638" y="1931988"/>
          <p14:tracePt t="8117" x="1435100" y="1939925"/>
          <p14:tracePt t="8124" x="1460500" y="1949450"/>
          <p14:tracePt t="8130" x="1468438" y="1965325"/>
          <p14:tracePt t="8138" x="1501775" y="1965325"/>
          <p14:tracePt t="8145" x="1535113" y="1990725"/>
          <p14:tracePt t="8152" x="1566863" y="1998663"/>
          <p14:tracePt t="8160" x="1625600" y="2006600"/>
          <p14:tracePt t="8165" x="1692275" y="2024063"/>
          <p14:tracePt t="8172" x="1733550" y="2032000"/>
          <p14:tracePt t="8178" x="1774825" y="2032000"/>
          <p14:tracePt t="8186" x="1816100" y="2032000"/>
          <p14:tracePt t="8194" x="1849438" y="2032000"/>
          <p14:tracePt t="8199" x="1874838" y="2032000"/>
          <p14:tracePt t="8206" x="1890713" y="2032000"/>
          <p14:tracePt t="8213" x="1908175" y="2032000"/>
          <p14:tracePt t="8220" x="1924050" y="2032000"/>
          <p14:tracePt t="8228" x="1931988" y="2032000"/>
          <p14:tracePt t="8234" x="1949450" y="2032000"/>
          <p14:tracePt t="8244" x="1957388" y="2032000"/>
          <p14:tracePt t="8248" x="1965325" y="2032000"/>
          <p14:tracePt t="8255" x="1982788" y="2032000"/>
          <p14:tracePt t="8261" x="1990725" y="2024063"/>
          <p14:tracePt t="8269" x="1998663" y="2014538"/>
          <p14:tracePt t="8277" x="2016125" y="2006600"/>
          <p14:tracePt t="8283" x="2024063" y="1998663"/>
          <p14:tracePt t="8290" x="2047875" y="1981200"/>
          <p14:tracePt t="8296" x="2073275" y="1973263"/>
          <p14:tracePt t="8303" x="2098675" y="1957388"/>
          <p14:tracePt t="8311" x="2122488" y="1931988"/>
          <p14:tracePt t="8318" x="2147888" y="1906588"/>
          <p14:tracePt t="8324" x="2173288" y="1882775"/>
          <p14:tracePt t="8330" x="2189163" y="1857375"/>
          <p14:tracePt t="8338" x="2206625" y="1831975"/>
          <p14:tracePt t="8345" x="2222500" y="1816100"/>
          <p14:tracePt t="8352" x="2230438" y="1790700"/>
          <p14:tracePt t="8360" x="2247900" y="1766888"/>
          <p14:tracePt t="8366" x="2247900" y="1741488"/>
          <p14:tracePt t="8372" x="2255838" y="1733550"/>
          <p14:tracePt t="8379" x="2263775" y="1708150"/>
          <p14:tracePt t="8387" x="2273300" y="1692275"/>
          <p14:tracePt t="8394" x="2273300" y="1674813"/>
          <p14:tracePt t="8400" x="2273300" y="1658938"/>
          <p14:tracePt t="8407" x="2273300" y="1641475"/>
          <p14:tracePt t="8414" x="2281238" y="1617663"/>
          <p14:tracePt t="8421" x="2281238" y="1600200"/>
          <p14:tracePt t="8427" x="2281238" y="1584325"/>
          <p14:tracePt t="8434" x="2281238" y="1576388"/>
          <p14:tracePt t="8442" x="2281238" y="1558925"/>
          <p14:tracePt t="8448" x="2281238" y="1550988"/>
          <p14:tracePt t="8469" x="2281238" y="1543050"/>
          <p14:tracePt t="8478" x="2281238" y="1533525"/>
          <p14:tracePt t="8483" x="2281238" y="1525588"/>
          <p14:tracePt t="8504" x="2281238" y="1517650"/>
          <p14:tracePt t="8511" x="2281238" y="1509713"/>
          <p14:tracePt t="8518" x="2281238" y="1500188"/>
          <p14:tracePt t="8524" x="2255838" y="1476375"/>
          <p14:tracePt t="8531" x="2230438" y="1450975"/>
          <p14:tracePt t="8538" x="2206625" y="1417638"/>
          <p14:tracePt t="8545" x="2155825" y="1376363"/>
          <p14:tracePt t="8552" x="2114550" y="1350963"/>
          <p14:tracePt t="8561" x="2081213" y="1319213"/>
          <p14:tracePt t="8565" x="2057400" y="1293813"/>
          <p14:tracePt t="8573" x="2024063" y="1276350"/>
          <p14:tracePt t="8580" x="1998663" y="1260475"/>
          <p14:tracePt t="8587" x="1990725" y="1252538"/>
          <p14:tracePt t="8596" x="1973263" y="1244600"/>
          <p14:tracePt t="8601" x="1949450" y="1235075"/>
          <p14:tracePt t="8608" x="1941513" y="1227138"/>
          <p14:tracePt t="8614" x="1931988" y="1219200"/>
          <p14:tracePt t="8622" x="1916113" y="1219200"/>
          <p14:tracePt t="8628" x="1890713" y="1219200"/>
          <p14:tracePt t="8635" x="1882775" y="1211263"/>
          <p14:tracePt t="8644" x="1857375" y="1201738"/>
          <p14:tracePt t="8649" x="1841500" y="1201738"/>
          <p14:tracePt t="8657" x="1824038" y="1193800"/>
          <p14:tracePt t="8663" x="1808163" y="1185863"/>
          <p14:tracePt t="8670" x="1782763" y="1185863"/>
          <p14:tracePt t="8678" x="1774825" y="1185863"/>
          <p14:tracePt t="8684" x="1749425" y="1177925"/>
          <p14:tracePt t="8692" x="1725613" y="1177925"/>
          <p14:tracePt t="8699" x="1700213" y="1169988"/>
          <p14:tracePt t="8704" x="1684338" y="1169988"/>
          <p14:tracePt t="8712" x="1658938" y="1160463"/>
          <p14:tracePt t="8718" x="1633538" y="1160463"/>
          <p14:tracePt t="8728" x="1617663" y="1160463"/>
          <p14:tracePt t="8732" x="1592263" y="1160463"/>
          <p14:tracePt t="8739" x="1566863" y="1160463"/>
          <p14:tracePt t="8746" x="1558925" y="1160463"/>
          <p14:tracePt t="8756" x="1535113" y="1160463"/>
          <p14:tracePt t="8761" x="1509713" y="1160463"/>
          <p14:tracePt t="8767" x="1492250" y="1160463"/>
          <p14:tracePt t="8774" x="1476375" y="1160463"/>
          <p14:tracePt t="8781" x="1460500" y="1160463"/>
          <p14:tracePt t="8788" x="1443038" y="1160463"/>
          <p14:tracePt t="8795" x="1417638" y="1160463"/>
          <p14:tracePt t="8803" x="1409700" y="1169988"/>
          <p14:tracePt t="8817" x="1401763" y="1169988"/>
          <p14:tracePt t="8823" x="1393825" y="1177925"/>
          <p14:tracePt t="8837" x="1376363" y="1177925"/>
          <p14:tracePt t="8844" x="1368425" y="1177925"/>
          <p14:tracePt t="8850" x="1360488" y="1185863"/>
          <p14:tracePt t="8858" x="1343025" y="1193800"/>
          <p14:tracePt t="8864" x="1327150" y="1211263"/>
          <p14:tracePt t="8871" x="1319213" y="1219200"/>
          <p14:tracePt t="8878" x="1301750" y="1227138"/>
          <p14:tracePt t="8885" x="1285875" y="1244600"/>
          <p14:tracePt t="8894" x="1260475" y="1260475"/>
          <p14:tracePt t="8898" x="1244600" y="1276350"/>
          <p14:tracePt t="8907" x="1235075" y="1285875"/>
          <p14:tracePt t="8912" x="1227138" y="1285875"/>
          <p14:tracePt t="8920" x="1219200" y="1293813"/>
          <p14:tracePt t="8927" x="1211263" y="1301750"/>
          <p14:tracePt t="8934" x="1203325" y="1309688"/>
          <p14:tracePt t="8961" x="1193800" y="1309688"/>
          <p14:tracePt t="8968" x="1185863" y="1319213"/>
          <p14:tracePt t="8979" x="1185863" y="1327150"/>
          <p14:tracePt t="8982" x="1177925" y="1327150"/>
          <p14:tracePt t="8989" x="1169988" y="1335088"/>
          <p14:tracePt t="8995" x="1160463" y="1360488"/>
          <p14:tracePt t="9003" x="1152525" y="1384300"/>
          <p14:tracePt t="9011" x="1144588" y="1409700"/>
          <p14:tracePt t="9017" x="1136650" y="1425575"/>
          <p14:tracePt t="9024" x="1119188" y="1458913"/>
          <p14:tracePt t="9031" x="1111250" y="1484313"/>
          <p14:tracePt t="9038" x="1103313" y="1500188"/>
          <p14:tracePt t="9045" x="1095375" y="1517650"/>
          <p14:tracePt t="9052" x="1095375" y="1533525"/>
          <p14:tracePt t="9058" x="1085850" y="1550988"/>
          <p14:tracePt t="9078" x="1085850" y="1558925"/>
          <p14:tracePt t="9100" x="1085850" y="1566863"/>
          <p14:tracePt t="9114" x="1085850" y="1576388"/>
          <p14:tracePt t="9134" x="1085850" y="1592263"/>
          <p14:tracePt t="9144" x="1095375" y="1600200"/>
          <p14:tracePt t="9148" x="1103313" y="1608138"/>
          <p14:tracePt t="9155" x="1103313" y="1625600"/>
          <p14:tracePt t="9162" x="1103313" y="1633538"/>
          <p14:tracePt t="9169" x="1119188" y="1651000"/>
          <p14:tracePt t="9178" x="1128713" y="1674813"/>
          <p14:tracePt t="9183" x="1136650" y="1692275"/>
          <p14:tracePt t="9190" x="1144588" y="1700213"/>
          <p14:tracePt t="9196" x="1160463" y="1716088"/>
          <p14:tracePt t="9204" x="1169988" y="1733550"/>
          <p14:tracePt t="9212" x="1185863" y="1757363"/>
          <p14:tracePt t="9218" x="1211263" y="1774825"/>
          <p14:tracePt t="9225" x="1244600" y="1800225"/>
          <p14:tracePt t="9233" x="1268413" y="1824038"/>
          <p14:tracePt t="9240" x="1301750" y="1841500"/>
          <p14:tracePt t="9246" x="1335088" y="1857375"/>
          <p14:tracePt t="9255" x="1368425" y="1874838"/>
          <p14:tracePt t="9261" x="1401763" y="1882775"/>
          <p14:tracePt t="9267" x="1435100" y="1890713"/>
          <p14:tracePt t="9275" x="1460500" y="1898650"/>
          <p14:tracePt t="9281" x="1492250" y="1906588"/>
          <p14:tracePt t="9288" x="1509713" y="1906588"/>
          <p14:tracePt t="9295" x="1535113" y="1906588"/>
          <p14:tracePt t="9303" x="1550988" y="1906588"/>
          <p14:tracePt t="9309" x="1566863" y="1906588"/>
          <p14:tracePt t="9315" x="1592263" y="1906588"/>
          <p14:tracePt t="9322" x="1609725" y="1906588"/>
          <p14:tracePt t="9329" x="1625600" y="1916113"/>
          <p14:tracePt t="9336" x="1641475" y="1916113"/>
          <p14:tracePt t="9345" x="1658938" y="1916113"/>
          <p14:tracePt t="9350" x="1666875" y="1916113"/>
          <p14:tracePt t="9357" x="1684338" y="1916113"/>
          <p14:tracePt t="9364" x="1692275" y="1916113"/>
          <p14:tracePt t="9371" x="1708150" y="1916113"/>
          <p14:tracePt t="9378" x="1725613" y="1916113"/>
          <p14:tracePt t="9384" x="1733550" y="1916113"/>
          <p14:tracePt t="9391" x="1749425" y="1916113"/>
          <p14:tracePt t="9398" x="1758950" y="1916113"/>
          <p14:tracePt t="9405" x="1774825" y="1916113"/>
          <p14:tracePt t="9412" x="1790700" y="1916113"/>
          <p14:tracePt t="9428" x="1816100" y="1906588"/>
          <p14:tracePt t="9433" x="1824038" y="1898650"/>
          <p14:tracePt t="9441" x="1833563" y="1898650"/>
          <p14:tracePt t="9447" x="1849438" y="1890713"/>
          <p14:tracePt t="9454" x="1874838" y="1890713"/>
          <p14:tracePt t="9461" x="1882775" y="1882775"/>
          <p14:tracePt t="9468" x="1898650" y="1874838"/>
          <p14:tracePt t="9474" x="1924050" y="1857375"/>
          <p14:tracePt t="9481" x="1931988" y="1849438"/>
          <p14:tracePt t="9495" x="1973263" y="1816100"/>
          <p14:tracePt t="9503" x="1998663" y="1808163"/>
          <p14:tracePt t="9511" x="2016125" y="1790700"/>
          <p14:tracePt t="9517" x="2032000" y="1774825"/>
          <p14:tracePt t="9524" x="2057400" y="1757363"/>
          <p14:tracePt t="9529" x="2073275" y="1733550"/>
          <p14:tracePt t="9536" x="2098675" y="1708150"/>
          <p14:tracePt t="9544" x="2114550" y="1700213"/>
          <p14:tracePt t="9550" x="2139950" y="1674813"/>
          <p14:tracePt t="9558" x="2147888" y="1658938"/>
          <p14:tracePt t="9564" x="2165350" y="1633538"/>
          <p14:tracePt t="9571" x="2173288" y="1617663"/>
          <p14:tracePt t="9578" x="2181225" y="1617663"/>
          <p14:tracePt t="9585" x="2189163" y="1600200"/>
          <p14:tracePt t="9595" x="2189163" y="1592263"/>
          <p14:tracePt t="9606" x="2197100" y="1592263"/>
          <p14:tracePt t="9612" x="2197100" y="1584325"/>
          <p14:tracePt t="9628" x="2206625" y="1576388"/>
          <p14:tracePt t="9661" x="2206625" y="1566863"/>
          <p14:tracePt t="11367" x="2206625" y="1576388"/>
          <p14:tracePt t="11374" x="2197100" y="1600200"/>
          <p14:tracePt t="11380" x="2181225" y="1633538"/>
          <p14:tracePt t="11387" x="2173288" y="1658938"/>
          <p14:tracePt t="11396" x="2165350" y="1682750"/>
          <p14:tracePt t="11402" x="2155825" y="1700213"/>
          <p14:tracePt t="11409" x="2155825" y="1725613"/>
          <p14:tracePt t="11417" x="2147888" y="1741488"/>
          <p14:tracePt t="11425" x="2147888" y="1749425"/>
          <p14:tracePt t="11431" x="2139950" y="1766888"/>
          <p14:tracePt t="11437" x="2139950" y="1790700"/>
          <p14:tracePt t="11445" x="2139950" y="1808163"/>
          <p14:tracePt t="11451" x="2139950" y="1831975"/>
          <p14:tracePt t="11458" x="2139950" y="1857375"/>
          <p14:tracePt t="11465" x="2139950" y="1874838"/>
          <p14:tracePt t="11472" x="2139950" y="1898650"/>
          <p14:tracePt t="11479" x="2139950" y="1939925"/>
          <p14:tracePt t="11486" x="2139950" y="1981200"/>
          <p14:tracePt t="11493" x="2139950" y="2024063"/>
          <p14:tracePt t="11499" x="2139950" y="2073275"/>
          <p14:tracePt t="11506" x="2139950" y="2098675"/>
          <p14:tracePt t="11513" x="2139950" y="2130425"/>
          <p14:tracePt t="11520" x="2147888" y="2155825"/>
          <p14:tracePt t="11529" x="2147888" y="2181225"/>
          <p14:tracePt t="11534" x="2147888" y="2189163"/>
          <p14:tracePt t="11541" x="2155825" y="2206625"/>
          <p14:tracePt t="11547" x="2165350" y="2222500"/>
          <p14:tracePt t="11554" x="2173288" y="2230438"/>
          <p14:tracePt t="11565" x="2173288" y="2238375"/>
          <p14:tracePt t="11567" x="2181225" y="2255838"/>
          <p14:tracePt t="11575" x="2189163" y="2263775"/>
          <p14:tracePt t="11582" x="2197100" y="2281238"/>
          <p14:tracePt t="11589" x="2206625" y="2297113"/>
          <p14:tracePt t="11596" x="2214563" y="2305050"/>
          <p14:tracePt t="11604" x="2222500" y="2330450"/>
          <p14:tracePt t="11610" x="2230438" y="2346325"/>
          <p14:tracePt t="11617" x="2239963" y="2371725"/>
          <p14:tracePt t="11624" x="2247900" y="2387600"/>
          <p14:tracePt t="11630" x="2255838" y="2405063"/>
          <p14:tracePt t="11638" x="2263775" y="2420938"/>
          <p14:tracePt t="11645" x="2281238" y="2438400"/>
          <p14:tracePt t="11651" x="2297113" y="2446338"/>
          <p14:tracePt t="11658" x="2305050" y="2462213"/>
          <p14:tracePt t="11665" x="2314575" y="2479675"/>
          <p14:tracePt t="11672" x="2330450" y="2487613"/>
          <p14:tracePt t="11679" x="2347913" y="2495550"/>
          <p14:tracePt t="11686" x="2355850" y="2505075"/>
          <p14:tracePt t="11695" x="2363788" y="2513013"/>
          <p14:tracePt t="11699" x="2389188" y="2520950"/>
          <p14:tracePt t="11707" x="2413000" y="2528888"/>
          <p14:tracePt t="11714" x="2422525" y="2546350"/>
          <p14:tracePt t="11721" x="2446338" y="2554288"/>
          <p14:tracePt t="11730" x="2471738" y="2562225"/>
          <p14:tracePt t="11734" x="2487613" y="2562225"/>
          <p14:tracePt t="11742" x="2505075" y="2570163"/>
          <p14:tracePt t="11748" x="2528888" y="2579688"/>
          <p14:tracePt t="11756" x="2554288" y="2587625"/>
          <p14:tracePt t="11763" x="2579688" y="2587625"/>
          <p14:tracePt t="11770" x="2595563" y="2587625"/>
          <p14:tracePt t="11776" x="2620963" y="2595563"/>
          <p14:tracePt t="11783" x="2646363" y="2595563"/>
          <p14:tracePt t="11790" x="2662238" y="2603500"/>
          <p14:tracePt t="11797" x="2695575" y="2603500"/>
          <p14:tracePt t="11805" x="2720975" y="2611438"/>
          <p14:tracePt t="11812" x="2754313" y="2611438"/>
          <p14:tracePt t="11818" x="2770188" y="2611438"/>
          <p14:tracePt t="11824" x="2795588" y="2611438"/>
          <p14:tracePt t="11831" x="2811463" y="2611438"/>
          <p14:tracePt t="11838" x="2819400" y="2620963"/>
          <p14:tracePt t="11846" x="2836863" y="2620963"/>
          <p14:tracePt t="11854" x="2852738" y="2620963"/>
          <p14:tracePt t="11865" x="2860675" y="2620963"/>
          <p14:tracePt t="11873" x="2870200" y="2620963"/>
          <p14:tracePt t="11887" x="2886075" y="2620963"/>
          <p14:tracePt t="11895" x="2894013" y="2620963"/>
          <p14:tracePt t="11900" x="2903538" y="2620963"/>
          <p14:tracePt t="11907" x="2927350" y="2611438"/>
          <p14:tracePt t="11914" x="2944813" y="2603500"/>
          <p14:tracePt t="11921" x="2960688" y="2595563"/>
          <p14:tracePt t="11929" x="2978150" y="2587625"/>
          <p14:tracePt t="11946" x="3019425" y="2579688"/>
          <p14:tracePt t="11956" x="3027363" y="2570163"/>
          <p14:tracePt t="11963" x="3035300" y="2570163"/>
          <p14:tracePt t="11970" x="3035300" y="2562225"/>
          <p14:tracePt t="11979" x="3043238" y="2562225"/>
          <p14:tracePt t="11984" x="3052763" y="2562225"/>
          <p14:tracePt t="12004" x="3052763" y="2554288"/>
          <p14:tracePt t="12019" x="3060700" y="2554288"/>
          <p14:tracePt t="12032" x="3068638" y="2554288"/>
          <p14:tracePt t="14808" x="3060700" y="2554288"/>
          <p14:tracePt t="14884" x="3052763" y="2554288"/>
          <p14:tracePt t="14935" x="3043238" y="2554288"/>
          <p14:tracePt t="14946" x="3035300" y="2546350"/>
          <p14:tracePt t="14953" x="3027363" y="2546350"/>
          <p14:tracePt t="14960" x="3027363" y="2536825"/>
          <p14:tracePt t="14974" x="3019425" y="2536825"/>
          <p14:tracePt t="14981" x="3009900" y="2536825"/>
          <p14:tracePt t="14988" x="3001963" y="2536825"/>
          <p14:tracePt t="15001" x="3001963" y="2528888"/>
          <p14:tracePt t="15023" x="2994025" y="2528888"/>
          <p14:tracePt t="15064" x="2994025" y="2520950"/>
          <p14:tracePt t="15085" x="2986088" y="2520950"/>
          <p14:tracePt t="16391" x="3001963" y="2528888"/>
          <p14:tracePt t="16398" x="3043238" y="2554288"/>
          <p14:tracePt t="16404" x="3068638" y="2570163"/>
          <p14:tracePt t="16411" x="3101975" y="2595563"/>
          <p14:tracePt t="16420" x="3151188" y="2611438"/>
          <p14:tracePt t="16425" x="3168650" y="2620963"/>
          <p14:tracePt t="16433" x="3201988" y="2636838"/>
          <p14:tracePt t="16439" x="3243263" y="2654300"/>
          <p14:tracePt t="16446" x="3267075" y="2662238"/>
          <p14:tracePt t="16454" x="3292475" y="2678113"/>
          <p14:tracePt t="16461" x="3325813" y="2695575"/>
          <p14:tracePt t="16468" x="3351213" y="2711450"/>
          <p14:tracePt t="16475" x="3384550" y="2719388"/>
          <p14:tracePt t="16482" x="3408363" y="2736850"/>
          <p14:tracePt t="16488" x="3441700" y="2752725"/>
          <p14:tracePt t="16494" x="3475038" y="2770188"/>
          <p14:tracePt t="16504" x="3516313" y="2786063"/>
          <p14:tracePt t="16509" x="3567113" y="2819400"/>
          <p14:tracePt t="16515" x="3598863" y="2836863"/>
          <p14:tracePt t="16523" x="3649663" y="2860675"/>
          <p14:tracePt t="16530" x="3683000" y="2878138"/>
          <p14:tracePt t="16537" x="3724275" y="2911475"/>
          <p14:tracePt t="16545" x="3740150" y="2919413"/>
          <p14:tracePt t="16551" x="3765550" y="2935288"/>
          <p14:tracePt t="16557" x="3790950" y="2952750"/>
          <p14:tracePt t="16564" x="3806825" y="2960688"/>
          <p14:tracePt t="16571" x="3814763" y="2968625"/>
          <p14:tracePt t="16578" x="3832225" y="2986088"/>
          <p14:tracePt t="16585" x="3848100" y="2994025"/>
          <p14:tracePt t="16592" x="3873500" y="3009900"/>
          <p14:tracePt t="16599" x="3889375" y="3017838"/>
          <p14:tracePt t="16606" x="3898900" y="3027363"/>
          <p14:tracePt t="16612" x="3914775" y="3043238"/>
          <p14:tracePt t="16620" x="3930650" y="3051175"/>
          <p14:tracePt t="16626" x="3940175" y="3060700"/>
          <p14:tracePt t="16633" x="3956050" y="3068638"/>
          <p14:tracePt t="16639" x="3973513" y="3068638"/>
          <p14:tracePt t="16647" x="3997325" y="3076575"/>
          <p14:tracePt t="16654" x="4005263" y="3084513"/>
          <p14:tracePt t="16660" x="4022725" y="3092450"/>
          <p14:tracePt t="16668" x="4038600" y="3101975"/>
          <p14:tracePt t="16674" x="4056063" y="3109913"/>
          <p14:tracePt t="16682" x="4071938" y="3117850"/>
          <p14:tracePt t="16688" x="4097338" y="3117850"/>
          <p14:tracePt t="16695" x="4113213" y="3125788"/>
          <p14:tracePt t="16704" x="4130675" y="3135313"/>
          <p14:tracePt t="16709" x="4154488" y="3143250"/>
          <p14:tracePt t="16716" x="4171950" y="3143250"/>
          <p14:tracePt t="16723" x="4179888" y="3151188"/>
          <p14:tracePt t="16731" x="4197350" y="3151188"/>
          <p14:tracePt t="16738" x="4197350" y="3159125"/>
          <p14:tracePt t="16744" x="4205288" y="3159125"/>
          <p14:tracePt t="16757" x="4213225" y="3159125"/>
          <p14:tracePt t="16764" x="4221163" y="3159125"/>
          <p14:tracePt t="16779" x="4229100" y="3159125"/>
          <p14:tracePt t="16813" x="4238625" y="3159125"/>
          <p14:tracePt t="16841" x="4246563" y="3159125"/>
          <p14:tracePt t="18145" x="4229100" y="3159125"/>
          <p14:tracePt t="18151" x="4205288" y="3159125"/>
          <p14:tracePt t="18157" x="4138613" y="3159125"/>
          <p14:tracePt t="18164" x="4014788" y="3117850"/>
          <p14:tracePt t="18171" x="3881438" y="3084513"/>
          <p14:tracePt t="18178" x="3740150" y="3027363"/>
          <p14:tracePt t="18187" x="3624263" y="2994025"/>
          <p14:tracePt t="18191" x="3524250" y="2943225"/>
          <p14:tracePt t="18198" x="3449638" y="2919413"/>
          <p14:tracePt t="18205" x="3416300" y="2894013"/>
          <p14:tracePt t="18213" x="3392488" y="2894013"/>
          <p14:tracePt t="18220" x="3375025" y="2886075"/>
          <p14:tracePt t="18226" x="3375025" y="2878138"/>
          <p14:tracePt t="18240" x="3367088" y="2868613"/>
          <p14:tracePt t="18296" x="3359150" y="2860675"/>
          <p14:tracePt t="18303" x="3341688" y="2844800"/>
          <p14:tracePt t="18309" x="3309938" y="2819400"/>
          <p14:tracePt t="18316" x="3259138" y="2794000"/>
          <p14:tracePt t="18323" x="3209925" y="2752725"/>
          <p14:tracePt t="18330" x="3160713" y="2719388"/>
          <p14:tracePt t="18337" x="3109913" y="2686050"/>
          <p14:tracePt t="18344" x="3052763" y="2654300"/>
          <p14:tracePt t="18354" x="3009900" y="2611438"/>
          <p14:tracePt t="18358" x="2960688" y="2587625"/>
          <p14:tracePt t="18364" x="2927350" y="2562225"/>
          <p14:tracePt t="18375" x="2886075" y="2520950"/>
          <p14:tracePt t="18378" x="2852738" y="2487613"/>
          <p14:tracePt t="18386" x="2828925" y="2462213"/>
          <p14:tracePt t="18392" x="2786063" y="2420938"/>
          <p14:tracePt t="18400" x="2762250" y="2397125"/>
          <p14:tracePt t="18406" x="2744788" y="2371725"/>
          <p14:tracePt t="18415" x="2728913" y="2363788"/>
          <p14:tracePt t="18421" x="2711450" y="2355850"/>
          <p14:tracePt t="18428" x="2711450" y="2338388"/>
          <p14:tracePt t="18433" x="2695575" y="2330450"/>
          <p14:tracePt t="18448" x="2695575" y="2322513"/>
          <p14:tracePt t="18455" x="2695575" y="2312988"/>
          <p14:tracePt t="18461" x="2687638" y="2312988"/>
          <p14:tracePt t="18471" x="2687638" y="2305050"/>
          <p14:tracePt t="18475" x="2679700" y="2305050"/>
          <p14:tracePt t="18503" x="2679700" y="2297113"/>
          <p14:tracePt t="18518" x="2679700" y="2289175"/>
          <p14:tracePt t="18567" x="2670175" y="2289175"/>
          <p14:tracePt t="18665" x="2662238" y="2289175"/>
          <p14:tracePt t="19052" x="2679700" y="2289175"/>
          <p14:tracePt t="19058" x="2703513" y="2289175"/>
          <p14:tracePt t="19065" x="2728913" y="2289175"/>
          <p14:tracePt t="19072" x="2754313" y="2297113"/>
          <p14:tracePt t="19081" x="2762250" y="2297113"/>
          <p14:tracePt t="19085" x="2786063" y="2297113"/>
          <p14:tracePt t="19094" x="2803525" y="2305050"/>
          <p14:tracePt t="19099" x="2811463" y="2305050"/>
          <p14:tracePt t="19107" x="2828925" y="2312988"/>
          <p14:tracePt t="19113" x="2844800" y="2312988"/>
          <p14:tracePt t="19120" x="2852738" y="2312988"/>
          <p14:tracePt t="19127" x="2870200" y="2312988"/>
          <p14:tracePt t="19134" x="2878138" y="2312988"/>
          <p14:tracePt t="19141" x="2894013" y="2322513"/>
          <p14:tracePt t="19148" x="2919413" y="2322513"/>
          <p14:tracePt t="19155" x="2927350" y="2330450"/>
          <p14:tracePt t="19164" x="2952750" y="2330450"/>
          <p14:tracePt t="19169" x="2978150" y="2338388"/>
          <p14:tracePt t="19176" x="3009900" y="2338388"/>
          <p14:tracePt t="19182" x="3052763" y="2346325"/>
          <p14:tracePt t="19190" x="3086100" y="2355850"/>
          <p14:tracePt t="19197" x="3109913" y="2363788"/>
          <p14:tracePt t="19204" x="3160713" y="2371725"/>
          <p14:tracePt t="19213" x="3201988" y="2379663"/>
          <p14:tracePt t="19217" x="3235325" y="2397125"/>
          <p14:tracePt t="19224" x="3284538" y="2413000"/>
          <p14:tracePt t="19231" x="3309938" y="2420938"/>
          <p14:tracePt t="19240" x="3333750" y="2438400"/>
          <p14:tracePt t="19247" x="3351213" y="2446338"/>
          <p14:tracePt t="19252" x="3367088" y="2454275"/>
          <p14:tracePt t="19259" x="3384550" y="2462213"/>
          <p14:tracePt t="19268" x="3400425" y="2471738"/>
          <p14:tracePt t="19272" x="3408363" y="2479675"/>
          <p14:tracePt t="19280" x="3416300" y="2487613"/>
          <p14:tracePt t="19287" x="3425825" y="2487613"/>
          <p14:tracePt t="19300" x="3433763" y="2495550"/>
          <p14:tracePt t="19315" x="3441700" y="2495550"/>
          <p14:tracePt t="19335" x="3449638" y="2495550"/>
          <p14:tracePt t="19363" x="3459163" y="2495550"/>
          <p14:tracePt t="19405" x="3467100" y="2495550"/>
          <p14:tracePt t="19495" x="3475038" y="2495550"/>
          <p14:tracePt t="19508" x="3492500" y="2495550"/>
          <p14:tracePt t="19514" x="3508375" y="2495550"/>
          <p14:tracePt t="19522" x="3533775" y="2487613"/>
          <p14:tracePt t="19530" x="3567113" y="2479675"/>
          <p14:tracePt t="19540" x="3598863" y="2479675"/>
          <p14:tracePt t="19542" x="3641725" y="2471738"/>
          <p14:tracePt t="19549" x="3673475" y="2471738"/>
          <p14:tracePt t="19557" x="3698875" y="2471738"/>
          <p14:tracePt t="19564" x="3732213" y="2471738"/>
          <p14:tracePt t="19570" x="3757613" y="2471738"/>
          <p14:tracePt t="19577" x="3773488" y="2471738"/>
          <p14:tracePt t="19584" x="3790950" y="2471738"/>
          <p14:tracePt t="19591" x="3798888" y="2471738"/>
          <p14:tracePt t="19604" x="3806825" y="2471738"/>
          <p14:tracePt t="19615" x="3814763" y="2471738"/>
          <p14:tracePt t="19626" x="3822700" y="2471738"/>
          <p14:tracePt t="19661" x="3832225" y="2471738"/>
          <p14:tracePt t="19674" x="3840163" y="2471738"/>
          <p14:tracePt t="19696" x="3848100" y="2471738"/>
          <p14:tracePt t="19702" x="3865563" y="2471738"/>
          <p14:tracePt t="19709" x="3873500" y="2471738"/>
          <p14:tracePt t="19715" x="3898900" y="2471738"/>
          <p14:tracePt t="19724" x="3930650" y="2479675"/>
          <p14:tracePt t="19730" x="3963988" y="2479675"/>
          <p14:tracePt t="19737" x="3981450" y="2487613"/>
          <p14:tracePt t="19746" x="4014788" y="2495550"/>
          <p14:tracePt t="19750" x="4048125" y="2505075"/>
          <p14:tracePt t="19757" x="4079875" y="2505075"/>
          <p14:tracePt t="19764" x="4105275" y="2513013"/>
          <p14:tracePt t="19771" x="4122738" y="2513013"/>
          <p14:tracePt t="19780" x="4146550" y="2520950"/>
          <p14:tracePt t="19785" x="4171950" y="2520950"/>
          <p14:tracePt t="19792" x="4187825" y="2520950"/>
          <p14:tracePt t="19798" x="4197350" y="2528888"/>
          <p14:tracePt t="19806" x="4205288" y="2528888"/>
          <p14:tracePt t="19815" x="4213225" y="2528888"/>
          <p14:tracePt t="19819" x="4221163" y="2528888"/>
          <p14:tracePt t="19827" x="4229100" y="2528888"/>
          <p14:tracePt t="19840" x="4238625" y="2528888"/>
          <p14:tracePt t="19848" x="4246563" y="2528888"/>
          <p14:tracePt t="19854" x="4254500" y="2528888"/>
          <p14:tracePt t="19861" x="4279900" y="2536825"/>
          <p14:tracePt t="19868" x="4295775" y="2546350"/>
          <p14:tracePt t="19875" x="4313238" y="2546350"/>
          <p14:tracePt t="19882" x="4337050" y="2546350"/>
          <p14:tracePt t="19889" x="4362450" y="2554288"/>
          <p14:tracePt t="19897" x="4370388" y="2554288"/>
          <p14:tracePt t="19904" x="4395788" y="2554288"/>
          <p14:tracePt t="19910" x="4411663" y="2554288"/>
          <p14:tracePt t="19924" x="4421188" y="2554288"/>
          <p14:tracePt t="19931" x="4437063" y="2554288"/>
          <p14:tracePt t="19951" x="4445000" y="2554288"/>
          <p14:tracePt t="19965" x="4454525" y="2554288"/>
          <p14:tracePt t="19981" x="4462463" y="2554288"/>
          <p14:tracePt t="20007" x="4470400" y="2554288"/>
          <p14:tracePt t="23748" x="4470400" y="2562225"/>
          <p14:tracePt t="23755" x="4470400" y="2587625"/>
          <p14:tracePt t="23762" x="4470400" y="2620963"/>
          <p14:tracePt t="23770" x="4470400" y="2636838"/>
          <p14:tracePt t="23775" x="4470400" y="2670175"/>
          <p14:tracePt t="23785" x="4478338" y="2695575"/>
          <p14:tracePt t="23789" x="4486275" y="2719388"/>
          <p14:tracePt t="23796" x="4495800" y="2736850"/>
          <p14:tracePt t="23804" x="4511675" y="2770188"/>
          <p14:tracePt t="23810" x="4519613" y="2794000"/>
          <p14:tracePt t="23818" x="4529138" y="2819400"/>
          <p14:tracePt t="23823" x="4537075" y="2844800"/>
          <p14:tracePt t="23831" x="4545013" y="2852738"/>
          <p14:tracePt t="23839" x="4552950" y="2878138"/>
          <p14:tracePt t="23844" x="4570413" y="2894013"/>
          <p14:tracePt t="23854" x="4570413" y="2901950"/>
          <p14:tracePt t="23859" x="4578350" y="2911475"/>
          <p14:tracePt t="23866" x="4578350" y="2919413"/>
          <p14:tracePt t="23872" x="4586288" y="2919413"/>
          <p14:tracePt t="23880" x="4586288" y="2927350"/>
          <p14:tracePt t="23887" x="4594225" y="2935288"/>
          <p14:tracePt t="23893" x="4603750" y="2943225"/>
          <p14:tracePt t="23907" x="4611688" y="2968625"/>
          <p14:tracePt t="23915" x="4619625" y="2994025"/>
          <p14:tracePt t="23921" x="4635500" y="3009900"/>
          <p14:tracePt t="23928" x="4652963" y="3043238"/>
          <p14:tracePt t="23935" x="4668838" y="3076575"/>
          <p14:tracePt t="23953" x="4727575" y="3151188"/>
          <p14:tracePt t="23956" x="4743450" y="3200400"/>
          <p14:tracePt t="23963" x="4768850" y="3233738"/>
          <p14:tracePt t="23971" x="4786313" y="3267075"/>
          <p14:tracePt t="23976" x="4810125" y="3292475"/>
          <p14:tracePt t="23987" x="4827588" y="3308350"/>
          <p14:tracePt t="23990" x="4843463" y="3333750"/>
          <p14:tracePt t="23998" x="4851400" y="3349625"/>
          <p14:tracePt t="24004" x="4860925" y="3359150"/>
          <p14:tracePt t="24012" x="4868863" y="3367088"/>
          <p14:tracePt t="24021" x="4876800" y="3375025"/>
          <p14:tracePt t="24054" x="4884738" y="3382963"/>
          <p14:tracePt t="24067" x="4884738" y="3390900"/>
          <p14:tracePt t="26135" x="4884738" y="3382963"/>
          <p14:tracePt t="27271" x="4851400" y="3382963"/>
          <p14:tracePt t="27278" x="4776788" y="3400425"/>
          <p14:tracePt t="27284" x="4711700" y="3408363"/>
          <p14:tracePt t="27291" x="4627563" y="3416300"/>
          <p14:tracePt t="27299" x="4552950" y="3416300"/>
          <p14:tracePt t="27305" x="4495800" y="3424238"/>
          <p14:tracePt t="27313" x="4437063" y="3424238"/>
          <p14:tracePt t="27319" x="4395788" y="3424238"/>
          <p14:tracePt t="27326" x="4337050" y="3424238"/>
          <p14:tracePt t="27334" x="4295775" y="3424238"/>
          <p14:tracePt t="27340" x="4238625" y="3408363"/>
          <p14:tracePt t="27350" x="4179888" y="3390900"/>
          <p14:tracePt t="27353" x="4097338" y="3382963"/>
          <p14:tracePt t="27362" x="4005263" y="3367088"/>
          <p14:tracePt t="27368" x="3922713" y="3333750"/>
          <p14:tracePt t="27374" x="3822700" y="3300413"/>
          <p14:tracePt t="27383" x="3748088" y="3275013"/>
          <p14:tracePt t="27389" x="3698875" y="3259138"/>
          <p14:tracePt t="27395" x="3665538" y="3251200"/>
          <p14:tracePt t="27401" x="3649663" y="3251200"/>
          <p14:tracePt t="27409" x="3641725" y="3241675"/>
          <p14:tracePt t="27416" x="3632200" y="3241675"/>
          <p14:tracePt t="27436" x="3624263" y="3241675"/>
          <p14:tracePt t="27478" x="3616325" y="3241675"/>
          <p14:tracePt t="27492" x="3608388" y="3241675"/>
          <p14:tracePt t="27499" x="3598863" y="3241675"/>
          <p14:tracePt t="27506" x="3567113" y="3241675"/>
          <p14:tracePt t="27513" x="3533775" y="3241675"/>
          <p14:tracePt t="27520" x="3492500" y="3251200"/>
          <p14:tracePt t="27527" x="3467100" y="3259138"/>
          <p14:tracePt t="27533" x="3425825" y="3267075"/>
          <p14:tracePt t="27541" x="3392488" y="3275013"/>
          <p14:tracePt t="27549" x="3375025" y="3284538"/>
          <p14:tracePt t="27554" x="3341688" y="3284538"/>
          <p14:tracePt t="27561" x="3309938" y="3292475"/>
          <p14:tracePt t="27568" x="3292475" y="3300413"/>
          <p14:tracePt t="27575" x="3276600" y="3300413"/>
          <p14:tracePt t="27583" x="3267075" y="3300413"/>
          <p14:tracePt t="27589" x="3259138" y="3300413"/>
          <p14:tracePt t="27610" x="3251200" y="3300413"/>
          <p14:tracePt t="27617" x="3243263" y="3300413"/>
          <p14:tracePt t="27624" x="3243263" y="3308350"/>
          <p14:tracePt t="27633" x="3217863" y="3316288"/>
          <p14:tracePt t="27638" x="3192463" y="3325813"/>
          <p14:tracePt t="27644" x="3176588" y="3333750"/>
          <p14:tracePt t="27652" x="3143250" y="3341688"/>
          <p14:tracePt t="27660" x="3117850" y="3349625"/>
          <p14:tracePt t="27666" x="3094038" y="3359150"/>
          <p14:tracePt t="27673" x="3086100" y="3359150"/>
          <p14:tracePt t="27679" x="3068638" y="3359150"/>
          <p14:tracePt t="27686" x="3060700" y="3359150"/>
          <p14:tracePt t="27693" x="3060700" y="3367088"/>
          <p14:tracePt t="27707" x="3052763" y="3367088"/>
          <p14:tracePt t="27716" x="3043238" y="3367088"/>
          <p14:tracePt t="27727" x="3035300" y="3367088"/>
          <p14:tracePt t="27756" x="3027363" y="3367088"/>
          <p14:tracePt t="27777" x="3019425" y="3367088"/>
          <p14:tracePt t="27817" x="3009900" y="3367088"/>
          <p14:tracePt t="27859" x="3001963" y="3367088"/>
          <p14:tracePt t="27875" x="2994025" y="3375025"/>
          <p14:tracePt t="27894" x="2986088" y="3382963"/>
          <p14:tracePt t="27900" x="2978150" y="3382963"/>
          <p14:tracePt t="27914" x="2960688" y="3382963"/>
          <p14:tracePt t="27921" x="2960688" y="3390900"/>
          <p14:tracePt t="27928" x="2952750" y="3390900"/>
          <p14:tracePt t="27949" x="2944813" y="3400425"/>
          <p14:tracePt t="27955" x="2935288" y="3400425"/>
          <p14:tracePt t="27984" x="2927350" y="3400425"/>
          <p14:tracePt t="34060" x="2894013" y="3416300"/>
          <p14:tracePt t="34066" x="2860675" y="3433763"/>
          <p14:tracePt t="34074" x="2828925" y="3449638"/>
          <p14:tracePt t="34080" x="2795588" y="3467100"/>
          <p14:tracePt t="34087" x="2770188" y="3482975"/>
          <p14:tracePt t="34094" x="2744788" y="3482975"/>
          <p14:tracePt t="34101" x="2736850" y="3498850"/>
          <p14:tracePt t="34108" x="2711450" y="3508375"/>
          <p14:tracePt t="34114" x="2687638" y="3524250"/>
          <p14:tracePt t="34122" x="2670175" y="3541713"/>
          <p14:tracePt t="34128" x="2662238" y="3549650"/>
          <p14:tracePt t="34135" x="2646363" y="3557588"/>
          <p14:tracePt t="34142" x="2636838" y="3573463"/>
          <p14:tracePt t="34150" x="2620963" y="3590925"/>
          <p14:tracePt t="34158" x="2603500" y="3606800"/>
          <p14:tracePt t="34164" x="2603500" y="3616325"/>
          <p14:tracePt t="34171" x="2587625" y="3632200"/>
          <p14:tracePt t="34176" x="2571750" y="3648075"/>
          <p14:tracePt t="34184" x="2554288" y="3665538"/>
          <p14:tracePt t="34191" x="2538413" y="3690938"/>
          <p14:tracePt t="34198" x="2528888" y="3698875"/>
          <p14:tracePt t="34204" x="2520950" y="3714750"/>
          <p14:tracePt t="34211" x="2505075" y="3732213"/>
          <p14:tracePt t="34219" x="2487613" y="3748088"/>
          <p14:tracePt t="34225" x="2479675" y="3756025"/>
          <p14:tracePt t="34233" x="2463800" y="3781425"/>
          <p14:tracePt t="34241" x="2463800" y="3789363"/>
          <p14:tracePt t="34246" x="2454275" y="3797300"/>
          <p14:tracePt t="34253" x="2446338" y="3806825"/>
          <p14:tracePt t="34259" x="2438400" y="3814763"/>
          <p14:tracePt t="34267" x="2438400" y="3822700"/>
          <p14:tracePt t="34280" x="2430463" y="3830638"/>
          <p14:tracePt t="34288" x="2430463" y="3840163"/>
          <p14:tracePt t="34301" x="2422525" y="3840163"/>
          <p14:tracePt t="34308" x="2422525" y="3848100"/>
          <p14:tracePt t="34329" x="2422525" y="3856038"/>
          <p14:tracePt t="34336" x="2413000" y="3856038"/>
          <p14:tracePt t="34343" x="2413000" y="3863975"/>
          <p14:tracePt t="34705" x="2405063" y="3863975"/>
          <p14:tracePt t="34709" x="2405063" y="3871913"/>
          <p14:tracePt t="34716" x="2405063" y="3881438"/>
          <p14:tracePt t="34737" x="2405063" y="3889375"/>
          <p14:tracePt t="34751" x="2405063" y="3897313"/>
          <p14:tracePt t="34786" x="2405063" y="3905250"/>
          <p14:tracePt t="34799" x="2405063" y="3914775"/>
          <p14:tracePt t="34813" x="2397125" y="3922713"/>
          <p14:tracePt t="34848" x="2397125" y="3930650"/>
          <p14:tracePt t="34863" x="2397125" y="3938588"/>
          <p14:tracePt t="34947" x="2389188" y="3946525"/>
          <p14:tracePt t="34960" x="2379663" y="3956050"/>
          <p14:tracePt t="34965" x="2379663" y="3963988"/>
          <p14:tracePt t="34993" x="2371725" y="3971925"/>
          <p14:tracePt t="35014" x="2371725" y="3979863"/>
          <p14:tracePt t="36044" x="2371725" y="3989388"/>
          <p14:tracePt t="36099" x="2371725" y="3997325"/>
          <p14:tracePt t="36133" x="2371725" y="4005263"/>
          <p14:tracePt t="36168" x="2371725" y="4013200"/>
          <p14:tracePt t="36188" x="2371725" y="4021138"/>
          <p14:tracePt t="36237" x="2371725" y="4030663"/>
          <p14:tracePt t="36272" x="2371725" y="4038600"/>
          <p14:tracePt t="36299" x="2371725" y="4046538"/>
          <p14:tracePt t="36320" x="2371725" y="4054475"/>
          <p14:tracePt t="36327" x="2371725" y="4064000"/>
          <p14:tracePt t="36347" x="2371725" y="4071938"/>
          <p14:tracePt t="36353" x="2371725" y="4079875"/>
          <p14:tracePt t="36361" x="2371725" y="4087813"/>
          <p14:tracePt t="36388" x="2371725" y="4097338"/>
          <p14:tracePt t="36403" x="2371725" y="4105275"/>
          <p14:tracePt t="36416" x="2371725" y="4113213"/>
          <p14:tracePt t="36430" x="2371725" y="4121150"/>
          <p14:tracePt t="36437" x="2371725" y="4129088"/>
          <p14:tracePt t="36443" x="2363788" y="4129088"/>
          <p14:tracePt t="36451" x="2363788" y="4138613"/>
          <p14:tracePt t="36458" x="2355850" y="4146550"/>
          <p14:tracePt t="36465" x="2347913" y="4146550"/>
          <p14:tracePt t="36479" x="2347913" y="4154488"/>
          <p14:tracePt t="36487" x="2338388" y="4162425"/>
          <p14:tracePt t="36513" x="2330450" y="4171950"/>
          <p14:tracePt t="36527" x="2330450" y="4179888"/>
          <p14:tracePt t="36534" x="2322513" y="4179888"/>
          <p14:tracePt t="36562" x="2314575" y="4179888"/>
          <p14:tracePt t="36575" x="2314575" y="4187825"/>
          <p14:tracePt t="36583" x="2305050" y="4187825"/>
          <p14:tracePt t="36596" x="2297113" y="4187825"/>
          <p14:tracePt t="36631" x="2289175" y="4187825"/>
          <p14:tracePt t="36645" x="2281238" y="4187825"/>
          <p14:tracePt t="36679" x="2273300" y="4195763"/>
          <p14:tracePt t="36686" x="2263775" y="4195763"/>
          <p14:tracePt t="36701" x="2255838" y="4203700"/>
          <p14:tracePt t="36714" x="2247900" y="4203700"/>
          <p14:tracePt t="36721" x="2239963" y="4203700"/>
          <p14:tracePt t="36728" x="2230438" y="4213225"/>
          <p14:tracePt t="36734" x="2222500" y="4213225"/>
          <p14:tracePt t="36742" x="2214563" y="4213225"/>
          <p14:tracePt t="36749" x="2206625" y="4213225"/>
          <p14:tracePt t="36755" x="2197100" y="4213225"/>
          <p14:tracePt t="36763" x="2189163" y="4213225"/>
          <p14:tracePt t="36771" x="2181225" y="4221163"/>
          <p14:tracePt t="36776" x="2173288" y="4221163"/>
          <p14:tracePt t="36785" x="2165350" y="4221163"/>
          <p14:tracePt t="36797" x="2147888" y="4221163"/>
          <p14:tracePt t="36811" x="2139950" y="4221163"/>
          <p14:tracePt t="36818" x="2132013" y="4221163"/>
          <p14:tracePt t="36824" x="2122488" y="4221163"/>
          <p14:tracePt t="36832" x="2114550" y="4221163"/>
          <p14:tracePt t="36838" x="2106613" y="4221163"/>
          <p14:tracePt t="36846" x="2098675" y="4221163"/>
          <p14:tracePt t="36859" x="2090738" y="4221163"/>
          <p14:tracePt t="36866" x="2081213" y="4221163"/>
          <p14:tracePt t="36895" x="2073275" y="4221163"/>
          <p14:tracePt t="36909" x="2065338" y="4221163"/>
          <p14:tracePt t="36930" x="2057400" y="4221163"/>
          <p14:tracePt t="37511" x="2057400" y="4229100"/>
          <p14:tracePt t="37524" x="2065338" y="4229100"/>
          <p14:tracePt t="37538" x="2073275" y="4229100"/>
          <p14:tracePt t="37545" x="2073275" y="4237038"/>
          <p14:tracePt t="37553" x="2073275" y="4246563"/>
          <p14:tracePt t="37560" x="2073275" y="4254500"/>
          <p14:tracePt t="37573" x="2073275" y="4262438"/>
          <p14:tracePt t="37587" x="2081213" y="4270375"/>
          <p14:tracePt t="37604" x="2081213" y="4278313"/>
          <p14:tracePt t="37608" x="2081213" y="4287838"/>
          <p14:tracePt t="37615" x="2081213" y="4295775"/>
          <p14:tracePt t="37643" x="2081213" y="4303713"/>
          <p14:tracePt t="37656" x="2081213" y="4311650"/>
          <p14:tracePt t="37677" x="2081213" y="4321175"/>
          <p14:tracePt t="37691" x="2081213" y="4329113"/>
          <p14:tracePt t="37704" x="2081213" y="4337050"/>
          <p14:tracePt t="37711" x="2081213" y="4344988"/>
          <p14:tracePt t="37720" x="2081213" y="4352925"/>
          <p14:tracePt t="37739" x="2081213" y="4362450"/>
          <p14:tracePt t="37747" x="2081213" y="4370388"/>
          <p14:tracePt t="37783" x="2081213" y="4378325"/>
          <p14:tracePt t="38572" x="2081213" y="4370388"/>
          <p14:tracePt t="38585" x="2090738" y="4370388"/>
          <p14:tracePt t="38606" x="2090738" y="4362450"/>
          <p14:tracePt t="38633" x="2098675" y="4352925"/>
          <p14:tracePt t="38647" x="2106613" y="4344988"/>
          <p14:tracePt t="38654" x="2114550" y="4344988"/>
          <p14:tracePt t="38669" x="2122488" y="4337050"/>
          <p14:tracePt t="38675" x="2132013" y="4337050"/>
          <p14:tracePt t="38682" x="2139950" y="4337050"/>
          <p14:tracePt t="38690" x="2147888" y="4329113"/>
          <p14:tracePt t="38698" x="2155825" y="4329113"/>
          <p14:tracePt t="38704" x="2155825" y="4321175"/>
          <p14:tracePt t="38710" x="2165350" y="4321175"/>
          <p14:tracePt t="38717" x="2173288" y="4321175"/>
          <p14:tracePt t="38732" x="2181225" y="4321175"/>
          <p14:tracePt t="38738" x="2189163" y="4311650"/>
          <p14:tracePt t="38751" x="2189163" y="4303713"/>
          <p14:tracePt t="38758" x="2197100" y="4303713"/>
          <p14:tracePt t="38796" x="2206625" y="4303713"/>
          <p14:tracePt t="38807" x="2214563" y="4303713"/>
          <p14:tracePt t="38822" x="2230438" y="4303713"/>
          <p14:tracePt t="38829" x="2239963" y="4303713"/>
          <p14:tracePt t="38835" x="2255838" y="4303713"/>
          <p14:tracePt t="38843" x="2273300" y="4303713"/>
          <p14:tracePt t="38849" x="2281238" y="4303713"/>
          <p14:tracePt t="38856" x="2297113" y="4303713"/>
          <p14:tracePt t="38866" x="2314575" y="4311650"/>
          <p14:tracePt t="38869" x="2322513" y="4311650"/>
          <p14:tracePt t="38876" x="2338388" y="4311650"/>
          <p14:tracePt t="38883" x="2347913" y="4311650"/>
          <p14:tracePt t="38890" x="2347913" y="4321175"/>
          <p14:tracePt t="38899" x="2355850" y="4321175"/>
          <p14:tracePt t="38904" x="2363788" y="4321175"/>
          <p14:tracePt t="38917" x="2371725" y="4321175"/>
          <p14:tracePt t="38932" x="2379663" y="4321175"/>
          <p14:tracePt t="38964" x="2389188" y="4329113"/>
          <p14:tracePt t="38981" x="2397125" y="4337050"/>
          <p14:tracePt t="38993" x="2405063" y="4337050"/>
          <p14:tracePt t="39000" x="2405063" y="4344988"/>
          <p14:tracePt t="39007" x="2413000" y="4352925"/>
          <p14:tracePt t="39015" x="2422525" y="4362450"/>
          <p14:tracePt t="39021" x="2430463" y="4362450"/>
          <p14:tracePt t="39029" x="2430463" y="4378325"/>
          <p14:tracePt t="39042" x="2438400" y="4386263"/>
          <p14:tracePt t="39050" x="2446338" y="4386263"/>
          <p14:tracePt t="39056" x="2446338" y="4395788"/>
          <p14:tracePt t="39065" x="2446338" y="4403725"/>
          <p14:tracePt t="39084" x="2454275" y="4411663"/>
          <p14:tracePt t="39104" x="2454275" y="4419600"/>
          <p14:tracePt t="39118" x="2454275" y="4427538"/>
          <p14:tracePt t="39155" x="2454275" y="4437063"/>
          <p14:tracePt t="39168" x="2454275" y="4445000"/>
          <p14:tracePt t="39182" x="2454275" y="4452938"/>
          <p14:tracePt t="39188" x="2454275" y="4460875"/>
          <p14:tracePt t="39225" x="2454275" y="4470400"/>
          <p14:tracePt t="39244" x="2454275" y="4478338"/>
          <p14:tracePt t="40095" x="2463800" y="4478338"/>
          <p14:tracePt t="40108" x="2471738" y="4478338"/>
          <p14:tracePt t="40144" x="2479675" y="4478338"/>
          <p14:tracePt t="40150" x="2487613" y="4478338"/>
          <p14:tracePt t="40164" x="2497138" y="4478338"/>
          <p14:tracePt t="40172" x="2505075" y="4478338"/>
          <p14:tracePt t="40185" x="2513013" y="4478338"/>
          <p14:tracePt t="40199" x="2520950" y="4478338"/>
          <p14:tracePt t="40206" x="2528888" y="4478338"/>
          <p14:tracePt t="40212" x="2538413" y="4478338"/>
          <p14:tracePt t="40221" x="2546350" y="4478338"/>
          <p14:tracePt t="40228" x="2554288" y="4478338"/>
          <p14:tracePt t="40242" x="2571750" y="4478338"/>
          <p14:tracePt t="40247" x="2579688" y="4478338"/>
          <p14:tracePt t="40262" x="2587625" y="4478338"/>
          <p14:tracePt t="40268" x="2595563" y="4478338"/>
          <p14:tracePt t="40290" x="2603500" y="4478338"/>
          <p14:tracePt t="40296" x="2613025" y="4478338"/>
          <p14:tracePt t="40312" x="2620963" y="4478338"/>
          <p14:tracePt t="40344" x="2628900" y="4478338"/>
          <p14:tracePt t="40358" x="2636838" y="4478338"/>
          <p14:tracePt t="40365" x="2636838" y="4486275"/>
          <p14:tracePt t="40372" x="2646363" y="4486275"/>
          <p14:tracePt t="40379" x="2654300" y="4486275"/>
          <p14:tracePt t="40386" x="2654300" y="4494213"/>
          <p14:tracePt t="40395" x="2662238" y="4494213"/>
          <p14:tracePt t="40399" x="2670175" y="4502150"/>
          <p14:tracePt t="40407" x="2679700" y="4502150"/>
          <p14:tracePt t="40421" x="2687638" y="4511675"/>
          <p14:tracePt t="40428" x="2695575" y="4511675"/>
          <p14:tracePt t="40442" x="2695575" y="4519613"/>
          <p14:tracePt t="40455" x="2695575" y="4527550"/>
          <p14:tracePt t="40462" x="2703513" y="4527550"/>
          <p14:tracePt t="40478" x="2711450" y="4527550"/>
          <p14:tracePt t="40490" x="2711450" y="4535488"/>
          <p14:tracePt t="40504" x="2711450" y="4545013"/>
          <p14:tracePt t="40538" x="2711450" y="4552950"/>
          <p14:tracePt t="40545" x="2711450" y="4560888"/>
          <p14:tracePt t="40559" x="2711450" y="4568825"/>
          <p14:tracePt t="40587" x="2711450" y="4576763"/>
          <p14:tracePt t="40608" x="2711450" y="4586288"/>
          <p14:tracePt t="40629" x="2711450" y="4594225"/>
          <p14:tracePt t="40645" x="2711450" y="4602163"/>
          <p14:tracePt t="40650" x="2711450" y="4610100"/>
          <p14:tracePt t="40658" x="2703513" y="4610100"/>
          <p14:tracePt t="40685" x="2703513" y="4619625"/>
          <p14:tracePt t="40698" x="2703513" y="4627563"/>
          <p14:tracePt t="42315" x="2695575" y="4627563"/>
          <p14:tracePt t="42351" x="2687638" y="4627563"/>
          <p14:tracePt t="42377" x="2679700" y="4627563"/>
          <p14:tracePt t="42398" x="2670175" y="4627563"/>
          <p14:tracePt t="42407" x="2662238" y="4627563"/>
          <p14:tracePt t="42426" x="2654300" y="4627563"/>
          <p14:tracePt t="42434" x="2646363" y="4627563"/>
          <p14:tracePt t="42460" x="2636838" y="4627563"/>
          <p14:tracePt t="42474" x="2628900" y="4627563"/>
          <p14:tracePt t="42523" x="2628900" y="4619625"/>
          <p14:tracePt t="42537" x="2620963" y="4619625"/>
          <p14:tracePt t="42550" x="2613025" y="4610100"/>
          <p14:tracePt t="42557" x="2595563" y="4602163"/>
          <p14:tracePt t="42564" x="2571750" y="4586288"/>
          <p14:tracePt t="42572" x="2554288" y="4568825"/>
          <p14:tracePt t="42578" x="2528888" y="4560888"/>
          <p14:tracePt t="42585" x="2513013" y="4552950"/>
          <p14:tracePt t="42592" x="2497138" y="4535488"/>
          <p14:tracePt t="42598" x="2479675" y="4519613"/>
          <p14:tracePt t="42607" x="2463800" y="4511675"/>
          <p14:tracePt t="42614" x="2463800" y="4502150"/>
          <p14:tracePt t="42620" x="2454275" y="4502150"/>
          <p14:tracePt t="42626" x="2446338" y="4502150"/>
          <p14:tracePt t="42633" x="2438400" y="4494213"/>
          <p14:tracePt t="42654" x="2430463" y="4486275"/>
          <p14:tracePt t="42668" x="2422525" y="4486275"/>
          <p14:tracePt t="42682" x="2422525" y="4478338"/>
          <p14:tracePt t="42705" x="2413000" y="4478338"/>
          <p14:tracePt t="42709" x="2413000" y="4470400"/>
          <p14:tracePt t="42717" x="2405063" y="4470400"/>
          <p14:tracePt t="42724" x="2389188" y="4460875"/>
          <p14:tracePt t="42731" x="2363788" y="4445000"/>
          <p14:tracePt t="42739" x="2338388" y="4427538"/>
          <p14:tracePt t="42744" x="2314575" y="4419600"/>
          <p14:tracePt t="42752" x="2297113" y="4403725"/>
          <p14:tracePt t="42758" x="2273300" y="4386263"/>
          <p14:tracePt t="42765" x="2255838" y="4378325"/>
          <p14:tracePt t="42774" x="2239963" y="4370388"/>
          <p14:tracePt t="42779" x="2230438" y="4362450"/>
          <p14:tracePt t="42792" x="2222500" y="4362450"/>
          <p14:tracePt t="42800" x="2222500" y="4352925"/>
          <p14:tracePt t="42813" x="2214563" y="4344988"/>
          <p14:tracePt t="42827" x="2206625" y="4344988"/>
          <p14:tracePt t="42848" x="2206625" y="4337050"/>
          <p14:tracePt t="42862" x="2206625" y="4329113"/>
          <p14:tracePt t="42868" x="2197100" y="4329113"/>
          <p14:tracePt t="42875" x="2189163" y="4311650"/>
          <p14:tracePt t="42883" x="2181225" y="4287838"/>
          <p14:tracePt t="42890" x="2173288" y="4270375"/>
          <p14:tracePt t="42897" x="2165350" y="4262438"/>
          <p14:tracePt t="42904" x="2155825" y="4246563"/>
          <p14:tracePt t="42910" x="2155825" y="4237038"/>
          <p14:tracePt t="42918" x="2147888" y="4237038"/>
          <p14:tracePt t="42925" x="2147888" y="4229100"/>
          <p14:tracePt t="42933" x="2147888" y="4221163"/>
          <p14:tracePt t="42942" x="2139950" y="4213225"/>
          <p14:tracePt t="42967" x="2139950" y="4203700"/>
          <p14:tracePt t="42987" x="2139950" y="4195763"/>
          <p14:tracePt t="43001" x="2139950" y="4187825"/>
          <p14:tracePt t="43008" x="2132013" y="4162425"/>
          <p14:tracePt t="43015" x="2122488" y="4146550"/>
          <p14:tracePt t="43025" x="2122488" y="4138613"/>
          <p14:tracePt t="43029" x="2122488" y="4129088"/>
          <p14:tracePt t="43042" x="2122488" y="4121150"/>
          <p14:tracePt t="43050" x="2122488" y="4113213"/>
          <p14:tracePt t="43058" x="2122488" y="4105275"/>
          <p14:tracePt t="43077" x="2122488" y="4097338"/>
          <p14:tracePt t="43098" x="2122488" y="4087813"/>
          <p14:tracePt t="43119" x="2122488" y="4071938"/>
          <p14:tracePt t="43125" x="2122488" y="4046538"/>
          <p14:tracePt t="43134" x="2122488" y="4021138"/>
          <p14:tracePt t="43141" x="2122488" y="4005263"/>
          <p14:tracePt t="43147" x="2132013" y="3971925"/>
          <p14:tracePt t="43154" x="2139950" y="3956050"/>
          <p14:tracePt t="43160" x="2139950" y="3946525"/>
          <p14:tracePt t="43167" x="2139950" y="3938588"/>
          <p14:tracePt t="43175" x="2139950" y="3930650"/>
          <p14:tracePt t="43182" x="2147888" y="3930650"/>
          <p14:tracePt t="43189" x="2147888" y="3922713"/>
          <p14:tracePt t="43195" x="2155825" y="3922713"/>
          <p14:tracePt t="43203" x="2155825" y="3914775"/>
          <p14:tracePt t="43217" x="2155825" y="3905250"/>
          <p14:tracePt t="43347" x="2155825" y="3914775"/>
          <p14:tracePt t="43368" x="2155825" y="3922713"/>
          <p14:tracePt t="43396" x="2147888" y="3930650"/>
          <p14:tracePt t="43409" x="2147888" y="3938588"/>
          <p14:tracePt t="43424" x="2147888" y="3946525"/>
          <p14:tracePt t="43431" x="2139950" y="3963988"/>
          <p14:tracePt t="43444" x="2132013" y="3971925"/>
          <p14:tracePt t="43451" x="2132013" y="3989388"/>
          <p14:tracePt t="43465" x="2132013" y="3997325"/>
          <p14:tracePt t="43475" x="2122488" y="4005263"/>
          <p14:tracePt t="43479" x="2122488" y="4013200"/>
          <p14:tracePt t="43487" x="2114550" y="4021138"/>
          <p14:tracePt t="43492" x="2114550" y="4030663"/>
          <p14:tracePt t="43508" x="2106613" y="4030663"/>
          <p14:tracePt t="43514" x="2106613" y="4046538"/>
          <p14:tracePt t="43521" x="2106613" y="4054475"/>
          <p14:tracePt t="43536" x="2106613" y="4064000"/>
          <p14:tracePt t="43542" x="2098675" y="4079875"/>
          <p14:tracePt t="43559" x="2090738" y="4079875"/>
          <p14:tracePt t="43564" x="2090738" y="4087813"/>
          <p14:tracePt t="43571" x="2081213" y="4097338"/>
          <p14:tracePt t="43585" x="2081213" y="4105275"/>
          <p14:tracePt t="43592" x="2081213" y="4113213"/>
          <p14:tracePt t="43608" x="2081213" y="4121150"/>
          <p14:tracePt t="43621" x="2081213" y="4129088"/>
          <p14:tracePt t="43627" x="2081213" y="4138613"/>
          <p14:tracePt t="43642" x="2081213" y="4146550"/>
          <p14:tracePt t="43655" x="2081213" y="4162425"/>
          <p14:tracePt t="43669" x="2081213" y="4171950"/>
          <p14:tracePt t="43676" x="2081213" y="4179888"/>
          <p14:tracePt t="43685" x="2081213" y="4187825"/>
          <p14:tracePt t="43692" x="2090738" y="4195763"/>
          <p14:tracePt t="43696" x="2090738" y="4203700"/>
          <p14:tracePt t="43704" x="2098675" y="4213225"/>
          <p14:tracePt t="43710" x="2098675" y="4221163"/>
          <p14:tracePt t="43717" x="2098675" y="4229100"/>
          <p14:tracePt t="43731" x="2098675" y="4246563"/>
          <p14:tracePt t="43738" x="2106613" y="4254500"/>
          <p14:tracePt t="43752" x="2114550" y="4262438"/>
          <p14:tracePt t="43759" x="2122488" y="4278313"/>
          <p14:tracePt t="43775" x="2122488" y="4287838"/>
          <p14:tracePt t="43779" x="2132013" y="4303713"/>
          <p14:tracePt t="43787" x="2147888" y="4303713"/>
          <p14:tracePt t="43793" x="2165350" y="4321175"/>
          <p14:tracePt t="43800" x="2165350" y="4337050"/>
          <p14:tracePt t="43808" x="2181225" y="4344988"/>
          <p14:tracePt t="43814" x="2197100" y="4362450"/>
          <p14:tracePt t="43822" x="2206625" y="4362450"/>
          <p14:tracePt t="43827" x="2214563" y="4370388"/>
          <p14:tracePt t="43835" x="2222500" y="4378325"/>
          <p14:tracePt t="43842" x="2230438" y="4378325"/>
          <p14:tracePt t="43849" x="2239963" y="4386263"/>
          <p14:tracePt t="43858" x="2247900" y="4386263"/>
          <p14:tracePt t="43862" x="2255838" y="4395788"/>
          <p14:tracePt t="43869" x="2255838" y="4403725"/>
          <p14:tracePt t="43876" x="2273300" y="4403725"/>
          <p14:tracePt t="43884" x="2281238" y="4411663"/>
          <p14:tracePt t="43891" x="2281238" y="4419600"/>
          <p14:tracePt t="43898" x="2289175" y="4427538"/>
          <p14:tracePt t="43904" x="2305050" y="4437063"/>
          <p14:tracePt t="43913" x="2314575" y="4445000"/>
          <p14:tracePt t="43917" x="2330450" y="4460875"/>
          <p14:tracePt t="43924" x="2347913" y="4478338"/>
          <p14:tracePt t="43932" x="2363788" y="4478338"/>
          <p14:tracePt t="43941" x="2371725" y="4494213"/>
          <p14:tracePt t="43946" x="2379663" y="4502150"/>
          <p14:tracePt t="43954" x="2389188" y="4502150"/>
          <p14:tracePt t="43960" x="2397125" y="4511675"/>
          <p14:tracePt t="43976" x="2405063" y="4511675"/>
          <p14:tracePt t="43980" x="2413000" y="4511675"/>
          <p14:tracePt t="43987" x="2422525" y="4519613"/>
          <p14:tracePt t="44001" x="2422525" y="4527550"/>
          <p14:tracePt t="44014" x="2422525" y="4535488"/>
          <p14:tracePt t="44022" x="2430463" y="4535488"/>
          <p14:tracePt t="44035" x="2438400" y="4535488"/>
          <p14:tracePt t="44072" x="2446338" y="4535488"/>
          <p14:tracePt t="44084" x="2463800" y="4545013"/>
          <p14:tracePt t="44091" x="2463800" y="4552950"/>
          <p14:tracePt t="44098" x="2479675" y="4560888"/>
          <p14:tracePt t="44104" x="2487613" y="4568825"/>
          <p14:tracePt t="44111" x="2505075" y="4576763"/>
          <p14:tracePt t="44119" x="2520950" y="4594225"/>
          <p14:tracePt t="44125" x="2528888" y="4594225"/>
          <p14:tracePt t="44134" x="2538413" y="4602163"/>
          <p14:tracePt t="44146" x="2546350" y="4610100"/>
          <p14:tracePt t="44154" x="2554288" y="4610100"/>
          <p14:tracePt t="44160" x="2554288" y="4619625"/>
          <p14:tracePt t="44175" x="2562225" y="4619625"/>
          <p14:tracePt t="44188" x="2571750" y="4619625"/>
          <p14:tracePt t="44223" x="2571750" y="4627563"/>
          <p14:tracePt t="44236" x="2579688" y="4627563"/>
          <p14:tracePt t="44257" x="2579688" y="4635500"/>
          <p14:tracePt t="44292" x="2587625" y="4635500"/>
          <p14:tracePt t="48363" x="2587625" y="4627563"/>
          <p14:tracePt t="48375" x="2579688" y="4627563"/>
          <p14:tracePt t="48458" x="2579688" y="4619625"/>
          <p14:tracePt t="48500" x="2579688" y="4610100"/>
          <p14:tracePt t="48514" x="2571750" y="4610100"/>
          <p14:tracePt t="48521" x="2571750" y="4602163"/>
          <p14:tracePt t="48528" x="2562225" y="4602163"/>
          <p14:tracePt t="48542" x="2562225" y="4594225"/>
          <p14:tracePt t="48549" x="2562225" y="4586288"/>
          <p14:tracePt t="48577" x="2562225" y="4576763"/>
          <p14:tracePt t="48597" x="2562225" y="4568825"/>
          <p14:tracePt t="48611" x="2554288" y="4560888"/>
          <p14:tracePt t="48625" x="2546350" y="4552950"/>
          <p14:tracePt t="48632" x="2546350" y="4545013"/>
          <p14:tracePt t="48639" x="2546350" y="4527550"/>
          <p14:tracePt t="48647" x="2538413" y="4519613"/>
          <p14:tracePt t="48654" x="2538413" y="4511675"/>
          <p14:tracePt t="48660" x="2538413" y="4502150"/>
          <p14:tracePt t="48673" x="2538413" y="4494213"/>
          <p14:tracePt t="48694" x="2538413" y="4486275"/>
          <p14:tracePt t="48708" x="2538413" y="4478338"/>
          <p14:tracePt t="48722" x="2538413" y="4470400"/>
          <p14:tracePt t="48757" x="2528888" y="4460875"/>
          <p14:tracePt t="48771" x="2520950" y="4452938"/>
          <p14:tracePt t="48778" x="2520950" y="4445000"/>
          <p14:tracePt t="48784" x="2513013" y="4419600"/>
          <p14:tracePt t="48791" x="2497138" y="4395788"/>
          <p14:tracePt t="48798" x="2487613" y="4386263"/>
          <p14:tracePt t="48813" x="2471738" y="4344988"/>
          <p14:tracePt t="48821" x="2463800" y="4321175"/>
          <p14:tracePt t="48826" x="2446338" y="4311650"/>
          <p14:tracePt t="48836" x="2446338" y="4295775"/>
          <p14:tracePt t="48841" x="2438400" y="4278313"/>
          <p14:tracePt t="48848" x="2430463" y="4262438"/>
          <p14:tracePt t="48854" x="2422525" y="4262438"/>
          <p14:tracePt t="48862" x="2413000" y="4254500"/>
          <p14:tracePt t="48868" x="2413000" y="4246563"/>
          <p14:tracePt t="48896" x="2413000" y="4237038"/>
          <p14:tracePt t="48909" x="2413000" y="4229100"/>
          <p14:tracePt t="48937" x="2413000" y="4221163"/>
          <p14:tracePt t="48999" x="2405063" y="4221163"/>
          <p14:tracePt t="49013" x="2397125" y="4213225"/>
          <p14:tracePt t="49020" x="2397125" y="4203700"/>
          <p14:tracePt t="49028" x="2389188" y="4187825"/>
          <p14:tracePt t="49034" x="2371725" y="4162425"/>
          <p14:tracePt t="49040" x="2355850" y="4138613"/>
          <p14:tracePt t="49048" x="2338388" y="4113213"/>
          <p14:tracePt t="49055" x="2330450" y="4105275"/>
          <p14:tracePt t="49062" x="2322513" y="4087813"/>
          <p14:tracePt t="49071" x="2322513" y="4071938"/>
          <p14:tracePt t="49083" x="2314575" y="4064000"/>
          <p14:tracePt t="49090" x="2314575" y="4054475"/>
          <p14:tracePt t="49097" x="2305050" y="4054475"/>
          <p14:tracePt t="49104" x="2305050" y="4046538"/>
          <p14:tracePt t="49131" x="2305050" y="4038600"/>
          <p14:tracePt t="49152" x="2305050" y="4030663"/>
          <p14:tracePt t="49165" x="2297113" y="4030663"/>
          <p14:tracePt t="51104" x="2297113" y="4038600"/>
          <p14:tracePt t="51145" x="2297113" y="4046538"/>
          <p14:tracePt t="51159" x="2297113" y="4054475"/>
          <p14:tracePt t="51179" x="2297113" y="4064000"/>
          <p14:tracePt t="51194" x="2289175" y="4064000"/>
          <p14:tracePt t="51207" x="2281238" y="4071938"/>
          <p14:tracePt t="51229" x="2281238" y="4079875"/>
          <p14:tracePt t="51243" x="2273300" y="4079875"/>
          <p14:tracePt t="51256" x="2263775" y="4087813"/>
          <p14:tracePt t="51277" x="2255838" y="4097338"/>
          <p14:tracePt t="51291" x="2255838" y="4105275"/>
          <p14:tracePt t="51304" x="2247900" y="4105275"/>
          <p14:tracePt t="51326" x="2239963" y="4113213"/>
          <p14:tracePt t="51340" x="2239963" y="4121150"/>
          <p14:tracePt t="51362" x="2230438" y="4121150"/>
          <p14:tracePt t="51374" x="2222500" y="4129088"/>
          <p14:tracePt t="51478" x="2214563" y="4129088"/>
          <p14:tracePt t="51486" x="2214563" y="4138613"/>
          <p14:tracePt t="51492" x="2206625" y="4138613"/>
          <p14:tracePt t="51506" x="2197100" y="4138613"/>
          <p14:tracePt t="51514" x="2197100" y="4146550"/>
          <p14:tracePt t="51541" x="2189163" y="4146550"/>
          <p14:tracePt t="51563" x="2181225" y="4146550"/>
          <p14:tracePt t="51589" x="2173288" y="4146550"/>
          <p14:tracePt t="51604" x="2165350" y="4146550"/>
          <p14:tracePt t="51624" x="2155825" y="4146550"/>
          <p14:tracePt t="51658" x="2147888" y="4146550"/>
          <p14:tracePt t="51672" x="2139950" y="4146550"/>
          <p14:tracePt t="51693" x="2139950" y="4154488"/>
          <p14:tracePt t="51707" x="2132013" y="4154488"/>
          <p14:tracePt t="51720" x="2122488" y="4154488"/>
          <p14:tracePt t="51734" x="2114550" y="4154488"/>
          <p14:tracePt t="51769" x="2106613" y="4154488"/>
          <p14:tracePt t="54475" x="2106613" y="4162425"/>
          <p14:tracePt t="54711" x="2106613" y="4171950"/>
          <p14:tracePt t="54759" x="2106613" y="4179888"/>
          <p14:tracePt t="54781" x="2106613" y="4187825"/>
          <p14:tracePt t="54808" x="2106613" y="4195763"/>
          <p14:tracePt t="54821" x="2106613" y="4203700"/>
          <p14:tracePt t="54842" x="2106613" y="4213225"/>
          <p14:tracePt t="54849" x="2106613" y="4221163"/>
          <p14:tracePt t="54856" x="2106613" y="4229100"/>
          <p14:tracePt t="54883" x="2106613" y="4237038"/>
          <p14:tracePt t="54898" x="2106613" y="4246563"/>
          <p14:tracePt t="54933" x="2106613" y="4254500"/>
          <p14:tracePt t="54953" x="2106613" y="4262438"/>
          <p14:tracePt t="54981" x="2106613" y="4270375"/>
          <p14:tracePt t="55002" x="2106613" y="4278313"/>
          <p14:tracePt t="55071" x="2106613" y="4287838"/>
          <p14:tracePt t="55099" x="2098675" y="4287838"/>
          <p14:tracePt t="58389" x="2106613" y="4287838"/>
          <p14:tracePt t="58997" x="2114550" y="4287838"/>
          <p14:tracePt t="59004" x="2122488" y="4287838"/>
          <p14:tracePt t="59011" x="2132013" y="4287838"/>
          <p14:tracePt t="59031" x="2139950" y="4287838"/>
          <p14:tracePt t="59038" x="2147888" y="4287838"/>
          <p14:tracePt t="59052" x="2155825" y="4287838"/>
          <p14:tracePt t="59074" x="2165350" y="4287838"/>
          <p14:tracePt t="59087" x="2173288" y="4287838"/>
          <p14:tracePt t="59454" x="2189163" y="4295775"/>
          <p14:tracePt t="59463" x="2214563" y="4303713"/>
          <p14:tracePt t="59469" x="2239963" y="4311650"/>
          <p14:tracePt t="59476" x="2255838" y="4329113"/>
          <p14:tracePt t="59485" x="2281238" y="4337050"/>
          <p14:tracePt t="59490" x="2297113" y="4352925"/>
          <p14:tracePt t="59497" x="2305050" y="4362450"/>
          <p14:tracePt t="59517" x="2314575" y="4362450"/>
          <p14:tracePt t="59534" x="2322513" y="4362450"/>
          <p14:tracePt t="59552" x="2322513" y="4370388"/>
          <p14:tracePt t="59568" x="2330450" y="4370388"/>
          <p14:tracePt t="59586" x="2330450" y="4378325"/>
          <p14:tracePt t="59596" x="2338388" y="4378325"/>
          <p14:tracePt t="59608" x="2347913" y="4378325"/>
          <p14:tracePt t="59614" x="2347913" y="4386263"/>
          <p14:tracePt t="59635" x="2347913" y="4395788"/>
          <p14:tracePt t="59651" x="2347913" y="4403725"/>
          <p14:tracePt t="59718" x="2347913" y="4411663"/>
          <p14:tracePt t="59760" x="2347913" y="4419600"/>
          <p14:tracePt t="59803" x="2347913" y="4427538"/>
          <p14:tracePt t="59818" x="2347913" y="4437063"/>
          <p14:tracePt t="59830" x="2347913" y="4445000"/>
          <p14:tracePt t="59864" x="2347913" y="4452938"/>
          <p14:tracePt t="59990" x="2355850" y="4452938"/>
          <p14:tracePt t="68014" x="2363788" y="4452938"/>
          <p14:tracePt t="68125" x="2371725" y="4452938"/>
          <p14:tracePt t="68146" x="2379663" y="4460875"/>
          <p14:tracePt t="68166" x="2389188" y="4460875"/>
          <p14:tracePt t="68180" x="2397125" y="4470400"/>
          <p14:tracePt t="68187" x="2405063" y="4470400"/>
          <p14:tracePt t="68195" x="2413000" y="4478338"/>
          <p14:tracePt t="68201" x="2430463" y="4486275"/>
          <p14:tracePt t="68208" x="2438400" y="4486275"/>
          <p14:tracePt t="68214" x="2454275" y="4494213"/>
          <p14:tracePt t="68222" x="2463800" y="4494213"/>
          <p14:tracePt t="68229" x="2471738" y="4502150"/>
          <p14:tracePt t="68243" x="2479675" y="4511675"/>
          <p14:tracePt t="68249" x="2487613" y="4511675"/>
          <p14:tracePt t="68278" x="2497138" y="4511675"/>
          <p14:tracePt t="68291" x="2505075" y="4511675"/>
          <p14:tracePt t="68305" x="2513013" y="4519613"/>
          <p14:tracePt t="68340" x="2513013" y="4527550"/>
          <p14:tracePt t="68354" x="2520950" y="4535488"/>
          <p14:tracePt t="68368" x="2528888" y="4535488"/>
          <p14:tracePt t="68375" x="2528888" y="4545013"/>
          <p14:tracePt t="68382" x="2528888" y="4552950"/>
          <p14:tracePt t="68389" x="2538413" y="4552950"/>
          <p14:tracePt t="68403" x="2546350" y="4552950"/>
          <p14:tracePt t="68416" x="2546350" y="4560888"/>
          <p14:tracePt t="68424" x="2554288" y="4560888"/>
          <p14:tracePt t="68430" x="2554288" y="4568825"/>
          <p14:tracePt t="68446" x="2554288" y="4576763"/>
          <p14:tracePt t="68451" x="2562225" y="4576763"/>
          <p14:tracePt t="68458" x="2562225" y="4586288"/>
          <p14:tracePt t="68464" x="2562225" y="4594225"/>
          <p14:tracePt t="68474" x="2571750" y="4594225"/>
          <p14:tracePt t="68479" x="2571750" y="4602163"/>
          <p14:tracePt t="68486" x="2571750" y="4619625"/>
          <p14:tracePt t="68495" x="2579688" y="4619625"/>
          <p14:tracePt t="68500" x="2579688" y="4627563"/>
          <p14:tracePt t="68507" x="2587625" y="4635500"/>
          <p14:tracePt t="68520" x="2595563" y="4635500"/>
          <p14:tracePt t="68529" x="2595563" y="4643438"/>
          <p14:tracePt t="68534" x="2595563" y="4651375"/>
          <p14:tracePt t="68548" x="2595563" y="4660900"/>
          <p14:tracePt t="68577" x="2595563" y="4668838"/>
          <p14:tracePt t="69892" x="2595563" y="4676775"/>
          <p14:tracePt t="75054" x="2595563" y="4668838"/>
          <p14:tracePt t="75158" x="2587625" y="4668838"/>
          <p14:tracePt t="75220" x="2587625" y="4660900"/>
          <p14:tracePt t="75276" x="2579688" y="4660900"/>
          <p14:tracePt t="75304" x="2579688" y="4651375"/>
          <p14:tracePt t="75539" x="2579688" y="4643438"/>
          <p14:tracePt t="75545" x="2571750" y="4643438"/>
          <p14:tracePt t="75552" x="2562225" y="4643438"/>
          <p14:tracePt t="75566" x="2554288" y="4635500"/>
          <p14:tracePt t="75574" x="2546350" y="4635500"/>
          <p14:tracePt t="75582" x="2546350" y="4627563"/>
          <p14:tracePt t="75587" x="2538413" y="4627563"/>
          <p14:tracePt t="75608" x="2528888" y="4619625"/>
          <p14:tracePt t="75622" x="2520950" y="4619625"/>
          <p14:tracePt t="75649" x="2513013" y="4619625"/>
          <p14:tracePt t="75704" x="2505075" y="4619625"/>
          <p14:tracePt t="75711" x="2505075" y="4610100"/>
          <p14:tracePt t="75725" x="2497138" y="4610100"/>
          <p14:tracePt t="75738" x="2479675" y="4594225"/>
          <p14:tracePt t="75747" x="2454275" y="4586288"/>
          <p14:tracePt t="75753" x="2438400" y="4576763"/>
          <p14:tracePt t="75760" x="2422525" y="4560888"/>
          <p14:tracePt t="75766" x="2397125" y="4552950"/>
          <p14:tracePt t="75774" x="2379663" y="4552950"/>
          <p14:tracePt t="75794" x="2371725" y="4545013"/>
          <p14:tracePt t="75801" x="2363788" y="4545013"/>
          <p14:tracePt t="75808" x="2363788" y="4535488"/>
          <p14:tracePt t="75822" x="2363788" y="4527550"/>
          <p14:tracePt t="75831" x="2355850" y="4527550"/>
          <p14:tracePt t="75844" x="2347913" y="4527550"/>
          <p14:tracePt t="75857" x="2347913" y="4519613"/>
          <p14:tracePt t="75864" x="2338388" y="4519613"/>
          <p14:tracePt t="75885" x="2338388" y="4511675"/>
          <p14:tracePt t="75905" x="2322513" y="4502150"/>
          <p14:tracePt t="75912" x="2305050" y="4486275"/>
          <p14:tracePt t="75919" x="2281238" y="4460875"/>
          <p14:tracePt t="75926" x="2263775" y="4445000"/>
          <p14:tracePt t="75933" x="2239963" y="4419600"/>
          <p14:tracePt t="75949" x="2197100" y="4395788"/>
          <p14:tracePt t="75954" x="2181225" y="4378325"/>
          <p14:tracePt t="75960" x="2173288" y="4362450"/>
          <p14:tracePt t="75967" x="2165350" y="4352925"/>
          <p14:tracePt t="75974" x="2155825" y="4352925"/>
          <p14:tracePt t="75981" x="2155825" y="4344988"/>
          <p14:tracePt t="75995" x="2147888" y="4337050"/>
          <p14:tracePt t="76016" x="2139950" y="4337050"/>
          <p14:tracePt t="76032" x="2132013" y="4329113"/>
          <p14:tracePt t="76044" x="2132013" y="4321175"/>
          <p14:tracePt t="76064" x="2132013" y="4311650"/>
          <p14:tracePt t="76085" x="2132013" y="4303713"/>
          <p14:tracePt t="76099" x="2132013" y="4295775"/>
          <p14:tracePt t="76106" x="2122488" y="4295775"/>
          <p14:tracePt t="76115" x="2122488" y="4287838"/>
          <p14:tracePt t="76119" x="2114550" y="4278313"/>
          <p14:tracePt t="76128" x="2114550" y="4270375"/>
          <p14:tracePt t="76141" x="2114550" y="4262438"/>
          <p14:tracePt t="76148" x="2114550" y="4254500"/>
          <p14:tracePt t="76182" x="2114550" y="4246563"/>
          <p14:tracePt t="76198" x="2114550" y="4237038"/>
          <p14:tracePt t="76212" x="2114550" y="4229100"/>
          <p14:tracePt t="76216" x="2114550" y="4221163"/>
          <p14:tracePt t="76224" x="2114550" y="4203700"/>
          <p14:tracePt t="76232" x="2114550" y="4195763"/>
          <p14:tracePt t="76238" x="2114550" y="4171950"/>
          <p14:tracePt t="76244" x="2114550" y="4154488"/>
          <p14:tracePt t="76251" x="2122488" y="4146550"/>
          <p14:tracePt t="76258" x="2132013" y="4129088"/>
          <p14:tracePt t="76265" x="2132013" y="4121150"/>
          <p14:tracePt t="76281" x="2139950" y="4113213"/>
          <p14:tracePt t="76294" x="2139950" y="4105275"/>
          <p14:tracePt t="76300" x="2139950" y="4097338"/>
          <p14:tracePt t="76334" x="2139950" y="4087813"/>
          <p14:tracePt t="76348" x="2139950" y="4079875"/>
          <p14:tracePt t="76598" x="2139950" y="4087813"/>
          <p14:tracePt t="76632" x="2139950" y="4097338"/>
          <p14:tracePt t="76646" x="2139950" y="4105275"/>
          <p14:tracePt t="76667" x="2139950" y="4113213"/>
          <p14:tracePt t="76694" x="2139950" y="4121150"/>
          <p14:tracePt t="76715" x="2139950" y="4129088"/>
          <p14:tracePt t="76736" x="2139950" y="4138613"/>
          <p14:tracePt t="76742" x="2139950" y="4146550"/>
          <p14:tracePt t="76749" x="2139950" y="4154488"/>
          <p14:tracePt t="76763" x="2139950" y="4162425"/>
          <p14:tracePt t="76773" x="2139950" y="4171950"/>
          <p14:tracePt t="76791" x="2139950" y="4179888"/>
          <p14:tracePt t="76798" x="2139950" y="4187825"/>
          <p14:tracePt t="76806" x="2139950" y="4195763"/>
          <p14:tracePt t="76811" x="2139950" y="4203700"/>
          <p14:tracePt t="76819" x="2139950" y="4213225"/>
          <p14:tracePt t="76825" x="2147888" y="4221163"/>
          <p14:tracePt t="76840" x="2155825" y="4221163"/>
          <p14:tracePt t="76847" x="2155825" y="4229100"/>
          <p14:tracePt t="76856" x="2155825" y="4237038"/>
          <p14:tracePt t="76868" x="2155825" y="4254500"/>
          <p14:tracePt t="76874" x="2165350" y="4262438"/>
          <p14:tracePt t="76890" x="2173288" y="4270375"/>
          <p14:tracePt t="76896" x="2181225" y="4287838"/>
          <p14:tracePt t="76909" x="2181225" y="4295775"/>
          <p14:tracePt t="76916" x="2189163" y="4303713"/>
          <p14:tracePt t="76923" x="2197100" y="4311650"/>
          <p14:tracePt t="76930" x="2206625" y="4321175"/>
          <p14:tracePt t="76940" x="2206625" y="4329113"/>
          <p14:tracePt t="76945" x="2214563" y="4329113"/>
          <p14:tracePt t="76950" x="2214563" y="4337050"/>
          <p14:tracePt t="76958" x="2222500" y="4352925"/>
          <p14:tracePt t="76972" x="2230438" y="4362450"/>
          <p14:tracePt t="76979" x="2239963" y="4378325"/>
          <p14:tracePt t="76985" x="2247900" y="4378325"/>
          <p14:tracePt t="76991" x="2255838" y="4395788"/>
          <p14:tracePt t="76998" x="2273300" y="4411663"/>
          <p14:tracePt t="77006" x="2281238" y="4411663"/>
          <p14:tracePt t="77013" x="2289175" y="4427538"/>
          <p14:tracePt t="77020" x="2305050" y="4437063"/>
          <p14:tracePt t="77026" x="2322513" y="4445000"/>
          <p14:tracePt t="77033" x="2330450" y="4452938"/>
          <p14:tracePt t="77040" x="2330450" y="4460875"/>
          <p14:tracePt t="77047" x="2347913" y="4470400"/>
          <p14:tracePt t="77055" x="2355850" y="4478338"/>
          <p14:tracePt t="77061" x="2363788" y="4478338"/>
          <p14:tracePt t="77068" x="2371725" y="4486275"/>
          <p14:tracePt t="77075" x="2389188" y="4502150"/>
          <p14:tracePt t="77082" x="2405063" y="4511675"/>
          <p14:tracePt t="77090" x="2430463" y="4527550"/>
          <p14:tracePt t="77096" x="2446338" y="4527550"/>
          <p14:tracePt t="77106" x="2463800" y="4545013"/>
          <p14:tracePt t="77109" x="2487613" y="4560888"/>
          <p14:tracePt t="77117" x="2513013" y="4568825"/>
          <p14:tracePt t="77125" x="2538413" y="4586288"/>
          <p14:tracePt t="77131" x="2546350" y="4594225"/>
          <p14:tracePt t="77138" x="2562225" y="4602163"/>
          <p14:tracePt t="77144" x="2571750" y="4602163"/>
          <p14:tracePt t="77151" x="2579688" y="4602163"/>
          <p14:tracePt t="77165" x="2587625" y="4610100"/>
          <p14:tracePt t="77186" x="2595563" y="4610100"/>
          <p14:tracePt t="77214" x="2603500" y="4610100"/>
          <p14:tracePt t="77803" x="2613025" y="4610100"/>
          <p14:tracePt t="78404" x="2620963" y="4594225"/>
          <p14:tracePt t="78411" x="2628900" y="4576763"/>
          <p14:tracePt t="78418" x="2628900" y="4552950"/>
          <p14:tracePt t="78424" x="2646363" y="4545013"/>
          <p14:tracePt t="78432" x="2654300" y="4519613"/>
          <p14:tracePt t="78439" x="2670175" y="4486275"/>
          <p14:tracePt t="78445" x="2695575" y="4460875"/>
          <p14:tracePt t="78453" x="2736850" y="4419600"/>
          <p14:tracePt t="78459" x="2770188" y="4386263"/>
          <p14:tracePt t="78467" x="2819400" y="4337050"/>
          <p14:tracePt t="78473" x="2886075" y="4278313"/>
          <p14:tracePt t="78480" x="2960688" y="4229100"/>
          <p14:tracePt t="78489" x="3035300" y="4171950"/>
          <p14:tracePt t="78494" x="3109913" y="4121150"/>
          <p14:tracePt t="78501" x="3184525" y="4087813"/>
          <p14:tracePt t="78507" x="3259138" y="4046538"/>
          <p14:tracePt t="78514" x="3309938" y="4005263"/>
          <p14:tracePt t="78522" x="3359150" y="3971925"/>
          <p14:tracePt t="78528" x="3408363" y="3946525"/>
          <p14:tracePt t="78535" x="3459163" y="3914775"/>
          <p14:tracePt t="78542" x="3508375" y="3897313"/>
          <p14:tracePt t="78549" x="3541713" y="3881438"/>
          <p14:tracePt t="78556" x="3575050" y="3863975"/>
          <p14:tracePt t="78563" x="3608388" y="3848100"/>
          <p14:tracePt t="78572" x="3657600" y="3830638"/>
          <p14:tracePt t="78577" x="3690938" y="3797300"/>
          <p14:tracePt t="78584" x="3732213" y="3789363"/>
          <p14:tracePt t="78590" x="3781425" y="3773488"/>
          <p14:tracePt t="78598" x="3832225" y="3756025"/>
          <p14:tracePt t="78605" x="3889375" y="3732213"/>
          <p14:tracePt t="78612" x="3940175" y="3714750"/>
          <p14:tracePt t="78618" x="3981450" y="3698875"/>
          <p14:tracePt t="78625" x="4030663" y="3690938"/>
          <p14:tracePt t="78632" x="4064000" y="3681413"/>
          <p14:tracePt t="78639" x="4105275" y="3665538"/>
          <p14:tracePt t="78648" x="4130675" y="3648075"/>
          <p14:tracePt t="78655" x="4164013" y="3632200"/>
          <p14:tracePt t="78660" x="4187825" y="3624263"/>
          <p14:tracePt t="78667" x="4197350" y="3606800"/>
          <p14:tracePt t="78674" x="4213225" y="3598863"/>
          <p14:tracePt t="78681" x="4238625" y="3582988"/>
          <p14:tracePt t="78688" x="4254500" y="3573463"/>
          <p14:tracePt t="78694" x="4262438" y="3565525"/>
          <p14:tracePt t="78703" x="4279900" y="3549650"/>
          <p14:tracePt t="78708" x="4305300" y="3532188"/>
          <p14:tracePt t="78716" x="4337050" y="3524250"/>
          <p14:tracePt t="78722" x="4362450" y="3508375"/>
          <p14:tracePt t="78729" x="4387850" y="3490913"/>
          <p14:tracePt t="78739" x="4411663" y="3482975"/>
          <p14:tracePt t="78743" x="4437063" y="3467100"/>
          <p14:tracePt t="78750" x="4462463" y="3457575"/>
          <p14:tracePt t="78758" x="4486275" y="3449638"/>
          <p14:tracePt t="78764" x="4503738" y="3433763"/>
          <p14:tracePt t="78773" x="4529138" y="3424238"/>
          <p14:tracePt t="78777" x="4545013" y="3416300"/>
          <p14:tracePt t="78786" x="4552950" y="3416300"/>
          <p14:tracePt t="78791" x="4560888" y="3416300"/>
          <p14:tracePt t="78799" x="4570413" y="3416300"/>
          <p14:tracePt t="78812" x="4578350" y="3416300"/>
          <p14:tracePt t="78840" x="4586288" y="3416300"/>
          <p14:tracePt t="78937" x="4594225" y="3416300"/>
          <p14:tracePt t="78957" x="4603750" y="3416300"/>
          <p14:tracePt t="78964" x="4619625" y="3433763"/>
          <p14:tracePt t="78971" x="4635500" y="3441700"/>
          <p14:tracePt t="78978" x="4660900" y="3449638"/>
          <p14:tracePt t="78985" x="4711700" y="3475038"/>
          <p14:tracePt t="78992" x="4752975" y="3482975"/>
          <p14:tracePt t="78999" x="4810125" y="3508375"/>
          <p14:tracePt t="79005" x="4868863" y="3524250"/>
          <p14:tracePt t="79014" x="4926013" y="3532188"/>
          <p14:tracePt t="79022" x="4976813" y="3541713"/>
          <p14:tracePt t="79027" x="5018088" y="3541713"/>
          <p14:tracePt t="79035" x="5041900" y="3549650"/>
          <p14:tracePt t="79040" x="5059363" y="3549650"/>
          <p14:tracePt t="79048" x="5084763" y="3549650"/>
          <p14:tracePt t="79055" x="5108575" y="3549650"/>
          <p14:tracePt t="79062" x="5126038" y="3549650"/>
          <p14:tracePt t="79070" x="5149850" y="3549650"/>
          <p14:tracePt t="79075" x="5175250" y="3549650"/>
          <p14:tracePt t="79083" x="5200650" y="3541713"/>
          <p14:tracePt t="79089" x="5216525" y="3541713"/>
          <p14:tracePt t="79096" x="5249863" y="3532188"/>
          <p14:tracePt t="79102" x="5267325" y="3532188"/>
          <p14:tracePt t="79110" x="5283200" y="3532188"/>
          <p14:tracePt t="79117" x="5308600" y="3524250"/>
          <p14:tracePt t="79123" x="5332413" y="3524250"/>
          <p14:tracePt t="79131" x="5357813" y="3516313"/>
          <p14:tracePt t="79139" x="5373688" y="3516313"/>
          <p14:tracePt t="79144" x="5391150" y="3508375"/>
          <p14:tracePt t="79153" x="5416550" y="3508375"/>
          <p14:tracePt t="79159" x="5424488" y="3498850"/>
          <p14:tracePt t="79166" x="5432425" y="3498850"/>
          <p14:tracePt t="79173" x="5448300" y="3498850"/>
          <p14:tracePt t="79196" x="5457825" y="3498850"/>
          <p14:tracePt t="79200" x="5465763" y="3498850"/>
          <p14:tracePt t="79234" x="5473700" y="3498850"/>
          <p14:tracePt t="79255" x="5481638" y="3498850"/>
          <p14:tracePt t="82067" x="5324475" y="3490913"/>
          <p14:tracePt t="82075" x="5149850" y="3482975"/>
          <p14:tracePt t="82080" x="4951413" y="3482975"/>
          <p14:tracePt t="82088" x="4810125" y="3498850"/>
          <p14:tracePt t="82095" x="4668838" y="3516313"/>
          <p14:tracePt t="82101" x="4552950" y="3557588"/>
          <p14:tracePt t="82109" x="4429125" y="3590925"/>
          <p14:tracePt t="82115" x="4313238" y="3624263"/>
          <p14:tracePt t="82122" x="4205288" y="3657600"/>
          <p14:tracePt t="82129" x="4105275" y="3690938"/>
          <p14:tracePt t="82136" x="4005263" y="3732213"/>
          <p14:tracePt t="82146" x="3898900" y="3765550"/>
          <p14:tracePt t="82149" x="3832225" y="3797300"/>
          <p14:tracePt t="82157" x="3765550" y="3830638"/>
          <p14:tracePt t="82163" x="3706813" y="3863975"/>
          <p14:tracePt t="82170" x="3657600" y="3897313"/>
          <p14:tracePt t="82180" x="3608388" y="3930650"/>
          <p14:tracePt t="82184" x="3575050" y="3946525"/>
          <p14:tracePt t="82191" x="3533775" y="3971925"/>
          <p14:tracePt t="82197" x="3516313" y="3997325"/>
          <p14:tracePt t="82205" x="3475038" y="4013200"/>
          <p14:tracePt t="82212" x="3467100" y="4038600"/>
          <p14:tracePt t="82219" x="3441700" y="4054475"/>
          <p14:tracePt t="82226" x="3425825" y="4079875"/>
          <p14:tracePt t="82232" x="3408363" y="4087813"/>
          <p14:tracePt t="82239" x="3392488" y="4105275"/>
          <p14:tracePt t="82246" x="3375025" y="4129088"/>
          <p14:tracePt t="82254" x="3359150" y="4154488"/>
          <p14:tracePt t="82263" x="3351213" y="4179888"/>
          <p14:tracePt t="82267" x="3333750" y="4195763"/>
          <p14:tracePt t="82274" x="3317875" y="4229100"/>
          <p14:tracePt t="82281" x="3300413" y="4270375"/>
          <p14:tracePt t="82288" x="3284538" y="4287838"/>
          <p14:tracePt t="82296" x="3276600" y="4321175"/>
          <p14:tracePt t="82303" x="3267075" y="4352925"/>
          <p14:tracePt t="82309" x="3259138" y="4378325"/>
          <p14:tracePt t="82315" x="3251200" y="4411663"/>
          <p14:tracePt t="82325" x="3243263" y="4445000"/>
          <p14:tracePt t="82329" x="3243263" y="4470400"/>
          <p14:tracePt t="82337" x="3235325" y="4502150"/>
          <p14:tracePt t="82346" x="3235325" y="4545013"/>
          <p14:tracePt t="82351" x="3235325" y="4576763"/>
          <p14:tracePt t="82357" x="3235325" y="4610100"/>
          <p14:tracePt t="82364" x="3235325" y="4651375"/>
          <p14:tracePt t="82372" x="3225800" y="4684713"/>
          <p14:tracePt t="82379" x="3225800" y="4710113"/>
          <p14:tracePt t="82385" x="3217863" y="4743450"/>
          <p14:tracePt t="82392" x="3217863" y="4784725"/>
          <p14:tracePt t="82398" x="3217863" y="4818063"/>
          <p14:tracePt t="82407" x="3209925" y="4851400"/>
          <p14:tracePt t="82413" x="3209925" y="4884738"/>
          <p14:tracePt t="82421" x="3201988" y="4908550"/>
          <p14:tracePt t="82429" x="3201988" y="4941888"/>
          <p14:tracePt t="82434" x="3201988" y="4975225"/>
          <p14:tracePt t="82441" x="3192463" y="5008563"/>
          <p14:tracePt t="82454" x="3184525" y="5041900"/>
          <p14:tracePt t="82455" x="3176588" y="5067300"/>
          <p14:tracePt t="82461" x="3176588" y="5091113"/>
          <p14:tracePt t="82469" x="3168650" y="5124450"/>
          <p14:tracePt t="82476" x="3160713" y="5149850"/>
          <p14:tracePt t="82484" x="3160713" y="5183188"/>
          <p14:tracePt t="82490" x="3151188" y="5199063"/>
          <p14:tracePt t="82496" x="3143250" y="5216525"/>
          <p14:tracePt t="82504" x="3135313" y="5240338"/>
          <p14:tracePt t="82513" x="3127375" y="5257800"/>
          <p14:tracePt t="82517" x="3117850" y="5273675"/>
          <p14:tracePt t="82524" x="3117850" y="5281613"/>
          <p14:tracePt t="82531" x="3117850" y="5291138"/>
          <p14:tracePt t="82546" x="3117850" y="5299075"/>
          <p14:tracePt t="82559" x="3117850" y="5307013"/>
          <p14:tracePt t="82566" x="3109913" y="5307013"/>
          <p14:tracePt t="82573" x="3109913" y="5314950"/>
          <p14:tracePt t="82587" x="3101975" y="5324475"/>
          <p14:tracePt t="82601" x="3101975" y="5332413"/>
          <p14:tracePt t="82635" x="3101975" y="5340350"/>
          <p14:tracePt t="82684" x="3094038" y="5340350"/>
          <p14:tracePt t="87372" x="3068638" y="5348288"/>
          <p14:tracePt t="87378" x="3035300" y="5373688"/>
          <p14:tracePt t="87385" x="3001963" y="5399088"/>
          <p14:tracePt t="87392" x="2978150" y="5414963"/>
          <p14:tracePt t="87401" x="2944813" y="5432425"/>
          <p14:tracePt t="87406" x="2911475" y="5448300"/>
          <p14:tracePt t="87415" x="2886075" y="5464175"/>
          <p14:tracePt t="87419" x="2860675" y="5473700"/>
          <p14:tracePt t="87426" x="2828925" y="5481638"/>
          <p14:tracePt t="87434" x="2811463" y="5489575"/>
          <p14:tracePt t="87441" x="2786063" y="5497513"/>
          <p14:tracePt t="87448" x="2770188" y="5507038"/>
          <p14:tracePt t="87454" x="2754313" y="5507038"/>
          <p14:tracePt t="87462" x="2728913" y="5514975"/>
          <p14:tracePt t="87469" x="2711450" y="5514975"/>
          <p14:tracePt t="87475" x="2695575" y="5514975"/>
          <p14:tracePt t="87484" x="2670175" y="5514975"/>
          <p14:tracePt t="87489" x="2646363" y="5514975"/>
          <p14:tracePt t="87497" x="2620963" y="5514975"/>
          <p14:tracePt t="87503" x="2603500" y="5514975"/>
          <p14:tracePt t="87510" x="2579688" y="5514975"/>
          <p14:tracePt t="87518" x="2554288" y="5514975"/>
          <p14:tracePt t="87523" x="2546350" y="5514975"/>
          <p14:tracePt t="87532" x="2520950" y="5514975"/>
          <p14:tracePt t="87537" x="2505075" y="5514975"/>
          <p14:tracePt t="87544" x="2479675" y="5514975"/>
          <p14:tracePt t="87552" x="2463800" y="5514975"/>
          <p14:tracePt t="87558" x="2446338" y="5514975"/>
          <p14:tracePt t="87567" x="2422525" y="5514975"/>
          <p14:tracePt t="87572" x="2397125" y="5514975"/>
          <p14:tracePt t="87579" x="2379663" y="5514975"/>
          <p14:tracePt t="87586" x="2355850" y="5514975"/>
          <p14:tracePt t="87594" x="2330450" y="5514975"/>
          <p14:tracePt t="87601" x="2314575" y="5514975"/>
          <p14:tracePt t="87608" x="2289175" y="5514975"/>
          <p14:tracePt t="87615" x="2255838" y="5514975"/>
          <p14:tracePt t="87622" x="2230438" y="5514975"/>
          <p14:tracePt t="87629" x="2214563" y="5514975"/>
          <p14:tracePt t="87635" x="2189163" y="5507038"/>
          <p14:tracePt t="87643" x="2165350" y="5497513"/>
          <p14:tracePt t="87651" x="2139950" y="5497513"/>
          <p14:tracePt t="87656" x="2122488" y="5489575"/>
          <p14:tracePt t="87664" x="2098675" y="5473700"/>
          <p14:tracePt t="87670" x="2073275" y="5473700"/>
          <p14:tracePt t="87677" x="2057400" y="5464175"/>
          <p14:tracePt t="87684" x="2039938" y="5456238"/>
          <p14:tracePt t="87691" x="2016125" y="5448300"/>
          <p14:tracePt t="87701" x="1998663" y="5440363"/>
          <p14:tracePt t="87704" x="1990725" y="5440363"/>
          <p14:tracePt t="87712" x="1973263" y="5440363"/>
          <p14:tracePt t="87719" x="1965325" y="5440363"/>
          <p14:tracePt t="87726" x="1965325" y="5432425"/>
          <p14:tracePt t="87735" x="1957388" y="5432425"/>
          <p14:tracePt t="87747" x="1949450" y="5432425"/>
          <p14:tracePt t="87767" x="1941513" y="5432425"/>
          <p14:tracePt t="87788" x="1931988" y="5432425"/>
          <p14:tracePt t="87794" x="1924050" y="5422900"/>
          <p14:tracePt t="87801" x="1898650" y="5422900"/>
          <p14:tracePt t="87809" x="1866900" y="5414963"/>
          <p14:tracePt t="87818" x="1833563" y="5407025"/>
          <p14:tracePt t="87822" x="1800225" y="5399088"/>
          <p14:tracePt t="87829" x="1766888" y="5389563"/>
          <p14:tracePt t="87835" x="1741488" y="5381625"/>
          <p14:tracePt t="87844" x="1716088" y="5373688"/>
          <p14:tracePt t="87851" x="1692275" y="5365750"/>
          <p14:tracePt t="87858" x="1674813" y="5365750"/>
          <p14:tracePt t="87864" x="1666875" y="5357813"/>
          <p14:tracePt t="87871" x="1658938" y="5357813"/>
          <p14:tracePt t="87878" x="1651000" y="5357813"/>
          <p14:tracePt t="87900" x="1651000" y="5348288"/>
          <p14:tracePt t="87912" x="1641475" y="5340350"/>
          <p14:tracePt t="87927" x="1633538" y="5340350"/>
          <p14:tracePt t="88016" x="1633538" y="5332413"/>
          <p14:tracePt t="88029" x="1633538" y="5324475"/>
          <p14:tracePt t="88064" x="1633538" y="5314950"/>
          <p14:tracePt t="88072" x="1633538" y="5307013"/>
          <p14:tracePt t="88085" x="1633538" y="5299075"/>
          <p14:tracePt t="88092" x="1633538" y="5291138"/>
          <p14:tracePt t="88102" x="1633538" y="5273675"/>
          <p14:tracePt t="88112" x="1641475" y="5257800"/>
          <p14:tracePt t="88120" x="1641475" y="5240338"/>
          <p14:tracePt t="88127" x="1651000" y="5240338"/>
          <p14:tracePt t="88135" x="1658938" y="5224463"/>
          <p14:tracePt t="88141" x="1674813" y="5207000"/>
          <p14:tracePt t="88154" x="1692275" y="5191125"/>
          <p14:tracePt t="88162" x="1700213" y="5183188"/>
          <p14:tracePt t="88169" x="1708150" y="5175250"/>
          <p14:tracePt t="88176" x="1725613" y="5165725"/>
          <p14:tracePt t="88185" x="1733550" y="5165725"/>
          <p14:tracePt t="88189" x="1749425" y="5157788"/>
          <p14:tracePt t="88196" x="1766888" y="5149850"/>
          <p14:tracePt t="88203" x="1800225" y="5141913"/>
          <p14:tracePt t="88210" x="1824038" y="5132388"/>
          <p14:tracePt t="88218" x="1849438" y="5124450"/>
          <p14:tracePt t="88224" x="1882775" y="5116513"/>
          <p14:tracePt t="88232" x="1916113" y="5116513"/>
          <p14:tracePt t="88237" x="1949450" y="5116513"/>
          <p14:tracePt t="88244" x="1965325" y="5116513"/>
          <p14:tracePt t="88252" x="1998663" y="5116513"/>
          <p14:tracePt t="88259" x="2024063" y="5116513"/>
          <p14:tracePt t="88268" x="2032000" y="5116513"/>
          <p14:tracePt t="88272" x="2057400" y="5116513"/>
          <p14:tracePt t="88279" x="2073275" y="5116513"/>
          <p14:tracePt t="88286" x="2081213" y="5116513"/>
          <p14:tracePt t="88295" x="2098675" y="5116513"/>
          <p14:tracePt t="88302" x="2106613" y="5116513"/>
          <p14:tracePt t="88307" x="2122488" y="5116513"/>
          <p14:tracePt t="88314" x="2139950" y="5116513"/>
          <p14:tracePt t="88320" x="2165350" y="5124450"/>
          <p14:tracePt t="88327" x="2173288" y="5124450"/>
          <p14:tracePt t="88336" x="2189163" y="5132388"/>
          <p14:tracePt t="88340" x="2197100" y="5132388"/>
          <p14:tracePt t="88347" x="2222500" y="5141913"/>
          <p14:tracePt t="88354" x="2247900" y="5141913"/>
          <p14:tracePt t="88361" x="2263775" y="5141913"/>
          <p14:tracePt t="88368" x="2289175" y="5149850"/>
          <p14:tracePt t="88375" x="2314575" y="5157788"/>
          <p14:tracePt t="88383" x="2347913" y="5157788"/>
          <p14:tracePt t="88390" x="2363788" y="5157788"/>
          <p14:tracePt t="88397" x="2389188" y="5165725"/>
          <p14:tracePt t="88404" x="2413000" y="5175250"/>
          <p14:tracePt t="88411" x="2446338" y="5183188"/>
          <p14:tracePt t="88418" x="2471738" y="5191125"/>
          <p14:tracePt t="88424" x="2487613" y="5199063"/>
          <p14:tracePt t="88434" x="2513013" y="5207000"/>
          <p14:tracePt t="88439" x="2528888" y="5216525"/>
          <p14:tracePt t="88446" x="2546350" y="5216525"/>
          <p14:tracePt t="88453" x="2571750" y="5224463"/>
          <p14:tracePt t="88460" x="2603500" y="5232400"/>
          <p14:tracePt t="88468" x="2628900" y="5240338"/>
          <p14:tracePt t="88474" x="2646363" y="5249863"/>
          <p14:tracePt t="88481" x="2662238" y="5249863"/>
          <p14:tracePt t="88487" x="2679700" y="5257800"/>
          <p14:tracePt t="88495" x="2695575" y="5257800"/>
          <p14:tracePt t="88509" x="2703513" y="5257800"/>
          <p14:tracePt t="88515" x="2711450" y="5257800"/>
          <p14:tracePt t="88536" x="2720975" y="5257800"/>
          <p14:tracePt t="88543" x="2728913" y="5257800"/>
          <p14:tracePt t="88564" x="2736850" y="5257800"/>
          <p14:tracePt t="88569" x="2744788" y="5257800"/>
          <p14:tracePt t="88577" x="2754313" y="5257800"/>
          <p14:tracePt t="88585" x="2770188" y="5257800"/>
          <p14:tracePt t="88590" x="2786063" y="5257800"/>
          <p14:tracePt t="88598" x="2795588" y="5257800"/>
          <p14:tracePt t="88604" x="2811463" y="5257800"/>
          <p14:tracePt t="88611" x="2819400" y="5257800"/>
          <p14:tracePt t="88619" x="2828925" y="5257800"/>
          <p14:tracePt t="88625" x="2836863" y="5257800"/>
          <p14:tracePt t="88635" x="2844800" y="5257800"/>
          <p14:tracePt t="88646" x="2852738" y="5257800"/>
          <p14:tracePt t="88653" x="2860675" y="5257800"/>
          <p14:tracePt t="88674" x="2870200" y="5257800"/>
          <p14:tracePt t="88687" x="2878138" y="5257800"/>
          <p14:tracePt t="88701" x="2886075" y="5257800"/>
          <p14:tracePt t="88777" x="2894013" y="5257800"/>
          <p14:tracePt t="88791" x="2903538" y="5265738"/>
          <p14:tracePt t="88805" x="2903538" y="5273675"/>
          <p14:tracePt t="88812" x="2911475" y="5273675"/>
          <p14:tracePt t="88818" x="2927350" y="5291138"/>
          <p14:tracePt t="88826" x="2935288" y="5299075"/>
          <p14:tracePt t="88834" x="2952750" y="5307013"/>
          <p14:tracePt t="88840" x="2960688" y="5307013"/>
          <p14:tracePt t="88847" x="2968625" y="5324475"/>
          <p14:tracePt t="88854" x="2986088" y="5332413"/>
          <p14:tracePt t="88861" x="2994025" y="5340350"/>
          <p14:tracePt t="88868" x="3001963" y="5340350"/>
          <p14:tracePt t="88874" x="3001963" y="5348288"/>
          <p14:tracePt t="88895" x="3009900" y="5357813"/>
          <p14:tracePt t="88903" x="3019425" y="5357813"/>
          <p14:tracePt t="88937" x="3027363" y="5357813"/>
          <p14:tracePt t="88964" x="3027363" y="5365750"/>
          <p14:tracePt t="89013" x="3027363" y="5373688"/>
          <p14:tracePt t="90239" x="3027363" y="5381625"/>
          <p14:tracePt t="90247" x="3027363" y="5399088"/>
          <p14:tracePt t="90253" x="3009900" y="5414963"/>
          <p14:tracePt t="90260" x="3009900" y="5422900"/>
          <p14:tracePt t="90266" x="3001963" y="5432425"/>
          <p14:tracePt t="90281" x="2994025" y="5440363"/>
          <p14:tracePt t="90287" x="2994025" y="5448300"/>
          <p14:tracePt t="90301" x="2994025" y="5456238"/>
          <p14:tracePt t="90308" x="2994025" y="5464175"/>
          <p14:tracePt t="90315" x="2986088" y="5464175"/>
          <p14:tracePt t="90331" x="2978150" y="5481638"/>
          <p14:tracePt t="90336" x="2968625" y="5507038"/>
          <p14:tracePt t="90344" x="2960688" y="5514975"/>
          <p14:tracePt t="90350" x="2952750" y="5538788"/>
          <p14:tracePt t="90357" x="2952750" y="5564188"/>
          <p14:tracePt t="90364" x="2944813" y="5597525"/>
          <p14:tracePt t="90371" x="2935288" y="5605463"/>
          <p14:tracePt t="90378" x="2935288" y="5622925"/>
          <p14:tracePt t="90384" x="2927350" y="5630863"/>
          <p14:tracePt t="90398" x="2919413" y="5638800"/>
          <p14:tracePt t="90414" x="2919413" y="5646738"/>
          <p14:tracePt t="90418" x="2919413" y="5656263"/>
          <p14:tracePt t="90447" x="2919413" y="5664200"/>
          <p14:tracePt t="90461" x="2919413" y="5672138"/>
          <p14:tracePt t="90481" x="2919413" y="5680075"/>
          <p14:tracePt t="90488" x="2911475" y="5688013"/>
          <p14:tracePt t="90502" x="2911475" y="5697538"/>
          <p14:tracePt t="90516" x="2911475" y="5705475"/>
          <p14:tracePt t="90523" x="2911475" y="5713413"/>
          <p14:tracePt t="90557" x="2911475" y="5721350"/>
          <p14:tracePt t="90572" x="2911475" y="5730875"/>
          <p14:tracePt t="90585" x="2911475" y="5738813"/>
          <p14:tracePt t="90633" x="2911475" y="5746750"/>
          <p14:tracePt t="90640" x="2911475" y="5754688"/>
          <p14:tracePt t="90661" x="2911475" y="5762625"/>
          <p14:tracePt t="90668" x="2911475" y="5772150"/>
          <p14:tracePt t="90675" x="2911475" y="5780088"/>
          <p14:tracePt t="90689" x="2911475" y="5788025"/>
          <p14:tracePt t="90710" x="2911475" y="5795963"/>
          <p14:tracePt t="90716" x="2919413" y="5795963"/>
          <p14:tracePt t="90724" x="2919413" y="5805488"/>
          <p14:tracePt t="90731" x="2927350" y="5813425"/>
          <p14:tracePt t="90744" x="2927350" y="5821363"/>
          <p14:tracePt t="90765" x="2927350" y="5829300"/>
          <p14:tracePt t="90772" x="2935288" y="5837238"/>
          <p14:tracePt t="90785" x="2944813" y="5837238"/>
          <p14:tracePt t="90798" x="2944813" y="5846763"/>
          <p14:tracePt t="90800" x="2944813" y="5854700"/>
          <p14:tracePt t="90815" x="2944813" y="5862638"/>
          <p14:tracePt t="90821" x="2952750" y="5862638"/>
          <p14:tracePt t="90828" x="2952750" y="5870575"/>
          <p14:tracePt t="90834" x="2952750" y="5880100"/>
          <p14:tracePt t="90855" x="2952750" y="5888038"/>
          <p14:tracePt t="90869" x="2952750" y="5895975"/>
          <p14:tracePt t="90877" x="2960688" y="5895975"/>
          <p14:tracePt t="90882" x="2960688" y="5903913"/>
          <p14:tracePt t="90890" x="2960688" y="5911850"/>
          <p14:tracePt t="90900" x="2960688" y="5921375"/>
          <p14:tracePt t="90910" x="2968625" y="5929313"/>
          <p14:tracePt t="90924" x="2968625" y="5937250"/>
          <p14:tracePt t="90932" x="2968625" y="5945188"/>
          <p14:tracePt t="90948" x="2968625" y="5954713"/>
          <p14:tracePt t="90952" x="2968625" y="5962650"/>
          <p14:tracePt t="90987" x="2968625" y="5970588"/>
          <p14:tracePt t="91000" x="2968625" y="5978525"/>
          <p14:tracePt t="92059" x="2968625" y="5988050"/>
          <p14:tracePt t="92073" x="2968625" y="5995988"/>
          <p14:tracePt t="92079" x="2968625" y="6003925"/>
          <p14:tracePt t="92094" x="2960688" y="6003925"/>
          <p14:tracePt t="92100" x="2960688" y="6011863"/>
          <p14:tracePt t="92107" x="2960688" y="6019800"/>
          <p14:tracePt t="92114" x="2960688" y="6029325"/>
          <p14:tracePt t="92121" x="2960688" y="6037263"/>
          <p14:tracePt t="92128" x="2960688" y="6045200"/>
          <p14:tracePt t="92135" x="2952750" y="6053138"/>
          <p14:tracePt t="92144" x="2952750" y="6062663"/>
          <p14:tracePt t="92149" x="2944813" y="6070600"/>
          <p14:tracePt t="92156" x="2944813" y="6078538"/>
          <p14:tracePt t="92162" x="2935288" y="6086475"/>
          <p14:tracePt t="92170" x="2935288" y="6094413"/>
          <p14:tracePt t="92183" x="2935288" y="6111875"/>
          <p14:tracePt t="92191" x="2935288" y="6119813"/>
          <p14:tracePt t="92198" x="2927350" y="6119813"/>
          <p14:tracePt t="92204" x="2927350" y="6127750"/>
          <p14:tracePt t="92211" x="2919413" y="6127750"/>
          <p14:tracePt t="92218" x="2919413" y="6137275"/>
          <p14:tracePt t="92227" x="2919413" y="6145213"/>
          <p14:tracePt t="92239" x="2919413" y="6153150"/>
          <p14:tracePt t="92245" x="2911475" y="6161088"/>
          <p14:tracePt t="92254" x="2903538" y="6161088"/>
          <p14:tracePt t="92260" x="2894013" y="6169025"/>
          <p14:tracePt t="92267" x="2886075" y="6178550"/>
          <p14:tracePt t="92274" x="2860675" y="6194425"/>
          <p14:tracePt t="92280" x="2844800" y="6194425"/>
          <p14:tracePt t="92288" x="2819400" y="6202363"/>
          <p14:tracePt t="92295" x="2795588" y="6211888"/>
          <p14:tracePt t="92302" x="2770188" y="6211888"/>
          <p14:tracePt t="92310" x="2754313" y="6219825"/>
          <p14:tracePt t="92315" x="2728913" y="6219825"/>
          <p14:tracePt t="92322" x="2703513" y="6219825"/>
          <p14:tracePt t="92329" x="2687638" y="6219825"/>
          <p14:tracePt t="92336" x="2670175" y="6219825"/>
          <p14:tracePt t="92345" x="2646363" y="6219825"/>
          <p14:tracePt t="92349" x="2628900" y="6219825"/>
          <p14:tracePt t="92357" x="2603500" y="6219825"/>
          <p14:tracePt t="92364" x="2579688" y="6227763"/>
          <p14:tracePt t="92371" x="2562225" y="6227763"/>
          <p14:tracePt t="92378" x="2546350" y="6235700"/>
          <p14:tracePt t="92384" x="2520950" y="6235700"/>
          <p14:tracePt t="92392" x="2505075" y="6235700"/>
          <p14:tracePt t="92398" x="2487613" y="6243638"/>
          <p14:tracePt t="92405" x="2463800" y="6243638"/>
          <p14:tracePt t="92412" x="2463800" y="6253163"/>
          <p14:tracePt t="92419" x="2454275" y="6253163"/>
          <p14:tracePt t="92428" x="2446338" y="6253163"/>
          <p14:tracePt t="92435" x="2438400" y="6253163"/>
          <p14:tracePt t="92446" x="2430463" y="6253163"/>
          <p14:tracePt t="92467" x="2422525" y="6253163"/>
          <p14:tracePt t="92481" x="2413000" y="6261100"/>
          <p14:tracePt t="92488" x="2405063" y="6261100"/>
          <p14:tracePt t="92495" x="2397125" y="6269038"/>
          <p14:tracePt t="92516" x="2389188" y="6269038"/>
          <p14:tracePt t="92524" x="2379663" y="6269038"/>
          <p14:tracePt t="92529" x="2379663" y="6276975"/>
          <p14:tracePt t="92537" x="2371725" y="6276975"/>
          <p14:tracePt t="92545" x="2363788" y="6286500"/>
          <p14:tracePt t="92551" x="2355850" y="6286500"/>
          <p14:tracePt t="92578" x="2347913" y="6286500"/>
          <p14:tracePt t="92595" x="2338388" y="6286500"/>
          <p14:tracePt t="92758" x="2347913" y="6286500"/>
          <p14:tracePt t="92799" x="2355850" y="6286500"/>
          <p14:tracePt t="92807" x="2363788" y="6286500"/>
          <p14:tracePt t="92813" x="2371725" y="6286500"/>
          <p14:tracePt t="92827" x="2397125" y="6286500"/>
          <p14:tracePt t="92834" x="2405063" y="6286500"/>
          <p14:tracePt t="92842" x="2430463" y="6286500"/>
          <p14:tracePt t="92849" x="2454275" y="6286500"/>
          <p14:tracePt t="92854" x="2463800" y="6286500"/>
          <p14:tracePt t="92863" x="2479675" y="6286500"/>
          <p14:tracePt t="92868" x="2487613" y="6286500"/>
          <p14:tracePt t="92876" x="2497138" y="6286500"/>
          <p14:tracePt t="92884" x="2505075" y="6286500"/>
          <p14:tracePt t="92889" x="2513013" y="6286500"/>
          <p14:tracePt t="92903" x="2520950" y="6286500"/>
          <p14:tracePt t="92917" x="2528888" y="6286500"/>
          <p14:tracePt t="92934" x="2538413" y="6286500"/>
          <p14:tracePt t="92938" x="2546350" y="6286500"/>
          <p14:tracePt t="92945" x="2554288" y="6286500"/>
          <p14:tracePt t="92966" x="2571750" y="6276975"/>
          <p14:tracePt t="92980" x="2587625" y="6276975"/>
          <p14:tracePt t="92986" x="2595563" y="6276975"/>
          <p14:tracePt t="93000" x="2603500" y="6276975"/>
          <p14:tracePt t="93016" x="2613025" y="6276975"/>
          <p14:tracePt t="93021" x="2620963" y="6276975"/>
          <p14:tracePt t="93049" x="2628900" y="6276975"/>
          <p14:tracePt t="93066" x="2636838" y="6276975"/>
          <p14:tracePt t="93104" x="2636838" y="6269038"/>
          <p14:tracePt t="93361" x="2636838" y="6261100"/>
          <p14:tracePt t="93541" x="2636838" y="6253163"/>
          <p14:tracePt t="93617" x="2636838" y="6243638"/>
          <p14:tracePt t="93715" x="2636838" y="6235700"/>
          <p14:tracePt t="94066" x="2636838" y="6227763"/>
          <p14:tracePt t="94081" x="2646363" y="6227763"/>
          <p14:tracePt t="94087" x="2646363" y="6219825"/>
          <p14:tracePt t="94094" x="2654300" y="6219825"/>
          <p14:tracePt t="94115" x="2662238" y="6211888"/>
          <p14:tracePt t="94137" x="2662238" y="6202363"/>
          <p14:tracePt t="94219" x="2662238" y="6194425"/>
          <p14:tracePt t="94262" x="2670175" y="6194425"/>
          <p14:tracePt t="94282" x="2679700" y="6194425"/>
          <p14:tracePt t="94289" x="2679700" y="6186488"/>
          <p14:tracePt t="94305" x="2679700" y="6178550"/>
          <p14:tracePt t="94889" x="2687638" y="6178550"/>
          <p14:tracePt t="94902" x="2695575" y="6178550"/>
          <p14:tracePt t="94923" x="2703513" y="6178550"/>
          <p14:tracePt t="94930" x="2711450" y="6178550"/>
          <p14:tracePt t="94944" x="2720975" y="6178550"/>
          <p14:tracePt t="94979" x="2728913" y="6178550"/>
          <p14:tracePt t="94997" x="2736850" y="6178550"/>
          <p14:tracePt t="100848" x="2770188" y="6153150"/>
          <p14:tracePt t="100855" x="2836863" y="6094413"/>
          <p14:tracePt t="100862" x="2911475" y="6045200"/>
          <p14:tracePt t="100868" x="3009900" y="5970588"/>
          <p14:tracePt t="100876" x="3117850" y="5903913"/>
          <p14:tracePt t="100883" x="3209925" y="5846763"/>
          <p14:tracePt t="100890" x="3284538" y="5805488"/>
          <p14:tracePt t="100899" x="3359150" y="5754688"/>
          <p14:tracePt t="100904" x="3433763" y="5705475"/>
          <p14:tracePt t="100910" x="3492500" y="5664200"/>
          <p14:tracePt t="100917" x="3541713" y="5638800"/>
          <p14:tracePt t="100924" x="3598863" y="5622925"/>
          <p14:tracePt t="100932" x="3649663" y="5589588"/>
          <p14:tracePt t="100938" x="3683000" y="5572125"/>
          <p14:tracePt t="100949" x="3732213" y="5556250"/>
          <p14:tracePt t="100952" x="3765550" y="5538788"/>
          <p14:tracePt t="100959" x="3814763" y="5514975"/>
          <p14:tracePt t="100966" x="3856038" y="5497513"/>
          <p14:tracePt t="100973" x="3914775" y="5489575"/>
          <p14:tracePt t="100982" x="3981450" y="5473700"/>
          <p14:tracePt t="100987" x="4038600" y="5448300"/>
          <p14:tracePt t="100997" x="4097338" y="5440363"/>
          <p14:tracePt t="101000" x="4138613" y="5432425"/>
          <p14:tracePt t="101007" x="4171950" y="5422900"/>
          <p14:tracePt t="101015" x="4197350" y="5422900"/>
          <p14:tracePt t="101021" x="4205288" y="5422900"/>
          <p14:tracePt t="101028" x="4221163" y="5414963"/>
          <p14:tracePt t="101034" x="4238625" y="5414963"/>
          <p14:tracePt t="101042" x="4238625" y="5407025"/>
          <p14:tracePt t="101049" x="4246563" y="5407025"/>
          <p14:tracePt t="101055" x="4254500" y="5407025"/>
          <p14:tracePt t="101070" x="4262438" y="5407025"/>
          <p14:tracePt t="101098" x="4271963" y="5407025"/>
          <p14:tracePt t="101125" x="4279900" y="5407025"/>
          <p14:tracePt t="101201" x="4287838" y="5407025"/>
          <p14:tracePt t="101223" x="4295775" y="5407025"/>
          <p14:tracePt t="101229" x="4305300" y="5414963"/>
          <p14:tracePt t="101243" x="4321175" y="5422900"/>
          <p14:tracePt t="101249" x="4329113" y="5432425"/>
          <p14:tracePt t="101256" x="4346575" y="5448300"/>
          <p14:tracePt t="101266" x="4370388" y="5473700"/>
          <p14:tracePt t="101270" x="4395788" y="5497513"/>
          <p14:tracePt t="101277" x="4421188" y="5507038"/>
          <p14:tracePt t="101284" x="4445000" y="5530850"/>
          <p14:tracePt t="101290" x="4462463" y="5548313"/>
          <p14:tracePt t="101299" x="4486275" y="5564188"/>
          <p14:tracePt t="101304" x="4511675" y="5581650"/>
          <p14:tracePt t="101311" x="4545013" y="5597525"/>
          <p14:tracePt t="101318" x="4570413" y="5613400"/>
          <p14:tracePt t="101326" x="4594225" y="5630863"/>
          <p14:tracePt t="101333" x="4603750" y="5630863"/>
          <p14:tracePt t="101340" x="4619625" y="5638800"/>
          <p14:tracePt t="101347" x="4635500" y="5638800"/>
          <p14:tracePt t="101367" x="4645025" y="5638800"/>
          <p14:tracePt t="101375" x="4652963" y="5638800"/>
          <p14:tracePt t="101409" x="4660900" y="5646738"/>
          <p14:tracePt t="101450" x="4660900" y="5656263"/>
          <p14:tracePt t="101485" x="4652963" y="5664200"/>
          <p14:tracePt t="101492" x="4627563" y="5664200"/>
          <p14:tracePt t="101499" x="4594225" y="5664200"/>
          <p14:tracePt t="101505" x="4570413" y="5664200"/>
          <p14:tracePt t="101512" x="4529138" y="5664200"/>
          <p14:tracePt t="101519" x="4478338" y="5664200"/>
          <p14:tracePt t="101526" x="4437063" y="5664200"/>
          <p14:tracePt t="101540" x="4370388" y="5664200"/>
          <p14:tracePt t="101550" x="4337050" y="5664200"/>
          <p14:tracePt t="101553" x="4305300" y="5664200"/>
          <p14:tracePt t="101561" x="4271963" y="5664200"/>
          <p14:tracePt t="101567" x="4254500" y="5664200"/>
          <p14:tracePt t="101574" x="4229100" y="5664200"/>
          <p14:tracePt t="101583" x="4205288" y="5664200"/>
          <p14:tracePt t="101588" x="4197350" y="5672138"/>
          <p14:tracePt t="101595" x="4179888" y="5672138"/>
          <p14:tracePt t="101602" x="4164013" y="5672138"/>
          <p14:tracePt t="101632" x="4154488" y="5672138"/>
          <p14:tracePt t="101644" x="4146550" y="5680075"/>
          <p14:tracePt t="101665" x="4138613" y="5688013"/>
          <p14:tracePt t="101672" x="4130675" y="5688013"/>
          <p14:tracePt t="101679" x="4122738" y="5697538"/>
          <p14:tracePt t="101685" x="4122738" y="5705475"/>
          <p14:tracePt t="101692" x="4113213" y="5713413"/>
          <p14:tracePt t="101699" x="4097338" y="5721350"/>
          <p14:tracePt t="101706" x="4097338" y="5730875"/>
          <p14:tracePt t="101716" x="4089400" y="5738813"/>
          <p14:tracePt t="101720" x="4079875" y="5746750"/>
          <p14:tracePt t="101727" x="4071938" y="5746750"/>
          <p14:tracePt t="101734" x="4071938" y="5754688"/>
          <p14:tracePt t="101740" x="4071938" y="5762625"/>
          <p14:tracePt t="101749" x="4064000" y="5762625"/>
          <p14:tracePt t="101761" x="4056063" y="5772150"/>
          <p14:tracePt t="101775" x="4048125" y="5780088"/>
          <p14:tracePt t="101796" x="4048125" y="5788025"/>
          <p14:tracePt t="101816" x="4048125" y="5795963"/>
          <p14:tracePt t="101824" x="4064000" y="5805488"/>
          <p14:tracePt t="101833" x="4071938" y="5813425"/>
          <p14:tracePt t="101838" x="4089400" y="5829300"/>
          <p14:tracePt t="101844" x="4113213" y="5854700"/>
          <p14:tracePt t="101852" x="4138613" y="5870575"/>
          <p14:tracePt t="101858" x="4179888" y="5895975"/>
          <p14:tracePt t="101866" x="4246563" y="5921375"/>
          <p14:tracePt t="101873" x="4329113" y="5954713"/>
          <p14:tracePt t="101880" x="4403725" y="5962650"/>
          <p14:tracePt t="101886" x="4470400" y="5970588"/>
          <p14:tracePt t="101894" x="4529138" y="5978525"/>
          <p14:tracePt t="101900" x="4560888" y="5978525"/>
          <p14:tracePt t="101907" x="4594225" y="5978525"/>
          <p14:tracePt t="101916" x="4619625" y="5978525"/>
          <p14:tracePt t="101920" x="4635500" y="5978525"/>
          <p14:tracePt t="101927" x="4668838" y="5978525"/>
          <p14:tracePt t="101934" x="4694238" y="5978525"/>
          <p14:tracePt t="101942" x="4719638" y="5978525"/>
          <p14:tracePt t="101950" x="4743450" y="5978525"/>
          <p14:tracePt t="101955" x="4786313" y="5970588"/>
          <p14:tracePt t="101962" x="4827588" y="5970588"/>
          <p14:tracePt t="101969" x="4876800" y="5962650"/>
          <p14:tracePt t="101976" x="4910138" y="5954713"/>
          <p14:tracePt t="101983" x="4943475" y="5945188"/>
          <p14:tracePt t="101990" x="4967288" y="5937250"/>
          <p14:tracePt t="101996" x="4984750" y="5937250"/>
          <p14:tracePt t="102005" x="5010150" y="5937250"/>
          <p14:tracePt t="102011" x="5026025" y="5937250"/>
          <p14:tracePt t="102017" x="5041900" y="5937250"/>
          <p14:tracePt t="102024" x="5059363" y="5937250"/>
          <p14:tracePt t="102033" x="5075238" y="5937250"/>
          <p14:tracePt t="102038" x="5100638" y="5937250"/>
          <p14:tracePt t="102046" x="5126038" y="5937250"/>
          <p14:tracePt t="102051" x="5149850" y="5945188"/>
          <p14:tracePt t="102059" x="5167313" y="5945188"/>
          <p14:tracePt t="102066" x="5192713" y="5962650"/>
          <p14:tracePt t="102072" x="5216525" y="5962650"/>
          <p14:tracePt t="102079" x="5233988" y="5970588"/>
          <p14:tracePt t="102086" x="5257800" y="5978525"/>
          <p14:tracePt t="102093" x="5275263" y="5988050"/>
          <p14:tracePt t="102099" x="5299075" y="5995988"/>
          <p14:tracePt t="102114" x="5308600" y="5995988"/>
          <p14:tracePt t="102127" x="5316538" y="5995988"/>
          <p14:tracePt t="102134" x="5324475" y="5995988"/>
          <p14:tracePt t="102149" x="5332413" y="5995988"/>
          <p14:tracePt t="102170" x="5341938" y="5995988"/>
          <p14:tracePt t="102191" x="5341938" y="6003925"/>
          <p14:tracePt t="102253" x="5341938" y="6011863"/>
          <p14:tracePt t="102357" x="5341938" y="6019800"/>
          <p14:tracePt t="102370" x="5332413" y="6019800"/>
          <p14:tracePt t="102377" x="5324475" y="6019800"/>
          <p14:tracePt t="102383" x="5299075" y="6029325"/>
          <p14:tracePt t="102391" x="5275263" y="6029325"/>
          <p14:tracePt t="102399" x="5257800" y="6037263"/>
          <p14:tracePt t="102405" x="5233988" y="6037263"/>
          <p14:tracePt t="102412" x="5200650" y="6037263"/>
          <p14:tracePt t="102419" x="5175250" y="6045200"/>
          <p14:tracePt t="102426" x="5149850" y="6045200"/>
          <p14:tracePt t="102434" x="5133975" y="6053138"/>
          <p14:tracePt t="102439" x="5108575" y="6053138"/>
          <p14:tracePt t="102447" x="5084763" y="6062663"/>
          <p14:tracePt t="102453" x="5067300" y="6062663"/>
          <p14:tracePt t="102460" x="5041900" y="6070600"/>
          <p14:tracePt t="102467" x="5026025" y="6078538"/>
          <p14:tracePt t="102474" x="5018088" y="6078538"/>
          <p14:tracePt t="102484" x="5010150" y="6078538"/>
          <p14:tracePt t="102488" x="4992688" y="6078538"/>
          <p14:tracePt t="102509" x="4984750" y="6086475"/>
          <p14:tracePt t="102516" x="4976813" y="6086475"/>
          <p14:tracePt t="102523" x="4976813" y="6094413"/>
          <p14:tracePt t="102530" x="4967288" y="6094413"/>
          <p14:tracePt t="102536" x="4959350" y="6094413"/>
          <p14:tracePt t="102551" x="4951413" y="6094413"/>
          <p14:tracePt t="102558" x="4943475" y="6094413"/>
          <p14:tracePt t="102572" x="4935538" y="6094413"/>
          <p14:tracePt t="102606" x="4926013" y="6094413"/>
          <p14:tracePt t="102647" x="4918075" y="6103938"/>
          <p14:tracePt t="102710" x="4910138" y="6103938"/>
          <p14:tracePt t="102716" x="4902200" y="6103938"/>
          <p14:tracePt t="102724" x="4892675" y="6103938"/>
          <p14:tracePt t="102737" x="4884738" y="6103938"/>
          <p14:tracePt t="102744" x="4876800" y="6103938"/>
          <p14:tracePt t="102751" x="4868863" y="6103938"/>
          <p14:tracePt t="102758" x="4860925" y="6103938"/>
          <p14:tracePt t="102767" x="4851400" y="6103938"/>
          <p14:tracePt t="102771" x="4827588" y="6103938"/>
          <p14:tracePt t="102779" x="4802188" y="6103938"/>
          <p14:tracePt t="102785" x="4794250" y="6103938"/>
          <p14:tracePt t="102796" x="4776788" y="6103938"/>
          <p14:tracePt t="102800" x="4760913" y="6103938"/>
          <p14:tracePt t="102807" x="4752975" y="6103938"/>
          <p14:tracePt t="102813" x="4735513" y="6103938"/>
          <p14:tracePt t="102820" x="4727575" y="6103938"/>
          <p14:tracePt t="102834" x="4711700" y="6103938"/>
          <p14:tracePt t="102842" x="4702175" y="6103938"/>
          <p14:tracePt t="102850" x="4702175" y="6094413"/>
          <p14:tracePt t="102862" x="4694238" y="6094413"/>
          <p14:tracePt t="102868" x="4686300" y="6094413"/>
          <p14:tracePt t="102876" x="4686300" y="6086475"/>
          <p14:tracePt t="102890" x="4678363" y="6086475"/>
          <p14:tracePt t="102904" x="4668838" y="6086475"/>
          <p14:tracePt t="102916" x="4660900" y="6086475"/>
          <p14:tracePt t="102934" x="4652963" y="6078538"/>
          <p14:tracePt t="102952" x="4611688" y="6053138"/>
          <p14:tracePt t="102958" x="4594225" y="6053138"/>
          <p14:tracePt t="102967" x="4586288" y="6045200"/>
          <p14:tracePt t="102973" x="4570413" y="6037263"/>
          <p14:tracePt t="102979" x="4552950" y="6029325"/>
          <p14:tracePt t="102996" x="4537075" y="6019800"/>
          <p14:tracePt t="103000" x="4519613" y="6011863"/>
          <p14:tracePt t="103017" x="4503738" y="6003925"/>
          <p14:tracePt t="103021" x="4486275" y="5995988"/>
          <p14:tracePt t="103028" x="4478338" y="5988050"/>
          <p14:tracePt t="103036" x="4454525" y="5970588"/>
          <p14:tracePt t="103042" x="4429125" y="5970588"/>
          <p14:tracePt t="103050" x="4411663" y="5954713"/>
          <p14:tracePt t="103056" x="4387850" y="5945188"/>
          <p14:tracePt t="103063" x="4379913" y="5937250"/>
          <p14:tracePt t="103069" x="4362450" y="5921375"/>
          <p14:tracePt t="103077" x="4354513" y="5911850"/>
          <p14:tracePt t="103091" x="4346575" y="5911850"/>
          <p14:tracePt t="103104" x="4337050" y="5903913"/>
          <p14:tracePt t="103118" x="4329113" y="5903913"/>
          <p14:tracePt t="103124" x="4329113" y="5895975"/>
          <p14:tracePt t="103139" x="4329113" y="5888038"/>
          <p14:tracePt t="103152" x="4321175" y="5888038"/>
          <p14:tracePt t="103215" x="4321175" y="5880100"/>
          <p14:tracePt t="103228" x="4321175" y="5870575"/>
          <p14:tracePt t="103242" x="4321175" y="5862638"/>
          <p14:tracePt t="103250" x="4313238" y="5846763"/>
          <p14:tracePt t="103266" x="4313238" y="5829300"/>
          <p14:tracePt t="103270" x="4313238" y="5805488"/>
          <p14:tracePt t="103278" x="4313238" y="5788025"/>
          <p14:tracePt t="103284" x="4321175" y="5762625"/>
          <p14:tracePt t="103291" x="4337050" y="5738813"/>
          <p14:tracePt t="103299" x="4354513" y="5713413"/>
          <p14:tracePt t="103304" x="4379913" y="5688013"/>
          <p14:tracePt t="103311" x="4387850" y="5680075"/>
          <p14:tracePt t="103319" x="4421188" y="5664200"/>
          <p14:tracePt t="103325" x="4462463" y="5646738"/>
          <p14:tracePt t="103333" x="4478338" y="5638800"/>
          <p14:tracePt t="103340" x="4511675" y="5622925"/>
          <p14:tracePt t="103346" x="4545013" y="5622925"/>
          <p14:tracePt t="103352" x="4578350" y="5622925"/>
          <p14:tracePt t="103360" x="4594225" y="5622925"/>
          <p14:tracePt t="103367" x="4627563" y="5622925"/>
          <p14:tracePt t="103374" x="4660900" y="5622925"/>
          <p14:tracePt t="103383" x="4694238" y="5622925"/>
          <p14:tracePt t="103387" x="4702175" y="5622925"/>
          <p14:tracePt t="103394" x="4727575" y="5630863"/>
          <p14:tracePt t="103401" x="4752975" y="5630863"/>
          <p14:tracePt t="103409" x="4776788" y="5630863"/>
          <p14:tracePt t="103417" x="4794250" y="5638800"/>
          <p14:tracePt t="103422" x="4818063" y="5646738"/>
          <p14:tracePt t="103429" x="4843463" y="5656263"/>
          <p14:tracePt t="103436" x="4868863" y="5672138"/>
          <p14:tracePt t="103444" x="4884738" y="5680075"/>
          <p14:tracePt t="103450" x="4910138" y="5688013"/>
          <p14:tracePt t="103457" x="4935538" y="5697538"/>
          <p14:tracePt t="103467" x="4967288" y="5713413"/>
          <p14:tracePt t="103470" x="4992688" y="5721350"/>
          <p14:tracePt t="103478" x="5010150" y="5721350"/>
          <p14:tracePt t="103484" x="5026025" y="5730875"/>
          <p14:tracePt t="103492" x="5051425" y="5730875"/>
          <p14:tracePt t="103501" x="5059363" y="5730875"/>
          <p14:tracePt t="103506" x="5067300" y="5730875"/>
          <p14:tracePt t="103512" x="5075238" y="5730875"/>
          <p14:tracePt t="103519" x="5075238" y="5738813"/>
          <p14:tracePt t="103527" x="5084763" y="5738813"/>
          <p14:tracePt t="103534" x="5092700" y="5738813"/>
          <p14:tracePt t="103554" x="5100638" y="5738813"/>
          <p14:tracePt t="103582" x="5108575" y="5738813"/>
          <p14:tracePt t="103630" x="5108575" y="5746750"/>
          <p14:tracePt t="103651" x="5108575" y="5754688"/>
          <p14:tracePt t="103692" x="5108575" y="5762625"/>
          <p14:tracePt t="103700" x="5108575" y="5772150"/>
          <p14:tracePt t="103714" x="5108575" y="5788025"/>
          <p14:tracePt t="103720" x="5108575" y="5805488"/>
          <p14:tracePt t="103727" x="5108575" y="5813425"/>
          <p14:tracePt t="103734" x="5108575" y="5829300"/>
          <p14:tracePt t="103742" x="5108575" y="5837238"/>
          <p14:tracePt t="103750" x="5100638" y="5854700"/>
          <p14:tracePt t="103756" x="5100638" y="5870575"/>
          <p14:tracePt t="103769" x="5100638" y="5880100"/>
          <p14:tracePt t="103776" x="5100638" y="5888038"/>
          <p14:tracePt t="103785" x="5100638" y="5895975"/>
          <p14:tracePt t="103804" x="5100638" y="5903913"/>
          <p14:tracePt t="103810" x="5100638" y="5911850"/>
          <p14:tracePt t="103833" x="5100638" y="5921375"/>
          <p14:tracePt t="103839" x="5100638" y="5929313"/>
          <p14:tracePt t="103852" x="5100638" y="5937250"/>
          <p14:tracePt t="103867" x="5100638" y="5945188"/>
          <p14:tracePt t="103874" x="5100638" y="5954713"/>
          <p14:tracePt t="103887" x="5100638" y="5962650"/>
          <p14:tracePt t="103894" x="5100638" y="5970588"/>
          <p14:tracePt t="103908" x="5100638" y="5978525"/>
          <p14:tracePt t="103921" x="5100638" y="5988050"/>
          <p14:tracePt t="103929" x="5100638" y="5995988"/>
          <p14:tracePt t="103957" x="5100638" y="6003925"/>
          <p14:tracePt t="103977" x="5100638" y="6011863"/>
          <p14:tracePt t="103991" x="5100638" y="6019800"/>
          <p14:tracePt t="104670" x="5075238" y="6019800"/>
          <p14:tracePt t="104676" x="5059363" y="6011863"/>
          <p14:tracePt t="104683" x="5041900" y="6003925"/>
          <p14:tracePt t="104690" x="5018088" y="5995988"/>
          <p14:tracePt t="104697" x="4992688" y="5988050"/>
          <p14:tracePt t="104704" x="4967288" y="5978525"/>
          <p14:tracePt t="104712" x="4951413" y="5970588"/>
          <p14:tracePt t="104718" x="4935538" y="5962650"/>
          <p14:tracePt t="104724" x="4926013" y="5962650"/>
          <p14:tracePt t="104731" x="4926013" y="5954713"/>
          <p14:tracePt t="104753" x="4918075" y="5945188"/>
          <p14:tracePt t="104766" x="4910138" y="5945188"/>
          <p14:tracePt t="104780" x="4902200" y="5945188"/>
          <p14:tracePt t="104788" x="4902200" y="5937250"/>
          <p14:tracePt t="104796" x="4892675" y="5911850"/>
          <p14:tracePt t="104800" x="4876800" y="5880100"/>
          <p14:tracePt t="104808" x="4860925" y="5846763"/>
          <p14:tracePt t="104814" x="4843463" y="5813425"/>
          <p14:tracePt t="104821" x="4835525" y="5780088"/>
          <p14:tracePt t="104828" x="4818063" y="5746750"/>
          <p14:tracePt t="104835" x="4810125" y="5721350"/>
          <p14:tracePt t="104844" x="4802188" y="5705475"/>
          <p14:tracePt t="104851" x="4794250" y="5680075"/>
          <p14:tracePt t="104856" x="4794250" y="5664200"/>
          <p14:tracePt t="104863" x="4794250" y="5656263"/>
          <p14:tracePt t="104870" x="4794250" y="5646738"/>
          <p14:tracePt t="104878" x="4794250" y="5638800"/>
          <p14:tracePt t="104884" x="4794250" y="5622925"/>
          <p14:tracePt t="104891" x="4794250" y="5605463"/>
          <p14:tracePt t="104904" x="4794250" y="5589588"/>
          <p14:tracePt t="104913" x="4794250" y="5564188"/>
          <p14:tracePt t="104918" x="4794250" y="5538788"/>
          <p14:tracePt t="104926" x="4794250" y="5514975"/>
          <p14:tracePt t="104932" x="4802188" y="5481638"/>
          <p14:tracePt t="104939" x="4818063" y="5448300"/>
          <p14:tracePt t="104946" x="4827588" y="5422900"/>
          <p14:tracePt t="104953" x="4835525" y="5389563"/>
          <p14:tracePt t="104962" x="4843463" y="5373688"/>
          <p14:tracePt t="104967" x="4860925" y="5340350"/>
          <p14:tracePt t="104974" x="4868863" y="5314950"/>
          <p14:tracePt t="104982" x="4884738" y="5291138"/>
          <p14:tracePt t="104989" x="4884738" y="5273675"/>
          <p14:tracePt t="104996" x="4892675" y="5257800"/>
          <p14:tracePt t="105002" x="4902200" y="5240338"/>
          <p14:tracePt t="105009" x="4918075" y="5216525"/>
          <p14:tracePt t="105015" x="4935538" y="5199063"/>
          <p14:tracePt t="105023" x="4943475" y="5191125"/>
          <p14:tracePt t="105029" x="4951413" y="5175250"/>
          <p14:tracePt t="105036" x="4967288" y="5157788"/>
          <p14:tracePt t="105045" x="4984750" y="5141913"/>
          <p14:tracePt t="105049" x="5000625" y="5141913"/>
          <p14:tracePt t="105057" x="5010150" y="5124450"/>
          <p14:tracePt t="105064" x="5018088" y="5116513"/>
          <p14:tracePt t="105070" x="5026025" y="5108575"/>
          <p14:tracePt t="105079" x="5033963" y="5108575"/>
          <p14:tracePt t="105084" x="5033963" y="5100638"/>
          <p14:tracePt t="105091" x="5041900" y="5100638"/>
          <p14:tracePt t="105104" x="5051425" y="5091113"/>
          <p14:tracePt t="105118" x="5051425" y="5083175"/>
          <p14:tracePt t="105128" x="5059363" y="5083175"/>
          <p14:tracePt t="107084" x="5041900" y="5075238"/>
          <p14:tracePt t="107091" x="5026025" y="5057775"/>
          <p14:tracePt t="107098" x="5010150" y="5049838"/>
          <p14:tracePt t="107105" x="4992688" y="5033963"/>
          <p14:tracePt t="107112" x="4976813" y="5026025"/>
          <p14:tracePt t="107119" x="4959350" y="5000625"/>
          <p14:tracePt t="107126" x="4951413" y="4992688"/>
          <p14:tracePt t="107132" x="4943475" y="4983163"/>
          <p14:tracePt t="107149" x="4943475" y="4975225"/>
          <p14:tracePt t="107153" x="4935538" y="4967288"/>
          <p14:tracePt t="107161" x="4935538" y="4959350"/>
          <p14:tracePt t="107167" x="4926013" y="4959350"/>
          <p14:tracePt t="107174" x="4926013" y="4951413"/>
          <p14:tracePt t="107181" x="4926013" y="4926013"/>
          <p14:tracePt t="107188" x="4926013" y="4892675"/>
          <p14:tracePt t="107195" x="4935538" y="4843463"/>
          <p14:tracePt t="107201" x="4943475" y="4792663"/>
          <p14:tracePt t="107209" x="4959350" y="4718050"/>
          <p14:tracePt t="107216" x="4992688" y="4643438"/>
          <p14:tracePt t="107224" x="5033963" y="4568825"/>
          <p14:tracePt t="107231" x="5075238" y="4511675"/>
          <p14:tracePt t="107237" x="5108575" y="4445000"/>
          <p14:tracePt t="107244" x="5133975" y="4403725"/>
          <p14:tracePt t="107250" x="5175250" y="4362450"/>
          <p14:tracePt t="107257" x="5200650" y="4329113"/>
          <p14:tracePt t="107265" x="5224463" y="4303713"/>
          <p14:tracePt t="107272" x="5249863" y="4278313"/>
          <p14:tracePt t="107279" x="5267325" y="4262438"/>
          <p14:tracePt t="107285" x="5275263" y="4246563"/>
          <p14:tracePt t="107292" x="5291138" y="4246563"/>
          <p14:tracePt t="107299" x="5299075" y="4229100"/>
          <p14:tracePt t="107306" x="5316538" y="4221163"/>
          <p14:tracePt t="107316" x="5316538" y="4213225"/>
          <p14:tracePt t="107320" x="5332413" y="4203700"/>
          <p14:tracePt t="107327" x="5349875" y="4187825"/>
          <p14:tracePt t="107335" x="5373688" y="4171950"/>
          <p14:tracePt t="107341" x="5391150" y="4154488"/>
          <p14:tracePt t="107348" x="5416550" y="4129088"/>
          <p14:tracePt t="107354" x="5457825" y="4105275"/>
          <p14:tracePt t="107361" x="5491163" y="4079875"/>
          <p14:tracePt t="107367" x="5514975" y="4054475"/>
          <p14:tracePt t="107375" x="5548313" y="4038600"/>
          <p14:tracePt t="107382" x="5573713" y="4013200"/>
          <p14:tracePt t="107388" x="5607050" y="3997325"/>
          <p14:tracePt t="107397" x="5630863" y="3971925"/>
          <p14:tracePt t="107403" x="5656263" y="3956050"/>
          <p14:tracePt t="107410" x="5673725" y="3938588"/>
          <p14:tracePt t="107417" x="5681663" y="3930650"/>
          <p14:tracePt t="107424" x="5697538" y="3922713"/>
          <p14:tracePt t="107431" x="5715000" y="3905250"/>
          <p14:tracePt t="107437" x="5722938" y="3897313"/>
          <p14:tracePt t="107444" x="5738813" y="3881438"/>
          <p14:tracePt t="107451" x="5756275" y="3863975"/>
          <p14:tracePt t="107458" x="5772150" y="3856038"/>
          <p14:tracePt t="107465" x="5797550" y="3830638"/>
          <p14:tracePt t="107472" x="5822950" y="3806825"/>
          <p14:tracePt t="107479" x="5838825" y="3781425"/>
          <p14:tracePt t="107485" x="5872163" y="3748088"/>
          <p14:tracePt t="107494" x="5897563" y="3706813"/>
          <p14:tracePt t="107499" x="5938838" y="3673475"/>
          <p14:tracePt t="107507" x="5972175" y="3632200"/>
          <p14:tracePt t="107515" x="6013450" y="3582988"/>
          <p14:tracePt t="107521" x="6037263" y="3549650"/>
          <p14:tracePt t="107527" x="6062663" y="3516313"/>
          <p14:tracePt t="107533" x="6088063" y="3490913"/>
          <p14:tracePt t="107541" x="6103938" y="3467100"/>
          <p14:tracePt t="107549" x="6111875" y="3449638"/>
          <p14:tracePt t="107555" x="6129338" y="3441700"/>
          <p14:tracePt t="107562" x="6137275" y="3433763"/>
          <p14:tracePt t="107576" x="6137275" y="3424238"/>
          <p14:tracePt t="107590" x="6137275" y="3416300"/>
          <p14:tracePt t="107599" x="6145213" y="3416300"/>
          <p14:tracePt t="107604" x="6145213" y="3408363"/>
          <p14:tracePt t="107638" x="6145213" y="3400425"/>
          <p14:tracePt t="108344" x="6145213" y="3408363"/>
          <p14:tracePt t="108364" x="6145213" y="3416300"/>
          <p14:tracePt t="108378" x="6145213" y="3424238"/>
          <p14:tracePt t="108393" x="6145213" y="3433763"/>
          <p14:tracePt t="108399" x="6137275" y="3457575"/>
          <p14:tracePt t="108405" x="6129338" y="3490913"/>
          <p14:tracePt t="108413" x="6121400" y="3541713"/>
          <p14:tracePt t="108419" x="6111875" y="3573463"/>
          <p14:tracePt t="108428" x="6103938" y="3616325"/>
          <p14:tracePt t="108436" x="6096000" y="3648075"/>
          <p14:tracePt t="108441" x="6096000" y="3681413"/>
          <p14:tracePt t="108448" x="6088063" y="3706813"/>
          <p14:tracePt t="108454" x="6080125" y="3732213"/>
          <p14:tracePt t="108461" x="6080125" y="3765550"/>
          <p14:tracePt t="108470" x="6080125" y="3789363"/>
          <p14:tracePt t="108475" x="6080125" y="3797300"/>
          <p14:tracePt t="108482" x="6070600" y="3814763"/>
          <p14:tracePt t="108489" x="6070600" y="3830638"/>
          <p14:tracePt t="108509" x="6070600" y="3840163"/>
          <p14:tracePt t="108520" x="6070600" y="3848100"/>
          <p14:tracePt t="108531" x="6070600" y="3856038"/>
          <p14:tracePt t="108538" x="6070600" y="3863975"/>
          <p14:tracePt t="108554" x="6070600" y="3871913"/>
          <p14:tracePt t="111502" x="6037263" y="3914775"/>
          <p14:tracePt t="111511" x="5995988" y="3989388"/>
          <p14:tracePt t="111516" x="5938838" y="4064000"/>
          <p14:tracePt t="111524" x="5905500" y="4138613"/>
          <p14:tracePt t="111529" x="5880100" y="4203700"/>
          <p14:tracePt t="111537" x="5846763" y="4246563"/>
          <p14:tracePt t="111545" x="5830888" y="4295775"/>
          <p14:tracePt t="111550" x="5822950" y="4329113"/>
          <p14:tracePt t="111557" x="5813425" y="4344988"/>
          <p14:tracePt t="111565" x="5805488" y="4362450"/>
          <p14:tracePt t="111571" x="5805488" y="4386263"/>
          <p14:tracePt t="111578" x="5805488" y="4411663"/>
          <p14:tracePt t="111585" x="5797550" y="4427538"/>
          <p14:tracePt t="111595" x="5797550" y="4460875"/>
          <p14:tracePt t="111599" x="5797550" y="4502150"/>
          <p14:tracePt t="111606" x="5797550" y="4576763"/>
          <p14:tracePt t="111612" x="5797550" y="4668838"/>
          <p14:tracePt t="111621" x="5805488" y="4768850"/>
          <p14:tracePt t="111628" x="5805488" y="4867275"/>
          <p14:tracePt t="111634" x="5813425" y="4951413"/>
          <p14:tracePt t="111641" x="5822950" y="5033963"/>
          <p14:tracePt t="111647" x="5830888" y="5116513"/>
          <p14:tracePt t="111654" x="5846763" y="5191125"/>
          <p14:tracePt t="111662" x="5854700" y="5265738"/>
          <p14:tracePt t="111669" x="5864225" y="5324475"/>
          <p14:tracePt t="111678" x="5880100" y="5365750"/>
          <p14:tracePt t="111682" x="5888038" y="5414963"/>
          <p14:tracePt t="111690" x="5905500" y="5448300"/>
          <p14:tracePt t="111696" x="5913438" y="5481638"/>
          <p14:tracePt t="111703" x="5930900" y="5497513"/>
          <p14:tracePt t="111712" x="5946775" y="5530850"/>
          <p14:tracePt t="111716" x="5972175" y="5572125"/>
          <p14:tracePt t="111724" x="6005513" y="5605463"/>
          <p14:tracePt t="111731" x="6029325" y="5630863"/>
          <p14:tracePt t="111737" x="6046788" y="5680075"/>
          <p14:tracePt t="111745" x="6080125" y="5713413"/>
          <p14:tracePt t="111751" x="6121400" y="5754688"/>
          <p14:tracePt t="111758" x="6154738" y="5780088"/>
          <p14:tracePt t="111765" x="6196013" y="5813425"/>
          <p14:tracePt t="111772" x="6245225" y="5846763"/>
          <p14:tracePt t="111779" x="6278563" y="5870575"/>
          <p14:tracePt t="111786" x="6327775" y="5903913"/>
          <p14:tracePt t="111795" x="6361113" y="5937250"/>
          <p14:tracePt t="111799" x="6402388" y="5962650"/>
          <p14:tracePt t="111807" x="6435725" y="5995988"/>
          <p14:tracePt t="111815" x="6469063" y="6019800"/>
          <p14:tracePt t="111821" x="6518275" y="6045200"/>
          <p14:tracePt t="111828" x="6561138" y="6086475"/>
          <p14:tracePt t="111835" x="6592888" y="6103938"/>
          <p14:tracePt t="111842" x="6618288" y="6137275"/>
          <p14:tracePt t="111848" x="6651625" y="6153150"/>
          <p14:tracePt t="111855" x="6667500" y="6178550"/>
          <p14:tracePt t="111862" x="6692900" y="6194425"/>
          <p14:tracePt t="111869" x="6718300" y="6202363"/>
          <p14:tracePt t="111878" x="6718300" y="6211888"/>
          <p14:tracePt t="111883" x="6734175" y="6219825"/>
          <p14:tracePt t="111890" x="6743700" y="6219825"/>
          <p14:tracePt t="111904" x="6751638" y="6219825"/>
          <p14:tracePt t="111912" x="6759575" y="6219825"/>
          <p14:tracePt t="111931" x="6775450" y="6219825"/>
          <p14:tracePt t="111945" x="6784975" y="6219825"/>
          <p14:tracePt t="111951" x="6800850" y="6219825"/>
          <p14:tracePt t="111961" x="6808788" y="6219825"/>
          <p14:tracePt t="111967" x="6818313" y="6219825"/>
          <p14:tracePt t="111975" x="6842125" y="6219825"/>
          <p14:tracePt t="111979" x="6850063" y="6219825"/>
          <p14:tracePt t="111987" x="6867525" y="6219825"/>
          <p14:tracePt t="111996" x="6883400" y="6219825"/>
          <p14:tracePt t="112000" x="6883400" y="6211888"/>
          <p14:tracePt t="112008" x="6892925" y="6211888"/>
          <p14:tracePt t="112014" x="6900863" y="6211888"/>
          <p14:tracePt t="112021" x="6908800" y="6211888"/>
          <p14:tracePt t="112044" x="6916738" y="6211888"/>
          <p14:tracePt t="112049" x="6916738" y="6202363"/>
          <p14:tracePt t="112057" x="6924675" y="6202363"/>
          <p14:tracePt t="112923" x="6942138" y="6186488"/>
          <p14:tracePt t="112929" x="6975475" y="6169025"/>
          <p14:tracePt t="112936" x="7008813" y="6153150"/>
          <p14:tracePt t="112947" x="7058025" y="6137275"/>
          <p14:tracePt t="112949" x="7091363" y="6119813"/>
          <p14:tracePt t="112957" x="7124700" y="6111875"/>
          <p14:tracePt t="112964" x="7173913" y="6086475"/>
          <p14:tracePt t="112971" x="7199313" y="6078538"/>
          <p14:tracePt t="112979" x="7240588" y="6062663"/>
          <p14:tracePt t="112984" x="7265988" y="6053138"/>
          <p14:tracePt t="112992" x="7307263" y="6037263"/>
          <p14:tracePt t="112998" x="7331075" y="6029325"/>
          <p14:tracePt t="113006" x="7364413" y="6019800"/>
          <p14:tracePt t="113014" x="7389813" y="6011863"/>
          <p14:tracePt t="113019" x="7415213" y="6011863"/>
          <p14:tracePt t="113027" x="7431088" y="6011863"/>
          <p14:tracePt t="113033" x="7439025" y="6003925"/>
          <p14:tracePt t="113040" x="7456488" y="6003925"/>
          <p14:tracePt t="113062" x="7464425" y="5995988"/>
          <p14:tracePt t="113067" x="7472363" y="5995988"/>
          <p14:tracePt t="113074" x="7472363" y="5988050"/>
          <p14:tracePt t="113081" x="7480300" y="5988050"/>
          <p14:tracePt t="113088" x="7489825" y="5988050"/>
          <p14:tracePt t="113097" x="7497763" y="5988050"/>
          <p14:tracePt t="113102" x="7513638" y="5988050"/>
          <p14:tracePt t="113109" x="7531100" y="5978525"/>
          <p14:tracePt t="113116" x="7539038" y="5978525"/>
          <p14:tracePt t="113123" x="7564438" y="5970588"/>
          <p14:tracePt t="113130" x="7588250" y="5970588"/>
          <p14:tracePt t="113137" x="7621588" y="5962650"/>
          <p14:tracePt t="113146" x="7639050" y="5954713"/>
          <p14:tracePt t="113150" x="7662863" y="5954713"/>
          <p14:tracePt t="113158" x="7680325" y="5945188"/>
          <p14:tracePt t="113171" x="7696200" y="5945188"/>
          <p14:tracePt t="113179" x="7705725" y="5937250"/>
          <p14:tracePt t="113199" x="7713663" y="5937250"/>
          <p14:tracePt t="113206" x="7721600" y="5929313"/>
          <p14:tracePt t="113220" x="7721600" y="5921375"/>
          <p14:tracePt t="113233" x="7729538" y="5921375"/>
          <p14:tracePt t="113241" x="7737475" y="5921375"/>
          <p14:tracePt t="113254" x="7747000" y="5921375"/>
          <p14:tracePt t="113264" x="7747000" y="5911850"/>
          <p14:tracePt t="113268" x="7754938" y="5911850"/>
          <p14:tracePt t="113275" x="7762875" y="5911850"/>
          <p14:tracePt t="113282" x="7762875" y="5903913"/>
          <p14:tracePt t="113289" x="7770813" y="5903913"/>
          <p14:tracePt t="113296" x="7780338" y="5895975"/>
          <p14:tracePt t="113304" x="7788275" y="5895975"/>
          <p14:tracePt t="113324" x="7796213" y="5895975"/>
          <p14:tracePt t="113331" x="7804150" y="5888038"/>
          <p14:tracePt t="113346" x="7812088" y="5880100"/>
          <p14:tracePt t="113358" x="7821613" y="5880100"/>
          <p14:tracePt t="113365" x="7829550" y="5880100"/>
          <p14:tracePt t="113380" x="7837488" y="5880100"/>
          <p14:tracePt t="113386" x="7845425" y="5870575"/>
          <p14:tracePt t="113399" x="7845425" y="5862638"/>
          <p14:tracePt t="113406" x="7854950" y="5862638"/>
          <p14:tracePt t="113414" x="7862888" y="5862638"/>
          <p14:tracePt t="113421" x="7870825" y="5862638"/>
          <p14:tracePt t="113441" x="7878763" y="5862638"/>
          <p14:tracePt t="113448" x="7886700" y="5862638"/>
          <p14:tracePt t="113476" x="7896225" y="5862638"/>
          <p14:tracePt t="113483" x="7904163" y="5862638"/>
          <p14:tracePt t="113490" x="7912100" y="5862638"/>
          <p14:tracePt t="113510" x="7920038" y="5862638"/>
          <p14:tracePt t="113517" x="7929563" y="5862638"/>
          <p14:tracePt t="113530" x="7937500" y="5854700"/>
          <p14:tracePt t="113538" x="7953375" y="5854700"/>
          <p14:tracePt t="113547" x="7962900" y="5854700"/>
          <p14:tracePt t="113552" x="7978775" y="5854700"/>
          <p14:tracePt t="113559" x="7986713" y="5854700"/>
          <p14:tracePt t="113565" x="8004175" y="5854700"/>
          <p14:tracePt t="113575" x="8027988" y="5854700"/>
          <p14:tracePt t="113580" x="8045450" y="5854700"/>
          <p14:tracePt t="113586" x="8061325" y="5854700"/>
          <p14:tracePt t="113595" x="8086725" y="5862638"/>
          <p14:tracePt t="113600" x="8102600" y="5862638"/>
          <p14:tracePt t="113607" x="8128000" y="5862638"/>
          <p14:tracePt t="113613" x="8143875" y="5862638"/>
          <p14:tracePt t="113621" x="8161338" y="5862638"/>
          <p14:tracePt t="113630" x="8177213" y="5870575"/>
          <p14:tracePt t="113634" x="8202613" y="5870575"/>
          <p14:tracePt t="113643" x="8210550" y="5870575"/>
          <p14:tracePt t="113648" x="8228013" y="5880100"/>
          <p14:tracePt t="113656" x="8243888" y="5880100"/>
          <p14:tracePt t="113663" x="8243888" y="5888038"/>
          <p14:tracePt t="113670" x="8251825" y="5888038"/>
          <p14:tracePt t="113677" x="8269288" y="5888038"/>
          <p14:tracePt t="113691" x="8277225" y="5888038"/>
          <p14:tracePt t="113697" x="8293100" y="5888038"/>
          <p14:tracePt t="113714" x="8302625" y="5888038"/>
          <p14:tracePt t="113718" x="8310563" y="5888038"/>
          <p14:tracePt t="113725" x="8326438" y="5888038"/>
          <p14:tracePt t="113731" x="8343900" y="5888038"/>
          <p14:tracePt t="113739" x="8351838" y="5888038"/>
          <p14:tracePt t="113746" x="8369300" y="5888038"/>
          <p14:tracePt t="113753" x="8393113" y="5888038"/>
          <p14:tracePt t="113760" x="8401050" y="5888038"/>
          <p14:tracePt t="113766" x="8426450" y="5888038"/>
          <p14:tracePt t="113773" x="8451850" y="5888038"/>
          <p14:tracePt t="113780" x="8467725" y="5888038"/>
          <p14:tracePt t="113787" x="8493125" y="5888038"/>
          <p14:tracePt t="113799" x="8501063" y="5888038"/>
          <p14:tracePt t="113800" x="8509000" y="5888038"/>
          <p14:tracePt t="113808" x="8518525" y="5888038"/>
          <p14:tracePt t="113814" x="8526463" y="5888038"/>
          <p14:tracePt t="113822" x="8534400" y="5888038"/>
          <p14:tracePt t="113829" x="8542338" y="5888038"/>
          <p14:tracePt t="113836" x="8550275" y="5888038"/>
          <p14:tracePt t="113857" x="8559800" y="5888038"/>
          <p14:tracePt t="113863" x="8567738" y="5888038"/>
          <p14:tracePt t="113898" x="8575675" y="5888038"/>
          <p14:tracePt t="113913" x="8583613" y="5888038"/>
          <p14:tracePt t="114147" x="8575675" y="5888038"/>
          <p14:tracePt t="114153" x="8550275" y="5895975"/>
          <p14:tracePt t="114160" x="8526463" y="5903913"/>
          <p14:tracePt t="114168" x="8501063" y="5911850"/>
          <p14:tracePt t="114174" x="8467725" y="5921375"/>
          <p14:tracePt t="114182" x="8451850" y="5929313"/>
          <p14:tracePt t="114191" x="8418513" y="5937250"/>
          <p14:tracePt t="114195" x="8385175" y="5954713"/>
          <p14:tracePt t="114202" x="8359775" y="5962650"/>
          <p14:tracePt t="114209" x="8326438" y="5970588"/>
          <p14:tracePt t="114216" x="8293100" y="5978525"/>
          <p14:tracePt t="114223" x="8277225" y="5988050"/>
          <p14:tracePt t="114230" x="8243888" y="5988050"/>
          <p14:tracePt t="114239" x="8210550" y="6003925"/>
          <p14:tracePt t="114244" x="8186738" y="6003925"/>
          <p14:tracePt t="114251" x="8153400" y="6011863"/>
          <p14:tracePt t="114259" x="8135938" y="6019800"/>
          <p14:tracePt t="114264" x="8112125" y="6029325"/>
          <p14:tracePt t="114273" x="8078788" y="6037263"/>
          <p14:tracePt t="114278" x="8053388" y="6045200"/>
          <p14:tracePt t="114286" x="8020050" y="6045200"/>
          <p14:tracePt t="114293" x="8004175" y="6053138"/>
          <p14:tracePt t="114299" x="7970838" y="6053138"/>
          <p14:tracePt t="114307" x="7937500" y="6053138"/>
          <p14:tracePt t="114313" x="7912100" y="6053138"/>
          <p14:tracePt t="114320" x="7870825" y="6053138"/>
          <p14:tracePt t="114326" x="7845425" y="6053138"/>
          <p14:tracePt t="114334" x="7812088" y="6053138"/>
          <p14:tracePt t="114340" x="7788275" y="6053138"/>
          <p14:tracePt t="114347" x="7770813" y="6053138"/>
          <p14:tracePt t="114356" x="7754938" y="6053138"/>
          <p14:tracePt t="114361" x="7747000" y="6053138"/>
          <p14:tracePt t="114368" x="7737475" y="6053138"/>
          <p14:tracePt t="114375" x="7729538" y="6053138"/>
          <p14:tracePt t="114382" x="7721600" y="6053138"/>
          <p14:tracePt t="114390" x="7705725" y="6053138"/>
          <p14:tracePt t="114395" x="7688263" y="6045200"/>
          <p14:tracePt t="114404" x="7680325" y="6045200"/>
          <p14:tracePt t="114409" x="7662863" y="6045200"/>
          <p14:tracePt t="114417" x="7654925" y="6045200"/>
          <p14:tracePt t="114425" x="7639050" y="6045200"/>
          <p14:tracePt t="114430" x="7605713" y="6045200"/>
          <p14:tracePt t="114439" x="7588250" y="6045200"/>
          <p14:tracePt t="114444" x="7556500" y="6045200"/>
          <p14:tracePt t="114451" x="7531100" y="6045200"/>
          <p14:tracePt t="114457" x="7505700" y="6045200"/>
          <p14:tracePt t="114465" x="7489825" y="6045200"/>
          <p14:tracePt t="114474" x="7464425" y="6045200"/>
          <p14:tracePt t="114478" x="7439025" y="6045200"/>
          <p14:tracePt t="114485" x="7423150" y="6053138"/>
          <p14:tracePt t="114492" x="7397750" y="6053138"/>
          <p14:tracePt t="114500" x="7389813" y="6053138"/>
          <p14:tracePt t="114514" x="7373938" y="6053138"/>
          <p14:tracePt t="114520" x="7364413" y="6053138"/>
          <p14:tracePt t="114534" x="7356475" y="6053138"/>
          <p14:tracePt t="114541" x="7340600" y="6062663"/>
          <p14:tracePt t="114557" x="7331075" y="6062663"/>
          <p14:tracePt t="114561" x="7323138" y="6062663"/>
          <p14:tracePt t="114568" x="7315200" y="6070600"/>
          <p14:tracePt t="114575" x="7307263" y="6070600"/>
          <p14:tracePt t="114584" x="7299325" y="6070600"/>
          <p14:tracePt t="114590" x="7289800" y="6070600"/>
          <p14:tracePt t="114596" x="7281863" y="6070600"/>
          <p14:tracePt t="114603" x="7273925" y="6070600"/>
          <p14:tracePt t="114610" x="7265988" y="6070600"/>
          <p14:tracePt t="114616" x="7256463" y="6070600"/>
          <p14:tracePt t="114623" x="7248525" y="6070600"/>
          <p14:tracePt t="114640" x="7240588" y="6070600"/>
          <p14:tracePt t="114644" x="7232650" y="6070600"/>
          <p14:tracePt t="114652" x="7224713" y="6070600"/>
          <p14:tracePt t="114679" x="7215188" y="6070600"/>
          <p14:tracePt t="114693" x="7207250" y="6070600"/>
          <p14:tracePt t="115067" x="7232650" y="6070600"/>
          <p14:tracePt t="115073" x="7273925" y="6070600"/>
          <p14:tracePt t="115081" x="7299325" y="6070600"/>
          <p14:tracePt t="115088" x="7331075" y="6070600"/>
          <p14:tracePt t="115094" x="7364413" y="6070600"/>
          <p14:tracePt t="115101" x="7397750" y="6070600"/>
          <p14:tracePt t="115108" x="7423150" y="6070600"/>
          <p14:tracePt t="115115" x="7456488" y="6070600"/>
          <p14:tracePt t="115122" x="7480300" y="6070600"/>
          <p14:tracePt t="115129" x="7497763" y="6070600"/>
          <p14:tracePt t="115139" x="7523163" y="6070600"/>
          <p14:tracePt t="115142" x="7546975" y="6070600"/>
          <p14:tracePt t="115149" x="7556500" y="6070600"/>
          <p14:tracePt t="115156" x="7572375" y="6070600"/>
          <p14:tracePt t="115168" x="7580313" y="6070600"/>
          <p14:tracePt t="115171" x="7588250" y="6070600"/>
          <p14:tracePt t="115177" x="7597775" y="6070600"/>
          <p14:tracePt t="115184" x="7605713" y="6070600"/>
          <p14:tracePt t="115204" x="7613650" y="6070600"/>
          <p14:tracePt t="115212" x="7621588" y="6078538"/>
          <p14:tracePt t="115225" x="7631113" y="6086475"/>
          <p14:tracePt t="115234" x="7639050" y="6086475"/>
          <p14:tracePt t="115240" x="7646988" y="6086475"/>
          <p14:tracePt t="115255" x="7662863" y="6094413"/>
          <p14:tracePt t="115260" x="7688263" y="6103938"/>
          <p14:tracePt t="115267" x="7705725" y="6111875"/>
          <p14:tracePt t="115274" x="7737475" y="6119813"/>
          <p14:tracePt t="115281" x="7762875" y="6119813"/>
          <p14:tracePt t="115288" x="7796213" y="6127750"/>
          <p14:tracePt t="115295" x="7812088" y="6137275"/>
          <p14:tracePt t="115302" x="7829550" y="6145213"/>
          <p14:tracePt t="115308" x="7837488" y="6145213"/>
          <p14:tracePt t="115315" x="7845425" y="6145213"/>
          <p14:tracePt t="115322" x="7854950" y="6145213"/>
          <p14:tracePt t="115339" x="7862888" y="6145213"/>
          <p14:tracePt t="115344" x="7870825" y="6145213"/>
          <p14:tracePt t="115357" x="7878763" y="6145213"/>
          <p14:tracePt t="115372" x="7886700" y="6145213"/>
          <p14:tracePt t="115405" x="7896225" y="6145213"/>
          <p14:tracePt t="115422" x="7904163" y="6145213"/>
          <p14:tracePt t="115579" x="7912100" y="6145213"/>
          <p14:tracePt t="115586" x="7912100" y="6137275"/>
          <p14:tracePt t="115599" x="7920038" y="6137275"/>
          <p14:tracePt t="115621" x="7920038" y="6127750"/>
          <p14:tracePt t="115627" x="7929563" y="6127750"/>
          <p14:tracePt t="115634" x="7929563" y="6119813"/>
          <p14:tracePt t="115654" x="7937500" y="6111875"/>
          <p14:tracePt t="115675" x="7945438" y="6111875"/>
          <p14:tracePt t="115683" x="7945438" y="6103938"/>
          <p14:tracePt t="115696" x="7945438" y="6094413"/>
          <p14:tracePt t="115710" x="7953375" y="6094413"/>
          <p14:tracePt t="115717" x="7953375" y="6086475"/>
          <p14:tracePt t="115723" x="7962900" y="6086475"/>
          <p14:tracePt t="115739" x="7962900" y="6078538"/>
          <p14:tracePt t="115758" x="7970838" y="6078538"/>
          <p14:tracePt t="115772" x="7970838" y="6070600"/>
          <p14:tracePt t="118042" x="7962900" y="6070600"/>
          <p14:tracePt t="118049" x="7945438" y="6070600"/>
          <p14:tracePt t="118055" x="7937500" y="6070600"/>
          <p14:tracePt t="118063" x="7920038" y="6070600"/>
          <p14:tracePt t="118069" x="7904163" y="6070600"/>
          <p14:tracePt t="118079" x="7878763" y="6070600"/>
          <p14:tracePt t="118083" x="7854950" y="6070600"/>
          <p14:tracePt t="118090" x="7837488" y="6070600"/>
          <p14:tracePt t="118097" x="7812088" y="6070600"/>
          <p14:tracePt t="118104" x="7788275" y="6070600"/>
          <p14:tracePt t="118112" x="7780338" y="6070600"/>
          <p14:tracePt t="118118" x="7754938" y="6070600"/>
          <p14:tracePt t="118124" x="7737475" y="6070600"/>
          <p14:tracePt t="118131" x="7721600" y="6070600"/>
          <p14:tracePt t="118139" x="7696200" y="6070600"/>
          <p14:tracePt t="118146" x="7672388" y="6062663"/>
          <p14:tracePt t="118152" x="7646988" y="6053138"/>
          <p14:tracePt t="118161" x="7631113" y="6045200"/>
          <p14:tracePt t="118166" x="7605713" y="6029325"/>
          <p14:tracePt t="118173" x="7580313" y="6011863"/>
          <p14:tracePt t="118180" x="7556500" y="6003925"/>
          <p14:tracePt t="118187" x="7531100" y="5995988"/>
          <p14:tracePt t="118195" x="7513638" y="5988050"/>
          <p14:tracePt t="118201" x="7497763" y="5970588"/>
          <p14:tracePt t="118208" x="7472363" y="5970588"/>
          <p14:tracePt t="118214" x="7448550" y="5962650"/>
          <p14:tracePt t="118222" x="7439025" y="5954713"/>
          <p14:tracePt t="118229" x="7415213" y="5954713"/>
          <p14:tracePt t="118236" x="7397750" y="5945188"/>
          <p14:tracePt t="118245" x="7389813" y="5937250"/>
          <p14:tracePt t="118249" x="7389813" y="5929313"/>
          <p14:tracePt t="118258" x="7381875" y="5929313"/>
          <p14:tracePt t="118263" x="7373938" y="5929313"/>
          <p14:tracePt t="118279" x="7364413" y="5929313"/>
          <p14:tracePt t="118284" x="7356475" y="5921375"/>
          <p14:tracePt t="118304" x="7348538" y="5921375"/>
          <p14:tracePt t="118312" x="7348538" y="5911850"/>
          <p14:tracePt t="118318" x="7331075" y="5911850"/>
          <p14:tracePt t="118325" x="7307263" y="5895975"/>
          <p14:tracePt t="118332" x="7289800" y="5888038"/>
          <p14:tracePt t="118339" x="7256463" y="5870575"/>
          <p14:tracePt t="118346" x="7215188" y="5846763"/>
          <p14:tracePt t="118353" x="7181850" y="5829300"/>
          <p14:tracePt t="118362" x="7158038" y="5813425"/>
          <p14:tracePt t="118367" x="7140575" y="5795963"/>
          <p14:tracePt t="118374" x="7116763" y="5795963"/>
          <p14:tracePt t="118381" x="7099300" y="5788025"/>
          <p14:tracePt t="118387" x="7091363" y="5780088"/>
          <p14:tracePt t="118395" x="7091363" y="5772150"/>
          <p14:tracePt t="118401" x="7083425" y="5772150"/>
          <p14:tracePt t="118422" x="7073900" y="5772150"/>
          <p14:tracePt t="118429" x="7073900" y="5762625"/>
          <p14:tracePt t="118445" x="7073900" y="5754688"/>
          <p14:tracePt t="118450" x="7058025" y="5746750"/>
          <p14:tracePt t="118457" x="7032625" y="5721350"/>
          <p14:tracePt t="118464" x="6999288" y="5688013"/>
          <p14:tracePt t="118471" x="6975475" y="5664200"/>
          <p14:tracePt t="118478" x="6950075" y="5638800"/>
          <p14:tracePt t="118484" x="6934200" y="5622925"/>
          <p14:tracePt t="118493" x="6924675" y="5613400"/>
          <p14:tracePt t="118498" x="6908800" y="5605463"/>
          <p14:tracePt t="118505" x="6908800" y="5597525"/>
          <p14:tracePt t="118512" x="6908800" y="5589588"/>
          <p14:tracePt t="118532" x="6900863" y="5589588"/>
          <p14:tracePt t="118539" x="6900863" y="5581650"/>
          <p14:tracePt t="118546" x="6892925" y="5581650"/>
          <p14:tracePt t="118563" x="6892925" y="5572125"/>
          <p14:tracePt t="118595" x="6892925" y="5564188"/>
          <p14:tracePt t="118624" x="6892925" y="5556250"/>
          <p14:tracePt t="118657" x="6883400" y="5548313"/>
          <p14:tracePt t="118671" x="6875463" y="5548313"/>
          <p14:tracePt t="118678" x="6867525" y="5530850"/>
          <p14:tracePt t="118685" x="6850063" y="5507038"/>
          <p14:tracePt t="118692" x="6834188" y="5481638"/>
          <p14:tracePt t="118698" x="6826250" y="5464175"/>
          <p14:tracePt t="118705" x="6808788" y="5440363"/>
          <p14:tracePt t="118712" x="6800850" y="5432425"/>
          <p14:tracePt t="118720" x="6800850" y="5422900"/>
          <p14:tracePt t="118740" x="6800850" y="5414963"/>
          <p14:tracePt t="118747" x="6792913" y="5414963"/>
          <p14:tracePt t="118754" x="6792913" y="5407025"/>
          <p14:tracePt t="118763" x="6784975" y="5407025"/>
          <p14:tracePt t="118781" x="6784975" y="5399088"/>
          <p14:tracePt t="118803" x="6784975" y="5389563"/>
          <p14:tracePt t="118824" x="6784975" y="5381625"/>
          <p14:tracePt t="118829" x="6784975" y="5365750"/>
          <p14:tracePt t="118837" x="6784975" y="5357813"/>
          <p14:tracePt t="118845" x="6792913" y="5332413"/>
          <p14:tracePt t="118850" x="6808788" y="5307013"/>
          <p14:tracePt t="118857" x="6826250" y="5265738"/>
          <p14:tracePt t="118864" x="6859588" y="5224463"/>
          <p14:tracePt t="118871" x="6892925" y="5191125"/>
          <p14:tracePt t="118878" x="6924675" y="5149850"/>
          <p14:tracePt t="118886" x="6950075" y="5124450"/>
          <p14:tracePt t="118893" x="6983413" y="5108575"/>
          <p14:tracePt t="118899" x="7016750" y="5091113"/>
          <p14:tracePt t="118907" x="7042150" y="5075238"/>
          <p14:tracePt t="118913" x="7073900" y="5075238"/>
          <p14:tracePt t="118920" x="7099300" y="5067300"/>
          <p14:tracePt t="118929" x="7132638" y="5049838"/>
          <p14:tracePt t="118934" x="7150100" y="5049838"/>
          <p14:tracePt t="118945" x="7173913" y="5041900"/>
          <p14:tracePt t="118947" x="7207250" y="5033963"/>
          <p14:tracePt t="118954" x="7232650" y="5033963"/>
          <p14:tracePt t="118963" x="7248525" y="5033963"/>
          <p14:tracePt t="118968" x="7273925" y="5026025"/>
          <p14:tracePt t="118976" x="7307263" y="5026025"/>
          <p14:tracePt t="118982" x="7331075" y="5026025"/>
          <p14:tracePt t="118989" x="7340600" y="5026025"/>
          <p14:tracePt t="118997" x="7356475" y="5026025"/>
          <p14:tracePt t="119004" x="7364413" y="5026025"/>
          <p14:tracePt t="119013" x="7389813" y="5016500"/>
          <p14:tracePt t="119018" x="7397750" y="5016500"/>
          <p14:tracePt t="119025" x="7405688" y="5016500"/>
          <p14:tracePt t="119032" x="7423150" y="5016500"/>
          <p14:tracePt t="119040" x="7448550" y="5008563"/>
          <p14:tracePt t="119046" x="7464425" y="5008563"/>
          <p14:tracePt t="119053" x="7489825" y="5000625"/>
          <p14:tracePt t="119063" x="7523163" y="5000625"/>
          <p14:tracePt t="119067" x="7556500" y="5000625"/>
          <p14:tracePt t="119074" x="7572375" y="5000625"/>
          <p14:tracePt t="119081" x="7613650" y="4992688"/>
          <p14:tracePt t="119088" x="7646988" y="4992688"/>
          <p14:tracePt t="119095" x="7680325" y="4992688"/>
          <p14:tracePt t="119101" x="7713663" y="4992688"/>
          <p14:tracePt t="119109" x="7754938" y="4992688"/>
          <p14:tracePt t="119115" x="7780338" y="4992688"/>
          <p14:tracePt t="119124" x="7812088" y="4992688"/>
          <p14:tracePt t="119130" x="7837488" y="4992688"/>
          <p14:tracePt t="119136" x="7862888" y="4992688"/>
          <p14:tracePt t="119145" x="7886700" y="4992688"/>
          <p14:tracePt t="119150" x="7912100" y="4992688"/>
          <p14:tracePt t="119157" x="7929563" y="4992688"/>
          <p14:tracePt t="119164" x="7953375" y="4992688"/>
          <p14:tracePt t="119171" x="7970838" y="4992688"/>
          <p14:tracePt t="119179" x="7978775" y="4992688"/>
          <p14:tracePt t="119184" x="7994650" y="5000625"/>
          <p14:tracePt t="119193" x="8004175" y="5000625"/>
          <p14:tracePt t="119198" x="8012113" y="5008563"/>
          <p14:tracePt t="119205" x="8020050" y="5008563"/>
          <p14:tracePt t="119213" x="8027988" y="5008563"/>
          <p14:tracePt t="119226" x="8045450" y="5016500"/>
          <p14:tracePt t="119233" x="8061325" y="5033963"/>
          <p14:tracePt t="119240" x="8086725" y="5049838"/>
          <p14:tracePt t="119247" x="8094663" y="5067300"/>
          <p14:tracePt t="119254" x="8120063" y="5075238"/>
          <p14:tracePt t="119261" x="8135938" y="5091113"/>
          <p14:tracePt t="119268" x="8153400" y="5108575"/>
          <p14:tracePt t="119275" x="8161338" y="5108575"/>
          <p14:tracePt t="119281" x="8161338" y="5116513"/>
          <p14:tracePt t="119288" x="8169275" y="5116513"/>
          <p14:tracePt t="119296" x="8177213" y="5124450"/>
          <p14:tracePt t="119316" x="8177213" y="5132388"/>
          <p14:tracePt t="119323" x="8186738" y="5132388"/>
          <p14:tracePt t="119330" x="8186738" y="5141913"/>
          <p14:tracePt t="119337" x="8194675" y="5141913"/>
          <p14:tracePt t="119366" x="8194675" y="5149850"/>
          <p14:tracePt t="119379" x="8194675" y="5157788"/>
          <p14:tracePt t="119510" x="8194675" y="5149850"/>
          <p14:tracePt t="119517" x="8186738" y="5132388"/>
          <p14:tracePt t="119524" x="8186738" y="5108575"/>
          <p14:tracePt t="119530" x="8177213" y="5091113"/>
          <p14:tracePt t="119538" x="8169275" y="5075238"/>
          <p14:tracePt t="119546" x="8161338" y="5049838"/>
          <p14:tracePt t="119552" x="8161338" y="5033963"/>
          <p14:tracePt t="119558" x="8161338" y="5016500"/>
          <p14:tracePt t="119565" x="8161338" y="4992688"/>
          <p14:tracePt t="119572" x="8161338" y="4967288"/>
          <p14:tracePt t="119579" x="8161338" y="4959350"/>
          <p14:tracePt t="119585" x="8161338" y="4941888"/>
          <p14:tracePt t="119596" x="8161338" y="4933950"/>
          <p14:tracePt t="119599" x="8161338" y="4926013"/>
          <p14:tracePt t="119607" x="8161338" y="4918075"/>
          <p14:tracePt t="119613" x="8161338" y="4908550"/>
          <p14:tracePt t="119621" x="8161338" y="4900613"/>
          <p14:tracePt t="119630" x="8161338" y="4892675"/>
          <p14:tracePt t="119634" x="8161338" y="4884738"/>
          <p14:tracePt t="119641" x="8169275" y="4867275"/>
          <p14:tracePt t="119648" x="8169275" y="4859338"/>
          <p14:tracePt t="119655" x="8177213" y="4851400"/>
          <p14:tracePt t="119662" x="8177213" y="4833938"/>
          <p14:tracePt t="119669" x="8186738" y="4826000"/>
          <p14:tracePt t="119683" x="8194675" y="4810125"/>
          <p14:tracePt t="119690" x="8202613" y="4802188"/>
          <p14:tracePt t="119704" x="8210550" y="4792663"/>
          <p14:tracePt t="119712" x="8218488" y="4776788"/>
          <p14:tracePt t="119718" x="8228013" y="4776788"/>
          <p14:tracePt t="119731" x="8228013" y="4768850"/>
          <p14:tracePt t="119738" x="8235950" y="4759325"/>
          <p14:tracePt t="119746" x="8243888" y="4751388"/>
          <p14:tracePt t="119759" x="8251825" y="4751388"/>
          <p14:tracePt t="119765" x="8261350" y="4743450"/>
          <p14:tracePt t="119773" x="8261350" y="4735513"/>
          <p14:tracePt t="119779" x="8269288" y="4735513"/>
          <p14:tracePt t="119787" x="8269288" y="4727575"/>
          <p14:tracePt t="119796" x="8277225" y="4718050"/>
          <p14:tracePt t="119800" x="8293100" y="4710113"/>
          <p14:tracePt t="119807" x="8302625" y="4702175"/>
          <p14:tracePt t="119815" x="8310563" y="4702175"/>
          <p14:tracePt t="119821" x="8326438" y="4684713"/>
          <p14:tracePt t="119829" x="8335963" y="4676775"/>
          <p14:tracePt t="119836" x="8343900" y="4676775"/>
          <p14:tracePt t="119843" x="8359775" y="4660900"/>
          <p14:tracePt t="119857" x="8369300" y="4651375"/>
          <p14:tracePt t="119863" x="8377238" y="4651375"/>
          <p14:tracePt t="119870" x="8377238" y="4643438"/>
          <p14:tracePt t="119883" x="8385175" y="4635500"/>
          <p14:tracePt t="119891" x="8393113" y="4635500"/>
          <p14:tracePt t="119897" x="8401050" y="4627563"/>
          <p14:tracePt t="119925" x="8410575" y="4627563"/>
          <p14:tracePt t="119931" x="8410575" y="4619625"/>
          <p14:tracePt t="119946" x="8418513" y="4619625"/>
          <p14:tracePt t="119975" x="8418513" y="4610100"/>
          <p14:tracePt t="121365" x="8385175" y="4627563"/>
          <p14:tracePt t="121372" x="8335963" y="4660900"/>
          <p14:tracePt t="121378" x="8285163" y="4684713"/>
          <p14:tracePt t="121385" x="8228013" y="4727575"/>
          <p14:tracePt t="121393" x="8177213" y="4759325"/>
          <p14:tracePt t="121399" x="8128000" y="4792663"/>
          <p14:tracePt t="121406" x="8094663" y="4818063"/>
          <p14:tracePt t="121415" x="8053388" y="4843463"/>
          <p14:tracePt t="121420" x="8037513" y="4859338"/>
          <p14:tracePt t="121427" x="8020050" y="4867275"/>
          <p14:tracePt t="121433" x="8012113" y="4876800"/>
          <p14:tracePt t="121441" x="8004175" y="4884738"/>
          <p14:tracePt t="121448" x="7994650" y="4892675"/>
          <p14:tracePt t="121455" x="7978775" y="4900613"/>
          <p14:tracePt t="121462" x="7962900" y="4908550"/>
          <p14:tracePt t="121468" x="7953375" y="4918075"/>
          <p14:tracePt t="121475" x="7937500" y="4926013"/>
          <p14:tracePt t="121482" x="7920038" y="4941888"/>
          <p14:tracePt t="121490" x="7912100" y="4951413"/>
          <p14:tracePt t="121498" x="7896225" y="4959350"/>
          <p14:tracePt t="121504" x="7870825" y="4967288"/>
          <p14:tracePt t="121510" x="7854950" y="4983163"/>
          <p14:tracePt t="121516" x="7829550" y="5000625"/>
          <p14:tracePt t="121524" x="7821613" y="5008563"/>
          <p14:tracePt t="121531" x="7804150" y="5026025"/>
          <p14:tracePt t="121538" x="7780338" y="5033963"/>
          <p14:tracePt t="121545" x="7762875" y="5041900"/>
          <p14:tracePt t="121551" x="7762875" y="5049838"/>
          <p14:tracePt t="121560" x="7754938" y="5067300"/>
          <p14:tracePt t="121566" x="7747000" y="5067300"/>
          <p14:tracePt t="121582" x="7737475" y="5075238"/>
          <p14:tracePt t="121586" x="7729538" y="5075238"/>
          <p14:tracePt t="121596" x="7729538" y="5083175"/>
          <p14:tracePt t="121599" x="7721600" y="5083175"/>
          <p14:tracePt t="121607" x="7721600" y="5091113"/>
          <p14:tracePt t="121615" x="7713663" y="5100638"/>
          <p14:tracePt t="121621" x="7705725" y="5100638"/>
          <p14:tracePt t="121628" x="7705725" y="5108575"/>
          <p14:tracePt t="121634" x="7705725" y="5116513"/>
          <p14:tracePt t="121642" x="7696200" y="5124450"/>
          <p14:tracePt t="121649" x="7688263" y="5124450"/>
          <p14:tracePt t="121655" x="7680325" y="5141913"/>
          <p14:tracePt t="121662" x="7672388" y="5165725"/>
          <p14:tracePt t="121669" x="7662863" y="5165725"/>
          <p14:tracePt t="121676" x="7646988" y="5183188"/>
          <p14:tracePt t="121683" x="7639050" y="5199063"/>
          <p14:tracePt t="121698" x="7621588" y="5216525"/>
          <p14:tracePt t="121704" x="7613650" y="5232400"/>
          <p14:tracePt t="121718" x="7605713" y="5249863"/>
          <p14:tracePt t="121724" x="7588250" y="5265738"/>
          <p14:tracePt t="121732" x="7580313" y="5265738"/>
          <p14:tracePt t="121738" x="7572375" y="5281613"/>
          <p14:tracePt t="121745" x="7572375" y="5299075"/>
          <p14:tracePt t="121752" x="7556500" y="5314950"/>
          <p14:tracePt t="121759" x="7546975" y="5314950"/>
          <p14:tracePt t="121766" x="7539038" y="5332413"/>
          <p14:tracePt t="121773" x="7531100" y="5348288"/>
          <p14:tracePt t="121782" x="7523163" y="5348288"/>
          <p14:tracePt t="121787" x="7513638" y="5365750"/>
          <p14:tracePt t="121794" x="7505700" y="5381625"/>
          <p14:tracePt t="121808" x="7505700" y="5389563"/>
          <p14:tracePt t="121815" x="7505700" y="5399088"/>
          <p14:tracePt t="121822" x="7497763" y="5399088"/>
          <p14:tracePt t="121835" x="7497763" y="5407025"/>
          <p14:tracePt t="121843" x="7489825" y="5414963"/>
          <p14:tracePt t="121856" x="7480300" y="5422900"/>
          <p14:tracePt t="121884" x="7480300" y="5432425"/>
          <p14:tracePt t="121904" x="7480300" y="5440363"/>
          <p14:tracePt t="121932" x="7480300" y="5448300"/>
          <p14:tracePt t="121946" x="7472363" y="5448300"/>
          <p14:tracePt t="126795" x="7405688" y="5399088"/>
          <p14:tracePt t="126802" x="7315200" y="5324475"/>
          <p14:tracePt t="126808" x="7232650" y="5257800"/>
          <p14:tracePt t="126816" x="7173913" y="5191125"/>
          <p14:tracePt t="126822" x="7132638" y="5149850"/>
          <p14:tracePt t="126830" x="7099300" y="5116513"/>
          <p14:tracePt t="126836" x="7083425" y="5083175"/>
          <p14:tracePt t="126843" x="7065963" y="5057775"/>
          <p14:tracePt t="126852" x="7058025" y="5033963"/>
          <p14:tracePt t="126857" x="7042150" y="5008563"/>
          <p14:tracePt t="126864" x="7024688" y="4975225"/>
          <p14:tracePt t="126872" x="7016750" y="4951413"/>
          <p14:tracePt t="126878" x="6999288" y="4908550"/>
          <p14:tracePt t="126885" x="6991350" y="4867275"/>
          <p14:tracePt t="126892" x="6967538" y="4810125"/>
          <p14:tracePt t="126899" x="6967538" y="4768850"/>
          <p14:tracePt t="126905" x="6958013" y="4735513"/>
          <p14:tracePt t="126913" x="6958013" y="4718050"/>
          <p14:tracePt t="126919" x="6958013" y="4702175"/>
          <p14:tracePt t="126935" x="6958013" y="4694238"/>
          <p14:tracePt t="126954" x="6958013" y="4684713"/>
          <p14:tracePt t="126983" x="6958013" y="4676775"/>
          <p14:tracePt t="126995" x="6958013" y="4668838"/>
          <p14:tracePt t="127003" x="6958013" y="4643438"/>
          <p14:tracePt t="127009" x="6967538" y="4594225"/>
          <p14:tracePt t="127016" x="6975475" y="4535488"/>
          <p14:tracePt t="127023" x="6983413" y="4494213"/>
          <p14:tracePt t="127030" x="6999288" y="4445000"/>
          <p14:tracePt t="127038" x="7016750" y="4403725"/>
          <p14:tracePt t="127043" x="7024688" y="4378325"/>
          <p14:tracePt t="127052" x="7032625" y="4352925"/>
          <p14:tracePt t="127057" x="7042150" y="4337050"/>
          <p14:tracePt t="127064" x="7042150" y="4329113"/>
          <p14:tracePt t="127071" x="7050088" y="4321175"/>
          <p14:tracePt t="127086" x="7050088" y="4311650"/>
          <p14:tracePt t="127106" x="7058025" y="4303713"/>
          <p14:tracePt t="127113" x="7058025" y="4295775"/>
          <p14:tracePt t="127120" x="7065963" y="4295775"/>
          <p14:tracePt t="127126" x="7073900" y="4270375"/>
          <p14:tracePt t="127132" x="7091363" y="4237038"/>
          <p14:tracePt t="127140" x="7107238" y="4203700"/>
          <p14:tracePt t="127147" x="7124700" y="4154488"/>
          <p14:tracePt t="127154" x="7140575" y="4121150"/>
          <p14:tracePt t="127161" x="7158038" y="4087813"/>
          <p14:tracePt t="127168" x="7173913" y="4054475"/>
          <p14:tracePt t="127175" x="7181850" y="4038600"/>
          <p14:tracePt t="127181" x="7191375" y="4030663"/>
          <p14:tracePt t="127188" x="7199313" y="4013200"/>
          <p14:tracePt t="127196" x="7199313" y="4005263"/>
          <p14:tracePt t="127202" x="7199313" y="3997325"/>
          <p14:tracePt t="127230" x="7199313" y="3989388"/>
          <p14:tracePt t="127244" x="7199313" y="3979863"/>
          <p14:tracePt t="127252" x="7199313" y="3963988"/>
          <p14:tracePt t="127260" x="7207250" y="3930650"/>
          <p14:tracePt t="127265" x="7215188" y="3897313"/>
          <p14:tracePt t="127271" x="7224713" y="3856038"/>
          <p14:tracePt t="127279" x="7224713" y="3814763"/>
          <p14:tracePt t="127286" x="7240588" y="3765550"/>
          <p14:tracePt t="127293" x="7240588" y="3748088"/>
          <p14:tracePt t="127300" x="7240588" y="3722688"/>
          <p14:tracePt t="127306" x="7240588" y="3706813"/>
          <p14:tracePt t="127314" x="7240588" y="3698875"/>
          <p14:tracePt t="127321" x="7240588" y="3690938"/>
          <p14:tracePt t="127327" x="7240588" y="3681413"/>
          <p14:tracePt t="127341" x="7240588" y="3673475"/>
          <p14:tracePt t="127368" x="7240588" y="3665538"/>
          <p14:tracePt t="127950" x="7240588" y="3673475"/>
          <p14:tracePt t="127956" x="7240588" y="3681413"/>
          <p14:tracePt t="127964" x="7232650" y="3690938"/>
          <p14:tracePt t="127973" x="7224713" y="3706813"/>
          <p14:tracePt t="127977" x="7199313" y="3748088"/>
          <p14:tracePt t="127984" x="7181850" y="3797300"/>
          <p14:tracePt t="127991" x="7165975" y="3848100"/>
          <p14:tracePt t="127999" x="7140575" y="3889375"/>
          <p14:tracePt t="128006" x="7124700" y="3956050"/>
          <p14:tracePt t="128012" x="7107238" y="4021138"/>
          <p14:tracePt t="128020" x="7083425" y="4087813"/>
          <p14:tracePt t="128025" x="7073900" y="4129088"/>
          <p14:tracePt t="128035" x="7065963" y="4162425"/>
          <p14:tracePt t="128039" x="7065963" y="4195763"/>
          <p14:tracePt t="128047" x="7058025" y="4221163"/>
          <p14:tracePt t="128056" x="7058025" y="4254500"/>
          <p14:tracePt t="128061" x="7058025" y="4278313"/>
          <p14:tracePt t="128067" x="7058025" y="4303713"/>
          <p14:tracePt t="128074" x="7058025" y="4321175"/>
          <p14:tracePt t="128081" x="7058025" y="4344988"/>
          <p14:tracePt t="128089" x="7058025" y="4370388"/>
          <p14:tracePt t="128097" x="7058025" y="4395788"/>
          <p14:tracePt t="128103" x="7058025" y="4419600"/>
          <p14:tracePt t="128108" x="7065963" y="4452938"/>
          <p14:tracePt t="128116" x="7065963" y="4478338"/>
          <p14:tracePt t="128123" x="7073900" y="4494213"/>
          <p14:tracePt t="128129" x="7073900" y="4527550"/>
          <p14:tracePt t="128139" x="7073900" y="4552950"/>
          <p14:tracePt t="128143" x="7083425" y="4568825"/>
          <p14:tracePt t="128150" x="7083425" y="4594225"/>
          <p14:tracePt t="128157" x="7083425" y="4619625"/>
          <p14:tracePt t="128164" x="7083425" y="4635500"/>
          <p14:tracePt t="128172" x="7083425" y="4660900"/>
          <p14:tracePt t="128178" x="7091363" y="4676775"/>
          <p14:tracePt t="128185" x="7091363" y="4694238"/>
          <p14:tracePt t="128193" x="7091363" y="4710113"/>
          <p14:tracePt t="128200" x="7099300" y="4735513"/>
          <p14:tracePt t="128207" x="7099300" y="4743450"/>
          <p14:tracePt t="128214" x="7099300" y="4768850"/>
          <p14:tracePt t="128221" x="7107238" y="4792663"/>
          <p14:tracePt t="128228" x="7107238" y="4818063"/>
          <p14:tracePt t="128234" x="7116763" y="4859338"/>
          <p14:tracePt t="128241" x="7116763" y="4884738"/>
          <p14:tracePt t="128248" x="7124700" y="4918075"/>
          <p14:tracePt t="128256" x="7124700" y="4959350"/>
          <p14:tracePt t="128262" x="7132638" y="5008563"/>
          <p14:tracePt t="128269" x="7140575" y="5067300"/>
          <p14:tracePt t="128275" x="7150100" y="5124450"/>
          <p14:tracePt t="128283" x="7150100" y="5183188"/>
          <p14:tracePt t="128290" x="7158038" y="5240338"/>
          <p14:tracePt t="128297" x="7165975" y="5281613"/>
          <p14:tracePt t="128305" x="7165975" y="5324475"/>
          <p14:tracePt t="128310" x="7173913" y="5373688"/>
          <p14:tracePt t="128317" x="7181850" y="5414963"/>
          <p14:tracePt t="128324" x="7191375" y="5448300"/>
          <p14:tracePt t="128331" x="7199313" y="5489575"/>
          <p14:tracePt t="128339" x="7199313" y="5522913"/>
          <p14:tracePt t="128346" x="7199313" y="5556250"/>
          <p14:tracePt t="128352" x="7207250" y="5581650"/>
          <p14:tracePt t="128358" x="7215188" y="5589588"/>
          <p14:tracePt t="128366" x="7215188" y="5605463"/>
          <p14:tracePt t="128373" x="7215188" y="5613400"/>
          <p14:tracePt t="128380" x="7224713" y="5613400"/>
          <p14:tracePt t="128401" x="7232650" y="5613400"/>
          <p14:tracePt t="128684" x="7232650" y="5605463"/>
          <p14:tracePt t="128690" x="7232650" y="5597525"/>
          <p14:tracePt t="128698" x="7232650" y="5581650"/>
          <p14:tracePt t="128705" x="7240588" y="5538788"/>
          <p14:tracePt t="128712" x="7248525" y="5481638"/>
          <p14:tracePt t="128718" x="7256463" y="5422900"/>
          <p14:tracePt t="128728" x="7273925" y="5348288"/>
          <p14:tracePt t="128732" x="7299325" y="5273675"/>
          <p14:tracePt t="128739" x="7315200" y="5216525"/>
          <p14:tracePt t="128746" x="7348538" y="5157788"/>
          <p14:tracePt t="128754" x="7364413" y="5124450"/>
          <p14:tracePt t="128761" x="7373938" y="5100638"/>
          <p14:tracePt t="128766" x="7389813" y="5083175"/>
          <p14:tracePt t="128774" x="7397750" y="5067300"/>
          <p14:tracePt t="128794" x="7405688" y="5057775"/>
          <p14:tracePt t="128810" x="7405688" y="5049838"/>
          <p14:tracePt t="129576" x="7456488" y="5016500"/>
          <p14:tracePt t="129584" x="7523163" y="4992688"/>
          <p14:tracePt t="129589" x="7572375" y="4959350"/>
          <p14:tracePt t="129597" x="7613650" y="4941888"/>
          <p14:tracePt t="129603" x="7646988" y="4926013"/>
          <p14:tracePt t="129611" x="7680325" y="4918075"/>
          <p14:tracePt t="129618" x="7696200" y="4908550"/>
          <p14:tracePt t="129624" x="7721600" y="4892675"/>
          <p14:tracePt t="129633" x="7729538" y="4892675"/>
          <p14:tracePt t="129637" x="7737475" y="4884738"/>
          <p14:tracePt t="129645" x="7754938" y="4884738"/>
          <p14:tracePt t="129652" x="7754938" y="4876800"/>
          <p14:tracePt t="129659" x="7762875" y="4867275"/>
          <p14:tracePt t="129668" x="7780338" y="4859338"/>
          <p14:tracePt t="129672" x="7788275" y="4851400"/>
          <p14:tracePt t="129680" x="7796213" y="4851400"/>
          <p14:tracePt t="129687" x="7812088" y="4843463"/>
          <p14:tracePt t="129694" x="7821613" y="4833938"/>
          <p14:tracePt t="129702" x="7837488" y="4818063"/>
          <p14:tracePt t="129708" x="7854950" y="4818063"/>
          <p14:tracePt t="129714" x="7870825" y="4810125"/>
          <p14:tracePt t="129721" x="7886700" y="4802188"/>
          <p14:tracePt t="129728" x="7904163" y="4784725"/>
          <p14:tracePt t="129735" x="7920038" y="4776788"/>
          <p14:tracePt t="129741" x="7920038" y="4768850"/>
          <p14:tracePt t="129749" x="7945438" y="4768850"/>
          <p14:tracePt t="129756" x="7953375" y="4751388"/>
          <p14:tracePt t="129764" x="7962900" y="4751388"/>
          <p14:tracePt t="129769" x="7978775" y="4743450"/>
          <p14:tracePt t="129777" x="7986713" y="4735513"/>
          <p14:tracePt t="129785" x="7994650" y="4735513"/>
          <p14:tracePt t="129790" x="8004175" y="4727575"/>
          <p14:tracePt t="129797" x="8012113" y="4718050"/>
          <p14:tracePt t="129804" x="8020050" y="4718050"/>
          <p14:tracePt t="129811" x="8027988" y="4710113"/>
          <p14:tracePt t="129818" x="8037513" y="4710113"/>
          <p14:tracePt t="129835" x="8045450" y="4710113"/>
          <p14:tracePt t="129838" x="8053388" y="4710113"/>
          <p14:tracePt t="129846" x="8061325" y="4702175"/>
          <p14:tracePt t="129860" x="8069263" y="4694238"/>
          <p14:tracePt t="129869" x="8078788" y="4694238"/>
          <p14:tracePt t="129880" x="8078788" y="4684713"/>
          <p14:tracePt t="129887" x="8086725" y="4684713"/>
          <p14:tracePt t="129894" x="8094663" y="4684713"/>
          <p14:tracePt t="129902" x="8102600" y="4684713"/>
          <p14:tracePt t="129915" x="8112125" y="4676775"/>
          <p14:tracePt t="129921" x="8120063" y="4676775"/>
          <p14:tracePt t="129936" x="8120063" y="4668838"/>
          <p14:tracePt t="129944" x="8128000" y="4668838"/>
          <p14:tracePt t="129953" x="8143875" y="4668838"/>
          <p14:tracePt t="129963" x="8161338" y="4668838"/>
          <p14:tracePt t="129970" x="8169275" y="4660900"/>
          <p14:tracePt t="129984" x="8177213" y="4651375"/>
          <p14:tracePt t="129991" x="8194675" y="4651375"/>
          <p14:tracePt t="129997" x="8194675" y="4643438"/>
          <p14:tracePt t="130004" x="8202613" y="4643438"/>
          <p14:tracePt t="130011" x="8218488" y="4643438"/>
          <p14:tracePt t="130026" x="8228013" y="4643438"/>
          <p14:tracePt t="130035" x="8235950" y="4635500"/>
          <p14:tracePt t="130047" x="8243888" y="4627563"/>
          <p14:tracePt t="130054" x="8251825" y="4627563"/>
          <p14:tracePt t="130074" x="8261350" y="4627563"/>
          <p14:tracePt t="130206" x="8269288" y="4627563"/>
          <p14:tracePt t="130219" x="8269288" y="4619625"/>
          <p14:tracePt t="130261" x="8277225" y="4619625"/>
          <p14:tracePt t="130268" x="8277225" y="4610100"/>
          <p14:tracePt t="130282" x="8277225" y="4602163"/>
          <p14:tracePt t="130295" x="8285163" y="4594225"/>
          <p14:tracePt t="130302" x="8293100" y="4586288"/>
          <p14:tracePt t="130318" x="8293100" y="4576763"/>
          <p14:tracePt t="130323" x="8302625" y="4568825"/>
          <p14:tracePt t="130330" x="8310563" y="4560888"/>
          <p14:tracePt t="130344" x="8318500" y="4560888"/>
          <p14:tracePt t="130352" x="8318500" y="4552950"/>
          <p14:tracePt t="130357" x="8318500" y="4545013"/>
          <p14:tracePt t="130371" x="8326438" y="4545013"/>
          <p14:tracePt t="130378" x="8326438" y="4535488"/>
          <p14:tracePt t="130400" x="8326438" y="4527550"/>
          <p14:tracePt t="130413" x="8326438" y="4519613"/>
          <p14:tracePt t="137463" x="8359775" y="4519613"/>
          <p14:tracePt t="137469" x="8434388" y="4527550"/>
          <p14:tracePt t="137476" x="8493125" y="4545013"/>
          <p14:tracePt t="137483" x="8567738" y="4568825"/>
          <p14:tracePt t="137489" x="8624888" y="4586288"/>
          <p14:tracePt t="137498" x="8683625" y="4594225"/>
          <p14:tracePt t="137503" x="8758238" y="4619625"/>
          <p14:tracePt t="137510" x="8816975" y="4627563"/>
          <p14:tracePt t="137517" x="8874125" y="4643438"/>
          <p14:tracePt t="137524" x="8932863" y="4668838"/>
          <p14:tracePt t="137531" x="8990013" y="4676775"/>
          <p14:tracePt t="137538" x="9040813" y="4694238"/>
          <p14:tracePt t="137544" x="9082088" y="4702175"/>
          <p14:tracePt t="137551" x="9115425" y="4718050"/>
          <p14:tracePt t="137559" x="9148763" y="4727575"/>
          <p14:tracePt t="137565" x="9182100" y="4743450"/>
          <p14:tracePt t="137572" x="9231313" y="4768850"/>
          <p14:tracePt t="137582" x="9264650" y="4792663"/>
          <p14:tracePt t="137586" x="9297988" y="4810125"/>
          <p14:tracePt t="137595" x="9339263" y="4833938"/>
          <p14:tracePt t="137599" x="9372600" y="4859338"/>
          <p14:tracePt t="137607" x="9421813" y="4892675"/>
          <p14:tracePt t="137614" x="9455150" y="4918075"/>
          <p14:tracePt t="137621" x="9496425" y="4941888"/>
          <p14:tracePt t="137628" x="9521825" y="4967288"/>
          <p14:tracePt t="137634" x="9555163" y="4983163"/>
          <p14:tracePt t="137641" x="9563100" y="5000625"/>
          <p14:tracePt t="137648" x="9588500" y="5008563"/>
          <p14:tracePt t="137655" x="9612313" y="5026025"/>
          <p14:tracePt t="137664" x="9629775" y="5041900"/>
          <p14:tracePt t="137669" x="9653588" y="5057775"/>
          <p14:tracePt t="137676" x="9663113" y="5057775"/>
          <p14:tracePt t="137682" x="9671050" y="5067300"/>
          <p14:tracePt t="137690" x="9686925" y="5067300"/>
          <p14:tracePt t="137699" x="9686925" y="5075238"/>
          <p14:tracePt t="137718" x="9694863" y="5075238"/>
          <p14:tracePt t="137732" x="9704388" y="5075238"/>
          <p14:tracePt t="137746" x="9704388" y="5083175"/>
          <p14:tracePt t="137766" x="9712325" y="5083175"/>
          <p14:tracePt t="137781" x="9720263" y="5091113"/>
          <p14:tracePt t="137788" x="9728200" y="5108575"/>
          <p14:tracePt t="137794" x="9737725" y="5108575"/>
          <p14:tracePt t="137800" x="9753600" y="5124450"/>
          <p14:tracePt t="137807" x="9761538" y="5141913"/>
          <p14:tracePt t="137815" x="9779000" y="5149850"/>
          <p14:tracePt t="137822" x="9786938" y="5165725"/>
          <p14:tracePt t="137828" x="9794875" y="5175250"/>
          <p14:tracePt t="137835" x="9812338" y="5191125"/>
          <p14:tracePt t="137843" x="9820275" y="5207000"/>
          <p14:tracePt t="137849" x="9836150" y="5216525"/>
          <p14:tracePt t="137856" x="9844088" y="5232400"/>
          <p14:tracePt t="137865" x="9844088" y="5240338"/>
          <p14:tracePt t="137869" x="9853613" y="5249863"/>
          <p14:tracePt t="137883" x="9861550" y="5257800"/>
          <p14:tracePt t="137898" x="9861550" y="5265738"/>
          <p14:tracePt t="137912" x="9861550" y="5273675"/>
          <p14:tracePt t="137918" x="9869488" y="5273675"/>
          <p14:tracePt t="137925" x="9869488" y="5281613"/>
          <p14:tracePt t="137939" x="9869488" y="5291138"/>
          <p14:tracePt t="137948" x="9877425" y="5291138"/>
          <p14:tracePt t="137964" x="9877425" y="5299075"/>
          <p14:tracePt t="137966" x="9886950" y="5307013"/>
          <p14:tracePt t="137988" x="9886950" y="5314950"/>
          <p14:tracePt t="138001" x="9886950" y="5324475"/>
          <p14:tracePt t="138022" x="9886950" y="5332413"/>
          <p14:tracePt t="139291" x="9894888" y="5332413"/>
          <p14:tracePt t="139304" x="9902825" y="5332413"/>
          <p14:tracePt t="139808" x="9918700" y="5332413"/>
          <p14:tracePt t="139815" x="9952038" y="5332413"/>
          <p14:tracePt t="139822" x="9985375" y="5324475"/>
          <p14:tracePt t="139829" x="10026650" y="5314950"/>
          <p14:tracePt t="139836" x="10085388" y="5307013"/>
          <p14:tracePt t="139843" x="10144125" y="5299075"/>
          <p14:tracePt t="139851" x="10218738" y="5291138"/>
          <p14:tracePt t="139857" x="10283825" y="5273675"/>
          <p14:tracePt t="139863" x="10358438" y="5265738"/>
          <p14:tracePt t="139870" x="10417175" y="5265738"/>
          <p14:tracePt t="139877" x="10483850" y="5265738"/>
          <p14:tracePt t="139885" x="10558463" y="5265738"/>
          <p14:tracePt t="139891" x="10625138" y="5265738"/>
          <p14:tracePt t="139898" x="10682288" y="5265738"/>
          <p14:tracePt t="139905" x="10764838" y="5265738"/>
          <p14:tracePt t="139912" x="10848975" y="5273675"/>
          <p14:tracePt t="139918" x="10947400" y="5281613"/>
          <p14:tracePt t="139925" x="11031538" y="5291138"/>
          <p14:tracePt t="139933" x="11106150" y="5299075"/>
          <p14:tracePt t="139952" x="11204575" y="5307013"/>
          <p14:tracePt t="139953" x="11245850" y="5324475"/>
          <p14:tracePt t="139960" x="11279188" y="5324475"/>
          <p14:tracePt t="139970" x="11312525" y="5324475"/>
          <p14:tracePt t="139974" x="11329988" y="5324475"/>
          <p14:tracePt t="139982" x="11353800" y="5324475"/>
          <p14:tracePt t="139988" x="11379200" y="5324475"/>
          <p14:tracePt t="139995" x="11387138" y="5324475"/>
          <p14:tracePt t="140003" x="11404600" y="5324475"/>
          <p14:tracePt t="140009" x="11428413" y="5324475"/>
          <p14:tracePt t="140023" x="11445875" y="5324475"/>
          <p14:tracePt t="140030" x="11453813" y="5324475"/>
          <p14:tracePt t="140037" x="11461750" y="5324475"/>
          <p14:tracePt t="140044" x="11479213" y="5324475"/>
          <p14:tracePt t="140058" x="11495088" y="5324475"/>
          <p14:tracePt t="140064" x="11520488" y="5324475"/>
          <p14:tracePt t="140071" x="11528425" y="5324475"/>
          <p14:tracePt t="140078" x="11561763" y="5324475"/>
          <p14:tracePt t="140086" x="11595100" y="5324475"/>
          <p14:tracePt t="140093" x="11610975" y="5332413"/>
          <p14:tracePt t="140100" x="11644313" y="5332413"/>
          <p14:tracePt t="140106" x="11677650" y="5348288"/>
          <p14:tracePt t="140113" x="11703050" y="5357813"/>
          <p14:tracePt t="140120" x="11726863" y="5365750"/>
          <p14:tracePt t="140127" x="11744325" y="5373688"/>
          <p14:tracePt t="140135" x="11769725" y="5381625"/>
          <p14:tracePt t="140142" x="11793538" y="5389563"/>
          <p14:tracePt t="140148" x="11811000" y="5399088"/>
          <p14:tracePt t="140162" x="11818938" y="5399088"/>
          <p14:tracePt t="140169" x="11826875" y="5399088"/>
          <p14:tracePt t="140196" x="11826875" y="5407025"/>
          <p14:tracePt t="140203" x="11834813" y="5407025"/>
          <p14:tracePt t="140238" x="11834813" y="5414963"/>
          <p14:tracePt t="140244" x="11834813" y="5422900"/>
          <p14:tracePt t="140253" x="11834813" y="5432425"/>
          <p14:tracePt t="140258" x="11844338" y="5448300"/>
          <p14:tracePt t="140266" x="11844338" y="5456238"/>
          <p14:tracePt t="140272" x="11844338" y="5473700"/>
          <p14:tracePt t="140279" x="11844338" y="5497513"/>
          <p14:tracePt t="140286" x="11844338" y="5507038"/>
          <p14:tracePt t="140295" x="11844338" y="5530850"/>
          <p14:tracePt t="140302" x="11844338" y="5548313"/>
          <p14:tracePt t="140308" x="11844338" y="5564188"/>
          <p14:tracePt t="140315" x="11844338" y="5581650"/>
          <p14:tracePt t="140321" x="11844338" y="5605463"/>
          <p14:tracePt t="140329" x="11844338" y="5622925"/>
          <p14:tracePt t="140336" x="11844338" y="5656263"/>
          <p14:tracePt t="140342" x="11834813" y="5688013"/>
          <p14:tracePt t="140349" x="11826875" y="5713413"/>
          <p14:tracePt t="140356" x="11811000" y="5746750"/>
          <p14:tracePt t="140363" x="11793538" y="5780088"/>
          <p14:tracePt t="140370" x="11777663" y="5813425"/>
          <p14:tracePt t="140377" x="11760200" y="5846763"/>
          <p14:tracePt t="140385" x="11744325" y="5880100"/>
          <p14:tracePt t="140390" x="11726863" y="5903913"/>
          <p14:tracePt t="140398" x="11710988" y="5937250"/>
          <p14:tracePt t="140404" x="11685588" y="5962650"/>
          <p14:tracePt t="140411" x="11669713" y="5988050"/>
          <p14:tracePt t="140419" x="11652250" y="6019800"/>
          <p14:tracePt t="140426" x="11636375" y="6037263"/>
          <p14:tracePt t="140432" x="11628438" y="6062663"/>
          <p14:tracePt t="140439" x="11603038" y="6086475"/>
          <p14:tracePt t="140446" x="11587163" y="6111875"/>
          <p14:tracePt t="140453" x="11569700" y="6137275"/>
          <p14:tracePt t="140460" x="11553825" y="6145213"/>
          <p14:tracePt t="140469" x="11536363" y="6169025"/>
          <p14:tracePt t="140474" x="11536363" y="6178550"/>
          <p14:tracePt t="140482" x="11520488" y="6194425"/>
          <p14:tracePt t="140487" x="11503025" y="6194425"/>
          <p14:tracePt t="140494" x="11503025" y="6202363"/>
          <p14:tracePt t="140503" x="11487150" y="6219825"/>
          <p14:tracePt t="140509" x="11469688" y="6227763"/>
          <p14:tracePt t="140523" x="11445875" y="6243638"/>
          <p14:tracePt t="140530" x="11428413" y="6253163"/>
          <p14:tracePt t="140536" x="11420475" y="6261100"/>
          <p14:tracePt t="140544" x="11404600" y="6269038"/>
          <p14:tracePt t="140553" x="11387138" y="6276975"/>
          <p14:tracePt t="140556" x="11379200" y="6286500"/>
          <p14:tracePt t="140564" x="11353800" y="6294438"/>
          <p14:tracePt t="140571" x="11329988" y="6302375"/>
          <p14:tracePt t="140578" x="11312525" y="6318250"/>
          <p14:tracePt t="140586" x="11288713" y="6327775"/>
          <p14:tracePt t="140591" x="11271250" y="6335713"/>
          <p14:tracePt t="140599" x="11245850" y="6343650"/>
          <p14:tracePt t="140604" x="11222038" y="6343650"/>
          <p14:tracePt t="140612" x="11204575" y="6351588"/>
          <p14:tracePt t="140619" x="11180763" y="6361113"/>
          <p14:tracePt t="140625" x="11155363" y="6361113"/>
          <p14:tracePt t="140635" x="11129963" y="6369050"/>
          <p14:tracePt t="140641" x="11122025" y="6376988"/>
          <p14:tracePt t="140648" x="11096625" y="6376988"/>
          <p14:tracePt t="140654" x="11072813" y="6384925"/>
          <p14:tracePt t="140662" x="11055350" y="6384925"/>
          <p14:tracePt t="140670" x="11031538" y="6384925"/>
          <p14:tracePt t="140676" x="11006138" y="6392863"/>
          <p14:tracePt t="140683" x="10980738" y="6392863"/>
          <p14:tracePt t="140690" x="10956925" y="6402388"/>
          <p14:tracePt t="140697" x="10931525" y="6402388"/>
          <p14:tracePt t="140703" x="10906125" y="6410325"/>
          <p14:tracePt t="140711" x="10890250" y="6410325"/>
          <p14:tracePt t="140719" x="10864850" y="6410325"/>
          <p14:tracePt t="140723" x="10848975" y="6418263"/>
          <p14:tracePt t="140731" x="10823575" y="6418263"/>
          <p14:tracePt t="140737" x="10815638" y="6418263"/>
          <p14:tracePt t="140744" x="10790238" y="6418263"/>
          <p14:tracePt t="140753" x="10764838" y="6418263"/>
          <p14:tracePt t="140759" x="10756900" y="6426200"/>
          <p14:tracePt t="140765" x="10741025" y="6426200"/>
          <p14:tracePt t="140772" x="10731500" y="6426200"/>
          <p14:tracePt t="140780" x="10715625" y="6426200"/>
          <p14:tracePt t="140787" x="10699750" y="6426200"/>
          <p14:tracePt t="140806" x="10690225" y="6426200"/>
          <p14:tracePt t="140814" x="10682288" y="6426200"/>
          <p14:tracePt t="140820" x="10674350" y="6426200"/>
          <p14:tracePt t="140836" x="10666413" y="6426200"/>
          <p14:tracePt t="140849" x="10656888" y="6426200"/>
          <p14:tracePt t="140876" x="10648950" y="6426200"/>
          <p14:tracePt t="140897" x="10641013" y="6426200"/>
          <p14:tracePt t="140924" x="10633075" y="6418263"/>
          <p14:tracePt t="140932" x="10633075" y="6410325"/>
          <p14:tracePt t="140938" x="10625138" y="6410325"/>
          <p14:tracePt t="140945" x="10615613" y="6402388"/>
          <p14:tracePt t="140953" x="10607675" y="6384925"/>
          <p14:tracePt t="140959" x="10599738" y="6369050"/>
          <p14:tracePt t="140966" x="10591800" y="6343650"/>
          <p14:tracePt t="140972" x="10574338" y="6318250"/>
          <p14:tracePt t="140980" x="10566400" y="6310313"/>
          <p14:tracePt t="140987" x="10558463" y="6286500"/>
          <p14:tracePt t="140993" x="10558463" y="6269038"/>
          <p14:tracePt t="141003" x="10550525" y="6253163"/>
          <p14:tracePt t="141007" x="10550525" y="6235700"/>
          <p14:tracePt t="141014" x="10550525" y="6202363"/>
          <p14:tracePt t="141021" x="10550525" y="6178550"/>
          <p14:tracePt t="141028" x="10550525" y="6161088"/>
          <p14:tracePt t="141036" x="10550525" y="6127750"/>
          <p14:tracePt t="141042" x="10550525" y="6094413"/>
          <p14:tracePt t="141048" x="10550525" y="6070600"/>
          <p14:tracePt t="141055" x="10558463" y="6045200"/>
          <p14:tracePt t="141069" x="10574338" y="5978525"/>
          <p14:tracePt t="141077" x="10591800" y="5954713"/>
          <p14:tracePt t="141086" x="10599738" y="5921375"/>
          <p14:tracePt t="141090" x="10615613" y="5895975"/>
          <p14:tracePt t="141098" x="10625138" y="5880100"/>
          <p14:tracePt t="141104" x="10641013" y="5862638"/>
          <p14:tracePt t="141111" x="10648950" y="5837238"/>
          <p14:tracePt t="141119" x="10648950" y="5829300"/>
          <p14:tracePt t="141124" x="10666413" y="5821363"/>
          <p14:tracePt t="141132" x="10682288" y="5805488"/>
          <p14:tracePt t="141138" x="10690225" y="5795963"/>
          <p14:tracePt t="141146" x="10715625" y="5780088"/>
          <p14:tracePt t="141153" x="10741025" y="5772150"/>
          <p14:tracePt t="141160" x="10764838" y="5762625"/>
          <p14:tracePt t="141169" x="10798175" y="5754688"/>
          <p14:tracePt t="141175" x="10815638" y="5746750"/>
          <p14:tracePt t="141180" x="10848975" y="5738813"/>
          <p14:tracePt t="141187" x="10882313" y="5730875"/>
          <p14:tracePt t="141194" x="10906125" y="5721350"/>
          <p14:tracePt t="141203" x="10939463" y="5721350"/>
          <p14:tracePt t="141208" x="10964863" y="5713413"/>
          <p14:tracePt t="141215" x="10988675" y="5713413"/>
          <p14:tracePt t="141223" x="11014075" y="5713413"/>
          <p14:tracePt t="141229" x="11031538" y="5713413"/>
          <p14:tracePt t="141237" x="11055350" y="5713413"/>
          <p14:tracePt t="141244" x="11080750" y="5713413"/>
          <p14:tracePt t="141251" x="11096625" y="5713413"/>
          <p14:tracePt t="141256" x="11129963" y="5713413"/>
          <p14:tracePt t="141265" x="11155363" y="5713413"/>
          <p14:tracePt t="141270" x="11180763" y="5713413"/>
          <p14:tracePt t="141278" x="11204575" y="5721350"/>
          <p14:tracePt t="141285" x="11229975" y="5721350"/>
          <p14:tracePt t="141292" x="11263313" y="5730875"/>
          <p14:tracePt t="141299" x="11288713" y="5730875"/>
          <p14:tracePt t="141305" x="11312525" y="5738813"/>
          <p14:tracePt t="141315" x="11345863" y="5746750"/>
          <p14:tracePt t="141320" x="11371263" y="5754688"/>
          <p14:tracePt t="141327" x="11395075" y="5754688"/>
          <p14:tracePt t="141333" x="11404600" y="5754688"/>
          <p14:tracePt t="141340" x="11428413" y="5762625"/>
          <p14:tracePt t="141347" x="11437938" y="5772150"/>
          <p14:tracePt t="141354" x="11445875" y="5772150"/>
          <p14:tracePt t="141361" x="11445875" y="5780088"/>
          <p14:tracePt t="141369" x="11453813" y="5780088"/>
          <p14:tracePt t="141375" x="11461750" y="5780088"/>
          <p14:tracePt t="141381" x="11469688" y="5780088"/>
          <p14:tracePt t="141388" x="11469688" y="5788025"/>
          <p14:tracePt t="141395" x="11479213" y="5788025"/>
          <p14:tracePt t="141403" x="11487150" y="5805488"/>
          <p14:tracePt t="141417" x="11495088" y="5829300"/>
          <p14:tracePt t="141424" x="11512550" y="5846763"/>
          <p14:tracePt t="141430" x="11520488" y="5862638"/>
          <p14:tracePt t="141437" x="11536363" y="5888038"/>
          <p14:tracePt t="141444" x="11544300" y="5911850"/>
          <p14:tracePt t="141453" x="11561763" y="5937250"/>
          <p14:tracePt t="141457" x="11569700" y="5962650"/>
          <p14:tracePt t="141464" x="11577638" y="5978525"/>
          <p14:tracePt t="141471" x="11577638" y="5995988"/>
          <p14:tracePt t="141478" x="11587163" y="6003925"/>
          <p14:tracePt t="141492" x="11595100" y="6011863"/>
          <p14:tracePt t="141500" x="11595100" y="6019800"/>
          <p14:tracePt t="141520" x="11595100" y="6029325"/>
          <p14:tracePt t="141527" x="11595100" y="6037263"/>
          <p14:tracePt t="141537" x="11595100" y="6045200"/>
          <p14:tracePt t="141548" x="11595100" y="6053138"/>
          <p14:tracePt t="141562" x="11595100" y="6062663"/>
          <p14:tracePt t="141589" x="11595100" y="6070600"/>
          <p14:tracePt t="141603" x="11595100" y="6078538"/>
          <p14:tracePt t="145601" x="11603038" y="6078538"/>
          <p14:tracePt t="145629" x="11610975" y="6078538"/>
          <p14:tracePt t="145650" x="11620500" y="6078538"/>
          <p14:tracePt t="151315" x="11636375" y="6078538"/>
          <p14:tracePt t="151322" x="11652250" y="6086475"/>
          <p14:tracePt t="151329" x="11661775" y="6094413"/>
          <p14:tracePt t="151336" x="11685588" y="6094413"/>
          <p14:tracePt t="151344" x="11703050" y="6094413"/>
          <p14:tracePt t="151350" x="11710988" y="6111875"/>
          <p14:tracePt t="151357" x="11718925" y="6111875"/>
          <p14:tracePt t="151364" x="11726863" y="6119813"/>
          <p14:tracePt t="151370" x="11736388" y="6127750"/>
          <p14:tracePt t="151384" x="11744325" y="6127750"/>
          <p14:tracePt t="151392" x="11752263" y="6127750"/>
          <p14:tracePt t="151406" x="11752263" y="6137275"/>
          <p14:tracePt t="151414" x="11760200" y="6145213"/>
          <p14:tracePt t="151427" x="11760200" y="6153150"/>
          <p14:tracePt t="151433" x="11769725" y="6161088"/>
          <p14:tracePt t="151447" x="11769725" y="6169025"/>
          <p14:tracePt t="151454" x="11769725" y="6178550"/>
          <p14:tracePt t="151460" x="11769725" y="6186488"/>
          <p14:tracePt t="151467" x="11769725" y="6194425"/>
          <p14:tracePt t="151481" x="11769725" y="6202363"/>
          <p14:tracePt t="151489" x="11769725" y="6211888"/>
          <p14:tracePt t="151503" x="11769725" y="6219825"/>
          <p14:tracePt t="151509" x="11769725" y="6227763"/>
          <p14:tracePt t="151529" x="11769725" y="6235700"/>
          <p14:tracePt t="151571" x="11769725" y="6243638"/>
          <p14:tracePt t="152001" x="11644313" y="6243638"/>
          <p14:tracePt t="152009" x="11353800" y="6227763"/>
          <p14:tracePt t="152013" x="11096625" y="6211888"/>
          <p14:tracePt t="152020" x="10831513" y="6178550"/>
          <p14:tracePt t="152027" x="10615613" y="6153150"/>
          <p14:tracePt t="152034" x="10367963" y="6103938"/>
          <p14:tracePt t="152043" x="10126663" y="6062663"/>
          <p14:tracePt t="152048" x="9910763" y="6029325"/>
          <p14:tracePt t="152055" x="9753600" y="6003925"/>
          <p14:tracePt t="152062" x="9604375" y="5995988"/>
          <p14:tracePt t="152069" x="9480550" y="5995988"/>
          <p14:tracePt t="152076" x="9363075" y="5988050"/>
          <p14:tracePt t="152083" x="9272588" y="5988050"/>
          <p14:tracePt t="152090" x="9213850" y="5988050"/>
          <p14:tracePt t="152096" x="9148763" y="5988050"/>
          <p14:tracePt t="152104" x="9090025" y="5988050"/>
          <p14:tracePt t="152111" x="9056688" y="5978525"/>
          <p14:tracePt t="152118" x="9015413" y="5970588"/>
          <p14:tracePt t="152126" x="8990013" y="5962650"/>
          <p14:tracePt t="152131" x="8966200" y="5954713"/>
          <p14:tracePt t="152138" x="8940800" y="5945188"/>
          <p14:tracePt t="152145" x="8932863" y="5937250"/>
          <p14:tracePt t="152152" x="8907463" y="5921375"/>
          <p14:tracePt t="152159" x="8891588" y="5911850"/>
          <p14:tracePt t="152166" x="8866188" y="5903913"/>
          <p14:tracePt t="152173" x="8840788" y="5888038"/>
          <p14:tracePt t="152179" x="8832850" y="5862638"/>
          <p14:tracePt t="152187" x="8807450" y="5837238"/>
          <p14:tracePt t="152196" x="8791575" y="5805488"/>
          <p14:tracePt t="152200" x="8766175" y="5746750"/>
          <p14:tracePt t="152211" x="8732838" y="5672138"/>
          <p14:tracePt t="152214" x="8716963" y="5581650"/>
          <p14:tracePt t="152221" x="8691563" y="5497513"/>
          <p14:tracePt t="152229" x="8683625" y="5422900"/>
          <p14:tracePt t="152236" x="8675688" y="5357813"/>
          <p14:tracePt t="152243" x="8667750" y="5299075"/>
          <p14:tracePt t="152249" x="8667750" y="5257800"/>
          <p14:tracePt t="152256" x="8658225" y="5232400"/>
          <p14:tracePt t="152262" x="8658225" y="5207000"/>
          <p14:tracePt t="152269" x="8650288" y="5183188"/>
          <p14:tracePt t="152276" x="8650288" y="5175250"/>
          <p14:tracePt t="152286" x="8642350" y="5157788"/>
          <p14:tracePt t="152293" x="8642350" y="5141913"/>
          <p14:tracePt t="152304" x="8634413" y="5124450"/>
          <p14:tracePt t="152311" x="8634413" y="5116513"/>
          <p14:tracePt t="152318" x="8634413" y="5083175"/>
          <p14:tracePt t="152326" x="8634413" y="5049838"/>
          <p14:tracePt t="152331" x="8634413" y="5016500"/>
          <p14:tracePt t="152339" x="8642350" y="4951413"/>
          <p14:tracePt t="152346" x="8658225" y="4876800"/>
          <p14:tracePt t="152354" x="8675688" y="4802188"/>
          <p14:tracePt t="152360" x="8691563" y="4743450"/>
          <p14:tracePt t="152367" x="8709025" y="4702175"/>
          <p14:tracePt t="152373" x="8716963" y="4668838"/>
          <p14:tracePt t="152380" x="8716963" y="4643438"/>
          <p14:tracePt t="152387" x="8716963" y="4627563"/>
          <p14:tracePt t="152394" x="8724900" y="4619625"/>
          <p14:tracePt t="152410" x="8724900" y="4610100"/>
          <p14:tracePt t="152429" x="8724900" y="4602163"/>
          <p14:tracePt t="152457" x="8732838" y="4594225"/>
          <p14:tracePt t="152471" x="8742363" y="4586288"/>
          <p14:tracePt t="152478" x="8750300" y="4576763"/>
          <p14:tracePt t="152485" x="8775700" y="4568825"/>
          <p14:tracePt t="152493" x="8807450" y="4568825"/>
          <p14:tracePt t="152498" x="8840788" y="4560888"/>
          <p14:tracePt t="152505" x="8866188" y="4560888"/>
          <p14:tracePt t="152512" x="8907463" y="4560888"/>
          <p14:tracePt t="152519" x="8932863" y="4560888"/>
          <p14:tracePt t="152527" x="8966200" y="4560888"/>
          <p14:tracePt t="152533" x="8990013" y="4560888"/>
          <p14:tracePt t="152540" x="9007475" y="4568825"/>
          <p14:tracePt t="152546" x="9023350" y="4568825"/>
          <p14:tracePt t="152553" x="9031288" y="4576763"/>
          <p14:tracePt t="152560" x="9040813" y="4586288"/>
          <p14:tracePt t="152566" x="9056688" y="4594225"/>
          <p14:tracePt t="152575" x="9064625" y="4594225"/>
          <p14:tracePt t="152581" x="9064625" y="4602163"/>
          <p14:tracePt t="152588" x="9082088" y="4602163"/>
          <p14:tracePt t="152594" x="9082088" y="4610100"/>
          <p14:tracePt t="152602" x="9090025" y="4610100"/>
          <p14:tracePt t="152610" x="9090025" y="4619625"/>
          <p14:tracePt t="152626" x="9097963" y="4619625"/>
          <p14:tracePt t="152645" x="9097963" y="4627563"/>
          <p14:tracePt t="152658" x="9105900" y="4635500"/>
          <p14:tracePt t="152672" x="9115425" y="4635500"/>
          <p14:tracePt t="152795" x="9123363" y="4635500"/>
          <p14:tracePt t="152809" x="9131300" y="4635500"/>
          <p14:tracePt t="152837" x="9148763" y="4643438"/>
          <p14:tracePt t="152843" x="9164638" y="4651375"/>
          <p14:tracePt t="152851" x="9172575" y="4660900"/>
          <p14:tracePt t="152860" x="9197975" y="4668838"/>
          <p14:tracePt t="152864" x="9231313" y="4676775"/>
          <p14:tracePt t="152871" x="9264650" y="4684713"/>
          <p14:tracePt t="152879" x="9297988" y="4702175"/>
          <p14:tracePt t="152885" x="9347200" y="4718050"/>
          <p14:tracePt t="152893" x="9405938" y="4735513"/>
          <p14:tracePt t="152899" x="9463088" y="4759325"/>
          <p14:tracePt t="152907" x="9512300" y="4784725"/>
          <p14:tracePt t="152912" x="9571038" y="4810125"/>
          <p14:tracePt t="152921" x="9629775" y="4826000"/>
          <p14:tracePt t="152927" x="9678988" y="4859338"/>
          <p14:tracePt t="152934" x="9753600" y="4884738"/>
          <p14:tracePt t="152943" x="9812338" y="4918075"/>
          <p14:tracePt t="152947" x="9877425" y="4951413"/>
          <p14:tracePt t="152954" x="9936163" y="4983163"/>
          <p14:tracePt t="152962" x="10002838" y="5026025"/>
          <p14:tracePt t="152969" x="10059988" y="5049838"/>
          <p14:tracePt t="152977" x="10134600" y="5108575"/>
          <p14:tracePt t="152983" x="10226675" y="5149850"/>
          <p14:tracePt t="152989" x="10301288" y="5191125"/>
          <p14:tracePt t="152996" x="10350500" y="5224463"/>
          <p14:tracePt t="153002" x="10401300" y="5249863"/>
          <p14:tracePt t="153010" x="10417175" y="5265738"/>
          <p14:tracePt t="153017" x="10433050" y="5281613"/>
          <p14:tracePt t="153024" x="10450513" y="5291138"/>
          <p14:tracePt t="153032" x="10458450" y="5299075"/>
          <p14:tracePt t="153052" x="10466388" y="5299075"/>
          <p14:tracePt t="153066" x="10475913" y="5299075"/>
          <p14:tracePt t="153121" x="10483850" y="5299075"/>
          <p14:tracePt t="153128" x="10483850" y="5307013"/>
          <p14:tracePt t="153135" x="10491788" y="5307013"/>
          <p14:tracePt t="153144" x="10491788" y="5314950"/>
          <p14:tracePt t="153156" x="10499725" y="5314950"/>
          <p14:tracePt t="153171" x="10507663" y="5314950"/>
          <p14:tracePt t="153177" x="10517188" y="5324475"/>
          <p14:tracePt t="153197" x="10525125" y="5332413"/>
          <p14:tracePt t="153211" x="10541000" y="5332413"/>
          <p14:tracePt t="153227" x="10558463" y="5340350"/>
          <p14:tracePt t="153232" x="10582275" y="5348288"/>
          <p14:tracePt t="153239" x="10599738" y="5357813"/>
          <p14:tracePt t="153245" x="10625138" y="5365750"/>
          <p14:tracePt t="153253" x="10656888" y="5381625"/>
          <p14:tracePt t="153260" x="10707688" y="5399088"/>
          <p14:tracePt t="153266" x="10748963" y="5422900"/>
          <p14:tracePt t="153274" x="10823575" y="5440363"/>
          <p14:tracePt t="153280" x="10882313" y="5473700"/>
          <p14:tracePt t="153287" x="10947400" y="5497513"/>
          <p14:tracePt t="153294" x="10980738" y="5514975"/>
          <p14:tracePt t="153301" x="11039475" y="5548313"/>
          <p14:tracePt t="153310" x="11080750" y="5572125"/>
          <p14:tracePt t="153315" x="11114088" y="5589588"/>
          <p14:tracePt t="153322" x="11137900" y="5605463"/>
          <p14:tracePt t="153329" x="11147425" y="5622925"/>
          <p14:tracePt t="153336" x="11171238" y="5630863"/>
          <p14:tracePt t="153343" x="11180763" y="5638800"/>
          <p14:tracePt t="153350" x="11188700" y="5646738"/>
          <p14:tracePt t="153358" x="11196638" y="5646738"/>
          <p14:tracePt t="153365" x="11204575" y="5656263"/>
          <p14:tracePt t="153371" x="11214100" y="5656263"/>
          <p14:tracePt t="153377" x="11222038" y="5664200"/>
          <p14:tracePt t="153393" x="11237913" y="5672138"/>
          <p14:tracePt t="153398" x="11237913" y="5680075"/>
          <p14:tracePt t="153405" x="11245850" y="5688013"/>
          <p14:tracePt t="153412" x="11255375" y="5688013"/>
          <p14:tracePt t="153419" x="11263313" y="5688013"/>
          <p14:tracePt t="153427" x="11271250" y="5705475"/>
          <p14:tracePt t="153434" x="11288713" y="5713413"/>
          <p14:tracePt t="153440" x="11304588" y="5721350"/>
          <p14:tracePt t="153446" x="11312525" y="5730875"/>
          <p14:tracePt t="153454" x="11320463" y="5738813"/>
          <p14:tracePt t="153460" x="11337925" y="5738813"/>
          <p14:tracePt t="153467" x="11337925" y="5746750"/>
          <p14:tracePt t="153474" x="11345863" y="5754688"/>
          <p14:tracePt t="153481" x="11353800" y="5754688"/>
          <p14:tracePt t="153489" x="11363325" y="5754688"/>
          <p14:tracePt t="153495" x="11363325" y="5762625"/>
          <p14:tracePt t="153503" x="11371263" y="5762625"/>
          <p14:tracePt t="153510" x="11379200" y="5772150"/>
          <p14:tracePt t="153523" x="11379200" y="5780088"/>
          <p14:tracePt t="153529" x="11387138" y="5780088"/>
          <p14:tracePt t="153545" x="11395075" y="5780088"/>
          <p14:tracePt t="153564" x="11404600" y="5780088"/>
          <p14:tracePt t="153577" x="11404600" y="5788025"/>
          <p14:tracePt t="153584" x="11412538" y="5788025"/>
          <p14:tracePt t="153594" x="11420475" y="5788025"/>
          <p14:tracePt t="153598" x="11420475" y="5795963"/>
          <p14:tracePt t="153605" x="11428413" y="5795963"/>
          <p14:tracePt t="153620" x="11437938" y="5795963"/>
          <p14:tracePt t="153627" x="11445875" y="5805488"/>
          <p14:tracePt t="153647" x="11461750" y="5813425"/>
          <p14:tracePt t="153654" x="11469688" y="5813425"/>
          <p14:tracePt t="153661" x="11469688" y="5821363"/>
          <p14:tracePt t="153674" x="11479213" y="5821363"/>
          <p14:tracePt t="153695" x="11487150" y="5821363"/>
          <p14:tracePt t="153710" x="11487150" y="5829300"/>
          <p14:tracePt t="153717" x="11495088" y="5829300"/>
          <p14:tracePt t="153724" x="11495088" y="5837238"/>
          <p14:tracePt t="153730" x="11503025" y="5837238"/>
          <p14:tracePt t="153744" x="11512550" y="5846763"/>
          <p14:tracePt t="153751" x="11520488" y="5854700"/>
          <p14:tracePt t="153760" x="11528425" y="5854700"/>
          <p14:tracePt t="153765" x="11528425" y="5862638"/>
          <p14:tracePt t="153779" x="11536363" y="5870575"/>
          <p14:tracePt t="153785" x="11553825" y="5880100"/>
          <p14:tracePt t="153806" x="11561763" y="5888038"/>
          <p14:tracePt t="153813" x="11569700" y="5895975"/>
          <p14:tracePt t="153821" x="11569700" y="5903913"/>
          <p14:tracePt t="153827" x="11577638" y="5903913"/>
          <p14:tracePt t="153835" x="11577638" y="5911850"/>
          <p14:tracePt t="153844" x="11587163" y="5921375"/>
          <p14:tracePt t="153855" x="11595100" y="5929313"/>
          <p14:tracePt t="153862" x="11595100" y="5937250"/>
          <p14:tracePt t="153868" x="11595100" y="5945188"/>
          <p14:tracePt t="153877" x="11595100" y="5962650"/>
          <p14:tracePt t="153883" x="11595100" y="5970588"/>
          <p14:tracePt t="153889" x="11603038" y="5988050"/>
          <p14:tracePt t="153896" x="11610975" y="6011863"/>
          <p14:tracePt t="153903" x="11610975" y="6029325"/>
          <p14:tracePt t="153911" x="11610975" y="6045200"/>
          <p14:tracePt t="153917" x="11610975" y="6062663"/>
          <p14:tracePt t="153924" x="11610975" y="6078538"/>
          <p14:tracePt t="153930" x="11610975" y="6103938"/>
          <p14:tracePt t="153938" x="11610975" y="6119813"/>
          <p14:tracePt t="153944" x="11610975" y="6145213"/>
          <p14:tracePt t="153952" x="11603038" y="6153150"/>
          <p14:tracePt t="153961" x="11595100" y="6178550"/>
          <p14:tracePt t="153965" x="11595100" y="6194425"/>
          <p14:tracePt t="153972" x="11587163" y="6202363"/>
          <p14:tracePt t="153978" x="11577638" y="6219825"/>
          <p14:tracePt t="153986" x="11561763" y="6243638"/>
          <p14:tracePt t="153994" x="11544300" y="6261100"/>
          <p14:tracePt t="153999" x="11528425" y="6269038"/>
          <p14:tracePt t="154007" x="11520488" y="6286500"/>
          <p14:tracePt t="154013" x="11495088" y="6294438"/>
          <p14:tracePt t="154021" x="11479213" y="6302375"/>
          <p14:tracePt t="154028" x="11461750" y="6310313"/>
          <p14:tracePt t="154034" x="11437938" y="6318250"/>
          <p14:tracePt t="154041" x="11412538" y="6318250"/>
          <p14:tracePt t="154048" x="11387138" y="6327775"/>
          <p14:tracePt t="154055" x="11379200" y="6327775"/>
          <p14:tracePt t="154062" x="11353800" y="6327775"/>
          <p14:tracePt t="154069" x="11329988" y="6327775"/>
          <p14:tracePt t="154077" x="11320463" y="6327775"/>
          <p14:tracePt t="154085" x="11296650" y="6318250"/>
          <p14:tracePt t="154090" x="11271250" y="6318250"/>
          <p14:tracePt t="154097" x="11263313" y="6318250"/>
          <p14:tracePt t="154104" x="11245850" y="6310313"/>
          <p14:tracePt t="154111" x="11237913" y="6310313"/>
          <p14:tracePt t="154117" x="11237913" y="6302375"/>
          <p14:tracePt t="154124" x="11229975" y="6302375"/>
          <p14:tracePt t="154138" x="11222038" y="6302375"/>
          <p14:tracePt t="154145" x="11214100" y="6302375"/>
          <p14:tracePt t="154173" x="11204575" y="6302375"/>
          <p14:tracePt t="154193" x="11204575" y="6294438"/>
          <p14:tracePt t="154242" x="11204575" y="6286500"/>
          <p14:tracePt t="154284" x="11204575" y="6269038"/>
          <p14:tracePt t="154290" x="11204575" y="6261100"/>
          <p14:tracePt t="154297" x="11204575" y="6253163"/>
          <p14:tracePt t="154305" x="11214100" y="6235700"/>
          <p14:tracePt t="154311" x="11222038" y="6219825"/>
          <p14:tracePt t="154318" x="11229975" y="6211888"/>
          <p14:tracePt t="154327" x="11245850" y="6194425"/>
          <p14:tracePt t="154331" x="11263313" y="6169025"/>
          <p14:tracePt t="154339" x="11279188" y="6161088"/>
          <p14:tracePt t="154346" x="11288713" y="6145213"/>
          <p14:tracePt t="154361" x="11296650" y="6137275"/>
          <p14:tracePt t="154366" x="11304588" y="6137275"/>
          <p14:tracePt t="154379" x="11312525" y="6127750"/>
          <p14:tracePt t="154394" x="11320463" y="6127750"/>
          <p14:tracePt t="154408" x="11320463" y="6119813"/>
          <p14:tracePt t="154422" x="11329988" y="6119813"/>
          <p14:tracePt t="154443" x="11337925" y="6119813"/>
          <p14:tracePt t="154457" x="11345863" y="6119813"/>
          <p14:tracePt t="154658" x="11353800" y="6119813"/>
          <p14:tracePt t="154663" x="11371263" y="6119813"/>
          <p14:tracePt t="154670" x="11379200" y="6119813"/>
          <p14:tracePt t="154677" x="11395075" y="6119813"/>
          <p14:tracePt t="154684" x="11412538" y="6119813"/>
          <p14:tracePt t="154699" x="11428413" y="6119813"/>
          <p14:tracePt t="154712" x="11437938" y="6119813"/>
          <p14:tracePt t="154726" x="11445875" y="6119813"/>
          <p14:tracePt t="154733" x="11453813" y="6119813"/>
          <p14:tracePt t="154767" x="11461750" y="6119813"/>
          <p14:tracePt t="154782" x="11469688" y="6119813"/>
          <p14:tracePt t="154795" x="11479213" y="6119813"/>
          <p14:tracePt t="154824" x="11487150" y="6119813"/>
          <p14:tracePt t="154830" x="11495088" y="6119813"/>
          <p14:tracePt t="154850" x="11503025" y="6119813"/>
          <p14:tracePt t="154857" x="11512550" y="6119813"/>
          <p14:tracePt t="154866" x="11520488" y="6119813"/>
          <p14:tracePt t="154878" x="11528425" y="6119813"/>
          <p14:tracePt t="154892" x="11536363" y="6119813"/>
          <p14:tracePt t="154913" x="11544300" y="6119813"/>
          <p14:tracePt t="154927" x="11553825" y="6119813"/>
          <p14:tracePt t="154941" x="11561763" y="6119813"/>
          <p14:tracePt t="155950" x="11469688" y="6119813"/>
          <p14:tracePt t="155957" x="11245850" y="6070600"/>
          <p14:tracePt t="155965" x="10931525" y="5962650"/>
          <p14:tracePt t="155971" x="10699750" y="5870575"/>
          <p14:tracePt t="155981" x="10433050" y="5754688"/>
          <p14:tracePt t="155985" x="10175875" y="5605463"/>
          <p14:tracePt t="155991" x="9936163" y="5473700"/>
          <p14:tracePt t="155998" x="9761538" y="5357813"/>
          <p14:tracePt t="156005" x="9620250" y="5265738"/>
          <p14:tracePt t="156014" x="9521825" y="5199063"/>
          <p14:tracePt t="156022" x="9447213" y="5157788"/>
          <p14:tracePt t="156026" x="9396413" y="5141913"/>
          <p14:tracePt t="156033" x="9347200" y="5108575"/>
          <p14:tracePt t="156040" x="9331325" y="5100638"/>
          <p14:tracePt t="156047" x="9305925" y="5083175"/>
          <p14:tracePt t="156053" x="9297988" y="5083175"/>
          <p14:tracePt t="156061" x="9288463" y="5067300"/>
          <p14:tracePt t="156067" x="9272588" y="5049838"/>
          <p14:tracePt t="156074" x="9264650" y="5033963"/>
          <p14:tracePt t="156082" x="9247188" y="5000625"/>
          <p14:tracePt t="156089" x="9213850" y="4933950"/>
          <p14:tracePt t="156098" x="9190038" y="4876800"/>
          <p14:tracePt t="156102" x="9164638" y="4818063"/>
          <p14:tracePt t="156110" x="9148763" y="4727575"/>
          <p14:tracePt t="156116" x="9123363" y="4651375"/>
          <p14:tracePt t="156123" x="9115425" y="4560888"/>
          <p14:tracePt t="156131" x="9105900" y="4486275"/>
          <p14:tracePt t="156137" x="9082088" y="4403725"/>
          <p14:tracePt t="156144" x="9074150" y="4329113"/>
          <p14:tracePt t="156150" x="9074150" y="4262438"/>
          <p14:tracePt t="156158" x="9048750" y="4187825"/>
          <p14:tracePt t="156165" x="9040813" y="4105275"/>
          <p14:tracePt t="156172" x="9031288" y="4005263"/>
          <p14:tracePt t="156180" x="9015413" y="3889375"/>
          <p14:tracePt t="156185" x="9015413" y="3773488"/>
          <p14:tracePt t="156192" x="9015413" y="3632200"/>
          <p14:tracePt t="156198" x="9015413" y="3508375"/>
          <p14:tracePt t="156206" x="9015413" y="3375025"/>
          <p14:tracePt t="156214" x="9031288" y="3233738"/>
          <p14:tracePt t="156220" x="9056688" y="3109913"/>
          <p14:tracePt t="156227" x="9090025" y="2994025"/>
          <p14:tracePt t="156233" x="9123363" y="2878138"/>
          <p14:tracePt t="156241" x="9164638" y="2794000"/>
          <p14:tracePt t="156248" x="9213850" y="2719388"/>
          <p14:tracePt t="156254" x="9239250" y="2670175"/>
          <p14:tracePt t="156264" x="9272588" y="2620963"/>
          <p14:tracePt t="156268" x="9305925" y="2570163"/>
          <p14:tracePt t="156275" x="9339263" y="2536825"/>
          <p14:tracePt t="156282" x="9355138" y="2505075"/>
          <p14:tracePt t="156289" x="9372600" y="2479675"/>
          <p14:tracePt t="156296" x="9388475" y="2462213"/>
          <p14:tracePt t="156302" x="9396413" y="2438400"/>
          <p14:tracePt t="156309" x="9413875" y="2420938"/>
          <p14:tracePt t="156316" x="9421813" y="2413000"/>
          <p14:tracePt t="156323" x="9437688" y="2397125"/>
          <p14:tracePt t="156332" x="9447213" y="2379663"/>
          <p14:tracePt t="156337" x="9455150" y="2363788"/>
          <p14:tracePt t="156344" x="9471025" y="2346325"/>
          <p14:tracePt t="156351" x="9496425" y="2322513"/>
          <p14:tracePt t="156357" x="9512300" y="2297113"/>
          <p14:tracePt t="156365" x="9537700" y="2271713"/>
          <p14:tracePt t="156372" x="9563100" y="2238375"/>
          <p14:tracePt t="156379" x="9596438" y="2206625"/>
          <p14:tracePt t="156385" x="9612313" y="2189163"/>
          <p14:tracePt t="156392" x="9637713" y="2173288"/>
          <p14:tracePt t="156399" x="9653588" y="2155825"/>
          <p14:tracePt t="156408" x="9671050" y="2139950"/>
          <p14:tracePt t="156413" x="9678988" y="2122488"/>
          <p14:tracePt t="156420" x="9686925" y="2122488"/>
          <p14:tracePt t="156427" x="9694863" y="2114550"/>
          <p14:tracePt t="156434" x="9704388" y="2106613"/>
          <p14:tracePt t="156462" x="9704388" y="2098675"/>
          <p14:tracePt t="156468" x="9712325" y="2098675"/>
          <p14:tracePt t="156475" x="9712325" y="2089150"/>
          <p14:tracePt t="156482" x="9720263" y="2089150"/>
          <p14:tracePt t="156497" x="9737725" y="2073275"/>
          <p14:tracePt t="156503" x="9753600" y="2073275"/>
          <p14:tracePt t="156510" x="9761538" y="2065338"/>
          <p14:tracePt t="156517" x="9786938" y="2047875"/>
          <p14:tracePt t="156523" x="9802813" y="2039938"/>
          <p14:tracePt t="156530" x="9828213" y="2032000"/>
          <p14:tracePt t="156538" x="9836150" y="2014538"/>
          <p14:tracePt t="156546" x="9853613" y="2014538"/>
          <p14:tracePt t="156551" x="9869488" y="2006600"/>
          <p14:tracePt t="156558" x="9886950" y="1990725"/>
          <p14:tracePt t="156573" x="9886950" y="1981200"/>
          <p14:tracePt t="156580" x="9894888" y="1981200"/>
          <p14:tracePt t="156587" x="9902825" y="1973263"/>
          <p14:tracePt t="156614" x="9910763" y="1973263"/>
          <p14:tracePt t="156642" x="9902825" y="1973263"/>
          <p14:tracePt t="156649" x="9869488" y="1973263"/>
          <p14:tracePt t="156656" x="9828213" y="1973263"/>
          <p14:tracePt t="156665" x="9761538" y="1973263"/>
          <p14:tracePt t="156669" x="9663113" y="1981200"/>
          <p14:tracePt t="156677" x="9563100" y="1998663"/>
          <p14:tracePt t="156683" x="9463088" y="2014538"/>
          <p14:tracePt t="156691" x="9380538" y="2032000"/>
          <p14:tracePt t="156698" x="9321800" y="2039938"/>
          <p14:tracePt t="156704" x="9264650" y="2039938"/>
          <p14:tracePt t="156714" x="9223375" y="2039938"/>
          <p14:tracePt t="156718" x="9190038" y="2039938"/>
          <p14:tracePt t="156725" x="9164638" y="2039938"/>
          <p14:tracePt t="156732" x="9156700" y="2039938"/>
          <p14:tracePt t="156738" x="9139238" y="2039938"/>
          <p14:tracePt t="156754" x="9123363" y="2039938"/>
          <p14:tracePt t="156760" x="9115425" y="2039938"/>
          <p14:tracePt t="156766" x="9105900" y="2032000"/>
          <p14:tracePt t="156773" x="9090025" y="2032000"/>
          <p14:tracePt t="156781" x="9082088" y="2032000"/>
          <p14:tracePt t="156787" x="9074150" y="2024063"/>
          <p14:tracePt t="156794" x="9064625" y="2024063"/>
          <p14:tracePt t="156802" x="9056688" y="2024063"/>
          <p14:tracePt t="156815" x="9048750" y="2024063"/>
          <p14:tracePt t="156824" x="9040813" y="2014538"/>
          <p14:tracePt t="156831" x="9031288" y="2014538"/>
          <p14:tracePt t="156837" x="9031288" y="2006600"/>
          <p14:tracePt t="156844" x="9023350" y="2006600"/>
          <p14:tracePt t="156864" x="9015413" y="2006600"/>
          <p14:tracePt t="156885" x="9015413" y="1998663"/>
          <p14:tracePt t="156898" x="9015413" y="1990725"/>
          <p14:tracePt t="156914" x="9007475" y="1990725"/>
          <p14:tracePt t="156920" x="9007475" y="1981200"/>
          <p14:tracePt t="156947" x="9007475" y="1973263"/>
          <p14:tracePt t="156954" x="8999538" y="1965325"/>
          <p14:tracePt t="156968" x="8999538" y="1957388"/>
          <p14:tracePt t="156975" x="8999538" y="1949450"/>
          <p14:tracePt t="156981" x="8999538" y="1939925"/>
          <p14:tracePt t="156989" x="8999538" y="1906588"/>
          <p14:tracePt t="156997" x="8999538" y="1874838"/>
          <p14:tracePt t="157002" x="8999538" y="1849438"/>
          <p14:tracePt t="157010" x="8999538" y="1831975"/>
          <p14:tracePt t="157016" x="9007475" y="1800225"/>
          <p14:tracePt t="157024" x="9007475" y="1774825"/>
          <p14:tracePt t="157031" x="9007475" y="1757363"/>
          <p14:tracePt t="157038" x="9007475" y="1749425"/>
          <p14:tracePt t="157044" x="9007475" y="1741488"/>
          <p14:tracePt t="157051" x="9007475" y="1733550"/>
          <p14:tracePt t="157065" x="9007475" y="1725613"/>
          <p14:tracePt t="157072" x="9007475" y="1716088"/>
          <p14:tracePt t="157107" x="9007475" y="1708150"/>
          <p14:tracePt t="157127" x="9007475" y="1700213"/>
          <p14:tracePt t="157141" x="9015413" y="1700213"/>
          <p14:tracePt t="157148" x="9015413" y="1692275"/>
          <p14:tracePt t="157154" x="9023350" y="1692275"/>
          <p14:tracePt t="157164" x="9031288" y="1692275"/>
          <p14:tracePt t="157168" x="9040813" y="1692275"/>
          <p14:tracePt t="157182" x="9056688" y="1692275"/>
          <p14:tracePt t="157189" x="9074150" y="1692275"/>
          <p14:tracePt t="157197" x="9082088" y="1692275"/>
          <p14:tracePt t="157203" x="9097963" y="1692275"/>
          <p14:tracePt t="157210" x="9105900" y="1692275"/>
          <p14:tracePt t="157217" x="9123363" y="1692275"/>
          <p14:tracePt t="157224" x="9139238" y="1692275"/>
          <p14:tracePt t="157231" x="9148763" y="1692275"/>
          <p14:tracePt t="157238" x="9164638" y="1692275"/>
          <p14:tracePt t="157244" x="9182100" y="1692275"/>
          <p14:tracePt t="157251" x="9197975" y="1692275"/>
          <p14:tracePt t="157259" x="9213850" y="1692275"/>
          <p14:tracePt t="157265" x="9223375" y="1692275"/>
          <p14:tracePt t="157273" x="9247188" y="1692275"/>
          <p14:tracePt t="157280" x="9272588" y="1700213"/>
          <p14:tracePt t="157287" x="9297988" y="1700213"/>
          <p14:tracePt t="157294" x="9313863" y="1700213"/>
          <p14:tracePt t="157299" x="9339263" y="1708150"/>
          <p14:tracePt t="157307" x="9363075" y="1708150"/>
          <p14:tracePt t="157314" x="9380538" y="1716088"/>
          <p14:tracePt t="157320" x="9413875" y="1716088"/>
          <p14:tracePt t="157330" x="9437688" y="1716088"/>
          <p14:tracePt t="157334" x="9455150" y="1716088"/>
          <p14:tracePt t="157342" x="9480550" y="1716088"/>
          <p14:tracePt t="157349" x="9504363" y="1716088"/>
          <p14:tracePt t="157356" x="9512300" y="1716088"/>
          <p14:tracePt t="157364" x="9521825" y="1716088"/>
          <p14:tracePt t="157369" x="9537700" y="1716088"/>
          <p14:tracePt t="157383" x="9545638" y="1716088"/>
          <p14:tracePt t="157390" x="9563100" y="1716088"/>
          <p14:tracePt t="157404" x="9578975" y="1716088"/>
          <p14:tracePt t="157413" x="9588500" y="1716088"/>
          <p14:tracePt t="157418" x="9596438" y="1725613"/>
          <p14:tracePt t="157428" x="9612313" y="1725613"/>
          <p14:tracePt t="157432" x="9629775" y="1725613"/>
          <p14:tracePt t="157438" x="9645650" y="1725613"/>
          <p14:tracePt t="157445" x="9663113" y="1733550"/>
          <p14:tracePt t="157452" x="9671050" y="1733550"/>
          <p14:tracePt t="157459" x="9686925" y="1733550"/>
          <p14:tracePt t="157466" x="9694863" y="1733550"/>
          <p14:tracePt t="157474" x="9704388" y="1733550"/>
          <p14:tracePt t="157481" x="9712325" y="1733550"/>
          <p14:tracePt t="157487" x="9720263" y="1733550"/>
          <p14:tracePt t="157494" x="9728200" y="1733550"/>
          <p14:tracePt t="157501" x="9737725" y="1733550"/>
          <p14:tracePt t="157515" x="9753600" y="1741488"/>
          <p14:tracePt t="157521" x="9761538" y="1741488"/>
          <p14:tracePt t="157535" x="9769475" y="1741488"/>
          <p14:tracePt t="157542" x="9786938" y="1741488"/>
          <p14:tracePt t="157548" x="9794875" y="1741488"/>
          <p14:tracePt t="157556" x="9802813" y="1741488"/>
          <p14:tracePt t="157564" x="9820275" y="1741488"/>
          <p14:tracePt t="157570" x="9844088" y="1749425"/>
          <p14:tracePt t="157577" x="9869488" y="1749425"/>
          <p14:tracePt t="157583" x="9886950" y="1749425"/>
          <p14:tracePt t="157590" x="9910763" y="1749425"/>
          <p14:tracePt t="157597" x="9928225" y="1757363"/>
          <p14:tracePt t="157604" x="9944100" y="1757363"/>
          <p14:tracePt t="157611" x="9961563" y="1757363"/>
          <p14:tracePt t="157617" x="9977438" y="1757363"/>
          <p14:tracePt t="157631" x="9985375" y="1757363"/>
          <p14:tracePt t="157638" x="9994900" y="1757363"/>
          <p14:tracePt t="157654" x="10002838" y="1757363"/>
          <p14:tracePt t="157660" x="10010775" y="1757363"/>
          <p14:tracePt t="157666" x="10018713" y="1757363"/>
          <p14:tracePt t="157687" x="10026650" y="1757363"/>
          <p14:tracePt t="157694" x="10036175" y="1757363"/>
          <p14:tracePt t="157715" x="10044113" y="1757363"/>
          <p14:tracePt t="157736" x="10052050" y="1757363"/>
          <p14:tracePt t="157749" x="10059988" y="1757363"/>
          <p14:tracePt t="159770" x="10059988" y="1766888"/>
          <p14:tracePt t="159887" x="10052050" y="1766888"/>
          <p14:tracePt t="159949" x="10044113" y="1766888"/>
          <p14:tracePt t="160032" x="10036175" y="1766888"/>
          <p14:tracePt t="160073" x="10026650" y="1766888"/>
          <p14:tracePt t="160191" x="10018713" y="1766888"/>
          <p14:tracePt t="161086" x="9994900" y="1766888"/>
          <p14:tracePt t="161091" x="9977438" y="1774825"/>
          <p14:tracePt t="161098" x="9961563" y="1774825"/>
          <p14:tracePt t="161105" x="9936163" y="1782763"/>
          <p14:tracePt t="161119" x="9928225" y="1782763"/>
          <p14:tracePt t="161126" x="9918700" y="1782763"/>
          <p14:tracePt t="161140" x="9910763" y="1782763"/>
          <p14:tracePt t="161147" x="9902825" y="1782763"/>
          <p14:tracePt t="161160" x="9894888" y="1782763"/>
          <p14:tracePt t="161174" x="9877425" y="1782763"/>
          <p14:tracePt t="161181" x="9869488" y="1782763"/>
          <p14:tracePt t="161195" x="9853613" y="1782763"/>
          <p14:tracePt t="161209" x="9844088" y="1782763"/>
          <p14:tracePt t="161215" x="9836150" y="1782763"/>
          <p14:tracePt t="161222" x="9828213" y="1782763"/>
          <p14:tracePt t="161232" x="9820275" y="1782763"/>
          <p14:tracePt t="161236" x="9812338" y="1782763"/>
          <p14:tracePt t="161243" x="9802813" y="1782763"/>
          <p14:tracePt t="161264" x="9794875" y="1782763"/>
          <p14:tracePt t="161278" x="9786938" y="1782763"/>
          <p14:tracePt t="161314" x="9779000" y="1782763"/>
          <p14:tracePt t="161419" x="9779000" y="1774825"/>
          <p14:tracePt t="161437" x="9779000" y="1766888"/>
          <p14:tracePt t="161472" x="9786938" y="1766888"/>
          <p14:tracePt t="161486" x="9794875" y="1757363"/>
          <p14:tracePt t="161501" x="9802813" y="1749425"/>
          <p14:tracePt t="161506" x="9820275" y="1741488"/>
          <p14:tracePt t="161518" x="9828213" y="1741488"/>
          <p14:tracePt t="161520" x="9844088" y="1733550"/>
          <p14:tracePt t="161527" x="9869488" y="1725613"/>
          <p14:tracePt t="161535" x="9886950" y="1725613"/>
          <p14:tracePt t="161541" x="9894888" y="1716088"/>
          <p14:tracePt t="161548" x="9910763" y="1716088"/>
          <p14:tracePt t="161554" x="9918700" y="1708150"/>
          <p14:tracePt t="161569" x="9928225" y="1708150"/>
          <p14:tracePt t="161583" x="9936163" y="1708150"/>
          <p14:tracePt t="161596" x="9944100" y="1708150"/>
          <p14:tracePt t="161618" x="9952038" y="1708150"/>
          <p14:tracePt t="161632" x="9961563" y="1708150"/>
          <p14:tracePt t="163444" x="9952038" y="1708150"/>
          <p14:tracePt t="163450" x="9928225" y="1716088"/>
          <p14:tracePt t="163458" x="9910763" y="1733550"/>
          <p14:tracePt t="163464" x="9894888" y="1749425"/>
          <p14:tracePt t="163473" x="9877425" y="1766888"/>
          <p14:tracePt t="163477" x="9853613" y="1782763"/>
          <p14:tracePt t="163485" x="9836150" y="1800225"/>
          <p14:tracePt t="163492" x="9812338" y="1816100"/>
          <p14:tracePt t="163498" x="9802813" y="1831975"/>
          <p14:tracePt t="163506" x="9779000" y="1849438"/>
          <p14:tracePt t="163513" x="9761538" y="1865313"/>
          <p14:tracePt t="163522" x="9737725" y="1882775"/>
          <p14:tracePt t="163526" x="9704388" y="1916113"/>
          <p14:tracePt t="163534" x="9678988" y="1939925"/>
          <p14:tracePt t="163541" x="9637713" y="1973263"/>
          <p14:tracePt t="163547" x="9604375" y="1998663"/>
          <p14:tracePt t="163555" x="9571038" y="2032000"/>
          <p14:tracePt t="163561" x="9537700" y="2065338"/>
          <p14:tracePt t="163568" x="9512300" y="2089150"/>
          <p14:tracePt t="163574" x="9480550" y="2114550"/>
          <p14:tracePt t="163582" x="9455150" y="2139950"/>
          <p14:tracePt t="163589" x="9437688" y="2155825"/>
          <p14:tracePt t="163596" x="9429750" y="2173288"/>
          <p14:tracePt t="163605" x="9413875" y="2181225"/>
          <p14:tracePt t="163609" x="9388475" y="2206625"/>
          <p14:tracePt t="163616" x="9372600" y="2222500"/>
          <p14:tracePt t="163623" x="9355138" y="2238375"/>
          <p14:tracePt t="163630" x="9347200" y="2263775"/>
          <p14:tracePt t="163639" x="9331325" y="2271713"/>
          <p14:tracePt t="163644" x="9313863" y="2297113"/>
          <p14:tracePt t="163651" x="9297988" y="2312988"/>
          <p14:tracePt t="163657" x="9288463" y="2338388"/>
          <p14:tracePt t="163664" x="9272588" y="2363788"/>
          <p14:tracePt t="163672" x="9264650" y="2379663"/>
          <p14:tracePt t="163684" x="9247188" y="2405063"/>
          <p14:tracePt t="163685" x="9239250" y="2430463"/>
          <p14:tracePt t="163691" x="9223375" y="2454275"/>
          <p14:tracePt t="163700" x="9213850" y="2471738"/>
          <p14:tracePt t="163706" x="9205913" y="2495550"/>
          <p14:tracePt t="163714" x="9197975" y="2520950"/>
          <p14:tracePt t="163722" x="9190038" y="2546350"/>
          <p14:tracePt t="163727" x="9182100" y="2562225"/>
          <p14:tracePt t="163734" x="9182100" y="2579688"/>
          <p14:tracePt t="163740" x="9172575" y="2603500"/>
          <p14:tracePt t="163748" x="9172575" y="2611438"/>
          <p14:tracePt t="163755" x="9172575" y="2628900"/>
          <p14:tracePt t="163762" x="9164638" y="2644775"/>
          <p14:tracePt t="163770" x="9164638" y="2654300"/>
          <p14:tracePt t="163775" x="9156700" y="2670175"/>
          <p14:tracePt t="163782" x="9156700" y="2678113"/>
          <p14:tracePt t="163789" x="9148763" y="2686050"/>
          <p14:tracePt t="163803" x="9148763" y="2695575"/>
          <p14:tracePt t="163810" x="9139238" y="2703513"/>
          <p14:tracePt t="163823" x="9139238" y="2711450"/>
          <p14:tracePt t="163844" x="9139238" y="2719388"/>
          <p14:tracePt t="163858" x="9139238" y="2728913"/>
          <p14:tracePt t="164484" x="9082088" y="2728913"/>
          <p14:tracePt t="164490" x="8982075" y="2719388"/>
          <p14:tracePt t="164498" x="8882063" y="2711450"/>
          <p14:tracePt t="164504" x="8799513" y="2711450"/>
          <p14:tracePt t="164511" x="8699500" y="2703513"/>
          <p14:tracePt t="164519" x="8601075" y="2686050"/>
          <p14:tracePt t="164527" x="8534400" y="2678113"/>
          <p14:tracePt t="164532" x="8459788" y="2678113"/>
          <p14:tracePt t="164539" x="8426450" y="2670175"/>
          <p14:tracePt t="164546" x="8401050" y="2670175"/>
          <p14:tracePt t="164553" x="8385175" y="2670175"/>
          <p14:tracePt t="164560" x="8369300" y="2670175"/>
          <p14:tracePt t="164567" x="8359775" y="2670175"/>
          <p14:tracePt t="164577" x="8343900" y="2662238"/>
          <p14:tracePt t="164580" x="8335963" y="2662238"/>
          <p14:tracePt t="164587" x="8318500" y="2654300"/>
          <p14:tracePt t="164594" x="8302625" y="2654300"/>
          <p14:tracePt t="164601" x="8293100" y="2654300"/>
          <p14:tracePt t="164609" x="8269288" y="2644775"/>
          <p14:tracePt t="164615" x="8251825" y="2644775"/>
          <p14:tracePt t="164621" x="8243888" y="2644775"/>
          <p14:tracePt t="164629" x="8218488" y="2644775"/>
          <p14:tracePt t="164635" x="8202613" y="2636838"/>
          <p14:tracePt t="164642" x="8186738" y="2636838"/>
          <p14:tracePt t="164649" x="8169275" y="2628900"/>
          <p14:tracePt t="164656" x="8143875" y="2620963"/>
          <p14:tracePt t="164664" x="8128000" y="2611438"/>
          <p14:tracePt t="164671" x="8112125" y="2611438"/>
          <p14:tracePt t="164678" x="8094663" y="2611438"/>
          <p14:tracePt t="164685" x="8086725" y="2603500"/>
          <p14:tracePt t="164699" x="8078788" y="2603500"/>
          <p14:tracePt t="164705" x="8069263" y="2603500"/>
          <p14:tracePt t="164719" x="8069263" y="2595563"/>
          <p14:tracePt t="164726" x="8061325" y="2595563"/>
          <p14:tracePt t="164742" x="8053388" y="2595563"/>
          <p14:tracePt t="164754" x="8053388" y="2587625"/>
          <p14:tracePt t="164865" x="8053388" y="2579688"/>
          <p14:tracePt t="164906" x="8061325" y="2579688"/>
          <p14:tracePt t="164922" x="8069263" y="2579688"/>
          <p14:tracePt t="164928" x="8078788" y="2579688"/>
          <p14:tracePt t="164942" x="8094663" y="2579688"/>
          <p14:tracePt t="164944" x="8120063" y="2579688"/>
          <p14:tracePt t="164949" x="8128000" y="2579688"/>
          <p14:tracePt t="164956" x="8153400" y="2579688"/>
          <p14:tracePt t="164962" x="8169275" y="2579688"/>
          <p14:tracePt t="164970" x="8177213" y="2579688"/>
          <p14:tracePt t="164977" x="8194675" y="2579688"/>
          <p14:tracePt t="164984" x="8202613" y="2579688"/>
          <p14:tracePt t="164993" x="8218488" y="2579688"/>
          <p14:tracePt t="164997" x="8235950" y="2579688"/>
          <p14:tracePt t="165005" x="8243888" y="2579688"/>
          <p14:tracePt t="165012" x="8261350" y="2579688"/>
          <p14:tracePt t="165018" x="8277225" y="2579688"/>
          <p14:tracePt t="165027" x="8285163" y="2579688"/>
          <p14:tracePt t="165033" x="8318500" y="2587625"/>
          <p14:tracePt t="165040" x="8343900" y="2595563"/>
          <p14:tracePt t="165046" x="8385175" y="2603500"/>
          <p14:tracePt t="165054" x="8410575" y="2603500"/>
          <p14:tracePt t="165060" x="8434388" y="2611438"/>
          <p14:tracePt t="165067" x="8467725" y="2620963"/>
          <p14:tracePt t="165074" x="8501063" y="2628900"/>
          <p14:tracePt t="165081" x="8526463" y="2628900"/>
          <p14:tracePt t="165088" x="8559800" y="2628900"/>
          <p14:tracePt t="165094" x="8575675" y="2636838"/>
          <p14:tracePt t="165102" x="8593138" y="2636838"/>
          <p14:tracePt t="165110" x="8616950" y="2636838"/>
          <p14:tracePt t="165116" x="8624888" y="2644775"/>
          <p14:tracePt t="165122" x="8650288" y="2644775"/>
          <p14:tracePt t="165128" x="8675688" y="2644775"/>
          <p14:tracePt t="165136" x="8683625" y="2644775"/>
          <p14:tracePt t="165144" x="8709025" y="2654300"/>
          <p14:tracePt t="165150" x="8724900" y="2654300"/>
          <p14:tracePt t="165157" x="8742363" y="2654300"/>
          <p14:tracePt t="165163" x="8766175" y="2654300"/>
          <p14:tracePt t="165171" x="8791575" y="2654300"/>
          <p14:tracePt t="165177" x="8816975" y="2654300"/>
          <p14:tracePt t="165184" x="8850313" y="2654300"/>
          <p14:tracePt t="165194" x="8882063" y="2654300"/>
          <p14:tracePt t="165198" x="8899525" y="2654300"/>
          <p14:tracePt t="165207" x="8932863" y="2654300"/>
          <p14:tracePt t="165213" x="8956675" y="2654300"/>
          <p14:tracePt t="165221" x="8982075" y="2654300"/>
          <p14:tracePt t="165227" x="8990013" y="2654300"/>
          <p14:tracePt t="165234" x="9007475" y="2654300"/>
          <p14:tracePt t="165243" x="9015413" y="2654300"/>
          <p14:tracePt t="165248" x="9023350" y="2654300"/>
          <p14:tracePt t="165254" x="9031288" y="2654300"/>
          <p14:tracePt t="165269" x="9048750" y="2654300"/>
          <p14:tracePt t="165277" x="9064625" y="2644775"/>
          <p14:tracePt t="165290" x="9090025" y="2644775"/>
          <p14:tracePt t="165296" x="9105900" y="2644775"/>
          <p14:tracePt t="165304" x="9123363" y="2644775"/>
          <p14:tracePt t="165310" x="9139238" y="2636838"/>
          <p14:tracePt t="165318" x="9164638" y="2636838"/>
          <p14:tracePt t="165323" x="9172575" y="2628900"/>
          <p14:tracePt t="165331" x="9190038" y="2628900"/>
          <p14:tracePt t="165338" x="9197975" y="2628900"/>
          <p14:tracePt t="165353" x="9205913" y="2628900"/>
          <p14:tracePt t="165360" x="9213850" y="2628900"/>
          <p14:tracePt t="165379" x="9223375" y="2628900"/>
          <p14:tracePt t="165394" x="9231313" y="2628900"/>
          <p14:tracePt t="165407" x="9239250" y="2628900"/>
          <p14:tracePt t="165421" x="9239250" y="2620963"/>
          <p14:tracePt t="166440" x="9231313" y="2628900"/>
          <p14:tracePt t="166447" x="9213850" y="2636838"/>
          <p14:tracePt t="166454" x="9182100" y="2662238"/>
          <p14:tracePt t="166460" x="9156700" y="2686050"/>
          <p14:tracePt t="166467" x="9105900" y="2728913"/>
          <p14:tracePt t="166474" x="9056688" y="2770188"/>
          <p14:tracePt t="166484" x="9007475" y="2811463"/>
          <p14:tracePt t="166487" x="8956675" y="2836863"/>
          <p14:tracePt t="166495" x="8899525" y="2878138"/>
          <p14:tracePt t="166502" x="8850313" y="2919413"/>
          <p14:tracePt t="166509" x="8799513" y="2952750"/>
          <p14:tracePt t="166517" x="8766175" y="2976563"/>
          <p14:tracePt t="166523" x="8742363" y="2994025"/>
          <p14:tracePt t="166530" x="8716963" y="3009900"/>
          <p14:tracePt t="166536" x="8699500" y="3017838"/>
          <p14:tracePt t="166544" x="8691563" y="3027363"/>
          <p14:tracePt t="166551" x="8675688" y="3043238"/>
          <p14:tracePt t="166557" x="8658225" y="3051175"/>
          <p14:tracePt t="166564" x="8634413" y="3076575"/>
          <p14:tracePt t="166571" x="8616950" y="3084513"/>
          <p14:tracePt t="166578" x="8609013" y="3101975"/>
          <p14:tracePt t="166585" x="8593138" y="3117850"/>
          <p14:tracePt t="166592" x="8575675" y="3135313"/>
          <p14:tracePt t="166600" x="8550275" y="3151188"/>
          <p14:tracePt t="166605" x="8534400" y="3167063"/>
          <p14:tracePt t="166613" x="8518525" y="3184525"/>
          <p14:tracePt t="166619" x="8493125" y="3200400"/>
          <p14:tracePt t="166627" x="8475663" y="3217863"/>
          <p14:tracePt t="166634" x="8451850" y="3241675"/>
          <p14:tracePt t="166640" x="8434388" y="3259138"/>
          <p14:tracePt t="166647" x="8426450" y="3267075"/>
          <p14:tracePt t="166653" x="8418513" y="3275013"/>
          <p14:tracePt t="166668" x="8410575" y="3275013"/>
          <p14:tracePt t="166674" x="8410575" y="3284538"/>
          <p14:tracePt t="166689" x="8401050" y="3292475"/>
          <p14:tracePt t="166716" x="8401050" y="3300413"/>
          <p14:tracePt t="168287" x="8459788" y="3275013"/>
          <p14:tracePt t="168294" x="8542338" y="3241675"/>
          <p14:tracePt t="168300" x="8634413" y="3225800"/>
          <p14:tracePt t="168307" x="8709025" y="3192463"/>
          <p14:tracePt t="168313" x="8775700" y="3167063"/>
          <p14:tracePt t="168324" x="8840788" y="3151188"/>
          <p14:tracePt t="168329" x="8899525" y="3135313"/>
          <p14:tracePt t="168335" x="8940800" y="3125788"/>
          <p14:tracePt t="168342" x="8990013" y="3101975"/>
          <p14:tracePt t="168348" x="9040813" y="3084513"/>
          <p14:tracePt t="168356" x="9082088" y="3068638"/>
          <p14:tracePt t="168362" x="9131300" y="3060700"/>
          <p14:tracePt t="168370" x="9172575" y="3051175"/>
          <p14:tracePt t="168379" x="9223375" y="3027363"/>
          <p14:tracePt t="168383" x="9256713" y="3017838"/>
          <p14:tracePt t="168390" x="9297988" y="3001963"/>
          <p14:tracePt t="168398" x="9331325" y="2994025"/>
          <p14:tracePt t="168404" x="9380538" y="2976563"/>
          <p14:tracePt t="168413" x="9413875" y="2968625"/>
          <p14:tracePt t="168418" x="9437688" y="2960688"/>
          <p14:tracePt t="168425" x="9488488" y="2943225"/>
          <p14:tracePt t="168431" x="9512300" y="2935288"/>
          <p14:tracePt t="168440" x="9537700" y="2927350"/>
          <p14:tracePt t="168446" x="9555163" y="2927350"/>
          <p14:tracePt t="168455" x="9571038" y="2919413"/>
          <p14:tracePt t="168459" x="9596438" y="2911475"/>
          <p14:tracePt t="168473" x="9604375" y="2901950"/>
          <p14:tracePt t="168481" x="9612313" y="2901950"/>
          <p14:tracePt t="168487" x="9620250" y="2901950"/>
          <p14:tracePt t="168502" x="9629775" y="2901950"/>
          <p14:tracePt t="168508" x="9637713" y="2894013"/>
          <p14:tracePt t="168522" x="9637713" y="2886075"/>
          <p14:tracePt t="168530" x="9653588" y="2886075"/>
          <p14:tracePt t="168535" x="9663113" y="2886075"/>
          <p14:tracePt t="168549" x="9671050" y="2886075"/>
          <p14:tracePt t="168556" x="9686925" y="2878138"/>
          <p14:tracePt t="168570" x="9694863" y="2878138"/>
          <p14:tracePt t="168581" x="9704388" y="2868613"/>
          <p14:tracePt t="168591" x="9704388" y="2860675"/>
          <p14:tracePt t="168598" x="9712325" y="2860675"/>
          <p14:tracePt t="168604" x="9720263" y="2860675"/>
          <p14:tracePt t="168619" x="9728200" y="2860675"/>
          <p14:tracePt t="168625" x="9728200" y="2852738"/>
          <p14:tracePt t="168640" x="9728200" y="2844800"/>
          <p14:tracePt t="168647" x="9737725" y="2844800"/>
          <p14:tracePt t="168667" x="9745663" y="2836863"/>
          <p14:tracePt t="168675" x="9745663" y="2819400"/>
          <p14:tracePt t="168681" x="9745663" y="2803525"/>
          <p14:tracePt t="168688" x="9753600" y="2778125"/>
          <p14:tracePt t="168696" x="9761538" y="2752725"/>
          <p14:tracePt t="168702" x="9761538" y="2728913"/>
          <p14:tracePt t="168708" x="9769475" y="2719388"/>
          <p14:tracePt t="168715" x="9769475" y="2695575"/>
          <p14:tracePt t="168723" x="9769475" y="2678113"/>
          <p14:tracePt t="168730" x="9769475" y="2670175"/>
          <p14:tracePt t="168736" x="9769475" y="2654300"/>
          <p14:tracePt t="168750" x="9769475" y="2644775"/>
          <p14:tracePt t="168757" x="9769475" y="2628900"/>
          <p14:tracePt t="168764" x="9769475" y="2611438"/>
          <p14:tracePt t="168771" x="9769475" y="2579688"/>
          <p14:tracePt t="168779" x="9769475" y="2546350"/>
          <p14:tracePt t="168784" x="9779000" y="2505075"/>
          <p14:tracePt t="168791" x="9779000" y="2471738"/>
          <p14:tracePt t="168798" x="9779000" y="2430463"/>
          <p14:tracePt t="168805" x="9786938" y="2387600"/>
          <p14:tracePt t="168813" x="9786938" y="2346325"/>
          <p14:tracePt t="168819" x="9794875" y="2297113"/>
          <p14:tracePt t="168827" x="9802813" y="2263775"/>
          <p14:tracePt t="168833" x="9802813" y="2238375"/>
          <p14:tracePt t="168841" x="9812338" y="2222500"/>
          <p14:tracePt t="168848" x="9812338" y="2206625"/>
          <p14:tracePt t="168863" x="9812338" y="2197100"/>
          <p14:tracePt t="168868" x="9812338" y="2181225"/>
          <p14:tracePt t="168874" x="9820275" y="2181225"/>
          <p14:tracePt t="168881" x="9820275" y="2173288"/>
          <p14:tracePt t="168888" x="9820275" y="2155825"/>
          <p14:tracePt t="168896" x="9828213" y="2139950"/>
          <p14:tracePt t="168903" x="9828213" y="2114550"/>
          <p14:tracePt t="168909" x="9836150" y="2098675"/>
          <p14:tracePt t="168916" x="9836150" y="2081213"/>
          <p14:tracePt t="168923" x="9844088" y="2055813"/>
          <p14:tracePt t="168930" x="9844088" y="2032000"/>
          <p14:tracePt t="168937" x="9844088" y="2024063"/>
          <p14:tracePt t="168946" x="9844088" y="1998663"/>
          <p14:tracePt t="168950" x="9844088" y="1990725"/>
          <p14:tracePt t="168957" x="9853613" y="1990725"/>
          <p14:tracePt t="168964" x="9853613" y="1981200"/>
          <p14:tracePt t="168979" x="9853613" y="1973263"/>
          <p14:tracePt t="168985" x="9853613" y="1965325"/>
          <p14:tracePt t="168998" x="9853613" y="1957388"/>
          <p14:tracePt t="169006" x="9853613" y="1949450"/>
          <p14:tracePt t="169034" x="9853613" y="1939925"/>
          <p14:tracePt t="169040" x="9853613" y="1931988"/>
          <p14:tracePt t="169062" x="9853613" y="1924050"/>
          <p14:tracePt t="169081" x="9861550" y="1924050"/>
          <p14:tracePt t="169089" x="9861550" y="1916113"/>
          <p14:tracePt t="169111" x="9861550" y="1906588"/>
          <p14:tracePt t="169145" x="9861550" y="1898650"/>
          <p14:tracePt t="169158" x="9869488" y="1890713"/>
          <p14:tracePt t="169165" x="9869488" y="1882775"/>
          <p14:tracePt t="169186" x="9869488" y="1874838"/>
          <p14:tracePt t="169196" x="9869488" y="1865313"/>
          <p14:tracePt t="169234" x="9869488" y="1857375"/>
          <p14:tracePt t="169241" x="9861550" y="1857375"/>
          <p14:tracePt t="169254" x="9853613" y="1849438"/>
          <p14:tracePt t="169269" x="9828213" y="1841500"/>
          <p14:tracePt t="169276" x="9812338" y="1831975"/>
          <p14:tracePt t="169282" x="9786938" y="1831975"/>
          <p14:tracePt t="169289" x="9761538" y="1824038"/>
          <p14:tracePt t="169296" x="9745663" y="1816100"/>
          <p14:tracePt t="169303" x="9728200" y="1800225"/>
          <p14:tracePt t="169312" x="9704388" y="1800225"/>
          <p14:tracePt t="169317" x="9686925" y="1790700"/>
          <p14:tracePt t="169324" x="9663113" y="1782763"/>
          <p14:tracePt t="169331" x="9653588" y="1774825"/>
          <p14:tracePt t="169337" x="9637713" y="1774825"/>
          <p14:tracePt t="169346" x="9629775" y="1774825"/>
          <p14:tracePt t="169351" x="9620250" y="1774825"/>
          <p14:tracePt t="169358" x="9612313" y="1766888"/>
          <p14:tracePt t="169372" x="9604375" y="1757363"/>
          <p14:tracePt t="169380" x="9596438" y="1757363"/>
          <p14:tracePt t="169387" x="9588500" y="1757363"/>
          <p14:tracePt t="169400" x="9588500" y="1749425"/>
          <p14:tracePt t="169407" x="9578975" y="1749425"/>
          <p14:tracePt t="169414" x="9571038" y="1749425"/>
          <p14:tracePt t="169430" x="9563100" y="1749425"/>
          <p14:tracePt t="169442" x="9555163" y="1749425"/>
          <p14:tracePt t="169455" x="9545638" y="1749425"/>
          <p14:tracePt t="169490" x="9537700" y="1749425"/>
          <p14:tracePt t="169504" x="9529763" y="1749425"/>
          <p14:tracePt t="169531" x="9521825" y="1749425"/>
          <p14:tracePt t="169538" x="9512300" y="1749425"/>
          <p14:tracePt t="169552" x="9504363" y="1749425"/>
          <p14:tracePt t="169566" x="9496425" y="1749425"/>
          <p14:tracePt t="169574" x="9488488" y="1749425"/>
          <p14:tracePt t="169587" x="9480550" y="1749425"/>
          <p14:tracePt t="169596" x="9471025" y="1749425"/>
          <p14:tracePt t="169600" x="9463088" y="1749425"/>
          <p14:tracePt t="169621" x="9455150" y="1749425"/>
          <p14:tracePt t="169635" x="9447213" y="1749425"/>
          <p14:tracePt t="169648" x="9437688" y="1749425"/>
          <p14:tracePt t="169656" x="9429750" y="1749425"/>
          <p14:tracePt t="169664" x="9429750" y="1757363"/>
          <p14:tracePt t="169669" x="9421813" y="1757363"/>
          <p14:tracePt t="169680" x="9413875" y="1757363"/>
          <p14:tracePt t="169683" x="9405938" y="1757363"/>
          <p14:tracePt t="169697" x="9388475" y="1757363"/>
          <p14:tracePt t="169704" x="9380538" y="1757363"/>
          <p14:tracePt t="169718" x="9372600" y="1757363"/>
          <p14:tracePt t="169731" x="9363075" y="1757363"/>
          <p14:tracePt t="169739" x="9355138" y="1757363"/>
          <p14:tracePt t="169850" x="9355138" y="1749425"/>
          <p14:tracePt t="169864" x="9363075" y="1749425"/>
          <p14:tracePt t="169871" x="9372600" y="1749425"/>
          <p14:tracePt t="169884" x="9388475" y="1749425"/>
          <p14:tracePt t="169891" x="9396413" y="1749425"/>
          <p14:tracePt t="169897" x="9413875" y="1749425"/>
          <p14:tracePt t="169904" x="9421813" y="1749425"/>
          <p14:tracePt t="169919" x="9437688" y="1749425"/>
          <p14:tracePt t="169925" x="9447213" y="1749425"/>
          <p14:tracePt t="169939" x="9455150" y="1749425"/>
          <p14:tracePt t="169947" x="9463088" y="1749425"/>
          <p14:tracePt t="169953" x="9471025" y="1749425"/>
          <p14:tracePt t="169967" x="9480550" y="1749425"/>
          <p14:tracePt t="169981" x="9488488" y="1749425"/>
          <p14:tracePt t="169988" x="9496425" y="1749425"/>
          <p14:tracePt t="169996" x="9504363" y="1749425"/>
          <p14:tracePt t="170002" x="9512300" y="1749425"/>
          <p14:tracePt t="170008" x="9529763" y="1749425"/>
          <p14:tracePt t="170015" x="9563100" y="1749425"/>
          <p14:tracePt t="170024" x="9588500" y="1749425"/>
          <p14:tracePt t="170030" x="9620250" y="1749425"/>
          <p14:tracePt t="170036" x="9653588" y="1749425"/>
          <p14:tracePt t="170043" x="9678988" y="1749425"/>
          <p14:tracePt t="170049" x="9704388" y="1749425"/>
          <p14:tracePt t="170056" x="9737725" y="1749425"/>
          <p14:tracePt t="170063" x="9761538" y="1749425"/>
          <p14:tracePt t="170071" x="9779000" y="1749425"/>
          <p14:tracePt t="170077" x="9812338" y="1749425"/>
          <p14:tracePt t="170084" x="9836150" y="1749425"/>
          <p14:tracePt t="170091" x="9861550" y="1749425"/>
          <p14:tracePt t="170098" x="9877425" y="1757363"/>
          <p14:tracePt t="170105" x="9894888" y="1757363"/>
          <p14:tracePt t="170114" x="9910763" y="1766888"/>
          <p14:tracePt t="170126" x="9918700" y="1766888"/>
          <p14:tracePt t="170133" x="9928225" y="1766888"/>
          <p14:tracePt t="170154" x="9936163" y="1766888"/>
          <p14:tracePt t="170174" x="9944100" y="1766888"/>
          <p14:tracePt t="170196" x="9952038" y="1766888"/>
          <p14:tracePt t="171995" x="9952038" y="1782763"/>
          <p14:tracePt t="172003" x="9952038" y="1808163"/>
          <p14:tracePt t="172009" x="9952038" y="1831975"/>
          <p14:tracePt t="172016" x="9952038" y="1865313"/>
          <p14:tracePt t="172022" x="9952038" y="1890713"/>
          <p14:tracePt t="172030" x="9952038" y="1906588"/>
          <p14:tracePt t="172037" x="9952038" y="1931988"/>
          <p14:tracePt t="172043" x="9952038" y="1957388"/>
          <p14:tracePt t="172050" x="9952038" y="1973263"/>
          <p14:tracePt t="172058" x="9952038" y="2006600"/>
          <p14:tracePt t="172064" x="9961563" y="2039938"/>
          <p14:tracePt t="172071" x="9961563" y="2065338"/>
          <p14:tracePt t="172078" x="9977438" y="2081213"/>
          <p14:tracePt t="172086" x="9994900" y="2114550"/>
          <p14:tracePt t="172093" x="10002838" y="2139950"/>
          <p14:tracePt t="172099" x="10018713" y="2163763"/>
          <p14:tracePt t="172105" x="10036175" y="2181225"/>
          <p14:tracePt t="172112" x="10052050" y="2214563"/>
          <p14:tracePt t="172120" x="10069513" y="2222500"/>
          <p14:tracePt t="172127" x="10085388" y="2247900"/>
          <p14:tracePt t="172134" x="10093325" y="2263775"/>
          <p14:tracePt t="172140" x="10118725" y="2281238"/>
          <p14:tracePt t="172147" x="10134600" y="2297113"/>
          <p14:tracePt t="172154" x="10152063" y="2312988"/>
          <p14:tracePt t="172161" x="10160000" y="2322513"/>
          <p14:tracePt t="172170" x="10175875" y="2338388"/>
          <p14:tracePt t="172175" x="10185400" y="2346325"/>
          <p14:tracePt t="172182" x="10201275" y="2355850"/>
          <p14:tracePt t="172189" x="10209213" y="2363788"/>
          <p14:tracePt t="172195" x="10218738" y="2371725"/>
          <p14:tracePt t="172204" x="10234613" y="2371725"/>
          <p14:tracePt t="172209" x="10234613" y="2379663"/>
          <p14:tracePt t="172217" x="10242550" y="2379663"/>
          <p14:tracePt t="172223" x="10250488" y="2379663"/>
          <p14:tracePt t="172230" x="10260013" y="2379663"/>
          <p14:tracePt t="172237" x="10267950" y="2387600"/>
          <p14:tracePt t="172244" x="10275888" y="2387600"/>
          <p14:tracePt t="172254" x="10275888" y="2397125"/>
          <p14:tracePt t="172258" x="10293350" y="2405063"/>
          <p14:tracePt t="172265" x="10301288" y="2405063"/>
          <p14:tracePt t="172271" x="10309225" y="2405063"/>
          <p14:tracePt t="172278" x="10317163" y="2405063"/>
          <p14:tracePt t="172286" x="10325100" y="2413000"/>
          <p14:tracePt t="172294" x="10342563" y="2420938"/>
          <p14:tracePt t="172299" x="10358438" y="2420938"/>
          <p14:tracePt t="172313" x="10375900" y="2430463"/>
          <p14:tracePt t="172320" x="10391775" y="2430463"/>
          <p14:tracePt t="172327" x="10391775" y="2438400"/>
          <p14:tracePt t="172334" x="10409238" y="2438400"/>
          <p14:tracePt t="172341" x="10417175" y="2438400"/>
          <p14:tracePt t="172354" x="10425113" y="2446338"/>
          <p14:tracePt t="172363" x="10433050" y="2446338"/>
          <p14:tracePt t="172370" x="10442575" y="2454275"/>
          <p14:tracePt t="172376" x="10450513" y="2454275"/>
          <p14:tracePt t="172383" x="10458450" y="2454275"/>
          <p14:tracePt t="172389" x="10466388" y="2462213"/>
          <p14:tracePt t="172396" x="10475913" y="2462213"/>
          <p14:tracePt t="172404" x="10483850" y="2462213"/>
          <p14:tracePt t="172415" x="10499725" y="2462213"/>
          <p14:tracePt t="172416" x="10507663" y="2471738"/>
          <p14:tracePt t="172424" x="10517188" y="2471738"/>
          <p14:tracePt t="172431" x="10525125" y="2471738"/>
          <p14:tracePt t="172437" x="10541000" y="2479675"/>
          <p14:tracePt t="172454" x="10558463" y="2487613"/>
          <p14:tracePt t="172458" x="10566400" y="2487613"/>
          <p14:tracePt t="172472" x="10582275" y="2487613"/>
          <p14:tracePt t="172479" x="10591800" y="2487613"/>
          <p14:tracePt t="172487" x="10591800" y="2495550"/>
          <p14:tracePt t="172493" x="10599738" y="2495550"/>
          <p14:tracePt t="172500" x="10615613" y="2505075"/>
          <p14:tracePt t="172514" x="10625138" y="2513013"/>
          <p14:tracePt t="172521" x="10633075" y="2513013"/>
          <p14:tracePt t="172528" x="10641013" y="2520950"/>
          <p14:tracePt t="172537" x="10656888" y="2520950"/>
          <p14:tracePt t="172542" x="10666413" y="2528888"/>
          <p14:tracePt t="172550" x="10674350" y="2536825"/>
          <p14:tracePt t="172555" x="10682288" y="2536825"/>
          <p14:tracePt t="172563" x="10690225" y="2546350"/>
          <p14:tracePt t="172570" x="10690225" y="2554288"/>
          <p14:tracePt t="172576" x="10707688" y="2554288"/>
          <p14:tracePt t="172583" x="10715625" y="2554288"/>
          <p14:tracePt t="172590" x="10715625" y="2562225"/>
          <p14:tracePt t="172597" x="10731500" y="2570163"/>
          <p14:tracePt t="172604" x="10731500" y="2579688"/>
          <p14:tracePt t="172611" x="10741025" y="2579688"/>
          <p14:tracePt t="172620" x="10748963" y="2587625"/>
          <p14:tracePt t="172624" x="10756900" y="2587625"/>
          <p14:tracePt t="172633" x="10764838" y="2595563"/>
          <p14:tracePt t="172638" x="10774363" y="2595563"/>
          <p14:tracePt t="172646" x="10782300" y="2603500"/>
          <p14:tracePt t="172667" x="10790238" y="2611438"/>
          <p14:tracePt t="172673" x="10798175" y="2611438"/>
          <p14:tracePt t="172681" x="10798175" y="2620963"/>
          <p14:tracePt t="172687" x="10807700" y="2620963"/>
          <p14:tracePt t="172703" x="10815638" y="2620963"/>
          <p14:tracePt t="172715" x="10815638" y="2628900"/>
          <p14:tracePt t="172722" x="10823575" y="2628900"/>
          <p14:tracePt t="172729" x="10823575" y="2636838"/>
          <p14:tracePt t="172764" x="10823575" y="2644775"/>
          <p14:tracePt t="172777" x="10823575" y="2654300"/>
          <p14:tracePt t="172790" x="10823575" y="2662238"/>
          <p14:tracePt t="172798" x="10815638" y="2662238"/>
          <p14:tracePt t="172804" x="10807700" y="2670175"/>
          <p14:tracePt t="172811" x="10807700" y="2678113"/>
          <p14:tracePt t="172820" x="10798175" y="2678113"/>
          <p14:tracePt t="172825" x="10790238" y="2678113"/>
          <p14:tracePt t="172832" x="10790238" y="2686050"/>
          <p14:tracePt t="172838" x="10782300" y="2695575"/>
          <p14:tracePt t="172846" x="10774363" y="2695575"/>
          <p14:tracePt t="172854" x="10764838" y="2703513"/>
          <p14:tracePt t="172867" x="10756900" y="2703513"/>
          <p14:tracePt t="172881" x="10748963" y="2703513"/>
          <p14:tracePt t="172888" x="10748963" y="2711450"/>
          <p14:tracePt t="172894" x="10741025" y="2711450"/>
          <p14:tracePt t="172904" x="10741025" y="2719388"/>
          <p14:tracePt t="172908" x="10731500" y="2719388"/>
          <p14:tracePt t="172921" x="10723563" y="2719388"/>
          <p14:tracePt t="173087" x="10731500" y="2719388"/>
          <p14:tracePt t="173115" x="10741025" y="2719388"/>
          <p14:tracePt t="173136" x="10748963" y="2719388"/>
          <p14:tracePt t="173150" x="10764838" y="2719388"/>
          <p14:tracePt t="173157" x="10774363" y="2719388"/>
          <p14:tracePt t="173163" x="10782300" y="2719388"/>
          <p14:tracePt t="173170" x="10790238" y="2719388"/>
          <p14:tracePt t="173177" x="10807700" y="2719388"/>
          <p14:tracePt t="173184" x="10823575" y="2719388"/>
          <p14:tracePt t="173191" x="10831513" y="2719388"/>
          <p14:tracePt t="173198" x="10839450" y="2719388"/>
          <p14:tracePt t="173205" x="10848975" y="2719388"/>
          <p14:tracePt t="173212" x="10856913" y="2719388"/>
          <p14:tracePt t="173220" x="10864850" y="2719388"/>
          <p14:tracePt t="173234" x="10882313" y="2719388"/>
          <p14:tracePt t="173240" x="10890250" y="2719388"/>
          <p14:tracePt t="173255" x="10906125" y="2719388"/>
          <p14:tracePt t="173261" x="10914063" y="2719388"/>
          <p14:tracePt t="173275" x="10931525" y="2719388"/>
          <p14:tracePt t="173283" x="10939463" y="2719388"/>
          <p14:tracePt t="173288" x="10956925" y="2719388"/>
          <p14:tracePt t="173296" x="10972800" y="2719388"/>
          <p14:tracePt t="173304" x="10988675" y="2719388"/>
          <p14:tracePt t="173310" x="11014075" y="2719388"/>
          <p14:tracePt t="173317" x="11039475" y="2719388"/>
          <p14:tracePt t="173323" x="11055350" y="2719388"/>
          <p14:tracePt t="173330" x="11072813" y="2719388"/>
          <p14:tracePt t="173338" x="11096625" y="2728913"/>
          <p14:tracePt t="173344" x="11106150" y="2728913"/>
          <p14:tracePt t="173354" x="11114088" y="2728913"/>
          <p14:tracePt t="173358" x="11122025" y="2728913"/>
          <p14:tracePt t="173366" x="11129963" y="2728913"/>
          <p14:tracePt t="173378" x="11137900" y="2728913"/>
          <p14:tracePt t="173388" x="11147425" y="2728913"/>
          <p14:tracePt t="173414" x="11155363" y="2728913"/>
          <p14:tracePt t="173427" x="11163300" y="2728913"/>
          <p14:tracePt t="173454" x="11171238" y="2728913"/>
          <p14:tracePt t="173462" x="11180763" y="2728913"/>
          <p14:tracePt t="173475" x="11188700" y="2728913"/>
          <p14:tracePt t="173503" x="11196638" y="2728913"/>
          <p14:tracePt t="173524" x="11204575" y="2728913"/>
          <p14:tracePt t="173587" x="11214100" y="2728913"/>
          <p14:tracePt t="173607" x="11222038" y="2728913"/>
          <p14:tracePt t="173621" x="11229975" y="2728913"/>
          <p14:tracePt t="173655" x="11237913" y="2728913"/>
          <p14:tracePt t="173670" x="11245850" y="2728913"/>
          <p14:tracePt t="173684" x="11255375" y="2728913"/>
          <p14:tracePt t="173697" x="11263313" y="2728913"/>
          <p14:tracePt t="173704" x="11271250" y="2728913"/>
          <p14:tracePt t="173711" x="11279188" y="2728913"/>
          <p14:tracePt t="173721" x="11296650" y="2728913"/>
          <p14:tracePt t="173724" x="11312525" y="2728913"/>
          <p14:tracePt t="173731" x="11320463" y="2728913"/>
          <p14:tracePt t="173739" x="11329988" y="2728913"/>
          <p14:tracePt t="173745" x="11337925" y="2728913"/>
          <p14:tracePt t="173755" x="11345863" y="2728913"/>
          <p14:tracePt t="173759" x="11353800" y="2728913"/>
          <p14:tracePt t="173766" x="11363325" y="2728913"/>
          <p14:tracePt t="173780" x="11371263" y="2728913"/>
          <p14:tracePt t="173788" x="11379200" y="2728913"/>
          <p14:tracePt t="173814" x="11387138" y="2728913"/>
          <p14:tracePt t="173829" x="11395075" y="2728913"/>
          <p14:tracePt t="174547" x="11387138" y="2728913"/>
          <p14:tracePt t="174596" x="11387138" y="2736850"/>
          <p14:tracePt t="174665" x="11379200" y="2736850"/>
          <p14:tracePt t="175115" x="11371263" y="2736850"/>
          <p14:tracePt t="175142" x="11363325" y="2744788"/>
          <p14:tracePt t="175157" x="11345863" y="2752725"/>
          <p14:tracePt t="175163" x="11320463" y="2770188"/>
          <p14:tracePt t="175170" x="11304588" y="2786063"/>
          <p14:tracePt t="175177" x="11288713" y="2786063"/>
          <p14:tracePt t="175185" x="11263313" y="2803525"/>
          <p14:tracePt t="175191" x="11237913" y="2811463"/>
          <p14:tracePt t="175198" x="11222038" y="2827338"/>
          <p14:tracePt t="175205" x="11204575" y="2836863"/>
          <p14:tracePt t="175212" x="11188700" y="2844800"/>
          <p14:tracePt t="175219" x="11163300" y="2852738"/>
          <p14:tracePt t="175226" x="11155363" y="2852738"/>
          <p14:tracePt t="175240" x="11147425" y="2852738"/>
          <p14:tracePt t="175247" x="11137900" y="2852738"/>
          <p14:tracePt t="175254" x="11137900" y="2860675"/>
          <p14:tracePt t="175260" x="11129963" y="2860675"/>
          <p14:tracePt t="175270" x="11122025" y="2860675"/>
          <p14:tracePt t="175274" x="11114088" y="2860675"/>
          <p14:tracePt t="175288" x="11106150" y="2860675"/>
          <p14:tracePt t="175295" x="11088688" y="2868613"/>
          <p14:tracePt t="175303" x="11063288" y="2868613"/>
          <p14:tracePt t="175309" x="11031538" y="2878138"/>
          <p14:tracePt t="175315" x="10998200" y="2878138"/>
          <p14:tracePt t="175322" x="10972800" y="2878138"/>
          <p14:tracePt t="175330" x="10947400" y="2878138"/>
          <p14:tracePt t="175337" x="10923588" y="2878138"/>
          <p14:tracePt t="175344" x="10906125" y="2878138"/>
          <p14:tracePt t="175353" x="10898188" y="2878138"/>
          <p14:tracePt t="175357" x="10890250" y="2878138"/>
          <p14:tracePt t="175364" x="10882313" y="2878138"/>
          <p14:tracePt t="175378" x="10864850" y="2878138"/>
          <p14:tracePt t="175386" x="10864850" y="2868613"/>
          <p14:tracePt t="175392" x="10856913" y="2868613"/>
          <p14:tracePt t="175399" x="10839450" y="2868613"/>
          <p14:tracePt t="175405" x="10823575" y="2860675"/>
          <p14:tracePt t="175414" x="10798175" y="2860675"/>
          <p14:tracePt t="175418" x="10774363" y="2852738"/>
          <p14:tracePt t="175427" x="10756900" y="2844800"/>
          <p14:tracePt t="175435" x="10748963" y="2836863"/>
          <p14:tracePt t="175441" x="10731500" y="2836863"/>
          <p14:tracePt t="175448" x="10707688" y="2827338"/>
          <p14:tracePt t="175455" x="10707688" y="2819400"/>
          <p14:tracePt t="175461" x="10699750" y="2819400"/>
          <p14:tracePt t="175469" x="10690225" y="2819400"/>
          <p14:tracePt t="175474" x="10682288" y="2811463"/>
          <p14:tracePt t="175488" x="10682288" y="2803525"/>
          <p14:tracePt t="175496" x="10674350" y="2803525"/>
          <p14:tracePt t="175503" x="10666413" y="2803525"/>
          <p14:tracePt t="175510" x="10666413" y="2794000"/>
          <p14:tracePt t="175530" x="10656888" y="2794000"/>
          <p14:tracePt t="175536" x="10656888" y="2786063"/>
          <p14:tracePt t="175544" x="10648950" y="2786063"/>
          <p14:tracePt t="175553" x="10641013" y="2786063"/>
          <p14:tracePt t="175557" x="10641013" y="2778125"/>
          <p14:tracePt t="175571" x="10633075" y="2770188"/>
          <p14:tracePt t="175579" x="10625138" y="2760663"/>
          <p14:tracePt t="175586" x="10625138" y="2752725"/>
          <p14:tracePt t="175600" x="10615613" y="2752725"/>
          <p14:tracePt t="175613" x="10607675" y="2744788"/>
          <p14:tracePt t="175621" x="10607675" y="2736850"/>
          <p14:tracePt t="175635" x="10599738" y="2736850"/>
          <p14:tracePt t="175654" x="10599738" y="2728913"/>
          <p14:tracePt t="175662" x="10599738" y="2719388"/>
          <p14:tracePt t="175669" x="10599738" y="2711450"/>
          <p14:tracePt t="175682" x="10599738" y="2703513"/>
          <p14:tracePt t="175689" x="10599738" y="2686050"/>
          <p14:tracePt t="175696" x="10599738" y="2670175"/>
          <p14:tracePt t="175703" x="10599738" y="2644775"/>
          <p14:tracePt t="175712" x="10607675" y="2628900"/>
          <p14:tracePt t="175719" x="10615613" y="2603500"/>
          <p14:tracePt t="175724" x="10633075" y="2587625"/>
          <p14:tracePt t="175731" x="10648950" y="2562225"/>
          <p14:tracePt t="175737" x="10666413" y="2546350"/>
          <p14:tracePt t="175744" x="10690225" y="2536825"/>
          <p14:tracePt t="175752" x="10699750" y="2520950"/>
          <p14:tracePt t="175758" x="10723563" y="2505075"/>
          <p14:tracePt t="175765" x="10741025" y="2487613"/>
          <p14:tracePt t="175772" x="10764838" y="2479675"/>
          <p14:tracePt t="175779" x="10782300" y="2462213"/>
          <p14:tracePt t="175786" x="10798175" y="2462213"/>
          <p14:tracePt t="175796" x="10823575" y="2462213"/>
          <p14:tracePt t="175802" x="10839450" y="2454275"/>
          <p14:tracePt t="175806" x="10856913" y="2454275"/>
          <p14:tracePt t="175814" x="10882313" y="2446338"/>
          <p14:tracePt t="175821" x="10906125" y="2446338"/>
          <p14:tracePt t="175828" x="10923588" y="2446338"/>
          <p14:tracePt t="175835" x="10947400" y="2446338"/>
          <p14:tracePt t="175841" x="10972800" y="2446338"/>
          <p14:tracePt t="175848" x="10988675" y="2446338"/>
          <p14:tracePt t="175855" x="11014075" y="2446338"/>
          <p14:tracePt t="175862" x="11039475" y="2438400"/>
          <p14:tracePt t="175869" x="11055350" y="2438400"/>
          <p14:tracePt t="175876" x="11063288" y="2438400"/>
          <p14:tracePt t="175887" x="11080750" y="2438400"/>
          <p14:tracePt t="175890" x="11088688" y="2438400"/>
          <p14:tracePt t="175897" x="11106150" y="2438400"/>
          <p14:tracePt t="175903" x="11114088" y="2438400"/>
          <p14:tracePt t="175924" x="11122025" y="2438400"/>
          <p14:tracePt t="175931" x="11129963" y="2438400"/>
          <p14:tracePt t="175947" x="11137900" y="2438400"/>
          <p14:tracePt t="175953" x="11147425" y="2438400"/>
          <p14:tracePt t="175959" x="11155363" y="2438400"/>
          <p14:tracePt t="175966" x="11163300" y="2438400"/>
          <p14:tracePt t="175972" x="11171238" y="2438400"/>
          <p14:tracePt t="175980" x="11180763" y="2438400"/>
          <p14:tracePt t="176001" x="11188700" y="2438400"/>
          <p14:tracePt t="176002" x="11196638" y="2438400"/>
          <p14:tracePt t="176007" x="11204575" y="2438400"/>
          <p14:tracePt t="176014" x="11214100" y="2438400"/>
          <p14:tracePt t="176020" x="11222038" y="2438400"/>
          <p14:tracePt t="176036" x="11229975" y="2438400"/>
          <p14:tracePt t="176042" x="11237913" y="2438400"/>
          <p14:tracePt t="176064" x="11245850" y="2438400"/>
          <p14:tracePt t="176070" x="11255375" y="2446338"/>
          <p14:tracePt t="176077" x="11263313" y="2446338"/>
          <p14:tracePt t="176090" x="11271250" y="2454275"/>
          <p14:tracePt t="176104" x="11279188" y="2454275"/>
          <p14:tracePt t="176120" x="11279188" y="2462213"/>
          <p14:tracePt t="176125" x="11288713" y="2462213"/>
          <p14:tracePt t="176138" x="11296650" y="2471738"/>
          <p14:tracePt t="176146" x="11296650" y="2479675"/>
          <p14:tracePt t="176159" x="11304588" y="2479675"/>
          <p14:tracePt t="176166" x="11304588" y="2487613"/>
          <p14:tracePt t="176173" x="11304588" y="2495550"/>
          <p14:tracePt t="176187" x="11304588" y="2505075"/>
          <p14:tracePt t="176194" x="11312525" y="2513013"/>
          <p14:tracePt t="176208" x="11320463" y="2513013"/>
          <p14:tracePt t="176222" x="11320463" y="2520950"/>
          <p14:tracePt t="176229" x="11320463" y="2528888"/>
          <p14:tracePt t="176245" x="11329988" y="2536825"/>
          <p14:tracePt t="176256" x="11337925" y="2546350"/>
          <p14:tracePt t="176263" x="11337925" y="2554288"/>
          <p14:tracePt t="176270" x="11345863" y="2554288"/>
          <p14:tracePt t="176277" x="11345863" y="2562225"/>
          <p14:tracePt t="176291" x="11345863" y="2570163"/>
          <p14:tracePt t="176298" x="11353800" y="2579688"/>
          <p14:tracePt t="176318" x="11363325" y="2579688"/>
          <p14:tracePt t="176326" x="11363325" y="2587625"/>
          <p14:tracePt t="176339" x="11363325" y="2595563"/>
          <p14:tracePt t="176346" x="11371263" y="2595563"/>
          <p14:tracePt t="176368" x="11379200" y="2595563"/>
          <p14:tracePt t="176374" x="11379200" y="2603500"/>
          <p14:tracePt t="176382" x="11387138" y="2603500"/>
          <p14:tracePt t="176388" x="11387138" y="2611438"/>
          <p14:tracePt t="176409" x="11387138" y="2620963"/>
          <p14:tracePt t="176422" x="11395075" y="2620963"/>
          <p14:tracePt t="176443" x="11404600" y="2628900"/>
          <p14:tracePt t="176457" x="11404600" y="2636838"/>
          <p14:tracePt t="176478" x="11412538" y="2636838"/>
          <p14:tracePt t="176492" x="11420475" y="2644775"/>
          <p14:tracePt t="176505" x="11420475" y="2654300"/>
          <p14:tracePt t="176520" x="11420475" y="2662238"/>
          <p14:tracePt t="176588" x="11420475" y="2670175"/>
          <p14:tracePt t="176594" x="11428413" y="2670175"/>
          <p14:tracePt t="180362" x="11428413" y="2686050"/>
          <p14:tracePt t="180368" x="11412538" y="2719388"/>
          <p14:tracePt t="180375" x="11395075" y="2760663"/>
          <p14:tracePt t="180382" x="11387138" y="2786063"/>
          <p14:tracePt t="180390" x="11371263" y="2827338"/>
          <p14:tracePt t="180397" x="11363325" y="2852738"/>
          <p14:tracePt t="180403" x="11353800" y="2878138"/>
          <p14:tracePt t="180410" x="11353800" y="2901950"/>
          <p14:tracePt t="180417" x="11353800" y="2927350"/>
          <p14:tracePt t="180424" x="11353800" y="2943225"/>
          <p14:tracePt t="180430" x="11345863" y="2976563"/>
          <p14:tracePt t="180438" x="11345863" y="3001963"/>
          <p14:tracePt t="180447" x="11337925" y="3035300"/>
          <p14:tracePt t="180452" x="11337925" y="3051175"/>
          <p14:tracePt t="180459" x="11329988" y="3084513"/>
          <p14:tracePt t="180465" x="11329988" y="3117850"/>
          <p14:tracePt t="180474" x="11329988" y="3159125"/>
          <p14:tracePt t="180480" x="11320463" y="3200400"/>
          <p14:tracePt t="180487" x="11320463" y="3241675"/>
          <p14:tracePt t="180494" x="11304588" y="3300413"/>
          <p14:tracePt t="180500" x="11304588" y="3359150"/>
          <p14:tracePt t="180507" x="11304588" y="3416300"/>
          <p14:tracePt t="180514" x="11304588" y="3449638"/>
          <p14:tracePt t="180521" x="11304588" y="3475038"/>
          <p14:tracePt t="180531" x="11304588" y="3508375"/>
          <p14:tracePt t="180535" x="11304588" y="3532188"/>
          <p14:tracePt t="180542" x="11304588" y="3557588"/>
          <p14:tracePt t="180548" x="11304588" y="3573463"/>
          <p14:tracePt t="180555" x="11312525" y="3598863"/>
          <p14:tracePt t="180564" x="11312525" y="3616325"/>
          <p14:tracePt t="180569" x="11312525" y="3632200"/>
          <p14:tracePt t="180576" x="11320463" y="3657600"/>
          <p14:tracePt t="180583" x="11320463" y="3681413"/>
          <p14:tracePt t="180589" x="11329988" y="3698875"/>
          <p14:tracePt t="180597" x="11329988" y="3732213"/>
          <p14:tracePt t="180604" x="11329988" y="3756025"/>
          <p14:tracePt t="180613" x="11337925" y="3789363"/>
          <p14:tracePt t="180618" x="11337925" y="3814763"/>
          <p14:tracePt t="180625" x="11345863" y="3848100"/>
          <p14:tracePt t="180633" x="11353800" y="3881438"/>
          <p14:tracePt t="180640" x="11363325" y="3914775"/>
          <p14:tracePt t="180647" x="11363325" y="3946525"/>
          <p14:tracePt t="180653" x="11371263" y="3971925"/>
          <p14:tracePt t="180660" x="11379200" y="3997325"/>
          <p14:tracePt t="180666" x="11387138" y="4021138"/>
          <p14:tracePt t="180675" x="11387138" y="4046538"/>
          <p14:tracePt t="180681" x="11395075" y="4054475"/>
          <p14:tracePt t="180687" x="11395075" y="4064000"/>
          <p14:tracePt t="180694" x="11395075" y="4071938"/>
          <p14:tracePt t="180709" x="11404600" y="4079875"/>
          <p14:tracePt t="180722" x="11404600" y="4087813"/>
          <p14:tracePt t="180730" x="11412538" y="4097338"/>
          <p14:tracePt t="180742" x="11412538" y="4105275"/>
          <p14:tracePt t="180756" x="11412538" y="4113213"/>
          <p14:tracePt t="180783" x="11412538" y="4121150"/>
          <p14:tracePt t="180791" x="11412538" y="4129088"/>
          <p14:tracePt t="180797" x="11420475" y="4138613"/>
          <p14:tracePt t="180814" x="11428413" y="4138613"/>
          <p14:tracePt t="180818" x="11428413" y="4146550"/>
          <p14:tracePt t="180825" x="11428413" y="4154488"/>
          <p14:tracePt t="180832" x="11437938" y="4154488"/>
          <p14:tracePt t="180839" x="11437938" y="4162425"/>
          <p14:tracePt t="180847" x="11437938" y="4171950"/>
          <p14:tracePt t="180854" x="11437938" y="4179888"/>
          <p14:tracePt t="180861" x="11445875" y="4179888"/>
          <p14:tracePt t="180866" x="11445875" y="4187825"/>
          <p14:tracePt t="180875" x="11453813" y="4195763"/>
          <p14:tracePt t="180881" x="11453813" y="4203700"/>
          <p14:tracePt t="180888" x="11453813" y="4213225"/>
          <p14:tracePt t="180894" x="11453813" y="4221163"/>
          <p14:tracePt t="180909" x="11453813" y="4237038"/>
          <p14:tracePt t="180915" x="11461750" y="4246563"/>
          <p14:tracePt t="180931" x="11461750" y="4262438"/>
          <p14:tracePt t="180936" x="11461750" y="4270375"/>
          <p14:tracePt t="180950" x="11461750" y="4278313"/>
          <p14:tracePt t="180957" x="11461750" y="4287838"/>
          <p14:tracePt t="180971" x="11461750" y="4295775"/>
          <p14:tracePt t="180980" x="11461750" y="4303713"/>
          <p14:tracePt t="180984" x="11461750" y="4311650"/>
          <p14:tracePt t="180998" x="11461750" y="4321175"/>
          <p14:tracePt t="181014" x="11461750" y="4337050"/>
          <p14:tracePt t="181026" x="11461750" y="4362450"/>
          <p14:tracePt t="181033" x="11461750" y="4378325"/>
          <p14:tracePt t="181040" x="11461750" y="4411663"/>
          <p14:tracePt t="181047" x="11453813" y="4445000"/>
          <p14:tracePt t="181053" x="11445875" y="4486275"/>
          <p14:tracePt t="181063" x="11437938" y="4545013"/>
          <p14:tracePt t="181067" x="11420475" y="4594225"/>
          <p14:tracePt t="181074" x="11412538" y="4635500"/>
          <p14:tracePt t="181082" x="11395075" y="4694238"/>
          <p14:tracePt t="181088" x="11379200" y="4759325"/>
          <p14:tracePt t="181097" x="11363325" y="4826000"/>
          <p14:tracePt t="181103" x="11329988" y="4900613"/>
          <p14:tracePt t="181109" x="11296650" y="4992688"/>
          <p14:tracePt t="181116" x="11271250" y="5075238"/>
          <p14:tracePt t="181123" x="11255375" y="5149850"/>
          <p14:tracePt t="181131" x="11229975" y="5224463"/>
          <p14:tracePt t="181136" x="11214100" y="5281613"/>
          <p14:tracePt t="181144" x="11204575" y="5324475"/>
          <p14:tracePt t="181151" x="11204575" y="5373688"/>
          <p14:tracePt t="181158" x="11196638" y="5414963"/>
          <p14:tracePt t="181165" x="11196638" y="5456238"/>
          <p14:tracePt t="181172" x="11180763" y="5514975"/>
          <p14:tracePt t="181180" x="11180763" y="5572125"/>
          <p14:tracePt t="181185" x="11180763" y="5613400"/>
          <p14:tracePt t="181192" x="11171238" y="5664200"/>
          <p14:tracePt t="181198" x="11171238" y="5705475"/>
          <p14:tracePt t="181206" x="11171238" y="5730875"/>
          <p14:tracePt t="181214" x="11171238" y="5772150"/>
          <p14:tracePt t="181220" x="11171238" y="5795963"/>
          <p14:tracePt t="181226" x="11171238" y="5829300"/>
          <p14:tracePt t="181234" x="11171238" y="5854700"/>
          <p14:tracePt t="181240" x="11171238" y="5880100"/>
          <p14:tracePt t="181247" x="11171238" y="5903913"/>
          <p14:tracePt t="181254" x="11171238" y="5929313"/>
          <p14:tracePt t="181260" x="11171238" y="5954713"/>
          <p14:tracePt t="181267" x="11171238" y="5970588"/>
          <p14:tracePt t="181274" x="11171238" y="5988050"/>
          <p14:tracePt t="181281" x="11163300" y="5995988"/>
          <p14:tracePt t="181288" x="11163300" y="6011863"/>
          <p14:tracePt t="181296" x="11163300" y="6019800"/>
          <p14:tracePt t="181316" x="11163300" y="6029325"/>
          <p14:tracePt t="181330" x="11163300" y="6037263"/>
          <p14:tracePt t="181350" x="11163300" y="6045200"/>
          <p14:tracePt t="181385" x="11163300" y="6053138"/>
          <p14:tracePt t="181420" x="11163300" y="6062663"/>
          <p14:tracePt t="181468" x="11163300" y="6070600"/>
          <p14:tracePt t="181496" x="11163300" y="6078538"/>
          <p14:tracePt t="184166" x="11096625" y="6045200"/>
          <p14:tracePt t="184174" x="10998200" y="5988050"/>
          <p14:tracePt t="184180" x="10882313" y="5911850"/>
          <p14:tracePt t="184188" x="10782300" y="5846763"/>
          <p14:tracePt t="184197" x="10674350" y="5762625"/>
          <p14:tracePt t="184201" x="10574338" y="5688013"/>
          <p14:tracePt t="184208" x="10483850" y="5605463"/>
          <p14:tracePt t="184216" x="10401300" y="5530850"/>
          <p14:tracePt t="184222" x="10325100" y="5448300"/>
          <p14:tracePt t="184230" x="10250488" y="5381625"/>
          <p14:tracePt t="184237" x="10193338" y="5332413"/>
          <p14:tracePt t="184247" x="10134600" y="5273675"/>
          <p14:tracePt t="184250" x="10077450" y="5207000"/>
          <p14:tracePt t="184257" x="10036175" y="5141913"/>
          <p14:tracePt t="184264" x="9994900" y="5067300"/>
          <p14:tracePt t="184271" x="9952038" y="4983163"/>
          <p14:tracePt t="184279" x="9894888" y="4876800"/>
          <p14:tracePt t="184284" x="9836150" y="4776788"/>
          <p14:tracePt t="184291" x="9794875" y="4660900"/>
          <p14:tracePt t="184299" x="9761538" y="4560888"/>
          <p14:tracePt t="184304" x="9728200" y="4460875"/>
          <p14:tracePt t="184313" x="9686925" y="4362450"/>
          <p14:tracePt t="184319" x="9671050" y="4278313"/>
          <p14:tracePt t="184326" x="9663113" y="4187825"/>
          <p14:tracePt t="184332" x="9645650" y="4129088"/>
          <p14:tracePt t="184339" x="9629775" y="4071938"/>
          <p14:tracePt t="184347" x="9620250" y="4030663"/>
          <p14:tracePt t="184353" x="9620250" y="3989388"/>
          <p14:tracePt t="184360" x="9612313" y="3938588"/>
          <p14:tracePt t="184367" x="9612313" y="3871913"/>
          <p14:tracePt t="184374" x="9612313" y="3814763"/>
          <p14:tracePt t="184381" x="9620250" y="3740150"/>
          <p14:tracePt t="184388" x="9637713" y="3673475"/>
          <p14:tracePt t="184396" x="9645650" y="3582988"/>
          <p14:tracePt t="184402" x="9653588" y="3498850"/>
          <p14:tracePt t="184409" x="9678988" y="3416300"/>
          <p14:tracePt t="184415" x="9694863" y="3333750"/>
          <p14:tracePt t="184424" x="9720263" y="3259138"/>
          <p14:tracePt t="184430" x="9753600" y="3167063"/>
          <p14:tracePt t="184437" x="9769475" y="3068638"/>
          <p14:tracePt t="184444" x="9802813" y="2986088"/>
          <p14:tracePt t="184450" x="9836150" y="2894013"/>
          <p14:tracePt t="184458" x="9869488" y="2836863"/>
          <p14:tracePt t="184466" x="9902825" y="2778125"/>
          <p14:tracePt t="184473" x="9918700" y="2711450"/>
          <p14:tracePt t="184480" x="9952038" y="2654300"/>
          <p14:tracePt t="184486" x="9977438" y="2603500"/>
          <p14:tracePt t="184495" x="10010775" y="2546350"/>
          <p14:tracePt t="184499" x="10036175" y="2495550"/>
          <p14:tracePt t="184507" x="10059988" y="2446338"/>
          <p14:tracePt t="184513" x="10085388" y="2387600"/>
          <p14:tracePt t="184521" x="10110788" y="2338388"/>
          <p14:tracePt t="184528" x="10134600" y="2263775"/>
          <p14:tracePt t="184534" x="10167938" y="2181225"/>
          <p14:tracePt t="184542" x="10201275" y="2106613"/>
          <p14:tracePt t="184548" x="10234613" y="2014538"/>
          <p14:tracePt t="184555" x="10267950" y="1939925"/>
          <p14:tracePt t="184565" x="10301288" y="1882775"/>
          <p14:tracePt t="184569" x="10325100" y="1831975"/>
          <p14:tracePt t="184576" x="10350500" y="1800225"/>
          <p14:tracePt t="184583" x="10383838" y="1766888"/>
          <p14:tracePt t="184590" x="10401300" y="1725613"/>
          <p14:tracePt t="184597" x="10425113" y="1692275"/>
          <p14:tracePt t="184603" x="10442575" y="1666875"/>
          <p14:tracePt t="184610" x="10458450" y="1641475"/>
          <p14:tracePt t="184617" x="10475913" y="1625600"/>
          <p14:tracePt t="184624" x="10491788" y="1600200"/>
          <p14:tracePt t="184630" x="10507663" y="1584325"/>
          <p14:tracePt t="184638" x="10533063" y="1566863"/>
          <p14:tracePt t="184647" x="10550525" y="1543050"/>
          <p14:tracePt t="184652" x="10558463" y="1543050"/>
          <p14:tracePt t="184659" x="10566400" y="1525588"/>
          <p14:tracePt t="184674" x="10574338" y="1517650"/>
          <p14:tracePt t="184687" x="10582275" y="1509713"/>
          <p14:tracePt t="184708" x="10582275" y="1500188"/>
          <p14:tracePt t="184722" x="10591800" y="1492250"/>
          <p14:tracePt t="189440" x="10550525" y="1525588"/>
          <p14:tracePt t="189447" x="10458450" y="1592263"/>
          <p14:tracePt t="189453" x="10367963" y="1682750"/>
          <p14:tracePt t="189460" x="10250488" y="1766888"/>
          <p14:tracePt t="189467" x="10152063" y="1831975"/>
          <p14:tracePt t="189474" x="10044113" y="1898650"/>
          <p14:tracePt t="189481" x="9961563" y="1949450"/>
          <p14:tracePt t="189487" x="9844088" y="1990725"/>
          <p14:tracePt t="189495" x="9745663" y="2024063"/>
          <p14:tracePt t="189502" x="9653588" y="2055813"/>
          <p14:tracePt t="189508" x="9545638" y="2081213"/>
          <p14:tracePt t="189515" x="9429750" y="2114550"/>
          <p14:tracePt t="189523" x="9305925" y="2139950"/>
          <p14:tracePt t="189529" x="9156700" y="2147888"/>
          <p14:tracePt t="189536" x="8990013" y="2147888"/>
          <p14:tracePt t="189545" x="8732838" y="2147888"/>
          <p14:tracePt t="189549" x="8509000" y="2147888"/>
          <p14:tracePt t="189556" x="8269288" y="2122488"/>
          <p14:tracePt t="189563" x="8027988" y="2114550"/>
          <p14:tracePt t="189570" x="7821613" y="2081213"/>
          <p14:tracePt t="189578" x="7613650" y="2073275"/>
          <p14:tracePt t="189584" x="7472363" y="2055813"/>
          <p14:tracePt t="189591" x="7323138" y="2047875"/>
          <p14:tracePt t="189598" x="7199313" y="2024063"/>
          <p14:tracePt t="189604" x="7083425" y="2014538"/>
          <p14:tracePt t="189612" x="6991350" y="2014538"/>
          <p14:tracePt t="189619" x="6916738" y="1998663"/>
          <p14:tracePt t="189626" x="6875463" y="1981200"/>
          <p14:tracePt t="189634" x="6826250" y="1981200"/>
          <p14:tracePt t="189639" x="6800850" y="1973263"/>
          <p14:tracePt t="189646" x="6767513" y="1965325"/>
          <p14:tracePt t="189653" x="6743700" y="1957388"/>
          <p14:tracePt t="189662" x="6718300" y="1949450"/>
          <p14:tracePt t="189667" x="6710363" y="1949450"/>
          <p14:tracePt t="189674" x="6692900" y="1939925"/>
          <p14:tracePt t="189681" x="6677025" y="1931988"/>
          <p14:tracePt t="189689" x="6659563" y="1924050"/>
          <p14:tracePt t="189703" x="6643688" y="1906588"/>
          <p14:tracePt t="189709" x="6626225" y="1906588"/>
          <p14:tracePt t="189716" x="6618288" y="1898650"/>
          <p14:tracePt t="189723" x="6592888" y="1882775"/>
          <p14:tracePt t="189730" x="6577013" y="1874838"/>
          <p14:tracePt t="189738" x="6551613" y="1865313"/>
          <p14:tracePt t="189745" x="6535738" y="1849438"/>
          <p14:tracePt t="189751" x="6510338" y="1841500"/>
          <p14:tracePt t="189758" x="6494463" y="1831975"/>
          <p14:tracePt t="189765" x="6469063" y="1824038"/>
          <p14:tracePt t="189771" x="6461125" y="1824038"/>
          <p14:tracePt t="189779" x="6453188" y="1816100"/>
          <p14:tracePt t="189785" x="6435725" y="1808163"/>
          <p14:tracePt t="189795" x="6435725" y="1800225"/>
          <p14:tracePt t="189799" x="6419850" y="1800225"/>
          <p14:tracePt t="189806" x="6411913" y="1790700"/>
          <p14:tracePt t="189820" x="6402388" y="1782763"/>
          <p14:tracePt t="189828" x="6394450" y="1774825"/>
          <p14:tracePt t="189842" x="6386513" y="1774825"/>
          <p14:tracePt t="189848" x="6378575" y="1774825"/>
          <p14:tracePt t="189856" x="6369050" y="1774825"/>
          <p14:tracePt t="189863" x="6369050" y="1766888"/>
          <p14:tracePt t="189877" x="6369050" y="1757363"/>
          <p14:tracePt t="189890" x="6361113" y="1757363"/>
          <p14:tracePt t="189912" x="6361113" y="1749425"/>
          <p14:tracePt t="189931" x="6361113" y="1741488"/>
          <p14:tracePt t="189946" x="6386513" y="1725613"/>
          <p14:tracePt t="189953" x="6411913" y="1725613"/>
          <p14:tracePt t="189959" x="6443663" y="1708150"/>
          <p14:tracePt t="189966" x="6494463" y="1674813"/>
          <p14:tracePt t="189972" x="6527800" y="1658938"/>
          <p14:tracePt t="189980" x="6569075" y="1651000"/>
          <p14:tracePt t="189988" x="6602413" y="1633538"/>
          <p14:tracePt t="189995" x="6651625" y="1625600"/>
          <p14:tracePt t="190001" x="6667500" y="1617663"/>
          <p14:tracePt t="190008" x="6700838" y="1608138"/>
          <p14:tracePt t="190015" x="6718300" y="1608138"/>
          <p14:tracePt t="190021" x="6734175" y="1600200"/>
          <p14:tracePt t="190029" x="6743700" y="1600200"/>
          <p14:tracePt t="190035" x="6751638" y="1592263"/>
          <p14:tracePt t="190043" x="6759575" y="1592263"/>
          <p14:tracePt t="190057" x="6767513" y="1592263"/>
          <p14:tracePt t="190070" x="6775450" y="1592263"/>
          <p14:tracePt t="190104" x="6784975" y="1592263"/>
          <p14:tracePt t="190119" x="6792913" y="1600200"/>
          <p14:tracePt t="190134" x="6800850" y="1600200"/>
          <p14:tracePt t="190153" x="6800850" y="1608138"/>
          <p14:tracePt t="190166" x="6808788" y="1608138"/>
          <p14:tracePt t="190180" x="6818313" y="1608138"/>
          <p14:tracePt t="191661" x="6818313" y="1617663"/>
          <p14:tracePt t="191695" x="6818313" y="1625600"/>
          <p14:tracePt t="191717" x="6818313" y="1633538"/>
          <p14:tracePt t="191723" x="6826250" y="1641475"/>
          <p14:tracePt t="191737" x="6826250" y="1651000"/>
          <p14:tracePt t="191744" x="6826250" y="1658938"/>
          <p14:tracePt t="191753" x="6826250" y="1666875"/>
          <p14:tracePt t="191764" x="6826250" y="1682750"/>
          <p14:tracePt t="191771" x="6826250" y="1692275"/>
          <p14:tracePt t="191787" x="6826250" y="1700213"/>
          <p14:tracePt t="191796" x="6826250" y="1708150"/>
          <p14:tracePt t="191799" x="6826250" y="1716088"/>
          <p14:tracePt t="191806" x="6826250" y="1725613"/>
          <p14:tracePt t="191813" x="6826250" y="1733550"/>
          <p14:tracePt t="191821" x="6834188" y="1741488"/>
          <p14:tracePt t="191827" x="6834188" y="1749425"/>
          <p14:tracePt t="191834" x="6834188" y="1757363"/>
          <p14:tracePt t="191848" x="6842125" y="1774825"/>
          <p14:tracePt t="191855" x="6842125" y="1782763"/>
          <p14:tracePt t="191862" x="6842125" y="1800225"/>
          <p14:tracePt t="191876" x="6842125" y="1824038"/>
          <p14:tracePt t="191884" x="6850063" y="1849438"/>
          <p14:tracePt t="191889" x="6850063" y="1865313"/>
          <p14:tracePt t="191897" x="6850063" y="1882775"/>
          <p14:tracePt t="191904" x="6850063" y="1898650"/>
          <p14:tracePt t="191910" x="6850063" y="1924050"/>
          <p14:tracePt t="191917" x="6850063" y="1931988"/>
          <p14:tracePt t="191923" x="6859588" y="1957388"/>
          <p14:tracePt t="191931" x="6859588" y="1965325"/>
          <p14:tracePt t="191938" x="6867525" y="1990725"/>
          <p14:tracePt t="191945" x="6867525" y="2006600"/>
          <p14:tracePt t="191954" x="6867525" y="2014538"/>
          <p14:tracePt t="191959" x="6867525" y="2032000"/>
          <p14:tracePt t="191966" x="6875463" y="2047875"/>
          <p14:tracePt t="191972" x="6875463" y="2055813"/>
          <p14:tracePt t="191980" x="6883400" y="2073275"/>
          <p14:tracePt t="191987" x="6883400" y="2089150"/>
          <p14:tracePt t="191993" x="6892925" y="2106613"/>
          <p14:tracePt t="192001" x="6892925" y="2122488"/>
          <p14:tracePt t="192007" x="6892925" y="2139950"/>
          <p14:tracePt t="192014" x="6892925" y="2147888"/>
          <p14:tracePt t="192021" x="6892925" y="2163763"/>
          <p14:tracePt t="192028" x="6892925" y="2173288"/>
          <p14:tracePt t="192036" x="6892925" y="2189163"/>
          <p14:tracePt t="192041" x="6900863" y="2206625"/>
          <p14:tracePt t="192049" x="6900863" y="2214563"/>
          <p14:tracePt t="192055" x="6900863" y="2230438"/>
          <p14:tracePt t="192063" x="6900863" y="2238375"/>
          <p14:tracePt t="192071" x="6900863" y="2247900"/>
          <p14:tracePt t="192077" x="6900863" y="2263775"/>
          <p14:tracePt t="192089" x="6900863" y="2281238"/>
          <p14:tracePt t="192097" x="6900863" y="2289175"/>
          <p14:tracePt t="192104" x="6908800" y="2289175"/>
          <p14:tracePt t="192118" x="6908800" y="2297113"/>
          <p14:tracePt t="192125" x="6908800" y="2305050"/>
          <p14:tracePt t="192132" x="6908800" y="2312988"/>
          <p14:tracePt t="192145" x="6916738" y="2312988"/>
          <p14:tracePt t="192159" x="6916738" y="2322513"/>
          <p14:tracePt t="192173" x="6916738" y="2330450"/>
          <p14:tracePt t="192242" x="6916738" y="2338388"/>
          <p14:tracePt t="193710" x="6908800" y="2355850"/>
          <p14:tracePt t="193717" x="6875463" y="2379663"/>
          <p14:tracePt t="193723" x="6859588" y="2397125"/>
          <p14:tracePt t="193730" x="6842125" y="2405063"/>
          <p14:tracePt t="193737" x="6826250" y="2420938"/>
          <p14:tracePt t="193744" x="6808788" y="2438400"/>
          <p14:tracePt t="193753" x="6792913" y="2454275"/>
          <p14:tracePt t="193758" x="6775450" y="2471738"/>
          <p14:tracePt t="193764" x="6759575" y="2479675"/>
          <p14:tracePt t="193771" x="6743700" y="2505075"/>
          <p14:tracePt t="193779" x="6726238" y="2520950"/>
          <p14:tracePt t="193786" x="6710363" y="2536825"/>
          <p14:tracePt t="193792" x="6692900" y="2554288"/>
          <p14:tracePt t="193800" x="6684963" y="2562225"/>
          <p14:tracePt t="193806" x="6667500" y="2579688"/>
          <p14:tracePt t="193814" x="6651625" y="2595563"/>
          <p14:tracePt t="193819" x="6635750" y="2611438"/>
          <p14:tracePt t="193827" x="6626225" y="2620963"/>
          <p14:tracePt t="193835" x="6618288" y="2628900"/>
          <p14:tracePt t="193842" x="6602413" y="2644775"/>
          <p14:tracePt t="193848" x="6584950" y="2662238"/>
          <p14:tracePt t="193855" x="6577013" y="2670175"/>
          <p14:tracePt t="193862" x="6561138" y="2686050"/>
          <p14:tracePt t="193870" x="6551613" y="2703513"/>
          <p14:tracePt t="193875" x="6535738" y="2719388"/>
          <p14:tracePt t="193882" x="6527800" y="2728913"/>
          <p14:tracePt t="193889" x="6518275" y="2744788"/>
          <p14:tracePt t="193897" x="6510338" y="2770188"/>
          <p14:tracePt t="193903" x="6502400" y="2786063"/>
          <p14:tracePt t="193909" x="6494463" y="2794000"/>
          <p14:tracePt t="193919" x="6477000" y="2811463"/>
          <p14:tracePt t="193923" x="6469063" y="2827338"/>
          <p14:tracePt t="193931" x="6461125" y="2836863"/>
          <p14:tracePt t="193938" x="6461125" y="2852738"/>
          <p14:tracePt t="193953" x="6443663" y="2894013"/>
          <p14:tracePt t="193958" x="6435725" y="2901950"/>
          <p14:tracePt t="193965" x="6435725" y="2919413"/>
          <p14:tracePt t="193971" x="6427788" y="2935288"/>
          <p14:tracePt t="193979" x="6419850" y="2943225"/>
          <p14:tracePt t="193986" x="6411913" y="2960688"/>
          <p14:tracePt t="193995" x="6411913" y="2986088"/>
          <p14:tracePt t="194000" x="6402388" y="2994025"/>
          <p14:tracePt t="194006" x="6394450" y="3009900"/>
          <p14:tracePt t="194014" x="6386513" y="3027363"/>
          <p14:tracePt t="194022" x="6378575" y="3043238"/>
          <p14:tracePt t="194036" x="6378575" y="3060700"/>
          <p14:tracePt t="194042" x="6369050" y="3068638"/>
          <p14:tracePt t="194048" x="6369050" y="3076575"/>
          <p14:tracePt t="194055" x="6369050" y="3092450"/>
          <p14:tracePt t="194070" x="6361113" y="3109913"/>
          <p14:tracePt t="194076" x="6361113" y="3125788"/>
          <p14:tracePt t="194089" x="6361113" y="3143250"/>
          <p14:tracePt t="194096" x="6361113" y="3151188"/>
          <p14:tracePt t="194104" x="6353175" y="3159125"/>
          <p14:tracePt t="194111" x="6353175" y="3176588"/>
          <p14:tracePt t="194124" x="6353175" y="3184525"/>
          <p14:tracePt t="194131" x="6353175" y="3192463"/>
          <p14:tracePt t="194138" x="6353175" y="3200400"/>
          <p14:tracePt t="194146" x="6353175" y="3209925"/>
          <p14:tracePt t="194153" x="6353175" y="3217863"/>
          <p14:tracePt t="194160" x="6353175" y="3225800"/>
          <p14:tracePt t="194169" x="6353175" y="3233738"/>
          <p14:tracePt t="194174" x="6353175" y="3241675"/>
          <p14:tracePt t="194181" x="6353175" y="3251200"/>
          <p14:tracePt t="194187" x="6353175" y="3267075"/>
          <p14:tracePt t="194194" x="6353175" y="3275013"/>
          <p14:tracePt t="194203" x="6361113" y="3292475"/>
          <p14:tracePt t="194208" x="6361113" y="3316288"/>
          <p14:tracePt t="194215" x="6369050" y="3333750"/>
          <p14:tracePt t="194224" x="6369050" y="3359150"/>
          <p14:tracePt t="194228" x="6378575" y="3390900"/>
          <p14:tracePt t="194235" x="6386513" y="3416300"/>
          <p14:tracePt t="194243" x="6402388" y="3449638"/>
          <p14:tracePt t="194250" x="6419850" y="3475038"/>
          <p14:tracePt t="194256" x="6427788" y="3490913"/>
          <p14:tracePt t="194264" x="6443663" y="3524250"/>
          <p14:tracePt t="194271" x="6453188" y="3549650"/>
          <p14:tracePt t="194278" x="6461125" y="3573463"/>
          <p14:tracePt t="194286" x="6477000" y="3598863"/>
          <p14:tracePt t="194291" x="6486525" y="3606800"/>
          <p14:tracePt t="194298" x="6486525" y="3616325"/>
          <p14:tracePt t="194305" x="6486525" y="3624263"/>
          <p14:tracePt t="194319" x="6494463" y="3632200"/>
          <p14:tracePt t="194326" x="6494463" y="3640138"/>
          <p14:tracePt t="194333" x="6494463" y="3648075"/>
          <p14:tracePt t="194339" x="6502400" y="3648075"/>
          <p14:tracePt t="194369" x="6502400" y="3657600"/>
          <p14:tracePt t="194382" x="6502400" y="3665538"/>
          <p14:tracePt t="197396" x="6494463" y="3673475"/>
          <p14:tracePt t="197409" x="6494463" y="3690938"/>
          <p14:tracePt t="197416" x="6469063" y="3706813"/>
          <p14:tracePt t="197422" x="6435725" y="3722688"/>
          <p14:tracePt t="197430" x="6386513" y="3740150"/>
          <p14:tracePt t="197437" x="6327775" y="3765550"/>
          <p14:tracePt t="197444" x="6270625" y="3789363"/>
          <p14:tracePt t="197451" x="6162675" y="3822700"/>
          <p14:tracePt t="197457" x="6054725" y="3848100"/>
          <p14:tracePt t="197464" x="5913438" y="3863975"/>
          <p14:tracePt t="197472" x="5789613" y="3881438"/>
          <p14:tracePt t="197478" x="5681663" y="3889375"/>
          <p14:tracePt t="197487" x="5581650" y="3889375"/>
          <p14:tracePt t="197492" x="5507038" y="3889375"/>
          <p14:tracePt t="197498" x="5440363" y="3881438"/>
          <p14:tracePt t="197505" x="5383213" y="3881438"/>
          <p14:tracePt t="197513" x="5324475" y="3856038"/>
          <p14:tracePt t="197521" x="5267325" y="3848100"/>
          <p14:tracePt t="197527" x="5192713" y="3830638"/>
          <p14:tracePt t="197533" x="5133975" y="3797300"/>
          <p14:tracePt t="197540" x="5084763" y="3765550"/>
          <p14:tracePt t="197548" x="5033963" y="3732213"/>
          <p14:tracePt t="197554" x="4967288" y="3690938"/>
          <p14:tracePt t="197561" x="4918075" y="3632200"/>
          <p14:tracePt t="197568" x="4868863" y="3582988"/>
          <p14:tracePt t="197574" x="4818063" y="3524250"/>
          <p14:tracePt t="197582" x="4760913" y="3433763"/>
          <p14:tracePt t="197589" x="4719638" y="3359150"/>
          <p14:tracePt t="197595" x="4686300" y="3259138"/>
          <p14:tracePt t="197604" x="4660900" y="3159125"/>
          <p14:tracePt t="197609" x="4652963" y="3035300"/>
          <p14:tracePt t="197616" x="4652963" y="2894013"/>
          <p14:tracePt t="197624" x="4652963" y="2760663"/>
          <p14:tracePt t="197630" x="4660900" y="2644775"/>
          <p14:tracePt t="197637" x="4678363" y="2562225"/>
          <p14:tracePt t="197644" x="4694238" y="2505075"/>
          <p14:tracePt t="197651" x="4702175" y="2471738"/>
          <p14:tracePt t="197657" x="4711700" y="2446338"/>
          <p14:tracePt t="197665" x="4727575" y="2430463"/>
          <p14:tracePt t="197672" x="4735513" y="2413000"/>
          <p14:tracePt t="197679" x="4743450" y="2397125"/>
          <p14:tracePt t="197688" x="4760913" y="2379663"/>
          <p14:tracePt t="197692" x="4786313" y="2355850"/>
          <p14:tracePt t="197700" x="4810125" y="2338388"/>
          <p14:tracePt t="197707" x="4843463" y="2322513"/>
          <p14:tracePt t="197713" x="4892675" y="2305050"/>
          <p14:tracePt t="197721" x="4926013" y="2289175"/>
          <p14:tracePt t="197727" x="4959350" y="2271713"/>
          <p14:tracePt t="197734" x="4984750" y="2263775"/>
          <p14:tracePt t="197741" x="5000625" y="2255838"/>
          <p14:tracePt t="197748" x="5026025" y="2247900"/>
          <p14:tracePt t="197754" x="5041900" y="2238375"/>
          <p14:tracePt t="197762" x="5051425" y="2230438"/>
          <p14:tracePt t="197768" x="5075238" y="2230438"/>
          <p14:tracePt t="197776" x="5092700" y="2222500"/>
          <p14:tracePt t="197785" x="5126038" y="2214563"/>
          <p14:tracePt t="197789" x="5149850" y="2197100"/>
          <p14:tracePt t="197796" x="5192713" y="2181225"/>
          <p14:tracePt t="197805" x="5224463" y="2147888"/>
          <p14:tracePt t="197810" x="5299075" y="2122488"/>
          <p14:tracePt t="197817" x="5391150" y="2065338"/>
          <p14:tracePt t="197824" x="5507038" y="2006600"/>
          <p14:tracePt t="197831" x="5656263" y="1931988"/>
          <p14:tracePt t="197838" x="5846763" y="1831975"/>
          <p14:tracePt t="197844" x="6021388" y="1757363"/>
          <p14:tracePt t="197852" x="6203950" y="1674813"/>
          <p14:tracePt t="197858" x="6386513" y="1608138"/>
          <p14:tracePt t="197865" x="6592888" y="1533525"/>
          <p14:tracePt t="197871" x="6759575" y="1484313"/>
          <p14:tracePt t="197879" x="6934200" y="1425575"/>
          <p14:tracePt t="197886" x="7132638" y="1368425"/>
          <p14:tracePt t="197892" x="7331075" y="1319213"/>
          <p14:tracePt t="197900" x="7531100" y="1260475"/>
          <p14:tracePt t="197906" x="7705725" y="1201738"/>
          <p14:tracePt t="197913" x="7896225" y="1160463"/>
          <p14:tracePt t="197920" x="8061325" y="1127125"/>
          <p14:tracePt t="197927" x="8228013" y="1085850"/>
          <p14:tracePt t="197934" x="8369300" y="1052513"/>
          <p14:tracePt t="197952" x="8593138" y="1003300"/>
          <p14:tracePt t="197956" x="8716963" y="969963"/>
          <p14:tracePt t="197962" x="8832850" y="962025"/>
          <p14:tracePt t="197971" x="8932863" y="936625"/>
          <p14:tracePt t="197976" x="9015413" y="936625"/>
          <p14:tracePt t="197982" x="9097963" y="928688"/>
          <p14:tracePt t="197989" x="9164638" y="920750"/>
          <p14:tracePt t="197996" x="9239250" y="920750"/>
          <p14:tracePt t="198004" x="9305925" y="920750"/>
          <p14:tracePt t="198010" x="9380538" y="920750"/>
          <p14:tracePt t="198017" x="9463088" y="920750"/>
          <p14:tracePt t="198024" x="9545638" y="928688"/>
          <p14:tracePt t="198031" x="9604375" y="954088"/>
          <p14:tracePt t="198038" x="9678988" y="969963"/>
          <p14:tracePt t="198045" x="9737725" y="1003300"/>
          <p14:tracePt t="198051" x="9802813" y="1036638"/>
          <p14:tracePt t="198058" x="9877425" y="1077913"/>
          <p14:tracePt t="198065" x="9928225" y="1127125"/>
          <p14:tracePt t="198072" x="9977438" y="1169988"/>
          <p14:tracePt t="198079" x="10026650" y="1219200"/>
          <p14:tracePt t="198087" x="10077450" y="1260475"/>
          <p14:tracePt t="198093" x="10126663" y="1309688"/>
          <p14:tracePt t="198100" x="10175875" y="1350963"/>
          <p14:tracePt t="198107" x="10218738" y="1384300"/>
          <p14:tracePt t="198114" x="10250488" y="1425575"/>
          <p14:tracePt t="198121" x="10283825" y="1476375"/>
          <p14:tracePt t="198127" x="10317163" y="1533525"/>
          <p14:tracePt t="198134" x="10342563" y="1592263"/>
          <p14:tracePt t="198141" x="10375900" y="1666875"/>
          <p14:tracePt t="198148" x="10409238" y="1766888"/>
          <p14:tracePt t="198155" x="10442575" y="1865313"/>
          <p14:tracePt t="198163" x="10475913" y="1939925"/>
          <p14:tracePt t="198170" x="10507663" y="2014538"/>
          <p14:tracePt t="198176" x="10525125" y="2089150"/>
          <p14:tracePt t="198184" x="10550525" y="2173288"/>
          <p14:tracePt t="198190" x="10566400" y="2263775"/>
          <p14:tracePt t="198198" x="10591800" y="2346325"/>
          <p14:tracePt t="198205" x="10599738" y="2430463"/>
          <p14:tracePt t="198211" x="10599738" y="2505075"/>
          <p14:tracePt t="198221" x="10615613" y="2570163"/>
          <p14:tracePt t="198225" x="10625138" y="2628900"/>
          <p14:tracePt t="198233" x="10633075" y="2703513"/>
          <p14:tracePt t="198239" x="10633075" y="2770188"/>
          <p14:tracePt t="198246" x="10633075" y="2844800"/>
          <p14:tracePt t="198254" x="10633075" y="2901950"/>
          <p14:tracePt t="198260" x="10641013" y="2960688"/>
          <p14:tracePt t="198268" x="10648950" y="3001963"/>
          <p14:tracePt t="198273" x="10648950" y="3043238"/>
          <p14:tracePt t="198281" x="10656888" y="3101975"/>
          <p14:tracePt t="198288" x="10674350" y="3176588"/>
          <p14:tracePt t="198294" x="10682288" y="3259138"/>
          <p14:tracePt t="198301" x="10690225" y="3333750"/>
          <p14:tracePt t="198308" x="10699750" y="3390900"/>
          <p14:tracePt t="198315" x="10699750" y="3433763"/>
          <p14:tracePt t="198322" x="10699750" y="3475038"/>
          <p14:tracePt t="198329" x="10699750" y="3516313"/>
          <p14:tracePt t="198338" x="10699750" y="3573463"/>
          <p14:tracePt t="198343" x="10699750" y="3640138"/>
          <p14:tracePt t="198350" x="10699750" y="3698875"/>
          <p14:tracePt t="198356" x="10699750" y="3765550"/>
          <p14:tracePt t="198363" x="10699750" y="3840163"/>
          <p14:tracePt t="198371" x="10690225" y="3914775"/>
          <p14:tracePt t="198378" x="10666413" y="3979863"/>
          <p14:tracePt t="198384" x="10648950" y="4046538"/>
          <p14:tracePt t="198391" x="10615613" y="4105275"/>
          <p14:tracePt t="198398" x="10599738" y="4154488"/>
          <p14:tracePt t="198404" x="10582275" y="4195763"/>
          <p14:tracePt t="198412" x="10566400" y="4229100"/>
          <p14:tracePt t="198421" x="10541000" y="4278313"/>
          <p14:tracePt t="198425" x="10517188" y="4311650"/>
          <p14:tracePt t="198434" x="10507663" y="4337050"/>
          <p14:tracePt t="198439" x="10491788" y="4362450"/>
          <p14:tracePt t="198447" x="10483850" y="4378325"/>
          <p14:tracePt t="198455" x="10475913" y="4395788"/>
          <p14:tracePt t="198460" x="10466388" y="4403725"/>
          <p14:tracePt t="198467" x="10458450" y="4419600"/>
          <p14:tracePt t="198473" x="10450513" y="4427538"/>
          <p14:tracePt t="198481" x="10442575" y="4437063"/>
          <p14:tracePt t="198488" x="10433050" y="4452938"/>
          <p14:tracePt t="198495" x="10417175" y="4470400"/>
          <p14:tracePt t="198502" x="10401300" y="4486275"/>
          <p14:tracePt t="198509" x="10375900" y="4502150"/>
          <p14:tracePt t="198516" x="10350500" y="4527550"/>
          <p14:tracePt t="198522" x="10325100" y="4568825"/>
          <p14:tracePt t="198530" x="10293350" y="4602163"/>
          <p14:tracePt t="198538" x="10250488" y="4651375"/>
          <p14:tracePt t="198544" x="10185400" y="4718050"/>
          <p14:tracePt t="198550" x="10134600" y="4784725"/>
          <p14:tracePt t="198557" x="10093325" y="4833938"/>
          <p14:tracePt t="198563" x="10052050" y="4884738"/>
          <p14:tracePt t="198571" x="10010775" y="4918075"/>
          <p14:tracePt t="198578" x="9985375" y="4951413"/>
          <p14:tracePt t="198584" x="9961563" y="4975225"/>
          <p14:tracePt t="198591" x="9936163" y="5000625"/>
          <p14:tracePt t="198598" x="9902825" y="5041900"/>
          <p14:tracePt t="198606" x="9869488" y="5067300"/>
          <p14:tracePt t="198613" x="9828213" y="5091113"/>
          <p14:tracePt t="198620" x="9769475" y="5132388"/>
          <p14:tracePt t="198626" x="9704388" y="5165725"/>
          <p14:tracePt t="198633" x="9653588" y="5207000"/>
          <p14:tracePt t="198639" x="9612313" y="5232400"/>
          <p14:tracePt t="198647" x="9563100" y="5257800"/>
          <p14:tracePt t="198654" x="9512300" y="5281613"/>
          <p14:tracePt t="198662" x="9480550" y="5307013"/>
          <p14:tracePt t="198668" x="9447213" y="5324475"/>
          <p14:tracePt t="198674" x="9421813" y="5332413"/>
          <p14:tracePt t="198682" x="9396413" y="5348288"/>
          <p14:tracePt t="198689" x="9380538" y="5357813"/>
          <p14:tracePt t="198695" x="9372600" y="5357813"/>
          <p14:tracePt t="198705" x="9355138" y="5357813"/>
          <p14:tracePt t="198709" x="9339263" y="5357813"/>
          <p14:tracePt t="198731" x="9331325" y="5357813"/>
          <p14:tracePt t="198738" x="9313863" y="5357813"/>
          <p14:tracePt t="198744" x="9313863" y="5348288"/>
          <p14:tracePt t="200454" x="9090025" y="5348288"/>
          <p14:tracePt t="200460" x="8824913" y="5365750"/>
          <p14:tracePt t="200466" x="8518525" y="5365750"/>
          <p14:tracePt t="200474" x="8177213" y="5365750"/>
          <p14:tracePt t="200482" x="7837488" y="5365750"/>
          <p14:tracePt t="200487" x="7472363" y="5357813"/>
          <p14:tracePt t="200494" x="7073900" y="5357813"/>
          <p14:tracePt t="200501" x="6677025" y="5340350"/>
          <p14:tracePt t="200507" x="6253163" y="5340350"/>
          <p14:tracePt t="200515" x="5830888" y="5340350"/>
          <p14:tracePt t="200524" x="5416550" y="5340350"/>
          <p14:tracePt t="200528" x="5018088" y="5340350"/>
          <p14:tracePt t="200536" x="4678363" y="5340350"/>
          <p14:tracePt t="200542" x="4346575" y="5340350"/>
          <p14:tracePt t="200550" x="4030663" y="5340350"/>
          <p14:tracePt t="200558" x="3748088" y="5340350"/>
          <p14:tracePt t="200564" x="3492500" y="5340350"/>
          <p14:tracePt t="200570" x="3284538" y="5357813"/>
          <p14:tracePt t="200577" x="3076575" y="5373688"/>
          <p14:tracePt t="200584" x="2919413" y="5399088"/>
          <p14:tracePt t="200591" x="2762250" y="5407025"/>
          <p14:tracePt t="200598" x="2628900" y="5432425"/>
          <p14:tracePt t="200607" x="2513013" y="5448300"/>
          <p14:tracePt t="200612" x="2430463" y="5464175"/>
          <p14:tracePt t="200619" x="2330450" y="5481638"/>
          <p14:tracePt t="200627" x="2247900" y="5497513"/>
          <p14:tracePt t="200634" x="2189163" y="5514975"/>
          <p14:tracePt t="200640" x="2139950" y="5514975"/>
          <p14:tracePt t="200647" x="2081213" y="5522913"/>
          <p14:tracePt t="200654" x="2065338" y="5530850"/>
          <p14:tracePt t="200660" x="2032000" y="5538788"/>
          <p14:tracePt t="200667" x="1998663" y="5538788"/>
          <p14:tracePt t="200674" x="1982788" y="5538788"/>
          <p14:tracePt t="200681" x="1973263" y="5548313"/>
          <p14:tracePt t="200691" x="1965325" y="5548313"/>
          <p14:tracePt t="200694" x="1949450" y="5556250"/>
          <p14:tracePt t="200702" x="1941513" y="5556250"/>
          <p14:tracePt t="200708" x="1924050" y="5564188"/>
          <p14:tracePt t="200715" x="1908175" y="5564188"/>
          <p14:tracePt t="200724" x="1890713" y="5564188"/>
          <p14:tracePt t="200729" x="1866900" y="5572125"/>
          <p14:tracePt t="200736" x="1849438" y="5572125"/>
          <p14:tracePt t="200745" x="1833563" y="5581650"/>
          <p14:tracePt t="200750" x="1816100" y="5589588"/>
          <p14:tracePt t="200757" x="1800225" y="5597525"/>
          <p14:tracePt t="200764" x="1782763" y="5597525"/>
          <p14:tracePt t="200774" x="1766888" y="5605463"/>
          <p14:tracePt t="200777" x="1749425" y="5622925"/>
          <p14:tracePt t="200784" x="1733550" y="5630863"/>
          <p14:tracePt t="200791" x="1725613" y="5638800"/>
          <p14:tracePt t="200799" x="1708150" y="5646738"/>
          <p14:tracePt t="200807" x="1692275" y="5664200"/>
          <p14:tracePt t="200813" x="1674813" y="5680075"/>
          <p14:tracePt t="200822" x="1666875" y="5705475"/>
          <p14:tracePt t="200827" x="1641475" y="5721350"/>
          <p14:tracePt t="200835" x="1625600" y="5738813"/>
          <p14:tracePt t="200840" x="1609725" y="5762625"/>
          <p14:tracePt t="200847" x="1584325" y="5795963"/>
          <p14:tracePt t="200854" x="1566863" y="5821363"/>
          <p14:tracePt t="200861" x="1550988" y="5854700"/>
          <p14:tracePt t="200868" x="1535113" y="5880100"/>
          <p14:tracePt t="200874" x="1517650" y="5895975"/>
          <p14:tracePt t="200882" x="1501775" y="5929313"/>
          <p14:tracePt t="200891" x="1484313" y="5954713"/>
          <p14:tracePt t="200895" x="1476375" y="5978525"/>
          <p14:tracePt t="200902" x="1460500" y="6003925"/>
          <p14:tracePt t="200910" x="1443038" y="6029325"/>
          <p14:tracePt t="200916" x="1435100" y="6045200"/>
          <p14:tracePt t="200924" x="1427163" y="6062663"/>
          <p14:tracePt t="200940" x="1427163" y="6078538"/>
          <p14:tracePt t="200944" x="1417638" y="6078538"/>
          <p14:tracePt t="200952" x="1417638" y="6086475"/>
          <p14:tracePt t="200958" x="1417638" y="6094413"/>
          <p14:tracePt t="200974" x="1417638" y="6103938"/>
          <p14:tracePt t="200978" x="1417638" y="6119813"/>
          <p14:tracePt t="200985" x="1417638" y="6127750"/>
          <p14:tracePt t="200992" x="1409700" y="6153150"/>
          <p14:tracePt t="200999" x="1409700" y="6186488"/>
          <p14:tracePt t="201008" x="1409700" y="6202363"/>
          <p14:tracePt t="201013" x="1401763" y="6227763"/>
          <p14:tracePt t="201020" x="1401763" y="6253163"/>
          <p14:tracePt t="201027" x="1401763" y="6276975"/>
          <p14:tracePt t="201034" x="1401763" y="6286500"/>
          <p14:tracePt t="201041" x="1401763" y="6302375"/>
          <p14:tracePt t="201054" x="1401763" y="6310313"/>
          <p14:tracePt t="201061" x="1401763" y="6327775"/>
          <p14:tracePt t="201075" x="1401763" y="6335713"/>
          <p14:tracePt t="201082" x="1401763" y="6343650"/>
          <p14:tracePt t="201091" x="1401763" y="6361113"/>
          <p14:tracePt t="201096" x="1409700" y="6376988"/>
          <p14:tracePt t="201105" x="1417638" y="6392863"/>
          <p14:tracePt t="201109" x="1417638" y="6402388"/>
          <p14:tracePt t="201116" x="1427163" y="6426200"/>
          <p14:tracePt t="201125" x="1435100" y="6443663"/>
          <p14:tracePt t="201131" x="1435100" y="6451600"/>
          <p14:tracePt t="201141" x="1443038" y="6467475"/>
          <p14:tracePt t="201144" x="1443038" y="6484938"/>
          <p14:tracePt t="201158" x="1450975" y="6492875"/>
          <p14:tracePt t="201164" x="1450975" y="6500813"/>
          <p14:tracePt t="201174" x="1460500" y="6510338"/>
          <p14:tracePt t="201178" x="1460500" y="6518275"/>
          <p14:tracePt t="201186" x="1460500" y="6526213"/>
          <p14:tracePt t="201192" x="1468438" y="6534150"/>
          <p14:tracePt t="201200" x="1468438" y="6542088"/>
          <p14:tracePt t="201207" x="1468438" y="6551613"/>
          <p14:tracePt t="201220" x="1476375" y="6567488"/>
          <p14:tracePt t="201227" x="1476375" y="6575425"/>
          <p14:tracePt t="201234" x="1484313" y="6575425"/>
          <p14:tracePt t="201241" x="1484313" y="6592888"/>
          <p14:tracePt t="201248" x="1492250" y="6600825"/>
          <p14:tracePt t="201262" x="1492250" y="6618288"/>
          <p14:tracePt t="201269" x="1492250" y="6626225"/>
          <p14:tracePt t="201284" x="1501775" y="6634163"/>
          <p14:tracePt t="201291" x="1501775" y="6642100"/>
          <p14:tracePt t="201297" x="1509713" y="6642100"/>
          <p14:tracePt t="201303" x="1509713" y="6650038"/>
          <p14:tracePt t="201310" x="1509713" y="6659563"/>
          <p14:tracePt t="201319" x="1509713" y="6667500"/>
          <p14:tracePt t="201331" x="1517650" y="6667500"/>
          <p14:tracePt t="201341" x="1525588" y="6675438"/>
          <p14:tracePt t="201344" x="1535113" y="6683375"/>
          <p14:tracePt t="201352" x="1535113" y="6692900"/>
          <p14:tracePt t="201358" x="1550988" y="6700838"/>
          <p14:tracePt t="201365" x="1566863" y="6708775"/>
          <p14:tracePt t="201374" x="1566863" y="6716713"/>
          <p14:tracePt t="201379" x="1584325" y="6724650"/>
          <p14:tracePt t="201387" x="1600200" y="6734175"/>
          <p14:tracePt t="201393" x="1600200" y="6742113"/>
          <p14:tracePt t="201400" x="1609725" y="6750050"/>
          <p14:tracePt t="201407" x="1625600" y="6750050"/>
          <p14:tracePt t="201414" x="1625600" y="6757988"/>
          <p14:tracePt t="201423" x="1641475" y="6767513"/>
          <p14:tracePt t="201427" x="1651000" y="6767513"/>
          <p14:tracePt t="201435" x="1658938" y="6775450"/>
          <p14:tracePt t="201442" x="1684338" y="6791325"/>
          <p14:tracePt t="201449" x="1708150" y="6791325"/>
          <p14:tracePt t="201458" x="1725613" y="6799263"/>
          <p14:tracePt t="201463" x="1749425" y="6808788"/>
          <p14:tracePt t="201470" x="1774825" y="6816725"/>
          <p14:tracePt t="201476" x="1800225" y="6824663"/>
          <p14:tracePt t="201484" x="1824038" y="6832600"/>
          <p14:tracePt t="201498" x="1841500" y="6842125"/>
          <p14:tracePt t="201504" x="1849438" y="6842125"/>
          <p14:tracePt t="201518" x="1857375" y="6842125"/>
          <p14:tracePt t="201525" x="1866900" y="6842125"/>
          <p14:tracePt t="201541" x="1874838" y="6842125"/>
          <p14:tracePt t="201553" x="1882775" y="6842125"/>
          <p14:tracePt t="201559" x="1890713" y="6842125"/>
          <p14:tracePt t="201566" x="1898650" y="6842125"/>
          <p14:tracePt t="201575" x="1916113" y="6842125"/>
          <p14:tracePt t="201580" x="1931988" y="6842125"/>
          <p14:tracePt t="201587" x="1957388" y="6842125"/>
          <p14:tracePt t="201593" x="1973263" y="6842125"/>
          <p14:tracePt t="201601" x="1990725" y="6842125"/>
          <p14:tracePt t="201607" x="2016125" y="6832600"/>
          <p14:tracePt t="201614" x="2039938" y="6832600"/>
          <p14:tracePt t="201623" x="2065338" y="6832600"/>
          <p14:tracePt t="201628" x="2073275" y="6824663"/>
          <p14:tracePt t="201635" x="2081213" y="6824663"/>
          <p14:tracePt t="201642" x="2090738" y="6816725"/>
          <p14:tracePt t="201658" x="2098675" y="6816725"/>
          <p14:tracePt t="201664" x="2106613" y="6816725"/>
          <p14:tracePt t="201684" x="2114550" y="6816725"/>
          <p14:tracePt t="201698" x="2122488" y="6808788"/>
          <p14:tracePt t="201718" x="2132013" y="6808788"/>
          <p14:tracePt t="201747" x="2139950" y="6808788"/>
          <p14:tracePt t="201870" x="2132013" y="6808788"/>
          <p14:tracePt t="201878" x="2098675" y="6808788"/>
          <p14:tracePt t="201884" x="2065338" y="6799263"/>
          <p14:tracePt t="201892" x="2024063" y="6799263"/>
          <p14:tracePt t="201898" x="1990725" y="6791325"/>
          <p14:tracePt t="201905" x="1949450" y="6783388"/>
          <p14:tracePt t="201913" x="1908175" y="6783388"/>
          <p14:tracePt t="201918" x="1874838" y="6775450"/>
          <p14:tracePt t="201925" x="1833563" y="6775450"/>
          <p14:tracePt t="201933" x="1800225" y="6775450"/>
          <p14:tracePt t="201942" x="1774825" y="6767513"/>
          <p14:tracePt t="201947" x="1749425" y="6767513"/>
          <p14:tracePt t="201953" x="1725613" y="6757988"/>
          <p14:tracePt t="201960" x="1700213" y="6757988"/>
          <p14:tracePt t="201968" x="1666875" y="6757988"/>
          <p14:tracePt t="201975" x="1641475" y="6750050"/>
          <p14:tracePt t="201981" x="1625600" y="6750050"/>
          <p14:tracePt t="201990" x="1592263" y="6742113"/>
          <p14:tracePt t="201994" x="1566863" y="6742113"/>
          <p14:tracePt t="202001" x="1543050" y="6742113"/>
          <p14:tracePt t="202008" x="1525588" y="6742113"/>
          <p14:tracePt t="202016" x="1492250" y="6734175"/>
          <p14:tracePt t="202025" x="1484313" y="6734175"/>
          <p14:tracePt t="202029" x="1468438" y="6734175"/>
          <p14:tracePt t="202037" x="1460500" y="6734175"/>
          <p14:tracePt t="202050" x="1450975" y="6734175"/>
          <p14:tracePt t="202057" x="1443038" y="6734175"/>
          <p14:tracePt t="202071" x="1435100" y="6734175"/>
          <p14:tracePt t="202099" x="1427163" y="6734175"/>
          <p14:tracePt t="202113" x="1417638" y="6734175"/>
          <p14:tracePt t="202134" x="1401763" y="6734175"/>
          <p14:tracePt t="202141" x="1393825" y="6734175"/>
          <p14:tracePt t="202154" x="1384300" y="6734175"/>
          <p14:tracePt t="202168" x="1376363" y="6734175"/>
          <p14:tracePt t="202175" x="1368425" y="6734175"/>
          <p14:tracePt t="202190" x="1360488" y="6734175"/>
          <p14:tracePt t="202209" x="1352550" y="6734175"/>
          <p14:tracePt t="202424" x="1368425" y="6734175"/>
          <p14:tracePt t="202432" x="1401763" y="6734175"/>
          <p14:tracePt t="202441" x="1427163" y="6734175"/>
          <p14:tracePt t="202445" x="1460500" y="6734175"/>
          <p14:tracePt t="202453" x="1492250" y="6734175"/>
          <p14:tracePt t="202459" x="1525588" y="6742113"/>
          <p14:tracePt t="202466" x="1543050" y="6742113"/>
          <p14:tracePt t="202474" x="1566863" y="6742113"/>
          <p14:tracePt t="202480" x="1592263" y="6742113"/>
          <p14:tracePt t="202487" x="1600200" y="6742113"/>
          <p14:tracePt t="202494" x="1625600" y="6742113"/>
          <p14:tracePt t="202501" x="1651000" y="6742113"/>
          <p14:tracePt t="202508" x="1658938" y="6742113"/>
          <p14:tracePt t="202516" x="1692275" y="6742113"/>
          <p14:tracePt t="202524" x="1725613" y="6742113"/>
          <p14:tracePt t="202529" x="1749425" y="6742113"/>
          <p14:tracePt t="202537" x="1774825" y="6742113"/>
          <p14:tracePt t="202544" x="1808163" y="6750050"/>
          <p14:tracePt t="202550" x="1833563" y="6750050"/>
          <p14:tracePt t="202558" x="1849438" y="6757988"/>
          <p14:tracePt t="202564" x="1874838" y="6757988"/>
          <p14:tracePt t="202573" x="1890713" y="6757988"/>
          <p14:tracePt t="202577" x="1898650" y="6767513"/>
          <p14:tracePt t="202584" x="1908175" y="6767513"/>
          <p14:tracePt t="202591" x="1916113" y="6767513"/>
          <p14:tracePt t="202598" x="1924050" y="6767513"/>
          <p14:tracePt t="202620" x="1931988" y="6767513"/>
          <p14:tracePt t="202626" x="1941513" y="6767513"/>
          <p14:tracePt t="202660" x="1949450" y="6767513"/>
          <p14:tracePt t="202675" x="1957388" y="6767513"/>
          <p14:tracePt t="202737" x="1957388" y="6775450"/>
          <p14:tracePt t="203153" x="1965325" y="6775450"/>
          <p14:tracePt t="203161" x="1965325" y="6767513"/>
          <p14:tracePt t="203187" x="1973263" y="6757988"/>
          <p14:tracePt t="203207" x="1982788" y="6750050"/>
          <p14:tracePt t="203221" x="1990725" y="6742113"/>
          <p14:tracePt t="203228" x="2016125" y="6742113"/>
          <p14:tracePt t="203235" x="2024063" y="6734175"/>
          <p14:tracePt t="203245" x="2039938" y="6724650"/>
          <p14:tracePt t="203248" x="2057400" y="6724650"/>
          <p14:tracePt t="203256" x="2065338" y="6716713"/>
          <p14:tracePt t="203262" x="2090738" y="6708775"/>
          <p14:tracePt t="203270" x="2114550" y="6700838"/>
          <p14:tracePt t="203279" x="2122488" y="6692900"/>
          <p14:tracePt t="203284" x="2147888" y="6683375"/>
          <p14:tracePt t="203291" x="2165350" y="6683375"/>
          <p14:tracePt t="203297" x="2189163" y="6683375"/>
          <p14:tracePt t="203304" x="2197100" y="6683375"/>
          <p14:tracePt t="203312" x="2214563" y="6683375"/>
          <p14:tracePt t="203318" x="2222500" y="6683375"/>
          <p14:tracePt t="203332" x="2230438" y="6683375"/>
          <p14:tracePt t="203339" x="2239963" y="6683375"/>
          <p14:tracePt t="203360" x="2247900" y="6683375"/>
          <p14:tracePt t="203366" x="2255838" y="6683375"/>
          <p14:tracePt t="203373" x="2263775" y="6683375"/>
          <p14:tracePt t="203387" x="2273300" y="6683375"/>
          <p14:tracePt t="203396" x="2281238" y="6683375"/>
          <p14:tracePt t="203401" x="2305050" y="6683375"/>
          <p14:tracePt t="203408" x="2330450" y="6683375"/>
          <p14:tracePt t="203414" x="2355850" y="6692900"/>
          <p14:tracePt t="203421" x="2371725" y="6692900"/>
          <p14:tracePt t="203428" x="2397125" y="6708775"/>
          <p14:tracePt t="203435" x="2422525" y="6716713"/>
          <p14:tracePt t="203444" x="2454275" y="6724650"/>
          <p14:tracePt t="203450" x="2471738" y="6734175"/>
          <p14:tracePt t="203457" x="2487613" y="6742113"/>
          <p14:tracePt t="203463" x="2513013" y="6742113"/>
          <p14:tracePt t="203471" x="2528888" y="6757988"/>
          <p14:tracePt t="203478" x="2538413" y="6757988"/>
          <p14:tracePt t="203485" x="2554288" y="6757988"/>
          <p14:tracePt t="203491" x="2571750" y="6767513"/>
          <p14:tracePt t="203498" x="2579688" y="6775450"/>
          <p14:tracePt t="203506" x="2603500" y="6783388"/>
          <p14:tracePt t="203512" x="2620963" y="6783388"/>
          <p14:tracePt t="203518" x="2636838" y="6791325"/>
          <p14:tracePt t="203527" x="2654300" y="6799263"/>
          <p14:tracePt t="203532" x="2670175" y="6799263"/>
          <p14:tracePt t="203546" x="2679700" y="6799263"/>
          <p14:tracePt t="203554" x="2687638" y="6799263"/>
          <p14:tracePt t="203562" x="2695575" y="6799263"/>
          <p14:tracePt t="203581" x="2703513" y="6799263"/>
          <p14:tracePt t="203588" x="2711450" y="6799263"/>
          <p14:tracePt t="203602" x="2720975" y="6799263"/>
          <p14:tracePt t="203609" x="2728913" y="6799263"/>
          <p14:tracePt t="203615" x="2736850" y="6799263"/>
          <p14:tracePt t="203629" x="2762250" y="6799263"/>
          <p14:tracePt t="203637" x="2770188" y="6799263"/>
          <p14:tracePt t="203645" x="2786063" y="6799263"/>
          <p14:tracePt t="203651" x="2811463" y="6808788"/>
          <p14:tracePt t="203658" x="2819400" y="6808788"/>
          <p14:tracePt t="203664" x="2836863" y="6808788"/>
          <p14:tracePt t="203672" x="2844800" y="6808788"/>
          <p14:tracePt t="203678" x="2852738" y="6808788"/>
          <p14:tracePt t="203685" x="2860675" y="6808788"/>
          <p14:tracePt t="203692" x="2870200" y="6808788"/>
          <p14:tracePt t="203705" x="2878138" y="6808788"/>
          <p14:tracePt t="203713" x="2886075" y="6808788"/>
          <p14:tracePt t="203719" x="2894013" y="6808788"/>
          <p14:tracePt t="203733" x="2903538" y="6808788"/>
          <p14:tracePt t="203746" x="2911475" y="6808788"/>
          <p14:tracePt t="203754" x="2935288" y="6808788"/>
          <p14:tracePt t="203761" x="2960688" y="6799263"/>
          <p14:tracePt t="203768" x="2986088" y="6791325"/>
          <p14:tracePt t="203774" x="3009900" y="6783388"/>
          <p14:tracePt t="203781" x="3052763" y="6767513"/>
          <p14:tracePt t="203788" x="3068638" y="6757988"/>
          <p14:tracePt t="203795" x="3101975" y="6750050"/>
          <p14:tracePt t="203802" x="3127375" y="6742113"/>
          <p14:tracePt t="203812" x="3135313" y="6742113"/>
          <p14:tracePt t="203816" x="3151188" y="6742113"/>
          <p14:tracePt t="203825" x="3168650" y="6742113"/>
          <p14:tracePt t="203829" x="3168650" y="6734175"/>
          <p14:tracePt t="203838" x="3176588" y="6734175"/>
          <p14:tracePt t="203858" x="3184525" y="6734175"/>
          <p14:tracePt t="203872" x="3192463" y="6734175"/>
          <p14:tracePt t="203886" x="3192463" y="6724650"/>
          <p14:tracePt t="205441" x="3192463" y="6716713"/>
          <p14:tracePt t="208014" x="3192463" y="6708775"/>
          <p14:tracePt t="208409" x="3192463" y="6700838"/>
          <p14:tracePt t="208617" x="3201988" y="6700838"/>
          <p14:tracePt t="208640" x="3192463" y="6700838"/>
          <p14:tracePt t="209164" x="3300413" y="6600825"/>
          <p14:tracePt t="209171" x="3516313" y="6402388"/>
          <p14:tracePt t="209177" x="3724275" y="6227763"/>
          <p14:tracePt t="209184" x="3898900" y="6094413"/>
          <p14:tracePt t="209191" x="4071938" y="5962650"/>
          <p14:tracePt t="209198" x="4213225" y="5870575"/>
          <p14:tracePt t="209205" x="4370388" y="5795963"/>
          <p14:tracePt t="209217" x="4537075" y="5713413"/>
          <p14:tracePt t="209219" x="4694238" y="5630863"/>
          <p14:tracePt t="209226" x="4926013" y="5538788"/>
          <p14:tracePt t="209232" x="5133975" y="5448300"/>
          <p14:tracePt t="209240" x="5424488" y="5365750"/>
          <p14:tracePt t="209247" x="5673725" y="5291138"/>
          <p14:tracePt t="209254" x="5962650" y="5183188"/>
          <p14:tracePt t="209261" x="6270625" y="5116513"/>
          <p14:tracePt t="209267" x="6569075" y="5067300"/>
          <p14:tracePt t="209274" x="6892925" y="5033963"/>
          <p14:tracePt t="209281" x="7207250" y="5016500"/>
          <p14:tracePt t="209288" x="7580313" y="5000625"/>
          <p14:tracePt t="209295" x="7896225" y="5026025"/>
          <p14:tracePt t="209302" x="8194675" y="5075238"/>
          <p14:tracePt t="209309" x="8426450" y="5149850"/>
          <p14:tracePt t="209316" x="8583613" y="5232400"/>
          <p14:tracePt t="209323" x="8724900" y="5307013"/>
          <p14:tracePt t="209331" x="8799513" y="5381625"/>
          <p14:tracePt t="209336" x="8874125" y="5456238"/>
          <p14:tracePt t="209344" x="8924925" y="5548313"/>
          <p14:tracePt t="209349" x="8966200" y="5622925"/>
          <p14:tracePt t="209357" x="9007475" y="5697538"/>
          <p14:tracePt t="209364" x="9048750" y="5795963"/>
          <p14:tracePt t="209371" x="9082088" y="5911850"/>
          <p14:tracePt t="209378" x="9123363" y="6037263"/>
          <p14:tracePt t="209384" x="9139238" y="6137275"/>
          <p14:tracePt t="209392" x="9164638" y="6227763"/>
          <p14:tracePt t="209399" x="9172575" y="6286500"/>
          <p14:tracePt t="209405" x="9182100" y="6343650"/>
          <p14:tracePt t="209413" x="9182100" y="6392863"/>
          <p14:tracePt t="209420" x="9182100" y="6459538"/>
          <p14:tracePt t="209427" x="9182100" y="6510338"/>
          <p14:tracePt t="209433" x="9172575" y="6559550"/>
          <p14:tracePt t="209440" x="9156700" y="6592888"/>
          <p14:tracePt t="209448" x="9131300" y="6626225"/>
          <p14:tracePt t="209454" x="9115425" y="6650038"/>
          <p14:tracePt t="209463" x="9090025" y="6675438"/>
          <p14:tracePt t="209467" x="9056688" y="6692900"/>
          <p14:tracePt t="209474" x="9023350" y="6708775"/>
          <p14:tracePt t="209481" x="8982075" y="6708775"/>
          <p14:tracePt t="209489" x="8932863" y="6708775"/>
          <p14:tracePt t="209498" x="8866188" y="6692900"/>
          <p14:tracePt t="209502" x="8791575" y="6667500"/>
          <p14:tracePt t="209509" x="8709025" y="6608763"/>
          <p14:tracePt t="209516" x="8634413" y="6542088"/>
          <p14:tracePt t="209523" x="8567738" y="6451600"/>
          <p14:tracePt t="209530" x="8526463" y="6369050"/>
          <p14:tracePt t="209537" x="8501063" y="6294438"/>
          <p14:tracePt t="209544" x="8485188" y="6235700"/>
          <p14:tracePt t="209550" x="8485188" y="6137275"/>
          <p14:tracePt t="209558" x="8485188" y="6053138"/>
          <p14:tracePt t="209566" x="8509000" y="5937250"/>
          <p14:tracePt t="209572" x="8542338" y="5837238"/>
          <p14:tracePt t="209580" x="8583613" y="5762625"/>
          <p14:tracePt t="209586" x="8624888" y="5688013"/>
          <p14:tracePt t="209593" x="8683625" y="5622925"/>
          <p14:tracePt t="209600" x="8742363" y="5564188"/>
          <p14:tracePt t="209607" x="8824913" y="5507038"/>
          <p14:tracePt t="209614" x="8899525" y="5448300"/>
          <p14:tracePt t="209621" x="8974138" y="5422900"/>
          <p14:tracePt t="209628" x="9040813" y="5399088"/>
          <p14:tracePt t="209634" x="9097963" y="5389563"/>
          <p14:tracePt t="209641" x="9172575" y="5389563"/>
          <p14:tracePt t="209647" x="9231313" y="5399088"/>
          <p14:tracePt t="209654" x="9305925" y="5422900"/>
          <p14:tracePt t="209662" x="9380538" y="5440363"/>
          <p14:tracePt t="209668" x="9437688" y="5464175"/>
          <p14:tracePt t="209675" x="9471025" y="5489575"/>
          <p14:tracePt t="209682" x="9496425" y="5507038"/>
          <p14:tracePt t="209689" x="9521825" y="5514975"/>
          <p14:tracePt t="209698" x="9529763" y="5530850"/>
          <p14:tracePt t="209703" x="9545638" y="5530850"/>
          <p14:tracePt t="209710" x="9555163" y="5538788"/>
          <p14:tracePt t="209716" x="9563100" y="5556250"/>
          <p14:tracePt t="209724" x="9571038" y="5564188"/>
          <p14:tracePt t="209731" x="9588500" y="5564188"/>
          <p14:tracePt t="209738" x="9604375" y="5581650"/>
          <p14:tracePt t="209744" x="9612313" y="5597525"/>
          <p14:tracePt t="209751" x="9629775" y="5613400"/>
          <p14:tracePt t="209758" x="9645650" y="5630863"/>
          <p14:tracePt t="209765" x="9653588" y="5656263"/>
          <p14:tracePt t="209772" x="9671050" y="5672138"/>
          <p14:tracePt t="209781" x="9678988" y="5697538"/>
          <p14:tracePt t="209785" x="9686925" y="5705475"/>
          <p14:tracePt t="209798" x="9694863" y="5721350"/>
          <p14:tracePt t="209799" x="9694863" y="5730875"/>
          <p14:tracePt t="209807" x="9704388" y="5738813"/>
          <p14:tracePt t="209821" x="9712325" y="5746750"/>
          <p14:tracePt t="209834" x="9712325" y="5754688"/>
          <p14:tracePt t="209841" x="9712325" y="5762625"/>
          <p14:tracePt t="209848" x="9712325" y="5780088"/>
          <p14:tracePt t="209855" x="9720263" y="5805488"/>
          <p14:tracePt t="209864" x="9728200" y="5821363"/>
          <p14:tracePt t="209869" x="9737725" y="5846763"/>
          <p14:tracePt t="209876" x="9745663" y="5870575"/>
          <p14:tracePt t="209882" x="9753600" y="5895975"/>
          <p14:tracePt t="209891" x="9769475" y="5911850"/>
          <p14:tracePt t="209897" x="9786938" y="5937250"/>
          <p14:tracePt t="209904" x="9802813" y="5962650"/>
          <p14:tracePt t="209911" x="9812338" y="5988050"/>
          <p14:tracePt t="209917" x="9828213" y="6003925"/>
          <p14:tracePt t="209924" x="9836150" y="6019800"/>
          <p14:tracePt t="209932" x="9853613" y="6037263"/>
          <p14:tracePt t="209938" x="9861550" y="6053138"/>
          <p14:tracePt t="209945" x="9869488" y="6070600"/>
          <p14:tracePt t="209952" x="9877425" y="6086475"/>
          <p14:tracePt t="209959" x="9877425" y="6111875"/>
          <p14:tracePt t="209965" x="9877425" y="6137275"/>
          <p14:tracePt t="209974" x="9877425" y="6161088"/>
          <p14:tracePt t="209981" x="9886950" y="6194425"/>
          <p14:tracePt t="209986" x="9886950" y="6227763"/>
          <p14:tracePt t="209998" x="9886950" y="6261100"/>
          <p14:tracePt t="209999" x="9894888" y="6294438"/>
          <p14:tracePt t="210007" x="9894888" y="6318250"/>
          <p14:tracePt t="210015" x="9894888" y="6343650"/>
          <p14:tracePt t="210021" x="9894888" y="6376988"/>
          <p14:tracePt t="210030" x="9894888" y="6402388"/>
          <p14:tracePt t="210035" x="9894888" y="6418263"/>
          <p14:tracePt t="210042" x="9894888" y="6435725"/>
          <p14:tracePt t="210049" x="9886950" y="6459538"/>
          <p14:tracePt t="210055" x="9877425" y="6467475"/>
          <p14:tracePt t="210066" x="9869488" y="6484938"/>
          <p14:tracePt t="210069" x="9853613" y="6500813"/>
          <p14:tracePt t="210076" x="9836150" y="6518275"/>
          <p14:tracePt t="210090" x="9820275" y="6526213"/>
          <p14:tracePt t="210098" x="9802813" y="6542088"/>
          <p14:tracePt t="210104" x="9794875" y="6551613"/>
          <p14:tracePt t="210111" x="9779000" y="6559550"/>
          <p14:tracePt t="210117" x="9753600" y="6567488"/>
          <p14:tracePt t="210124" x="9737725" y="6567488"/>
          <p14:tracePt t="210132" x="9720263" y="6575425"/>
          <p14:tracePt t="210138" x="9704388" y="6584950"/>
          <p14:tracePt t="210147" x="9678988" y="6584950"/>
          <p14:tracePt t="210152" x="9671050" y="6592888"/>
          <p14:tracePt t="210159" x="9663113" y="6600825"/>
          <p14:tracePt t="210166" x="9645650" y="6600825"/>
          <p14:tracePt t="210187" x="9637713" y="6600825"/>
          <p14:tracePt t="210194" x="9629775" y="6608763"/>
          <p14:tracePt t="210208" x="9620250" y="6618288"/>
          <p14:tracePt t="210215" x="9596438" y="6618288"/>
          <p14:tracePt t="210222" x="9588500" y="6626225"/>
          <p14:tracePt t="210228" x="9571038" y="6634163"/>
          <p14:tracePt t="210235" x="9555163" y="6634163"/>
          <p14:tracePt t="210242" x="9545638" y="6642100"/>
          <p14:tracePt t="210249" x="9529763" y="6650038"/>
          <p14:tracePt t="210257" x="9512300" y="6659563"/>
          <p14:tracePt t="210264" x="9504363" y="6659563"/>
          <p14:tracePt t="210270" x="9480550" y="6667500"/>
          <p14:tracePt t="210277" x="9463088" y="6675438"/>
          <p14:tracePt t="210284" x="9447213" y="6683375"/>
          <p14:tracePt t="210292" x="9437688" y="6683375"/>
          <p14:tracePt t="210298" x="9421813" y="6692900"/>
          <p14:tracePt t="210304" x="9405938" y="6692900"/>
          <p14:tracePt t="210311" x="9396413" y="6700838"/>
          <p14:tracePt t="210318" x="9380538" y="6700838"/>
          <p14:tracePt t="210324" x="9355138" y="6708775"/>
          <p14:tracePt t="210331" x="9339263" y="6716713"/>
          <p14:tracePt t="210339" x="9313863" y="6724650"/>
          <p14:tracePt t="210347" x="9288463" y="6734175"/>
          <p14:tracePt t="210352" x="9264650" y="6742113"/>
          <p14:tracePt t="210360" x="9256713" y="6742113"/>
          <p14:tracePt t="210366" x="9231313" y="6750050"/>
          <p14:tracePt t="210373" x="9205913" y="6757988"/>
          <p14:tracePt t="210381" x="9197975" y="6757988"/>
          <p14:tracePt t="210388" x="9172575" y="6767513"/>
          <p14:tracePt t="210394" x="9156700" y="6775450"/>
          <p14:tracePt t="210401" x="9131300" y="6775450"/>
          <p14:tracePt t="210408" x="9123363" y="6783388"/>
          <p14:tracePt t="210414" x="9097963" y="6791325"/>
          <p14:tracePt t="210422" x="9082088" y="6799263"/>
          <p14:tracePt t="210430" x="9048750" y="6808788"/>
          <p14:tracePt t="210436" x="9040813" y="6816725"/>
          <p14:tracePt t="210443" x="9015413" y="6824663"/>
          <p14:tracePt t="210449" x="8982075" y="6832600"/>
          <p14:tracePt t="210457" x="8956675" y="6832600"/>
          <p14:tracePt t="210464" x="8940800" y="6832600"/>
          <p14:tracePt t="210470" x="8915400" y="6842125"/>
          <p14:tracePt t="210477" x="8891588" y="6842125"/>
          <p14:tracePt t="210484" x="8874125" y="6850063"/>
          <p14:tracePt t="210491" x="8850313" y="6850063"/>
          <p14:tracePt t="210602" x="8534400" y="6850063"/>
          <p14:tracePt t="210609" x="8509000" y="6842125"/>
          <p14:tracePt t="210616" x="8485188" y="6832600"/>
          <p14:tracePt t="210622" x="8459788" y="6816725"/>
          <p14:tracePt t="210631" x="8426450" y="6808788"/>
          <p14:tracePt t="210636" x="8401050" y="6791325"/>
          <p14:tracePt t="210644" x="8393113" y="6783388"/>
          <p14:tracePt t="210650" x="8377238" y="6775450"/>
          <p14:tracePt t="210657" x="8369300" y="6775450"/>
          <p14:tracePt t="210671" x="8359775" y="6767513"/>
          <p14:tracePt t="210685" x="8351838" y="6757988"/>
          <p14:tracePt t="210699" x="8343900" y="6750050"/>
          <p14:tracePt t="210719" x="8335963" y="6750050"/>
          <p14:tracePt t="210727" x="8326438" y="6750050"/>
          <p14:tracePt t="210740" x="8318500" y="6750050"/>
          <p14:tracePt t="210754" x="8310563" y="6742113"/>
          <p14:tracePt t="210761" x="8302625" y="6742113"/>
          <p14:tracePt t="210767" x="8293100" y="6734175"/>
          <p14:tracePt t="210774" x="8285163" y="6734175"/>
          <p14:tracePt t="210788" x="8269288" y="6724650"/>
          <p14:tracePt t="210797" x="8261350" y="6724650"/>
          <p14:tracePt t="210810" x="8251825" y="6724650"/>
          <p14:tracePt t="210816" x="8243888" y="6724650"/>
          <p14:tracePt t="210824" x="8235950" y="6716713"/>
          <p14:tracePt t="210837" x="8228013" y="6708775"/>
          <p14:tracePt t="210844" x="8218488" y="6708775"/>
          <p14:tracePt t="210864" x="8210550" y="6700838"/>
          <p14:tracePt t="210872" x="8202613" y="6700838"/>
          <p14:tracePt t="210885" x="8194675" y="6692900"/>
          <p14:tracePt t="210913" x="8186738" y="6683375"/>
          <p14:tracePt t="210920" x="8186738" y="6675438"/>
          <p14:tracePt t="210927" x="8186738" y="6667500"/>
          <p14:tracePt t="210933" x="8177213" y="6667500"/>
          <p14:tracePt t="210941" x="8177213" y="6659563"/>
          <p14:tracePt t="210948" x="8177213" y="6650038"/>
          <p14:tracePt t="210968" x="8177213" y="6642100"/>
          <p14:tracePt t="210975" x="8177213" y="6626225"/>
          <p14:tracePt t="210989" x="8177213" y="6618288"/>
          <p14:tracePt t="210998" x="8177213" y="6600825"/>
          <p14:tracePt t="211010" x="8177213" y="6592888"/>
          <p14:tracePt t="211016" x="8177213" y="6584950"/>
          <p14:tracePt t="211024" x="8177213" y="6575425"/>
          <p14:tracePt t="211031" x="8177213" y="6567488"/>
          <p14:tracePt t="211038" x="8177213" y="6559550"/>
          <p14:tracePt t="211045" x="8177213" y="6551613"/>
          <p14:tracePt t="211051" x="8177213" y="6542088"/>
          <p14:tracePt t="211059" x="8177213" y="6534150"/>
          <p14:tracePt t="211065" x="8177213" y="6526213"/>
          <p14:tracePt t="211072" x="8177213" y="6518275"/>
          <p14:tracePt t="211082" x="8177213" y="6510338"/>
          <p14:tracePt t="211095" x="8186738" y="6492875"/>
          <p14:tracePt t="211100" x="8186738" y="6484938"/>
          <p14:tracePt t="211115" x="8186738" y="6467475"/>
          <p14:tracePt t="211121" x="8194675" y="6467475"/>
          <p14:tracePt t="211128" x="8194675" y="6459538"/>
          <p14:tracePt t="211134" x="8202613" y="6451600"/>
          <p14:tracePt t="211142" x="8210550" y="6443663"/>
          <p14:tracePt t="211155" x="8218488" y="6426200"/>
          <p14:tracePt t="211162" x="8228013" y="6418263"/>
          <p14:tracePt t="211169" x="8251825" y="6402388"/>
          <p14:tracePt t="211176" x="8261350" y="6392863"/>
          <p14:tracePt t="211184" x="8277225" y="6384925"/>
          <p14:tracePt t="211190" x="8293100" y="6376988"/>
          <p14:tracePt t="211198" x="8318500" y="6361113"/>
          <p14:tracePt t="211204" x="8326438" y="6351588"/>
          <p14:tracePt t="211212" x="8351838" y="6343650"/>
          <p14:tracePt t="211217" x="8369300" y="6335713"/>
          <p14:tracePt t="211224" x="8393113" y="6327775"/>
          <p14:tracePt t="211232" x="8401050" y="6327775"/>
          <p14:tracePt t="211239" x="8418513" y="6318250"/>
          <p14:tracePt t="211246" x="8434388" y="6310313"/>
          <p14:tracePt t="211252" x="8451850" y="6302375"/>
          <p14:tracePt t="211259" x="8467725" y="6302375"/>
          <p14:tracePt t="211265" x="8485188" y="6294438"/>
          <p14:tracePt t="211273" x="8501063" y="6286500"/>
          <p14:tracePt t="211282" x="8526463" y="6276975"/>
          <p14:tracePt t="211288" x="8550275" y="6269038"/>
          <p14:tracePt t="211293" x="8583613" y="6261100"/>
          <p14:tracePt t="211300" x="8616950" y="6253163"/>
          <p14:tracePt t="211308" x="8642350" y="6253163"/>
          <p14:tracePt t="211315" x="8691563" y="6243638"/>
          <p14:tracePt t="211321" x="8716963" y="6235700"/>
          <p14:tracePt t="211329" x="8750300" y="6235700"/>
          <p14:tracePt t="211335" x="8791575" y="6235700"/>
          <p14:tracePt t="211342" x="8816975" y="6235700"/>
          <p14:tracePt t="211349" x="8850313" y="6235700"/>
          <p14:tracePt t="211356" x="8874125" y="6235700"/>
          <p14:tracePt t="211365" x="8899525" y="6235700"/>
          <p14:tracePt t="211369" x="8924925" y="6235700"/>
          <p14:tracePt t="211377" x="8940800" y="6235700"/>
          <p14:tracePt t="211384" x="8966200" y="6235700"/>
          <p14:tracePt t="211391" x="8990013" y="6235700"/>
          <p14:tracePt t="211398" x="9007475" y="6235700"/>
          <p14:tracePt t="211404" x="9031288" y="6235700"/>
          <p14:tracePt t="211411" x="9056688" y="6235700"/>
          <p14:tracePt t="211417" x="9074150" y="6235700"/>
          <p14:tracePt t="211425" x="9097963" y="6235700"/>
          <p14:tracePt t="211432" x="9131300" y="6243638"/>
          <p14:tracePt t="211439" x="9164638" y="6253163"/>
          <p14:tracePt t="211448" x="9197975" y="6269038"/>
          <p14:tracePt t="211453" x="9223375" y="6276975"/>
          <p14:tracePt t="211460" x="9247188" y="6286500"/>
          <p14:tracePt t="211467" x="9264650" y="6294438"/>
          <p14:tracePt t="211474" x="9288463" y="6302375"/>
          <p14:tracePt t="211482" x="9305925" y="6302375"/>
          <p14:tracePt t="211487" x="9313863" y="6310313"/>
          <p14:tracePt t="211494" x="9331325" y="6310313"/>
          <p14:tracePt t="211500" x="9347200" y="6318250"/>
          <p14:tracePt t="211508" x="9355138" y="6327775"/>
          <p14:tracePt t="211515" x="9372600" y="6327775"/>
          <p14:tracePt t="211523" x="9388475" y="6327775"/>
          <p14:tracePt t="211529" x="9396413" y="6327775"/>
          <p14:tracePt t="211536" x="9413875" y="6335713"/>
          <p14:tracePt t="211544" x="9421813" y="6343650"/>
          <p14:tracePt t="211557" x="9429750" y="6351588"/>
          <p14:tracePt t="211565" x="9437688" y="6351588"/>
          <p14:tracePt t="211570" x="9447213" y="6351588"/>
          <p14:tracePt t="211584" x="9455150" y="6351588"/>
          <p14:tracePt t="211591" x="9463088" y="6351588"/>
          <p14:tracePt t="211598" x="9463088" y="6361113"/>
          <p14:tracePt t="211613" x="9471025" y="6361113"/>
          <p14:tracePt t="211618" x="9471025" y="6369050"/>
          <p14:tracePt t="211626" x="9480550" y="6369050"/>
          <p14:tracePt t="211632" x="9480550" y="6376988"/>
          <p14:tracePt t="211661" x="9488488" y="6384925"/>
          <p14:tracePt t="211667" x="9496425" y="6384925"/>
          <p14:tracePt t="211674" x="9496425" y="6392863"/>
          <p14:tracePt t="211681" x="9504363" y="6392863"/>
          <p14:tracePt t="211688" x="9504363" y="6402388"/>
          <p14:tracePt t="211695" x="9512300" y="6410325"/>
          <p14:tracePt t="211701" x="9521825" y="6418263"/>
          <p14:tracePt t="211725" x="9529763" y="6426200"/>
          <p14:tracePt t="211732" x="9529763" y="6435725"/>
          <p14:tracePt t="211736" x="9537700" y="6435725"/>
          <p14:tracePt t="211744" x="9545638" y="6443663"/>
          <p14:tracePt t="211749" x="9545638" y="6451600"/>
          <p14:tracePt t="211756" x="9545638" y="6459538"/>
          <p14:tracePt t="211765" x="9555163" y="6467475"/>
          <p14:tracePt t="211771" x="9555163" y="6477000"/>
          <p14:tracePt t="211778" x="9555163" y="6484938"/>
          <p14:tracePt t="211784" x="9563100" y="6492875"/>
          <p14:tracePt t="211792" x="9563100" y="6500813"/>
          <p14:tracePt t="211798" x="9571038" y="6510338"/>
          <p14:tracePt t="211805" x="9571038" y="6518275"/>
          <p14:tracePt t="211815" x="9571038" y="6534150"/>
          <p14:tracePt t="211819" x="9571038" y="6542088"/>
          <p14:tracePt t="211826" x="9578975" y="6551613"/>
          <p14:tracePt t="211833" x="9578975" y="6559550"/>
          <p14:tracePt t="211840" x="9578975" y="6567488"/>
          <p14:tracePt t="211848" x="9588500" y="6575425"/>
          <p14:tracePt t="211853" x="9588500" y="6584950"/>
          <p14:tracePt t="211861" x="9596438" y="6584950"/>
          <p14:tracePt t="211867" x="9596438" y="6592888"/>
          <p14:tracePt t="211874" x="9596438" y="6600825"/>
          <p14:tracePt t="211889" x="9596438" y="6608763"/>
          <p14:tracePt t="211896" x="9596438" y="6618288"/>
          <p14:tracePt t="211909" x="9596438" y="6626225"/>
          <p14:tracePt t="211924" x="9596438" y="6634163"/>
          <p14:tracePt t="211932" x="9596438" y="6642100"/>
          <p14:tracePt t="211950" x="9596438" y="6650038"/>
          <p14:tracePt t="211958" x="9596438" y="6659563"/>
          <p14:tracePt t="211965" x="9596438" y="6667500"/>
          <p14:tracePt t="211999" x="9596438" y="6675438"/>
          <p14:tracePt t="212021" x="9596438" y="6683375"/>
          <p14:tracePt t="222404" x="9571038" y="6683375"/>
          <p14:tracePt t="222411" x="9555163" y="6692900"/>
          <p14:tracePt t="222417" x="9529763" y="6700838"/>
          <p14:tracePt t="222424" x="9504363" y="6708775"/>
          <p14:tracePt t="222431" x="9471025" y="6716713"/>
          <p14:tracePt t="222439" x="9455150" y="6724650"/>
          <p14:tracePt t="222447" x="9429750" y="6734175"/>
          <p14:tracePt t="222452" x="9405938" y="6742113"/>
          <p14:tracePt t="222459" x="9380538" y="6750050"/>
          <p14:tracePt t="222466" x="9372600" y="6750050"/>
          <p14:tracePt t="222473" x="9347200" y="6757988"/>
          <p14:tracePt t="222480" x="9321800" y="6767513"/>
          <p14:tracePt t="222487" x="9313863" y="6767513"/>
          <p14:tracePt t="222494" x="9280525" y="6775450"/>
          <p14:tracePt t="222500" x="9264650" y="6775450"/>
          <p14:tracePt t="222508" x="9231313" y="6783388"/>
          <p14:tracePt t="222514" x="9197975" y="6791325"/>
          <p14:tracePt t="222522" x="9182100" y="6791325"/>
          <p14:tracePt t="222530" x="9148763" y="6799263"/>
          <p14:tracePt t="222535" x="9123363" y="6799263"/>
          <p14:tracePt t="222543" x="9090025" y="6808788"/>
          <p14:tracePt t="222548" x="9074150" y="6808788"/>
          <p14:tracePt t="222555" x="9048750" y="6808788"/>
          <p14:tracePt t="222564" x="9023350" y="6816725"/>
          <p14:tracePt t="222570" x="9007475" y="6816725"/>
          <p14:tracePt t="222576" x="8982075" y="6816725"/>
          <p14:tracePt t="222585" x="8966200" y="6824663"/>
          <p14:tracePt t="222591" x="8956675" y="6824663"/>
          <p14:tracePt t="222597" x="8948738" y="6824663"/>
          <p14:tracePt t="222603" x="8940800" y="6824663"/>
          <p14:tracePt t="222613" x="8924925" y="6824663"/>
          <p14:tracePt t="222618" x="8907463" y="6824663"/>
          <p14:tracePt t="222625" x="8899525" y="6824663"/>
          <p14:tracePt t="222631" x="8882063" y="6832600"/>
          <p14:tracePt t="222639" x="8866188" y="6832600"/>
          <p14:tracePt t="222647" x="8858250" y="6832600"/>
          <p14:tracePt t="222652" x="8840788" y="6842125"/>
          <p14:tracePt t="222660" x="8832850" y="6842125"/>
          <p14:tracePt t="222669" x="8816975" y="6850063"/>
          <p14:tracePt t="222674" x="8799513" y="6850063"/>
          <p14:tracePt t="222680" x="8791575" y="6850063"/>
          <p14:tracePt t="222929" x="8418513" y="6842125"/>
          <p14:tracePt t="222935" x="8393113" y="6832600"/>
          <p14:tracePt t="222942" x="8359775" y="6816725"/>
          <p14:tracePt t="222949" x="8335963" y="6808788"/>
          <p14:tracePt t="222956" x="8310563" y="6791325"/>
          <p14:tracePt t="222963" x="8293100" y="6791325"/>
          <p14:tracePt t="222970" x="8269288" y="6783388"/>
          <p14:tracePt t="222976" x="8251825" y="6775450"/>
          <p14:tracePt t="222983" x="8243888" y="6767513"/>
          <p14:tracePt t="222990" x="8235950" y="6757988"/>
          <p14:tracePt t="223004" x="8228013" y="6757988"/>
          <p14:tracePt t="223018" x="8218488" y="6757988"/>
          <p14:tracePt t="223025" x="8218488" y="6750050"/>
          <p14:tracePt t="223040" x="8218488" y="6742113"/>
          <p14:tracePt t="223054" x="8210550" y="6742113"/>
          <p14:tracePt t="223060" x="8194675" y="6724650"/>
          <p14:tracePt t="223075" x="8186738" y="6716713"/>
          <p14:tracePt t="223082" x="8186738" y="6708775"/>
          <p14:tracePt t="223088" x="8177213" y="6708775"/>
          <p14:tracePt t="223104" x="8169275" y="6708775"/>
          <p14:tracePt t="223116" x="8161338" y="6708775"/>
          <p14:tracePt t="223131" x="8153400" y="6700838"/>
          <p14:tracePt t="223151" x="8153400" y="6692900"/>
          <p14:tracePt t="223179" x="8153400" y="6683375"/>
          <p14:tracePt t="223197" x="8153400" y="6675438"/>
          <p14:tracePt t="223200" x="8153400" y="6667500"/>
          <p14:tracePt t="223214" x="8153400" y="6650038"/>
          <p14:tracePt t="223221" x="8153400" y="6618288"/>
          <p14:tracePt t="223230" x="8153400" y="6608763"/>
          <p14:tracePt t="223234" x="8153400" y="6584950"/>
          <p14:tracePt t="223242" x="8161338" y="6559550"/>
          <p14:tracePt t="223248" x="8169275" y="6542088"/>
          <p14:tracePt t="223255" x="8186738" y="6526213"/>
          <p14:tracePt t="223264" x="8202613" y="6500813"/>
          <p14:tracePt t="223269" x="8228013" y="6484938"/>
          <p14:tracePt t="223276" x="8243888" y="6459538"/>
          <p14:tracePt t="223282" x="8261350" y="6443663"/>
          <p14:tracePt t="223290" x="8277225" y="6443663"/>
          <p14:tracePt t="223297" x="8293100" y="6426200"/>
          <p14:tracePt t="223303" x="8318500" y="6418263"/>
          <p14:tracePt t="223310" x="8335963" y="6402388"/>
          <p14:tracePt t="223317" x="8351838" y="6392863"/>
          <p14:tracePt t="223324" x="8377238" y="6384925"/>
          <p14:tracePt t="223331" x="8401050" y="6376988"/>
          <p14:tracePt t="223338" x="8434388" y="6369050"/>
          <p14:tracePt t="223345" x="8459788" y="6361113"/>
          <p14:tracePt t="223352" x="8509000" y="6351588"/>
          <p14:tracePt t="223359" x="8542338" y="6351588"/>
          <p14:tracePt t="223367" x="8583613" y="6343650"/>
          <p14:tracePt t="223373" x="8616950" y="6343650"/>
          <p14:tracePt t="223380" x="8642350" y="6335713"/>
          <p14:tracePt t="223387" x="8675688" y="6335713"/>
          <p14:tracePt t="223393" x="8709025" y="6335713"/>
          <p14:tracePt t="223400" x="8742363" y="6335713"/>
          <p14:tracePt t="223407" x="8758238" y="6335713"/>
          <p14:tracePt t="223414" x="8783638" y="6327775"/>
          <p14:tracePt t="223422" x="8807450" y="6327775"/>
          <p14:tracePt t="223430" x="8816975" y="6327775"/>
          <p14:tracePt t="223434" x="8840788" y="6327775"/>
          <p14:tracePt t="223443" x="8866188" y="6327775"/>
          <p14:tracePt t="223448" x="8882063" y="6327775"/>
          <p14:tracePt t="223456" x="8907463" y="6327775"/>
          <p14:tracePt t="223464" x="8932863" y="6327775"/>
          <p14:tracePt t="223470" x="8948738" y="6327775"/>
          <p14:tracePt t="223477" x="8982075" y="6327775"/>
          <p14:tracePt t="223483" x="9023350" y="6327775"/>
          <p14:tracePt t="223491" x="9090025" y="6327775"/>
          <p14:tracePt t="223497" x="9172575" y="6327775"/>
          <p14:tracePt t="223504" x="9256713" y="6327775"/>
          <p14:tracePt t="223514" x="9331325" y="6327775"/>
          <p14:tracePt t="223517" x="9372600" y="6327775"/>
          <p14:tracePt t="223524" x="9396413" y="6327775"/>
          <p14:tracePt t="223531" x="9413875" y="6327775"/>
          <p14:tracePt t="223539" x="9429750" y="6327775"/>
          <p14:tracePt t="223548" x="9437688" y="6327775"/>
          <p14:tracePt t="223559" x="9447213" y="6327775"/>
          <p14:tracePt t="223580" x="9455150" y="6327775"/>
          <p14:tracePt t="223594" x="9463088" y="6327775"/>
          <p14:tracePt t="223622" x="9471025" y="6327775"/>
          <p14:tracePt t="223630" x="9480550" y="6327775"/>
          <p14:tracePt t="223643" x="9488488" y="6327775"/>
          <p14:tracePt t="223649" x="9496425" y="6335713"/>
          <p14:tracePt t="223656" x="9512300" y="6343650"/>
          <p14:tracePt t="223665" x="9521825" y="6361113"/>
          <p14:tracePt t="223670" x="9537700" y="6376988"/>
          <p14:tracePt t="223676" x="9545638" y="6384925"/>
          <p14:tracePt t="223683" x="9555163" y="6384925"/>
          <p14:tracePt t="223690" x="9555163" y="6392863"/>
          <p14:tracePt t="223698" x="9563100" y="6402388"/>
          <p14:tracePt t="223704" x="9571038" y="6402388"/>
          <p14:tracePt t="223714" x="9571038" y="6410325"/>
          <p14:tracePt t="223725" x="9578975" y="6426200"/>
          <p14:tracePt t="223732" x="9578975" y="6435725"/>
          <p14:tracePt t="223739" x="9578975" y="6459538"/>
          <p14:tracePt t="223748" x="9578975" y="6484938"/>
          <p14:tracePt t="223753" x="9578975" y="6500813"/>
          <p14:tracePt t="223760" x="9578975" y="6526213"/>
          <p14:tracePt t="223766" x="9571038" y="6551613"/>
          <p14:tracePt t="223774" x="9563100" y="6575425"/>
          <p14:tracePt t="223781" x="9555163" y="6584950"/>
          <p14:tracePt t="223788" x="9555163" y="6608763"/>
          <p14:tracePt t="223794" x="9545638" y="6626225"/>
          <p14:tracePt t="223801" x="9537700" y="6634163"/>
          <p14:tracePt t="223808" x="9537700" y="6650038"/>
          <p14:tracePt t="223822" x="9537700" y="6659563"/>
          <p14:tracePt t="223831" x="9529763" y="6659563"/>
          <p14:tracePt t="223836" x="9529763" y="6667500"/>
          <p14:tracePt t="223843" x="9521825" y="6675438"/>
          <p14:tracePt t="223857" x="9521825" y="6683375"/>
          <p14:tracePt t="223884" x="9512300" y="6683375"/>
          <p14:tracePt t="223905" x="9512300" y="6692900"/>
          <p14:tracePt t="223919" x="9504363" y="6692900"/>
          <p14:tracePt t="223926" x="9504363" y="6700838"/>
          <p14:tracePt t="223940" x="9496425" y="6700838"/>
          <p14:tracePt t="223963" x="9496425" y="6708775"/>
          <p14:tracePt t="224930" x="9447213" y="6724650"/>
          <p14:tracePt t="224935" x="9388475" y="6742113"/>
          <p14:tracePt t="224949" x="9331325" y="6757988"/>
          <p14:tracePt t="224951" x="9280525" y="6767513"/>
          <p14:tracePt t="224957" x="9223375" y="6775450"/>
          <p14:tracePt t="224964" x="9190038" y="6775450"/>
          <p14:tracePt t="224970" x="9148763" y="6783388"/>
          <p14:tracePt t="224977" x="9105900" y="6783388"/>
          <p14:tracePt t="224984" x="9064625" y="6783388"/>
          <p14:tracePt t="224991" x="9023350" y="6783388"/>
          <p14:tracePt t="224999" x="8990013" y="6783388"/>
          <p14:tracePt t="225005" x="8948738" y="6783388"/>
          <p14:tracePt t="225011" x="8907463" y="6791325"/>
          <p14:tracePt t="225018" x="8874125" y="6799263"/>
          <p14:tracePt t="225026" x="8850313" y="6799263"/>
          <p14:tracePt t="225033" x="8824913" y="6808788"/>
          <p14:tracePt t="225039" x="8816975" y="6808788"/>
          <p14:tracePt t="225046" x="8791575" y="6808788"/>
          <p14:tracePt t="225053" x="8783638" y="6808788"/>
          <p14:tracePt t="225060" x="8775700" y="6808788"/>
          <p14:tracePt t="225067" x="8766175" y="6808788"/>
          <p14:tracePt t="225074" x="8758238" y="6808788"/>
          <p14:tracePt t="225084" x="8742363" y="6808788"/>
          <p14:tracePt t="225094" x="8724900" y="6808788"/>
          <p14:tracePt t="225109" x="8716963" y="6808788"/>
          <p14:tracePt t="225118" x="8699500" y="6808788"/>
          <p14:tracePt t="225130" x="8691563" y="6808788"/>
          <p14:tracePt t="225136" x="8683625" y="6808788"/>
          <p14:tracePt t="225145" x="8675688" y="6808788"/>
          <p14:tracePt t="225151" x="8667750" y="6808788"/>
          <p14:tracePt t="225157" x="8658225" y="6816725"/>
          <p14:tracePt t="225171" x="8650288" y="6816725"/>
          <p14:tracePt t="225177" x="8642350" y="6816725"/>
          <p14:tracePt t="225184" x="8634413" y="6816725"/>
          <p14:tracePt t="225192" x="8624888" y="6816725"/>
          <p14:tracePt t="225200" x="8616950" y="6816725"/>
          <p14:tracePt t="225206" x="8609013" y="6816725"/>
          <p14:tracePt t="225213" x="8601075" y="6816725"/>
          <p14:tracePt t="225219" x="8593138" y="6824663"/>
          <p14:tracePt t="225227" x="8575675" y="6824663"/>
          <p14:tracePt t="225235" x="8567738" y="6824663"/>
          <p14:tracePt t="225240" x="8559800" y="6824663"/>
          <p14:tracePt t="225249" x="8542338" y="6824663"/>
          <p14:tracePt t="225253" x="8534400" y="6824663"/>
          <p14:tracePt t="225260" x="8526463" y="6824663"/>
          <p14:tracePt t="225267" x="8509000" y="6824663"/>
          <p14:tracePt t="225284" x="8485188" y="6824663"/>
          <p14:tracePt t="225289" x="8475663" y="6824663"/>
          <p14:tracePt t="225296" x="8459788" y="6824663"/>
          <p14:tracePt t="225302" x="8443913" y="6824663"/>
          <p14:tracePt t="225309" x="8434388" y="6824663"/>
          <p14:tracePt t="225317" x="8418513" y="6824663"/>
          <p14:tracePt t="225323" x="8401050" y="6824663"/>
          <p14:tracePt t="225333" x="8393113" y="6824663"/>
          <p14:tracePt t="225336" x="8377238" y="6824663"/>
          <p14:tracePt t="225351" x="8359775" y="6824663"/>
          <p14:tracePt t="225358" x="8343900" y="6824663"/>
          <p14:tracePt t="225367" x="8335963" y="6824663"/>
          <p14:tracePt t="225371" x="8326438" y="6824663"/>
          <p14:tracePt t="225378" x="8318500" y="6824663"/>
          <p14:tracePt t="225385" x="8310563" y="6824663"/>
          <p14:tracePt t="225392" x="8302625" y="6824663"/>
          <p14:tracePt t="225400" x="8293100" y="6824663"/>
          <p14:tracePt t="225406" x="8285163" y="6824663"/>
          <p14:tracePt t="225419" x="8277225" y="6824663"/>
          <p14:tracePt t="225427" x="8277225" y="6816725"/>
          <p14:tracePt t="225441" x="8269288" y="6816725"/>
          <p14:tracePt t="225455" x="8261350" y="6816725"/>
          <p14:tracePt t="225468" x="8251825" y="6816725"/>
          <p14:tracePt t="226056" x="8261350" y="6816725"/>
          <p14:tracePt t="226064" x="8269288" y="6816725"/>
          <p14:tracePt t="226084" x="8277225" y="6816725"/>
          <p14:tracePt t="226090" x="8285163" y="6816725"/>
          <p14:tracePt t="226106" x="8293100" y="6816725"/>
          <p14:tracePt t="226111" x="8302625" y="6816725"/>
          <p14:tracePt t="226118" x="8310563" y="6816725"/>
          <p14:tracePt t="226125" x="8318500" y="6808788"/>
          <p14:tracePt t="226132" x="8326438" y="6808788"/>
          <p14:tracePt t="226140" x="8335963" y="6808788"/>
          <p14:tracePt t="226153" x="8351838" y="6808788"/>
          <p14:tracePt t="226167" x="8359775" y="6808788"/>
          <p14:tracePt t="226174" x="8377238" y="6808788"/>
          <p14:tracePt t="226194" x="8385175" y="6808788"/>
          <p14:tracePt t="226201" x="8393113" y="6808788"/>
          <p14:tracePt t="226208" x="8401050" y="6808788"/>
          <p14:tracePt t="226243" x="8410575" y="6808788"/>
          <p14:tracePt t="226256" x="8418513" y="6808788"/>
          <p14:tracePt t="226271" x="8426450" y="6799263"/>
          <p14:tracePt t="226277" x="8434388" y="6799263"/>
          <p14:tracePt t="226291" x="8443913" y="6799263"/>
          <p14:tracePt t="226298" x="8443913" y="6791325"/>
          <p14:tracePt t="226312" x="8451850" y="6791325"/>
          <p14:tracePt t="226325" x="8459788" y="6791325"/>
          <p14:tracePt t="227816" x="8467725" y="6791325"/>
          <p14:tracePt t="227840" x="8475663" y="6791325"/>
          <p14:tracePt t="227875" x="8485188" y="6791325"/>
          <p14:tracePt t="227882" x="8493125" y="6791325"/>
          <p14:tracePt t="227895" x="8501063" y="6791325"/>
          <p14:tracePt t="227909" x="8509000" y="6791325"/>
          <p14:tracePt t="227916" x="8518525" y="6791325"/>
          <p14:tracePt t="227939" x="8526463" y="6791325"/>
          <p14:tracePt t="227943" x="8534400" y="6791325"/>
          <p14:tracePt t="227951" x="8542338" y="6791325"/>
          <p14:tracePt t="227965" x="8550275" y="6791325"/>
          <p14:tracePt t="227979" x="8559800" y="6791325"/>
          <p14:tracePt t="228006" x="8567738" y="6791325"/>
          <p14:tracePt t="228020" x="8575675" y="6791325"/>
          <p14:tracePt t="228027" x="8583613" y="6791325"/>
          <p14:tracePt t="228041" x="8583613" y="6783388"/>
          <p14:tracePt t="228051" x="8593138" y="6783388"/>
          <p14:tracePt t="228057" x="8601075" y="6783388"/>
          <p14:tracePt t="228062" x="8601075" y="6775450"/>
          <p14:tracePt t="228075" x="8609013" y="6775450"/>
          <p14:tracePt t="228090" x="8616950" y="6775450"/>
          <p14:tracePt t="228108" x="8624888" y="6775450"/>
          <p14:tracePt t="228878" x="8634413" y="6775450"/>
          <p14:tracePt t="228884" x="8642350" y="6775450"/>
          <p14:tracePt t="228898" x="8650288" y="6783388"/>
          <p14:tracePt t="228912" x="8658225" y="6783388"/>
          <p14:tracePt t="228934" x="8667750" y="6783388"/>
          <p14:tracePt t="228968" x="8675688" y="6783388"/>
          <p14:tracePt t="228981" x="8683625" y="6783388"/>
          <p14:tracePt t="230331" x="8691563" y="6783388"/>
          <p14:tracePt t="230337" x="8699500" y="6783388"/>
          <p14:tracePt t="230344" x="8709025" y="6783388"/>
          <p14:tracePt t="230357" x="8716963" y="6783388"/>
          <p14:tracePt t="230365" x="8724900" y="6783388"/>
          <p14:tracePt t="230385" x="8732838" y="6783388"/>
          <p14:tracePt t="230406" x="8742363" y="6783388"/>
          <p14:tracePt t="230434" x="8750300" y="6783388"/>
          <p14:tracePt t="230448" x="8758238" y="6783388"/>
          <p14:tracePt t="230469" x="8766175" y="6783388"/>
          <p14:tracePt t="230490" x="8775700" y="6783388"/>
          <p14:tracePt t="230496" x="8783638" y="6783388"/>
          <p14:tracePt t="230517" x="8791575" y="6783388"/>
          <p14:tracePt t="230523" x="8799513" y="6783388"/>
          <p14:tracePt t="230531" x="8807450" y="6783388"/>
          <p14:tracePt t="230544" x="8816975" y="6775450"/>
          <p14:tracePt t="230558" x="8824913" y="6775450"/>
          <p14:tracePt t="230580" x="8832850" y="6775450"/>
          <p14:tracePt t="230600" x="8840788" y="6775450"/>
          <p14:tracePt t="230614" x="8850313" y="6775450"/>
          <p14:tracePt t="232384" x="8858250" y="6775450"/>
          <p14:tracePt t="232398" x="8866188" y="6775450"/>
          <p14:tracePt t="232433" x="8874125" y="6775450"/>
          <p14:tracePt t="232447" x="8882063" y="6775450"/>
          <p14:tracePt t="232467" x="8891588" y="6775450"/>
          <p14:tracePt t="232495" x="8899525" y="6775450"/>
          <p14:tracePt t="232515" x="8907463" y="6775450"/>
          <p14:tracePt t="232544" x="8915400" y="6775450"/>
          <p14:tracePt t="232550" x="8924925" y="6775450"/>
          <p14:tracePt t="232558" x="8932863" y="6783388"/>
          <p14:tracePt t="232578" x="8940800" y="6783388"/>
          <p14:tracePt t="232584" x="8948738" y="6791325"/>
          <p14:tracePt t="232599" x="8956675" y="6791325"/>
          <p14:tracePt t="232612" x="8966200" y="6791325"/>
          <p14:tracePt t="232620" x="8974138" y="6791325"/>
          <p14:tracePt t="232633" x="8982075" y="6791325"/>
          <p14:tracePt t="232642" x="8990013" y="6791325"/>
          <p14:tracePt t="232660" x="8999538" y="6791325"/>
          <p14:tracePt t="232668" x="9007475" y="6791325"/>
          <p14:tracePt t="232682" x="9015413" y="6791325"/>
          <p14:tracePt t="232695" x="9023350" y="6791325"/>
          <p14:tracePt t="232709" x="9031288" y="6791325"/>
          <p14:tracePt t="234072" x="9040813" y="6791325"/>
          <p14:tracePt t="234079" x="9048750" y="6791325"/>
          <p14:tracePt t="234101" x="9056688" y="6791325"/>
          <p14:tracePt t="234106" x="9064625" y="6791325"/>
          <p14:tracePt t="234114" x="9074150" y="6799263"/>
          <p14:tracePt t="234127" x="9082088" y="6799263"/>
          <p14:tracePt t="234141" x="9090025" y="6808788"/>
          <p14:tracePt t="234154" x="9097963" y="6808788"/>
          <p14:tracePt t="234169" x="9115425" y="6808788"/>
          <p14:tracePt t="234180" x="9115425" y="6816725"/>
          <p14:tracePt t="234183" x="9123363" y="6816725"/>
          <p14:tracePt t="234189" x="9131300" y="6816725"/>
          <p14:tracePt t="234196" x="9139238" y="6824663"/>
          <p14:tracePt t="234202" x="9148763" y="6824663"/>
          <p14:tracePt t="234211" x="9156700" y="6832600"/>
          <p14:tracePt t="234225" x="9164638" y="6832600"/>
          <p14:tracePt t="234232" x="9182100" y="6832600"/>
          <p14:tracePt t="234244" x="9190038" y="6842125"/>
          <p14:tracePt t="234252" x="9197975" y="6842125"/>
          <p14:tracePt t="234259" x="9205913" y="6850063"/>
          <p14:tracePt t="234272" x="9213850" y="6850063"/>
          <p14:tracePt t="234286" x="9223375" y="6850063"/>
          <p14:tracePt t="234307" x="9231313" y="6850063"/>
          <p14:tracePt t="234328" x="9239250" y="6850063"/>
          <p14:tracePt t="234342" x="9247188" y="6850063"/>
          <p14:tracePt t="234362" x="9256713" y="6850063"/>
          <p14:tracePt t="234369" x="9264650" y="6850063"/>
          <p14:tracePt t="234396" x="9272588" y="6850063"/>
          <p14:tracePt t="234412" x="9280525" y="6850063"/>
          <p14:tracePt t="234835" x="9288463" y="6850063"/>
          <p14:tracePt t="234853" x="9288463" y="6842125"/>
          <p14:tracePt t="234888" x="9288463" y="6832600"/>
          <p14:tracePt t="234902" x="9288463" y="6824663"/>
          <p14:tracePt t="234916" x="9288463" y="6816725"/>
          <p14:tracePt t="237454" x="9288463" y="6808788"/>
          <p14:tracePt t="238708" x="9288463" y="6799263"/>
          <p14:tracePt t="241835" x="9313863" y="6783388"/>
          <p14:tracePt t="241841" x="9347200" y="6742113"/>
          <p14:tracePt t="241848" x="9388475" y="6708775"/>
          <p14:tracePt t="241854" x="9437688" y="6667500"/>
          <p14:tracePt t="241862" x="9488488" y="6626225"/>
          <p14:tracePt t="241868" x="9537700" y="6600825"/>
          <p14:tracePt t="241877" x="9578975" y="6575425"/>
          <p14:tracePt t="241882" x="9629775" y="6567488"/>
          <p14:tracePt t="241889" x="9686925" y="6551613"/>
          <p14:tracePt t="241896" x="9720263" y="6551613"/>
          <p14:tracePt t="241904" x="9761538" y="6551613"/>
          <p14:tracePt t="241910" x="9786938" y="6551613"/>
          <p14:tracePt t="241916" x="9828213" y="6551613"/>
          <p14:tracePt t="241924" x="9861550" y="6551613"/>
          <p14:tracePt t="241930" x="9902825" y="6551613"/>
          <p14:tracePt t="241938" x="9936163" y="6551613"/>
          <p14:tracePt t="241960" x="10010775" y="6567488"/>
          <p14:tracePt t="241962" x="10069513" y="6567488"/>
          <p14:tracePt t="241965" x="10144125" y="6584950"/>
          <p14:tracePt t="241973" x="10209213" y="6600825"/>
          <p14:tracePt t="241979" x="10301288" y="6618288"/>
          <p14:tracePt t="241987" x="10401300" y="6650038"/>
          <p14:tracePt t="241994" x="10517188" y="6700838"/>
          <p14:tracePt t="242000" x="10625138" y="6757988"/>
          <p14:tracePt t="242007" x="10741025" y="6799263"/>
          <p14:tracePt t="242014" x="10831513" y="6832600"/>
          <p14:tracePt t="242138" x="11245850" y="6850063"/>
          <p14:tracePt t="242145" x="11304588" y="6842125"/>
          <p14:tracePt t="242152" x="11337925" y="6832600"/>
          <p14:tracePt t="242161" x="11371263" y="6824663"/>
          <p14:tracePt t="242166" x="11387138" y="6816725"/>
          <p14:tracePt t="242173" x="11404600" y="6808788"/>
          <p14:tracePt t="242179" x="11420475" y="6808788"/>
          <p14:tracePt t="242187" x="11437938" y="6799263"/>
          <p14:tracePt t="242196" x="11437938" y="6791325"/>
          <p14:tracePt t="242200" x="11445875" y="6791325"/>
          <p14:tracePt t="242210" x="11453813" y="6783388"/>
          <p14:tracePt t="242214" x="11461750" y="6767513"/>
          <p14:tracePt t="242222" x="11479213" y="6757988"/>
          <p14:tracePt t="242228" x="11495088" y="6742113"/>
          <p14:tracePt t="242235" x="11503025" y="6734175"/>
          <p14:tracePt t="242244" x="11512550" y="6724650"/>
          <p14:tracePt t="242249" x="11528425" y="6708775"/>
          <p14:tracePt t="242256" x="11536363" y="6692900"/>
          <p14:tracePt t="242262" x="11553825" y="6692900"/>
          <p14:tracePt t="242272" x="11569700" y="6675438"/>
          <p14:tracePt t="242277" x="11569700" y="6659563"/>
          <p14:tracePt t="242284" x="11587163" y="6650038"/>
          <p14:tracePt t="242291" x="11595100" y="6642100"/>
          <p14:tracePt t="242298" x="11603038" y="6634163"/>
          <p14:tracePt t="242312" x="11610975" y="6626225"/>
          <p14:tracePt t="242318" x="11620500" y="6626225"/>
          <p14:tracePt t="242328" x="11620500" y="6618288"/>
          <p14:tracePt t="242339" x="11628438" y="6618288"/>
          <p14:tracePt t="242345" x="11636375" y="6618288"/>
          <p14:tracePt t="242354" x="11644313" y="6608763"/>
          <p14:tracePt t="242361" x="11644313" y="6600825"/>
          <p14:tracePt t="242374" x="11652250" y="6592888"/>
          <p14:tracePt t="242380" x="11661775" y="6584950"/>
          <p14:tracePt t="242387" x="11669713" y="6584950"/>
          <p14:tracePt t="242395" x="11677650" y="6575425"/>
          <p14:tracePt t="242401" x="11685588" y="6575425"/>
          <p14:tracePt t="242410" x="11685588" y="6567488"/>
          <p14:tracePt t="242415" x="11703050" y="6567488"/>
          <p14:tracePt t="242429" x="11710988" y="6559550"/>
          <p14:tracePt t="242444" x="11718925" y="6559550"/>
          <p14:tracePt t="242450" x="11726863" y="6559550"/>
          <p14:tracePt t="242464" x="11736388" y="6551613"/>
          <p14:tracePt t="242484" x="11744325" y="6551613"/>
          <p14:tracePt t="242491" x="11752263" y="6551613"/>
          <p14:tracePt t="242505" x="11760200" y="6551613"/>
          <p14:tracePt t="242511" x="11769725" y="6551613"/>
          <p14:tracePt t="242535" x="11777663" y="6551613"/>
          <p14:tracePt t="242540" x="11785600" y="6551613"/>
          <p14:tracePt t="242546" x="11793538" y="6551613"/>
          <p14:tracePt t="242561" x="11801475" y="6551613"/>
          <p14:tracePt t="242574" x="11811000" y="6551613"/>
          <p14:tracePt t="242588" x="11818938" y="6551613"/>
          <p14:tracePt t="242595" x="11826875" y="6551613"/>
          <p14:tracePt t="242601" x="11834813" y="6551613"/>
          <p14:tracePt t="242610" x="11844338" y="6551613"/>
          <p14:tracePt t="242615" x="11852275" y="6551613"/>
          <p14:tracePt t="242629" x="11876088" y="6551613"/>
          <p14:tracePt t="242637" x="11901488" y="6559550"/>
          <p14:tracePt t="242645" x="11918950" y="6559550"/>
          <p14:tracePt t="242651" x="11942763" y="6559550"/>
          <p14:tracePt t="242658" x="11960225" y="6559550"/>
          <p14:tracePt t="242664" x="11968163" y="6559550"/>
          <p14:tracePt t="242671" x="11976100" y="6559550"/>
          <p14:tracePt t="242678" x="11984038" y="6559550"/>
          <p14:tracePt t="242695" x="11993563" y="6559550"/>
          <p14:tracePt t="242698" x="12001500" y="6559550"/>
          <p14:tracePt t="242706" x="12009438" y="6559550"/>
          <p14:tracePt t="242734" x="12017375" y="6559550"/>
          <p14:tracePt t="242830" x="12017375" y="6567488"/>
          <p14:tracePt t="242844" x="12017375" y="6575425"/>
          <p14:tracePt t="242858" x="12017375" y="6584950"/>
          <p14:tracePt t="242878" x="12009438" y="6584950"/>
          <p14:tracePt t="242885" x="12001500" y="6584950"/>
          <p14:tracePt t="242894" x="12001500" y="6592888"/>
          <p14:tracePt t="242899" x="11993563" y="6592888"/>
          <p14:tracePt t="242914" x="11993563" y="6600825"/>
          <p14:tracePt t="242920" x="11984038" y="6600825"/>
          <p14:tracePt t="242933" x="11976100" y="6600825"/>
          <p14:tracePt t="242941" x="11976100" y="6608763"/>
          <p14:tracePt t="242954" x="11976100" y="6618288"/>
          <p14:tracePt t="242969" x="11968163" y="6618288"/>
          <p14:tracePt t="242982" x="11968163" y="6626225"/>
          <p14:tracePt t="242989" x="11960225" y="6626225"/>
          <p14:tracePt t="243010" x="11950700" y="6626225"/>
          <p14:tracePt t="243017" x="11950700" y="6634163"/>
          <p14:tracePt t="243038" x="11942763" y="66421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3428" y="568135"/>
            <a:ext cx="4833257" cy="369332"/>
          </a:xfrm>
          <a:prstGeom prst="rect">
            <a:avLst/>
          </a:prstGeom>
          <a:solidFill>
            <a:srgbClr val="FFE5FF"/>
          </a:solidFill>
          <a:ln>
            <a:noFill/>
          </a:ln>
          <a:effectLst>
            <a:glow rad="63500">
              <a:srgbClr val="FF99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99"/>
                </a:solidFill>
              </a:rPr>
              <a:t>RISK FACTORS FOR ATHEROSCLEROSIS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0147" y="1787582"/>
            <a:ext cx="1586673" cy="400110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MODIFIABLE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3428" y="1833748"/>
            <a:ext cx="230777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NON MODIFIABLE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3369" y="1890426"/>
            <a:ext cx="333829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ADDITIONAL RISK FACTORS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00" y="2456597"/>
            <a:ext cx="2772228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Increasing 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Gender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Genetic factors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3826" y="2456597"/>
            <a:ext cx="285931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Hyperlipidemia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Hypertension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Cigarette smoking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Diabetes mellitus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                 CD 2H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2456" y="2456597"/>
            <a:ext cx="4223657" cy="3939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Stressful life style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Metabolic syndrome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Inflammation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Lipoprotein (a)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Lack of exercise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Obesity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err="1"/>
              <a:t>Hyperhomocysteinemia</a:t>
            </a:r>
            <a:endParaRPr lang="en-US" sz="16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Factors affecting </a:t>
            </a:r>
            <a:r>
              <a:rPr lang="en-US" sz="1600" b="1" dirty="0" err="1"/>
              <a:t>hemostatsis</a:t>
            </a:r>
            <a:endParaRPr lang="en-US" sz="16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Use of exogenous hormones</a:t>
            </a:r>
          </a:p>
          <a:p>
            <a:pPr algn="ctr">
              <a:spcAft>
                <a:spcPts val="1200"/>
              </a:spcAft>
            </a:pPr>
            <a:r>
              <a:rPr lang="en-US" sz="1600" b="1" dirty="0"/>
              <a:t>SMILE O 3H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770742" y="1293274"/>
            <a:ext cx="766354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70742" y="1293275"/>
            <a:ext cx="14515" cy="465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5587999" y="1293274"/>
            <a:ext cx="4536" cy="445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9412514" y="1293274"/>
            <a:ext cx="1" cy="445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1E8ADC0-D2F9-AA12-BB08-9DC36ADD9285}"/>
              </a:ext>
            </a:extLst>
          </p:cNvPr>
          <p:cNvSpPr txBox="1"/>
          <p:nvPr/>
        </p:nvSpPr>
        <p:spPr>
          <a:xfrm>
            <a:off x="20782" y="20782"/>
            <a:ext cx="1433945" cy="307777"/>
          </a:xfrm>
          <a:prstGeom prst="rect">
            <a:avLst/>
          </a:prstGeom>
          <a:solidFill>
            <a:srgbClr val="FFFF99"/>
          </a:solidFill>
          <a:effectLst>
            <a:glow rad="101600">
              <a:schemeClr val="accent4">
                <a:lumMod val="7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SUMMARY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A7B9348-571A-CEEE-7368-C85216289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397473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5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5"/>
    </mc:Choice>
    <mc:Fallback xmlns="">
      <p:transition spd="slow" advTm="38315"/>
    </mc:Fallback>
  </mc:AlternateContent>
  <p:extLst>
    <p:ext uri="{3A86A75C-4F4B-4683-9AE1-C65F6400EC91}">
      <p14:laserTraceLst xmlns:p14="http://schemas.microsoft.com/office/powerpoint/2010/main">
        <p14:tracePtLst>
          <p14:tracePt t="2299" x="11744325" y="6659563"/>
          <p14:tracePt t="2307" x="11428413" y="6675438"/>
          <p14:tracePt t="2312" x="11147425" y="6675438"/>
          <p14:tracePt t="2319" x="10823575" y="6650038"/>
          <p14:tracePt t="2325" x="10483850" y="6634163"/>
          <p14:tracePt t="2332" x="10044113" y="6575425"/>
          <p14:tracePt t="2340" x="9637713" y="6500813"/>
          <p14:tracePt t="2346" x="9231313" y="6459538"/>
          <p14:tracePt t="2353" x="8850313" y="6384925"/>
          <p14:tracePt t="2360" x="8493125" y="6335713"/>
          <p14:tracePt t="2367" x="8135938" y="6261100"/>
          <p14:tracePt t="2374" x="7721600" y="6186488"/>
          <p14:tracePt t="2380" x="7299325" y="6078538"/>
          <p14:tracePt t="2388" x="6883400" y="5962650"/>
          <p14:tracePt t="2394" x="6486525" y="5829300"/>
          <p14:tracePt t="2401" x="6088063" y="5672138"/>
          <p14:tracePt t="2408" x="5764213" y="5548313"/>
          <p14:tracePt t="2415" x="5499100" y="5432425"/>
          <p14:tracePt t="2423" x="5316538" y="5348288"/>
          <p14:tracePt t="2429" x="5216525" y="5291138"/>
          <p14:tracePt t="2436" x="5108575" y="5232400"/>
          <p14:tracePt t="2443" x="5033963" y="5165725"/>
          <p14:tracePt t="2450" x="4943475" y="5091113"/>
          <p14:tracePt t="2457" x="4876800" y="5000625"/>
          <p14:tracePt t="2463" x="4818063" y="4900613"/>
          <p14:tracePt t="2472" x="4776788" y="4768850"/>
          <p14:tracePt t="2477" x="4719638" y="4610100"/>
          <p14:tracePt t="2485" x="4686300" y="4419600"/>
          <p14:tracePt t="2492" x="4652963" y="4179888"/>
          <p14:tracePt t="2499" x="4619625" y="3938588"/>
          <p14:tracePt t="2507" x="4611688" y="3732213"/>
          <p14:tracePt t="2513" x="4611688" y="3582988"/>
          <p14:tracePt t="2520" x="4611688" y="3457575"/>
          <p14:tracePt t="2527" x="4611688" y="3359150"/>
          <p14:tracePt t="2534" x="4619625" y="3251200"/>
          <p14:tracePt t="2541" x="4635500" y="3159125"/>
          <p14:tracePt t="2549" x="4652963" y="3092450"/>
          <p14:tracePt t="2554" x="4660900" y="3035300"/>
          <p14:tracePt t="2561" x="4678363" y="2986088"/>
          <p14:tracePt t="2573" x="4702175" y="2927350"/>
          <p14:tracePt t="2575" x="4711700" y="2878138"/>
          <p14:tracePt t="2582" x="4727575" y="2844800"/>
          <p14:tracePt t="2590" x="4735513" y="2803525"/>
          <p14:tracePt t="2596" x="4760913" y="2744788"/>
          <p14:tracePt t="2603" x="4776788" y="2678113"/>
          <p14:tracePt t="2610" x="4794250" y="2620963"/>
          <p14:tracePt t="2616" x="4827588" y="2536825"/>
          <p14:tracePt t="2624" x="4876800" y="2430463"/>
          <p14:tracePt t="2630" x="4918075" y="2330450"/>
          <p14:tracePt t="2640" x="4976813" y="2247900"/>
          <p14:tracePt t="2645" x="5041900" y="2139950"/>
          <p14:tracePt t="2652" x="5126038" y="2047875"/>
          <p14:tracePt t="2658" x="5192713" y="1957388"/>
          <p14:tracePt t="2666" x="5283200" y="1890713"/>
          <p14:tracePt t="2675" x="5357813" y="1816100"/>
          <p14:tracePt t="2679" x="5457825" y="1749425"/>
          <p14:tracePt t="2687" x="5548313" y="1674813"/>
          <p14:tracePt t="2693" x="5622925" y="1633538"/>
          <p14:tracePt t="2700" x="5689600" y="1584325"/>
          <p14:tracePt t="2707" x="5764213" y="1525588"/>
          <p14:tracePt t="2714" x="5830888" y="1484313"/>
          <p14:tracePt t="2722" x="5913438" y="1435100"/>
          <p14:tracePt t="2728" x="5980113" y="1393825"/>
          <p14:tracePt t="2735" x="6070600" y="1343025"/>
          <p14:tracePt t="2743" x="6129338" y="1301750"/>
          <p14:tracePt t="2749" x="6186488" y="1276350"/>
          <p14:tracePt t="2758" x="6253163" y="1244600"/>
          <p14:tracePt t="2763" x="6311900" y="1235075"/>
          <p14:tracePt t="2770" x="6369050" y="1235075"/>
          <p14:tracePt t="2776" x="6411913" y="1227138"/>
          <p14:tracePt t="2783" x="6453188" y="1219200"/>
          <p14:tracePt t="2791" x="6502400" y="1193800"/>
          <p14:tracePt t="2798" x="6535738" y="1185863"/>
          <p14:tracePt t="2805" x="6561138" y="1177925"/>
          <p14:tracePt t="2811" x="6569075" y="1177925"/>
          <p14:tracePt t="2818" x="6592888" y="1185863"/>
          <p14:tracePt t="2825" x="6602413" y="1185863"/>
          <p14:tracePt t="2831" x="6610350" y="1193800"/>
          <p14:tracePt t="2846" x="6610350" y="1201738"/>
          <p14:tracePt t="2859" x="6618288" y="1201738"/>
          <p14:tracePt t="2875" x="6626225" y="1201738"/>
          <p14:tracePt t="2949" x="6626225" y="1193800"/>
          <p14:tracePt t="3033" x="6626225" y="1185863"/>
          <p14:tracePt t="3685" x="6469063" y="1185863"/>
          <p14:tracePt t="3691" x="6154738" y="1201738"/>
          <p14:tracePt t="3699" x="5897563" y="1219200"/>
          <p14:tracePt t="3706" x="5630863" y="1252538"/>
          <p14:tracePt t="3713" x="5399088" y="1268413"/>
          <p14:tracePt t="3719" x="5175250" y="1309688"/>
          <p14:tracePt t="3725" x="5018088" y="1335088"/>
          <p14:tracePt t="3733" x="4843463" y="1384300"/>
          <p14:tracePt t="3741" x="4702175" y="1417638"/>
          <p14:tracePt t="3747" x="4537075" y="1484313"/>
          <p14:tracePt t="3756" x="4387850" y="1550988"/>
          <p14:tracePt t="3760" x="4229100" y="1625600"/>
          <p14:tracePt t="3768" x="4089400" y="1700213"/>
          <p14:tracePt t="3774" x="3981450" y="1757363"/>
          <p14:tracePt t="3781" x="3889375" y="1808163"/>
          <p14:tracePt t="3789" x="3814763" y="1831975"/>
          <p14:tracePt t="3795" x="3757613" y="1865313"/>
          <p14:tracePt t="3803" x="3706813" y="1874838"/>
          <p14:tracePt t="3809" x="3673475" y="1890713"/>
          <p14:tracePt t="3816" x="3641725" y="1906588"/>
          <p14:tracePt t="3823" x="3616325" y="1924050"/>
          <p14:tracePt t="3829" x="3590925" y="1939925"/>
          <p14:tracePt t="3840" x="3582988" y="1957388"/>
          <p14:tracePt t="3843" x="3575050" y="1957388"/>
          <p14:tracePt t="3850" x="3557588" y="1973263"/>
          <p14:tracePt t="3857" x="3557588" y="1981200"/>
          <p14:tracePt t="3865" x="3541713" y="1990725"/>
          <p14:tracePt t="3878" x="3533775" y="1998663"/>
          <p14:tracePt t="3885" x="3524250" y="2006600"/>
          <p14:tracePt t="3892" x="3524250" y="2014538"/>
          <p14:tracePt t="3907" x="3516313" y="2014538"/>
          <p14:tracePt t="3913" x="3508375" y="2024063"/>
          <p14:tracePt t="3921" x="3508375" y="2032000"/>
          <p14:tracePt t="3927" x="3500438" y="2032000"/>
          <p14:tracePt t="3933" x="3492500" y="2039938"/>
          <p14:tracePt t="3940" x="3492500" y="2047875"/>
          <p14:tracePt t="3948" x="3475038" y="2055813"/>
          <p14:tracePt t="3956" x="3449638" y="2073275"/>
          <p14:tracePt t="3961" x="3425825" y="2089150"/>
          <p14:tracePt t="3968" x="3400425" y="2114550"/>
          <p14:tracePt t="3975" x="3384550" y="2139950"/>
          <p14:tracePt t="3982" x="3359150" y="2155825"/>
          <p14:tracePt t="3989" x="3333750" y="2173288"/>
          <p14:tracePt t="3996" x="3317875" y="2173288"/>
          <p14:tracePt t="4006" x="3309938" y="2173288"/>
          <p14:tracePt t="4010" x="3309938" y="2181225"/>
          <p14:tracePt t="4017" x="3300413" y="2181225"/>
          <p14:tracePt t="4023" x="3292475" y="2181225"/>
          <p14:tracePt t="4030" x="3284538" y="2189163"/>
          <p14:tracePt t="4051" x="3276600" y="2189163"/>
          <p14:tracePt t="4065" x="3267075" y="2189163"/>
          <p14:tracePt t="4086" x="3267075" y="2181225"/>
          <p14:tracePt t="4114" x="3267075" y="2173288"/>
          <p14:tracePt t="4122" x="3267075" y="2163763"/>
          <p14:tracePt t="4134" x="3267075" y="2139950"/>
          <p14:tracePt t="4140" x="3267075" y="2130425"/>
          <p14:tracePt t="4150" x="3267075" y="2106613"/>
          <p14:tracePt t="4156" x="3267075" y="2089150"/>
          <p14:tracePt t="4163" x="3267075" y="2073275"/>
          <p14:tracePt t="4169" x="3267075" y="2047875"/>
          <p14:tracePt t="4176" x="3267075" y="2032000"/>
          <p14:tracePt t="4185" x="3267075" y="2024063"/>
          <p14:tracePt t="4190" x="3276600" y="2014538"/>
          <p14:tracePt t="4197" x="3276600" y="2006600"/>
          <p14:tracePt t="4219" x="3276600" y="1998663"/>
          <p14:tracePt t="4232" x="3276600" y="1990725"/>
          <p14:tracePt t="4280" x="3276600" y="1981200"/>
          <p14:tracePt t="5188" x="3284538" y="1981200"/>
          <p14:tracePt t="5202" x="3292475" y="1981200"/>
          <p14:tracePt t="5243" x="3292475" y="1990725"/>
          <p14:tracePt t="5257" x="3292475" y="1998663"/>
          <p14:tracePt t="5769" x="3276600" y="2006600"/>
          <p14:tracePt t="5775" x="3243263" y="2024063"/>
          <p14:tracePt t="5782" x="3209925" y="2039938"/>
          <p14:tracePt t="5789" x="3184525" y="2047875"/>
          <p14:tracePt t="5796" x="3168650" y="2055813"/>
          <p14:tracePt t="5802" x="3143250" y="2073275"/>
          <p14:tracePt t="5809" x="3127375" y="2081213"/>
          <p14:tracePt t="5817" x="3101975" y="2089150"/>
          <p14:tracePt t="5826" x="3086100" y="2106613"/>
          <p14:tracePt t="5842" x="3068638" y="2114550"/>
          <p14:tracePt t="5845" x="3043238" y="2122488"/>
          <p14:tracePt t="5853" x="3027363" y="2139950"/>
          <p14:tracePt t="5860" x="3019425" y="2163763"/>
          <p14:tracePt t="5867" x="3001963" y="2163763"/>
          <p14:tracePt t="5875" x="2978150" y="2181225"/>
          <p14:tracePt t="5883" x="2968625" y="2197100"/>
          <p14:tracePt t="5889" x="2960688" y="2206625"/>
          <p14:tracePt t="5896" x="2952750" y="2214563"/>
          <p14:tracePt t="5903" x="2944813" y="2214563"/>
          <p14:tracePt t="5911" x="2944813" y="2222500"/>
          <p14:tracePt t="5918" x="2935288" y="2230438"/>
          <p14:tracePt t="5931" x="2927350" y="2247900"/>
          <p14:tracePt t="5938" x="2911475" y="2255838"/>
          <p14:tracePt t="5944" x="2911475" y="2263775"/>
          <p14:tracePt t="5952" x="2894013" y="2289175"/>
          <p14:tracePt t="5959" x="2886075" y="2312988"/>
          <p14:tracePt t="5965" x="2870200" y="2338388"/>
          <p14:tracePt t="5972" x="2852738" y="2363788"/>
          <p14:tracePt t="5979" x="2836863" y="2379663"/>
          <p14:tracePt t="5985" x="2819400" y="2405063"/>
          <p14:tracePt t="5993" x="2803525" y="2430463"/>
          <p14:tracePt t="5999" x="2778125" y="2454275"/>
          <p14:tracePt t="6009" x="2762250" y="2479675"/>
          <p14:tracePt t="6013" x="2744788" y="2495550"/>
          <p14:tracePt t="6020" x="2728913" y="2505075"/>
          <p14:tracePt t="6027" x="2711450" y="2520950"/>
          <p14:tracePt t="6034" x="2695575" y="2536825"/>
          <p14:tracePt t="6041" x="2695575" y="2546350"/>
          <p14:tracePt t="6048" x="2687638" y="2546350"/>
          <p14:tracePt t="6062" x="2679700" y="2554288"/>
          <p14:tracePt t="6069" x="2670175" y="2554288"/>
          <p14:tracePt t="6076" x="2670175" y="2562225"/>
          <p14:tracePt t="6082" x="2662238" y="2562225"/>
          <p14:tracePt t="6089" x="2654300" y="2562225"/>
          <p14:tracePt t="6096" x="2654300" y="2570163"/>
          <p14:tracePt t="6110" x="2646363" y="2579688"/>
          <p14:tracePt t="6117" x="2636838" y="2579688"/>
          <p14:tracePt t="6131" x="2628900" y="2587625"/>
          <p14:tracePt t="6145" x="2620963" y="2587625"/>
          <p14:tracePt t="6159" x="2613025" y="2587625"/>
          <p14:tracePt t="6193" x="2603500" y="2587625"/>
          <p14:tracePt t="6573" x="2595563" y="2603500"/>
          <p14:tracePt t="6580" x="2579688" y="2620963"/>
          <p14:tracePt t="6587" x="2571750" y="2628900"/>
          <p14:tracePt t="6595" x="2554288" y="2644775"/>
          <p14:tracePt t="6601" x="2546350" y="2662238"/>
          <p14:tracePt t="6608" x="2528888" y="2678113"/>
          <p14:tracePt t="6615" x="2513013" y="2695575"/>
          <p14:tracePt t="6629" x="2497138" y="2711450"/>
          <p14:tracePt t="6637" x="2479675" y="2728913"/>
          <p14:tracePt t="6651" x="2463800" y="2744788"/>
          <p14:tracePt t="6657" x="2446338" y="2760663"/>
          <p14:tracePt t="6664" x="2438400" y="2770188"/>
          <p14:tracePt t="6671" x="2430463" y="2778125"/>
          <p14:tracePt t="6678" x="2413000" y="2794000"/>
          <p14:tracePt t="6685" x="2397125" y="2803525"/>
          <p14:tracePt t="6693" x="2389188" y="2811463"/>
          <p14:tracePt t="6705" x="2371725" y="2819400"/>
          <p14:tracePt t="6713" x="2355850" y="2836863"/>
          <p14:tracePt t="6727" x="2347913" y="2844800"/>
          <p14:tracePt t="6733" x="2338388" y="2844800"/>
          <p14:tracePt t="6740" x="2338388" y="2852738"/>
          <p14:tracePt t="6748" x="2330450" y="2860675"/>
          <p14:tracePt t="6754" x="2322513" y="2860675"/>
          <p14:tracePt t="6761" x="2314575" y="2860675"/>
          <p14:tracePt t="6769" x="2314575" y="2868613"/>
          <p14:tracePt t="6782" x="2305050" y="2868613"/>
          <p14:tracePt t="6789" x="2305050" y="2878138"/>
          <p14:tracePt t="6802" x="2297113" y="2886075"/>
          <p14:tracePt t="6838" x="2289175" y="2886075"/>
          <p14:tracePt t="6852" x="2281238" y="2886075"/>
          <p14:tracePt t="6859" x="2273300" y="2894013"/>
          <p14:tracePt t="6872" x="2263775" y="2901950"/>
          <p14:tracePt t="6879" x="2255838" y="2901950"/>
          <p14:tracePt t="6893" x="2247900" y="2911475"/>
          <p14:tracePt t="6902" x="2230438" y="2911475"/>
          <p14:tracePt t="6906" x="2230438" y="2919413"/>
          <p14:tracePt t="6914" x="2222500" y="2919413"/>
          <p14:tracePt t="6920" x="2206625" y="2927350"/>
          <p14:tracePt t="6935" x="2197100" y="2927350"/>
          <p14:tracePt t="6942" x="2189163" y="2927350"/>
          <p14:tracePt t="6948" x="2189163" y="2935288"/>
          <p14:tracePt t="6955" x="2181225" y="2935288"/>
          <p14:tracePt t="6962" x="2173288" y="2935288"/>
          <p14:tracePt t="6969" x="2173288" y="2943225"/>
          <p14:tracePt t="6976" x="2165350" y="2943225"/>
          <p14:tracePt t="6990" x="2155825" y="2943225"/>
          <p14:tracePt t="6997" x="2147888" y="2952750"/>
          <p14:tracePt t="7031" x="2139950" y="2952750"/>
          <p14:tracePt t="7045" x="2132013" y="2952750"/>
          <p14:tracePt t="7156" x="2122488" y="2952750"/>
          <p14:tracePt t="7467" x="2139950" y="2960688"/>
          <p14:tracePt t="7474" x="2155825" y="2976563"/>
          <p14:tracePt t="7481" x="2165350" y="2986088"/>
          <p14:tracePt t="7488" x="2173288" y="2986088"/>
          <p14:tracePt t="7496" x="2189163" y="3001963"/>
          <p14:tracePt t="7503" x="2197100" y="3009900"/>
          <p14:tracePt t="7509" x="2214563" y="3027363"/>
          <p14:tracePt t="7517" x="2222500" y="3027363"/>
          <p14:tracePt t="7524" x="2230438" y="3043238"/>
          <p14:tracePt t="7530" x="2247900" y="3060700"/>
          <p14:tracePt t="7537" x="2255838" y="3060700"/>
          <p14:tracePt t="7544" x="2263775" y="3076575"/>
          <p14:tracePt t="7550" x="2281238" y="3092450"/>
          <p14:tracePt t="7559" x="2297113" y="3101975"/>
          <p14:tracePt t="7581" x="2363788" y="3200400"/>
          <p14:tracePt t="7586" x="2389188" y="3233738"/>
          <p14:tracePt t="7593" x="2405063" y="3259138"/>
          <p14:tracePt t="7600" x="2430463" y="3275013"/>
          <p14:tracePt t="7607" x="2446338" y="3300413"/>
          <p14:tracePt t="7613" x="2454275" y="3308350"/>
          <p14:tracePt t="7620" x="2471738" y="3325813"/>
          <p14:tracePt t="7629" x="2471738" y="3341688"/>
          <p14:tracePt t="7634" x="2479675" y="3349625"/>
          <p14:tracePt t="7640" x="2487613" y="3359150"/>
          <p14:tracePt t="7649" x="2497138" y="3375025"/>
          <p14:tracePt t="7655" x="2505075" y="3382963"/>
          <p14:tracePt t="7661" x="2505075" y="3390900"/>
          <p14:tracePt t="7668" x="2505075" y="3408363"/>
          <p14:tracePt t="7675" x="2513013" y="3408363"/>
          <p14:tracePt t="7683" x="2520950" y="3416300"/>
          <p14:tracePt t="7689" x="2520950" y="3424238"/>
          <p14:tracePt t="7696" x="2520950" y="3433763"/>
          <p14:tracePt t="7710" x="2528888" y="3441700"/>
          <p14:tracePt t="7724" x="2538413" y="3449638"/>
          <p14:tracePt t="7738" x="2546350" y="3457575"/>
          <p14:tracePt t="7745" x="2546350" y="3467100"/>
          <p14:tracePt t="7751" x="2546350" y="3475038"/>
          <p14:tracePt t="7786" x="2546350" y="3482975"/>
          <p14:tracePt t="7800" x="2546350" y="3490913"/>
          <p14:tracePt t="7808" x="2554288" y="3490913"/>
          <p14:tracePt t="7835" x="2554288" y="3498850"/>
          <p14:tracePt t="7849" x="2554288" y="3508375"/>
          <p14:tracePt t="7856" x="2562225" y="3508375"/>
          <p14:tracePt t="7870" x="2562225" y="3516313"/>
          <p14:tracePt t="9040" x="2562225" y="3508375"/>
          <p14:tracePt t="9510" x="2720975" y="3400425"/>
          <p14:tracePt t="9519" x="2986088" y="3184525"/>
          <p14:tracePt t="9524" x="3209925" y="3027363"/>
          <p14:tracePt t="9531" x="3441700" y="2844800"/>
          <p14:tracePt t="9537" x="3673475" y="2662238"/>
          <p14:tracePt t="9545" x="3930650" y="2471738"/>
          <p14:tracePt t="9553" x="4187825" y="2297113"/>
          <p14:tracePt t="9558" x="4470400" y="2122488"/>
          <p14:tracePt t="9566" x="4719638" y="1957388"/>
          <p14:tracePt t="9572" x="4943475" y="1816100"/>
          <p14:tracePt t="9584" x="5175250" y="1651000"/>
          <p14:tracePt t="9586" x="5341938" y="1533525"/>
          <p14:tracePt t="9593" x="5481638" y="1458913"/>
          <p14:tracePt t="9603" x="5614988" y="1393825"/>
          <p14:tracePt t="9607" x="5730875" y="1343025"/>
          <p14:tracePt t="9614" x="5813425" y="1301750"/>
          <p14:tracePt t="9621" x="5888038" y="1276350"/>
          <p14:tracePt t="9629" x="5946775" y="1252538"/>
          <p14:tracePt t="9636" x="5995988" y="1244600"/>
          <p14:tracePt t="9641" x="6029325" y="1235075"/>
          <p14:tracePt t="9649" x="6070600" y="1219200"/>
          <p14:tracePt t="9655" x="6096000" y="1211263"/>
          <p14:tracePt t="9663" x="6121400" y="1211263"/>
          <p14:tracePt t="9670" x="6137275" y="1201738"/>
          <p14:tracePt t="9677" x="6145213" y="1201738"/>
          <p14:tracePt t="9686" x="6154738" y="1201738"/>
          <p14:tracePt t="9704" x="6162675" y="1201738"/>
          <p14:tracePt t="9719" x="6170613" y="1201738"/>
          <p14:tracePt t="9759" x="6178550" y="1201738"/>
          <p14:tracePt t="9773" x="6186488" y="1201738"/>
          <p14:tracePt t="9781" x="6196013" y="1201738"/>
          <p14:tracePt t="9787" x="6211888" y="1201738"/>
          <p14:tracePt t="9794" x="6245225" y="1201738"/>
          <p14:tracePt t="9803" x="6286500" y="1201738"/>
          <p14:tracePt t="9808" x="6327775" y="1201738"/>
          <p14:tracePt t="9815" x="6386513" y="1211263"/>
          <p14:tracePt t="9821" x="6443663" y="1227138"/>
          <p14:tracePt t="9829" x="6510338" y="1252538"/>
          <p14:tracePt t="9837" x="6543675" y="1268413"/>
          <p14:tracePt t="9843" x="6577013" y="1285875"/>
          <p14:tracePt t="9849" x="6602413" y="1309688"/>
          <p14:tracePt t="9856" x="6618288" y="1335088"/>
          <p14:tracePt t="9863" x="6635750" y="1368425"/>
          <p14:tracePt t="9870" x="6643688" y="1425575"/>
          <p14:tracePt t="9877" x="6643688" y="1476375"/>
          <p14:tracePt t="9885" x="6643688" y="1550988"/>
          <p14:tracePt t="9891" x="6626225" y="1625600"/>
          <p14:tracePt t="9897" x="6618288" y="1682750"/>
          <p14:tracePt t="9904" x="6602413" y="1741488"/>
          <p14:tracePt t="9913" x="6592888" y="1800225"/>
          <p14:tracePt t="9919" x="6569075" y="1841500"/>
          <p14:tracePt t="9926" x="6551613" y="1890713"/>
          <p14:tracePt t="9933" x="6543675" y="1931988"/>
          <p14:tracePt t="9939" x="6527800" y="1981200"/>
          <p14:tracePt t="9948" x="6502400" y="2032000"/>
          <p14:tracePt t="9954" x="6494463" y="2065338"/>
          <p14:tracePt t="9960" x="6477000" y="2098675"/>
          <p14:tracePt t="9969" x="6469063" y="2122488"/>
          <p14:tracePt t="9974" x="6461125" y="2139950"/>
          <p14:tracePt t="9980" x="6453188" y="2155825"/>
          <p14:tracePt t="9988" x="6453188" y="2163763"/>
          <p14:tracePt t="10015" x="6453188" y="2173288"/>
          <p14:tracePt t="10029" x="6453188" y="2181225"/>
          <p14:tracePt t="10783" x="6435725" y="2189163"/>
          <p14:tracePt t="10790" x="6419850" y="2197100"/>
          <p14:tracePt t="10797" x="6411913" y="2214563"/>
          <p14:tracePt t="10803" x="6394450" y="2230438"/>
          <p14:tracePt t="10810" x="6378575" y="2247900"/>
          <p14:tracePt t="10817" x="6361113" y="2255838"/>
          <p14:tracePt t="10825" x="6353175" y="2263775"/>
          <p14:tracePt t="10831" x="6337300" y="2281238"/>
          <p14:tracePt t="10838" x="6319838" y="2289175"/>
          <p14:tracePt t="10845" x="6303963" y="2297113"/>
          <p14:tracePt t="10852" x="6303963" y="2305050"/>
          <p14:tracePt t="10859" x="6278563" y="2312988"/>
          <p14:tracePt t="10866" x="6270625" y="2322513"/>
          <p14:tracePt t="10874" x="6245225" y="2338388"/>
          <p14:tracePt t="10879" x="6229350" y="2355850"/>
          <p14:tracePt t="10886" x="6203950" y="2363788"/>
          <p14:tracePt t="10893" x="6186488" y="2371725"/>
          <p14:tracePt t="10900" x="6170613" y="2387600"/>
          <p14:tracePt t="10908" x="6154738" y="2405063"/>
          <p14:tracePt t="10914" x="6129338" y="2413000"/>
          <p14:tracePt t="10921" x="6111875" y="2420938"/>
          <p14:tracePt t="10928" x="6096000" y="2430463"/>
          <p14:tracePt t="10935" x="6080125" y="2438400"/>
          <p14:tracePt t="10942" x="6062663" y="2438400"/>
          <p14:tracePt t="10949" x="6054725" y="2446338"/>
          <p14:tracePt t="10964" x="6054725" y="2454275"/>
          <p14:tracePt t="10970" x="6046788" y="2454275"/>
          <p14:tracePt t="10977" x="6037263" y="2454275"/>
          <p14:tracePt t="10984" x="6037263" y="2462213"/>
          <p14:tracePt t="11005" x="6029325" y="2462213"/>
          <p14:tracePt t="11018" x="6021388" y="2462213"/>
          <p14:tracePt t="11089" x="6021388" y="2471738"/>
          <p14:tracePt t="11095" x="6013450" y="2471738"/>
          <p14:tracePt t="11109" x="6005513" y="2479675"/>
          <p14:tracePt t="11123" x="6005513" y="2487613"/>
          <p14:tracePt t="11129" x="5995988" y="2495550"/>
          <p14:tracePt t="11137" x="5995988" y="2505075"/>
          <p14:tracePt t="11150" x="5995988" y="2513013"/>
          <p14:tracePt t="11159" x="5995988" y="2520950"/>
          <p14:tracePt t="11164" x="5988050" y="2528888"/>
          <p14:tracePt t="11172" x="5988050" y="2536825"/>
          <p14:tracePt t="11178" x="5980113" y="2536825"/>
          <p14:tracePt t="11185" x="5980113" y="2546350"/>
          <p14:tracePt t="11199" x="5980113" y="2554288"/>
          <p14:tracePt t="11205" x="5972175" y="2554288"/>
          <p14:tracePt t="11212" x="5972175" y="2562225"/>
          <p14:tracePt t="11226" x="5972175" y="2570163"/>
          <p14:tracePt t="12002" x="5980113" y="2595563"/>
          <p14:tracePt t="12009" x="5988050" y="2611438"/>
          <p14:tracePt t="12015" x="6005513" y="2644775"/>
          <p14:tracePt t="12022" x="6013450" y="2670175"/>
          <p14:tracePt t="12029" x="6013450" y="2695575"/>
          <p14:tracePt t="12038" x="6021388" y="2719388"/>
          <p14:tracePt t="12043" x="6021388" y="2736850"/>
          <p14:tracePt t="12050" x="6021388" y="2760663"/>
          <p14:tracePt t="12057" x="6021388" y="2786063"/>
          <p14:tracePt t="12065" x="6013450" y="2803525"/>
          <p14:tracePt t="12071" x="5995988" y="2827338"/>
          <p14:tracePt t="12079" x="5988050" y="2852738"/>
          <p14:tracePt t="12087" x="5980113" y="2878138"/>
          <p14:tracePt t="12092" x="5972175" y="2886075"/>
          <p14:tracePt t="12099" x="5972175" y="2911475"/>
          <p14:tracePt t="12105" x="5954713" y="2927350"/>
          <p14:tracePt t="12113" x="5938838" y="2952750"/>
          <p14:tracePt t="12122" x="5930900" y="2960688"/>
          <p14:tracePt t="12127" x="5913438" y="2986088"/>
          <p14:tracePt t="12134" x="5897563" y="3001963"/>
          <p14:tracePt t="12140" x="5888038" y="3017838"/>
          <p14:tracePt t="12147" x="5880100" y="3035300"/>
          <p14:tracePt t="12154" x="5864225" y="3043238"/>
          <p14:tracePt t="12162" x="5854700" y="3060700"/>
          <p14:tracePt t="12168" x="5846763" y="3068638"/>
          <p14:tracePt t="12182" x="5838825" y="3076575"/>
          <p14:tracePt t="12189" x="5830888" y="3092450"/>
          <p14:tracePt t="12196" x="5822950" y="3092450"/>
          <p14:tracePt t="12204" x="5822950" y="3101975"/>
          <p14:tracePt t="12210" x="5822950" y="3117850"/>
          <p14:tracePt t="12217" x="5805488" y="3125788"/>
          <p14:tracePt t="12237" x="5797550" y="3135313"/>
          <p14:tracePt t="12244" x="5797550" y="3143250"/>
          <p14:tracePt t="12264" x="5789613" y="3151188"/>
          <p14:tracePt t="12278" x="5789613" y="3159125"/>
          <p14:tracePt t="12288" x="5780088" y="3159125"/>
          <p14:tracePt t="12292" x="5780088" y="3167063"/>
          <p14:tracePt t="13518" x="5797550" y="3167063"/>
          <p14:tracePt t="13524" x="5830888" y="3167063"/>
          <p14:tracePt t="13532" x="5854700" y="3167063"/>
          <p14:tracePt t="13538" x="5888038" y="3176588"/>
          <p14:tracePt t="13545" x="5913438" y="3184525"/>
          <p14:tracePt t="13552" x="5938838" y="3184525"/>
          <p14:tracePt t="13559" x="5954713" y="3192463"/>
          <p14:tracePt t="13567" x="5972175" y="3192463"/>
          <p14:tracePt t="13573" x="5980113" y="3200400"/>
          <p14:tracePt t="13594" x="5988050" y="3200400"/>
          <p14:tracePt t="13615" x="5995988" y="3209925"/>
          <p14:tracePt t="13628" x="6005513" y="3209925"/>
          <p14:tracePt t="13657" x="6005513" y="3217863"/>
          <p14:tracePt t="13663" x="6005513" y="3225800"/>
          <p14:tracePt t="13670" x="6005513" y="3233738"/>
          <p14:tracePt t="13683" x="6005513" y="3241675"/>
          <p14:tracePt t="13690" x="6005513" y="3251200"/>
          <p14:tracePt t="13704" x="6005513" y="3267075"/>
          <p14:tracePt t="13711" x="6005513" y="3275013"/>
          <p14:tracePt t="13725" x="6005513" y="3284538"/>
          <p14:tracePt t="13732" x="6005513" y="3292475"/>
          <p14:tracePt t="13746" x="6005513" y="3300413"/>
          <p14:tracePt t="13759" x="6005513" y="3308350"/>
          <p14:tracePt t="13773" x="6005513" y="3316288"/>
          <p14:tracePt t="13808" x="6005513" y="3325813"/>
          <p14:tracePt t="13822" x="6005513" y="3333750"/>
          <p14:tracePt t="14376" x="6013450" y="3333750"/>
          <p14:tracePt t="14383" x="6029325" y="3325813"/>
          <p14:tracePt t="14389" x="6054725" y="3316288"/>
          <p14:tracePt t="14397" x="6062663" y="3308350"/>
          <p14:tracePt t="14403" x="6080125" y="3300413"/>
          <p14:tracePt t="14410" x="6096000" y="3300413"/>
          <p14:tracePt t="14418" x="6103938" y="3300413"/>
          <p14:tracePt t="14425" x="6121400" y="3300413"/>
          <p14:tracePt t="14430" x="6129338" y="3300413"/>
          <p14:tracePt t="14437" x="6145213" y="3300413"/>
          <p14:tracePt t="14445" x="6170613" y="3300413"/>
          <p14:tracePt t="14451" x="6186488" y="3300413"/>
          <p14:tracePt t="14459" x="6203950" y="3308350"/>
          <p14:tracePt t="14466" x="6229350" y="3316288"/>
          <p14:tracePt t="14472" x="6245225" y="3333750"/>
          <p14:tracePt t="14479" x="6270625" y="3349625"/>
          <p14:tracePt t="14487" x="6278563" y="3367088"/>
          <p14:tracePt t="14493" x="6294438" y="3375025"/>
          <p14:tracePt t="14501" x="6311900" y="3390900"/>
          <p14:tracePt t="14507" x="6327775" y="3408363"/>
          <p14:tracePt t="14514" x="6337300" y="3424238"/>
          <p14:tracePt t="14520" x="6345238" y="3433763"/>
          <p14:tracePt t="14527" x="6345238" y="3449638"/>
          <p14:tracePt t="14535" x="6353175" y="3467100"/>
          <p14:tracePt t="14542" x="6361113" y="3475038"/>
          <p14:tracePt t="14550" x="6361113" y="3498850"/>
          <p14:tracePt t="14556" x="6369050" y="3516313"/>
          <p14:tracePt t="14563" x="6369050" y="3532188"/>
          <p14:tracePt t="14570" x="6369050" y="3549650"/>
          <p14:tracePt t="14576" x="6369050" y="3565525"/>
          <p14:tracePt t="14585" x="6369050" y="3573463"/>
          <p14:tracePt t="14590" x="6369050" y="3598863"/>
          <p14:tracePt t="14597" x="6369050" y="3616325"/>
          <p14:tracePt t="14604" x="6369050" y="3624263"/>
          <p14:tracePt t="14611" x="6361113" y="3640138"/>
          <p14:tracePt t="14619" x="6353175" y="3657600"/>
          <p14:tracePt t="14625" x="6353175" y="3665538"/>
          <p14:tracePt t="14632" x="6345238" y="3681413"/>
          <p14:tracePt t="14638" x="6327775" y="3698875"/>
          <p14:tracePt t="14646" x="6311900" y="3714750"/>
          <p14:tracePt t="14653" x="6294438" y="3722688"/>
          <p14:tracePt t="14659" x="6294438" y="3740150"/>
          <p14:tracePt t="14668" x="6278563" y="3748088"/>
          <p14:tracePt t="14673" x="6270625" y="3765550"/>
          <p14:tracePt t="14680" x="6261100" y="3765550"/>
          <p14:tracePt t="14694" x="6253163" y="3765550"/>
          <p14:tracePt t="14701" x="6253163" y="3773488"/>
          <p14:tracePt t="14709" x="6245225" y="3773488"/>
          <p14:tracePt t="14715" x="6245225" y="3781425"/>
          <p14:tracePt t="14728" x="6237288" y="3781425"/>
          <p14:tracePt t="14735" x="6237288" y="3789363"/>
          <p14:tracePt t="14756" x="6229350" y="3789363"/>
          <p14:tracePt t="16431" x="6319838" y="3657600"/>
          <p14:tracePt t="16440" x="6486525" y="3475038"/>
          <p14:tracePt t="16445" x="6643688" y="3333750"/>
          <p14:tracePt t="16452" x="6792913" y="3184525"/>
          <p14:tracePt t="16459" x="6942138" y="3084513"/>
          <p14:tracePt t="16466" x="7083425" y="2994025"/>
          <p14:tracePt t="16472" x="7248525" y="2894013"/>
          <p14:tracePt t="16480" x="7405688" y="2819400"/>
          <p14:tracePt t="16487" x="7564438" y="2736850"/>
          <p14:tracePt t="16493" x="7713663" y="2686050"/>
          <p14:tracePt t="16501" x="7837488" y="2628900"/>
          <p14:tracePt t="16509" x="7978775" y="2595563"/>
          <p14:tracePt t="16515" x="8102600" y="2562225"/>
          <p14:tracePt t="16521" x="8235950" y="2528888"/>
          <p14:tracePt t="16528" x="8343900" y="2505075"/>
          <p14:tracePt t="16535" x="8443913" y="2471738"/>
          <p14:tracePt t="16543" x="8542338" y="2446338"/>
          <p14:tracePt t="16550" x="8634413" y="2430463"/>
          <p14:tracePt t="16557" x="8724900" y="2430463"/>
          <p14:tracePt t="16562" x="8816975" y="2413000"/>
          <p14:tracePt t="16577" x="8999538" y="2397125"/>
          <p14:tracePt t="16584" x="9064625" y="2397125"/>
          <p14:tracePt t="16593" x="9131300" y="2397125"/>
          <p14:tracePt t="16597" x="9190038" y="2397125"/>
          <p14:tracePt t="16604" x="9264650" y="2397125"/>
          <p14:tracePt t="16611" x="9331325" y="2405063"/>
          <p14:tracePt t="16619" x="9421813" y="2420938"/>
          <p14:tracePt t="16626" x="9504363" y="2420938"/>
          <p14:tracePt t="16632" x="9571038" y="2438400"/>
          <p14:tracePt t="16639" x="9629775" y="2446338"/>
          <p14:tracePt t="16645" x="9686925" y="2454275"/>
          <p14:tracePt t="16653" x="9720263" y="2462213"/>
          <p14:tracePt t="16660" x="9769475" y="2471738"/>
          <p14:tracePt t="16667" x="9802813" y="2479675"/>
          <p14:tracePt t="16674" x="9828213" y="2479675"/>
          <p14:tracePt t="16681" x="9853613" y="2487613"/>
          <p14:tracePt t="16688" x="9869488" y="2487613"/>
          <p14:tracePt t="16695" x="9886950" y="2487613"/>
          <p14:tracePt t="16702" x="9894888" y="2487613"/>
          <p14:tracePt t="16710" x="9902825" y="2487613"/>
          <p14:tracePt t="16742" x="9910763" y="2487613"/>
          <p14:tracePt t="16759" x="9918700" y="2487613"/>
          <p14:tracePt t="16791" x="9928225" y="2487613"/>
          <p14:tracePt t="16819" x="9936163" y="2479675"/>
          <p14:tracePt t="16826" x="9944100" y="2479675"/>
          <p14:tracePt t="16832" x="9944100" y="2471738"/>
          <p14:tracePt t="16839" x="9952038" y="2471738"/>
          <p14:tracePt t="16846" x="9952038" y="2462213"/>
          <p14:tracePt t="16854" x="9961563" y="2454275"/>
          <p14:tracePt t="16860" x="9969500" y="2454275"/>
          <p14:tracePt t="16868" x="9969500" y="2446338"/>
          <p14:tracePt t="16876" x="9985375" y="2438400"/>
          <p14:tracePt t="16881" x="9994900" y="2420938"/>
          <p14:tracePt t="16895" x="10002838" y="2413000"/>
          <p14:tracePt t="16904" x="10018713" y="2405063"/>
          <p14:tracePt t="16910" x="10026650" y="2387600"/>
          <p14:tracePt t="16924" x="10044113" y="2379663"/>
          <p14:tracePt t="16930" x="10052050" y="2371725"/>
          <p14:tracePt t="16936" x="10052050" y="2363788"/>
          <p14:tracePt t="16944" x="10069513" y="2346325"/>
          <p14:tracePt t="16950" x="10085388" y="2330450"/>
          <p14:tracePt t="16960" x="10101263" y="2312988"/>
          <p14:tracePt t="16964" x="10110788" y="2312988"/>
          <p14:tracePt t="16972" x="10118725" y="2305050"/>
          <p14:tracePt t="16978" x="10134600" y="2297113"/>
          <p14:tracePt t="16985" x="10134600" y="2289175"/>
          <p14:tracePt t="16992" x="10144125" y="2289175"/>
          <p14:tracePt t="16998" x="10152063" y="2289175"/>
          <p14:tracePt t="17012" x="10160000" y="2281238"/>
          <p14:tracePt t="17019" x="10167938" y="2281238"/>
          <p14:tracePt t="17027" x="10167938" y="2271713"/>
          <p14:tracePt t="17040" x="10175875" y="2271713"/>
          <p14:tracePt t="17076" x="10185400" y="2263775"/>
          <p14:tracePt t="19747" x="10175875" y="2263775"/>
          <p14:tracePt t="19756" x="10167938" y="2271713"/>
          <p14:tracePt t="19760" x="10152063" y="2281238"/>
          <p14:tracePt t="19768" x="10134600" y="2289175"/>
          <p14:tracePt t="19774" x="10126663" y="2297113"/>
          <p14:tracePt t="19782" x="10110788" y="2305050"/>
          <p14:tracePt t="19789" x="10093325" y="2312988"/>
          <p14:tracePt t="19796" x="10069513" y="2330450"/>
          <p14:tracePt t="19802" x="10036175" y="2346325"/>
          <p14:tracePt t="19809" x="10018713" y="2363788"/>
          <p14:tracePt t="19816" x="9977438" y="2387600"/>
          <p14:tracePt t="19823" x="9944100" y="2413000"/>
          <p14:tracePt t="19829" x="9910763" y="2454275"/>
          <p14:tracePt t="19840" x="9861550" y="2479675"/>
          <p14:tracePt t="19843" x="9820275" y="2513013"/>
          <p14:tracePt t="19850" x="9786938" y="2536825"/>
          <p14:tracePt t="19857" x="9761538" y="2562225"/>
          <p14:tracePt t="19864" x="9728200" y="2587625"/>
          <p14:tracePt t="19872" x="9686925" y="2611438"/>
          <p14:tracePt t="19878" x="9653588" y="2644775"/>
          <p14:tracePt t="19886" x="9620250" y="2662238"/>
          <p14:tracePt t="19892" x="9596438" y="2678113"/>
          <p14:tracePt t="19899" x="9571038" y="2686050"/>
          <p14:tracePt t="19908" x="9555163" y="2703513"/>
          <p14:tracePt t="19913" x="9529763" y="2711450"/>
          <p14:tracePt t="19920" x="9504363" y="2728913"/>
          <p14:tracePt t="19927" x="9480550" y="2736850"/>
          <p14:tracePt t="19934" x="9463088" y="2752725"/>
          <p14:tracePt t="19941" x="9437688" y="2760663"/>
          <p14:tracePt t="19949" x="9413875" y="2778125"/>
          <p14:tracePt t="19957" x="9396413" y="2778125"/>
          <p14:tracePt t="19961" x="9372600" y="2794000"/>
          <p14:tracePt t="19968" x="9363075" y="2803525"/>
          <p14:tracePt t="19975" x="9347200" y="2811463"/>
          <p14:tracePt t="19983" x="9347200" y="2819400"/>
          <p14:tracePt t="19990" x="9339263" y="2819400"/>
          <p14:tracePt t="20017" x="9331325" y="2819400"/>
          <p14:tracePt t="20474" x="9347200" y="2819400"/>
          <p14:tracePt t="20480" x="9363075" y="2819400"/>
          <p14:tracePt t="20489" x="9372600" y="2819400"/>
          <p14:tracePt t="20494" x="9388475" y="2827338"/>
          <p14:tracePt t="20501" x="9405938" y="2827338"/>
          <p14:tracePt t="20510" x="9421813" y="2836863"/>
          <p14:tracePt t="20516" x="9429750" y="2836863"/>
          <p14:tracePt t="20522" x="9447213" y="2844800"/>
          <p14:tracePt t="20529" x="9455150" y="2852738"/>
          <p14:tracePt t="20536" x="9463088" y="2860675"/>
          <p14:tracePt t="20543" x="9471025" y="2860675"/>
          <p14:tracePt t="20552" x="9471025" y="2878138"/>
          <p14:tracePt t="20559" x="9488488" y="2894013"/>
          <p14:tracePt t="20564" x="9496425" y="2901950"/>
          <p14:tracePt t="20571" x="9504363" y="2927350"/>
          <p14:tracePt t="20577" x="9512300" y="2952750"/>
          <p14:tracePt t="20585" x="9512300" y="2968625"/>
          <p14:tracePt t="20592" x="9521825" y="2986088"/>
          <p14:tracePt t="20598" x="9529763" y="3009900"/>
          <p14:tracePt t="20606" x="9537700" y="3027363"/>
          <p14:tracePt t="20612" x="9537700" y="3035300"/>
          <p14:tracePt t="20619" x="9537700" y="3043238"/>
          <p14:tracePt t="20626" x="9537700" y="3060700"/>
          <p14:tracePt t="20634" x="9545638" y="3060700"/>
          <p14:tracePt t="20640" x="9545638" y="3068638"/>
          <p14:tracePt t="20647" x="9545638" y="3076575"/>
          <p14:tracePt t="20667" x="9545638" y="3084513"/>
          <p14:tracePt t="20676" x="9545638" y="3092450"/>
          <p14:tracePt t="20689" x="9545638" y="3101975"/>
          <p14:tracePt t="20725" x="9545638" y="3109913"/>
          <p14:tracePt t="21720" x="9545638" y="3125788"/>
          <p14:tracePt t="21727" x="9521825" y="3135313"/>
          <p14:tracePt t="21733" x="9504363" y="3151188"/>
          <p14:tracePt t="21740" x="9480550" y="3167063"/>
          <p14:tracePt t="21747" x="9463088" y="3192463"/>
          <p14:tracePt t="21755" x="9437688" y="3209925"/>
          <p14:tracePt t="21761" x="9421813" y="3233738"/>
          <p14:tracePt t="21768" x="9396413" y="3251200"/>
          <p14:tracePt t="21775" x="9372600" y="3267075"/>
          <p14:tracePt t="21785" x="9347200" y="3284538"/>
          <p14:tracePt t="21788" x="9321800" y="3300413"/>
          <p14:tracePt t="21796" x="9297988" y="3316288"/>
          <p14:tracePt t="21802" x="9288463" y="3333750"/>
          <p14:tracePt t="21809" x="9264650" y="3349625"/>
          <p14:tracePt t="21816" x="9247188" y="3359150"/>
          <p14:tracePt t="21825" x="9223375" y="3375025"/>
          <p14:tracePt t="21831" x="9213850" y="3382963"/>
          <p14:tracePt t="21838" x="9197975" y="3400425"/>
          <p14:tracePt t="21847" x="9172575" y="3408363"/>
          <p14:tracePt t="21852" x="9156700" y="3416300"/>
          <p14:tracePt t="21867" x="9148763" y="3416300"/>
          <p14:tracePt t="21872" x="9139238" y="3424238"/>
          <p14:tracePt t="21886" x="9139238" y="3433763"/>
          <p14:tracePt t="21893" x="9131300" y="3433763"/>
          <p14:tracePt t="21901" x="9131300" y="3441700"/>
          <p14:tracePt t="21907" x="9123363" y="3441700"/>
          <p14:tracePt t="21929" x="9115425" y="3441700"/>
          <p14:tracePt t="22378" x="9115425" y="3467100"/>
          <p14:tracePt t="22384" x="9115425" y="3490913"/>
          <p14:tracePt t="22391" x="9115425" y="3516313"/>
          <p14:tracePt t="22398" x="9115425" y="3541713"/>
          <p14:tracePt t="22405" x="9115425" y="3573463"/>
          <p14:tracePt t="22412" x="9115425" y="3590925"/>
          <p14:tracePt t="22421" x="9115425" y="3624263"/>
          <p14:tracePt t="22426" x="9115425" y="3640138"/>
          <p14:tracePt t="22433" x="9115425" y="3657600"/>
          <p14:tracePt t="22439" x="9115425" y="3673475"/>
          <p14:tracePt t="22447" x="9115425" y="3698875"/>
          <p14:tracePt t="22453" x="9115425" y="3706813"/>
          <p14:tracePt t="22460" x="9115425" y="3732213"/>
          <p14:tracePt t="22470" x="9115425" y="3756025"/>
          <p14:tracePt t="22474" x="9115425" y="3773488"/>
          <p14:tracePt t="22482" x="9115425" y="3797300"/>
          <p14:tracePt t="22488" x="9115425" y="3822700"/>
          <p14:tracePt t="22496" x="9123363" y="3848100"/>
          <p14:tracePt t="22504" x="9123363" y="3871913"/>
          <p14:tracePt t="22509" x="9123363" y="3905250"/>
          <p14:tracePt t="22516" x="9123363" y="3922713"/>
          <p14:tracePt t="22523" x="9123363" y="3938588"/>
          <p14:tracePt t="22530" x="9131300" y="3956050"/>
          <p14:tracePt t="22537" x="9131300" y="3963988"/>
          <p14:tracePt t="22557" x="9131300" y="3971925"/>
          <p14:tracePt t="22571" x="9131300" y="3979863"/>
          <p14:tracePt t="22588" x="9131300" y="3989388"/>
          <p14:tracePt t="22620" x="9139238" y="3989388"/>
          <p14:tracePt t="24482" x="9148763" y="3997325"/>
          <p14:tracePt t="24490" x="9148763" y="4005263"/>
          <p14:tracePt t="24495" x="9156700" y="4005263"/>
          <p14:tracePt t="24503" x="9156700" y="4013200"/>
          <p14:tracePt t="24509" x="9164638" y="4021138"/>
          <p14:tracePt t="24517" x="9164638" y="4030663"/>
          <p14:tracePt t="24524" x="9172575" y="4030663"/>
          <p14:tracePt t="24530" x="9172575" y="4046538"/>
          <p14:tracePt t="24538" x="9172575" y="4064000"/>
          <p14:tracePt t="24552" x="9172575" y="4079875"/>
          <p14:tracePt t="24558" x="9182100" y="4087813"/>
          <p14:tracePt t="24566" x="9182100" y="4097338"/>
          <p14:tracePt t="24574" x="9190038" y="4105275"/>
          <p14:tracePt t="24591" x="9197975" y="4121150"/>
          <p14:tracePt t="24594" x="9197975" y="4129088"/>
          <p14:tracePt t="24599" x="9197975" y="4138613"/>
          <p14:tracePt t="24608" x="9197975" y="4146550"/>
          <p14:tracePt t="24614" x="9197975" y="4154488"/>
          <p14:tracePt t="24627" x="9197975" y="4162425"/>
          <p14:tracePt t="24635" x="9197975" y="4171950"/>
          <p14:tracePt t="24648" x="9197975" y="4179888"/>
          <p14:tracePt t="24669" x="9197975" y="4187825"/>
          <p14:tracePt t="24690" x="9197975" y="4195763"/>
          <p14:tracePt t="25077" x="9205913" y="4195763"/>
          <p14:tracePt t="25091" x="9213850" y="4195763"/>
          <p14:tracePt t="25104" x="9197975" y="4195763"/>
          <p14:tracePt t="25589" x="9182100" y="4203700"/>
          <p14:tracePt t="25597" x="9148763" y="4246563"/>
          <p14:tracePt t="25603" x="9115425" y="4270375"/>
          <p14:tracePt t="25610" x="9090025" y="4295775"/>
          <p14:tracePt t="25619" x="9064625" y="4311650"/>
          <p14:tracePt t="25624" x="9040813" y="4329113"/>
          <p14:tracePt t="25631" x="9015413" y="4344988"/>
          <p14:tracePt t="25637" x="9007475" y="4370388"/>
          <p14:tracePt t="25646" x="8982075" y="4386263"/>
          <p14:tracePt t="25652" x="8966200" y="4403725"/>
          <p14:tracePt t="25659" x="8948738" y="4427538"/>
          <p14:tracePt t="25666" x="8932863" y="4437063"/>
          <p14:tracePt t="25672" x="8915400" y="4460875"/>
          <p14:tracePt t="25680" x="8907463" y="4478338"/>
          <p14:tracePt t="25687" x="8891588" y="4502150"/>
          <p14:tracePt t="25693" x="8874125" y="4527550"/>
          <p14:tracePt t="25701" x="8850313" y="4560888"/>
          <p14:tracePt t="25707" x="8832850" y="4568825"/>
          <p14:tracePt t="25714" x="8807450" y="4594225"/>
          <p14:tracePt t="25721" x="8791575" y="4619625"/>
          <p14:tracePt t="25728" x="8775700" y="4643438"/>
          <p14:tracePt t="25737" x="8766175" y="4668838"/>
          <p14:tracePt t="25742" x="8750300" y="4684713"/>
          <p14:tracePt t="25748" x="8732838" y="4684713"/>
          <p14:tracePt t="25755" x="8724900" y="4694238"/>
          <p14:tracePt t="25762" x="8724900" y="4702175"/>
          <p14:tracePt t="25785" x="8716963" y="4710113"/>
          <p14:tracePt t="25804" x="8709025" y="4710113"/>
          <p14:tracePt t="26712" x="8732838" y="4710113"/>
          <p14:tracePt t="26718" x="8783638" y="4710113"/>
          <p14:tracePt t="26726" x="8840788" y="4718050"/>
          <p14:tracePt t="26731" x="8899525" y="4735513"/>
          <p14:tracePt t="26739" x="8966200" y="4743450"/>
          <p14:tracePt t="26746" x="9031288" y="4759325"/>
          <p14:tracePt t="26752" x="9074150" y="4768850"/>
          <p14:tracePt t="26761" x="9123363" y="4792663"/>
          <p14:tracePt t="26767" x="9164638" y="4802188"/>
          <p14:tracePt t="26773" x="9213850" y="4810125"/>
          <p14:tracePt t="26780" x="9231313" y="4818063"/>
          <p14:tracePt t="26787" x="9264650" y="4826000"/>
          <p14:tracePt t="26795" x="9280525" y="4826000"/>
          <p14:tracePt t="26802" x="9297988" y="4833938"/>
          <p14:tracePt t="26807" x="9313863" y="4843463"/>
          <p14:tracePt t="26814" x="9321800" y="4843463"/>
          <p14:tracePt t="26821" x="9339263" y="4851400"/>
          <p14:tracePt t="26843" x="9347200" y="4859338"/>
          <p14:tracePt t="26849" x="9355138" y="4859338"/>
          <p14:tracePt t="26863" x="9363075" y="4859338"/>
          <p14:tracePt t="26870" x="9372600" y="4859338"/>
          <p14:tracePt t="26878" x="9380538" y="4867275"/>
          <p14:tracePt t="26884" x="9388475" y="4867275"/>
          <p14:tracePt t="26891" x="9413875" y="4876800"/>
          <p14:tracePt t="26898" x="9447213" y="4876800"/>
          <p14:tracePt t="26905" x="9463088" y="4876800"/>
          <p14:tracePt t="26912" x="9488488" y="4876800"/>
          <p14:tracePt t="26919" x="9521825" y="4876800"/>
          <p14:tracePt t="26928" x="9537700" y="4876800"/>
          <p14:tracePt t="26933" x="9571038" y="4876800"/>
          <p14:tracePt t="26939" x="9596438" y="4876800"/>
          <p14:tracePt t="26946" x="9620250" y="4867275"/>
          <p14:tracePt t="26954" x="9629775" y="4867275"/>
          <p14:tracePt t="26962" x="9645650" y="4867275"/>
          <p14:tracePt t="26981" x="9653588" y="4867275"/>
          <p14:tracePt t="26988" x="9663113" y="4867275"/>
          <p14:tracePt t="26995" x="9671050" y="4867275"/>
          <p14:tracePt t="27023" x="9678988" y="4867275"/>
          <p14:tracePt t="27044" x="9686925" y="4867275"/>
          <p14:tracePt t="27058" x="9694863" y="4867275"/>
          <p14:tracePt t="27064" x="9704388" y="4867275"/>
          <p14:tracePt t="27071" x="9712325" y="4867275"/>
          <p14:tracePt t="27093" x="9720263" y="4867275"/>
          <p14:tracePt t="27099" x="9728200" y="4867275"/>
          <p14:tracePt t="27106" x="9728200" y="4876800"/>
          <p14:tracePt t="27133" x="9737725" y="4876800"/>
          <p14:tracePt t="27875" x="9753600" y="4876800"/>
          <p14:tracePt t="27894" x="9769475" y="4876800"/>
          <p14:tracePt t="27901" x="9779000" y="4876800"/>
          <p14:tracePt t="27916" x="9786938" y="4876800"/>
          <p14:tracePt t="27922" x="9802813" y="4876800"/>
          <p14:tracePt t="27936" x="9820275" y="4876800"/>
          <p14:tracePt t="27942" x="9828213" y="4876800"/>
          <p14:tracePt t="27950" x="9844088" y="4876800"/>
          <p14:tracePt t="27957" x="9861550" y="4884738"/>
          <p14:tracePt t="27967" x="9877425" y="4884738"/>
          <p14:tracePt t="27970" x="9894888" y="4884738"/>
          <p14:tracePt t="27979" x="9902825" y="4892675"/>
          <p14:tracePt t="27984" x="9910763" y="4892675"/>
          <p14:tracePt t="27991" x="9928225" y="4900613"/>
          <p14:tracePt t="28000" x="9936163" y="4900613"/>
          <p14:tracePt t="28005" x="9944100" y="4908550"/>
          <p14:tracePt t="28012" x="9961563" y="4908550"/>
          <p14:tracePt t="28018" x="9969500" y="4908550"/>
          <p14:tracePt t="28026" x="9977438" y="4908550"/>
          <p14:tracePt t="28033" x="9985375" y="4908550"/>
          <p14:tracePt t="28039" x="9994900" y="4918075"/>
          <p14:tracePt t="28047" x="10002838" y="4918075"/>
          <p14:tracePt t="28053" x="10018713" y="4926013"/>
          <p14:tracePt t="28060" x="10026650" y="4933950"/>
          <p14:tracePt t="28067" x="10036175" y="4933950"/>
          <p14:tracePt t="28074" x="10052050" y="4941888"/>
          <p14:tracePt t="28084" x="10069513" y="4967288"/>
          <p14:tracePt t="28089" x="10077450" y="4975225"/>
          <p14:tracePt t="28095" x="10101263" y="4992688"/>
          <p14:tracePt t="28102" x="10118725" y="5008563"/>
          <p14:tracePt t="28109" x="10134600" y="5016500"/>
          <p14:tracePt t="28116" x="10144125" y="5026025"/>
          <p14:tracePt t="28123" x="10160000" y="5041900"/>
          <p14:tracePt t="28136" x="10167938" y="5049838"/>
          <p14:tracePt t="28147" x="10175875" y="5049838"/>
          <p14:tracePt t="28157" x="10185400" y="5057775"/>
          <p14:tracePt t="28171" x="10193338" y="5057775"/>
          <p14:tracePt t="28178" x="10193338" y="5067300"/>
          <p14:tracePt t="28192" x="10193338" y="5075238"/>
          <p14:tracePt t="28207" x="10201275" y="5075238"/>
          <p14:tracePt t="28219" x="10209213" y="5083175"/>
          <p14:tracePt t="28226" x="10209213" y="5091113"/>
          <p14:tracePt t="28233" x="10209213" y="5108575"/>
          <p14:tracePt t="28240" x="10209213" y="5124450"/>
          <p14:tracePt t="28249" x="10218738" y="5132388"/>
          <p14:tracePt t="28255" x="10218738" y="5149850"/>
          <p14:tracePt t="28261" x="10218738" y="5165725"/>
          <p14:tracePt t="28268" x="10218738" y="5175250"/>
          <p14:tracePt t="28275" x="10218738" y="5183188"/>
          <p14:tracePt t="28283" x="10218738" y="5191125"/>
          <p14:tracePt t="28288" x="10218738" y="5199063"/>
          <p14:tracePt t="28302" x="10218738" y="5207000"/>
          <p14:tracePt t="28309" x="10218738" y="5216525"/>
          <p14:tracePt t="28338" x="10218738" y="5224463"/>
          <p14:tracePt t="28351" x="10218738" y="5232400"/>
          <p14:tracePt t="28393" x="10218738" y="5240338"/>
          <p14:tracePt t="28420" x="10218738" y="5249863"/>
          <p14:tracePt t="28440" x="10218738" y="5257800"/>
          <p14:tracePt t="28468" x="10218738" y="5265738"/>
          <p14:tracePt t="28489" x="10218738" y="5273675"/>
          <p14:tracePt t="29929" x="10226675" y="5273675"/>
          <p14:tracePt t="29939" x="10242550" y="5291138"/>
          <p14:tracePt t="29943" x="10250488" y="5307013"/>
          <p14:tracePt t="29950" x="10260013" y="5314950"/>
          <p14:tracePt t="29956" x="10275888" y="5332413"/>
          <p14:tracePt t="29963" x="10293350" y="5348288"/>
          <p14:tracePt t="29970" x="10301288" y="5365750"/>
          <p14:tracePt t="29978" x="10317163" y="5381625"/>
          <p14:tracePt t="29984" x="10317163" y="5389563"/>
          <p14:tracePt t="29994" x="10325100" y="5407025"/>
          <p14:tracePt t="29998" x="10334625" y="5432425"/>
          <p14:tracePt t="30005" x="10342563" y="5440363"/>
          <p14:tracePt t="30012" x="10350500" y="5464175"/>
          <p14:tracePt t="30019" x="10358438" y="5489575"/>
          <p14:tracePt t="30028" x="10358438" y="5522913"/>
          <p14:tracePt t="30032" x="10367963" y="5548313"/>
          <p14:tracePt t="30040" x="10367963" y="5581650"/>
          <p14:tracePt t="30046" x="10375900" y="5613400"/>
          <p14:tracePt t="30053" x="10375900" y="5656263"/>
          <p14:tracePt t="30061" x="10375900" y="5688013"/>
          <p14:tracePt t="30068" x="10375900" y="5713413"/>
          <p14:tracePt t="30076" x="10375900" y="5721350"/>
          <p14:tracePt t="30082" x="10375900" y="5738813"/>
          <p14:tracePt t="30088" x="10375900" y="5746750"/>
          <p14:tracePt t="30109" x="10375900" y="5754688"/>
          <p14:tracePt t="30117" x="10375900" y="5762625"/>
          <p14:tracePt t="30130" x="10367963" y="5762625"/>
          <p14:tracePt t="30144" x="10367963" y="5772150"/>
          <p14:tracePt t="30164" x="10367963" y="5780088"/>
          <p14:tracePt t="30178" x="10358438" y="5788025"/>
          <p14:tracePt t="30213" x="10350500" y="5795963"/>
          <p14:tracePt t="30227" x="10350500" y="5805488"/>
          <p14:tracePt t="30234" x="10342563" y="5805488"/>
          <p14:tracePt t="30254" x="10342563" y="5813425"/>
          <p14:tracePt t="30261" x="10334625" y="5821363"/>
          <p14:tracePt t="30277" x="10325100" y="5829300"/>
          <p14:tracePt t="30289" x="10317163" y="5829300"/>
          <p14:tracePt t="30302" x="10317163" y="5837238"/>
          <p14:tracePt t="30311" x="10317163" y="5846763"/>
          <p14:tracePt t="30323" x="10309225" y="5846763"/>
          <p14:tracePt t="30337" x="10301288" y="5854700"/>
          <p14:tracePt t="30359" x="10301288" y="5862638"/>
          <p14:tracePt t="30393" x="10293350" y="5862638"/>
          <p14:tracePt t="32676" x="10317163" y="5854700"/>
          <p14:tracePt t="32683" x="10391775" y="5829300"/>
          <p14:tracePt t="32691" x="10466388" y="5821363"/>
          <p14:tracePt t="32697" x="10550525" y="5813425"/>
          <p14:tracePt t="32704" x="10607675" y="5805488"/>
          <p14:tracePt t="32711" x="10674350" y="5805488"/>
          <p14:tracePt t="32718" x="10731500" y="5805488"/>
          <p14:tracePt t="32725" x="10790238" y="5805488"/>
          <p14:tracePt t="32734" x="10839450" y="5813425"/>
          <p14:tracePt t="32738" x="10872788" y="5821363"/>
          <p14:tracePt t="32746" x="10898188" y="5829300"/>
          <p14:tracePt t="32752" x="10914063" y="5829300"/>
          <p14:tracePt t="32759" x="10931525" y="5837238"/>
          <p14:tracePt t="32768" x="10939463" y="5837238"/>
          <p14:tracePt t="32773" x="10956925" y="5837238"/>
          <p14:tracePt t="32780" x="10964863" y="5846763"/>
          <p14:tracePt t="32786" x="10972800" y="5846763"/>
          <p14:tracePt t="32794" x="10988675" y="5846763"/>
          <p14:tracePt t="32800" x="11014075" y="5846763"/>
          <p14:tracePt t="32809" x="11031538" y="5862638"/>
          <p14:tracePt t="32817" x="11063288" y="5880100"/>
          <p14:tracePt t="32821" x="11096625" y="5895975"/>
          <p14:tracePt t="32828" x="11147425" y="5929313"/>
          <p14:tracePt t="32835" x="11214100" y="5954713"/>
          <p14:tracePt t="32842" x="11271250" y="5995988"/>
          <p14:tracePt t="32850" x="11345863" y="6029325"/>
          <p14:tracePt t="32856" x="11404600" y="6062663"/>
          <p14:tracePt t="32863" x="11453813" y="6094413"/>
          <p14:tracePt t="32869" x="11503025" y="6111875"/>
          <p14:tracePt t="32876" x="11528425" y="6119813"/>
          <p14:tracePt t="32885" x="11544300" y="6127750"/>
          <p14:tracePt t="32892" x="11553825" y="6127750"/>
          <p14:tracePt t="32900" x="11561763" y="6127750"/>
          <p14:tracePt t="32904" x="11569700" y="6127750"/>
          <p14:tracePt t="32926" x="11577638" y="6127750"/>
          <p14:tracePt t="32938" x="11587163" y="6127750"/>
          <p14:tracePt t="32953" x="11595100" y="6127750"/>
          <p14:tracePt t="32960" x="11603038" y="6137275"/>
          <p14:tracePt t="32968" x="11620500" y="6145213"/>
          <p14:tracePt t="32974" x="11644313" y="6161088"/>
          <p14:tracePt t="32980" x="11669713" y="6178550"/>
          <p14:tracePt t="32987" x="11710988" y="6202363"/>
          <p14:tracePt t="32995" x="11752263" y="6235700"/>
          <p14:tracePt t="33002" x="11777663" y="6261100"/>
          <p14:tracePt t="33008" x="11801475" y="6276975"/>
          <p14:tracePt t="33017" x="11811000" y="6294438"/>
          <p14:tracePt t="33022" x="11826875" y="6302375"/>
          <p14:tracePt t="33029" x="11834813" y="6302375"/>
          <p14:tracePt t="33049" x="11834813" y="6310313"/>
          <p14:tracePt t="33057" x="11844338" y="6310313"/>
          <p14:tracePt t="33077" x="11852275" y="6310313"/>
          <p14:tracePt t="33091" x="11860213" y="6310313"/>
          <p14:tracePt t="33105" x="11860213" y="6318250"/>
          <p14:tracePt t="33118" x="11868150" y="6327775"/>
          <p14:tracePt t="33125" x="11876088" y="6335713"/>
          <p14:tracePt t="33133" x="11885613" y="6351588"/>
          <p14:tracePt t="33147" x="11885613" y="6361113"/>
          <p14:tracePt t="33153" x="11893550" y="6376988"/>
          <p14:tracePt t="33161" x="11901488" y="6384925"/>
          <p14:tracePt t="33167" x="11901488" y="6402388"/>
          <p14:tracePt t="33174" x="11909425" y="6410325"/>
          <p14:tracePt t="33189" x="11909425" y="6418263"/>
          <p14:tracePt t="33195" x="11909425" y="6426200"/>
          <p14:tracePt t="33202" x="11918950" y="6435725"/>
          <p14:tracePt t="33218" x="11918950" y="6443663"/>
          <p14:tracePt t="33236" x="11918950" y="6451600"/>
          <p14:tracePt t="33264" x="11918950" y="6459538"/>
          <p14:tracePt t="33271" x="11918950" y="6467475"/>
          <p14:tracePt t="33278" x="11918950" y="6477000"/>
          <p14:tracePt t="33285" x="11918950" y="6484938"/>
          <p14:tracePt t="33293" x="11909425" y="6500813"/>
          <p14:tracePt t="33300" x="11909425" y="6518275"/>
          <p14:tracePt t="33307" x="11909425" y="6534150"/>
          <p14:tracePt t="33313" x="11901488" y="6551613"/>
          <p14:tracePt t="33319" x="11901488" y="6575425"/>
          <p14:tracePt t="33327" x="11893550" y="6575425"/>
          <p14:tracePt t="33334" x="11893550" y="6584950"/>
          <p14:tracePt t="33340" x="11885613" y="6592888"/>
          <p14:tracePt t="33355" x="11885613" y="6600825"/>
          <p14:tracePt t="33361" x="11885613" y="6608763"/>
          <p14:tracePt t="33369" x="11885613" y="6618288"/>
          <p14:tracePt t="33403" x="11885613" y="6626225"/>
          <p14:tracePt t="33417" x="11885613" y="6634163"/>
          <p14:tracePt t="33437" x="11876088" y="6634163"/>
          <p14:tracePt t="33451" x="11876088" y="6642100"/>
          <p14:tracePt t="33467" x="11876088" y="6650038"/>
          <p14:tracePt t="33486" x="11876088" y="6659563"/>
          <p14:tracePt t="33514" x="11876088" y="66675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E32F1-6A00-43C9-B671-9F4088FA5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06" y="955964"/>
            <a:ext cx="8219140" cy="490682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7D05D93-7A51-367C-0038-8835D009E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30386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"/>
    </mc:Choice>
    <mc:Fallback xmlns="">
      <p:transition spd="slow" advTm="10896"/>
    </mc:Fallback>
  </mc:AlternateContent>
  <p:extLst>
    <p:ext uri="{3A86A75C-4F4B-4683-9AE1-C65F6400EC91}">
      <p14:laserTraceLst xmlns:p14="http://schemas.microsoft.com/office/powerpoint/2010/main">
        <p14:tracePtLst>
          <p14:tracePt t="8337" x="11942763" y="6608763"/>
          <p14:tracePt t="8343" x="12050713" y="6510338"/>
          <p14:tracePt t="8994" x="12042775" y="793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379</Words>
  <Application>Microsoft Office PowerPoint</Application>
  <PresentationFormat>Widescreen</PresentationFormat>
  <Paragraphs>103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ATHEROSCLEROSIS – RISK FACTORS</vt:lpstr>
      <vt:lpstr>ATHEROSCLEROSIS</vt:lpstr>
      <vt:lpstr>ATHEROSCLEROSIS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ATHEROSCLEROSIS</dc:title>
  <dc:creator>Rupesh Vissa</dc:creator>
  <cp:lastModifiedBy>Rupesh Vissa</cp:lastModifiedBy>
  <cp:revision>21</cp:revision>
  <dcterms:created xsi:type="dcterms:W3CDTF">2022-10-11T06:56:30Z</dcterms:created>
  <dcterms:modified xsi:type="dcterms:W3CDTF">2022-11-19T07:29:12Z</dcterms:modified>
</cp:coreProperties>
</file>