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3" r:id="rId2"/>
    <p:sldId id="275" r:id="rId3"/>
    <p:sldId id="276" r:id="rId4"/>
    <p:sldId id="265" r:id="rId5"/>
    <p:sldId id="264" r:id="rId6"/>
    <p:sldId id="266" r:id="rId7"/>
    <p:sldId id="279" r:id="rId8"/>
    <p:sldId id="278" r:id="rId9"/>
    <p:sldId id="281" r:id="rId10"/>
    <p:sldId id="284" r:id="rId11"/>
    <p:sldId id="286" r:id="rId12"/>
    <p:sldId id="287" r:id="rId13"/>
    <p:sldId id="288" r:id="rId14"/>
    <p:sldId id="290" r:id="rId15"/>
    <p:sldId id="289" r:id="rId16"/>
    <p:sldId id="293" r:id="rId17"/>
    <p:sldId id="294" r:id="rId18"/>
    <p:sldId id="295" r:id="rId19"/>
    <p:sldId id="2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800000"/>
    <a:srgbClr val="EBFFFF"/>
    <a:srgbClr val="EFFFEF"/>
    <a:srgbClr val="00823B"/>
    <a:srgbClr val="FF33CC"/>
    <a:srgbClr val="FFEBFF"/>
    <a:srgbClr val="CCFFCC"/>
    <a:srgbClr val="FFE7E7"/>
    <a:srgbClr val="F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2BA42E-5D0A-401F-9104-5777773BAF72}" v="208" dt="2022-11-20T04:39:00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71" autoAdjust="0"/>
  </p:normalViewPr>
  <p:slideViewPr>
    <p:cSldViewPr snapToGrid="0">
      <p:cViewPr varScale="1">
        <p:scale>
          <a:sx n="71" d="100"/>
          <a:sy n="71" d="100"/>
        </p:scale>
        <p:origin x="110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pesh Vissa" userId="71bc4cc26d778a98" providerId="LiveId" clId="{A52BA42E-5D0A-401F-9104-5777773BAF72}"/>
    <pc:docChg chg="undo custSel addSld delSld modSld sldOrd">
      <pc:chgData name="Rupesh Vissa" userId="71bc4cc26d778a98" providerId="LiveId" clId="{A52BA42E-5D0A-401F-9104-5777773BAF72}" dt="2022-11-20T04:39:07.734" v="2974" actId="478"/>
      <pc:docMkLst>
        <pc:docMk/>
      </pc:docMkLst>
      <pc:sldChg chg="addSp delSp modSp mod delAnim">
        <pc:chgData name="Rupesh Vissa" userId="71bc4cc26d778a98" providerId="LiveId" clId="{A52BA42E-5D0A-401F-9104-5777773BAF72}" dt="2022-11-20T04:38:24.681" v="2957" actId="478"/>
        <pc:sldMkLst>
          <pc:docMk/>
          <pc:sldMk cId="0" sldId="264"/>
        </pc:sldMkLst>
        <pc:picChg chg="add mod">
          <ac:chgData name="Rupesh Vissa" userId="71bc4cc26d778a98" providerId="LiveId" clId="{A52BA42E-5D0A-401F-9104-5777773BAF72}" dt="2022-11-13T12:24:14.792" v="2936"/>
          <ac:picMkLst>
            <pc:docMk/>
            <pc:sldMk cId="0" sldId="264"/>
            <ac:picMk id="4" creationId="{307D258A-45CD-7B11-4EC5-C62C88F50A98}"/>
          </ac:picMkLst>
        </pc:picChg>
        <pc:picChg chg="del">
          <ac:chgData name="Rupesh Vissa" userId="71bc4cc26d778a98" providerId="LiveId" clId="{A52BA42E-5D0A-401F-9104-5777773BAF72}" dt="2022-11-20T04:38:24.681" v="2957" actId="478"/>
          <ac:picMkLst>
            <pc:docMk/>
            <pc:sldMk cId="0" sldId="264"/>
            <ac:picMk id="13" creationId="{425175CC-DC6F-1337-27D0-DD1DAC8F0588}"/>
          </ac:picMkLst>
        </pc:picChg>
      </pc:sldChg>
      <pc:sldChg chg="addSp delSp modSp mod delAnim">
        <pc:chgData name="Rupesh Vissa" userId="71bc4cc26d778a98" providerId="LiveId" clId="{A52BA42E-5D0A-401F-9104-5777773BAF72}" dt="2022-11-20T04:38:21.918" v="2956" actId="478"/>
        <pc:sldMkLst>
          <pc:docMk/>
          <pc:sldMk cId="0" sldId="265"/>
        </pc:sldMkLst>
        <pc:spChg chg="mod">
          <ac:chgData name="Rupesh Vissa" userId="71bc4cc26d778a98" providerId="LiveId" clId="{A52BA42E-5D0A-401F-9104-5777773BAF72}" dt="2022-11-13T15:10:18.360" v="2952" actId="5793"/>
          <ac:spMkLst>
            <pc:docMk/>
            <pc:sldMk cId="0" sldId="265"/>
            <ac:spMk id="3" creationId="{00000000-0000-0000-0000-000000000000}"/>
          </ac:spMkLst>
        </pc:spChg>
        <pc:picChg chg="add mod">
          <ac:chgData name="Rupesh Vissa" userId="71bc4cc26d778a98" providerId="LiveId" clId="{A52BA42E-5D0A-401F-9104-5777773BAF72}" dt="2022-11-13T12:24:10.115" v="2935"/>
          <ac:picMkLst>
            <pc:docMk/>
            <pc:sldMk cId="0" sldId="265"/>
            <ac:picMk id="4" creationId="{05C3E391-727C-972B-AD96-590369C8392E}"/>
          </ac:picMkLst>
        </pc:picChg>
        <pc:picChg chg="del">
          <ac:chgData name="Rupesh Vissa" userId="71bc4cc26d778a98" providerId="LiveId" clId="{A52BA42E-5D0A-401F-9104-5777773BAF72}" dt="2022-11-20T04:38:21.918" v="2956" actId="478"/>
          <ac:picMkLst>
            <pc:docMk/>
            <pc:sldMk cId="0" sldId="265"/>
            <ac:picMk id="14" creationId="{5D428E9F-1E00-ACBF-EB07-1D112A347373}"/>
          </ac:picMkLst>
        </pc:picChg>
      </pc:sldChg>
      <pc:sldChg chg="addSp delSp modSp mod setBg delAnim">
        <pc:chgData name="Rupesh Vissa" userId="71bc4cc26d778a98" providerId="LiveId" clId="{A52BA42E-5D0A-401F-9104-5777773BAF72}" dt="2022-11-20T04:38:27.442" v="2958" actId="478"/>
        <pc:sldMkLst>
          <pc:docMk/>
          <pc:sldMk cId="0" sldId="266"/>
        </pc:sldMkLst>
        <pc:spChg chg="mod">
          <ac:chgData name="Rupesh Vissa" userId="71bc4cc26d778a98" providerId="LiveId" clId="{A52BA42E-5D0A-401F-9104-5777773BAF72}" dt="2022-11-13T12:24:23.507" v="2939" actId="26606"/>
          <ac:spMkLst>
            <pc:docMk/>
            <pc:sldMk cId="0" sldId="266"/>
            <ac:spMk id="2" creationId="{00000000-0000-0000-0000-000000000000}"/>
          </ac:spMkLst>
        </pc:spChg>
        <pc:spChg chg="mod">
          <ac:chgData name="Rupesh Vissa" userId="71bc4cc26d778a98" providerId="LiveId" clId="{A52BA42E-5D0A-401F-9104-5777773BAF72}" dt="2022-11-13T12:24:23.507" v="2939" actId="26606"/>
          <ac:spMkLst>
            <pc:docMk/>
            <pc:sldMk cId="0" sldId="266"/>
            <ac:spMk id="3" creationId="{00000000-0000-0000-0000-000000000000}"/>
          </ac:spMkLst>
        </pc:spChg>
        <pc:picChg chg="add mod">
          <ac:chgData name="Rupesh Vissa" userId="71bc4cc26d778a98" providerId="LiveId" clId="{A52BA42E-5D0A-401F-9104-5777773BAF72}" dt="2022-11-13T12:24:23.507" v="2939" actId="26606"/>
          <ac:picMkLst>
            <pc:docMk/>
            <pc:sldMk cId="0" sldId="266"/>
            <ac:picMk id="4" creationId="{832A5C07-AA00-9332-0411-14586CF5585A}"/>
          </ac:picMkLst>
        </pc:picChg>
        <pc:picChg chg="del">
          <ac:chgData name="Rupesh Vissa" userId="71bc4cc26d778a98" providerId="LiveId" clId="{A52BA42E-5D0A-401F-9104-5777773BAF72}" dt="2022-11-20T04:38:27.442" v="2958" actId="478"/>
          <ac:picMkLst>
            <pc:docMk/>
            <pc:sldMk cId="0" sldId="266"/>
            <ac:picMk id="6" creationId="{68EE5478-81F3-ED81-3FCB-0BC8F08864DA}"/>
          </ac:picMkLst>
        </pc:picChg>
        <pc:cxnChg chg="add del">
          <ac:chgData name="Rupesh Vissa" userId="71bc4cc26d778a98" providerId="LiveId" clId="{A52BA42E-5D0A-401F-9104-5777773BAF72}" dt="2022-11-13T12:24:23.507" v="2939" actId="26606"/>
          <ac:cxnSpMkLst>
            <pc:docMk/>
            <pc:sldMk cId="0" sldId="266"/>
            <ac:cxnSpMk id="9" creationId="{A7F400EE-A8A5-48AF-B4D6-291B52C6F0B0}"/>
          </ac:cxnSpMkLst>
        </pc:cxnChg>
      </pc:sldChg>
      <pc:sldChg chg="delSp modSp mod delAnim">
        <pc:chgData name="Rupesh Vissa" userId="71bc4cc26d778a98" providerId="LiveId" clId="{A52BA42E-5D0A-401F-9104-5777773BAF72}" dt="2022-11-20T04:38:12.379" v="2954" actId="478"/>
        <pc:sldMkLst>
          <pc:docMk/>
          <pc:sldMk cId="0" sldId="275"/>
        </pc:sldMkLst>
        <pc:spChg chg="mod">
          <ac:chgData name="Rupesh Vissa" userId="71bc4cc26d778a98" providerId="LiveId" clId="{A52BA42E-5D0A-401F-9104-5777773BAF72}" dt="2022-11-13T11:56:22.339" v="2900" actId="404"/>
          <ac:spMkLst>
            <pc:docMk/>
            <pc:sldMk cId="0" sldId="275"/>
            <ac:spMk id="2" creationId="{00000000-0000-0000-0000-000000000000}"/>
          </ac:spMkLst>
        </pc:spChg>
        <pc:spChg chg="mod">
          <ac:chgData name="Rupesh Vissa" userId="71bc4cc26d778a98" providerId="LiveId" clId="{A52BA42E-5D0A-401F-9104-5777773BAF72}" dt="2022-11-13T11:56:52.590" v="2907" actId="948"/>
          <ac:spMkLst>
            <pc:docMk/>
            <pc:sldMk cId="0" sldId="275"/>
            <ac:spMk id="3" creationId="{00000000-0000-0000-0000-000000000000}"/>
          </ac:spMkLst>
        </pc:spChg>
        <pc:picChg chg="del">
          <ac:chgData name="Rupesh Vissa" userId="71bc4cc26d778a98" providerId="LiveId" clId="{A52BA42E-5D0A-401F-9104-5777773BAF72}" dt="2022-11-20T04:38:12.379" v="2954" actId="478"/>
          <ac:picMkLst>
            <pc:docMk/>
            <pc:sldMk cId="0" sldId="275"/>
            <ac:picMk id="7" creationId="{C26FEC89-4215-D5D5-D495-E01AEBD6E1E5}"/>
          </ac:picMkLst>
        </pc:picChg>
      </pc:sldChg>
      <pc:sldChg chg="addSp delSp modSp mod delAnim">
        <pc:chgData name="Rupesh Vissa" userId="71bc4cc26d778a98" providerId="LiveId" clId="{A52BA42E-5D0A-401F-9104-5777773BAF72}" dt="2022-11-20T04:38:19.108" v="2955" actId="478"/>
        <pc:sldMkLst>
          <pc:docMk/>
          <pc:sldMk cId="0" sldId="276"/>
        </pc:sldMkLst>
        <pc:spChg chg="mod">
          <ac:chgData name="Rupesh Vissa" userId="71bc4cc26d778a98" providerId="LiveId" clId="{A52BA42E-5D0A-401F-9104-5777773BAF72}" dt="2022-11-11T12:58:50.466" v="1865" actId="404"/>
          <ac:spMkLst>
            <pc:docMk/>
            <pc:sldMk cId="0" sldId="276"/>
            <ac:spMk id="3" creationId="{00000000-0000-0000-0000-000000000000}"/>
          </ac:spMkLst>
        </pc:spChg>
        <pc:picChg chg="add mod modCrop">
          <ac:chgData name="Rupesh Vissa" userId="71bc4cc26d778a98" providerId="LiveId" clId="{A52BA42E-5D0A-401F-9104-5777773BAF72}" dt="2022-11-11T13:00:09.306" v="1874"/>
          <ac:picMkLst>
            <pc:docMk/>
            <pc:sldMk cId="0" sldId="276"/>
            <ac:picMk id="5" creationId="{F38EB491-984F-C6C1-89F4-611CEC7A4481}"/>
          </ac:picMkLst>
        </pc:picChg>
        <pc:picChg chg="add mod modCrop">
          <ac:chgData name="Rupesh Vissa" userId="71bc4cc26d778a98" providerId="LiveId" clId="{A52BA42E-5D0A-401F-9104-5777773BAF72}" dt="2022-11-11T13:00:03.699" v="1873"/>
          <ac:picMkLst>
            <pc:docMk/>
            <pc:sldMk cId="0" sldId="276"/>
            <ac:picMk id="6" creationId="{01EAC3B6-7345-EC9E-1A61-C174C331E9F8}"/>
          </ac:picMkLst>
        </pc:picChg>
        <pc:picChg chg="add mod">
          <ac:chgData name="Rupesh Vissa" userId="71bc4cc26d778a98" providerId="LiveId" clId="{A52BA42E-5D0A-401F-9104-5777773BAF72}" dt="2022-11-13T12:24:07.535" v="2934"/>
          <ac:picMkLst>
            <pc:docMk/>
            <pc:sldMk cId="0" sldId="276"/>
            <ac:picMk id="10" creationId="{242B2ECE-719C-D6BB-4CF8-FC70F0CC61ED}"/>
          </ac:picMkLst>
        </pc:picChg>
        <pc:picChg chg="del">
          <ac:chgData name="Rupesh Vissa" userId="71bc4cc26d778a98" providerId="LiveId" clId="{A52BA42E-5D0A-401F-9104-5777773BAF72}" dt="2022-11-20T04:38:19.108" v="2955" actId="478"/>
          <ac:picMkLst>
            <pc:docMk/>
            <pc:sldMk cId="0" sldId="276"/>
            <ac:picMk id="12" creationId="{2127232E-CABB-119C-840C-D5738F5571B4}"/>
          </ac:picMkLst>
        </pc:picChg>
      </pc:sldChg>
      <pc:sldChg chg="addSp modSp new mod">
        <pc:chgData name="Rupesh Vissa" userId="71bc4cc26d778a98" providerId="LiveId" clId="{A52BA42E-5D0A-401F-9104-5777773BAF72}" dt="2022-10-22T06:21:03.977" v="1303" actId="20577"/>
        <pc:sldMkLst>
          <pc:docMk/>
          <pc:sldMk cId="3086351441" sldId="277"/>
        </pc:sldMkLst>
        <pc:spChg chg="mod">
          <ac:chgData name="Rupesh Vissa" userId="71bc4cc26d778a98" providerId="LiveId" clId="{A52BA42E-5D0A-401F-9104-5777773BAF72}" dt="2022-10-21T05:56:02.334" v="476" actId="14100"/>
          <ac:spMkLst>
            <pc:docMk/>
            <pc:sldMk cId="3086351441" sldId="277"/>
            <ac:spMk id="2" creationId="{F352F369-3DE8-D598-E66A-779174D74C39}"/>
          </ac:spMkLst>
        </pc:spChg>
        <pc:spChg chg="add mod">
          <ac:chgData name="Rupesh Vissa" userId="71bc4cc26d778a98" providerId="LiveId" clId="{A52BA42E-5D0A-401F-9104-5777773BAF72}" dt="2022-10-21T05:51:22.325" v="295" actId="14861"/>
          <ac:spMkLst>
            <pc:docMk/>
            <pc:sldMk cId="3086351441" sldId="277"/>
            <ac:spMk id="3" creationId="{89AF03AC-1AFE-0BA1-14E7-9F5931312183}"/>
          </ac:spMkLst>
        </pc:spChg>
        <pc:spChg chg="add mod">
          <ac:chgData name="Rupesh Vissa" userId="71bc4cc26d778a98" providerId="LiveId" clId="{A52BA42E-5D0A-401F-9104-5777773BAF72}" dt="2022-10-21T05:43:42.523" v="95" actId="1076"/>
          <ac:spMkLst>
            <pc:docMk/>
            <pc:sldMk cId="3086351441" sldId="277"/>
            <ac:spMk id="4" creationId="{C3DD149B-887C-01DE-D92A-F89A93CF765E}"/>
          </ac:spMkLst>
        </pc:spChg>
        <pc:spChg chg="add mod">
          <ac:chgData name="Rupesh Vissa" userId="71bc4cc26d778a98" providerId="LiveId" clId="{A52BA42E-5D0A-401F-9104-5777773BAF72}" dt="2022-10-21T05:45:46.572" v="176" actId="14861"/>
          <ac:spMkLst>
            <pc:docMk/>
            <pc:sldMk cId="3086351441" sldId="277"/>
            <ac:spMk id="5" creationId="{D6F86F87-6285-8F6E-6F2E-6224102CAF5D}"/>
          </ac:spMkLst>
        </pc:spChg>
        <pc:spChg chg="add mod">
          <ac:chgData name="Rupesh Vissa" userId="71bc4cc26d778a98" providerId="LiveId" clId="{A52BA42E-5D0A-401F-9104-5777773BAF72}" dt="2022-10-21T05:45:40.428" v="175" actId="14861"/>
          <ac:spMkLst>
            <pc:docMk/>
            <pc:sldMk cId="3086351441" sldId="277"/>
            <ac:spMk id="6" creationId="{3A608400-51C2-EE8C-7108-353903DAA54A}"/>
          </ac:spMkLst>
        </pc:spChg>
        <pc:spChg chg="add mod">
          <ac:chgData name="Rupesh Vissa" userId="71bc4cc26d778a98" providerId="LiveId" clId="{A52BA42E-5D0A-401F-9104-5777773BAF72}" dt="2022-10-21T05:45:57.666" v="177" actId="1076"/>
          <ac:spMkLst>
            <pc:docMk/>
            <pc:sldMk cId="3086351441" sldId="277"/>
            <ac:spMk id="7" creationId="{8836E642-785E-F130-F188-A8854911BD40}"/>
          </ac:spMkLst>
        </pc:spChg>
        <pc:spChg chg="add mod">
          <ac:chgData name="Rupesh Vissa" userId="71bc4cc26d778a98" providerId="LiveId" clId="{A52BA42E-5D0A-401F-9104-5777773BAF72}" dt="2022-10-21T05:47:14.474" v="205" actId="122"/>
          <ac:spMkLst>
            <pc:docMk/>
            <pc:sldMk cId="3086351441" sldId="277"/>
            <ac:spMk id="8" creationId="{B8B6AA22-F8C3-5ECB-C21E-2A25B6B846F0}"/>
          </ac:spMkLst>
        </pc:spChg>
        <pc:spChg chg="add mod">
          <ac:chgData name="Rupesh Vissa" userId="71bc4cc26d778a98" providerId="LiveId" clId="{A52BA42E-5D0A-401F-9104-5777773BAF72}" dt="2022-10-21T05:48:25.232" v="233" actId="1076"/>
          <ac:spMkLst>
            <pc:docMk/>
            <pc:sldMk cId="3086351441" sldId="277"/>
            <ac:spMk id="9" creationId="{7E7898F4-40ED-0DF2-0415-B734454B2794}"/>
          </ac:spMkLst>
        </pc:spChg>
        <pc:spChg chg="add mod">
          <ac:chgData name="Rupesh Vissa" userId="71bc4cc26d778a98" providerId="LiveId" clId="{A52BA42E-5D0A-401F-9104-5777773BAF72}" dt="2022-10-21T05:48:21.526" v="232" actId="1076"/>
          <ac:spMkLst>
            <pc:docMk/>
            <pc:sldMk cId="3086351441" sldId="277"/>
            <ac:spMk id="10" creationId="{9847254C-5DD8-8921-47FD-2BD9CC06ECAF}"/>
          </ac:spMkLst>
        </pc:spChg>
        <pc:spChg chg="add mod">
          <ac:chgData name="Rupesh Vissa" userId="71bc4cc26d778a98" providerId="LiveId" clId="{A52BA42E-5D0A-401F-9104-5777773BAF72}" dt="2022-10-21T05:48:31.075" v="235" actId="1076"/>
          <ac:spMkLst>
            <pc:docMk/>
            <pc:sldMk cId="3086351441" sldId="277"/>
            <ac:spMk id="11" creationId="{6E3CE727-C318-8A8B-2D86-65F8856B1783}"/>
          </ac:spMkLst>
        </pc:spChg>
        <pc:spChg chg="add mod">
          <ac:chgData name="Rupesh Vissa" userId="71bc4cc26d778a98" providerId="LiveId" clId="{A52BA42E-5D0A-401F-9104-5777773BAF72}" dt="2022-10-21T05:49:49.230" v="258" actId="14100"/>
          <ac:spMkLst>
            <pc:docMk/>
            <pc:sldMk cId="3086351441" sldId="277"/>
            <ac:spMk id="12" creationId="{228FA3C3-3515-14CF-33CB-2BB886CB58FB}"/>
          </ac:spMkLst>
        </pc:spChg>
        <pc:spChg chg="add mod">
          <ac:chgData name="Rupesh Vissa" userId="71bc4cc26d778a98" providerId="LiveId" clId="{A52BA42E-5D0A-401F-9104-5777773BAF72}" dt="2022-10-21T05:50:10.756" v="286" actId="113"/>
          <ac:spMkLst>
            <pc:docMk/>
            <pc:sldMk cId="3086351441" sldId="277"/>
            <ac:spMk id="13" creationId="{1C50277B-A2A7-0D70-DB1A-133407673165}"/>
          </ac:spMkLst>
        </pc:spChg>
        <pc:spChg chg="add mod">
          <ac:chgData name="Rupesh Vissa" userId="71bc4cc26d778a98" providerId="LiveId" clId="{A52BA42E-5D0A-401F-9104-5777773BAF72}" dt="2022-10-22T06:21:03.977" v="1303" actId="20577"/>
          <ac:spMkLst>
            <pc:docMk/>
            <pc:sldMk cId="3086351441" sldId="277"/>
            <ac:spMk id="14" creationId="{8CD444E3-6F02-A7A8-25A4-128D45C929C3}"/>
          </ac:spMkLst>
        </pc:spChg>
        <pc:spChg chg="add mod">
          <ac:chgData name="Rupesh Vissa" userId="71bc4cc26d778a98" providerId="LiveId" clId="{A52BA42E-5D0A-401F-9104-5777773BAF72}" dt="2022-10-21T05:53:52.412" v="373" actId="14100"/>
          <ac:spMkLst>
            <pc:docMk/>
            <pc:sldMk cId="3086351441" sldId="277"/>
            <ac:spMk id="15" creationId="{0462B215-325B-4F50-947D-F13A8E135C7C}"/>
          </ac:spMkLst>
        </pc:spChg>
        <pc:spChg chg="add mod">
          <ac:chgData name="Rupesh Vissa" userId="71bc4cc26d778a98" providerId="LiveId" clId="{A52BA42E-5D0A-401F-9104-5777773BAF72}" dt="2022-10-21T05:54:55.800" v="433" actId="122"/>
          <ac:spMkLst>
            <pc:docMk/>
            <pc:sldMk cId="3086351441" sldId="277"/>
            <ac:spMk id="16" creationId="{B314F22D-66DA-D188-BC95-798C2EB82002}"/>
          </ac:spMkLst>
        </pc:spChg>
      </pc:sldChg>
      <pc:sldChg chg="addSp delSp modSp new mod ord delAnim">
        <pc:chgData name="Rupesh Vissa" userId="71bc4cc26d778a98" providerId="LiveId" clId="{A52BA42E-5D0A-401F-9104-5777773BAF72}" dt="2022-11-20T04:38:32.700" v="2960" actId="478"/>
        <pc:sldMkLst>
          <pc:docMk/>
          <pc:sldMk cId="285473216" sldId="278"/>
        </pc:sldMkLst>
        <pc:spChg chg="mod">
          <ac:chgData name="Rupesh Vissa" userId="71bc4cc26d778a98" providerId="LiveId" clId="{A52BA42E-5D0A-401F-9104-5777773BAF72}" dt="2022-10-21T05:57:18.725" v="507" actId="14100"/>
          <ac:spMkLst>
            <pc:docMk/>
            <pc:sldMk cId="285473216" sldId="278"/>
            <ac:spMk id="2" creationId="{C3E32C3D-DBE6-0C2E-16D8-B2AD66AD3C6B}"/>
          </ac:spMkLst>
        </pc:spChg>
        <pc:spChg chg="add mod">
          <ac:chgData name="Rupesh Vissa" userId="71bc4cc26d778a98" providerId="LiveId" clId="{A52BA42E-5D0A-401F-9104-5777773BAF72}" dt="2022-10-21T06:04:04.768" v="800" actId="14861"/>
          <ac:spMkLst>
            <pc:docMk/>
            <pc:sldMk cId="285473216" sldId="278"/>
            <ac:spMk id="3" creationId="{1294A952-C176-C9CD-848D-880A2FA2C9A3}"/>
          </ac:spMkLst>
        </pc:spChg>
        <pc:spChg chg="add mod">
          <ac:chgData name="Rupesh Vissa" userId="71bc4cc26d778a98" providerId="LiveId" clId="{A52BA42E-5D0A-401F-9104-5777773BAF72}" dt="2022-10-21T06:04:26.250" v="802" actId="14861"/>
          <ac:spMkLst>
            <pc:docMk/>
            <pc:sldMk cId="285473216" sldId="278"/>
            <ac:spMk id="4" creationId="{441096E2-0BB7-E0AC-53C4-27BA509F5AB5}"/>
          </ac:spMkLst>
        </pc:spChg>
        <pc:spChg chg="add mod">
          <ac:chgData name="Rupesh Vissa" userId="71bc4cc26d778a98" providerId="LiveId" clId="{A52BA42E-5D0A-401F-9104-5777773BAF72}" dt="2022-11-12T01:24:25.681" v="2027" actId="1076"/>
          <ac:spMkLst>
            <pc:docMk/>
            <pc:sldMk cId="285473216" sldId="278"/>
            <ac:spMk id="5" creationId="{99474E7C-CCDF-4CBA-AAEB-587516EAB5EF}"/>
          </ac:spMkLst>
        </pc:spChg>
        <pc:spChg chg="add mod">
          <ac:chgData name="Rupesh Vissa" userId="71bc4cc26d778a98" providerId="LiveId" clId="{A52BA42E-5D0A-401F-9104-5777773BAF72}" dt="2022-10-21T06:06:22.250" v="814" actId="20577"/>
          <ac:spMkLst>
            <pc:docMk/>
            <pc:sldMk cId="285473216" sldId="278"/>
            <ac:spMk id="6" creationId="{CD102842-FB63-C674-BDA8-54856E1EDE0C}"/>
          </ac:spMkLst>
        </pc:spChg>
        <pc:spChg chg="add mod">
          <ac:chgData name="Rupesh Vissa" userId="71bc4cc26d778a98" providerId="LiveId" clId="{A52BA42E-5D0A-401F-9104-5777773BAF72}" dt="2022-11-12T01:24:50.391" v="2032" actId="1076"/>
          <ac:spMkLst>
            <pc:docMk/>
            <pc:sldMk cId="285473216" sldId="278"/>
            <ac:spMk id="7" creationId="{1BC763B6-E313-8D3E-F6DB-B8253A6C834B}"/>
          </ac:spMkLst>
        </pc:spChg>
        <pc:spChg chg="add mod">
          <ac:chgData name="Rupesh Vissa" userId="71bc4cc26d778a98" providerId="LiveId" clId="{A52BA42E-5D0A-401F-9104-5777773BAF72}" dt="2022-11-12T01:25:58.364" v="2054" actId="1076"/>
          <ac:spMkLst>
            <pc:docMk/>
            <pc:sldMk cId="285473216" sldId="278"/>
            <ac:spMk id="8" creationId="{2A547309-3E7B-B8F9-0DA6-FE97D52ACBC6}"/>
          </ac:spMkLst>
        </pc:spChg>
        <pc:spChg chg="mod">
          <ac:chgData name="Rupesh Vissa" userId="71bc4cc26d778a98" providerId="LiveId" clId="{A52BA42E-5D0A-401F-9104-5777773BAF72}" dt="2022-11-12T01:23:15.532" v="2010" actId="1076"/>
          <ac:spMkLst>
            <pc:docMk/>
            <pc:sldMk cId="285473216" sldId="278"/>
            <ac:spMk id="16" creationId="{A4979487-8798-D2C4-5ADA-30F1B82EDF96}"/>
          </ac:spMkLst>
        </pc:spChg>
        <pc:spChg chg="del mod">
          <ac:chgData name="Rupesh Vissa" userId="71bc4cc26d778a98" providerId="LiveId" clId="{A52BA42E-5D0A-401F-9104-5777773BAF72}" dt="2022-11-12T01:25:23.685" v="2033" actId="478"/>
          <ac:spMkLst>
            <pc:docMk/>
            <pc:sldMk cId="285473216" sldId="278"/>
            <ac:spMk id="21" creationId="{13CD8297-4E69-E8A1-2D5F-912CA45803B8}"/>
          </ac:spMkLst>
        </pc:spChg>
        <pc:picChg chg="add mod">
          <ac:chgData name="Rupesh Vissa" userId="71bc4cc26d778a98" providerId="LiveId" clId="{A52BA42E-5D0A-401F-9104-5777773BAF72}" dt="2022-11-13T12:24:35.817" v="2941"/>
          <ac:picMkLst>
            <pc:docMk/>
            <pc:sldMk cId="285473216" sldId="278"/>
            <ac:picMk id="6" creationId="{F3280063-7C82-8755-E8B0-EA0446C25EF4}"/>
          </ac:picMkLst>
        </pc:picChg>
        <pc:picChg chg="del">
          <ac:chgData name="Rupesh Vissa" userId="71bc4cc26d778a98" providerId="LiveId" clId="{A52BA42E-5D0A-401F-9104-5777773BAF72}" dt="2022-11-20T04:38:32.700" v="2960" actId="478"/>
          <ac:picMkLst>
            <pc:docMk/>
            <pc:sldMk cId="285473216" sldId="278"/>
            <ac:picMk id="11" creationId="{04287353-9994-32F7-E956-42D1269D95C0}"/>
          </ac:picMkLst>
        </pc:picChg>
        <pc:picChg chg="mod">
          <ac:chgData name="Rupesh Vissa" userId="71bc4cc26d778a98" providerId="LiveId" clId="{A52BA42E-5D0A-401F-9104-5777773BAF72}" dt="2022-11-12T01:23:19.886" v="2011" actId="1076"/>
          <ac:picMkLst>
            <pc:docMk/>
            <pc:sldMk cId="285473216" sldId="278"/>
            <ac:picMk id="12" creationId="{5E08937D-B2CD-F654-6A89-5247D1541E27}"/>
          </ac:picMkLst>
        </pc:picChg>
        <pc:cxnChg chg="mod">
          <ac:chgData name="Rupesh Vissa" userId="71bc4cc26d778a98" providerId="LiveId" clId="{A52BA42E-5D0A-401F-9104-5777773BAF72}" dt="2022-11-12T01:24:46.241" v="2031" actId="1076"/>
          <ac:cxnSpMkLst>
            <pc:docMk/>
            <pc:sldMk cId="285473216" sldId="278"/>
            <ac:cxnSpMk id="18" creationId="{899A1F6C-9D7D-E85E-BFF7-40D1C2D94052}"/>
          </ac:cxnSpMkLst>
        </pc:cxnChg>
        <pc:cxnChg chg="del">
          <ac:chgData name="Rupesh Vissa" userId="71bc4cc26d778a98" providerId="LiveId" clId="{A52BA42E-5D0A-401F-9104-5777773BAF72}" dt="2022-11-12T01:25:30.975" v="2035" actId="478"/>
          <ac:cxnSpMkLst>
            <pc:docMk/>
            <pc:sldMk cId="285473216" sldId="278"/>
            <ac:cxnSpMk id="20" creationId="{528CB520-F308-8976-08A6-08D8AE377A26}"/>
          </ac:cxnSpMkLst>
        </pc:cxnChg>
      </pc:sldChg>
      <pc:sldChg chg="addSp delSp modSp new mod delAnim">
        <pc:chgData name="Rupesh Vissa" userId="71bc4cc26d778a98" providerId="LiveId" clId="{A52BA42E-5D0A-401F-9104-5777773BAF72}" dt="2022-11-20T04:38:29.742" v="2959" actId="478"/>
        <pc:sldMkLst>
          <pc:docMk/>
          <pc:sldMk cId="1606129170" sldId="279"/>
        </pc:sldMkLst>
        <pc:spChg chg="add mod">
          <ac:chgData name="Rupesh Vissa" userId="71bc4cc26d778a98" providerId="LiveId" clId="{A52BA42E-5D0A-401F-9104-5777773BAF72}" dt="2022-10-21T06:15:58.245" v="860" actId="122"/>
          <ac:spMkLst>
            <pc:docMk/>
            <pc:sldMk cId="1606129170" sldId="279"/>
            <ac:spMk id="3" creationId="{0CE37BAB-C2CF-FD7E-6B2F-FFA0AC5A9060}"/>
          </ac:spMkLst>
        </pc:spChg>
        <pc:spChg chg="add mod">
          <ac:chgData name="Rupesh Vissa" userId="71bc4cc26d778a98" providerId="LiveId" clId="{A52BA42E-5D0A-401F-9104-5777773BAF72}" dt="2022-10-21T06:16:32.932" v="915" actId="1038"/>
          <ac:spMkLst>
            <pc:docMk/>
            <pc:sldMk cId="1606129170" sldId="279"/>
            <ac:spMk id="4" creationId="{5E4BCABC-26D3-A157-27BB-F191FF5A77A7}"/>
          </ac:spMkLst>
        </pc:spChg>
        <pc:spChg chg="add mod">
          <ac:chgData name="Rupesh Vissa" userId="71bc4cc26d778a98" providerId="LiveId" clId="{A52BA42E-5D0A-401F-9104-5777773BAF72}" dt="2022-10-21T06:17:56.881" v="1003" actId="1076"/>
          <ac:spMkLst>
            <pc:docMk/>
            <pc:sldMk cId="1606129170" sldId="279"/>
            <ac:spMk id="5" creationId="{E6E550D5-E510-C67B-91B3-1B602531AB7B}"/>
          </ac:spMkLst>
        </pc:spChg>
        <pc:spChg chg="add mod">
          <ac:chgData name="Rupesh Vissa" userId="71bc4cc26d778a98" providerId="LiveId" clId="{A52BA42E-5D0A-401F-9104-5777773BAF72}" dt="2022-10-21T06:19:29.947" v="1038" actId="1076"/>
          <ac:spMkLst>
            <pc:docMk/>
            <pc:sldMk cId="1606129170" sldId="279"/>
            <ac:spMk id="6" creationId="{425AD1FF-079E-231B-DE4B-A8C90E991187}"/>
          </ac:spMkLst>
        </pc:spChg>
        <pc:spChg chg="add mod">
          <ac:chgData name="Rupesh Vissa" userId="71bc4cc26d778a98" providerId="LiveId" clId="{A52BA42E-5D0A-401F-9104-5777773BAF72}" dt="2022-10-21T06:19:42.899" v="1059" actId="20577"/>
          <ac:spMkLst>
            <pc:docMk/>
            <pc:sldMk cId="1606129170" sldId="279"/>
            <ac:spMk id="7" creationId="{229D4A99-5FC9-0494-22F6-9DF44083CFFD}"/>
          </ac:spMkLst>
        </pc:spChg>
        <pc:spChg chg="add mod">
          <ac:chgData name="Rupesh Vissa" userId="71bc4cc26d778a98" providerId="LiveId" clId="{A52BA42E-5D0A-401F-9104-5777773BAF72}" dt="2022-10-21T06:21:23.822" v="1141" actId="20577"/>
          <ac:spMkLst>
            <pc:docMk/>
            <pc:sldMk cId="1606129170" sldId="279"/>
            <ac:spMk id="8" creationId="{7422E639-3871-29F6-3015-B33E906E3567}"/>
          </ac:spMkLst>
        </pc:spChg>
        <pc:spChg chg="add mod">
          <ac:chgData name="Rupesh Vissa" userId="71bc4cc26d778a98" providerId="LiveId" clId="{A52BA42E-5D0A-401F-9104-5777773BAF72}" dt="2022-10-21T06:22:07.669" v="1163" actId="1076"/>
          <ac:spMkLst>
            <pc:docMk/>
            <pc:sldMk cId="1606129170" sldId="279"/>
            <ac:spMk id="9" creationId="{8D0D2641-F81E-4077-AD65-E534467DB9A5}"/>
          </ac:spMkLst>
        </pc:spChg>
        <pc:spChg chg="add mod">
          <ac:chgData name="Rupesh Vissa" userId="71bc4cc26d778a98" providerId="LiveId" clId="{A52BA42E-5D0A-401F-9104-5777773BAF72}" dt="2022-10-22T06:19:56.611" v="1301" actId="14861"/>
          <ac:spMkLst>
            <pc:docMk/>
            <pc:sldMk cId="1606129170" sldId="279"/>
            <ac:spMk id="10" creationId="{81E40E38-9134-D6EE-2BCD-FEC10E0FC5E9}"/>
          </ac:spMkLst>
        </pc:spChg>
        <pc:picChg chg="add mod">
          <ac:chgData name="Rupesh Vissa" userId="71bc4cc26d778a98" providerId="LiveId" clId="{A52BA42E-5D0A-401F-9104-5777773BAF72}" dt="2022-11-13T12:24:32.896" v="2940"/>
          <ac:picMkLst>
            <pc:docMk/>
            <pc:sldMk cId="1606129170" sldId="279"/>
            <ac:picMk id="11" creationId="{E5B2C31A-9254-66AC-23C8-50C0B6E301C1}"/>
          </ac:picMkLst>
        </pc:picChg>
        <pc:picChg chg="del">
          <ac:chgData name="Rupesh Vissa" userId="71bc4cc26d778a98" providerId="LiveId" clId="{A52BA42E-5D0A-401F-9104-5777773BAF72}" dt="2022-11-20T04:38:29.742" v="2959" actId="478"/>
          <ac:picMkLst>
            <pc:docMk/>
            <pc:sldMk cId="1606129170" sldId="279"/>
            <ac:picMk id="39" creationId="{CF7917BF-F595-CF83-01C0-E74E48D9BDF1}"/>
          </ac:picMkLst>
        </pc:picChg>
      </pc:sldChg>
      <pc:sldChg chg="new del">
        <pc:chgData name="Rupesh Vissa" userId="71bc4cc26d778a98" providerId="LiveId" clId="{A52BA42E-5D0A-401F-9104-5777773BAF72}" dt="2022-11-13T05:54:34" v="2696" actId="47"/>
        <pc:sldMkLst>
          <pc:docMk/>
          <pc:sldMk cId="1124847909" sldId="280"/>
        </pc:sldMkLst>
      </pc:sldChg>
      <pc:sldChg chg="addSp delSp modSp new mod delAnim">
        <pc:chgData name="Rupesh Vissa" userId="71bc4cc26d778a98" providerId="LiveId" clId="{A52BA42E-5D0A-401F-9104-5777773BAF72}" dt="2022-11-20T04:38:34.782" v="2961" actId="478"/>
        <pc:sldMkLst>
          <pc:docMk/>
          <pc:sldMk cId="68673922" sldId="281"/>
        </pc:sldMkLst>
        <pc:spChg chg="add mod">
          <ac:chgData name="Rupesh Vissa" userId="71bc4cc26d778a98" providerId="LiveId" clId="{A52BA42E-5D0A-401F-9104-5777773BAF72}" dt="2022-10-22T06:47:30.552" v="1602" actId="14100"/>
          <ac:spMkLst>
            <pc:docMk/>
            <pc:sldMk cId="68673922" sldId="281"/>
            <ac:spMk id="3" creationId="{60143DEA-30DE-3EF4-10F0-4CF3894FFD91}"/>
          </ac:spMkLst>
        </pc:spChg>
        <pc:spChg chg="add mod">
          <ac:chgData name="Rupesh Vissa" userId="71bc4cc26d778a98" providerId="LiveId" clId="{A52BA42E-5D0A-401F-9104-5777773BAF72}" dt="2022-10-22T06:43:17.814" v="1432" actId="1076"/>
          <ac:spMkLst>
            <pc:docMk/>
            <pc:sldMk cId="68673922" sldId="281"/>
            <ac:spMk id="4" creationId="{10FE4B85-F27F-8C1C-B90C-4B0A6C7F4EEE}"/>
          </ac:spMkLst>
        </pc:spChg>
        <pc:spChg chg="add mod">
          <ac:chgData name="Rupesh Vissa" userId="71bc4cc26d778a98" providerId="LiveId" clId="{A52BA42E-5D0A-401F-9104-5777773BAF72}" dt="2022-10-22T06:54:18.995" v="1824" actId="403"/>
          <ac:spMkLst>
            <pc:docMk/>
            <pc:sldMk cId="68673922" sldId="281"/>
            <ac:spMk id="5" creationId="{C4FBB005-DF43-3422-A194-BC9EF096A3CC}"/>
          </ac:spMkLst>
        </pc:spChg>
        <pc:spChg chg="add mod">
          <ac:chgData name="Rupesh Vissa" userId="71bc4cc26d778a98" providerId="LiveId" clId="{A52BA42E-5D0A-401F-9104-5777773BAF72}" dt="2022-10-22T06:30:27.557" v="1421" actId="1076"/>
          <ac:spMkLst>
            <pc:docMk/>
            <pc:sldMk cId="68673922" sldId="281"/>
            <ac:spMk id="6" creationId="{F7E66C8A-2839-86D1-D5A2-E3EA1DC247F1}"/>
          </ac:spMkLst>
        </pc:spChg>
        <pc:spChg chg="add mod">
          <ac:chgData name="Rupesh Vissa" userId="71bc4cc26d778a98" providerId="LiveId" clId="{A52BA42E-5D0A-401F-9104-5777773BAF72}" dt="2022-10-22T06:58:19.563" v="1842" actId="14100"/>
          <ac:spMkLst>
            <pc:docMk/>
            <pc:sldMk cId="68673922" sldId="281"/>
            <ac:spMk id="7" creationId="{D66D19B6-F914-4C4F-7065-BBA52D2E5176}"/>
          </ac:spMkLst>
        </pc:spChg>
        <pc:spChg chg="add mod">
          <ac:chgData name="Rupesh Vissa" userId="71bc4cc26d778a98" providerId="LiveId" clId="{A52BA42E-5D0A-401F-9104-5777773BAF72}" dt="2022-10-22T06:59:07.742" v="1848" actId="207"/>
          <ac:spMkLst>
            <pc:docMk/>
            <pc:sldMk cId="68673922" sldId="281"/>
            <ac:spMk id="8" creationId="{85A829E6-5F5D-C3F3-A5F6-F376BB7F396A}"/>
          </ac:spMkLst>
        </pc:spChg>
        <pc:spChg chg="add mod">
          <ac:chgData name="Rupesh Vissa" userId="71bc4cc26d778a98" providerId="LiveId" clId="{A52BA42E-5D0A-401F-9104-5777773BAF72}" dt="2022-10-22T06:59:16.559" v="1850" actId="207"/>
          <ac:spMkLst>
            <pc:docMk/>
            <pc:sldMk cId="68673922" sldId="281"/>
            <ac:spMk id="9" creationId="{C119760C-FCE8-B68B-7C32-4974C1C2A130}"/>
          </ac:spMkLst>
        </pc:spChg>
        <pc:spChg chg="add del mod">
          <ac:chgData name="Rupesh Vissa" userId="71bc4cc26d778a98" providerId="LiveId" clId="{A52BA42E-5D0A-401F-9104-5777773BAF72}" dt="2022-10-22T06:47:56.753" v="1608"/>
          <ac:spMkLst>
            <pc:docMk/>
            <pc:sldMk cId="68673922" sldId="281"/>
            <ac:spMk id="10" creationId="{45A30D06-2C2A-FB34-703E-2994CA99AC02}"/>
          </ac:spMkLst>
        </pc:spChg>
        <pc:spChg chg="add del">
          <ac:chgData name="Rupesh Vissa" userId="71bc4cc26d778a98" providerId="LiveId" clId="{A52BA42E-5D0A-401F-9104-5777773BAF72}" dt="2022-10-22T06:48:03.998" v="1609" actId="478"/>
          <ac:spMkLst>
            <pc:docMk/>
            <pc:sldMk cId="68673922" sldId="281"/>
            <ac:spMk id="11" creationId="{965D5413-087C-7E70-B1C9-B1F64892C897}"/>
          </ac:spMkLst>
        </pc:spChg>
        <pc:spChg chg="add mod">
          <ac:chgData name="Rupesh Vissa" userId="71bc4cc26d778a98" providerId="LiveId" clId="{A52BA42E-5D0A-401F-9104-5777773BAF72}" dt="2022-10-22T06:54:06.961" v="1821" actId="403"/>
          <ac:spMkLst>
            <pc:docMk/>
            <pc:sldMk cId="68673922" sldId="281"/>
            <ac:spMk id="12" creationId="{15547E87-8D6D-516B-773F-99E3A2302C2C}"/>
          </ac:spMkLst>
        </pc:spChg>
        <pc:spChg chg="add mod">
          <ac:chgData name="Rupesh Vissa" userId="71bc4cc26d778a98" providerId="LiveId" clId="{A52BA42E-5D0A-401F-9104-5777773BAF72}" dt="2022-10-22T06:50:26.298" v="1691" actId="207"/>
          <ac:spMkLst>
            <pc:docMk/>
            <pc:sldMk cId="68673922" sldId="281"/>
            <ac:spMk id="13" creationId="{4CDA1F9A-B8A0-D1EB-A947-05EEA977077B}"/>
          </ac:spMkLst>
        </pc:spChg>
        <pc:spChg chg="add mod">
          <ac:chgData name="Rupesh Vissa" userId="71bc4cc26d778a98" providerId="LiveId" clId="{A52BA42E-5D0A-401F-9104-5777773BAF72}" dt="2022-10-22T06:54:01.649" v="1820" actId="403"/>
          <ac:spMkLst>
            <pc:docMk/>
            <pc:sldMk cId="68673922" sldId="281"/>
            <ac:spMk id="14" creationId="{FCE53F61-B6E2-A72A-9B29-4B0D5DA21245}"/>
          </ac:spMkLst>
        </pc:spChg>
        <pc:spChg chg="add mod">
          <ac:chgData name="Rupesh Vissa" userId="71bc4cc26d778a98" providerId="LiveId" clId="{A52BA42E-5D0A-401F-9104-5777773BAF72}" dt="2022-10-22T06:53:53.031" v="1819" actId="207"/>
          <ac:spMkLst>
            <pc:docMk/>
            <pc:sldMk cId="68673922" sldId="281"/>
            <ac:spMk id="15" creationId="{86B68376-6AD7-24BB-A535-4B6C82A208C2}"/>
          </ac:spMkLst>
        </pc:spChg>
        <pc:spChg chg="mod">
          <ac:chgData name="Rupesh Vissa" userId="71bc4cc26d778a98" providerId="LiveId" clId="{A52BA42E-5D0A-401F-9104-5777773BAF72}" dt="2022-11-13T12:10:56.892" v="2931" actId="20577"/>
          <ac:spMkLst>
            <pc:docMk/>
            <pc:sldMk cId="68673922" sldId="281"/>
            <ac:spMk id="16" creationId="{4A897C6E-99F7-354C-7B8C-B88C5D807F8D}"/>
          </ac:spMkLst>
        </pc:spChg>
        <pc:picChg chg="add mod">
          <ac:chgData name="Rupesh Vissa" userId="71bc4cc26d778a98" providerId="LiveId" clId="{A52BA42E-5D0A-401F-9104-5777773BAF72}" dt="2022-11-13T12:24:38.585" v="2942"/>
          <ac:picMkLst>
            <pc:docMk/>
            <pc:sldMk cId="68673922" sldId="281"/>
            <ac:picMk id="4" creationId="{2CF4E82F-CCB4-3299-3F1D-AA3DB5F6ED43}"/>
          </ac:picMkLst>
        </pc:picChg>
        <pc:picChg chg="del">
          <ac:chgData name="Rupesh Vissa" userId="71bc4cc26d778a98" providerId="LiveId" clId="{A52BA42E-5D0A-401F-9104-5777773BAF72}" dt="2022-11-20T04:38:34.782" v="2961" actId="478"/>
          <ac:picMkLst>
            <pc:docMk/>
            <pc:sldMk cId="68673922" sldId="281"/>
            <ac:picMk id="28" creationId="{FF99EF53-D8E3-5F1F-DF57-FC88F8C573C1}"/>
          </ac:picMkLst>
        </pc:picChg>
      </pc:sldChg>
      <pc:sldChg chg="addSp delSp modSp mod">
        <pc:chgData name="Rupesh Vissa" userId="71bc4cc26d778a98" providerId="LiveId" clId="{A52BA42E-5D0A-401F-9104-5777773BAF72}" dt="2022-11-13T12:25:17.086" v="2950"/>
        <pc:sldMkLst>
          <pc:docMk/>
          <pc:sldMk cId="2313944644" sldId="282"/>
        </pc:sldMkLst>
        <pc:spChg chg="add del mod">
          <ac:chgData name="Rupesh Vissa" userId="71bc4cc26d778a98" providerId="LiveId" clId="{A52BA42E-5D0A-401F-9104-5777773BAF72}" dt="2022-11-13T11:44:38.214" v="2800" actId="478"/>
          <ac:spMkLst>
            <pc:docMk/>
            <pc:sldMk cId="2313944644" sldId="282"/>
            <ac:spMk id="10" creationId="{6B7C654E-052D-04DD-C9F5-342E3DF9297F}"/>
          </ac:spMkLst>
        </pc:spChg>
        <pc:spChg chg="mod">
          <ac:chgData name="Rupesh Vissa" userId="71bc4cc26d778a98" providerId="LiveId" clId="{A52BA42E-5D0A-401F-9104-5777773BAF72}" dt="2022-11-13T11:44:23.417" v="2797" actId="1076"/>
          <ac:spMkLst>
            <pc:docMk/>
            <pc:sldMk cId="2313944644" sldId="282"/>
            <ac:spMk id="19" creationId="{11B906F2-45CA-5AC3-47B2-A8582CCCA14D}"/>
          </ac:spMkLst>
        </pc:spChg>
        <pc:picChg chg="add mod">
          <ac:chgData name="Rupesh Vissa" userId="71bc4cc26d778a98" providerId="LiveId" clId="{A52BA42E-5D0A-401F-9104-5777773BAF72}" dt="2022-11-13T12:25:17.086" v="2950"/>
          <ac:picMkLst>
            <pc:docMk/>
            <pc:sldMk cId="2313944644" sldId="282"/>
            <ac:picMk id="16" creationId="{41A8DDD7-A926-FBEB-82EB-06CFBF3CF519}"/>
          </ac:picMkLst>
        </pc:picChg>
      </pc:sldChg>
      <pc:sldChg chg="delSp mod delAnim">
        <pc:chgData name="Rupesh Vissa" userId="71bc4cc26d778a98" providerId="LiveId" clId="{A52BA42E-5D0A-401F-9104-5777773BAF72}" dt="2022-11-20T04:38:09.023" v="2953" actId="478"/>
        <pc:sldMkLst>
          <pc:docMk/>
          <pc:sldMk cId="3329393907" sldId="283"/>
        </pc:sldMkLst>
        <pc:picChg chg="del">
          <ac:chgData name="Rupesh Vissa" userId="71bc4cc26d778a98" providerId="LiveId" clId="{A52BA42E-5D0A-401F-9104-5777773BAF72}" dt="2022-11-20T04:38:09.023" v="2953" actId="478"/>
          <ac:picMkLst>
            <pc:docMk/>
            <pc:sldMk cId="3329393907" sldId="283"/>
            <ac:picMk id="12" creationId="{4AB2B36A-C786-10EC-9484-7874D43813A9}"/>
          </ac:picMkLst>
        </pc:picChg>
      </pc:sldChg>
      <pc:sldChg chg="addSp delSp modSp mod delAnim">
        <pc:chgData name="Rupesh Vissa" userId="71bc4cc26d778a98" providerId="LiveId" clId="{A52BA42E-5D0A-401F-9104-5777773BAF72}" dt="2022-11-20T04:38:37.008" v="2963" actId="478"/>
        <pc:sldMkLst>
          <pc:docMk/>
          <pc:sldMk cId="2644579906" sldId="284"/>
        </pc:sldMkLst>
        <pc:spChg chg="mod">
          <ac:chgData name="Rupesh Vissa" userId="71bc4cc26d778a98" providerId="LiveId" clId="{A52BA42E-5D0A-401F-9104-5777773BAF72}" dt="2022-11-11T16:47:37.962" v="1977" actId="14100"/>
          <ac:spMkLst>
            <pc:docMk/>
            <pc:sldMk cId="2644579906" sldId="284"/>
            <ac:spMk id="2" creationId="{3A869143-9868-2EE6-0367-2E9CB6FCD66C}"/>
          </ac:spMkLst>
        </pc:spChg>
        <pc:spChg chg="del">
          <ac:chgData name="Rupesh Vissa" userId="71bc4cc26d778a98" providerId="LiveId" clId="{A52BA42E-5D0A-401F-9104-5777773BAF72}" dt="2022-11-13T05:07:57.553" v="2124" actId="21"/>
          <ac:spMkLst>
            <pc:docMk/>
            <pc:sldMk cId="2644579906" sldId="284"/>
            <ac:spMk id="5" creationId="{73A60570-FA1C-0C07-98B7-FDF2DDD2AE37}"/>
          </ac:spMkLst>
        </pc:spChg>
        <pc:spChg chg="del">
          <ac:chgData name="Rupesh Vissa" userId="71bc4cc26d778a98" providerId="LiveId" clId="{A52BA42E-5D0A-401F-9104-5777773BAF72}" dt="2022-11-11T16:42:06.296" v="1901" actId="21"/>
          <ac:spMkLst>
            <pc:docMk/>
            <pc:sldMk cId="2644579906" sldId="284"/>
            <ac:spMk id="6" creationId="{68C9486D-B143-38B2-7AEA-6498792639D6}"/>
          </ac:spMkLst>
        </pc:spChg>
        <pc:spChg chg="del mod">
          <ac:chgData name="Rupesh Vissa" userId="71bc4cc26d778a98" providerId="LiveId" clId="{A52BA42E-5D0A-401F-9104-5777773BAF72}" dt="2022-11-13T05:09:55.013" v="2178" actId="21"/>
          <ac:spMkLst>
            <pc:docMk/>
            <pc:sldMk cId="2644579906" sldId="284"/>
            <ac:spMk id="6" creationId="{E8D4444B-1FD8-9940-2459-7DE2591B9BD0}"/>
          </ac:spMkLst>
        </pc:spChg>
        <pc:spChg chg="del">
          <ac:chgData name="Rupesh Vissa" userId="71bc4cc26d778a98" providerId="LiveId" clId="{A52BA42E-5D0A-401F-9104-5777773BAF72}" dt="2022-11-11T16:41:43.601" v="1887" actId="21"/>
          <ac:spMkLst>
            <pc:docMk/>
            <pc:sldMk cId="2644579906" sldId="284"/>
            <ac:spMk id="7" creationId="{0B004C40-8CDB-84C1-F20D-1A36FDC05E27}"/>
          </ac:spMkLst>
        </pc:spChg>
        <pc:spChg chg="del">
          <ac:chgData name="Rupesh Vissa" userId="71bc4cc26d778a98" providerId="LiveId" clId="{A52BA42E-5D0A-401F-9104-5777773BAF72}" dt="2022-11-11T16:42:03.365" v="1899" actId="21"/>
          <ac:spMkLst>
            <pc:docMk/>
            <pc:sldMk cId="2644579906" sldId="284"/>
            <ac:spMk id="8" creationId="{244B91FC-0602-1320-E541-458ACB70E5D3}"/>
          </ac:spMkLst>
        </pc:spChg>
        <pc:spChg chg="del mod">
          <ac:chgData name="Rupesh Vissa" userId="71bc4cc26d778a98" providerId="LiveId" clId="{A52BA42E-5D0A-401F-9104-5777773BAF72}" dt="2022-11-13T05:09:57.521" v="2181" actId="21"/>
          <ac:spMkLst>
            <pc:docMk/>
            <pc:sldMk cId="2644579906" sldId="284"/>
            <ac:spMk id="8" creationId="{67191CF4-02B1-0A2E-1086-E5D608702062}"/>
          </ac:spMkLst>
        </pc:spChg>
        <pc:spChg chg="del mod">
          <ac:chgData name="Rupesh Vissa" userId="71bc4cc26d778a98" providerId="LiveId" clId="{A52BA42E-5D0A-401F-9104-5777773BAF72}" dt="2022-11-13T05:09:47.084" v="2169" actId="21"/>
          <ac:spMkLst>
            <pc:docMk/>
            <pc:sldMk cId="2644579906" sldId="284"/>
            <ac:spMk id="9" creationId="{28CE24EF-4116-2843-4872-2B3054807160}"/>
          </ac:spMkLst>
        </pc:spChg>
        <pc:spChg chg="del">
          <ac:chgData name="Rupesh Vissa" userId="71bc4cc26d778a98" providerId="LiveId" clId="{A52BA42E-5D0A-401F-9104-5777773BAF72}" dt="2022-11-11T16:41:50.446" v="1891" actId="21"/>
          <ac:spMkLst>
            <pc:docMk/>
            <pc:sldMk cId="2644579906" sldId="284"/>
            <ac:spMk id="9" creationId="{A4AE9A11-8B1D-F846-179F-0097353A7275}"/>
          </ac:spMkLst>
        </pc:spChg>
        <pc:spChg chg="del">
          <ac:chgData name="Rupesh Vissa" userId="71bc4cc26d778a98" providerId="LiveId" clId="{A52BA42E-5D0A-401F-9104-5777773BAF72}" dt="2022-11-11T16:41:46.981" v="1889" actId="21"/>
          <ac:spMkLst>
            <pc:docMk/>
            <pc:sldMk cId="2644579906" sldId="284"/>
            <ac:spMk id="10" creationId="{CBE138DD-E475-3A82-8EB1-CAF1A737B954}"/>
          </ac:spMkLst>
        </pc:spChg>
        <pc:spChg chg="del">
          <ac:chgData name="Rupesh Vissa" userId="71bc4cc26d778a98" providerId="LiveId" clId="{A52BA42E-5D0A-401F-9104-5777773BAF72}" dt="2022-11-11T16:42:00.103" v="1897" actId="21"/>
          <ac:spMkLst>
            <pc:docMk/>
            <pc:sldMk cId="2644579906" sldId="284"/>
            <ac:spMk id="11" creationId="{833B646E-5A5D-1FAA-A66F-A4892C83F3F8}"/>
          </ac:spMkLst>
        </pc:spChg>
        <pc:spChg chg="del">
          <ac:chgData name="Rupesh Vissa" userId="71bc4cc26d778a98" providerId="LiveId" clId="{A52BA42E-5D0A-401F-9104-5777773BAF72}" dt="2022-11-11T16:41:53.509" v="1893" actId="21"/>
          <ac:spMkLst>
            <pc:docMk/>
            <pc:sldMk cId="2644579906" sldId="284"/>
            <ac:spMk id="12" creationId="{85864DDE-72FF-85A2-0163-8B1870E58729}"/>
          </ac:spMkLst>
        </pc:spChg>
        <pc:spChg chg="add mod">
          <ac:chgData name="Rupesh Vissa" userId="71bc4cc26d778a98" providerId="LiveId" clId="{A52BA42E-5D0A-401F-9104-5777773BAF72}" dt="2022-11-13T05:07:53.606" v="2123"/>
          <ac:spMkLst>
            <pc:docMk/>
            <pc:sldMk cId="2644579906" sldId="284"/>
            <ac:spMk id="12" creationId="{E6E0EEAD-983A-3592-667C-0B428EA5550C}"/>
          </ac:spMkLst>
        </pc:spChg>
        <pc:spChg chg="add del mod">
          <ac:chgData name="Rupesh Vissa" userId="71bc4cc26d778a98" providerId="LiveId" clId="{A52BA42E-5D0A-401F-9104-5777773BAF72}" dt="2022-11-13T05:08:10.882" v="2131" actId="21"/>
          <ac:spMkLst>
            <pc:docMk/>
            <pc:sldMk cId="2644579906" sldId="284"/>
            <ac:spMk id="13" creationId="{370894D9-8796-34D4-6573-972730435CEE}"/>
          </ac:spMkLst>
        </pc:spChg>
        <pc:spChg chg="del">
          <ac:chgData name="Rupesh Vissa" userId="71bc4cc26d778a98" providerId="LiveId" clId="{A52BA42E-5D0A-401F-9104-5777773BAF72}" dt="2022-11-13T05:08:29.257" v="2137" actId="21"/>
          <ac:spMkLst>
            <pc:docMk/>
            <pc:sldMk cId="2644579906" sldId="284"/>
            <ac:spMk id="15" creationId="{09B07C3B-4BBD-3394-D2A0-7B6D7DA5F4B1}"/>
          </ac:spMkLst>
        </pc:spChg>
        <pc:spChg chg="del">
          <ac:chgData name="Rupesh Vissa" userId="71bc4cc26d778a98" providerId="LiveId" clId="{A52BA42E-5D0A-401F-9104-5777773BAF72}" dt="2022-11-11T16:41:21.312" v="1880" actId="478"/>
          <ac:spMkLst>
            <pc:docMk/>
            <pc:sldMk cId="2644579906" sldId="284"/>
            <ac:spMk id="15" creationId="{286EF50D-E508-D031-959A-5535477065CE}"/>
          </ac:spMkLst>
        </pc:spChg>
        <pc:spChg chg="del">
          <ac:chgData name="Rupesh Vissa" userId="71bc4cc26d778a98" providerId="LiveId" clId="{A52BA42E-5D0A-401F-9104-5777773BAF72}" dt="2022-11-11T16:41:18.588" v="1879" actId="478"/>
          <ac:spMkLst>
            <pc:docMk/>
            <pc:sldMk cId="2644579906" sldId="284"/>
            <ac:spMk id="16" creationId="{4F9F8131-4E30-A677-7727-258B5CA13C43}"/>
          </ac:spMkLst>
        </pc:spChg>
        <pc:spChg chg="del">
          <ac:chgData name="Rupesh Vissa" userId="71bc4cc26d778a98" providerId="LiveId" clId="{A52BA42E-5D0A-401F-9104-5777773BAF72}" dt="2022-11-11T16:41:27.333" v="1882" actId="478"/>
          <ac:spMkLst>
            <pc:docMk/>
            <pc:sldMk cId="2644579906" sldId="284"/>
            <ac:spMk id="17" creationId="{3D6B5E0E-43E3-E78F-1A06-62726A5C293F}"/>
          </ac:spMkLst>
        </pc:spChg>
        <pc:spChg chg="add del mod">
          <ac:chgData name="Rupesh Vissa" userId="71bc4cc26d778a98" providerId="LiveId" clId="{A52BA42E-5D0A-401F-9104-5777773BAF72}" dt="2022-11-13T05:13:25.758" v="2218" actId="478"/>
          <ac:spMkLst>
            <pc:docMk/>
            <pc:sldMk cId="2644579906" sldId="284"/>
            <ac:spMk id="17" creationId="{6871C1D9-4523-45D4-E9E7-5E5E72952C73}"/>
          </ac:spMkLst>
        </pc:spChg>
        <pc:spChg chg="del">
          <ac:chgData name="Rupesh Vissa" userId="71bc4cc26d778a98" providerId="LiveId" clId="{A52BA42E-5D0A-401F-9104-5777773BAF72}" dt="2022-11-11T16:41:30.299" v="1883" actId="478"/>
          <ac:spMkLst>
            <pc:docMk/>
            <pc:sldMk cId="2644579906" sldId="284"/>
            <ac:spMk id="18" creationId="{10D74A5D-9398-3B70-9E48-40D7B7E99453}"/>
          </ac:spMkLst>
        </pc:spChg>
        <pc:spChg chg="del">
          <ac:chgData name="Rupesh Vissa" userId="71bc4cc26d778a98" providerId="LiveId" clId="{A52BA42E-5D0A-401F-9104-5777773BAF72}" dt="2022-11-11T16:41:24.830" v="1881" actId="478"/>
          <ac:spMkLst>
            <pc:docMk/>
            <pc:sldMk cId="2644579906" sldId="284"/>
            <ac:spMk id="19" creationId="{389E1236-C548-9A9A-53D2-FC4FE44AF90A}"/>
          </ac:spMkLst>
        </pc:spChg>
        <pc:spChg chg="del mod">
          <ac:chgData name="Rupesh Vissa" userId="71bc4cc26d778a98" providerId="LiveId" clId="{A52BA42E-5D0A-401F-9104-5777773BAF72}" dt="2022-11-13T05:09:49.825" v="2172" actId="21"/>
          <ac:spMkLst>
            <pc:docMk/>
            <pc:sldMk cId="2644579906" sldId="284"/>
            <ac:spMk id="19" creationId="{CC638FBF-7DDC-C61A-E07C-BF64AA53CFC8}"/>
          </ac:spMkLst>
        </pc:spChg>
        <pc:spChg chg="add del mod">
          <ac:chgData name="Rupesh Vissa" userId="71bc4cc26d778a98" providerId="LiveId" clId="{A52BA42E-5D0A-401F-9104-5777773BAF72}" dt="2022-11-13T05:08:24.781" v="2135" actId="21"/>
          <ac:spMkLst>
            <pc:docMk/>
            <pc:sldMk cId="2644579906" sldId="284"/>
            <ac:spMk id="20" creationId="{7AFD098A-F2EA-863B-F190-5B963E088970}"/>
          </ac:spMkLst>
        </pc:spChg>
        <pc:spChg chg="add del mod">
          <ac:chgData name="Rupesh Vissa" userId="71bc4cc26d778a98" providerId="LiveId" clId="{A52BA42E-5D0A-401F-9104-5777773BAF72}" dt="2022-11-13T05:09:19.650" v="2156" actId="21"/>
          <ac:spMkLst>
            <pc:docMk/>
            <pc:sldMk cId="2644579906" sldId="284"/>
            <ac:spMk id="21" creationId="{DDBE95D4-D5AC-BB79-C3BC-3621036E118E}"/>
          </ac:spMkLst>
        </pc:spChg>
        <pc:spChg chg="add del mod">
          <ac:chgData name="Rupesh Vissa" userId="71bc4cc26d778a98" providerId="LiveId" clId="{A52BA42E-5D0A-401F-9104-5777773BAF72}" dt="2022-11-13T05:09:16.019" v="2154" actId="21"/>
          <ac:spMkLst>
            <pc:docMk/>
            <pc:sldMk cId="2644579906" sldId="284"/>
            <ac:spMk id="22" creationId="{3DBA6519-65F5-B698-6042-6251188964BE}"/>
          </ac:spMkLst>
        </pc:spChg>
        <pc:spChg chg="add del mod">
          <ac:chgData name="Rupesh Vissa" userId="71bc4cc26d778a98" providerId="LiveId" clId="{A52BA42E-5D0A-401F-9104-5777773BAF72}" dt="2022-11-13T05:09:07.948" v="2152" actId="21"/>
          <ac:spMkLst>
            <pc:docMk/>
            <pc:sldMk cId="2644579906" sldId="284"/>
            <ac:spMk id="24" creationId="{167BF63E-35BC-1BF1-0547-9E7EE8B62A5D}"/>
          </ac:spMkLst>
        </pc:spChg>
        <pc:spChg chg="add del mod">
          <ac:chgData name="Rupesh Vissa" userId="71bc4cc26d778a98" providerId="LiveId" clId="{A52BA42E-5D0A-401F-9104-5777773BAF72}" dt="2022-11-13T05:08:55.611" v="2146" actId="21"/>
          <ac:spMkLst>
            <pc:docMk/>
            <pc:sldMk cId="2644579906" sldId="284"/>
            <ac:spMk id="25" creationId="{D4A6E385-D843-E547-09F5-4EE24831C010}"/>
          </ac:spMkLst>
        </pc:spChg>
        <pc:spChg chg="add del mod">
          <ac:chgData name="Rupesh Vissa" userId="71bc4cc26d778a98" providerId="LiveId" clId="{A52BA42E-5D0A-401F-9104-5777773BAF72}" dt="2022-11-13T05:07:50.596" v="2122" actId="21"/>
          <ac:spMkLst>
            <pc:docMk/>
            <pc:sldMk cId="2644579906" sldId="284"/>
            <ac:spMk id="26" creationId="{126FD7F2-DA37-6999-6B30-29DBC4CFD431}"/>
          </ac:spMkLst>
        </pc:spChg>
        <pc:spChg chg="add del mod">
          <ac:chgData name="Rupesh Vissa" userId="71bc4cc26d778a98" providerId="LiveId" clId="{A52BA42E-5D0A-401F-9104-5777773BAF72}" dt="2022-11-13T05:09:04.498" v="2150" actId="21"/>
          <ac:spMkLst>
            <pc:docMk/>
            <pc:sldMk cId="2644579906" sldId="284"/>
            <ac:spMk id="27" creationId="{69655AFA-D8B0-E727-EE0D-8F05E7D5255E}"/>
          </ac:spMkLst>
        </pc:spChg>
        <pc:spChg chg="add del mod">
          <ac:chgData name="Rupesh Vissa" userId="71bc4cc26d778a98" providerId="LiveId" clId="{A52BA42E-5D0A-401F-9104-5777773BAF72}" dt="2022-11-13T05:08:50.668" v="2144" actId="21"/>
          <ac:spMkLst>
            <pc:docMk/>
            <pc:sldMk cId="2644579906" sldId="284"/>
            <ac:spMk id="28" creationId="{8A0C7422-18C3-DA94-64A2-0BC78BC0DEE2}"/>
          </ac:spMkLst>
        </pc:spChg>
        <pc:spChg chg="del mod">
          <ac:chgData name="Rupesh Vissa" userId="71bc4cc26d778a98" providerId="LiveId" clId="{A52BA42E-5D0A-401F-9104-5777773BAF72}" dt="2022-11-13T05:09:41.167" v="2164" actId="21"/>
          <ac:spMkLst>
            <pc:docMk/>
            <pc:sldMk cId="2644579906" sldId="284"/>
            <ac:spMk id="29" creationId="{9FEC1AB4-B27C-7BBF-4CA5-14A13425FD8A}"/>
          </ac:spMkLst>
        </pc:spChg>
        <pc:spChg chg="add del mod">
          <ac:chgData name="Rupesh Vissa" userId="71bc4cc26d778a98" providerId="LiveId" clId="{A52BA42E-5D0A-401F-9104-5777773BAF72}" dt="2022-11-13T05:09:00.072" v="2148" actId="21"/>
          <ac:spMkLst>
            <pc:docMk/>
            <pc:sldMk cId="2644579906" sldId="284"/>
            <ac:spMk id="30" creationId="{81DA7DA3-C760-98DF-10D1-59BC3592A45A}"/>
          </ac:spMkLst>
        </pc:spChg>
        <pc:spChg chg="del">
          <ac:chgData name="Rupesh Vissa" userId="71bc4cc26d778a98" providerId="LiveId" clId="{A52BA42E-5D0A-401F-9104-5777773BAF72}" dt="2022-11-13T05:09:44.551" v="2166" actId="21"/>
          <ac:spMkLst>
            <pc:docMk/>
            <pc:sldMk cId="2644579906" sldId="284"/>
            <ac:spMk id="31" creationId="{5B34F527-5DF2-DBAD-9202-921E62E070F1}"/>
          </ac:spMkLst>
        </pc:spChg>
        <pc:spChg chg="add mod">
          <ac:chgData name="Rupesh Vissa" userId="71bc4cc26d778a98" providerId="LiveId" clId="{A52BA42E-5D0A-401F-9104-5777773BAF72}" dt="2022-11-13T05:11:59.916" v="2201" actId="1076"/>
          <ac:spMkLst>
            <pc:docMk/>
            <pc:sldMk cId="2644579906" sldId="284"/>
            <ac:spMk id="32" creationId="{BA4F3073-FCF5-871B-04FD-825DDC1C1881}"/>
          </ac:spMkLst>
        </pc:spChg>
        <pc:spChg chg="add mod">
          <ac:chgData name="Rupesh Vissa" userId="71bc4cc26d778a98" providerId="LiveId" clId="{A52BA42E-5D0A-401F-9104-5777773BAF72}" dt="2022-11-13T05:08:11.350" v="2132"/>
          <ac:spMkLst>
            <pc:docMk/>
            <pc:sldMk cId="2644579906" sldId="284"/>
            <ac:spMk id="36" creationId="{A1A1C7F0-A813-BF5F-F483-3FF3B23BB8B2}"/>
          </ac:spMkLst>
        </pc:spChg>
        <pc:spChg chg="add del mod">
          <ac:chgData name="Rupesh Vissa" userId="71bc4cc26d778a98" providerId="LiveId" clId="{A52BA42E-5D0A-401F-9104-5777773BAF72}" dt="2022-11-13T05:08:22.142" v="2134" actId="478"/>
          <ac:spMkLst>
            <pc:docMk/>
            <pc:sldMk cId="2644579906" sldId="284"/>
            <ac:spMk id="37" creationId="{BCA8AA71-96BD-21B4-B0D7-D1B9B170BF3B}"/>
          </ac:spMkLst>
        </pc:spChg>
        <pc:spChg chg="add mod">
          <ac:chgData name="Rupesh Vissa" userId="71bc4cc26d778a98" providerId="LiveId" clId="{A52BA42E-5D0A-401F-9104-5777773BAF72}" dt="2022-11-13T05:12:32.406" v="2207" actId="1076"/>
          <ac:spMkLst>
            <pc:docMk/>
            <pc:sldMk cId="2644579906" sldId="284"/>
            <ac:spMk id="38" creationId="{D1D91219-ADFC-CB89-3520-114EEA63DE20}"/>
          </ac:spMkLst>
        </pc:spChg>
        <pc:spChg chg="add mod">
          <ac:chgData name="Rupesh Vissa" userId="71bc4cc26d778a98" providerId="LiveId" clId="{A52BA42E-5D0A-401F-9104-5777773BAF72}" dt="2022-11-13T05:08:30.200" v="2138"/>
          <ac:spMkLst>
            <pc:docMk/>
            <pc:sldMk cId="2644579906" sldId="284"/>
            <ac:spMk id="40" creationId="{9A8170DD-5A5E-489B-CACF-6B971A3715CC}"/>
          </ac:spMkLst>
        </pc:spChg>
        <pc:spChg chg="add mod">
          <ac:chgData name="Rupesh Vissa" userId="71bc4cc26d778a98" providerId="LiveId" clId="{A52BA42E-5D0A-401F-9104-5777773BAF72}" dt="2022-11-13T05:13:10.002" v="2215" actId="1076"/>
          <ac:spMkLst>
            <pc:docMk/>
            <pc:sldMk cId="2644579906" sldId="284"/>
            <ac:spMk id="44" creationId="{8E0A92D6-9B0E-D92F-E24E-CD5008ADCC82}"/>
          </ac:spMkLst>
        </pc:spChg>
        <pc:spChg chg="add mod">
          <ac:chgData name="Rupesh Vissa" userId="71bc4cc26d778a98" providerId="LiveId" clId="{A52BA42E-5D0A-401F-9104-5777773BAF72}" dt="2022-11-13T05:13:21.095" v="2217" actId="1076"/>
          <ac:spMkLst>
            <pc:docMk/>
            <pc:sldMk cId="2644579906" sldId="284"/>
            <ac:spMk id="45" creationId="{F47367D5-DCA0-A5E8-8853-417BC59CB688}"/>
          </ac:spMkLst>
        </pc:spChg>
        <pc:spChg chg="add mod">
          <ac:chgData name="Rupesh Vissa" userId="71bc4cc26d778a98" providerId="LiveId" clId="{A52BA42E-5D0A-401F-9104-5777773BAF72}" dt="2022-11-13T05:13:04.917" v="2214" actId="1076"/>
          <ac:spMkLst>
            <pc:docMk/>
            <pc:sldMk cId="2644579906" sldId="284"/>
            <ac:spMk id="46" creationId="{890FE1A1-5AD0-A62D-8E32-2C97016A4311}"/>
          </ac:spMkLst>
        </pc:spChg>
        <pc:spChg chg="add mod">
          <ac:chgData name="Rupesh Vissa" userId="71bc4cc26d778a98" providerId="LiveId" clId="{A52BA42E-5D0A-401F-9104-5777773BAF72}" dt="2022-11-13T05:13:48.127" v="2225" actId="1076"/>
          <ac:spMkLst>
            <pc:docMk/>
            <pc:sldMk cId="2644579906" sldId="284"/>
            <ac:spMk id="47" creationId="{4FA182F0-DA35-B944-CF98-4A5BC998F457}"/>
          </ac:spMkLst>
        </pc:spChg>
        <pc:spChg chg="add mod">
          <ac:chgData name="Rupesh Vissa" userId="71bc4cc26d778a98" providerId="LiveId" clId="{A52BA42E-5D0A-401F-9104-5777773BAF72}" dt="2022-11-13T05:12:45.839" v="2209" actId="1076"/>
          <ac:spMkLst>
            <pc:docMk/>
            <pc:sldMk cId="2644579906" sldId="284"/>
            <ac:spMk id="48" creationId="{F3822D0E-3A5E-64A6-8D1C-0E756906312B}"/>
          </ac:spMkLst>
        </pc:spChg>
        <pc:spChg chg="add mod">
          <ac:chgData name="Rupesh Vissa" userId="71bc4cc26d778a98" providerId="LiveId" clId="{A52BA42E-5D0A-401F-9104-5777773BAF72}" dt="2022-11-13T05:12:50.697" v="2210" actId="1076"/>
          <ac:spMkLst>
            <pc:docMk/>
            <pc:sldMk cId="2644579906" sldId="284"/>
            <ac:spMk id="49" creationId="{A4A1747F-AD5B-13DC-1AB2-9E6C99A8D52F}"/>
          </ac:spMkLst>
        </pc:spChg>
        <pc:spChg chg="add mod">
          <ac:chgData name="Rupesh Vissa" userId="71bc4cc26d778a98" providerId="LiveId" clId="{A52BA42E-5D0A-401F-9104-5777773BAF72}" dt="2022-11-13T05:12:29.748" v="2206" actId="1076"/>
          <ac:spMkLst>
            <pc:docMk/>
            <pc:sldMk cId="2644579906" sldId="284"/>
            <ac:spMk id="51" creationId="{A0E2B818-0847-E533-3E98-AE8F83F5E37C}"/>
          </ac:spMkLst>
        </pc:spChg>
        <pc:spChg chg="add mod">
          <ac:chgData name="Rupesh Vissa" userId="71bc4cc26d778a98" providerId="LiveId" clId="{A52BA42E-5D0A-401F-9104-5777773BAF72}" dt="2022-11-13T05:09:42.023" v="2165"/>
          <ac:spMkLst>
            <pc:docMk/>
            <pc:sldMk cId="2644579906" sldId="284"/>
            <ac:spMk id="54" creationId="{D4A5ECE5-236E-B2C5-D0F6-11FE740F1506}"/>
          </ac:spMkLst>
        </pc:spChg>
        <pc:spChg chg="add mod">
          <ac:chgData name="Rupesh Vissa" userId="71bc4cc26d778a98" providerId="LiveId" clId="{A52BA42E-5D0A-401F-9104-5777773BAF72}" dt="2022-11-13T05:09:44.830" v="2167"/>
          <ac:spMkLst>
            <pc:docMk/>
            <pc:sldMk cId="2644579906" sldId="284"/>
            <ac:spMk id="55" creationId="{41DE5021-A71C-1D10-B734-0442A7D6F190}"/>
          </ac:spMkLst>
        </pc:spChg>
        <pc:spChg chg="add mod">
          <ac:chgData name="Rupesh Vissa" userId="71bc4cc26d778a98" providerId="LiveId" clId="{A52BA42E-5D0A-401F-9104-5777773BAF72}" dt="2022-11-13T05:09:47.385" v="2170"/>
          <ac:spMkLst>
            <pc:docMk/>
            <pc:sldMk cId="2644579906" sldId="284"/>
            <ac:spMk id="56" creationId="{522C803C-E7C5-F8B3-86E8-AD440C843CE3}"/>
          </ac:spMkLst>
        </pc:spChg>
        <pc:spChg chg="add mod">
          <ac:chgData name="Rupesh Vissa" userId="71bc4cc26d778a98" providerId="LiveId" clId="{A52BA42E-5D0A-401F-9104-5777773BAF72}" dt="2022-11-13T05:13:40.313" v="2224" actId="1076"/>
          <ac:spMkLst>
            <pc:docMk/>
            <pc:sldMk cId="2644579906" sldId="284"/>
            <ac:spMk id="57" creationId="{45D12424-B88C-E971-DF08-9D465C51AC43}"/>
          </ac:spMkLst>
        </pc:spChg>
        <pc:spChg chg="add del mod">
          <ac:chgData name="Rupesh Vissa" userId="71bc4cc26d778a98" providerId="LiveId" clId="{A52BA42E-5D0A-401F-9104-5777773BAF72}" dt="2022-11-13T05:09:52.328" v="2175" actId="21"/>
          <ac:spMkLst>
            <pc:docMk/>
            <pc:sldMk cId="2644579906" sldId="284"/>
            <ac:spMk id="58" creationId="{B0582591-7541-B5FB-2960-FD75935380C6}"/>
          </ac:spMkLst>
        </pc:spChg>
        <pc:spChg chg="add mod">
          <ac:chgData name="Rupesh Vissa" userId="71bc4cc26d778a98" providerId="LiveId" clId="{A52BA42E-5D0A-401F-9104-5777773BAF72}" dt="2022-11-13T05:09:52.589" v="2176"/>
          <ac:spMkLst>
            <pc:docMk/>
            <pc:sldMk cId="2644579906" sldId="284"/>
            <ac:spMk id="59" creationId="{BC648A4A-C801-8A17-BB17-D76493A7F9C9}"/>
          </ac:spMkLst>
        </pc:spChg>
        <pc:spChg chg="add mod">
          <ac:chgData name="Rupesh Vissa" userId="71bc4cc26d778a98" providerId="LiveId" clId="{A52BA42E-5D0A-401F-9104-5777773BAF72}" dt="2022-11-13T05:13:35.351" v="2222" actId="1076"/>
          <ac:spMkLst>
            <pc:docMk/>
            <pc:sldMk cId="2644579906" sldId="284"/>
            <ac:spMk id="60" creationId="{5839860B-2B31-EFCB-65EC-8E8EC4F395F1}"/>
          </ac:spMkLst>
        </pc:spChg>
        <pc:spChg chg="add mod">
          <ac:chgData name="Rupesh Vissa" userId="71bc4cc26d778a98" providerId="LiveId" clId="{A52BA42E-5D0A-401F-9104-5777773BAF72}" dt="2022-11-13T05:13:31.739" v="2220" actId="1076"/>
          <ac:spMkLst>
            <pc:docMk/>
            <pc:sldMk cId="2644579906" sldId="284"/>
            <ac:spMk id="61" creationId="{FD0BB0C9-A49E-2CFA-3682-456176018736}"/>
          </ac:spMkLst>
        </pc:spChg>
        <pc:picChg chg="add mod">
          <ac:chgData name="Rupesh Vissa" userId="71bc4cc26d778a98" providerId="LiveId" clId="{A52BA42E-5D0A-401F-9104-5777773BAF72}" dt="2022-11-13T12:24:41.360" v="2943"/>
          <ac:picMkLst>
            <pc:docMk/>
            <pc:sldMk cId="2644579906" sldId="284"/>
            <ac:picMk id="4" creationId="{53CC53E7-B545-2E22-50C7-0F34EBEC6F6A}"/>
          </ac:picMkLst>
        </pc:picChg>
        <pc:picChg chg="add del mod">
          <ac:chgData name="Rupesh Vissa" userId="71bc4cc26d778a98" providerId="LiveId" clId="{A52BA42E-5D0A-401F-9104-5777773BAF72}" dt="2022-11-13T05:10:01.106" v="2183" actId="478"/>
          <ac:picMkLst>
            <pc:docMk/>
            <pc:sldMk cId="2644579906" sldId="284"/>
            <ac:picMk id="4" creationId="{5DEB9174-4FAA-3DAD-397F-52EB48BFC8F1}"/>
          </ac:picMkLst>
        </pc:picChg>
        <pc:picChg chg="del">
          <ac:chgData name="Rupesh Vissa" userId="71bc4cc26d778a98" providerId="LiveId" clId="{A52BA42E-5D0A-401F-9104-5777773BAF72}" dt="2022-11-11T16:41:04.793" v="1875" actId="478"/>
          <ac:picMkLst>
            <pc:docMk/>
            <pc:sldMk cId="2644579906" sldId="284"/>
            <ac:picMk id="5" creationId="{704ADEDE-D5D8-A087-1B41-7C82F300B5F6}"/>
          </ac:picMkLst>
        </pc:picChg>
        <pc:picChg chg="add mod">
          <ac:chgData name="Rupesh Vissa" userId="71bc4cc26d778a98" providerId="LiveId" clId="{A52BA42E-5D0A-401F-9104-5777773BAF72}" dt="2022-11-13T05:13:59.657" v="2228" actId="1076"/>
          <ac:picMkLst>
            <pc:docMk/>
            <pc:sldMk cId="2644579906" sldId="284"/>
            <ac:picMk id="10" creationId="{F16577B2-FA25-116A-BB72-50FC8D2D271E}"/>
          </ac:picMkLst>
        </pc:picChg>
        <pc:picChg chg="del mod">
          <ac:chgData name="Rupesh Vissa" userId="71bc4cc26d778a98" providerId="LiveId" clId="{A52BA42E-5D0A-401F-9104-5777773BAF72}" dt="2022-11-20T04:38:37.008" v="2963" actId="478"/>
          <ac:picMkLst>
            <pc:docMk/>
            <pc:sldMk cId="2644579906" sldId="284"/>
            <ac:picMk id="17" creationId="{0BA3FD32-A858-19E1-99F2-891148888A75}"/>
          </ac:picMkLst>
        </pc:picChg>
        <pc:cxnChg chg="del">
          <ac:chgData name="Rupesh Vissa" userId="71bc4cc26d778a98" providerId="LiveId" clId="{A52BA42E-5D0A-401F-9104-5777773BAF72}" dt="2022-11-13T05:08:45.445" v="2142" actId="21"/>
          <ac:cxnSpMkLst>
            <pc:docMk/>
            <pc:sldMk cId="2644579906" sldId="284"/>
            <ac:cxnSpMk id="11" creationId="{9CC26B6D-8E27-5A11-5737-0ABF9B52B66B}"/>
          </ac:cxnSpMkLst>
        </pc:cxnChg>
        <pc:cxnChg chg="del">
          <ac:chgData name="Rupesh Vissa" userId="71bc4cc26d778a98" providerId="LiveId" clId="{A52BA42E-5D0A-401F-9104-5777773BAF72}" dt="2022-11-11T16:41:56.459" v="1895" actId="21"/>
          <ac:cxnSpMkLst>
            <pc:docMk/>
            <pc:sldMk cId="2644579906" sldId="284"/>
            <ac:cxnSpMk id="14" creationId="{0A70248D-9BE8-9E30-AB79-BC856AC456D0}"/>
          </ac:cxnSpMkLst>
        </pc:cxnChg>
        <pc:cxnChg chg="del mod">
          <ac:chgData name="Rupesh Vissa" userId="71bc4cc26d778a98" providerId="LiveId" clId="{A52BA42E-5D0A-401F-9104-5777773BAF72}" dt="2022-11-13T05:08:41.728" v="2140" actId="21"/>
          <ac:cxnSpMkLst>
            <pc:docMk/>
            <pc:sldMk cId="2644579906" sldId="284"/>
            <ac:cxnSpMk id="14" creationId="{2CFFB0E7-C01B-9A1D-CFCD-4D0D0AD9254C}"/>
          </ac:cxnSpMkLst>
        </pc:cxnChg>
        <pc:cxnChg chg="del">
          <ac:chgData name="Rupesh Vissa" userId="71bc4cc26d778a98" providerId="LiveId" clId="{A52BA42E-5D0A-401F-9104-5777773BAF72}" dt="2022-11-13T05:08:04.833" v="2129" actId="21"/>
          <ac:cxnSpMkLst>
            <pc:docMk/>
            <pc:sldMk cId="2644579906" sldId="284"/>
            <ac:cxnSpMk id="18" creationId="{638D0AEB-DF9A-E4B9-4EB9-5A2659A368AE}"/>
          </ac:cxnSpMkLst>
        </pc:cxnChg>
        <pc:cxnChg chg="add del mod">
          <ac:chgData name="Rupesh Vissa" userId="71bc4cc26d778a98" providerId="LiveId" clId="{A52BA42E-5D0A-401F-9104-5777773BAF72}" dt="2022-11-13T05:09:25.945" v="2158" actId="21"/>
          <ac:cxnSpMkLst>
            <pc:docMk/>
            <pc:sldMk cId="2644579906" sldId="284"/>
            <ac:cxnSpMk id="23" creationId="{6362CDAB-04A1-1D1C-B4F3-9B83552C6277}"/>
          </ac:cxnSpMkLst>
        </pc:cxnChg>
        <pc:cxnChg chg="add mod">
          <ac:chgData name="Rupesh Vissa" userId="71bc4cc26d778a98" providerId="LiveId" clId="{A52BA42E-5D0A-401F-9104-5777773BAF72}" dt="2022-11-13T12:18:18.565" v="2932" actId="14100"/>
          <ac:cxnSpMkLst>
            <pc:docMk/>
            <pc:sldMk cId="2644579906" sldId="284"/>
            <ac:cxnSpMk id="33" creationId="{022CD501-5E85-BD1C-03E2-9FE71A2E5073}"/>
          </ac:cxnSpMkLst>
        </pc:cxnChg>
        <pc:cxnChg chg="add mod">
          <ac:chgData name="Rupesh Vissa" userId="71bc4cc26d778a98" providerId="LiveId" clId="{A52BA42E-5D0A-401F-9104-5777773BAF72}" dt="2022-11-13T05:08:05.686" v="2130"/>
          <ac:cxnSpMkLst>
            <pc:docMk/>
            <pc:sldMk cId="2644579906" sldId="284"/>
            <ac:cxnSpMk id="34" creationId="{371FF8E6-D30C-9B10-5E08-FF1DB693F68A}"/>
          </ac:cxnSpMkLst>
        </pc:cxnChg>
        <pc:cxnChg chg="del">
          <ac:chgData name="Rupesh Vissa" userId="71bc4cc26d778a98" providerId="LiveId" clId="{A52BA42E-5D0A-401F-9104-5777773BAF72}" dt="2022-11-13T05:08:00.441" v="2127" actId="21"/>
          <ac:cxnSpMkLst>
            <pc:docMk/>
            <pc:sldMk cId="2644579906" sldId="284"/>
            <ac:cxnSpMk id="35" creationId="{600913A8-D3F6-A9D6-A832-F1B6408CFDE9}"/>
          </ac:cxnSpMkLst>
        </pc:cxnChg>
        <pc:cxnChg chg="del">
          <ac:chgData name="Rupesh Vissa" userId="71bc4cc26d778a98" providerId="LiveId" clId="{A52BA42E-5D0A-401F-9104-5777773BAF72}" dt="2022-11-13T05:09:30.370" v="2160" actId="21"/>
          <ac:cxnSpMkLst>
            <pc:docMk/>
            <pc:sldMk cId="2644579906" sldId="284"/>
            <ac:cxnSpMk id="41" creationId="{001FDA0F-9F14-9CBB-A913-F74A1B06843F}"/>
          </ac:cxnSpMkLst>
        </pc:cxnChg>
        <pc:cxnChg chg="add mod">
          <ac:chgData name="Rupesh Vissa" userId="71bc4cc26d778a98" providerId="LiveId" clId="{A52BA42E-5D0A-401F-9104-5777773BAF72}" dt="2022-11-13T05:08:42.726" v="2141"/>
          <ac:cxnSpMkLst>
            <pc:docMk/>
            <pc:sldMk cId="2644579906" sldId="284"/>
            <ac:cxnSpMk id="42" creationId="{74E2A134-A57A-F956-C69F-7E8EA8453E62}"/>
          </ac:cxnSpMkLst>
        </pc:cxnChg>
        <pc:cxnChg chg="add mod">
          <ac:chgData name="Rupesh Vissa" userId="71bc4cc26d778a98" providerId="LiveId" clId="{A52BA42E-5D0A-401F-9104-5777773BAF72}" dt="2022-11-13T05:14:09.080" v="2229" actId="14100"/>
          <ac:cxnSpMkLst>
            <pc:docMk/>
            <pc:sldMk cId="2644579906" sldId="284"/>
            <ac:cxnSpMk id="43" creationId="{6019A656-1BD4-D0AE-F7D7-9E3206D0806D}"/>
          </ac:cxnSpMkLst>
        </pc:cxnChg>
        <pc:cxnChg chg="add mod">
          <ac:chgData name="Rupesh Vissa" userId="71bc4cc26d778a98" providerId="LiveId" clId="{A52BA42E-5D0A-401F-9104-5777773BAF72}" dt="2022-11-13T05:14:24.480" v="2231" actId="14100"/>
          <ac:cxnSpMkLst>
            <pc:docMk/>
            <pc:sldMk cId="2644579906" sldId="284"/>
            <ac:cxnSpMk id="52" creationId="{DBE29B3C-C6D9-7FAF-BD52-F35D94CAC5D4}"/>
          </ac:cxnSpMkLst>
        </pc:cxnChg>
        <pc:cxnChg chg="add mod">
          <ac:chgData name="Rupesh Vissa" userId="71bc4cc26d778a98" providerId="LiveId" clId="{A52BA42E-5D0A-401F-9104-5777773BAF72}" dt="2022-11-13T05:14:17.055" v="2230" actId="1076"/>
          <ac:cxnSpMkLst>
            <pc:docMk/>
            <pc:sldMk cId="2644579906" sldId="284"/>
            <ac:cxnSpMk id="53" creationId="{FAD35AF1-87AD-6BEE-093D-C89F5075AB7E}"/>
          </ac:cxnSpMkLst>
        </pc:cxnChg>
        <pc:cxnChg chg="add mod">
          <ac:chgData name="Rupesh Vissa" userId="71bc4cc26d778a98" providerId="LiveId" clId="{A52BA42E-5D0A-401F-9104-5777773BAF72}" dt="2022-11-13T05:14:38.666" v="2233" actId="13822"/>
          <ac:cxnSpMkLst>
            <pc:docMk/>
            <pc:sldMk cId="2644579906" sldId="284"/>
            <ac:cxnSpMk id="67" creationId="{24C1CBF9-4473-59A0-3CCF-349CA48F10BD}"/>
          </ac:cxnSpMkLst>
        </pc:cxnChg>
      </pc:sldChg>
      <pc:sldChg chg="addSp delSp modSp new mod">
        <pc:chgData name="Rupesh Vissa" userId="71bc4cc26d778a98" providerId="LiveId" clId="{A52BA42E-5D0A-401F-9104-5777773BAF72}" dt="2022-11-12T01:35:07.940" v="2094" actId="732"/>
        <pc:sldMkLst>
          <pc:docMk/>
          <pc:sldMk cId="704394563" sldId="285"/>
        </pc:sldMkLst>
        <pc:picChg chg="add del mod">
          <ac:chgData name="Rupesh Vissa" userId="71bc4cc26d778a98" providerId="LiveId" clId="{A52BA42E-5D0A-401F-9104-5777773BAF72}" dt="2022-11-12T01:29:19.117" v="2057" actId="21"/>
          <ac:picMkLst>
            <pc:docMk/>
            <pc:sldMk cId="704394563" sldId="285"/>
            <ac:picMk id="4" creationId="{02312328-D7F7-BFD2-F9EA-9331950D68A6}"/>
          </ac:picMkLst>
        </pc:picChg>
        <pc:picChg chg="add mod modCrop">
          <ac:chgData name="Rupesh Vissa" userId="71bc4cc26d778a98" providerId="LiveId" clId="{A52BA42E-5D0A-401F-9104-5777773BAF72}" dt="2022-11-12T01:35:07.940" v="2094" actId="732"/>
          <ac:picMkLst>
            <pc:docMk/>
            <pc:sldMk cId="704394563" sldId="285"/>
            <ac:picMk id="5" creationId="{6249E915-E6F1-433C-B7AB-6148D84E0B31}"/>
          </ac:picMkLst>
        </pc:picChg>
        <pc:picChg chg="add mod modCrop">
          <ac:chgData name="Rupesh Vissa" userId="71bc4cc26d778a98" providerId="LiveId" clId="{A52BA42E-5D0A-401F-9104-5777773BAF72}" dt="2022-11-12T01:32:50.744" v="2078"/>
          <ac:picMkLst>
            <pc:docMk/>
            <pc:sldMk cId="704394563" sldId="285"/>
            <ac:picMk id="6" creationId="{D78C6925-B79F-D90F-611C-72A786DA153F}"/>
          </ac:picMkLst>
        </pc:picChg>
        <pc:picChg chg="add mod modCrop">
          <ac:chgData name="Rupesh Vissa" userId="71bc4cc26d778a98" providerId="LiveId" clId="{A52BA42E-5D0A-401F-9104-5777773BAF72}" dt="2022-11-12T01:34:23.533" v="2091" actId="732"/>
          <ac:picMkLst>
            <pc:docMk/>
            <pc:sldMk cId="704394563" sldId="285"/>
            <ac:picMk id="7" creationId="{19640067-293B-C294-A898-EBF13A71D877}"/>
          </ac:picMkLst>
        </pc:picChg>
        <pc:picChg chg="add mod modCrop">
          <ac:chgData name="Rupesh Vissa" userId="71bc4cc26d778a98" providerId="LiveId" clId="{A52BA42E-5D0A-401F-9104-5777773BAF72}" dt="2022-11-12T01:33:51.567" v="2087" actId="732"/>
          <ac:picMkLst>
            <pc:docMk/>
            <pc:sldMk cId="704394563" sldId="285"/>
            <ac:picMk id="8" creationId="{3037A7EB-6D97-4409-D801-B4C6DEE9567F}"/>
          </ac:picMkLst>
        </pc:picChg>
      </pc:sldChg>
      <pc:sldChg chg="addSp delSp modSp new mod delAnim">
        <pc:chgData name="Rupesh Vissa" userId="71bc4cc26d778a98" providerId="LiveId" clId="{A52BA42E-5D0A-401F-9104-5777773BAF72}" dt="2022-11-20T04:38:40.478" v="2964" actId="478"/>
        <pc:sldMkLst>
          <pc:docMk/>
          <pc:sldMk cId="3768687102" sldId="286"/>
        </pc:sldMkLst>
        <pc:picChg chg="add del mod">
          <ac:chgData name="Rupesh Vissa" userId="71bc4cc26d778a98" providerId="LiveId" clId="{A52BA42E-5D0A-401F-9104-5777773BAF72}" dt="2022-11-12T01:38:27.324" v="2097" actId="478"/>
          <ac:picMkLst>
            <pc:docMk/>
            <pc:sldMk cId="3768687102" sldId="286"/>
            <ac:picMk id="4" creationId="{DEAD5082-8781-B9F2-D24D-86F929D182EB}"/>
          </ac:picMkLst>
        </pc:picChg>
        <pc:picChg chg="add mod modCrop">
          <ac:chgData name="Rupesh Vissa" userId="71bc4cc26d778a98" providerId="LiveId" clId="{A52BA42E-5D0A-401F-9104-5777773BAF72}" dt="2022-11-12T01:42:39.910" v="2117" actId="1076"/>
          <ac:picMkLst>
            <pc:docMk/>
            <pc:sldMk cId="3768687102" sldId="286"/>
            <ac:picMk id="6" creationId="{52691478-0052-4182-74BB-AFB71DCD51BF}"/>
          </ac:picMkLst>
        </pc:picChg>
        <pc:picChg chg="add mod modCrop">
          <ac:chgData name="Rupesh Vissa" userId="71bc4cc26d778a98" providerId="LiveId" clId="{A52BA42E-5D0A-401F-9104-5777773BAF72}" dt="2022-11-13T05:16:01.157" v="2235"/>
          <ac:picMkLst>
            <pc:docMk/>
            <pc:sldMk cId="3768687102" sldId="286"/>
            <ac:picMk id="7" creationId="{96D32463-D932-F8F1-086A-9128C8D46B91}"/>
          </ac:picMkLst>
        </pc:picChg>
        <pc:picChg chg="add mod">
          <ac:chgData name="Rupesh Vissa" userId="71bc4cc26d778a98" providerId="LiveId" clId="{A52BA42E-5D0A-401F-9104-5777773BAF72}" dt="2022-11-13T12:24:44.065" v="2944"/>
          <ac:picMkLst>
            <pc:docMk/>
            <pc:sldMk cId="3768687102" sldId="286"/>
            <ac:picMk id="13" creationId="{3BAEADEF-A368-D2C7-144F-3B97FA1DA9DA}"/>
          </ac:picMkLst>
        </pc:picChg>
        <pc:picChg chg="del">
          <ac:chgData name="Rupesh Vissa" userId="71bc4cc26d778a98" providerId="LiveId" clId="{A52BA42E-5D0A-401F-9104-5777773BAF72}" dt="2022-11-20T04:38:40.478" v="2964" actId="478"/>
          <ac:picMkLst>
            <pc:docMk/>
            <pc:sldMk cId="3768687102" sldId="286"/>
            <ac:picMk id="17" creationId="{DFA7A3FA-BC04-59F0-AA4F-9E8BC6C545C8}"/>
          </ac:picMkLst>
        </pc:picChg>
      </pc:sldChg>
      <pc:sldChg chg="addSp delSp modSp new mod delAnim">
        <pc:chgData name="Rupesh Vissa" userId="71bc4cc26d778a98" providerId="LiveId" clId="{A52BA42E-5D0A-401F-9104-5777773BAF72}" dt="2022-11-20T04:38:43.031" v="2965" actId="478"/>
        <pc:sldMkLst>
          <pc:docMk/>
          <pc:sldMk cId="130323930" sldId="287"/>
        </pc:sldMkLst>
        <pc:spChg chg="mod">
          <ac:chgData name="Rupesh Vissa" userId="71bc4cc26d778a98" providerId="LiveId" clId="{A52BA42E-5D0A-401F-9104-5777773BAF72}" dt="2022-11-13T05:51:29.173" v="2651" actId="1076"/>
          <ac:spMkLst>
            <pc:docMk/>
            <pc:sldMk cId="130323930" sldId="287"/>
            <ac:spMk id="2" creationId="{A28AA567-FF0D-FD2C-1A12-DF90DB9D686A}"/>
          </ac:spMkLst>
        </pc:spChg>
        <pc:spChg chg="add mod">
          <ac:chgData name="Rupesh Vissa" userId="71bc4cc26d778a98" providerId="LiveId" clId="{A52BA42E-5D0A-401F-9104-5777773BAF72}" dt="2022-11-13T05:26:21.240" v="2316" actId="1076"/>
          <ac:spMkLst>
            <pc:docMk/>
            <pc:sldMk cId="130323930" sldId="287"/>
            <ac:spMk id="5" creationId="{EFFAEA0C-D3CD-E2EB-89E5-E63DA7A0C68F}"/>
          </ac:spMkLst>
        </pc:spChg>
        <pc:spChg chg="add mod">
          <ac:chgData name="Rupesh Vissa" userId="71bc4cc26d778a98" providerId="LiveId" clId="{A52BA42E-5D0A-401F-9104-5777773BAF72}" dt="2022-11-13T05:26:18.365" v="2315" actId="1076"/>
          <ac:spMkLst>
            <pc:docMk/>
            <pc:sldMk cId="130323930" sldId="287"/>
            <ac:spMk id="6" creationId="{94574B90-A35E-8299-E52D-2610970047CA}"/>
          </ac:spMkLst>
        </pc:spChg>
        <pc:spChg chg="add mod">
          <ac:chgData name="Rupesh Vissa" userId="71bc4cc26d778a98" providerId="LiveId" clId="{A52BA42E-5D0A-401F-9104-5777773BAF72}" dt="2022-11-13T05:22:33.005" v="2266" actId="1076"/>
          <ac:spMkLst>
            <pc:docMk/>
            <pc:sldMk cId="130323930" sldId="287"/>
            <ac:spMk id="7" creationId="{8FA96029-8988-25AB-298B-CCF1E31AEFB7}"/>
          </ac:spMkLst>
        </pc:spChg>
        <pc:spChg chg="add mod">
          <ac:chgData name="Rupesh Vissa" userId="71bc4cc26d778a98" providerId="LiveId" clId="{A52BA42E-5D0A-401F-9104-5777773BAF72}" dt="2022-11-13T05:23:29.595" v="2276" actId="1076"/>
          <ac:spMkLst>
            <pc:docMk/>
            <pc:sldMk cId="130323930" sldId="287"/>
            <ac:spMk id="8" creationId="{2D97859E-47FC-4D4F-57E7-B8C3BA637B13}"/>
          </ac:spMkLst>
        </pc:spChg>
        <pc:spChg chg="add mod">
          <ac:chgData name="Rupesh Vissa" userId="71bc4cc26d778a98" providerId="LiveId" clId="{A52BA42E-5D0A-401F-9104-5777773BAF72}" dt="2022-11-13T05:21:44.319" v="2264" actId="1076"/>
          <ac:spMkLst>
            <pc:docMk/>
            <pc:sldMk cId="130323930" sldId="287"/>
            <ac:spMk id="9" creationId="{8B747DA5-1194-7726-B34C-807CD035576B}"/>
          </ac:spMkLst>
        </pc:spChg>
        <pc:spChg chg="add mod">
          <ac:chgData name="Rupesh Vissa" userId="71bc4cc26d778a98" providerId="LiveId" clId="{A52BA42E-5D0A-401F-9104-5777773BAF72}" dt="2022-11-13T05:21:34.860" v="2261" actId="1076"/>
          <ac:spMkLst>
            <pc:docMk/>
            <pc:sldMk cId="130323930" sldId="287"/>
            <ac:spMk id="10" creationId="{DDA5033F-40C6-5128-B46D-5B12290D5635}"/>
          </ac:spMkLst>
        </pc:spChg>
        <pc:spChg chg="add mod">
          <ac:chgData name="Rupesh Vissa" userId="71bc4cc26d778a98" providerId="LiveId" clId="{A52BA42E-5D0A-401F-9104-5777773BAF72}" dt="2022-11-13T05:21:19.607" v="2260" actId="1076"/>
          <ac:spMkLst>
            <pc:docMk/>
            <pc:sldMk cId="130323930" sldId="287"/>
            <ac:spMk id="11" creationId="{95361EB6-1A1B-086A-755B-F8F7896DA8FB}"/>
          </ac:spMkLst>
        </pc:spChg>
        <pc:spChg chg="add mod">
          <ac:chgData name="Rupesh Vissa" userId="71bc4cc26d778a98" providerId="LiveId" clId="{A52BA42E-5D0A-401F-9104-5777773BAF72}" dt="2022-11-13T05:22:54.712" v="2267" actId="1076"/>
          <ac:spMkLst>
            <pc:docMk/>
            <pc:sldMk cId="130323930" sldId="287"/>
            <ac:spMk id="12" creationId="{17C2E59C-8C22-E53A-B4AF-DD91B8BD6F84}"/>
          </ac:spMkLst>
        </pc:spChg>
        <pc:spChg chg="add mod">
          <ac:chgData name="Rupesh Vissa" userId="71bc4cc26d778a98" providerId="LiveId" clId="{A52BA42E-5D0A-401F-9104-5777773BAF72}" dt="2022-11-13T05:23:22.834" v="2275" actId="1076"/>
          <ac:spMkLst>
            <pc:docMk/>
            <pc:sldMk cId="130323930" sldId="287"/>
            <ac:spMk id="13" creationId="{3AF4A865-4F1D-765E-CD66-F3D3CA2F73A6}"/>
          </ac:spMkLst>
        </pc:spChg>
        <pc:spChg chg="add mod">
          <ac:chgData name="Rupesh Vissa" userId="71bc4cc26d778a98" providerId="LiveId" clId="{A52BA42E-5D0A-401F-9104-5777773BAF72}" dt="2022-11-13T05:23:17.882" v="2274" actId="1076"/>
          <ac:spMkLst>
            <pc:docMk/>
            <pc:sldMk cId="130323930" sldId="287"/>
            <ac:spMk id="14" creationId="{6A83D1B7-A322-7EDB-AC84-BD65713EA155}"/>
          </ac:spMkLst>
        </pc:spChg>
        <pc:spChg chg="add mod">
          <ac:chgData name="Rupesh Vissa" userId="71bc4cc26d778a98" providerId="LiveId" clId="{A52BA42E-5D0A-401F-9104-5777773BAF72}" dt="2022-11-13T05:23:08.169" v="2273" actId="1076"/>
          <ac:spMkLst>
            <pc:docMk/>
            <pc:sldMk cId="130323930" sldId="287"/>
            <ac:spMk id="15" creationId="{C5090C1D-67DF-AA8E-3504-03B0E6AF3307}"/>
          </ac:spMkLst>
        </pc:spChg>
        <pc:spChg chg="add mod">
          <ac:chgData name="Rupesh Vissa" userId="71bc4cc26d778a98" providerId="LiveId" clId="{A52BA42E-5D0A-401F-9104-5777773BAF72}" dt="2022-11-13T05:23:02.014" v="2272" actId="1076"/>
          <ac:spMkLst>
            <pc:docMk/>
            <pc:sldMk cId="130323930" sldId="287"/>
            <ac:spMk id="16" creationId="{149FCD69-7B26-B0B8-1CC9-A259AAA93C19}"/>
          </ac:spMkLst>
        </pc:spChg>
        <pc:spChg chg="add mod">
          <ac:chgData name="Rupesh Vissa" userId="71bc4cc26d778a98" providerId="LiveId" clId="{A52BA42E-5D0A-401F-9104-5777773BAF72}" dt="2022-11-13T05:23:50.246" v="2282" actId="1076"/>
          <ac:spMkLst>
            <pc:docMk/>
            <pc:sldMk cId="130323930" sldId="287"/>
            <ac:spMk id="17" creationId="{6AAE157D-29FA-5548-3802-67F332E92D93}"/>
          </ac:spMkLst>
        </pc:spChg>
        <pc:spChg chg="add mod">
          <ac:chgData name="Rupesh Vissa" userId="71bc4cc26d778a98" providerId="LiveId" clId="{A52BA42E-5D0A-401F-9104-5777773BAF72}" dt="2022-11-13T05:23:44.190" v="2281" actId="1076"/>
          <ac:spMkLst>
            <pc:docMk/>
            <pc:sldMk cId="130323930" sldId="287"/>
            <ac:spMk id="18" creationId="{A134E78F-9F1D-FDA0-9BCC-20B3E69CA937}"/>
          </ac:spMkLst>
        </pc:spChg>
        <pc:spChg chg="add mod">
          <ac:chgData name="Rupesh Vissa" userId="71bc4cc26d778a98" providerId="LiveId" clId="{A52BA42E-5D0A-401F-9104-5777773BAF72}" dt="2022-11-13T05:23:37.295" v="2280" actId="1076"/>
          <ac:spMkLst>
            <pc:docMk/>
            <pc:sldMk cId="130323930" sldId="287"/>
            <ac:spMk id="19" creationId="{99A9402E-D742-B552-1FFB-35F1EB151F0C}"/>
          </ac:spMkLst>
        </pc:spChg>
        <pc:spChg chg="add mod">
          <ac:chgData name="Rupesh Vissa" userId="71bc4cc26d778a98" providerId="LiveId" clId="{A52BA42E-5D0A-401F-9104-5777773BAF72}" dt="2022-11-13T05:24:24.526" v="2294" actId="1076"/>
          <ac:spMkLst>
            <pc:docMk/>
            <pc:sldMk cId="130323930" sldId="287"/>
            <ac:spMk id="20" creationId="{6405E15B-7DC1-4CF6-D25D-3F8F6D0CBBAC}"/>
          </ac:spMkLst>
        </pc:spChg>
        <pc:spChg chg="add mod">
          <ac:chgData name="Rupesh Vissa" userId="71bc4cc26d778a98" providerId="LiveId" clId="{A52BA42E-5D0A-401F-9104-5777773BAF72}" dt="2022-11-13T05:24:18.162" v="2292" actId="1076"/>
          <ac:spMkLst>
            <pc:docMk/>
            <pc:sldMk cId="130323930" sldId="287"/>
            <ac:spMk id="21" creationId="{983228FD-B469-E185-FB5D-405084E8E467}"/>
          </ac:spMkLst>
        </pc:spChg>
        <pc:spChg chg="add mod">
          <ac:chgData name="Rupesh Vissa" userId="71bc4cc26d778a98" providerId="LiveId" clId="{A52BA42E-5D0A-401F-9104-5777773BAF72}" dt="2022-11-13T05:24:14.288" v="2291" actId="1076"/>
          <ac:spMkLst>
            <pc:docMk/>
            <pc:sldMk cId="130323930" sldId="287"/>
            <ac:spMk id="22" creationId="{9D54CE19-A2CE-20EE-F220-29DEF5FF5A7A}"/>
          </ac:spMkLst>
        </pc:spChg>
        <pc:spChg chg="add mod">
          <ac:chgData name="Rupesh Vissa" userId="71bc4cc26d778a98" providerId="LiveId" clId="{A52BA42E-5D0A-401F-9104-5777773BAF72}" dt="2022-11-13T05:24:09.725" v="2290" actId="1076"/>
          <ac:spMkLst>
            <pc:docMk/>
            <pc:sldMk cId="130323930" sldId="287"/>
            <ac:spMk id="23" creationId="{93E053C5-DBEA-FEC1-4E19-96C0701C43A5}"/>
          </ac:spMkLst>
        </pc:spChg>
        <pc:spChg chg="add mod">
          <ac:chgData name="Rupesh Vissa" userId="71bc4cc26d778a98" providerId="LiveId" clId="{A52BA42E-5D0A-401F-9104-5777773BAF72}" dt="2022-11-13T05:24:03.491" v="2288" actId="1076"/>
          <ac:spMkLst>
            <pc:docMk/>
            <pc:sldMk cId="130323930" sldId="287"/>
            <ac:spMk id="24" creationId="{D19D08D1-85B2-775D-F596-6FBAAC686B45}"/>
          </ac:spMkLst>
        </pc:spChg>
        <pc:spChg chg="add mod">
          <ac:chgData name="Rupesh Vissa" userId="71bc4cc26d778a98" providerId="LiveId" clId="{A52BA42E-5D0A-401F-9104-5777773BAF72}" dt="2022-11-13T05:25:49.421" v="2309" actId="1076"/>
          <ac:spMkLst>
            <pc:docMk/>
            <pc:sldMk cId="130323930" sldId="287"/>
            <ac:spMk id="25" creationId="{22C67C72-95EC-2D02-DA74-26CA85578474}"/>
          </ac:spMkLst>
        </pc:spChg>
        <pc:spChg chg="add mod">
          <ac:chgData name="Rupesh Vissa" userId="71bc4cc26d778a98" providerId="LiveId" clId="{A52BA42E-5D0A-401F-9104-5777773BAF72}" dt="2022-11-13T05:25:44.436" v="2308" actId="1076"/>
          <ac:spMkLst>
            <pc:docMk/>
            <pc:sldMk cId="130323930" sldId="287"/>
            <ac:spMk id="26" creationId="{E0C9965E-026C-01D0-1868-E14C31FADF46}"/>
          </ac:spMkLst>
        </pc:spChg>
        <pc:spChg chg="add mod">
          <ac:chgData name="Rupesh Vissa" userId="71bc4cc26d778a98" providerId="LiveId" clId="{A52BA42E-5D0A-401F-9104-5777773BAF72}" dt="2022-11-13T05:25:40.025" v="2307" actId="1076"/>
          <ac:spMkLst>
            <pc:docMk/>
            <pc:sldMk cId="130323930" sldId="287"/>
            <ac:spMk id="27" creationId="{F591065D-CD7A-5232-57CC-859D4BDE10B4}"/>
          </ac:spMkLst>
        </pc:spChg>
        <pc:spChg chg="add mod">
          <ac:chgData name="Rupesh Vissa" userId="71bc4cc26d778a98" providerId="LiveId" clId="{A52BA42E-5D0A-401F-9104-5777773BAF72}" dt="2022-11-13T05:25:36.062" v="2306" actId="1076"/>
          <ac:spMkLst>
            <pc:docMk/>
            <pc:sldMk cId="130323930" sldId="287"/>
            <ac:spMk id="28" creationId="{805800EB-D551-1AA2-CAE3-AB8FE2CBF366}"/>
          </ac:spMkLst>
        </pc:spChg>
        <pc:spChg chg="add mod">
          <ac:chgData name="Rupesh Vissa" userId="71bc4cc26d778a98" providerId="LiveId" clId="{A52BA42E-5D0A-401F-9104-5777773BAF72}" dt="2022-11-13T05:25:32.001" v="2305" actId="1076"/>
          <ac:spMkLst>
            <pc:docMk/>
            <pc:sldMk cId="130323930" sldId="287"/>
            <ac:spMk id="29" creationId="{E8A8CFC8-7B36-CC7D-BDA2-0C2F5D56A698}"/>
          </ac:spMkLst>
        </pc:spChg>
        <pc:spChg chg="add mod">
          <ac:chgData name="Rupesh Vissa" userId="71bc4cc26d778a98" providerId="LiveId" clId="{A52BA42E-5D0A-401F-9104-5777773BAF72}" dt="2022-11-13T05:25:28.368" v="2304" actId="1076"/>
          <ac:spMkLst>
            <pc:docMk/>
            <pc:sldMk cId="130323930" sldId="287"/>
            <ac:spMk id="30" creationId="{09A0C630-DF90-BEC7-0036-B4AFA90E7F79}"/>
          </ac:spMkLst>
        </pc:spChg>
        <pc:spChg chg="add mod">
          <ac:chgData name="Rupesh Vissa" userId="71bc4cc26d778a98" providerId="LiveId" clId="{A52BA42E-5D0A-401F-9104-5777773BAF72}" dt="2022-11-13T05:25:51.242" v="2310"/>
          <ac:spMkLst>
            <pc:docMk/>
            <pc:sldMk cId="130323930" sldId="287"/>
            <ac:spMk id="31" creationId="{C5803A25-81C4-E76E-3092-8B6EC0C4174D}"/>
          </ac:spMkLst>
        </pc:spChg>
        <pc:spChg chg="add mod">
          <ac:chgData name="Rupesh Vissa" userId="71bc4cc26d778a98" providerId="LiveId" clId="{A52BA42E-5D0A-401F-9104-5777773BAF72}" dt="2022-11-13T05:26:06.388" v="2314" actId="1076"/>
          <ac:spMkLst>
            <pc:docMk/>
            <pc:sldMk cId="130323930" sldId="287"/>
            <ac:spMk id="32" creationId="{5154508E-55FD-C478-5A7C-8F059B017F51}"/>
          </ac:spMkLst>
        </pc:spChg>
        <pc:spChg chg="add mod">
          <ac:chgData name="Rupesh Vissa" userId="71bc4cc26d778a98" providerId="LiveId" clId="{A52BA42E-5D0A-401F-9104-5777773BAF72}" dt="2022-11-13T05:25:55.285" v="2313" actId="1076"/>
          <ac:spMkLst>
            <pc:docMk/>
            <pc:sldMk cId="130323930" sldId="287"/>
            <ac:spMk id="33" creationId="{9C5F1245-FDE9-B175-9696-9D52BA361F7F}"/>
          </ac:spMkLst>
        </pc:spChg>
        <pc:spChg chg="add mod">
          <ac:chgData name="Rupesh Vissa" userId="71bc4cc26d778a98" providerId="LiveId" clId="{A52BA42E-5D0A-401F-9104-5777773BAF72}" dt="2022-11-13T05:36:59.287" v="2346" actId="6549"/>
          <ac:spMkLst>
            <pc:docMk/>
            <pc:sldMk cId="130323930" sldId="287"/>
            <ac:spMk id="34" creationId="{CB3E8669-B9D2-124D-18B7-163270857B0A}"/>
          </ac:spMkLst>
        </pc:spChg>
        <pc:spChg chg="add mod">
          <ac:chgData name="Rupesh Vissa" userId="71bc4cc26d778a98" providerId="LiveId" clId="{A52BA42E-5D0A-401F-9104-5777773BAF72}" dt="2022-11-13T05:37:24.651" v="2353" actId="1076"/>
          <ac:spMkLst>
            <pc:docMk/>
            <pc:sldMk cId="130323930" sldId="287"/>
            <ac:spMk id="35" creationId="{B26C374D-238C-BA3F-49DD-503717005870}"/>
          </ac:spMkLst>
        </pc:spChg>
        <pc:spChg chg="add mod">
          <ac:chgData name="Rupesh Vissa" userId="71bc4cc26d778a98" providerId="LiveId" clId="{A52BA42E-5D0A-401F-9104-5777773BAF72}" dt="2022-11-13T05:37:19.656" v="2352" actId="1076"/>
          <ac:spMkLst>
            <pc:docMk/>
            <pc:sldMk cId="130323930" sldId="287"/>
            <ac:spMk id="36" creationId="{C498E813-46CF-CE76-00AF-3EEA99CBB41A}"/>
          </ac:spMkLst>
        </pc:spChg>
        <pc:spChg chg="add mod">
          <ac:chgData name="Rupesh Vissa" userId="71bc4cc26d778a98" providerId="LiveId" clId="{A52BA42E-5D0A-401F-9104-5777773BAF72}" dt="2022-11-13T05:37:13.851" v="2351" actId="1076"/>
          <ac:spMkLst>
            <pc:docMk/>
            <pc:sldMk cId="130323930" sldId="287"/>
            <ac:spMk id="37" creationId="{15D00FB1-A05F-2AF4-50F4-7E83E438ECDD}"/>
          </ac:spMkLst>
        </pc:spChg>
        <pc:spChg chg="add mod">
          <ac:chgData name="Rupesh Vissa" userId="71bc4cc26d778a98" providerId="LiveId" clId="{A52BA42E-5D0A-401F-9104-5777773BAF72}" dt="2022-11-13T05:41:36.489" v="2442" actId="1076"/>
          <ac:spMkLst>
            <pc:docMk/>
            <pc:sldMk cId="130323930" sldId="287"/>
            <ac:spMk id="38" creationId="{E720DBC6-2496-C6C9-F578-DE83DBAEB44A}"/>
          </ac:spMkLst>
        </pc:spChg>
        <pc:spChg chg="add mod">
          <ac:chgData name="Rupesh Vissa" userId="71bc4cc26d778a98" providerId="LiveId" clId="{A52BA42E-5D0A-401F-9104-5777773BAF72}" dt="2022-11-13T05:43:53.815" v="2466" actId="1076"/>
          <ac:spMkLst>
            <pc:docMk/>
            <pc:sldMk cId="130323930" sldId="287"/>
            <ac:spMk id="39" creationId="{D4B9CFD8-B1E9-1F6C-17E3-2570C8119616}"/>
          </ac:spMkLst>
        </pc:spChg>
        <pc:spChg chg="add mod">
          <ac:chgData name="Rupesh Vissa" userId="71bc4cc26d778a98" providerId="LiveId" clId="{A52BA42E-5D0A-401F-9104-5777773BAF72}" dt="2022-11-13T05:48:16.524" v="2565" actId="1076"/>
          <ac:spMkLst>
            <pc:docMk/>
            <pc:sldMk cId="130323930" sldId="287"/>
            <ac:spMk id="40" creationId="{808A7709-5DF5-9581-166A-E3DAB4FF7292}"/>
          </ac:spMkLst>
        </pc:spChg>
        <pc:spChg chg="add mod">
          <ac:chgData name="Rupesh Vissa" userId="71bc4cc26d778a98" providerId="LiveId" clId="{A52BA42E-5D0A-401F-9104-5777773BAF72}" dt="2022-11-13T12:24:55.409" v="2947" actId="14100"/>
          <ac:spMkLst>
            <pc:docMk/>
            <pc:sldMk cId="130323930" sldId="287"/>
            <ac:spMk id="41" creationId="{FC2408D6-75F9-826F-81FD-238B8CB56011}"/>
          </ac:spMkLst>
        </pc:spChg>
        <pc:spChg chg="add mod">
          <ac:chgData name="Rupesh Vissa" userId="71bc4cc26d778a98" providerId="LiveId" clId="{A52BA42E-5D0A-401F-9104-5777773BAF72}" dt="2022-11-13T05:45:22.979" v="2488" actId="113"/>
          <ac:spMkLst>
            <pc:docMk/>
            <pc:sldMk cId="130323930" sldId="287"/>
            <ac:spMk id="42" creationId="{314B8026-BD94-8F2A-6FE6-9303C6844FEA}"/>
          </ac:spMkLst>
        </pc:spChg>
        <pc:spChg chg="add mod">
          <ac:chgData name="Rupesh Vissa" userId="71bc4cc26d778a98" providerId="LiveId" clId="{A52BA42E-5D0A-401F-9104-5777773BAF72}" dt="2022-11-13T05:45:52.655" v="2502" actId="207"/>
          <ac:spMkLst>
            <pc:docMk/>
            <pc:sldMk cId="130323930" sldId="287"/>
            <ac:spMk id="43" creationId="{44769C6D-246C-FC6E-E02B-2EE295AE569C}"/>
          </ac:spMkLst>
        </pc:spChg>
        <pc:spChg chg="add mod">
          <ac:chgData name="Rupesh Vissa" userId="71bc4cc26d778a98" providerId="LiveId" clId="{A52BA42E-5D0A-401F-9104-5777773BAF72}" dt="2022-11-13T05:46:19.630" v="2516" actId="1076"/>
          <ac:spMkLst>
            <pc:docMk/>
            <pc:sldMk cId="130323930" sldId="287"/>
            <ac:spMk id="44" creationId="{014D7871-000E-AA50-3FDC-9CB9AC5D26B5}"/>
          </ac:spMkLst>
        </pc:spChg>
        <pc:spChg chg="add mod">
          <ac:chgData name="Rupesh Vissa" userId="71bc4cc26d778a98" providerId="LiveId" clId="{A52BA42E-5D0A-401F-9104-5777773BAF72}" dt="2022-11-13T05:46:49.310" v="2541" actId="207"/>
          <ac:spMkLst>
            <pc:docMk/>
            <pc:sldMk cId="130323930" sldId="287"/>
            <ac:spMk id="45" creationId="{3909EDCF-25F6-F80C-54DB-5659301D7308}"/>
          </ac:spMkLst>
        </pc:spChg>
        <pc:spChg chg="add mod">
          <ac:chgData name="Rupesh Vissa" userId="71bc4cc26d778a98" providerId="LiveId" clId="{A52BA42E-5D0A-401F-9104-5777773BAF72}" dt="2022-11-13T05:52:13.287" v="2652" actId="1076"/>
          <ac:spMkLst>
            <pc:docMk/>
            <pc:sldMk cId="130323930" sldId="287"/>
            <ac:spMk id="46" creationId="{8EB3FE1F-04C7-3BE6-8E7B-C107DF3325D5}"/>
          </ac:spMkLst>
        </pc:spChg>
        <pc:spChg chg="add mod">
          <ac:chgData name="Rupesh Vissa" userId="71bc4cc26d778a98" providerId="LiveId" clId="{A52BA42E-5D0A-401F-9104-5777773BAF72}" dt="2022-11-13T05:47:51.909" v="2560" actId="207"/>
          <ac:spMkLst>
            <pc:docMk/>
            <pc:sldMk cId="130323930" sldId="287"/>
            <ac:spMk id="47" creationId="{7C70E431-1678-4891-F206-8437C6455BB1}"/>
          </ac:spMkLst>
        </pc:spChg>
        <pc:spChg chg="add mod">
          <ac:chgData name="Rupesh Vissa" userId="71bc4cc26d778a98" providerId="LiveId" clId="{A52BA42E-5D0A-401F-9104-5777773BAF72}" dt="2022-11-13T05:48:08.660" v="2564" actId="1076"/>
          <ac:spMkLst>
            <pc:docMk/>
            <pc:sldMk cId="130323930" sldId="287"/>
            <ac:spMk id="48" creationId="{F3645B1D-7CC2-B470-B481-DE5561A383A1}"/>
          </ac:spMkLst>
        </pc:spChg>
        <pc:spChg chg="add mod">
          <ac:chgData name="Rupesh Vissa" userId="71bc4cc26d778a98" providerId="LiveId" clId="{A52BA42E-5D0A-401F-9104-5777773BAF72}" dt="2022-11-13T05:48:20.604" v="2566" actId="1076"/>
          <ac:spMkLst>
            <pc:docMk/>
            <pc:sldMk cId="130323930" sldId="287"/>
            <ac:spMk id="49" creationId="{7587276B-1095-2196-C21E-70659D5EAE89}"/>
          </ac:spMkLst>
        </pc:spChg>
        <pc:spChg chg="add mod">
          <ac:chgData name="Rupesh Vissa" userId="71bc4cc26d778a98" providerId="LiveId" clId="{A52BA42E-5D0A-401F-9104-5777773BAF72}" dt="2022-11-13T05:48:47.188" v="2569" actId="208"/>
          <ac:spMkLst>
            <pc:docMk/>
            <pc:sldMk cId="130323930" sldId="287"/>
            <ac:spMk id="50" creationId="{68DE8EE9-6E45-FC4F-65E7-E5E8B7AFE9AC}"/>
          </ac:spMkLst>
        </pc:spChg>
        <pc:spChg chg="add mod">
          <ac:chgData name="Rupesh Vissa" userId="71bc4cc26d778a98" providerId="LiveId" clId="{A52BA42E-5D0A-401F-9104-5777773BAF72}" dt="2022-11-13T05:50:40.838" v="2610" actId="1035"/>
          <ac:spMkLst>
            <pc:docMk/>
            <pc:sldMk cId="130323930" sldId="287"/>
            <ac:spMk id="51" creationId="{B3B2C69D-410D-B947-7271-9D227EECBC1F}"/>
          </ac:spMkLst>
        </pc:spChg>
        <pc:spChg chg="add mod">
          <ac:chgData name="Rupesh Vissa" userId="71bc4cc26d778a98" providerId="LiveId" clId="{A52BA42E-5D0A-401F-9104-5777773BAF72}" dt="2022-11-13T05:52:54.413" v="2656" actId="1076"/>
          <ac:spMkLst>
            <pc:docMk/>
            <pc:sldMk cId="130323930" sldId="287"/>
            <ac:spMk id="52" creationId="{8CD78919-7ACF-A942-3661-0A3F3413E295}"/>
          </ac:spMkLst>
        </pc:spChg>
        <pc:spChg chg="add mod">
          <ac:chgData name="Rupesh Vissa" userId="71bc4cc26d778a98" providerId="LiveId" clId="{A52BA42E-5D0A-401F-9104-5777773BAF72}" dt="2022-11-13T05:53:12.035" v="2658" actId="1076"/>
          <ac:spMkLst>
            <pc:docMk/>
            <pc:sldMk cId="130323930" sldId="287"/>
            <ac:spMk id="53" creationId="{ABF12556-57DF-8B7F-6E75-105F423D6362}"/>
          </ac:spMkLst>
        </pc:spChg>
        <pc:spChg chg="add mod">
          <ac:chgData name="Rupesh Vissa" userId="71bc4cc26d778a98" providerId="LiveId" clId="{A52BA42E-5D0A-401F-9104-5777773BAF72}" dt="2022-11-13T05:53:59.001" v="2695" actId="1076"/>
          <ac:spMkLst>
            <pc:docMk/>
            <pc:sldMk cId="130323930" sldId="287"/>
            <ac:spMk id="54" creationId="{9FD8C4E5-C07D-920A-BAAA-00A20F0821B5}"/>
          </ac:spMkLst>
        </pc:spChg>
        <pc:picChg chg="add mod">
          <ac:chgData name="Rupesh Vissa" userId="71bc4cc26d778a98" providerId="LiveId" clId="{A52BA42E-5D0A-401F-9104-5777773BAF72}" dt="2022-11-13T12:24:46.575" v="2945"/>
          <ac:picMkLst>
            <pc:docMk/>
            <pc:sldMk cId="130323930" sldId="287"/>
            <ac:picMk id="3" creationId="{6AC39C9F-02CD-EF11-401D-38AE933BC9A0}"/>
          </ac:picMkLst>
        </pc:picChg>
        <pc:picChg chg="add mod modCrop">
          <ac:chgData name="Rupesh Vissa" userId="71bc4cc26d778a98" providerId="LiveId" clId="{A52BA42E-5D0A-401F-9104-5777773BAF72}" dt="2022-11-13T12:21:52.849" v="2933" actId="1076"/>
          <ac:picMkLst>
            <pc:docMk/>
            <pc:sldMk cId="130323930" sldId="287"/>
            <ac:picMk id="4" creationId="{D6B7415B-25E9-FB50-77E3-2C220CE64FB3}"/>
          </ac:picMkLst>
        </pc:picChg>
        <pc:picChg chg="del">
          <ac:chgData name="Rupesh Vissa" userId="71bc4cc26d778a98" providerId="LiveId" clId="{A52BA42E-5D0A-401F-9104-5777773BAF72}" dt="2022-11-20T04:38:43.031" v="2965" actId="478"/>
          <ac:picMkLst>
            <pc:docMk/>
            <pc:sldMk cId="130323930" sldId="287"/>
            <ac:picMk id="49" creationId="{F761DF88-A422-B42F-3989-186CC6CBFD87}"/>
          </ac:picMkLst>
        </pc:picChg>
      </pc:sldChg>
      <pc:sldChg chg="addSp delSp modSp new mod delAnim">
        <pc:chgData name="Rupesh Vissa" userId="71bc4cc26d778a98" providerId="LiveId" clId="{A52BA42E-5D0A-401F-9104-5777773BAF72}" dt="2022-11-20T04:38:45.393" v="2966" actId="478"/>
        <pc:sldMkLst>
          <pc:docMk/>
          <pc:sldMk cId="3280378136" sldId="288"/>
        </pc:sldMkLst>
        <pc:spChg chg="mod">
          <ac:chgData name="Rupesh Vissa" userId="71bc4cc26d778a98" providerId="LiveId" clId="{A52BA42E-5D0A-401F-9104-5777773BAF72}" dt="2022-11-13T11:55:15.713" v="2887" actId="122"/>
          <ac:spMkLst>
            <pc:docMk/>
            <pc:sldMk cId="3280378136" sldId="288"/>
            <ac:spMk id="2" creationId="{EF11ED60-044F-ADB9-2DBC-19FAF43D1C31}"/>
          </ac:spMkLst>
        </pc:spChg>
        <pc:spChg chg="add mod">
          <ac:chgData name="Rupesh Vissa" userId="71bc4cc26d778a98" providerId="LiveId" clId="{A52BA42E-5D0A-401F-9104-5777773BAF72}" dt="2022-11-13T06:00:08.275" v="2735" actId="1076"/>
          <ac:spMkLst>
            <pc:docMk/>
            <pc:sldMk cId="3280378136" sldId="288"/>
            <ac:spMk id="6" creationId="{D3D3DF94-8B14-60A7-73C8-2B0A53F609A7}"/>
          </ac:spMkLst>
        </pc:spChg>
        <pc:spChg chg="add mod">
          <ac:chgData name="Rupesh Vissa" userId="71bc4cc26d778a98" providerId="LiveId" clId="{A52BA42E-5D0A-401F-9104-5777773BAF72}" dt="2022-11-13T06:01:02.325" v="2740" actId="14100"/>
          <ac:spMkLst>
            <pc:docMk/>
            <pc:sldMk cId="3280378136" sldId="288"/>
            <ac:spMk id="7" creationId="{F83B9220-F4C4-A1C6-08C5-D08EABD415EF}"/>
          </ac:spMkLst>
        </pc:spChg>
        <pc:spChg chg="add mod">
          <ac:chgData name="Rupesh Vissa" userId="71bc4cc26d778a98" providerId="LiveId" clId="{A52BA42E-5D0A-401F-9104-5777773BAF72}" dt="2022-11-13T05:59:15.395" v="2719" actId="208"/>
          <ac:spMkLst>
            <pc:docMk/>
            <pc:sldMk cId="3280378136" sldId="288"/>
            <ac:spMk id="8" creationId="{4B9AF6F2-8E22-2C0F-81D4-833820E6F02F}"/>
          </ac:spMkLst>
        </pc:spChg>
        <pc:spChg chg="add mod">
          <ac:chgData name="Rupesh Vissa" userId="71bc4cc26d778a98" providerId="LiveId" clId="{A52BA42E-5D0A-401F-9104-5777773BAF72}" dt="2022-11-13T06:00:44.026" v="2737" actId="1076"/>
          <ac:spMkLst>
            <pc:docMk/>
            <pc:sldMk cId="3280378136" sldId="288"/>
            <ac:spMk id="9" creationId="{658FC479-FFAB-4CAC-844C-C974BEE00377}"/>
          </ac:spMkLst>
        </pc:spChg>
        <pc:picChg chg="add mod">
          <ac:chgData name="Rupesh Vissa" userId="71bc4cc26d778a98" providerId="LiveId" clId="{A52BA42E-5D0A-401F-9104-5777773BAF72}" dt="2022-11-13T05:57:34.965" v="2708" actId="14100"/>
          <ac:picMkLst>
            <pc:docMk/>
            <pc:sldMk cId="3280378136" sldId="288"/>
            <ac:picMk id="3" creationId="{C90D46BC-CE6F-4BE4-9EA1-89CFF0E1127B}"/>
          </ac:picMkLst>
        </pc:picChg>
        <pc:picChg chg="add mod">
          <ac:chgData name="Rupesh Vissa" userId="71bc4cc26d778a98" providerId="LiveId" clId="{A52BA42E-5D0A-401F-9104-5777773BAF72}" dt="2022-11-13T12:25:00.388" v="2948"/>
          <ac:picMkLst>
            <pc:docMk/>
            <pc:sldMk cId="3280378136" sldId="288"/>
            <ac:picMk id="4" creationId="{2CA11A1B-76E4-6258-A94B-A4BE4086021C}"/>
          </ac:picMkLst>
        </pc:picChg>
        <pc:picChg chg="add mod modCrop">
          <ac:chgData name="Rupesh Vissa" userId="71bc4cc26d778a98" providerId="LiveId" clId="{A52BA42E-5D0A-401F-9104-5777773BAF72}" dt="2022-11-13T05:58:53.781" v="2715" actId="1076"/>
          <ac:picMkLst>
            <pc:docMk/>
            <pc:sldMk cId="3280378136" sldId="288"/>
            <ac:picMk id="5" creationId="{312814A8-83F3-A938-54EE-700EB2BA0C01}"/>
          </ac:picMkLst>
        </pc:picChg>
        <pc:picChg chg="del">
          <ac:chgData name="Rupesh Vissa" userId="71bc4cc26d778a98" providerId="LiveId" clId="{A52BA42E-5D0A-401F-9104-5777773BAF72}" dt="2022-11-20T04:38:45.393" v="2966" actId="478"/>
          <ac:picMkLst>
            <pc:docMk/>
            <pc:sldMk cId="3280378136" sldId="288"/>
            <ac:picMk id="11" creationId="{28FF2151-C892-3A81-6066-17596743761D}"/>
          </ac:picMkLst>
        </pc:picChg>
      </pc:sldChg>
      <pc:sldChg chg="addSp delSp modSp new mod delAnim">
        <pc:chgData name="Rupesh Vissa" userId="71bc4cc26d778a98" providerId="LiveId" clId="{A52BA42E-5D0A-401F-9104-5777773BAF72}" dt="2022-11-20T04:38:49.909" v="2968" actId="478"/>
        <pc:sldMkLst>
          <pc:docMk/>
          <pc:sldMk cId="2771418061" sldId="289"/>
        </pc:sldMkLst>
        <pc:spChg chg="mod">
          <ac:chgData name="Rupesh Vissa" userId="71bc4cc26d778a98" providerId="LiveId" clId="{A52BA42E-5D0A-401F-9104-5777773BAF72}" dt="2022-11-13T11:55:41.904" v="2896" actId="27636"/>
          <ac:spMkLst>
            <pc:docMk/>
            <pc:sldMk cId="2771418061" sldId="289"/>
            <ac:spMk id="2" creationId="{19F6DCFA-7C17-59F7-35BE-86C45E5C1801}"/>
          </ac:spMkLst>
        </pc:spChg>
        <pc:spChg chg="add del mod">
          <ac:chgData name="Rupesh Vissa" userId="71bc4cc26d778a98" providerId="LiveId" clId="{A52BA42E-5D0A-401F-9104-5777773BAF72}" dt="2022-11-13T11:40:29.992" v="2763" actId="478"/>
          <ac:spMkLst>
            <pc:docMk/>
            <pc:sldMk cId="2771418061" sldId="289"/>
            <ac:spMk id="6" creationId="{46850E12-737C-D493-7E8F-46AD0423EB25}"/>
          </ac:spMkLst>
        </pc:spChg>
        <pc:spChg chg="add mod">
          <ac:chgData name="Rupesh Vissa" userId="71bc4cc26d778a98" providerId="LiveId" clId="{A52BA42E-5D0A-401F-9104-5777773BAF72}" dt="2022-11-13T11:54:33.794" v="2861" actId="14100"/>
          <ac:spMkLst>
            <pc:docMk/>
            <pc:sldMk cId="2771418061" sldId="289"/>
            <ac:spMk id="8" creationId="{85A7B948-9A7C-27C6-1383-C7B504FC7D98}"/>
          </ac:spMkLst>
        </pc:spChg>
        <pc:spChg chg="add mod">
          <ac:chgData name="Rupesh Vissa" userId="71bc4cc26d778a98" providerId="LiveId" clId="{A52BA42E-5D0A-401F-9104-5777773BAF72}" dt="2022-11-13T11:54:09.078" v="2854" actId="1076"/>
          <ac:spMkLst>
            <pc:docMk/>
            <pc:sldMk cId="2771418061" sldId="289"/>
            <ac:spMk id="10" creationId="{D12C1CD5-AF60-D131-9280-9898121A8FDC}"/>
          </ac:spMkLst>
        </pc:spChg>
        <pc:spChg chg="add mod">
          <ac:chgData name="Rupesh Vissa" userId="71bc4cc26d778a98" providerId="LiveId" clId="{A52BA42E-5D0A-401F-9104-5777773BAF72}" dt="2022-11-13T11:53:41.513" v="2847" actId="1076"/>
          <ac:spMkLst>
            <pc:docMk/>
            <pc:sldMk cId="2771418061" sldId="289"/>
            <ac:spMk id="11" creationId="{5AC874EC-6E61-C2E7-B312-27AA4C146772}"/>
          </ac:spMkLst>
        </pc:spChg>
        <pc:spChg chg="add mod">
          <ac:chgData name="Rupesh Vissa" userId="71bc4cc26d778a98" providerId="LiveId" clId="{A52BA42E-5D0A-401F-9104-5777773BAF72}" dt="2022-11-13T11:53:33.550" v="2845" actId="1076"/>
          <ac:spMkLst>
            <pc:docMk/>
            <pc:sldMk cId="2771418061" sldId="289"/>
            <ac:spMk id="12" creationId="{086F0583-3B30-4675-69A3-372D2EA4B226}"/>
          </ac:spMkLst>
        </pc:spChg>
        <pc:spChg chg="add mod">
          <ac:chgData name="Rupesh Vissa" userId="71bc4cc26d778a98" providerId="LiveId" clId="{A52BA42E-5D0A-401F-9104-5777773BAF72}" dt="2022-11-13T11:54:03.114" v="2853" actId="1076"/>
          <ac:spMkLst>
            <pc:docMk/>
            <pc:sldMk cId="2771418061" sldId="289"/>
            <ac:spMk id="15" creationId="{EB8A19AE-9B38-1288-0AA1-7326CA20C424}"/>
          </ac:spMkLst>
        </pc:spChg>
        <pc:spChg chg="add mod">
          <ac:chgData name="Rupesh Vissa" userId="71bc4cc26d778a98" providerId="LiveId" clId="{A52BA42E-5D0A-401F-9104-5777773BAF72}" dt="2022-11-13T11:53:56.955" v="2851" actId="1076"/>
          <ac:spMkLst>
            <pc:docMk/>
            <pc:sldMk cId="2771418061" sldId="289"/>
            <ac:spMk id="16" creationId="{CFB873E4-C029-1BD6-D8AC-A529013A590C}"/>
          </ac:spMkLst>
        </pc:spChg>
        <pc:spChg chg="add mod">
          <ac:chgData name="Rupesh Vissa" userId="71bc4cc26d778a98" providerId="LiveId" clId="{A52BA42E-5D0A-401F-9104-5777773BAF72}" dt="2022-11-13T11:46:56.198" v="2844" actId="1076"/>
          <ac:spMkLst>
            <pc:docMk/>
            <pc:sldMk cId="2771418061" sldId="289"/>
            <ac:spMk id="23" creationId="{68CD787D-52D0-87E5-E6A7-FAE8D501440E}"/>
          </ac:spMkLst>
        </pc:spChg>
        <pc:picChg chg="add mod modCrop">
          <ac:chgData name="Rupesh Vissa" userId="71bc4cc26d778a98" providerId="LiveId" clId="{A52BA42E-5D0A-401F-9104-5777773BAF72}" dt="2022-11-13T11:55:51.234" v="2897" actId="732"/>
          <ac:picMkLst>
            <pc:docMk/>
            <pc:sldMk cId="2771418061" sldId="289"/>
            <ac:picMk id="3" creationId="{6A9596A1-6183-C852-001A-D389A57C79D0}"/>
          </ac:picMkLst>
        </pc:picChg>
        <pc:picChg chg="add mod modCrop">
          <ac:chgData name="Rupesh Vissa" userId="71bc4cc26d778a98" providerId="LiveId" clId="{A52BA42E-5D0A-401F-9104-5777773BAF72}" dt="2022-11-13T11:46:51.987" v="2843" actId="1076"/>
          <ac:picMkLst>
            <pc:docMk/>
            <pc:sldMk cId="2771418061" sldId="289"/>
            <ac:picMk id="5" creationId="{6E98AFAD-955A-52D8-2F9C-94FD90FE10BC}"/>
          </ac:picMkLst>
        </pc:picChg>
        <pc:picChg chg="del">
          <ac:chgData name="Rupesh Vissa" userId="71bc4cc26d778a98" providerId="LiveId" clId="{A52BA42E-5D0A-401F-9104-5777773BAF72}" dt="2022-11-20T04:38:49.909" v="2968" actId="478"/>
          <ac:picMkLst>
            <pc:docMk/>
            <pc:sldMk cId="2771418061" sldId="289"/>
            <ac:picMk id="6" creationId="{A41DC171-6124-16A2-D955-8F51600BF43D}"/>
          </ac:picMkLst>
        </pc:picChg>
        <pc:picChg chg="add mod">
          <ac:chgData name="Rupesh Vissa" userId="71bc4cc26d778a98" providerId="LiveId" clId="{A52BA42E-5D0A-401F-9104-5777773BAF72}" dt="2022-11-13T12:25:13.594" v="2949"/>
          <ac:picMkLst>
            <pc:docMk/>
            <pc:sldMk cId="2771418061" sldId="289"/>
            <ac:picMk id="26" creationId="{7C643C23-9B3A-1053-D414-06B44E089E98}"/>
          </ac:picMkLst>
        </pc:picChg>
        <pc:cxnChg chg="add mod">
          <ac:chgData name="Rupesh Vissa" userId="71bc4cc26d778a98" providerId="LiveId" clId="{A52BA42E-5D0A-401F-9104-5777773BAF72}" dt="2022-11-13T11:54:16.653" v="2856" actId="14100"/>
          <ac:cxnSpMkLst>
            <pc:docMk/>
            <pc:sldMk cId="2771418061" sldId="289"/>
            <ac:cxnSpMk id="7" creationId="{7BDEF922-00C0-697C-0D1F-7A2580CB3038}"/>
          </ac:cxnSpMkLst>
        </pc:cxnChg>
        <pc:cxnChg chg="add mod">
          <ac:chgData name="Rupesh Vissa" userId="71bc4cc26d778a98" providerId="LiveId" clId="{A52BA42E-5D0A-401F-9104-5777773BAF72}" dt="2022-11-13T11:53:48.192" v="2849" actId="14100"/>
          <ac:cxnSpMkLst>
            <pc:docMk/>
            <pc:sldMk cId="2771418061" sldId="289"/>
            <ac:cxnSpMk id="13" creationId="{CAFA2DFA-75DB-F785-B1CC-787DCE4B2160}"/>
          </ac:cxnSpMkLst>
        </pc:cxnChg>
        <pc:cxnChg chg="add mod">
          <ac:chgData name="Rupesh Vissa" userId="71bc4cc26d778a98" providerId="LiveId" clId="{A52BA42E-5D0A-401F-9104-5777773BAF72}" dt="2022-11-13T11:53:37.236" v="2846" actId="1076"/>
          <ac:cxnSpMkLst>
            <pc:docMk/>
            <pc:sldMk cId="2771418061" sldId="289"/>
            <ac:cxnSpMk id="14" creationId="{6246A972-E8DC-43C7-3E46-D9B54AC38FEB}"/>
          </ac:cxnSpMkLst>
        </pc:cxnChg>
        <pc:cxnChg chg="add mod">
          <ac:chgData name="Rupesh Vissa" userId="71bc4cc26d778a98" providerId="LiveId" clId="{A52BA42E-5D0A-401F-9104-5777773BAF72}" dt="2022-11-13T11:53:53.777" v="2850" actId="1076"/>
          <ac:cxnSpMkLst>
            <pc:docMk/>
            <pc:sldMk cId="2771418061" sldId="289"/>
            <ac:cxnSpMk id="17" creationId="{3ABF52D9-A055-37FE-FF32-1A2CE756A70B}"/>
          </ac:cxnSpMkLst>
        </pc:cxnChg>
        <pc:cxnChg chg="add mod">
          <ac:chgData name="Rupesh Vissa" userId="71bc4cc26d778a98" providerId="LiveId" clId="{A52BA42E-5D0A-401F-9104-5777773BAF72}" dt="2022-11-13T11:53:59.881" v="2852" actId="1076"/>
          <ac:cxnSpMkLst>
            <pc:docMk/>
            <pc:sldMk cId="2771418061" sldId="289"/>
            <ac:cxnSpMk id="20" creationId="{A1F267A6-B8CB-9E4D-4BA1-7C978A913184}"/>
          </ac:cxnSpMkLst>
        </pc:cxnChg>
      </pc:sldChg>
      <pc:sldChg chg="delSp mod delAnim">
        <pc:chgData name="Rupesh Vissa" userId="71bc4cc26d778a98" providerId="LiveId" clId="{A52BA42E-5D0A-401F-9104-5777773BAF72}" dt="2022-11-20T04:38:47.607" v="2967" actId="478"/>
        <pc:sldMkLst>
          <pc:docMk/>
          <pc:sldMk cId="226171507" sldId="290"/>
        </pc:sldMkLst>
        <pc:picChg chg="del">
          <ac:chgData name="Rupesh Vissa" userId="71bc4cc26d778a98" providerId="LiveId" clId="{A52BA42E-5D0A-401F-9104-5777773BAF72}" dt="2022-11-20T04:38:47.607" v="2967" actId="478"/>
          <ac:picMkLst>
            <pc:docMk/>
            <pc:sldMk cId="226171507" sldId="290"/>
            <ac:picMk id="12" creationId="{9D65132F-A6C8-BBCA-B116-7D271B0B2AA0}"/>
          </ac:picMkLst>
        </pc:picChg>
      </pc:sldChg>
      <pc:sldChg chg="delSp modSp mod delAnim">
        <pc:chgData name="Rupesh Vissa" userId="71bc4cc26d778a98" providerId="LiveId" clId="{A52BA42E-5D0A-401F-9104-5777773BAF72}" dt="2022-11-20T04:38:55.383" v="2971" actId="14100"/>
        <pc:sldMkLst>
          <pc:docMk/>
          <pc:sldMk cId="2296785858" sldId="293"/>
        </pc:sldMkLst>
        <pc:picChg chg="del">
          <ac:chgData name="Rupesh Vissa" userId="71bc4cc26d778a98" providerId="LiveId" clId="{A52BA42E-5D0A-401F-9104-5777773BAF72}" dt="2022-11-20T04:38:52.079" v="2969" actId="478"/>
          <ac:picMkLst>
            <pc:docMk/>
            <pc:sldMk cId="2296785858" sldId="293"/>
            <ac:picMk id="12" creationId="{9072AFD2-C26A-E497-EA6C-A7F2945F872F}"/>
          </ac:picMkLst>
        </pc:picChg>
        <pc:picChg chg="mod">
          <ac:chgData name="Rupesh Vissa" userId="71bc4cc26d778a98" providerId="LiveId" clId="{A52BA42E-5D0A-401F-9104-5777773BAF72}" dt="2022-11-20T04:38:55.383" v="2971" actId="14100"/>
          <ac:picMkLst>
            <pc:docMk/>
            <pc:sldMk cId="2296785858" sldId="293"/>
            <ac:picMk id="17" creationId="{B546E6A6-BA1E-8758-59F0-56F51B355C20}"/>
          </ac:picMkLst>
        </pc:picChg>
      </pc:sldChg>
      <pc:sldChg chg="delSp mod delAnim">
        <pc:chgData name="Rupesh Vissa" userId="71bc4cc26d778a98" providerId="LiveId" clId="{A52BA42E-5D0A-401F-9104-5777773BAF72}" dt="2022-11-20T04:39:00.734" v="2972" actId="478"/>
        <pc:sldMkLst>
          <pc:docMk/>
          <pc:sldMk cId="3477844367" sldId="294"/>
        </pc:sldMkLst>
        <pc:picChg chg="del">
          <ac:chgData name="Rupesh Vissa" userId="71bc4cc26d778a98" providerId="LiveId" clId="{A52BA42E-5D0A-401F-9104-5777773BAF72}" dt="2022-11-20T04:39:00.734" v="2972" actId="478"/>
          <ac:picMkLst>
            <pc:docMk/>
            <pc:sldMk cId="3477844367" sldId="294"/>
            <ac:picMk id="38" creationId="{40233403-6401-3D1C-1AF5-3CAC3693FF81}"/>
          </ac:picMkLst>
        </pc:picChg>
      </pc:sldChg>
      <pc:sldChg chg="delSp mod delAnim">
        <pc:chgData name="Rupesh Vissa" userId="71bc4cc26d778a98" providerId="LiveId" clId="{A52BA42E-5D0A-401F-9104-5777773BAF72}" dt="2022-11-20T04:39:03.918" v="2973" actId="478"/>
        <pc:sldMkLst>
          <pc:docMk/>
          <pc:sldMk cId="2441313860" sldId="295"/>
        </pc:sldMkLst>
        <pc:picChg chg="del">
          <ac:chgData name="Rupesh Vissa" userId="71bc4cc26d778a98" providerId="LiveId" clId="{A52BA42E-5D0A-401F-9104-5777773BAF72}" dt="2022-11-20T04:39:03.918" v="2973" actId="478"/>
          <ac:picMkLst>
            <pc:docMk/>
            <pc:sldMk cId="2441313860" sldId="295"/>
            <ac:picMk id="12" creationId="{CA1DD06C-7216-8DC9-75EE-8DE5BA52A066}"/>
          </ac:picMkLst>
        </pc:picChg>
      </pc:sldChg>
      <pc:sldChg chg="delSp mod delAnim">
        <pc:chgData name="Rupesh Vissa" userId="71bc4cc26d778a98" providerId="LiveId" clId="{A52BA42E-5D0A-401F-9104-5777773BAF72}" dt="2022-11-20T04:39:07.734" v="2974" actId="478"/>
        <pc:sldMkLst>
          <pc:docMk/>
          <pc:sldMk cId="742554736" sldId="296"/>
        </pc:sldMkLst>
        <pc:picChg chg="del">
          <ac:chgData name="Rupesh Vissa" userId="71bc4cc26d778a98" providerId="LiveId" clId="{A52BA42E-5D0A-401F-9104-5777773BAF72}" dt="2022-11-20T04:39:07.734" v="2974" actId="478"/>
          <ac:picMkLst>
            <pc:docMk/>
            <pc:sldMk cId="742554736" sldId="296"/>
            <ac:picMk id="3" creationId="{79FFD944-F981-461C-6FA6-87E5A9061E0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F1369-3660-45DC-A9E1-75573AB59A41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F7E51-2A0C-4E86-8452-2296E5BC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8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7CAAB-0E33-60E3-79ED-2AE115512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79B7B-E370-17BF-CC9C-27D52406B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56CB4-EE59-5341-6EC8-A9A28B0A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A35A-0BC5-4516-A1E0-95F8CDAD982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55C67-03FC-C821-706D-255D5D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B2D18-EF50-9487-5205-E3D071BC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2FC7B-2E72-4C67-8066-E18A0DF5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51AB2-E48A-7BB5-2FFF-58839F805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7FAC4-1EB7-1D34-FFC6-9FEC2158B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DABE4-9DB7-F171-65FB-BEB080FF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A35A-0BC5-4516-A1E0-95F8CDAD982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FF437-6385-DAE2-B91D-7BDC6CAD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8EDAF-6448-C2FB-2AB7-59BE080A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2FC7B-2E72-4C67-8066-E18A0DF5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7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06A18E-DC69-C647-4B32-59ABDFE364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53A99-3E8B-E063-D7A7-06A31A158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1160C-1F4D-3383-32A2-E69560C9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A35A-0BC5-4516-A1E0-95F8CDAD982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45B42-9CFA-3B3D-712F-E9476F70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C76D4-64E9-7EAD-E50B-2E2DC526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2FC7B-2E72-4C67-8066-E18A0DF5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2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8FD7-021C-806F-DB2C-B3733DBCF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CF2A3-91B6-8AE1-4BF2-2DC6D0A7B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9866-D71A-13E2-EC68-8CFF4B4EF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A35A-0BC5-4516-A1E0-95F8CDAD982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26C6B-DE88-F37F-1A4B-6517CBC7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492D3-3041-881C-211B-59EB6584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2FC7B-2E72-4C67-8066-E18A0DF5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7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9ADDD-EA2F-3CD2-00A4-8E97DFD6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40606-6665-217A-54BF-9A10DE958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5D2B3-D134-6BA4-A6D7-EAF022C99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A35A-0BC5-4516-A1E0-95F8CDAD982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CFF2F-D786-6237-A519-5E0F70F8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7D81-44E8-8A3C-2741-FE29A958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2FC7B-2E72-4C67-8066-E18A0DF5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9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ECEC8-ADB7-5F6D-B393-80D78FDB9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6C6AB-9D2E-D464-0C83-84A1F648B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C432F-B68B-DDED-77A7-3FD762F9D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F390A-4671-A687-E25B-41B6E161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A35A-0BC5-4516-A1E0-95F8CDAD982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789DA-A38B-1834-E9B4-05C14A8C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40D22-D2B0-6E27-FD68-48BEAB42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2FC7B-2E72-4C67-8066-E18A0DF5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3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9AA4-E87E-57E6-A297-F7CBA309D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AC9D7-3170-2FDC-5264-0E802ABFC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6F953-178E-366E-6C4C-DA5FC1F3D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266A62-FFE6-8288-8251-19ABBA88A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47A3C-E3CB-B962-FFB3-881DC8B1F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4C970A-0B9F-B247-3A6E-09D4987EC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A35A-0BC5-4516-A1E0-95F8CDAD982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18D382-A273-7143-AB8C-64A2205A5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DAECF2-3657-74D8-7E78-EC5C7522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2FC7B-2E72-4C67-8066-E18A0DF5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38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CB3-6850-2A76-B125-2CC63826C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66145-F267-229F-E499-D607F0D9C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A35A-0BC5-4516-A1E0-95F8CDAD982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448C4-C942-7A5E-6543-C36581A7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C6D9B-917B-ADDE-5998-A4B9A7F5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2FC7B-2E72-4C67-8066-E18A0DF5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3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2679A8-FBBF-F9E7-6218-7A4B3BF10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A35A-0BC5-4516-A1E0-95F8CDAD982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2ECB2B-7C8F-2850-27F9-4D5E1F88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3D2A1-4E43-AE55-E9C8-A46FF783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2FC7B-2E72-4C67-8066-E18A0DF5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8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CBD33-2DF8-0E16-5AC8-52800B3C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C789B-F2E2-E7BA-2F6E-6FBF8258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2F343-52B2-6940-B10D-126F4E79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2A860-D2C1-8C8C-AEAC-24A64877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A35A-0BC5-4516-A1E0-95F8CDAD982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12209-99C5-0E36-8128-8855510B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E4BB7-6B35-C389-1BA6-D0E1440C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2FC7B-2E72-4C67-8066-E18A0DF5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9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E01B-6D3C-9037-493E-59DF3BD0C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75485-14FC-4351-C146-BB89DCC157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8E60C-EFF3-C729-3646-5CB97C09D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4D793-A126-A1A2-0BB8-24BD76F5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A35A-0BC5-4516-A1E0-95F8CDAD982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F2589-E90E-A690-A756-B9AD18B0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08B12-4125-35D9-163A-4E6D21535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2FC7B-2E72-4C67-8066-E18A0DF5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EB822F-9EC3-8F36-6603-9E59B600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2E3E4-BBB6-B5AA-FF57-81F9409AE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ACF19-1E73-293F-EA45-B70388D87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1A35A-0BC5-4516-A1E0-95F8CDAD982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2FC55-CBAA-2E1E-9946-B697A7004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5C06E-5058-0F7F-BE70-DF10DED5A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2FC7B-2E72-4C67-8066-E18A0DF50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7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microsoft.com/office/2007/relationships/hdphoto" Target="../media/hdphoto14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microsoft.com/office/2007/relationships/hdphoto" Target="../media/hdphoto15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0ACEF-927D-6CDD-1E2B-FF573E8BE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1055" y="249527"/>
            <a:ext cx="9144000" cy="1516928"/>
          </a:xfrm>
        </p:spPr>
        <p:txBody>
          <a:bodyPr/>
          <a:lstStyle/>
          <a:p>
            <a:r>
              <a:rPr lang="en-US" sz="4000" b="1" dirty="0">
                <a:solidFill>
                  <a:srgbClr val="800000"/>
                </a:solidFill>
                <a:latin typeface="+mn-lt"/>
              </a:rPr>
              <a:t>ATHEROSCLEROSIS – PATHOGENESIS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BFCB303-9B23-5FC4-5284-E9AA6A54C39A}"/>
              </a:ext>
            </a:extLst>
          </p:cNvPr>
          <p:cNvSpPr txBox="1">
            <a:spLocks/>
          </p:cNvSpPr>
          <p:nvPr/>
        </p:nvSpPr>
        <p:spPr>
          <a:xfrm>
            <a:off x="1601055" y="4214668"/>
            <a:ext cx="9144000" cy="13389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</a:rPr>
              <a:t>Dr.V.Shanthi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Associate professor, Department of pathology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Sri Venkateswara Institute of Medical Sciences</a:t>
            </a:r>
          </a:p>
          <a:p>
            <a:r>
              <a:rPr lang="en-US" sz="1600" b="1" dirty="0">
                <a:solidFill>
                  <a:srgbClr val="002060"/>
                </a:solidFill>
              </a:rPr>
              <a:t>Tirupathi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7B5D70-EA53-1492-04A4-73430356B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1473BA-1283-2F2C-D50C-8C8B6C16D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7" t="8368" r="57195" b="8624"/>
          <a:stretch/>
        </p:blipFill>
        <p:spPr>
          <a:xfrm>
            <a:off x="1392382" y="2144847"/>
            <a:ext cx="1880754" cy="166457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D3EED-D5EF-ABE8-19CA-7DDAD7E4CB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16" t="3646" r="2472" b="8496"/>
          <a:stretch/>
        </p:blipFill>
        <p:spPr>
          <a:xfrm>
            <a:off x="4099215" y="2119248"/>
            <a:ext cx="1880754" cy="1693718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5CBFC-3AFA-702C-8FAD-401F172B14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" t="3579" r="56010" b="16672"/>
          <a:stretch/>
        </p:blipFill>
        <p:spPr>
          <a:xfrm>
            <a:off x="6642388" y="2181225"/>
            <a:ext cx="1971675" cy="1699345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E55678-0B3A-2205-4407-D5460456AB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5512" r="3732" b="15763"/>
          <a:stretch/>
        </p:blipFill>
        <p:spPr>
          <a:xfrm>
            <a:off x="9185564" y="2171700"/>
            <a:ext cx="1776846" cy="1600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93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9"/>
    </mc:Choice>
    <mc:Fallback xmlns="">
      <p:transition spd="slow" advTm="16239"/>
    </mc:Fallback>
  </mc:AlternateContent>
  <p:extLst>
    <p:ext uri="{3A86A75C-4F4B-4683-9AE1-C65F6400EC91}">
      <p14:laserTraceLst xmlns:p14="http://schemas.microsoft.com/office/powerpoint/2010/main">
        <p14:tracePtLst>
          <p14:tracePt t="1135" x="9578975" y="3308350"/>
          <p14:tracePt t="1142" x="9853613" y="3375025"/>
          <p14:tracePt t="1149" x="10134600" y="3441700"/>
          <p14:tracePt t="1158" x="10367963" y="3516313"/>
          <p14:tracePt t="1163" x="10550525" y="3598863"/>
          <p14:tracePt t="1170" x="10690225" y="3690938"/>
          <p14:tracePt t="1177" x="10790238" y="3773488"/>
          <p14:tracePt t="1184" x="10882313" y="3863975"/>
          <p14:tracePt t="1191" x="10964863" y="3956050"/>
          <p14:tracePt t="1198" x="11022013" y="4079875"/>
          <p14:tracePt t="1204" x="11080750" y="4229100"/>
          <p14:tracePt t="1211" x="11129963" y="4352925"/>
          <p14:tracePt t="1218" x="11171238" y="4486275"/>
          <p14:tracePt t="1225" x="11214100" y="4594225"/>
          <p14:tracePt t="1232" x="11255375" y="4710113"/>
          <p14:tracePt t="1239" x="11288713" y="4833938"/>
          <p14:tracePt t="1246" x="11320463" y="4951413"/>
          <p14:tracePt t="1253" x="11345863" y="5026025"/>
          <p14:tracePt t="1260" x="11379200" y="5100638"/>
          <p14:tracePt t="1267" x="11395075" y="5157788"/>
          <p14:tracePt t="1275" x="11428413" y="5216525"/>
          <p14:tracePt t="1281" x="11437938" y="5291138"/>
          <p14:tracePt t="1289" x="11453813" y="5348288"/>
          <p14:tracePt t="1295" x="11479213" y="5399088"/>
          <p14:tracePt t="1302" x="11503025" y="5448300"/>
          <p14:tracePt t="1308" x="11536363" y="5497513"/>
          <p14:tracePt t="1316" x="11561763" y="5538788"/>
          <p14:tracePt t="1322" x="11577638" y="5581650"/>
          <p14:tracePt t="1329" x="11603038" y="5613400"/>
          <p14:tracePt t="1336" x="11636375" y="5646738"/>
          <p14:tracePt t="1343" x="11661775" y="5697538"/>
          <p14:tracePt t="1350" x="11703050" y="5746750"/>
          <p14:tracePt t="1358" x="11744325" y="5795963"/>
          <p14:tracePt t="1363" x="11785600" y="5846763"/>
          <p14:tracePt t="1370" x="11844338" y="5895975"/>
          <p14:tracePt t="1377" x="11909425" y="5937250"/>
          <p14:tracePt t="1384" x="11960225" y="5978525"/>
          <p14:tracePt t="1392" x="12001500" y="6003925"/>
          <p14:tracePt t="1398" x="12026900" y="6011863"/>
          <p14:tracePt t="1405" x="12050713" y="6019800"/>
          <p14:tracePt t="1412" x="12058650" y="6029325"/>
          <p14:tracePt t="1424" x="12068175" y="6029325"/>
          <p14:tracePt t="1432" x="12076113" y="6029325"/>
          <p14:tracePt t="1447" x="12084050" y="6029325"/>
          <p14:tracePt t="1467" x="12084050" y="6037263"/>
          <p14:tracePt t="1481" x="12091988" y="6037263"/>
          <p14:tracePt t="1488" x="12091988" y="6045200"/>
          <p14:tracePt t="1495" x="12091988" y="6053138"/>
          <p14:tracePt t="1502" x="12091988" y="6062663"/>
          <p14:tracePt t="1516" x="12091988" y="6070600"/>
          <p14:tracePt t="1523" x="12091988" y="6086475"/>
          <p14:tracePt t="1530" x="12091988" y="6103938"/>
          <p14:tracePt t="1536" x="12084050" y="6127750"/>
          <p14:tracePt t="1543" x="12076113" y="6145213"/>
          <p14:tracePt t="1550" x="12068175" y="6153150"/>
          <p14:tracePt t="1558" x="12058650" y="6169025"/>
          <p14:tracePt t="1564" x="12050713" y="6186488"/>
          <p14:tracePt t="1571" x="12042775" y="6202363"/>
          <p14:tracePt t="1578" x="12034838" y="6211888"/>
          <p14:tracePt t="1585" x="12034838" y="6227763"/>
          <p14:tracePt t="1591" x="12026900" y="6235700"/>
          <p14:tracePt t="1598" x="12017375" y="6243638"/>
          <p14:tracePt t="1605" x="12001500" y="6261100"/>
          <p14:tracePt t="1613" x="12001500" y="6269038"/>
          <p14:tracePt t="1620" x="11993563" y="6276975"/>
          <p14:tracePt t="1626" x="11984038" y="6294438"/>
          <p14:tracePt t="1634" x="11968163" y="6302375"/>
          <p14:tracePt t="1642" x="11968163" y="6310313"/>
          <p14:tracePt t="1647" x="11960225" y="6327775"/>
          <p14:tracePt t="1654" x="11942763" y="6343650"/>
          <p14:tracePt t="1661" x="11934825" y="6351588"/>
          <p14:tracePt t="1668" x="11926888" y="6361113"/>
          <p14:tracePt t="1675" x="11926888" y="6369050"/>
          <p14:tracePt t="1681" x="11918950" y="6369050"/>
          <p14:tracePt t="1688" x="11909425" y="6376988"/>
          <p14:tracePt t="1695" x="11909425" y="6384925"/>
          <p14:tracePt t="1709" x="11901488" y="6392863"/>
          <p14:tracePt t="1716" x="11893550" y="6392863"/>
          <p14:tracePt t="1725" x="11893550" y="6402388"/>
          <p14:tracePt t="1737" x="11885613" y="6410325"/>
          <p14:tracePt t="1766" x="11876088" y="6410325"/>
          <p14:tracePt t="1771" x="11876088" y="6418263"/>
          <p14:tracePt t="1785" x="11868150" y="6426200"/>
          <p14:tracePt t="1869" x="11868150" y="6435725"/>
          <p14:tracePt t="1952" x="11868150" y="6443663"/>
          <p14:tracePt t="1966" x="11868150" y="6451600"/>
          <p14:tracePt t="1980" x="11868150" y="6459538"/>
          <p14:tracePt t="1986" x="11876088" y="6477000"/>
          <p14:tracePt t="1993" x="11885613" y="6492875"/>
          <p14:tracePt t="2000" x="11893550" y="6518275"/>
          <p14:tracePt t="2008" x="11893550" y="6534150"/>
          <p14:tracePt t="2014" x="11893550" y="6542088"/>
          <p14:tracePt t="2028" x="11893550" y="6551613"/>
          <p14:tracePt t="2035" x="11901488" y="6559550"/>
          <p14:tracePt t="2056" x="11901488" y="6567488"/>
          <p14:tracePt t="2070" x="11901488" y="65754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69143-9868-2EE6-0367-2E9CB6FC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171" y="49125"/>
            <a:ext cx="10515600" cy="77489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800000"/>
                </a:solidFill>
                <a:latin typeface="+mn-lt"/>
              </a:rPr>
              <a:t>ROLE OF HYPERCHOLESTEROLEMIA 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44518AD7-F527-DEF0-B41D-D035E4D796CF}"/>
              </a:ext>
            </a:extLst>
          </p:cNvPr>
          <p:cNvSpPr/>
          <p:nvPr/>
        </p:nvSpPr>
        <p:spPr>
          <a:xfrm rot="19827299">
            <a:off x="4769757" y="2439032"/>
            <a:ext cx="92375" cy="93518"/>
          </a:xfrm>
          <a:prstGeom prst="irregularSeal1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20EA77-4C31-B212-62DF-ECA7CB8E9EE6}"/>
              </a:ext>
            </a:extLst>
          </p:cNvPr>
          <p:cNvSpPr txBox="1"/>
          <p:nvPr/>
        </p:nvSpPr>
        <p:spPr>
          <a:xfrm>
            <a:off x="623943" y="6323957"/>
            <a:ext cx="11672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Smooth muscle cells can similarly transform into lipid laden foam cells by ingesting modified lipids through LDL receptor related proteins</a:t>
            </a:r>
            <a:endParaRPr lang="en-US" sz="1800" b="1" dirty="0">
              <a:solidFill>
                <a:srgbClr val="002060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3D57A15-085B-510D-8641-27ECB682A846}"/>
              </a:ext>
            </a:extLst>
          </p:cNvPr>
          <p:cNvCxnSpPr>
            <a:cxnSpLocks/>
          </p:cNvCxnSpPr>
          <p:nvPr/>
        </p:nvCxnSpPr>
        <p:spPr>
          <a:xfrm flipH="1">
            <a:off x="10314039" y="1963267"/>
            <a:ext cx="92637" cy="45904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EC72E7-DD93-CAA4-A148-F45C3EF182A2}"/>
              </a:ext>
            </a:extLst>
          </p:cNvPr>
          <p:cNvCxnSpPr/>
          <p:nvPr/>
        </p:nvCxnSpPr>
        <p:spPr>
          <a:xfrm flipV="1">
            <a:off x="6312310" y="5014374"/>
            <a:ext cx="619432" cy="6157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16577B2-FA25-116A-BB72-50FC8D2D2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29" y="936054"/>
            <a:ext cx="9995008" cy="544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E0EEAD-983A-3592-667C-0B428EA5550C}"/>
              </a:ext>
            </a:extLst>
          </p:cNvPr>
          <p:cNvSpPr txBox="1"/>
          <p:nvPr/>
        </p:nvSpPr>
        <p:spPr>
          <a:xfrm>
            <a:off x="1217129" y="910153"/>
            <a:ext cx="252518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2">
                    <a:lumMod val="50000"/>
                  </a:schemeClr>
                </a:solidFill>
              </a:rPr>
              <a:t>Hypercholesterolemia (Especially LDL)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4F3073-FCF5-871B-04FD-825DDC1C1881}"/>
              </a:ext>
            </a:extLst>
          </p:cNvPr>
          <p:cNvSpPr txBox="1"/>
          <p:nvPr/>
        </p:nvSpPr>
        <p:spPr>
          <a:xfrm>
            <a:off x="3852430" y="1872731"/>
            <a:ext cx="1014538" cy="2539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800000"/>
                </a:solidFill>
              </a:rPr>
              <a:t>Increased ROS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22CD501-5E85-BD1C-03E2-9FE71A2E5073}"/>
              </a:ext>
            </a:extLst>
          </p:cNvPr>
          <p:cNvCxnSpPr>
            <a:cxnSpLocks/>
          </p:cNvCxnSpPr>
          <p:nvPr/>
        </p:nvCxnSpPr>
        <p:spPr>
          <a:xfrm>
            <a:off x="3303639" y="1427837"/>
            <a:ext cx="467485" cy="8952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71FF8E6-D30C-9B10-5E08-FF1DB693F68A}"/>
              </a:ext>
            </a:extLst>
          </p:cNvPr>
          <p:cNvCxnSpPr/>
          <p:nvPr/>
        </p:nvCxnSpPr>
        <p:spPr>
          <a:xfrm flipH="1">
            <a:off x="3184264" y="3179617"/>
            <a:ext cx="922986" cy="876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1A1C7F0-A813-BF5F-F483-3FF3B23BB8B2}"/>
              </a:ext>
            </a:extLst>
          </p:cNvPr>
          <p:cNvSpPr txBox="1"/>
          <p:nvPr/>
        </p:nvSpPr>
        <p:spPr>
          <a:xfrm>
            <a:off x="4484642" y="3575088"/>
            <a:ext cx="113617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Oxidized  LDL in intima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D91219-ADFC-CB89-3520-114EEA63DE20}"/>
              </a:ext>
            </a:extLst>
          </p:cNvPr>
          <p:cNvSpPr txBox="1"/>
          <p:nvPr/>
        </p:nvSpPr>
        <p:spPr>
          <a:xfrm>
            <a:off x="5803681" y="5685697"/>
            <a:ext cx="1440228" cy="253916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Scavenger receptors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8170DD-5A5E-489B-CACF-6B971A3715CC}"/>
              </a:ext>
            </a:extLst>
          </p:cNvPr>
          <p:cNvSpPr txBox="1"/>
          <p:nvPr/>
        </p:nvSpPr>
        <p:spPr>
          <a:xfrm>
            <a:off x="5612823" y="1190770"/>
            <a:ext cx="948229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2">
                    <a:lumMod val="50000"/>
                  </a:schemeClr>
                </a:solidFill>
              </a:rPr>
              <a:t>NO decay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4E2A134-A57A-F956-C69F-7E8EA8453E62}"/>
              </a:ext>
            </a:extLst>
          </p:cNvPr>
          <p:cNvCxnSpPr>
            <a:cxnSpLocks/>
          </p:cNvCxnSpPr>
          <p:nvPr/>
        </p:nvCxnSpPr>
        <p:spPr>
          <a:xfrm flipV="1">
            <a:off x="4964249" y="1478564"/>
            <a:ext cx="605280" cy="451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019A656-1BD4-D0AE-F7D7-9E3206D0806D}"/>
              </a:ext>
            </a:extLst>
          </p:cNvPr>
          <p:cNvCxnSpPr>
            <a:cxnSpLocks/>
          </p:cNvCxnSpPr>
          <p:nvPr/>
        </p:nvCxnSpPr>
        <p:spPr>
          <a:xfrm>
            <a:off x="4980493" y="2060390"/>
            <a:ext cx="823188" cy="2542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E0A92D6-9B0E-D92F-E24E-CD5008ADCC82}"/>
              </a:ext>
            </a:extLst>
          </p:cNvPr>
          <p:cNvSpPr txBox="1"/>
          <p:nvPr/>
        </p:nvSpPr>
        <p:spPr>
          <a:xfrm>
            <a:off x="7060349" y="1107541"/>
            <a:ext cx="12940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Adhesion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7367D5-DCA0-A5E8-8853-417BC59CB688}"/>
              </a:ext>
            </a:extLst>
          </p:cNvPr>
          <p:cNvSpPr txBox="1"/>
          <p:nvPr/>
        </p:nvSpPr>
        <p:spPr>
          <a:xfrm>
            <a:off x="7448243" y="1699016"/>
            <a:ext cx="966355" cy="26161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002060"/>
                </a:solidFill>
              </a:rPr>
              <a:t>Monocytes</a:t>
            </a:r>
            <a:r>
              <a:rPr lang="en-US" sz="1100" b="1" dirty="0">
                <a:solidFill>
                  <a:srgbClr val="002060"/>
                </a:solidFill>
              </a:rPr>
              <a:t>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0FE1A1-5AD0-A62D-8E32-2C97016A4311}"/>
              </a:ext>
            </a:extLst>
          </p:cNvPr>
          <p:cNvSpPr txBox="1"/>
          <p:nvPr/>
        </p:nvSpPr>
        <p:spPr>
          <a:xfrm>
            <a:off x="9090347" y="1447865"/>
            <a:ext cx="935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Migration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A182F0-DA35-B944-CF98-4A5BC998F457}"/>
              </a:ext>
            </a:extLst>
          </p:cNvPr>
          <p:cNvSpPr txBox="1"/>
          <p:nvPr/>
        </p:nvSpPr>
        <p:spPr>
          <a:xfrm>
            <a:off x="4879184" y="2600569"/>
            <a:ext cx="159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800000"/>
                </a:solidFill>
              </a:rPr>
              <a:t>Damaged Endothelial cells produce ROS</a:t>
            </a:r>
            <a:r>
              <a:rPr lang="en-US" sz="900" dirty="0"/>
              <a:t> 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822D0E-3A5E-64A6-8D1C-0E756906312B}"/>
              </a:ext>
            </a:extLst>
          </p:cNvPr>
          <p:cNvSpPr txBox="1"/>
          <p:nvPr/>
        </p:nvSpPr>
        <p:spPr>
          <a:xfrm>
            <a:off x="10252058" y="1417823"/>
            <a:ext cx="1543622" cy="746358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Cell adhesion molecules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ICAM-1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VCAM-1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E- selectin</a:t>
            </a: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A1747F-AD5B-13DC-1AB2-9E6C99A8D52F}"/>
              </a:ext>
            </a:extLst>
          </p:cNvPr>
          <p:cNvSpPr txBox="1"/>
          <p:nvPr/>
        </p:nvSpPr>
        <p:spPr>
          <a:xfrm>
            <a:off x="10130560" y="4741947"/>
            <a:ext cx="1611319" cy="9002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800000"/>
                </a:solidFill>
              </a:rPr>
              <a:t>Oxidized LDL cannot be degraded by macrophages and are converted into Lipid laden macrophage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E2B818-0847-E533-3E98-AE8F83F5E37C}"/>
              </a:ext>
            </a:extLst>
          </p:cNvPr>
          <p:cNvSpPr txBox="1"/>
          <p:nvPr/>
        </p:nvSpPr>
        <p:spPr>
          <a:xfrm>
            <a:off x="7637666" y="5754570"/>
            <a:ext cx="1557494" cy="261610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2060"/>
                </a:solidFill>
              </a:rPr>
              <a:t>Foamy Macrophages</a:t>
            </a:r>
            <a:r>
              <a:rPr lang="en-US" sz="1100" b="1" dirty="0">
                <a:solidFill>
                  <a:srgbClr val="002060"/>
                </a:solidFill>
              </a:rPr>
              <a:t>   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BE29B3C-C6D9-7FAF-BD52-F35D94CAC5D4}"/>
              </a:ext>
            </a:extLst>
          </p:cNvPr>
          <p:cNvCxnSpPr>
            <a:cxnSpLocks/>
          </p:cNvCxnSpPr>
          <p:nvPr/>
        </p:nvCxnSpPr>
        <p:spPr>
          <a:xfrm flipH="1">
            <a:off x="9294607" y="5044472"/>
            <a:ext cx="685385" cy="0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AD35AF1-87AD-6BEE-093D-C89F5075AB7E}"/>
              </a:ext>
            </a:extLst>
          </p:cNvPr>
          <p:cNvCxnSpPr>
            <a:cxnSpLocks/>
          </p:cNvCxnSpPr>
          <p:nvPr/>
        </p:nvCxnSpPr>
        <p:spPr>
          <a:xfrm flipH="1">
            <a:off x="8937071" y="3457425"/>
            <a:ext cx="162180" cy="3662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Explosion: 8 Points 53">
            <a:extLst>
              <a:ext uri="{FF2B5EF4-FFF2-40B4-BE49-F238E27FC236}">
                <a16:creationId xmlns:a16="http://schemas.microsoft.com/office/drawing/2014/main" id="{D4A5ECE5-236E-B2C5-D0F6-11FE740F1506}"/>
              </a:ext>
            </a:extLst>
          </p:cNvPr>
          <p:cNvSpPr/>
          <p:nvPr/>
        </p:nvSpPr>
        <p:spPr>
          <a:xfrm rot="19827299">
            <a:off x="4378599" y="3093340"/>
            <a:ext cx="92375" cy="93518"/>
          </a:xfrm>
          <a:prstGeom prst="irregularSeal1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Explosion: 8 Points 54">
            <a:extLst>
              <a:ext uri="{FF2B5EF4-FFF2-40B4-BE49-F238E27FC236}">
                <a16:creationId xmlns:a16="http://schemas.microsoft.com/office/drawing/2014/main" id="{41DE5021-A71C-1D10-B734-0442A7D6F190}"/>
              </a:ext>
            </a:extLst>
          </p:cNvPr>
          <p:cNvSpPr/>
          <p:nvPr/>
        </p:nvSpPr>
        <p:spPr>
          <a:xfrm rot="19827299">
            <a:off x="4153295" y="2900189"/>
            <a:ext cx="92375" cy="93518"/>
          </a:xfrm>
          <a:prstGeom prst="irregularSeal1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Explosion: 8 Points 55">
            <a:extLst>
              <a:ext uri="{FF2B5EF4-FFF2-40B4-BE49-F238E27FC236}">
                <a16:creationId xmlns:a16="http://schemas.microsoft.com/office/drawing/2014/main" id="{522C803C-E7C5-F8B3-86E8-AD440C843CE3}"/>
              </a:ext>
            </a:extLst>
          </p:cNvPr>
          <p:cNvSpPr/>
          <p:nvPr/>
        </p:nvSpPr>
        <p:spPr>
          <a:xfrm rot="19827299">
            <a:off x="4404521" y="2751579"/>
            <a:ext cx="92375" cy="93518"/>
          </a:xfrm>
          <a:prstGeom prst="irregularSeal1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Explosion: 8 Points 56">
            <a:extLst>
              <a:ext uri="{FF2B5EF4-FFF2-40B4-BE49-F238E27FC236}">
                <a16:creationId xmlns:a16="http://schemas.microsoft.com/office/drawing/2014/main" id="{45D12424-B88C-E971-DF08-9D465C51AC43}"/>
              </a:ext>
            </a:extLst>
          </p:cNvPr>
          <p:cNvSpPr/>
          <p:nvPr/>
        </p:nvSpPr>
        <p:spPr>
          <a:xfrm rot="19827299">
            <a:off x="4659427" y="2243471"/>
            <a:ext cx="92375" cy="93518"/>
          </a:xfrm>
          <a:prstGeom prst="irregularSeal1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xplosion: 8 Points 58">
            <a:extLst>
              <a:ext uri="{FF2B5EF4-FFF2-40B4-BE49-F238E27FC236}">
                <a16:creationId xmlns:a16="http://schemas.microsoft.com/office/drawing/2014/main" id="{BC648A4A-C801-8A17-BB17-D76493A7F9C9}"/>
              </a:ext>
            </a:extLst>
          </p:cNvPr>
          <p:cNvSpPr/>
          <p:nvPr/>
        </p:nvSpPr>
        <p:spPr>
          <a:xfrm rot="19827299">
            <a:off x="4769757" y="2439033"/>
            <a:ext cx="92375" cy="93518"/>
          </a:xfrm>
          <a:prstGeom prst="irregularSeal1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xplosion: 8 Points 59">
            <a:extLst>
              <a:ext uri="{FF2B5EF4-FFF2-40B4-BE49-F238E27FC236}">
                <a16:creationId xmlns:a16="http://schemas.microsoft.com/office/drawing/2014/main" id="{5839860B-2B31-EFCB-65EC-8E8EC4F395F1}"/>
              </a:ext>
            </a:extLst>
          </p:cNvPr>
          <p:cNvSpPr/>
          <p:nvPr/>
        </p:nvSpPr>
        <p:spPr>
          <a:xfrm rot="19827299">
            <a:off x="4386672" y="2259874"/>
            <a:ext cx="92375" cy="93518"/>
          </a:xfrm>
          <a:prstGeom prst="irregularSeal1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xplosion: 8 Points 60">
            <a:extLst>
              <a:ext uri="{FF2B5EF4-FFF2-40B4-BE49-F238E27FC236}">
                <a16:creationId xmlns:a16="http://schemas.microsoft.com/office/drawing/2014/main" id="{FD0BB0C9-A49E-2CFA-3682-456176018736}"/>
              </a:ext>
            </a:extLst>
          </p:cNvPr>
          <p:cNvSpPr/>
          <p:nvPr/>
        </p:nvSpPr>
        <p:spPr>
          <a:xfrm rot="19827299">
            <a:off x="4113918" y="2276357"/>
            <a:ext cx="92375" cy="93518"/>
          </a:xfrm>
          <a:prstGeom prst="irregularSeal1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4C1CBF9-4473-59A0-3CCF-349CA48F10BD}"/>
              </a:ext>
            </a:extLst>
          </p:cNvPr>
          <p:cNvCxnSpPr/>
          <p:nvPr/>
        </p:nvCxnSpPr>
        <p:spPr>
          <a:xfrm flipV="1">
            <a:off x="6788075" y="4916245"/>
            <a:ext cx="455834" cy="7138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53CC53E7-B545-2E22-50C7-0F34EBEC6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D40F0F-1A34-262C-2849-6799ED2E728E}"/>
              </a:ext>
            </a:extLst>
          </p:cNvPr>
          <p:cNvSpPr txBox="1"/>
          <p:nvPr/>
        </p:nvSpPr>
        <p:spPr>
          <a:xfrm>
            <a:off x="6667006" y="2874332"/>
            <a:ext cx="1742593" cy="415498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Chemoattractant for monocytes and T cells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E8B7A4-0102-2C88-C8F5-038A95116AB2}"/>
              </a:ext>
            </a:extLst>
          </p:cNvPr>
          <p:cNvCxnSpPr>
            <a:cxnSpLocks/>
          </p:cNvCxnSpPr>
          <p:nvPr/>
        </p:nvCxnSpPr>
        <p:spPr>
          <a:xfrm flipV="1">
            <a:off x="6132971" y="3525249"/>
            <a:ext cx="798771" cy="5013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8D07C0-AEF2-D2C5-899F-622DFB5C128E}"/>
              </a:ext>
            </a:extLst>
          </p:cNvPr>
          <p:cNvSpPr txBox="1"/>
          <p:nvPr/>
        </p:nvSpPr>
        <p:spPr>
          <a:xfrm>
            <a:off x="2755315" y="5619302"/>
            <a:ext cx="1440228" cy="430887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Produces immune reaction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53019C-81DD-7610-55C3-B4ECF23B0CF3}"/>
              </a:ext>
            </a:extLst>
          </p:cNvPr>
          <p:cNvCxnSpPr/>
          <p:nvPr/>
        </p:nvCxnSpPr>
        <p:spPr>
          <a:xfrm flipH="1">
            <a:off x="4359699" y="5044472"/>
            <a:ext cx="648584" cy="4744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59A6FD0-92A4-EF9E-5C4F-AED24B988C64}"/>
              </a:ext>
            </a:extLst>
          </p:cNvPr>
          <p:cNvSpPr txBox="1"/>
          <p:nvPr/>
        </p:nvSpPr>
        <p:spPr>
          <a:xfrm>
            <a:off x="371457" y="2755750"/>
            <a:ext cx="1924496" cy="36933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2">
                    <a:lumMod val="50000"/>
                  </a:schemeClr>
                </a:solidFill>
              </a:rPr>
              <a:t>Endothelial cell damage leading to increased vascular permeability</a:t>
            </a:r>
            <a:endParaRPr lang="en-US" sz="1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400DD-3D75-E360-DAB3-596AAFA1DEF0}"/>
              </a:ext>
            </a:extLst>
          </p:cNvPr>
          <p:cNvSpPr txBox="1"/>
          <p:nvPr/>
        </p:nvSpPr>
        <p:spPr>
          <a:xfrm>
            <a:off x="892134" y="4805883"/>
            <a:ext cx="1161828" cy="430887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Inflammatory reaction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A3641-32A1-8989-7511-EA0E437CBA26}"/>
              </a:ext>
            </a:extLst>
          </p:cNvPr>
          <p:cNvSpPr txBox="1"/>
          <p:nvPr/>
        </p:nvSpPr>
        <p:spPr>
          <a:xfrm>
            <a:off x="484228" y="5685697"/>
            <a:ext cx="1877330" cy="415498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C00000"/>
                </a:solidFill>
              </a:rPr>
              <a:t>RECRUITS LEUKOCYTES INCLUDING MONOCYTES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F04C21-9FE9-A3A0-8090-4F2C666CF409}"/>
              </a:ext>
            </a:extLst>
          </p:cNvPr>
          <p:cNvCxnSpPr/>
          <p:nvPr/>
        </p:nvCxnSpPr>
        <p:spPr>
          <a:xfrm flipH="1">
            <a:off x="1861073" y="4593514"/>
            <a:ext cx="268941" cy="1161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0CB50D-F611-058D-F29F-BA08457EAA49}"/>
              </a:ext>
            </a:extLst>
          </p:cNvPr>
          <p:cNvCxnSpPr/>
          <p:nvPr/>
        </p:nvCxnSpPr>
        <p:spPr>
          <a:xfrm>
            <a:off x="1422893" y="5280694"/>
            <a:ext cx="0" cy="3494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57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56"/>
    </mc:Choice>
    <mc:Fallback xmlns="">
      <p:transition spd="slow" advTm="157456"/>
    </mc:Fallback>
  </mc:AlternateContent>
  <p:extLst>
    <p:ext uri="{3A86A75C-4F4B-4683-9AE1-C65F6400EC91}">
      <p14:laserTraceLst xmlns:p14="http://schemas.microsoft.com/office/powerpoint/2010/main">
        <p14:tracePtLst>
          <p14:tracePt t="2033" x="11834813" y="6634163"/>
          <p14:tracePt t="2040" x="11710988" y="6659563"/>
          <p14:tracePt t="2047" x="11469688" y="6634163"/>
          <p14:tracePt t="2053" x="11055350" y="6518275"/>
          <p14:tracePt t="2060" x="10591800" y="6318250"/>
          <p14:tracePt t="2069" x="10101263" y="6094413"/>
          <p14:tracePt t="2074" x="9612313" y="5870575"/>
          <p14:tracePt t="2081" x="9231313" y="5680075"/>
          <p14:tracePt t="2089" x="8866188" y="5473700"/>
          <p14:tracePt t="2095" x="8567738" y="5291138"/>
          <p14:tracePt t="2103" x="8293100" y="5141913"/>
          <p14:tracePt t="2110" x="8012113" y="4967288"/>
          <p14:tracePt t="2116" x="7762875" y="4818063"/>
          <p14:tracePt t="2123" x="7531100" y="4651375"/>
          <p14:tracePt t="2130" x="7381875" y="4527550"/>
          <p14:tracePt t="2137" x="7256463" y="4411663"/>
          <p14:tracePt t="2144" x="7124700" y="4278313"/>
          <p14:tracePt t="2152" x="7032625" y="4179888"/>
          <p14:tracePt t="2158" x="6950075" y="4064000"/>
          <p14:tracePt t="2165" x="6875463" y="3930650"/>
          <p14:tracePt t="2172" x="6818313" y="3814763"/>
          <p14:tracePt t="2179" x="6759575" y="3665538"/>
          <p14:tracePt t="2186" x="6700838" y="3490913"/>
          <p14:tracePt t="2193" x="6643688" y="3267075"/>
          <p14:tracePt t="2202" x="6602413" y="3051175"/>
          <p14:tracePt t="2207" x="6561138" y="2860675"/>
          <p14:tracePt t="2214" x="6518275" y="2695575"/>
          <p14:tracePt t="2220" x="6494463" y="2562225"/>
          <p14:tracePt t="2229" x="6486525" y="2430463"/>
          <p14:tracePt t="2236" x="6486525" y="2330450"/>
          <p14:tracePt t="2242" x="6486525" y="2255838"/>
          <p14:tracePt t="2249" x="6486525" y="2214563"/>
          <p14:tracePt t="2256" x="6494463" y="2139950"/>
          <p14:tracePt t="2262" x="6518275" y="2055813"/>
          <p14:tracePt t="2270" x="6543675" y="1981200"/>
          <p14:tracePt t="2276" x="6561138" y="1906588"/>
          <p14:tracePt t="2283" x="6577013" y="1849438"/>
          <p14:tracePt t="2289" x="6602413" y="1774825"/>
          <p14:tracePt t="2297" x="6635750" y="1692275"/>
          <p14:tracePt t="2304" x="6667500" y="1600200"/>
          <p14:tracePt t="2310" x="6700838" y="1476375"/>
          <p14:tracePt t="2319" x="6751638" y="1350963"/>
          <p14:tracePt t="2325" x="6784975" y="1235075"/>
          <p14:tracePt t="2331" x="6818313" y="1152525"/>
          <p14:tracePt t="2338" x="6850063" y="1036638"/>
          <p14:tracePt t="2345" x="6883400" y="920750"/>
          <p14:tracePt t="2352" x="6916738" y="795338"/>
          <p14:tracePt t="2359" x="6924675" y="712788"/>
          <p14:tracePt t="2366" x="6934200" y="663575"/>
          <p14:tracePt t="2372" x="6934200" y="638175"/>
          <p14:tracePt t="2380" x="6934200" y="614363"/>
          <p14:tracePt t="2386" x="6934200" y="581025"/>
          <p14:tracePt t="2393" x="6934200" y="571500"/>
          <p14:tracePt t="2402" x="6934200" y="555625"/>
          <p14:tracePt t="2414" x="6934200" y="530225"/>
          <p14:tracePt t="2421" x="6934200" y="514350"/>
          <p14:tracePt t="2436" x="6934200" y="496888"/>
          <p14:tracePt t="2442" x="6924675" y="488950"/>
          <p14:tracePt t="2449" x="6924675" y="481013"/>
          <p14:tracePt t="2455" x="6924675" y="465138"/>
          <p14:tracePt t="2464" x="6924675" y="455613"/>
          <p14:tracePt t="2470" x="6924675" y="447675"/>
          <p14:tracePt t="2477" x="6924675" y="439738"/>
          <p14:tracePt t="2498" x="6924675" y="431800"/>
          <p14:tracePt t="2504" x="6924675" y="422275"/>
          <p14:tracePt t="2526" x="6924675" y="414338"/>
          <p14:tracePt t="2664" x="6916738" y="431800"/>
          <p14:tracePt t="2670" x="6908800" y="447675"/>
          <p14:tracePt t="2678" x="6900863" y="473075"/>
          <p14:tracePt t="2687" x="6900863" y="496888"/>
          <p14:tracePt t="2691" x="6900863" y="522288"/>
          <p14:tracePt t="2698" x="6900863" y="530225"/>
          <p14:tracePt t="2705" x="6892925" y="555625"/>
          <p14:tracePt t="2712" x="6892925" y="588963"/>
          <p14:tracePt t="2720" x="6892925" y="614363"/>
          <p14:tracePt t="2725" x="6883400" y="638175"/>
          <p14:tracePt t="2733" x="6883400" y="663575"/>
          <p14:tracePt t="2739" x="6883400" y="679450"/>
          <p14:tracePt t="2746" x="6883400" y="704850"/>
          <p14:tracePt t="2754" x="6875463" y="720725"/>
          <p14:tracePt t="2760" x="6875463" y="746125"/>
          <p14:tracePt t="2774" x="6875463" y="754063"/>
          <p14:tracePt t="2788" x="6875463" y="763588"/>
          <p14:tracePt t="2803" x="6875463" y="771525"/>
          <p14:tracePt t="2809" x="6875463" y="779463"/>
          <p14:tracePt t="2816" x="6875463" y="787400"/>
          <p14:tracePt t="2844" x="6875463" y="795338"/>
          <p14:tracePt t="2857" x="6875463" y="804863"/>
          <p14:tracePt t="9779" x="6808788" y="795338"/>
          <p14:tracePt t="9786" x="6667500" y="746125"/>
          <p14:tracePt t="9792" x="6427788" y="630238"/>
          <p14:tracePt t="9799" x="6154738" y="496888"/>
          <p14:tracePt t="9806" x="5913438" y="390525"/>
          <p14:tracePt t="9813" x="5697538" y="282575"/>
          <p14:tracePt t="9820" x="5524500" y="207963"/>
          <p14:tracePt t="9827" x="5391150" y="149225"/>
          <p14:tracePt t="9834" x="5249863" y="115888"/>
          <p14:tracePt t="9844" x="5126038" y="82550"/>
          <p14:tracePt t="9847" x="4967288" y="41275"/>
          <p14:tracePt t="9855" x="4843463" y="25400"/>
          <p14:tracePt t="10040" x="2952750" y="15875"/>
          <p14:tracePt t="10047" x="2927350" y="15875"/>
          <p14:tracePt t="10054" x="2911475" y="33338"/>
          <p14:tracePt t="10061" x="2886075" y="49213"/>
          <p14:tracePt t="10068" x="2870200" y="58738"/>
          <p14:tracePt t="10075" x="2844800" y="74613"/>
          <p14:tracePt t="10082" x="2828925" y="90488"/>
          <p14:tracePt t="10089" x="2803525" y="107950"/>
          <p14:tracePt t="10096" x="2786063" y="115888"/>
          <p14:tracePt t="10102" x="2770188" y="133350"/>
          <p14:tracePt t="10109" x="2754313" y="149225"/>
          <p14:tracePt t="10116" x="2736850" y="174625"/>
          <p14:tracePt t="10125" x="2728913" y="182563"/>
          <p14:tracePt t="10130" x="2720975" y="190500"/>
          <p14:tracePt t="10137" x="2720975" y="198438"/>
          <p14:tracePt t="10144" x="2711450" y="207963"/>
          <p14:tracePt t="10151" x="2703513" y="215900"/>
          <p14:tracePt t="10158" x="2703513" y="223838"/>
          <p14:tracePt t="10165" x="2695575" y="231775"/>
          <p14:tracePt t="10172" x="2695575" y="239713"/>
          <p14:tracePt t="10179" x="2695575" y="257175"/>
          <p14:tracePt t="10185" x="2687638" y="273050"/>
          <p14:tracePt t="10192" x="2687638" y="298450"/>
          <p14:tracePt t="10199" x="2687638" y="323850"/>
          <p14:tracePt t="10207" x="2687638" y="339725"/>
          <p14:tracePt t="10213" x="2679700" y="365125"/>
          <p14:tracePt t="10220" x="2679700" y="390525"/>
          <p14:tracePt t="10227" x="2679700" y="398463"/>
          <p14:tracePt t="10234" x="2670175" y="414338"/>
          <p14:tracePt t="10242" x="2670175" y="439738"/>
          <p14:tracePt t="10248" x="2670175" y="447675"/>
          <p14:tracePt t="10255" x="2670175" y="473075"/>
          <p14:tracePt t="10262" x="2670175" y="496888"/>
          <p14:tracePt t="10268" x="2670175" y="506413"/>
          <p14:tracePt t="10275" x="2670175" y="530225"/>
          <p14:tracePt t="10282" x="2679700" y="555625"/>
          <p14:tracePt t="10289" x="2695575" y="588963"/>
          <p14:tracePt t="10296" x="2703513" y="622300"/>
          <p14:tracePt t="10303" x="2703513" y="638175"/>
          <p14:tracePt t="10310" x="2711450" y="679450"/>
          <p14:tracePt t="10317" x="2736850" y="720725"/>
          <p14:tracePt t="10324" x="2736850" y="746125"/>
          <p14:tracePt t="10331" x="2744788" y="779463"/>
          <p14:tracePt t="10338" x="2754313" y="812800"/>
          <p14:tracePt t="10345" x="2754313" y="846138"/>
          <p14:tracePt t="10351" x="2770188" y="879475"/>
          <p14:tracePt t="10358" x="2778125" y="903288"/>
          <p14:tracePt t="10365" x="2786063" y="920750"/>
          <p14:tracePt t="10372" x="2795588" y="954088"/>
          <p14:tracePt t="10379" x="2803525" y="977900"/>
          <p14:tracePt t="10386" x="2811463" y="1003300"/>
          <p14:tracePt t="10393" x="2828925" y="1028700"/>
          <p14:tracePt t="10400" x="2836863" y="1044575"/>
          <p14:tracePt t="10407" x="2844800" y="1062038"/>
          <p14:tracePt t="10414" x="2860675" y="1085850"/>
          <p14:tracePt t="10421" x="2860675" y="1095375"/>
          <p14:tracePt t="10428" x="2878138" y="1111250"/>
          <p14:tracePt t="10434" x="2894013" y="1136650"/>
          <p14:tracePt t="10441" x="2911475" y="1152525"/>
          <p14:tracePt t="10448" x="2927350" y="1169988"/>
          <p14:tracePt t="10455" x="2935288" y="1177925"/>
          <p14:tracePt t="10462" x="2952750" y="1185863"/>
          <p14:tracePt t="10469" x="2978150" y="1201738"/>
          <p14:tracePt t="10476" x="2994025" y="1219200"/>
          <p14:tracePt t="10483" x="3001963" y="1227138"/>
          <p14:tracePt t="10491" x="3027363" y="1235075"/>
          <p14:tracePt t="10497" x="3043238" y="1244600"/>
          <p14:tracePt t="10504" x="3068638" y="1252538"/>
          <p14:tracePt t="10511" x="3086100" y="1260475"/>
          <p14:tracePt t="10517" x="3109913" y="1268413"/>
          <p14:tracePt t="10525" x="3143250" y="1276350"/>
          <p14:tracePt t="10531" x="3176588" y="1285875"/>
          <p14:tracePt t="10538" x="3201988" y="1301750"/>
          <p14:tracePt t="10545" x="3243263" y="1301750"/>
          <p14:tracePt t="10552" x="3284538" y="1309688"/>
          <p14:tracePt t="10559" x="3317875" y="1319213"/>
          <p14:tracePt t="10566" x="3359150" y="1327150"/>
          <p14:tracePt t="10574" x="3392488" y="1327150"/>
          <p14:tracePt t="10580" x="3425825" y="1335088"/>
          <p14:tracePt t="10586" x="3459163" y="1335088"/>
          <p14:tracePt t="10594" x="3500438" y="1343025"/>
          <p14:tracePt t="10600" x="3516313" y="1343025"/>
          <p14:tracePt t="10608" x="3549650" y="1343025"/>
          <p14:tracePt t="10614" x="3575050" y="1343025"/>
          <p14:tracePt t="10621" x="3598863" y="1343025"/>
          <p14:tracePt t="10628" x="3616325" y="1343025"/>
          <p14:tracePt t="10635" x="3641725" y="1343025"/>
          <p14:tracePt t="10642" x="3665538" y="1343025"/>
          <p14:tracePt t="10649" x="3673475" y="1343025"/>
          <p14:tracePt t="10656" x="3698875" y="1335088"/>
          <p14:tracePt t="10663" x="3724275" y="1327150"/>
          <p14:tracePt t="10669" x="3740150" y="1327150"/>
          <p14:tracePt t="10677" x="3765550" y="1319213"/>
          <p14:tracePt t="10683" x="3798888" y="1309688"/>
          <p14:tracePt t="10691" x="3822700" y="1293813"/>
          <p14:tracePt t="10697" x="3856038" y="1285875"/>
          <p14:tracePt t="10704" x="3865563" y="1276350"/>
          <p14:tracePt t="10711" x="3889375" y="1268413"/>
          <p14:tracePt t="10718" x="3914775" y="1252538"/>
          <p14:tracePt t="10725" x="3930650" y="1244600"/>
          <p14:tracePt t="10732" x="3940175" y="1235075"/>
          <p14:tracePt t="10739" x="3956050" y="1235075"/>
          <p14:tracePt t="10746" x="3963988" y="1227138"/>
          <p14:tracePt t="10760" x="3973513" y="1219200"/>
          <p14:tracePt t="10766" x="3981450" y="1219200"/>
          <p14:tracePt t="10774" x="3981450" y="1211263"/>
          <p14:tracePt t="10780" x="3989388" y="1211263"/>
          <p14:tracePt t="10801" x="3989388" y="1201738"/>
          <p14:tracePt t="10808" x="3997325" y="1193800"/>
          <p14:tracePt t="10815" x="3997325" y="1185863"/>
          <p14:tracePt t="10822" x="4005263" y="1177925"/>
          <p14:tracePt t="10829" x="4005263" y="1169988"/>
          <p14:tracePt t="10835" x="4005263" y="1152525"/>
          <p14:tracePt t="10843" x="4005263" y="1144588"/>
          <p14:tracePt t="10849" x="4005263" y="1136650"/>
          <p14:tracePt t="10858" x="4005263" y="1119188"/>
          <p14:tracePt t="10863" x="4005263" y="1111250"/>
          <p14:tracePt t="10870" x="4005263" y="1103313"/>
          <p14:tracePt t="10877" x="4005263" y="1077913"/>
          <p14:tracePt t="10884" x="3997325" y="1062038"/>
          <p14:tracePt t="10891" x="3981450" y="1044575"/>
          <p14:tracePt t="10898" x="3956050" y="1028700"/>
          <p14:tracePt t="10905" x="3930650" y="1003300"/>
          <p14:tracePt t="10912" x="3906838" y="977900"/>
          <p14:tracePt t="10926" x="3822700" y="920750"/>
          <p14:tracePt t="10932" x="3790950" y="895350"/>
          <p14:tracePt t="10939" x="3757613" y="879475"/>
          <p14:tracePt t="10946" x="3716338" y="854075"/>
          <p14:tracePt t="10953" x="3683000" y="838200"/>
          <p14:tracePt t="10960" x="3657600" y="820738"/>
          <p14:tracePt t="10967" x="3641725" y="804863"/>
          <p14:tracePt t="10975" x="3608388" y="795338"/>
          <p14:tracePt t="10981" x="3582988" y="779463"/>
          <p14:tracePt t="10988" x="3557588" y="771525"/>
          <p14:tracePt t="10995" x="3524250" y="763588"/>
          <p14:tracePt t="11002" x="3508375" y="746125"/>
          <p14:tracePt t="11010" x="3482975" y="738188"/>
          <p14:tracePt t="11016" x="3459163" y="730250"/>
          <p14:tracePt t="11022" x="3425825" y="712788"/>
          <p14:tracePt t="11029" x="3392488" y="704850"/>
          <p14:tracePt t="11036" x="3367088" y="704850"/>
          <p14:tracePt t="11043" x="3325813" y="696913"/>
          <p14:tracePt t="11050" x="3292475" y="671513"/>
          <p14:tracePt t="11058" x="3259138" y="663575"/>
          <p14:tracePt t="11064" x="3225800" y="663575"/>
          <p14:tracePt t="11071" x="3184525" y="638175"/>
          <p14:tracePt t="11078" x="3135313" y="630238"/>
          <p14:tracePt t="11085" x="3094038" y="622300"/>
          <p14:tracePt t="11093" x="3035300" y="604838"/>
          <p14:tracePt t="11099" x="2986088" y="596900"/>
          <p14:tracePt t="11106" x="2960688" y="596900"/>
          <p14:tracePt t="11113" x="2911475" y="588963"/>
          <p14:tracePt t="11119" x="2886075" y="581025"/>
          <p14:tracePt t="11127" x="2852738" y="581025"/>
          <p14:tracePt t="11133" x="2828925" y="581025"/>
          <p14:tracePt t="11141" x="2795588" y="581025"/>
          <p14:tracePt t="11147" x="2778125" y="581025"/>
          <p14:tracePt t="11154" x="2744788" y="581025"/>
          <p14:tracePt t="11161" x="2720975" y="581025"/>
          <p14:tracePt t="11168" x="2703513" y="581025"/>
          <p14:tracePt t="11174" x="2670175" y="581025"/>
          <p14:tracePt t="11182" x="2646363" y="588963"/>
          <p14:tracePt t="11188" x="2613025" y="596900"/>
          <p14:tracePt t="11195" x="2579688" y="604838"/>
          <p14:tracePt t="11202" x="2562225" y="614363"/>
          <p14:tracePt t="11209" x="2528888" y="622300"/>
          <p14:tracePt t="11216" x="2497138" y="630238"/>
          <p14:tracePt t="11225" x="2471738" y="638175"/>
          <p14:tracePt t="11230" x="2446338" y="646113"/>
          <p14:tracePt t="11237" x="2430463" y="655638"/>
          <p14:tracePt t="11244" x="2405063" y="655638"/>
          <p14:tracePt t="11251" x="2379663" y="663575"/>
          <p14:tracePt t="11258" x="2363788" y="663575"/>
          <p14:tracePt t="11265" x="2338388" y="671513"/>
          <p14:tracePt t="11272" x="2322513" y="679450"/>
          <p14:tracePt t="11278" x="2297113" y="688975"/>
          <p14:tracePt t="11285" x="2281238" y="688975"/>
          <p14:tracePt t="11292" x="2255838" y="688975"/>
          <p14:tracePt t="11299" x="2230438" y="696913"/>
          <p14:tracePt t="11306" x="2206625" y="704850"/>
          <p14:tracePt t="11313" x="2189163" y="704850"/>
          <p14:tracePt t="11320" x="2155825" y="712788"/>
          <p14:tracePt t="11327" x="2132013" y="712788"/>
          <p14:tracePt t="11334" x="2114550" y="720725"/>
          <p14:tracePt t="11341" x="2081213" y="730250"/>
          <p14:tracePt t="11348" x="2057400" y="738188"/>
          <p14:tracePt t="11355" x="2032000" y="746125"/>
          <p14:tracePt t="11366" x="2016125" y="746125"/>
          <p14:tracePt t="11368" x="1990725" y="754063"/>
          <p14:tracePt t="11375" x="1965325" y="763588"/>
          <p14:tracePt t="11382" x="1941513" y="771525"/>
          <p14:tracePt t="11389" x="1924050" y="779463"/>
          <p14:tracePt t="11396" x="1908175" y="779463"/>
          <p14:tracePt t="11403" x="1890713" y="779463"/>
          <p14:tracePt t="11410" x="1874838" y="787400"/>
          <p14:tracePt t="11417" x="1857375" y="795338"/>
          <p14:tracePt t="11425" x="1841500" y="812800"/>
          <p14:tracePt t="11431" x="1824038" y="820738"/>
          <p14:tracePt t="11438" x="1808163" y="828675"/>
          <p14:tracePt t="11445" x="1800225" y="828675"/>
          <p14:tracePt t="11451" x="1790700" y="828675"/>
          <p14:tracePt t="11465" x="1782763" y="838200"/>
          <p14:tracePt t="11479" x="1774825" y="846138"/>
          <p14:tracePt t="11500" x="1766888" y="854075"/>
          <p14:tracePt t="11514" x="1766888" y="862013"/>
          <p14:tracePt t="11527" x="1766888" y="869950"/>
          <p14:tracePt t="11534" x="1766888" y="879475"/>
          <p14:tracePt t="11541" x="1766888" y="887413"/>
          <p14:tracePt t="11548" x="1766888" y="895350"/>
          <p14:tracePt t="11563" x="1766888" y="912813"/>
          <p14:tracePt t="11569" x="1766888" y="920750"/>
          <p14:tracePt t="11583" x="1774825" y="928688"/>
          <p14:tracePt t="11590" x="1782763" y="946150"/>
          <p14:tracePt t="11604" x="1790700" y="954088"/>
          <p14:tracePt t="11611" x="1800225" y="969963"/>
          <p14:tracePt t="11617" x="1808163" y="969963"/>
          <p14:tracePt t="11625" x="1816100" y="969963"/>
          <p14:tracePt t="11631" x="1833563" y="987425"/>
          <p14:tracePt t="11638" x="1857375" y="1003300"/>
          <p14:tracePt t="11645" x="1874838" y="1020763"/>
          <p14:tracePt t="11653" x="1908175" y="1028700"/>
          <p14:tracePt t="11659" x="1957388" y="1044575"/>
          <p14:tracePt t="11667" x="1998663" y="1052513"/>
          <p14:tracePt t="11675" x="2057400" y="1062038"/>
          <p14:tracePt t="11680" x="2132013" y="1077913"/>
          <p14:tracePt t="11688" x="2189163" y="1077913"/>
          <p14:tracePt t="11694" x="2255838" y="1085850"/>
          <p14:tracePt t="11702" x="2314575" y="1085850"/>
          <p14:tracePt t="11710" x="2347913" y="1095375"/>
          <p14:tracePt t="11716" x="2389188" y="1103313"/>
          <p14:tracePt t="11723" x="2422525" y="1103313"/>
          <p14:tracePt t="11729" x="2454275" y="1103313"/>
          <p14:tracePt t="11736" x="2497138" y="1103313"/>
          <p14:tracePt t="11743" x="2538413" y="1103313"/>
          <p14:tracePt t="11751" x="2595563" y="1103313"/>
          <p14:tracePt t="11759" x="2654300" y="1111250"/>
          <p14:tracePt t="11763" x="2720975" y="1111250"/>
          <p14:tracePt t="11770" x="2803525" y="1119188"/>
          <p14:tracePt t="11777" x="2903538" y="1119188"/>
          <p14:tracePt t="11785" x="3001963" y="1136650"/>
          <p14:tracePt t="11793" x="3101975" y="1144588"/>
          <p14:tracePt t="11798" x="3160713" y="1152525"/>
          <p14:tracePt t="11806" x="3201988" y="1160463"/>
          <p14:tracePt t="11812" x="3225800" y="1160463"/>
          <p14:tracePt t="11819" x="3235325" y="1160463"/>
          <p14:tracePt t="11827" x="3259138" y="1160463"/>
          <p14:tracePt t="11833" x="3276600" y="1160463"/>
          <p14:tracePt t="11858" x="3300413" y="1160463"/>
          <p14:tracePt t="11868" x="3317875" y="1160463"/>
          <p14:tracePt t="11877" x="3325813" y="1160463"/>
          <p14:tracePt t="11881" x="3333750" y="1160463"/>
          <p14:tracePt t="11889" x="3351213" y="1160463"/>
          <p14:tracePt t="11895" x="3367088" y="1160463"/>
          <p14:tracePt t="11902" x="3392488" y="1152525"/>
          <p14:tracePt t="11910" x="3425825" y="1144588"/>
          <p14:tracePt t="11917" x="3467100" y="1144588"/>
          <p14:tracePt t="11924" x="3500438" y="1136650"/>
          <p14:tracePt t="11930" x="3533775" y="1136650"/>
          <p14:tracePt t="11937" x="3567113" y="1136650"/>
          <p14:tracePt t="11944" x="3582988" y="1136650"/>
          <p14:tracePt t="11950" x="3608388" y="1136650"/>
          <p14:tracePt t="11960" x="3632200" y="1136650"/>
          <p14:tracePt t="11971" x="3649663" y="1136650"/>
          <p14:tracePt t="11999" x="3657600" y="1136650"/>
          <p14:tracePt t="12020" x="3665538" y="1136650"/>
          <p14:tracePt t="12034" x="3673475" y="1136650"/>
          <p14:tracePt t="13286" x="3665538" y="1136650"/>
          <p14:tracePt t="13293" x="3641725" y="1144588"/>
          <p14:tracePt t="13300" x="3608388" y="1152525"/>
          <p14:tracePt t="13306" x="3575050" y="1169988"/>
          <p14:tracePt t="13313" x="3541713" y="1177925"/>
          <p14:tracePt t="13320" x="3508375" y="1193800"/>
          <p14:tracePt t="13327" x="3467100" y="1219200"/>
          <p14:tracePt t="13335" x="3400425" y="1235075"/>
          <p14:tracePt t="13343" x="3351213" y="1260475"/>
          <p14:tracePt t="13349" x="3292475" y="1285875"/>
          <p14:tracePt t="13355" x="3235325" y="1301750"/>
          <p14:tracePt t="13362" x="3184525" y="1319213"/>
          <p14:tracePt t="13369" x="3168650" y="1327150"/>
          <p14:tracePt t="13378" x="3135313" y="1335088"/>
          <p14:tracePt t="13383" x="3101975" y="1343025"/>
          <p14:tracePt t="13390" x="3086100" y="1350963"/>
          <p14:tracePt t="13397" x="3076575" y="1360488"/>
          <p14:tracePt t="13403" x="3060700" y="1360488"/>
          <p14:tracePt t="13411" x="3043238" y="1368425"/>
          <p14:tracePt t="13426" x="3035300" y="1368425"/>
          <p14:tracePt t="13431" x="3027363" y="1368425"/>
          <p14:tracePt t="13439" x="3019425" y="1368425"/>
          <p14:tracePt t="13446" x="3019425" y="1376363"/>
          <p14:tracePt t="13453" x="3009900" y="1376363"/>
          <p14:tracePt t="13466" x="3001963" y="1376363"/>
          <p14:tracePt t="13480" x="2994025" y="1376363"/>
          <p14:tracePt t="13495" x="2986088" y="1376363"/>
          <p14:tracePt t="13508" x="2978150" y="1376363"/>
          <p14:tracePt t="13563" x="2968625" y="1376363"/>
          <p14:tracePt t="13653" x="2960688" y="1376363"/>
          <p14:tracePt t="13902" x="2968625" y="1384300"/>
          <p14:tracePt t="13910" x="2978150" y="1393825"/>
          <p14:tracePt t="13916" x="2978150" y="1401763"/>
          <p14:tracePt t="13924" x="2986088" y="1417638"/>
          <p14:tracePt t="13931" x="3001963" y="1425575"/>
          <p14:tracePt t="13938" x="3009900" y="1450975"/>
          <p14:tracePt t="13947" x="3027363" y="1468438"/>
          <p14:tracePt t="13951" x="3043238" y="1484313"/>
          <p14:tracePt t="13959" x="3052763" y="1500188"/>
          <p14:tracePt t="13966" x="3068638" y="1517650"/>
          <p14:tracePt t="13972" x="3094038" y="1543050"/>
          <p14:tracePt t="13981" x="3109913" y="1566863"/>
          <p14:tracePt t="13986" x="3127375" y="1584325"/>
          <p14:tracePt t="13992" x="3143250" y="1608138"/>
          <p14:tracePt t="13999" x="3151188" y="1633538"/>
          <p14:tracePt t="14006" x="3176588" y="1658938"/>
          <p14:tracePt t="14014" x="3184525" y="1682750"/>
          <p14:tracePt t="14020" x="3201988" y="1700213"/>
          <p14:tracePt t="14030" x="3217863" y="1716088"/>
          <p14:tracePt t="14034" x="3225800" y="1741488"/>
          <p14:tracePt t="14041" x="3243263" y="1766888"/>
          <p14:tracePt t="14048" x="3251200" y="1782763"/>
          <p14:tracePt t="14055" x="3259138" y="1800225"/>
          <p14:tracePt t="14064" x="3276600" y="1816100"/>
          <p14:tracePt t="14069" x="3292475" y="1831975"/>
          <p14:tracePt t="14076" x="3300413" y="1857375"/>
          <p14:tracePt t="14083" x="3317875" y="1865313"/>
          <p14:tracePt t="14090" x="3325813" y="1890713"/>
          <p14:tracePt t="14097" x="3341688" y="1916113"/>
          <p14:tracePt t="14104" x="3359150" y="1939925"/>
          <p14:tracePt t="14110" x="3367088" y="1965325"/>
          <p14:tracePt t="14117" x="3384550" y="1981200"/>
          <p14:tracePt t="14124" x="3400425" y="2006600"/>
          <p14:tracePt t="14132" x="3408363" y="2032000"/>
          <p14:tracePt t="14139" x="3425825" y="2055813"/>
          <p14:tracePt t="14147" x="3441700" y="2081213"/>
          <p14:tracePt t="14153" x="3449638" y="2089150"/>
          <p14:tracePt t="14160" x="3459163" y="2114550"/>
          <p14:tracePt t="14167" x="3467100" y="2130425"/>
          <p14:tracePt t="14181" x="3475038" y="2139950"/>
          <p14:tracePt t="14187" x="3475038" y="2147888"/>
          <p14:tracePt t="14196" x="3475038" y="2155825"/>
          <p14:tracePt t="14208" x="3482975" y="2155825"/>
          <p14:tracePt t="14223" x="3482975" y="2163763"/>
          <p14:tracePt t="14236" x="3492500" y="2181225"/>
          <p14:tracePt t="14243" x="3500438" y="2197100"/>
          <p14:tracePt t="14249" x="3516313" y="2230438"/>
          <p14:tracePt t="14257" x="3524250" y="2255838"/>
          <p14:tracePt t="14263" x="3549650" y="2281238"/>
          <p14:tracePt t="14270" x="3567113" y="2312988"/>
          <p14:tracePt t="14279" x="3575050" y="2338388"/>
          <p14:tracePt t="14285" x="3590925" y="2371725"/>
          <p14:tracePt t="14292" x="3608388" y="2397125"/>
          <p14:tracePt t="14298" x="3616325" y="2413000"/>
          <p14:tracePt t="14305" x="3632200" y="2438400"/>
          <p14:tracePt t="14313" x="3641725" y="2454275"/>
          <p14:tracePt t="14319" x="3649663" y="2471738"/>
          <p14:tracePt t="14332" x="3657600" y="2471738"/>
          <p14:tracePt t="14340" x="3657600" y="2479675"/>
          <p14:tracePt t="14354" x="3657600" y="2487613"/>
          <p14:tracePt t="14361" x="3665538" y="2487613"/>
          <p14:tracePt t="14381" x="3673475" y="2487613"/>
          <p14:tracePt t="14388" x="3673475" y="2495550"/>
          <p14:tracePt t="14396" x="3683000" y="2495550"/>
          <p14:tracePt t="14401" x="3683000" y="2505075"/>
          <p14:tracePt t="14408" x="3683000" y="2513013"/>
          <p14:tracePt t="14415" x="3690938" y="2513013"/>
          <p14:tracePt t="14422" x="3698875" y="2513013"/>
          <p14:tracePt t="14430" x="3698875" y="2520950"/>
          <p14:tracePt t="14436" x="3698875" y="2528888"/>
          <p14:tracePt t="14443" x="3706813" y="2528888"/>
          <p14:tracePt t="14457" x="3716338" y="2536825"/>
          <p14:tracePt t="14471" x="3716338" y="2546350"/>
          <p14:tracePt t="14491" x="3724275" y="2554288"/>
          <p14:tracePt t="14505" x="3732213" y="2562225"/>
          <p14:tracePt t="14519" x="3732213" y="2570163"/>
          <p14:tracePt t="14526" x="3740150" y="2570163"/>
          <p14:tracePt t="14554" x="3740150" y="2579688"/>
          <p14:tracePt t="16689" x="3748088" y="2579688"/>
          <p14:tracePt t="19656" x="3698875" y="2562225"/>
          <p14:tracePt t="19663" x="3657600" y="2546350"/>
          <p14:tracePt t="19670" x="3608388" y="2528888"/>
          <p14:tracePt t="19678" x="3575050" y="2520950"/>
          <p14:tracePt t="19685" x="3541713" y="2505075"/>
          <p14:tracePt t="19690" x="3508375" y="2495550"/>
          <p14:tracePt t="19698" x="3467100" y="2487613"/>
          <p14:tracePt t="19705" x="3441700" y="2471738"/>
          <p14:tracePt t="19711" x="3400425" y="2471738"/>
          <p14:tracePt t="19719" x="3367088" y="2454275"/>
          <p14:tracePt t="19725" x="3317875" y="2446338"/>
          <p14:tracePt t="19732" x="3276600" y="2438400"/>
          <p14:tracePt t="19739" x="3243263" y="2430463"/>
          <p14:tracePt t="19748" x="3201988" y="2420938"/>
          <p14:tracePt t="19753" x="3151188" y="2397125"/>
          <p14:tracePt t="19761" x="3117850" y="2397125"/>
          <p14:tracePt t="19769" x="3086100" y="2387600"/>
          <p14:tracePt t="19775" x="3052763" y="2387600"/>
          <p14:tracePt t="19782" x="3035300" y="2387600"/>
          <p14:tracePt t="19788" x="3019425" y="2379663"/>
          <p14:tracePt t="19796" x="2994025" y="2379663"/>
          <p14:tracePt t="19803" x="2978150" y="2379663"/>
          <p14:tracePt t="19809" x="2952750" y="2379663"/>
          <p14:tracePt t="19818" x="2927350" y="2379663"/>
          <p14:tracePt t="19824" x="2911475" y="2379663"/>
          <p14:tracePt t="19832" x="2886075" y="2379663"/>
          <p14:tracePt t="19837" x="2870200" y="2379663"/>
          <p14:tracePt t="19845" x="2852738" y="2379663"/>
          <p14:tracePt t="19852" x="2828925" y="2379663"/>
          <p14:tracePt t="19859" x="2811463" y="2387600"/>
          <p14:tracePt t="19868" x="2795588" y="2387600"/>
          <p14:tracePt t="19873" x="2770188" y="2397125"/>
          <p14:tracePt t="19880" x="2744788" y="2413000"/>
          <p14:tracePt t="19887" x="2711450" y="2430463"/>
          <p14:tracePt t="19893" x="2687638" y="2438400"/>
          <p14:tracePt t="19902" x="2679700" y="2454275"/>
          <p14:tracePt t="19907" x="2654300" y="2462213"/>
          <p14:tracePt t="19915" x="2620963" y="2479675"/>
          <p14:tracePt t="19921" x="2595563" y="2505075"/>
          <p14:tracePt t="19928" x="2571750" y="2513013"/>
          <p14:tracePt t="19935" x="2546350" y="2520950"/>
          <p14:tracePt t="19942" x="2513013" y="2536825"/>
          <p14:tracePt t="19949" x="2505075" y="2554288"/>
          <p14:tracePt t="19956" x="2479675" y="2570163"/>
          <p14:tracePt t="19963" x="2454275" y="2579688"/>
          <p14:tracePt t="19969" x="2430463" y="2603500"/>
          <p14:tracePt t="19976" x="2405063" y="2611438"/>
          <p14:tracePt t="19986" x="2389188" y="2628900"/>
          <p14:tracePt t="20000" x="2338388" y="2636838"/>
          <p14:tracePt t="20004" x="2322513" y="2644775"/>
          <p14:tracePt t="20011" x="2305050" y="2662238"/>
          <p14:tracePt t="20019" x="2289175" y="2670175"/>
          <p14:tracePt t="20025" x="2273300" y="2678113"/>
          <p14:tracePt t="20032" x="2255838" y="2686050"/>
          <p14:tracePt t="20053" x="2247900" y="2686050"/>
          <p14:tracePt t="20060" x="2239963" y="2686050"/>
          <p14:tracePt t="20068" x="2239963" y="2695575"/>
          <p14:tracePt t="20073" x="2230438" y="2695575"/>
          <p14:tracePt t="20080" x="2222500" y="2703513"/>
          <p14:tracePt t="20094" x="2222500" y="2711450"/>
          <p14:tracePt t="20108" x="2222500" y="2719388"/>
          <p14:tracePt t="20115" x="2214563" y="2728913"/>
          <p14:tracePt t="20129" x="2206625" y="2728913"/>
          <p14:tracePt t="20136" x="2206625" y="2736850"/>
          <p14:tracePt t="20142" x="2197100" y="2744788"/>
          <p14:tracePt t="20150" x="2197100" y="2752725"/>
          <p14:tracePt t="20162" x="2197100" y="2760663"/>
          <p14:tracePt t="20163" x="2197100" y="2770188"/>
          <p14:tracePt t="20177" x="2189163" y="2778125"/>
          <p14:tracePt t="20185" x="2189163" y="2786063"/>
          <p14:tracePt t="20190" x="2189163" y="2794000"/>
          <p14:tracePt t="20198" x="2181225" y="2794000"/>
          <p14:tracePt t="20204" x="2181225" y="2803525"/>
          <p14:tracePt t="20212" x="2181225" y="2811463"/>
          <p14:tracePt t="20225" x="2181225" y="2819400"/>
          <p14:tracePt t="20233" x="2181225" y="2836863"/>
          <p14:tracePt t="20246" x="2181225" y="2844800"/>
          <p14:tracePt t="20253" x="2181225" y="2852738"/>
          <p14:tracePt t="20261" x="2181225" y="2860675"/>
          <p14:tracePt t="20269" x="2181225" y="2868613"/>
          <p14:tracePt t="20274" x="2181225" y="2878138"/>
          <p14:tracePt t="20287" x="2181225" y="2894013"/>
          <p14:tracePt t="20295" x="2181225" y="2901950"/>
          <p14:tracePt t="20310" x="2181225" y="2911475"/>
          <p14:tracePt t="20315" x="2181225" y="2919413"/>
          <p14:tracePt t="20322" x="2181225" y="2927350"/>
          <p14:tracePt t="20336" x="2181225" y="2935288"/>
          <p14:tracePt t="20357" x="2181225" y="2943225"/>
          <p14:tracePt t="20392" x="2181225" y="2952750"/>
          <p14:tracePt t="20523" x="2181225" y="2960688"/>
          <p14:tracePt t="20649" x="2189163" y="2960688"/>
          <p14:tracePt t="20683" x="2197100" y="2960688"/>
          <p14:tracePt t="21085" x="2165350" y="2927350"/>
          <p14:tracePt t="21092" x="2114550" y="2852738"/>
          <p14:tracePt t="21098" x="2073275" y="2786063"/>
          <p14:tracePt t="21105" x="2039938" y="2728913"/>
          <p14:tracePt t="21112" x="2024063" y="2670175"/>
          <p14:tracePt t="21120" x="1990725" y="2603500"/>
          <p14:tracePt t="21126" x="1965325" y="2536825"/>
          <p14:tracePt t="21136" x="1949450" y="2446338"/>
          <p14:tracePt t="21140" x="1941513" y="2363788"/>
          <p14:tracePt t="21147" x="1941513" y="2281238"/>
          <p14:tracePt t="21155" x="1941513" y="2214563"/>
          <p14:tracePt t="21162" x="1941513" y="2122488"/>
          <p14:tracePt t="21169" x="1941513" y="2065338"/>
          <p14:tracePt t="21176" x="1949450" y="1998663"/>
          <p14:tracePt t="21183" x="1965325" y="1924050"/>
          <p14:tracePt t="21189" x="1990725" y="1874838"/>
          <p14:tracePt t="21196" x="2006600" y="1841500"/>
          <p14:tracePt t="21203" x="2024063" y="1808163"/>
          <p14:tracePt t="21210" x="2047875" y="1782763"/>
          <p14:tracePt t="21219" x="2073275" y="1749425"/>
          <p14:tracePt t="21224" x="2098675" y="1716088"/>
          <p14:tracePt t="21231" x="2139950" y="1674813"/>
          <p14:tracePt t="21237" x="2173288" y="1641475"/>
          <p14:tracePt t="21245" x="2197100" y="1625600"/>
          <p14:tracePt t="21252" x="2239963" y="1608138"/>
          <p14:tracePt t="21259" x="2273300" y="1592263"/>
          <p14:tracePt t="21266" x="2322513" y="1566863"/>
          <p14:tracePt t="21272" x="2355850" y="1550988"/>
          <p14:tracePt t="21279" x="2405063" y="1533525"/>
          <p14:tracePt t="21286" x="2438400" y="1517650"/>
          <p14:tracePt t="21293" x="2497138" y="1509713"/>
          <p14:tracePt t="21302" x="2528888" y="1500188"/>
          <p14:tracePt t="21306" x="2579688" y="1476375"/>
          <p14:tracePt t="21314" x="2620963" y="1468438"/>
          <p14:tracePt t="21321" x="2654300" y="1458913"/>
          <p14:tracePt t="21328" x="2687638" y="1450975"/>
          <p14:tracePt t="21335" x="2728913" y="1450975"/>
          <p14:tracePt t="21342" x="2770188" y="1443038"/>
          <p14:tracePt t="21349" x="2803525" y="1435100"/>
          <p14:tracePt t="21355" x="2852738" y="1425575"/>
          <p14:tracePt t="21363" x="2894013" y="1425575"/>
          <p14:tracePt t="21369" x="2935288" y="1425575"/>
          <p14:tracePt t="21376" x="2968625" y="1417638"/>
          <p14:tracePt t="21385" x="2994025" y="1417638"/>
          <p14:tracePt t="21390" x="3027363" y="1417638"/>
          <p14:tracePt t="21397" x="3052763" y="1417638"/>
          <p14:tracePt t="21404" x="3076575" y="1417638"/>
          <p14:tracePt t="21412" x="3094038" y="1417638"/>
          <p14:tracePt t="21420" x="3109913" y="1425575"/>
          <p14:tracePt t="21426" x="3135313" y="1435100"/>
          <p14:tracePt t="21433" x="3151188" y="1443038"/>
          <p14:tracePt t="21439" x="3168650" y="1458913"/>
          <p14:tracePt t="21447" x="3192463" y="1468438"/>
          <p14:tracePt t="21453" x="3209925" y="1476375"/>
          <p14:tracePt t="21460" x="3225800" y="1500188"/>
          <p14:tracePt t="21470" x="3243263" y="1525588"/>
          <p14:tracePt t="21473" x="3251200" y="1550988"/>
          <p14:tracePt t="21481" x="3259138" y="1576388"/>
          <p14:tracePt t="21489" x="3267075" y="1600200"/>
          <p14:tracePt t="21495" x="3267075" y="1633538"/>
          <p14:tracePt t="21502" x="3267075" y="1666875"/>
          <p14:tracePt t="21509" x="3267075" y="1700213"/>
          <p14:tracePt t="21515" x="3267075" y="1741488"/>
          <p14:tracePt t="21523" x="3259138" y="1774825"/>
          <p14:tracePt t="21531" x="3243263" y="1808163"/>
          <p14:tracePt t="21536" x="3235325" y="1849438"/>
          <p14:tracePt t="21544" x="3225800" y="1882775"/>
          <p14:tracePt t="21552" x="3217863" y="1906588"/>
          <p14:tracePt t="21558" x="3201988" y="1931988"/>
          <p14:tracePt t="21565" x="3192463" y="1949450"/>
          <p14:tracePt t="21571" x="3184525" y="1973263"/>
          <p14:tracePt t="21579" x="3168650" y="1998663"/>
          <p14:tracePt t="21586" x="3151188" y="2024063"/>
          <p14:tracePt t="21593" x="3127375" y="2047875"/>
          <p14:tracePt t="21600" x="3101975" y="2073275"/>
          <p14:tracePt t="21607" x="3068638" y="2098675"/>
          <p14:tracePt t="21614" x="3027363" y="2122488"/>
          <p14:tracePt t="21620" x="2968625" y="2139950"/>
          <p14:tracePt t="21628" x="2894013" y="2173288"/>
          <p14:tracePt t="21636" x="2819400" y="2197100"/>
          <p14:tracePt t="21641" x="2762250" y="2206625"/>
          <p14:tracePt t="21648" x="2720975" y="2206625"/>
          <p14:tracePt t="21656" x="2662238" y="2206625"/>
          <p14:tracePt t="21662" x="2603500" y="2197100"/>
          <p14:tracePt t="21669" x="2562225" y="2173288"/>
          <p14:tracePt t="21676" x="2513013" y="2155825"/>
          <p14:tracePt t="21690" x="2446338" y="2122488"/>
          <p14:tracePt t="21696" x="2422525" y="2106613"/>
          <p14:tracePt t="21704" x="2405063" y="2089150"/>
          <p14:tracePt t="21710" x="2389188" y="2081213"/>
          <p14:tracePt t="21718" x="2379663" y="2065338"/>
          <p14:tracePt t="21725" x="2371725" y="2047875"/>
          <p14:tracePt t="21731" x="2363788" y="2032000"/>
          <p14:tracePt t="21741" x="2355850" y="2014538"/>
          <p14:tracePt t="21746" x="2355850" y="1990725"/>
          <p14:tracePt t="21753" x="2347913" y="1973263"/>
          <p14:tracePt t="21760" x="2347913" y="1939925"/>
          <p14:tracePt t="21768" x="2347913" y="1924050"/>
          <p14:tracePt t="21773" x="2347913" y="1890713"/>
          <p14:tracePt t="21780" x="2363788" y="1857375"/>
          <p14:tracePt t="21787" x="2371725" y="1824038"/>
          <p14:tracePt t="21794" x="2389188" y="1800225"/>
          <p14:tracePt t="21803" x="2413000" y="1766888"/>
          <p14:tracePt t="21808" x="2430463" y="1741488"/>
          <p14:tracePt t="21816" x="2454275" y="1725613"/>
          <p14:tracePt t="21822" x="2471738" y="1700213"/>
          <p14:tracePt t="21829" x="2479675" y="1682750"/>
          <p14:tracePt t="21836" x="2497138" y="1674813"/>
          <p14:tracePt t="21843" x="2513013" y="1658938"/>
          <p14:tracePt t="21852" x="2520950" y="1658938"/>
          <p14:tracePt t="21856" x="2528888" y="1651000"/>
          <p14:tracePt t="21864" x="2538413" y="1641475"/>
          <p14:tracePt t="21872" x="2546350" y="1633538"/>
          <p14:tracePt t="21878" x="2562225" y="1633538"/>
          <p14:tracePt t="21886" x="2571750" y="1633538"/>
          <p14:tracePt t="21891" x="2579688" y="1633538"/>
          <p14:tracePt t="21899" x="2603500" y="1633538"/>
          <p14:tracePt t="21904" x="2613025" y="1633538"/>
          <p14:tracePt t="21912" x="2628900" y="1633538"/>
          <p14:tracePt t="21920" x="2646363" y="1641475"/>
          <p14:tracePt t="21926" x="2662238" y="1651000"/>
          <p14:tracePt t="21933" x="2670175" y="1666875"/>
          <p14:tracePt t="21939" x="2679700" y="1674813"/>
          <p14:tracePt t="21946" x="2695575" y="1692275"/>
          <p14:tracePt t="21953" x="2711450" y="1708150"/>
          <p14:tracePt t="21961" x="2728913" y="1733550"/>
          <p14:tracePt t="21970" x="2736850" y="1741488"/>
          <p14:tracePt t="21974" x="2736850" y="1766888"/>
          <p14:tracePt t="21987" x="2754313" y="1782763"/>
          <p14:tracePt t="21989" x="2762250" y="1808163"/>
          <p14:tracePt t="21996" x="2770188" y="1816100"/>
          <p14:tracePt t="22003" x="2778125" y="1841500"/>
          <p14:tracePt t="22008" x="2778125" y="1849438"/>
          <p14:tracePt t="22404" x="2778125" y="1898650"/>
          <p14:tracePt t="22411" x="2770188" y="1957388"/>
          <p14:tracePt t="22418" x="2770188" y="2006600"/>
          <p14:tracePt t="22425" x="2762250" y="2065338"/>
          <p14:tracePt t="22432" x="2762250" y="2122488"/>
          <p14:tracePt t="22440" x="2762250" y="2181225"/>
          <p14:tracePt t="22447" x="2762250" y="2238375"/>
          <p14:tracePt t="22454" x="2762250" y="2281238"/>
          <p14:tracePt t="22460" x="2762250" y="2322513"/>
          <p14:tracePt t="22468" x="2762250" y="2363788"/>
          <p14:tracePt t="22474" x="2762250" y="2420938"/>
          <p14:tracePt t="22481" x="2762250" y="2479675"/>
          <p14:tracePt t="22491" x="2762250" y="2536825"/>
          <p14:tracePt t="22495" x="2762250" y="2603500"/>
          <p14:tracePt t="22502" x="2762250" y="2662238"/>
          <p14:tracePt t="22509" x="2762250" y="2744788"/>
          <p14:tracePt t="22516" x="2762250" y="2811463"/>
          <p14:tracePt t="22523" x="2762250" y="2868613"/>
          <p14:tracePt t="22530" x="2762250" y="2927350"/>
          <p14:tracePt t="22536" x="2762250" y="2986088"/>
          <p14:tracePt t="22543" x="2770188" y="3043238"/>
          <p14:tracePt t="22550" x="2778125" y="3084513"/>
          <p14:tracePt t="22558" x="2778125" y="3143250"/>
          <p14:tracePt t="22564" x="2778125" y="3184525"/>
          <p14:tracePt t="22573" x="2778125" y="3241675"/>
          <p14:tracePt t="22578" x="2778125" y="3284538"/>
          <p14:tracePt t="22585" x="2786063" y="3325813"/>
          <p14:tracePt t="22591" x="2786063" y="3375025"/>
          <p14:tracePt t="22599" x="2795588" y="3400425"/>
          <p14:tracePt t="22607" x="2795588" y="3449638"/>
          <p14:tracePt t="22613" x="2803525" y="3490913"/>
          <p14:tracePt t="22620" x="2811463" y="3532188"/>
          <p14:tracePt t="22627" x="2811463" y="3582988"/>
          <p14:tracePt t="22634" x="2819400" y="3606800"/>
          <p14:tracePt t="22641" x="2819400" y="3640138"/>
          <p14:tracePt t="22648" x="2828925" y="3681413"/>
          <p14:tracePt t="22657" x="2836863" y="3732213"/>
          <p14:tracePt t="22663" x="2844800" y="3765550"/>
          <p14:tracePt t="22669" x="2852738" y="3781425"/>
          <p14:tracePt t="22676" x="2870200" y="3814763"/>
          <p14:tracePt t="22683" x="2870200" y="3848100"/>
          <p14:tracePt t="22690" x="2878138" y="3871913"/>
          <p14:tracePt t="22696" x="2886075" y="3897313"/>
          <p14:tracePt t="22703" x="2894013" y="3914775"/>
          <p14:tracePt t="22710" x="2894013" y="3938588"/>
          <p14:tracePt t="22717" x="2903538" y="3971925"/>
          <p14:tracePt t="22724" x="2911475" y="3997325"/>
          <p14:tracePt t="22731" x="2911475" y="4021138"/>
          <p14:tracePt t="22739" x="2919413" y="4054475"/>
          <p14:tracePt t="22744" x="2927350" y="4087813"/>
          <p14:tracePt t="22751" x="2927350" y="4113213"/>
          <p14:tracePt t="22758" x="2935288" y="4129088"/>
          <p14:tracePt t="22765" x="2935288" y="4154488"/>
          <p14:tracePt t="22772" x="2944813" y="4171950"/>
          <p14:tracePt t="22779" x="2944813" y="4179888"/>
          <p14:tracePt t="22786" x="2944813" y="4195763"/>
          <p14:tracePt t="22793" x="2944813" y="4203700"/>
          <p14:tracePt t="22800" x="2944813" y="4213225"/>
          <p14:tracePt t="22807" x="2952750" y="4229100"/>
          <p14:tracePt t="22813" x="2952750" y="4237038"/>
          <p14:tracePt t="22821" x="2960688" y="4246563"/>
          <p14:tracePt t="22828" x="2968625" y="4254500"/>
          <p14:tracePt t="22835" x="2968625" y="4262438"/>
          <p14:tracePt t="22848" x="2968625" y="4270375"/>
          <p14:tracePt t="22856" x="2968625" y="4278313"/>
          <p14:tracePt t="22862" x="2978150" y="4287838"/>
          <p14:tracePt t="22897" x="2978150" y="4295775"/>
          <p14:tracePt t="22911" x="2978150" y="4303713"/>
          <p14:tracePt t="22980" x="2986088" y="4303713"/>
          <p14:tracePt t="25003" x="2986088" y="4262438"/>
          <p14:tracePt t="25011" x="2968625" y="4229100"/>
          <p14:tracePt t="25017" x="2960688" y="4195763"/>
          <p14:tracePt t="25024" x="2944813" y="4162425"/>
          <p14:tracePt t="25032" x="2919413" y="4129088"/>
          <p14:tracePt t="25038" x="2919413" y="4105275"/>
          <p14:tracePt t="25045" x="2911475" y="4087813"/>
          <p14:tracePt t="25052" x="2911475" y="4064000"/>
          <p14:tracePt t="25059" x="2903538" y="4046538"/>
          <p14:tracePt t="25066" x="2903538" y="4030663"/>
          <p14:tracePt t="25073" x="2903538" y="4013200"/>
          <p14:tracePt t="25079" x="2894013" y="3989388"/>
          <p14:tracePt t="25086" x="2894013" y="3979863"/>
          <p14:tracePt t="25094" x="2894013" y="3956050"/>
          <p14:tracePt t="25100" x="2894013" y="3938588"/>
          <p14:tracePt t="25107" x="2894013" y="3922713"/>
          <p14:tracePt t="25116" x="2903538" y="3897313"/>
          <p14:tracePt t="25121" x="2911475" y="3871913"/>
          <p14:tracePt t="25129" x="2911475" y="3848100"/>
          <p14:tracePt t="25134" x="2911475" y="3830638"/>
          <p14:tracePt t="25142" x="2927350" y="3806825"/>
          <p14:tracePt t="25150" x="2935288" y="3789363"/>
          <p14:tracePt t="25155" x="2944813" y="3765550"/>
          <p14:tracePt t="25162" x="2960688" y="3732213"/>
          <p14:tracePt t="25171" x="2968625" y="3714750"/>
          <p14:tracePt t="25176" x="2986088" y="3690938"/>
          <p14:tracePt t="25183" x="2994025" y="3665538"/>
          <p14:tracePt t="25189" x="3009900" y="3640138"/>
          <p14:tracePt t="25199" x="3019425" y="3624263"/>
          <p14:tracePt t="25204" x="3027363" y="3598863"/>
          <p14:tracePt t="25210" x="3043238" y="3573463"/>
          <p14:tracePt t="25218" x="3060700" y="3557588"/>
          <p14:tracePt t="25225" x="3076575" y="3524250"/>
          <p14:tracePt t="25233" x="3101975" y="3498850"/>
          <p14:tracePt t="25238" x="3117850" y="3467100"/>
          <p14:tracePt t="25245" x="3143250" y="3433763"/>
          <p14:tracePt t="25252" x="3184525" y="3390900"/>
          <p14:tracePt t="25259" x="3225800" y="3341688"/>
          <p14:tracePt t="25267" x="3259138" y="3308350"/>
          <p14:tracePt t="25273" x="3300413" y="3259138"/>
          <p14:tracePt t="25282" x="3333750" y="3217863"/>
          <p14:tracePt t="25286" x="3384550" y="3184525"/>
          <p14:tracePt t="25294" x="3408363" y="3159125"/>
          <p14:tracePt t="25301" x="3433763" y="3135313"/>
          <p14:tracePt t="25308" x="3459163" y="3109913"/>
          <p14:tracePt t="25317" x="3475038" y="3092450"/>
          <p14:tracePt t="25321" x="3500438" y="3076575"/>
          <p14:tracePt t="25328" x="3508375" y="3060700"/>
          <p14:tracePt t="25335" x="3516313" y="3051175"/>
          <p14:tracePt t="25342" x="3533775" y="3043238"/>
          <p14:tracePt t="25350" x="3549650" y="3027363"/>
          <p14:tracePt t="25356" x="3567113" y="3009900"/>
          <p14:tracePt t="25364" x="3582988" y="3001963"/>
          <p14:tracePt t="25369" x="3608388" y="2994025"/>
          <p14:tracePt t="25376" x="3632200" y="2968625"/>
          <p14:tracePt t="25385" x="3657600" y="2952750"/>
          <p14:tracePt t="25390" x="3690938" y="2927350"/>
          <p14:tracePt t="25400" x="3716338" y="2911475"/>
          <p14:tracePt t="25405" x="3748088" y="2886075"/>
          <p14:tracePt t="25412" x="3781425" y="2852738"/>
          <p14:tracePt t="25418" x="3822700" y="2827338"/>
          <p14:tracePt t="25425" x="3856038" y="2803525"/>
          <p14:tracePt t="25433" x="3881438" y="2778125"/>
          <p14:tracePt t="25439" x="3906838" y="2752725"/>
          <p14:tracePt t="25446" x="3930650" y="2736850"/>
          <p14:tracePt t="25453" x="3940175" y="2711450"/>
          <p14:tracePt t="25460" x="3956050" y="2703513"/>
          <p14:tracePt t="25467" x="3973513" y="2695575"/>
          <p14:tracePt t="25474" x="3989388" y="2678113"/>
          <p14:tracePt t="25481" x="3997325" y="2670175"/>
          <p14:tracePt t="25487" x="4005263" y="2662238"/>
          <p14:tracePt t="25495" x="4022725" y="2662238"/>
          <p14:tracePt t="25501" x="4030663" y="2654300"/>
          <p14:tracePt t="25509" x="4030663" y="2644775"/>
          <p14:tracePt t="25516" x="4038600" y="2636838"/>
          <p14:tracePt t="25523" x="4056063" y="2636838"/>
          <p14:tracePt t="25536" x="4064000" y="2628900"/>
          <p14:tracePt t="25544" x="4071938" y="2628900"/>
          <p14:tracePt t="25550" x="4079875" y="2620963"/>
          <p14:tracePt t="25557" x="4089400" y="2611438"/>
          <p14:tracePt t="25564" x="4097338" y="2611438"/>
          <p14:tracePt t="25570" x="4105275" y="2611438"/>
          <p14:tracePt t="25578" x="4113213" y="2611438"/>
          <p14:tracePt t="25585" x="4122738" y="2611438"/>
          <p14:tracePt t="25591" x="4138613" y="2603500"/>
          <p14:tracePt t="25600" x="4146550" y="2603500"/>
          <p14:tracePt t="25606" x="4154488" y="2595563"/>
          <p14:tracePt t="25612" x="4171950" y="2595563"/>
          <p14:tracePt t="25618" x="4179888" y="2587625"/>
          <p14:tracePt t="25626" x="4187825" y="2587625"/>
          <p14:tracePt t="25633" x="4197350" y="2587625"/>
          <p14:tracePt t="25640" x="4205288" y="2587625"/>
          <p14:tracePt t="25647" x="4213225" y="2587625"/>
          <p14:tracePt t="25653" x="4221163" y="2587625"/>
          <p14:tracePt t="25660" x="4229100" y="2587625"/>
          <p14:tracePt t="25675" x="4246563" y="2587625"/>
          <p14:tracePt t="25695" x="4254500" y="2587625"/>
          <p14:tracePt t="25701" x="4262438" y="2587625"/>
          <p14:tracePt t="25716" x="4271963" y="2587625"/>
          <p14:tracePt t="25736" x="4279900" y="2587625"/>
          <p14:tracePt t="25744" x="4287838" y="2587625"/>
          <p14:tracePt t="25758" x="4295775" y="2587625"/>
          <p14:tracePt t="25767" x="4305300" y="2587625"/>
          <p14:tracePt t="25771" x="4313238" y="2587625"/>
          <p14:tracePt t="25779" x="4321175" y="2587625"/>
          <p14:tracePt t="25785" x="4337050" y="2587625"/>
          <p14:tracePt t="25800" x="4346575" y="2587625"/>
          <p14:tracePt t="25805" x="4362450" y="2587625"/>
          <p14:tracePt t="25819" x="4370388" y="2587625"/>
          <p14:tracePt t="25826" x="4379913" y="2587625"/>
          <p14:tracePt t="25850" x="4387850" y="2587625"/>
          <p14:tracePt t="25861" x="4395788" y="2587625"/>
          <p14:tracePt t="25882" x="4403725" y="2587625"/>
          <p14:tracePt t="30326" x="4411663" y="2587625"/>
          <p14:tracePt t="30334" x="4429125" y="2579688"/>
          <p14:tracePt t="30340" x="4454525" y="2562225"/>
          <p14:tracePt t="30347" x="4478338" y="2554288"/>
          <p14:tracePt t="30354" x="4529138" y="2546350"/>
          <p14:tracePt t="30361" x="4560888" y="2536825"/>
          <p14:tracePt t="30369" x="4603750" y="2536825"/>
          <p14:tracePt t="30377" x="4645025" y="2528888"/>
          <p14:tracePt t="30382" x="4678363" y="2528888"/>
          <p14:tracePt t="30389" x="4711700" y="2528888"/>
          <p14:tracePt t="30395" x="4752975" y="2520950"/>
          <p14:tracePt t="30404" x="4794250" y="2520950"/>
          <p14:tracePt t="30410" x="4851400" y="2513013"/>
          <p14:tracePt t="30417" x="4910138" y="2513013"/>
          <p14:tracePt t="30424" x="4967288" y="2495550"/>
          <p14:tracePt t="30430" x="5010150" y="2487613"/>
          <p14:tracePt t="30437" x="5059363" y="2487613"/>
          <p14:tracePt t="30444" x="5100638" y="2479675"/>
          <p14:tracePt t="30451" x="5159375" y="2471738"/>
          <p14:tracePt t="30460" x="5200650" y="2462213"/>
          <p14:tracePt t="30465" x="5257800" y="2454275"/>
          <p14:tracePt t="30472" x="5324475" y="2430463"/>
          <p14:tracePt t="30479" x="5391150" y="2420938"/>
          <p14:tracePt t="30485" x="5448300" y="2413000"/>
          <p14:tracePt t="30493" x="5499100" y="2397125"/>
          <p14:tracePt t="30500" x="5556250" y="2387600"/>
          <p14:tracePt t="30506" x="5614988" y="2363788"/>
          <p14:tracePt t="30513" x="5673725" y="2346325"/>
          <p14:tracePt t="30520" x="5730875" y="2338388"/>
          <p14:tracePt t="30527" x="5797550" y="2312988"/>
          <p14:tracePt t="30535" x="5864225" y="2297113"/>
          <p14:tracePt t="30541" x="5921375" y="2289175"/>
          <p14:tracePt t="30548" x="5980113" y="2263775"/>
          <p14:tracePt t="30555" x="6037263" y="2263775"/>
          <p14:tracePt t="30562" x="6096000" y="2255838"/>
          <p14:tracePt t="30569" x="6170613" y="2247900"/>
          <p14:tracePt t="30577" x="6211888" y="2238375"/>
          <p14:tracePt t="30583" x="6270625" y="2238375"/>
          <p14:tracePt t="30590" x="6311900" y="2238375"/>
          <p14:tracePt t="30596" x="6369050" y="2238375"/>
          <p14:tracePt t="30604" x="6411913" y="2238375"/>
          <p14:tracePt t="30610" x="6453188" y="2238375"/>
          <p14:tracePt t="30618" x="6502400" y="2238375"/>
          <p14:tracePt t="30625" x="6527800" y="2238375"/>
          <p14:tracePt t="30631" x="6569075" y="2238375"/>
          <p14:tracePt t="30639" x="6602413" y="2238375"/>
          <p14:tracePt t="30645" x="6643688" y="2238375"/>
          <p14:tracePt t="30652" x="6677025" y="2238375"/>
          <p14:tracePt t="30661" x="6700838" y="2238375"/>
          <p14:tracePt t="30666" x="6726238" y="2238375"/>
          <p14:tracePt t="30674" x="6751638" y="2238375"/>
          <p14:tracePt t="30679" x="6775450" y="2238375"/>
          <p14:tracePt t="30687" x="6784975" y="2238375"/>
          <p14:tracePt t="30695" x="6808788" y="2238375"/>
          <p14:tracePt t="30700" x="6834188" y="2247900"/>
          <p14:tracePt t="30708" x="6842125" y="2247900"/>
          <p14:tracePt t="30713" x="6850063" y="2247900"/>
          <p14:tracePt t="30721" x="6859588" y="2247900"/>
          <p14:tracePt t="30743" x="6867525" y="2247900"/>
          <p14:tracePt t="30749" x="6875463" y="2247900"/>
          <p14:tracePt t="30776" x="6883400" y="2247900"/>
          <p14:tracePt t="30790" x="6892925" y="2247900"/>
          <p14:tracePt t="30853" x="6892925" y="2255838"/>
          <p14:tracePt t="30866" x="6892925" y="2263775"/>
          <p14:tracePt t="30879" x="6892925" y="2271713"/>
          <p14:tracePt t="30900" x="6892925" y="2281238"/>
          <p14:tracePt t="30909" x="6900863" y="2281238"/>
          <p14:tracePt t="30914" x="6900863" y="2289175"/>
          <p14:tracePt t="30928" x="6900863" y="2297113"/>
          <p14:tracePt t="30936" x="6900863" y="2305050"/>
          <p14:tracePt t="30949" x="6900863" y="2312988"/>
          <p14:tracePt t="30963" x="6900863" y="2322513"/>
          <p14:tracePt t="30970" x="6900863" y="2330450"/>
          <p14:tracePt t="30984" x="6892925" y="2346325"/>
          <p14:tracePt t="30991" x="6875463" y="2363788"/>
          <p14:tracePt t="30997" x="6859588" y="2379663"/>
          <p14:tracePt t="31004" x="6842125" y="2397125"/>
          <p14:tracePt t="31011" x="6818313" y="2413000"/>
          <p14:tracePt t="31018" x="6792913" y="2430463"/>
          <p14:tracePt t="31026" x="6767513" y="2438400"/>
          <p14:tracePt t="31032" x="6759575" y="2446338"/>
          <p14:tracePt t="31039" x="6734175" y="2454275"/>
          <p14:tracePt t="31045" x="6726238" y="2454275"/>
          <p14:tracePt t="31052" x="6718300" y="2454275"/>
          <p14:tracePt t="31066" x="6718300" y="2462213"/>
          <p14:tracePt t="31073" x="6710363" y="2462213"/>
          <p14:tracePt t="31087" x="6700838" y="2462213"/>
          <p14:tracePt t="31101" x="6700838" y="2471738"/>
          <p14:tracePt t="31109" x="6684963" y="2471738"/>
          <p14:tracePt t="31115" x="6659563" y="2479675"/>
          <p14:tracePt t="31121" x="6618288" y="2487613"/>
          <p14:tracePt t="31129" x="6577013" y="2495550"/>
          <p14:tracePt t="31135" x="6543675" y="2505075"/>
          <p14:tracePt t="31143" x="6494463" y="2513013"/>
          <p14:tracePt t="31149" x="6469063" y="2520950"/>
          <p14:tracePt t="31156" x="6435725" y="2528888"/>
          <p14:tracePt t="31163" x="6419850" y="2536825"/>
          <p14:tracePt t="31170" x="6402388" y="2536825"/>
          <p14:tracePt t="31177" x="6394450" y="2536825"/>
          <p14:tracePt t="31190" x="6386513" y="2536825"/>
          <p14:tracePt t="31198" x="6378575" y="2536825"/>
          <p14:tracePt t="31232" x="6369050" y="2536825"/>
          <p14:tracePt t="31365" x="6378575" y="2536825"/>
          <p14:tracePt t="31371" x="6394450" y="2536825"/>
          <p14:tracePt t="31378" x="6402388" y="2536825"/>
          <p14:tracePt t="31385" x="6427788" y="2536825"/>
          <p14:tracePt t="31394" x="6461125" y="2528888"/>
          <p14:tracePt t="31399" x="6494463" y="2528888"/>
          <p14:tracePt t="31406" x="6518275" y="2528888"/>
          <p14:tracePt t="31412" x="6551613" y="2528888"/>
          <p14:tracePt t="31419" x="6584950" y="2528888"/>
          <p14:tracePt t="31427" x="6610350" y="2528888"/>
          <p14:tracePt t="31434" x="6643688" y="2528888"/>
          <p14:tracePt t="31440" x="6667500" y="2528888"/>
          <p14:tracePt t="31447" x="6677025" y="2528888"/>
          <p14:tracePt t="31455" x="6700838" y="2528888"/>
          <p14:tracePt t="31462" x="6718300" y="2528888"/>
          <p14:tracePt t="31468" x="6734175" y="2528888"/>
          <p14:tracePt t="31477" x="6759575" y="2528888"/>
          <p14:tracePt t="31482" x="6775450" y="2528888"/>
          <p14:tracePt t="31489" x="6792913" y="2528888"/>
          <p14:tracePt t="31496" x="6808788" y="2528888"/>
          <p14:tracePt t="31503" x="6834188" y="2528888"/>
          <p14:tracePt t="31511" x="6850063" y="2528888"/>
          <p14:tracePt t="31517" x="6875463" y="2528888"/>
          <p14:tracePt t="31524" x="6900863" y="2528888"/>
          <p14:tracePt t="31530" x="6916738" y="2528888"/>
          <p14:tracePt t="31538" x="6942138" y="2528888"/>
          <p14:tracePt t="31544" x="6967538" y="2528888"/>
          <p14:tracePt t="31551" x="6983413" y="2528888"/>
          <p14:tracePt t="31561" x="7008813" y="2520950"/>
          <p14:tracePt t="31564" x="7024688" y="2520950"/>
          <p14:tracePt t="31572" x="7032625" y="2513013"/>
          <p14:tracePt t="31578" x="7058025" y="2513013"/>
          <p14:tracePt t="31586" x="7073900" y="2513013"/>
          <p14:tracePt t="31595" x="7083425" y="2505075"/>
          <p14:tracePt t="31600" x="7091363" y="2505075"/>
          <p14:tracePt t="31606" x="7107238" y="2505075"/>
          <p14:tracePt t="31621" x="7116763" y="2505075"/>
          <p14:tracePt t="31628" x="7132638" y="2505075"/>
          <p14:tracePt t="31642" x="7150100" y="2505075"/>
          <p14:tracePt t="31649" x="7158038" y="2505075"/>
          <p14:tracePt t="31655" x="7165975" y="2505075"/>
          <p14:tracePt t="31662" x="7173913" y="2505075"/>
          <p14:tracePt t="31677" x="7181850" y="2505075"/>
          <p14:tracePt t="31683" x="7199313" y="2505075"/>
          <p14:tracePt t="31690" x="7207250" y="2505075"/>
          <p14:tracePt t="31697" x="7224713" y="2505075"/>
          <p14:tracePt t="31704" x="7240588" y="2505075"/>
          <p14:tracePt t="31711" x="7248525" y="2505075"/>
          <p14:tracePt t="31720" x="7265988" y="2513013"/>
          <p14:tracePt t="31724" x="7281863" y="2513013"/>
          <p14:tracePt t="31731" x="7289800" y="2520950"/>
          <p14:tracePt t="31738" x="7315200" y="2520950"/>
          <p14:tracePt t="31745" x="7323138" y="2520950"/>
          <p14:tracePt t="31752" x="7323138" y="2528888"/>
          <p14:tracePt t="31761" x="7331075" y="2528888"/>
          <p14:tracePt t="31765" x="7348538" y="2528888"/>
          <p14:tracePt t="31786" x="7356475" y="2528888"/>
          <p14:tracePt t="31794" x="7364413" y="2528888"/>
          <p14:tracePt t="31821" x="7373938" y="2528888"/>
          <p14:tracePt t="31844" x="7381875" y="2528888"/>
          <p14:tracePt t="36486" x="7240588" y="2520950"/>
          <p14:tracePt t="36494" x="6958013" y="2520950"/>
          <p14:tracePt t="36499" x="6651625" y="2520950"/>
          <p14:tracePt t="36507" x="6369050" y="2520950"/>
          <p14:tracePt t="36513" x="6080125" y="2528888"/>
          <p14:tracePt t="36520" x="5813425" y="2546350"/>
          <p14:tracePt t="36528" x="5573713" y="2579688"/>
          <p14:tracePt t="36534" x="5373688" y="2595563"/>
          <p14:tracePt t="36541" x="5233988" y="2628900"/>
          <p14:tracePt t="36547" x="5084763" y="2678113"/>
          <p14:tracePt t="36555" x="4984750" y="2711450"/>
          <p14:tracePt t="36562" x="4902200" y="2752725"/>
          <p14:tracePt t="36569" x="4835525" y="2786063"/>
          <p14:tracePt t="36577" x="4776788" y="2811463"/>
          <p14:tracePt t="36583" x="4727575" y="2836863"/>
          <p14:tracePt t="36590" x="4694238" y="2852738"/>
          <p14:tracePt t="36597" x="4660900" y="2868613"/>
          <p14:tracePt t="36603" x="4635500" y="2878138"/>
          <p14:tracePt t="36611" x="4611688" y="2886075"/>
          <p14:tracePt t="36618" x="4594225" y="2886075"/>
          <p14:tracePt t="36625" x="4578350" y="2894013"/>
          <p14:tracePt t="36631" x="4552950" y="2901950"/>
          <p14:tracePt t="36638" x="4545013" y="2901950"/>
          <p14:tracePt t="36645" x="4529138" y="2911475"/>
          <p14:tracePt t="36653" x="4503738" y="2911475"/>
          <p14:tracePt t="36661" x="4495800" y="2911475"/>
          <p14:tracePt t="36665" x="4470400" y="2911475"/>
          <p14:tracePt t="36673" x="4454525" y="2911475"/>
          <p14:tracePt t="36679" x="4437063" y="2911475"/>
          <p14:tracePt t="36687" x="4421188" y="2911475"/>
          <p14:tracePt t="36694" x="4403725" y="2911475"/>
          <p14:tracePt t="36700" x="4387850" y="2911475"/>
          <p14:tracePt t="36707" x="4362450" y="2911475"/>
          <p14:tracePt t="36713" x="4346575" y="2911475"/>
          <p14:tracePt t="36721" x="4321175" y="2901950"/>
          <p14:tracePt t="36728" x="4305300" y="2894013"/>
          <p14:tracePt t="36740" x="4279900" y="2878138"/>
          <p14:tracePt t="36741" x="4271963" y="2878138"/>
          <p14:tracePt t="36749" x="4246563" y="2852738"/>
          <p14:tracePt t="36756" x="4229100" y="2836863"/>
          <p14:tracePt t="36763" x="4213225" y="2819400"/>
          <p14:tracePt t="36770" x="4197350" y="2803525"/>
          <p14:tracePt t="36778" x="4187825" y="2794000"/>
          <p14:tracePt t="36783" x="4187825" y="2786063"/>
          <p14:tracePt t="36790" x="4187825" y="2778125"/>
          <p14:tracePt t="36797" x="4179888" y="2778125"/>
          <p14:tracePt t="36812" x="4179888" y="2770188"/>
          <p14:tracePt t="36826" x="4179888" y="2760663"/>
          <p14:tracePt t="36839" x="4171950" y="2752725"/>
          <p14:tracePt t="36867" x="4171950" y="2744788"/>
          <p14:tracePt t="36874" x="4171950" y="2736850"/>
          <p14:tracePt t="36888" x="4171950" y="2728913"/>
          <p14:tracePt t="36901" x="4179888" y="2719388"/>
          <p14:tracePt t="36907" x="4179888" y="2711450"/>
          <p14:tracePt t="36936" x="4179888" y="2703513"/>
          <p14:tracePt t="36945" x="4187825" y="2703513"/>
          <p14:tracePt t="36949" x="4187825" y="2695575"/>
          <p14:tracePt t="36963" x="4197350" y="2695575"/>
          <p14:tracePt t="36970" x="4205288" y="2695575"/>
          <p14:tracePt t="36978" x="4205288" y="2686050"/>
          <p14:tracePt t="36984" x="4213225" y="2678113"/>
          <p14:tracePt t="36991" x="4238625" y="2670175"/>
          <p14:tracePt t="36997" x="4262438" y="2654300"/>
          <p14:tracePt t="37004" x="4287838" y="2654300"/>
          <p14:tracePt t="37012" x="4313238" y="2636838"/>
          <p14:tracePt t="37019" x="4346575" y="2636838"/>
          <p14:tracePt t="37028" x="4395788" y="2611438"/>
          <p14:tracePt t="37032" x="4429125" y="2603500"/>
          <p14:tracePt t="37039" x="4470400" y="2595563"/>
          <p14:tracePt t="37046" x="4511675" y="2587625"/>
          <p14:tracePt t="37053" x="4545013" y="2587625"/>
          <p14:tracePt t="37062" x="4586288" y="2587625"/>
          <p14:tracePt t="37067" x="4611688" y="2587625"/>
          <p14:tracePt t="37074" x="4635500" y="2587625"/>
          <p14:tracePt t="37081" x="4652963" y="2587625"/>
          <p14:tracePt t="37088" x="4660900" y="2587625"/>
          <p14:tracePt t="37095" x="4668838" y="2595563"/>
          <p14:tracePt t="37102" x="4678363" y="2595563"/>
          <p14:tracePt t="37111" x="4686300" y="2595563"/>
          <p14:tracePt t="37123" x="4694238" y="2595563"/>
          <p14:tracePt t="37129" x="4694238" y="2603500"/>
          <p14:tracePt t="37136" x="4702175" y="2611438"/>
          <p14:tracePt t="37145" x="4711700" y="2620963"/>
          <p14:tracePt t="37157" x="4719638" y="2628900"/>
          <p14:tracePt t="37164" x="4727575" y="2644775"/>
          <p14:tracePt t="37171" x="4727575" y="2654300"/>
          <p14:tracePt t="37178" x="4735513" y="2670175"/>
          <p14:tracePt t="37185" x="4735513" y="2678113"/>
          <p14:tracePt t="37191" x="4735513" y="2703513"/>
          <p14:tracePt t="37198" x="4735513" y="2719388"/>
          <p14:tracePt t="37206" x="4735513" y="2728913"/>
          <p14:tracePt t="37213" x="4735513" y="2736850"/>
          <p14:tracePt t="37220" x="4735513" y="2744788"/>
          <p14:tracePt t="37228" x="4735513" y="2752725"/>
          <p14:tracePt t="37233" x="4735513" y="2760663"/>
          <p14:tracePt t="37240" x="4735513" y="2770188"/>
          <p14:tracePt t="37261" x="4735513" y="2778125"/>
          <p14:tracePt t="37275" x="4735513" y="2786063"/>
          <p14:tracePt t="37295" x="4735513" y="2794000"/>
          <p14:tracePt t="38383" x="4678363" y="2827338"/>
          <p14:tracePt t="38390" x="4570413" y="2886075"/>
          <p14:tracePt t="38397" x="4462463" y="2935288"/>
          <p14:tracePt t="38403" x="4354513" y="2994025"/>
          <p14:tracePt t="38410" x="4254500" y="3060700"/>
          <p14:tracePt t="38418" x="4154488" y="3101975"/>
          <p14:tracePt t="38425" x="4048125" y="3159125"/>
          <p14:tracePt t="38434" x="3963988" y="3217863"/>
          <p14:tracePt t="38439" x="3848100" y="3284538"/>
          <p14:tracePt t="38446" x="3740150" y="3367088"/>
          <p14:tracePt t="38453" x="3641725" y="3433763"/>
          <p14:tracePt t="38460" x="3533775" y="3498850"/>
          <p14:tracePt t="38467" x="3449638" y="3557588"/>
          <p14:tracePt t="38474" x="3359150" y="3624263"/>
          <p14:tracePt t="38483" x="3284538" y="3665538"/>
          <p14:tracePt t="38488" x="3217863" y="3706813"/>
          <p14:tracePt t="38495" x="3168650" y="3765550"/>
          <p14:tracePt t="38502" x="3109913" y="3806825"/>
          <p14:tracePt t="38509" x="3060700" y="3840163"/>
          <p14:tracePt t="38517" x="3019425" y="3871913"/>
          <p14:tracePt t="38523" x="2960688" y="3914775"/>
          <p14:tracePt t="38530" x="2911475" y="3946525"/>
          <p14:tracePt t="38536" x="2870200" y="3989388"/>
          <p14:tracePt t="38543" x="2836863" y="4021138"/>
          <p14:tracePt t="38550" x="2803525" y="4064000"/>
          <p14:tracePt t="38558" x="2778125" y="4097338"/>
          <p14:tracePt t="38567" x="2736850" y="4162425"/>
          <p14:tracePt t="38571" x="2695575" y="4213225"/>
          <p14:tracePt t="38578" x="2670175" y="4270375"/>
          <p14:tracePt t="38585" x="2628900" y="4321175"/>
          <p14:tracePt t="38592" x="2595563" y="4370388"/>
          <p14:tracePt t="38600" x="2562225" y="4419600"/>
          <p14:tracePt t="38606" x="2528888" y="4470400"/>
          <p14:tracePt t="38613" x="2513013" y="4502150"/>
          <p14:tracePt t="38619" x="2497138" y="4527550"/>
          <p14:tracePt t="38627" x="2487613" y="4545013"/>
          <p14:tracePt t="38636" x="2479675" y="4568825"/>
          <p14:tracePt t="38641" x="2471738" y="4586288"/>
          <p14:tracePt t="38650" x="2471738" y="4594225"/>
          <p14:tracePt t="38656" x="2471738" y="4602163"/>
          <p14:tracePt t="38663" x="2471738" y="4610100"/>
          <p14:tracePt t="38668" x="2471738" y="4619625"/>
          <p14:tracePt t="38676" x="2471738" y="4635500"/>
          <p14:tracePt t="38684" x="2479675" y="4668838"/>
          <p14:tracePt t="38690" x="2479675" y="4684713"/>
          <p14:tracePt t="38697" x="2487613" y="4710113"/>
          <p14:tracePt t="38703" x="2505075" y="4735513"/>
          <p14:tracePt t="38710" x="2513013" y="4759325"/>
          <p14:tracePt t="38717" x="2520950" y="4784725"/>
          <p14:tracePt t="38724" x="2528888" y="4792663"/>
          <p14:tracePt t="38734" x="2538413" y="4818063"/>
          <p14:tracePt t="38738" x="2554288" y="4833938"/>
          <p14:tracePt t="38745" x="2571750" y="4851400"/>
          <p14:tracePt t="38752" x="2587625" y="4851400"/>
          <p14:tracePt t="38759" x="2603500" y="4867275"/>
          <p14:tracePt t="38767" x="2620963" y="4876800"/>
          <p14:tracePt t="38772" x="2636838" y="4884738"/>
          <p14:tracePt t="38780" x="2662238" y="4884738"/>
          <p14:tracePt t="38786" x="2679700" y="4892675"/>
          <p14:tracePt t="38794" x="2703513" y="4892675"/>
          <p14:tracePt t="38800" x="2736850" y="4900613"/>
          <p14:tracePt t="38808" x="2770188" y="4900613"/>
          <p14:tracePt t="38816" x="2795588" y="4908550"/>
          <p14:tracePt t="38821" x="2844800" y="4908550"/>
          <p14:tracePt t="38828" x="2860675" y="4908550"/>
          <p14:tracePt t="38835" x="2894013" y="4908550"/>
          <p14:tracePt t="38851" x="2927350" y="4908550"/>
          <p14:tracePt t="38856" x="2944813" y="4900613"/>
          <p14:tracePt t="38863" x="2968625" y="4900613"/>
          <p14:tracePt t="38869" x="2986088" y="4884738"/>
          <p14:tracePt t="38877" x="3001963" y="4876800"/>
          <p14:tracePt t="38884" x="3027363" y="4867275"/>
          <p14:tracePt t="38890" x="3043238" y="4851400"/>
          <p14:tracePt t="38899" x="3068638" y="4833938"/>
          <p14:tracePt t="38904" x="3094038" y="4810125"/>
          <p14:tracePt t="38911" x="3117850" y="4776788"/>
          <p14:tracePt t="38918" x="3151188" y="4735513"/>
          <p14:tracePt t="38925" x="3192463" y="4710113"/>
          <p14:tracePt t="38933" x="3217863" y="4676775"/>
          <p14:tracePt t="38939" x="3243263" y="4651375"/>
          <p14:tracePt t="38946" x="3276600" y="4610100"/>
          <p14:tracePt t="38952" x="3300413" y="4594225"/>
          <p14:tracePt t="38960" x="3317875" y="4586288"/>
          <p14:tracePt t="38967" x="3333750" y="4568825"/>
          <p14:tracePt t="38973" x="3333750" y="4560888"/>
          <p14:tracePt t="38981" x="3341688" y="4552950"/>
          <p14:tracePt t="39001" x="3351213" y="4552950"/>
          <p14:tracePt t="39007" x="3351213" y="4545013"/>
          <p14:tracePt t="39017" x="3359150" y="4545013"/>
          <p14:tracePt t="39029" x="3359150" y="4535488"/>
          <p14:tracePt t="39042" x="3359150" y="4527550"/>
          <p14:tracePt t="39078" x="3359150" y="4519613"/>
          <p14:tracePt t="39084" x="3367088" y="4519613"/>
          <p14:tracePt t="39091" x="3367088" y="4511675"/>
          <p14:tracePt t="39126" x="3367088" y="4502150"/>
          <p14:tracePt t="39181" x="3367088" y="4494213"/>
          <p14:tracePt t="39230" x="3367088" y="4486275"/>
          <p14:tracePt t="39237" x="3367088" y="4478338"/>
          <p14:tracePt t="39243" x="3375025" y="4470400"/>
          <p14:tracePt t="39251" x="3375025" y="4460875"/>
          <p14:tracePt t="39258" x="3375025" y="4452938"/>
          <p14:tracePt t="39264" x="3375025" y="4445000"/>
          <p14:tracePt t="39285" x="3375025" y="4437063"/>
          <p14:tracePt t="39300" x="3375025" y="4427538"/>
          <p14:tracePt t="39333" x="3375025" y="4419600"/>
          <p14:tracePt t="39346" x="3375025" y="4411663"/>
          <p14:tracePt t="39353" x="3375025" y="4395788"/>
          <p14:tracePt t="39360" x="3375025" y="4362450"/>
          <p14:tracePt t="39367" x="3367088" y="4337050"/>
          <p14:tracePt t="39374" x="3359150" y="4303713"/>
          <p14:tracePt t="39383" x="3351213" y="4295775"/>
          <p14:tracePt t="39388" x="3341688" y="4262438"/>
          <p14:tracePt t="39395" x="3341688" y="4246563"/>
          <p14:tracePt t="39402" x="3333750" y="4237038"/>
          <p14:tracePt t="39409" x="3333750" y="4229100"/>
          <p14:tracePt t="39416" x="3333750" y="4221163"/>
          <p14:tracePt t="39422" x="3333750" y="4213225"/>
          <p14:tracePt t="39443" x="3333750" y="4203700"/>
          <p14:tracePt t="39457" x="3333750" y="4195763"/>
          <p14:tracePt t="39485" x="3325813" y="4195763"/>
          <p14:tracePt t="39492" x="3325813" y="4187825"/>
          <p14:tracePt t="39499" x="3317875" y="4179888"/>
          <p14:tracePt t="39505" x="3309938" y="4162425"/>
          <p14:tracePt t="39512" x="3292475" y="4138613"/>
          <p14:tracePt t="39519" x="3267075" y="4105275"/>
          <p14:tracePt t="39526" x="3251200" y="4079875"/>
          <p14:tracePt t="39534" x="3225800" y="4046538"/>
          <p14:tracePt t="39540" x="3209925" y="4021138"/>
          <p14:tracePt t="39547" x="3184525" y="3997325"/>
          <p14:tracePt t="39554" x="3160713" y="3971925"/>
          <p14:tracePt t="39561" x="3143250" y="3946525"/>
          <p14:tracePt t="39567" x="3127375" y="3930650"/>
          <p14:tracePt t="39575" x="3101975" y="3905250"/>
          <p14:tracePt t="39583" x="3094038" y="3881438"/>
          <p14:tracePt t="39588" x="3068638" y="3856038"/>
          <p14:tracePt t="39595" x="3052763" y="3840163"/>
          <p14:tracePt t="39602" x="3027363" y="3822700"/>
          <p14:tracePt t="39609" x="3001963" y="3814763"/>
          <p14:tracePt t="39617" x="2994025" y="3797300"/>
          <p14:tracePt t="39624" x="2968625" y="3773488"/>
          <p14:tracePt t="39630" x="2944813" y="3756025"/>
          <p14:tracePt t="39637" x="2927350" y="3740150"/>
          <p14:tracePt t="39645" x="2903538" y="3722688"/>
          <p14:tracePt t="39652" x="2870200" y="3706813"/>
          <p14:tracePt t="39659" x="2852738" y="3698875"/>
          <p14:tracePt t="39667" x="2828925" y="3690938"/>
          <p14:tracePt t="39672" x="2803525" y="3681413"/>
          <p14:tracePt t="39679" x="2778125" y="3673475"/>
          <p14:tracePt t="39687" x="2754313" y="3657600"/>
          <p14:tracePt t="39693" x="2736850" y="3648075"/>
          <p14:tracePt t="39701" x="2711450" y="3640138"/>
          <p14:tracePt t="39707" x="2687638" y="3624263"/>
          <p14:tracePt t="39713" x="2670175" y="3624263"/>
          <p14:tracePt t="39720" x="2636838" y="3616325"/>
          <p14:tracePt t="39728" x="2613025" y="3606800"/>
          <p14:tracePt t="39735" x="2587625" y="3598863"/>
          <p14:tracePt t="39742" x="2571750" y="3598863"/>
          <p14:tracePt t="39751" x="2554288" y="3590925"/>
          <p14:tracePt t="39755" x="2538413" y="3582988"/>
          <p14:tracePt t="39763" x="2513013" y="3582988"/>
          <p14:tracePt t="39772" x="2497138" y="3573463"/>
          <p14:tracePt t="39776" x="2471738" y="3573463"/>
          <p14:tracePt t="39784" x="2454275" y="3565525"/>
          <p14:tracePt t="39789" x="2438400" y="3565525"/>
          <p14:tracePt t="39797" x="2413000" y="3565525"/>
          <p14:tracePt t="39803" x="2389188" y="3565525"/>
          <p14:tracePt t="39810" x="2371725" y="3565525"/>
          <p14:tracePt t="39818" x="2347913" y="3565525"/>
          <p14:tracePt t="39825" x="2322513" y="3565525"/>
          <p14:tracePt t="39834" x="2305050" y="3565525"/>
          <p14:tracePt t="39849" x="2263775" y="3565525"/>
          <p14:tracePt t="39852" x="2247900" y="3565525"/>
          <p14:tracePt t="39859" x="2222500" y="3565525"/>
          <p14:tracePt t="39868" x="2206625" y="3565525"/>
          <p14:tracePt t="39873" x="2189163" y="3565525"/>
          <p14:tracePt t="39880" x="2165350" y="3565525"/>
          <p14:tracePt t="39887" x="2147888" y="3565525"/>
          <p14:tracePt t="39895" x="2139950" y="3565525"/>
          <p14:tracePt t="39901" x="2114550" y="3565525"/>
          <p14:tracePt t="39908" x="2098675" y="3573463"/>
          <p14:tracePt t="39917" x="2090738" y="3573463"/>
          <p14:tracePt t="39922" x="2073275" y="3573463"/>
          <p14:tracePt t="39929" x="2065338" y="3573463"/>
          <p14:tracePt t="39943" x="2065338" y="3582988"/>
          <p14:tracePt t="39951" x="2057400" y="3582988"/>
          <p14:tracePt t="39956" x="2047875" y="3582988"/>
          <p14:tracePt t="39970" x="2039938" y="3590925"/>
          <p14:tracePt t="39977" x="2032000" y="3590925"/>
          <p14:tracePt t="39984" x="2032000" y="3598863"/>
          <p14:tracePt t="39991" x="2024063" y="3606800"/>
          <p14:tracePt t="40001" x="2024063" y="3616325"/>
          <p14:tracePt t="40005" x="2006600" y="3632200"/>
          <p14:tracePt t="40012" x="1990725" y="3648075"/>
          <p14:tracePt t="40019" x="1973263" y="3681413"/>
          <p14:tracePt t="40025" x="1965325" y="3714750"/>
          <p14:tracePt t="40034" x="1957388" y="3748088"/>
          <p14:tracePt t="40040" x="1941513" y="3773488"/>
          <p14:tracePt t="40046" x="1931988" y="3806825"/>
          <p14:tracePt t="40053" x="1931988" y="3830638"/>
          <p14:tracePt t="40060" x="1931988" y="3856038"/>
          <p14:tracePt t="40068" x="1931988" y="3881438"/>
          <p14:tracePt t="40074" x="1931988" y="3889375"/>
          <p14:tracePt t="40087" x="1931988" y="3905250"/>
          <p14:tracePt t="40095" x="1931988" y="3938588"/>
          <p14:tracePt t="40102" x="1941513" y="3956050"/>
          <p14:tracePt t="40109" x="1949450" y="3979863"/>
          <p14:tracePt t="40117" x="1949450" y="4005263"/>
          <p14:tracePt t="40122" x="1965325" y="4021138"/>
          <p14:tracePt t="40129" x="1973263" y="4038600"/>
          <p14:tracePt t="40136" x="1982788" y="4064000"/>
          <p14:tracePt t="40143" x="1990725" y="4079875"/>
          <p14:tracePt t="40151" x="2006600" y="4105275"/>
          <p14:tracePt t="40157" x="2016125" y="4113213"/>
          <p14:tracePt t="40164" x="2032000" y="4138613"/>
          <p14:tracePt t="40171" x="2047875" y="4154488"/>
          <p14:tracePt t="40178" x="2065338" y="4179888"/>
          <p14:tracePt t="40185" x="2073275" y="4187825"/>
          <p14:tracePt t="40192" x="2090738" y="4203700"/>
          <p14:tracePt t="40201" x="2114550" y="4229100"/>
          <p14:tracePt t="40205" x="2132013" y="4246563"/>
          <p14:tracePt t="40212" x="2155825" y="4262438"/>
          <p14:tracePt t="40219" x="2165350" y="4278313"/>
          <p14:tracePt t="40226" x="2189163" y="4287838"/>
          <p14:tracePt t="40234" x="2206625" y="4311650"/>
          <p14:tracePt t="40240" x="2222500" y="4321175"/>
          <p14:tracePt t="40247" x="2247900" y="4337050"/>
          <p14:tracePt t="40253" x="2263775" y="4352925"/>
          <p14:tracePt t="40260" x="2305050" y="4378325"/>
          <p14:tracePt t="40267" x="2338388" y="4395788"/>
          <p14:tracePt t="40274" x="2371725" y="4411663"/>
          <p14:tracePt t="40282" x="2397125" y="4427538"/>
          <p14:tracePt t="40288" x="2413000" y="4445000"/>
          <p14:tracePt t="40295" x="2438400" y="4452938"/>
          <p14:tracePt t="40302" x="2463800" y="4470400"/>
          <p14:tracePt t="40309" x="2479675" y="4470400"/>
          <p14:tracePt t="40317" x="2497138" y="4478338"/>
          <p14:tracePt t="40324" x="2520950" y="4486275"/>
          <p14:tracePt t="40330" x="2538413" y="4494213"/>
          <p14:tracePt t="40336" x="2562225" y="4511675"/>
          <p14:tracePt t="40344" x="2579688" y="4519613"/>
          <p14:tracePt t="40351" x="2613025" y="4527550"/>
          <p14:tracePt t="40358" x="2646363" y="4545013"/>
          <p14:tracePt t="40368" x="2711450" y="4560888"/>
          <p14:tracePt t="40371" x="2770188" y="4586288"/>
          <p14:tracePt t="40378" x="2828925" y="4602163"/>
          <p14:tracePt t="40386" x="2886075" y="4627563"/>
          <p14:tracePt t="40392" x="2944813" y="4643438"/>
          <p14:tracePt t="40401" x="3019425" y="4660900"/>
          <p14:tracePt t="40406" x="3094038" y="4676775"/>
          <p14:tracePt t="40413" x="3176588" y="4694238"/>
          <p14:tracePt t="40419" x="3276600" y="4710113"/>
          <p14:tracePt t="40427" x="3351213" y="4718050"/>
          <p14:tracePt t="40435" x="3408363" y="4727575"/>
          <p14:tracePt t="40441" x="3449638" y="4727575"/>
          <p14:tracePt t="40448" x="3492500" y="4727575"/>
          <p14:tracePt t="40454" x="3533775" y="4727575"/>
          <p14:tracePt t="40461" x="3567113" y="4727575"/>
          <p14:tracePt t="40468" x="3598863" y="4727575"/>
          <p14:tracePt t="40475" x="3624263" y="4727575"/>
          <p14:tracePt t="40484" x="3649663" y="4727575"/>
          <p14:tracePt t="40489" x="3665538" y="4727575"/>
          <p14:tracePt t="40503" x="3673475" y="4727575"/>
          <p14:tracePt t="40518" x="3683000" y="4727575"/>
          <p14:tracePt t="40551" x="3690938" y="4727575"/>
          <p14:tracePt t="41348" x="3740150" y="4684713"/>
          <p14:tracePt t="41355" x="3832225" y="4610100"/>
          <p14:tracePt t="41362" x="3922713" y="4535488"/>
          <p14:tracePt t="41369" x="4022725" y="4470400"/>
          <p14:tracePt t="41377" x="4130675" y="4411663"/>
          <p14:tracePt t="41383" x="4229100" y="4370388"/>
          <p14:tracePt t="41390" x="4313238" y="4329113"/>
          <p14:tracePt t="41396" x="4387850" y="4295775"/>
          <p14:tracePt t="41404" x="4454525" y="4262438"/>
          <p14:tracePt t="41410" x="4511675" y="4246563"/>
          <p14:tracePt t="41418" x="4545013" y="4237038"/>
          <p14:tracePt t="41425" x="4578350" y="4229100"/>
          <p14:tracePt t="41431" x="4594225" y="4221163"/>
          <p14:tracePt t="41438" x="4627563" y="4213225"/>
          <p14:tracePt t="41445" x="4652963" y="4203700"/>
          <p14:tracePt t="41452" x="4668838" y="4195763"/>
          <p14:tracePt t="41461" x="4686300" y="4195763"/>
          <p14:tracePt t="41466" x="4711700" y="4187825"/>
          <p14:tracePt t="41474" x="4735513" y="4187825"/>
          <p14:tracePt t="41479" x="4768850" y="4187825"/>
          <p14:tracePt t="41487" x="4794250" y="4179888"/>
          <p14:tracePt t="41494" x="4827588" y="4179888"/>
          <p14:tracePt t="41500" x="4884738" y="4171950"/>
          <p14:tracePt t="41510" x="4926013" y="4171950"/>
          <p14:tracePt t="41514" x="4967288" y="4171950"/>
          <p14:tracePt t="41521" x="5010150" y="4162425"/>
          <p14:tracePt t="41528" x="5051425" y="4162425"/>
          <p14:tracePt t="41535" x="5084763" y="4154488"/>
          <p14:tracePt t="41544" x="5108575" y="4154488"/>
          <p14:tracePt t="41549" x="5133975" y="4154488"/>
          <p14:tracePt t="41556" x="5149850" y="4154488"/>
          <p14:tracePt t="41562" x="5167313" y="4154488"/>
          <p14:tracePt t="41570" x="5183188" y="4154488"/>
          <p14:tracePt t="41578" x="5192713" y="4154488"/>
          <p14:tracePt t="41583" x="5208588" y="4154488"/>
          <p14:tracePt t="41590" x="5216525" y="4154488"/>
          <p14:tracePt t="41597" x="5233988" y="4154488"/>
          <p14:tracePt t="41604" x="5249863" y="4154488"/>
          <p14:tracePt t="41611" x="5275263" y="4154488"/>
          <p14:tracePt t="41618" x="5299075" y="4154488"/>
          <p14:tracePt t="41627" x="5324475" y="4154488"/>
          <p14:tracePt t="41632" x="5349875" y="4154488"/>
          <p14:tracePt t="41639" x="5383213" y="4154488"/>
          <p14:tracePt t="41645" x="5424488" y="4154488"/>
          <p14:tracePt t="41653" x="5465763" y="4154488"/>
          <p14:tracePt t="41661" x="5524500" y="4154488"/>
          <p14:tracePt t="41667" x="5556250" y="4154488"/>
          <p14:tracePt t="41673" x="5599113" y="4154488"/>
          <p14:tracePt t="41680" x="5640388" y="4154488"/>
          <p14:tracePt t="41688" x="5673725" y="4162425"/>
          <p14:tracePt t="41695" x="5705475" y="4162425"/>
          <p14:tracePt t="41701" x="5722938" y="4162425"/>
          <p14:tracePt t="41711" x="5748338" y="4162425"/>
          <p14:tracePt t="41715" x="5772150" y="4162425"/>
          <p14:tracePt t="41722" x="5789613" y="4162425"/>
          <p14:tracePt t="41729" x="5805488" y="4171950"/>
          <p14:tracePt t="41736" x="5822950" y="4171950"/>
          <p14:tracePt t="41744" x="5830888" y="4179888"/>
          <p14:tracePt t="41750" x="5838825" y="4179888"/>
          <p14:tracePt t="41758" x="5864225" y="4179888"/>
          <p14:tracePt t="41763" x="5872163" y="4187825"/>
          <p14:tracePt t="41770" x="5888038" y="4195763"/>
          <p14:tracePt t="41777" x="5913438" y="4213225"/>
          <p14:tracePt t="41785" x="5930900" y="4229100"/>
          <p14:tracePt t="41791" x="5946775" y="4254500"/>
          <p14:tracePt t="41797" x="5972175" y="4278313"/>
          <p14:tracePt t="41806" x="6013450" y="4311650"/>
          <p14:tracePt t="41812" x="6037263" y="4344988"/>
          <p14:tracePt t="41819" x="6054725" y="4386263"/>
          <p14:tracePt t="41827" x="6070600" y="4403725"/>
          <p14:tracePt t="41833" x="6088063" y="4419600"/>
          <p14:tracePt t="41840" x="6103938" y="4445000"/>
          <p14:tracePt t="41848" x="6111875" y="4470400"/>
          <p14:tracePt t="41854" x="6121400" y="4486275"/>
          <p14:tracePt t="41862" x="6129338" y="4502150"/>
          <p14:tracePt t="41868" x="6137275" y="4527550"/>
          <p14:tracePt t="41875" x="6145213" y="4545013"/>
          <p14:tracePt t="41881" x="6145213" y="4552950"/>
          <p14:tracePt t="41888" x="6154738" y="4568825"/>
          <p14:tracePt t="41896" x="6154738" y="4586288"/>
          <p14:tracePt t="41903" x="6162675" y="4594225"/>
          <p14:tracePt t="41910" x="6162675" y="4619625"/>
          <p14:tracePt t="41916" x="6162675" y="4643438"/>
          <p14:tracePt t="41923" x="6162675" y="4660900"/>
          <p14:tracePt t="41930" x="6162675" y="4684713"/>
          <p14:tracePt t="41937" x="6154738" y="4710113"/>
          <p14:tracePt t="41945" x="6145213" y="4735513"/>
          <p14:tracePt t="41950" x="6137275" y="4751388"/>
          <p14:tracePt t="41958" x="6121400" y="4776788"/>
          <p14:tracePt t="41964" x="6111875" y="4802188"/>
          <p14:tracePt t="41971" x="6103938" y="4826000"/>
          <p14:tracePt t="41978" x="6096000" y="4833938"/>
          <p14:tracePt t="41987" x="6080125" y="4851400"/>
          <p14:tracePt t="41994" x="6062663" y="4867275"/>
          <p14:tracePt t="41999" x="6046788" y="4884738"/>
          <p14:tracePt t="42006" x="6029325" y="4900613"/>
          <p14:tracePt t="42012" x="6013450" y="4900613"/>
          <p14:tracePt t="42020" x="5995988" y="4908550"/>
          <p14:tracePt t="42028" x="5972175" y="4926013"/>
          <p14:tracePt t="42034" x="5954713" y="4941888"/>
          <p14:tracePt t="42040" x="5921375" y="4951413"/>
          <p14:tracePt t="42047" x="5897563" y="4967288"/>
          <p14:tracePt t="42054" x="5864225" y="4975225"/>
          <p14:tracePt t="42061" x="5830888" y="4983163"/>
          <p14:tracePt t="42068" x="5789613" y="4992688"/>
          <p14:tracePt t="42077" x="5756275" y="4992688"/>
          <p14:tracePt t="42082" x="5722938" y="5000625"/>
          <p14:tracePt t="42089" x="5689600" y="5008563"/>
          <p14:tracePt t="42097" x="5656263" y="5016500"/>
          <p14:tracePt t="42103" x="5630863" y="5026025"/>
          <p14:tracePt t="42111" x="5599113" y="5033963"/>
          <p14:tracePt t="42117" x="5565775" y="5041900"/>
          <p14:tracePt t="42125" x="5540375" y="5049838"/>
          <p14:tracePt t="42130" x="5507038" y="5057775"/>
          <p14:tracePt t="42138" x="5481638" y="5057775"/>
          <p14:tracePt t="42144" x="5448300" y="5067300"/>
          <p14:tracePt t="42151" x="5416550" y="5067300"/>
          <p14:tracePt t="42158" x="5391150" y="5067300"/>
          <p14:tracePt t="42164" x="5373688" y="5067300"/>
          <p14:tracePt t="42172" x="5349875" y="5067300"/>
          <p14:tracePt t="42178" x="5324475" y="5067300"/>
          <p14:tracePt t="42185" x="5308600" y="5067300"/>
          <p14:tracePt t="42194" x="5283200" y="5067300"/>
          <p14:tracePt t="42200" x="5267325" y="5067300"/>
          <p14:tracePt t="42206" x="5249863" y="5067300"/>
          <p14:tracePt t="42213" x="5224463" y="5067300"/>
          <p14:tracePt t="42220" x="5200650" y="5067300"/>
          <p14:tracePt t="42227" x="5183188" y="5067300"/>
          <p14:tracePt t="42234" x="5159375" y="5067300"/>
          <p14:tracePt t="42241" x="5133975" y="5067300"/>
          <p14:tracePt t="42248" x="5108575" y="5067300"/>
          <p14:tracePt t="42255" x="5092700" y="5067300"/>
          <p14:tracePt t="42262" x="5067300" y="5057775"/>
          <p14:tracePt t="42269" x="5033963" y="5049838"/>
          <p14:tracePt t="42278" x="5010150" y="5041900"/>
          <p14:tracePt t="42282" x="4992688" y="5026025"/>
          <p14:tracePt t="42290" x="4967288" y="5016500"/>
          <p14:tracePt t="42296" x="4935538" y="5000625"/>
          <p14:tracePt t="42303" x="4910138" y="4992688"/>
          <p14:tracePt t="42311" x="4876800" y="4983163"/>
          <p14:tracePt t="42317" x="4860925" y="4967288"/>
          <p14:tracePt t="42324" x="4843463" y="4959350"/>
          <p14:tracePt t="42330" x="4818063" y="4951413"/>
          <p14:tracePt t="42338" x="4802188" y="4941888"/>
          <p14:tracePt t="42345" x="4786313" y="4926013"/>
          <p14:tracePt t="42352" x="4768850" y="4908550"/>
          <p14:tracePt t="42361" x="4743450" y="4892675"/>
          <p14:tracePt t="42366" x="4727575" y="4876800"/>
          <p14:tracePt t="42373" x="4702175" y="4867275"/>
          <p14:tracePt t="42379" x="4694238" y="4851400"/>
          <p14:tracePt t="42387" x="4678363" y="4833938"/>
          <p14:tracePt t="42394" x="4668838" y="4826000"/>
          <p14:tracePt t="42400" x="4660900" y="4826000"/>
          <p14:tracePt t="42408" x="4652963" y="4810125"/>
          <p14:tracePt t="42414" x="4645025" y="4802188"/>
          <p14:tracePt t="42421" x="4635500" y="4802188"/>
          <p14:tracePt t="42428" x="4635500" y="4792663"/>
          <p14:tracePt t="42436" x="4635500" y="4784725"/>
          <p14:tracePt t="42442" x="4635500" y="4776788"/>
          <p14:tracePt t="42455" x="4627563" y="4776788"/>
          <p14:tracePt t="42476" x="4627563" y="4768850"/>
          <p14:tracePt t="42483" x="4627563" y="4759325"/>
          <p14:tracePt t="42490" x="4619625" y="4751388"/>
          <p14:tracePt t="42498" x="4619625" y="4735513"/>
          <p14:tracePt t="42504" x="4619625" y="4727575"/>
          <p14:tracePt t="42512" x="4619625" y="4710113"/>
          <p14:tracePt t="42517" x="4619625" y="4694238"/>
          <p14:tracePt t="42525" x="4611688" y="4684713"/>
          <p14:tracePt t="42531" x="4611688" y="4668838"/>
          <p14:tracePt t="42539" x="4611688" y="4660900"/>
          <p14:tracePt t="42553" x="4611688" y="4643438"/>
          <p14:tracePt t="42562" x="4611688" y="4635500"/>
          <p14:tracePt t="42579" x="4611688" y="4619625"/>
          <p14:tracePt t="42588" x="4611688" y="4602163"/>
          <p14:tracePt t="42595" x="4611688" y="4594225"/>
          <p14:tracePt t="42601" x="4619625" y="4576763"/>
          <p14:tracePt t="42609" x="4619625" y="4568825"/>
          <p14:tracePt t="42615" x="4627563" y="4552950"/>
          <p14:tracePt t="42622" x="4627563" y="4535488"/>
          <p14:tracePt t="42630" x="4635500" y="4527550"/>
          <p14:tracePt t="42636" x="4635500" y="4519613"/>
          <p14:tracePt t="42644" x="4635500" y="4502150"/>
          <p14:tracePt t="42656" x="4635500" y="4494213"/>
          <p14:tracePt t="42663" x="4645025" y="4486275"/>
          <p14:tracePt t="42670" x="4645025" y="4478338"/>
          <p14:tracePt t="42684" x="4652963" y="4478338"/>
          <p14:tracePt t="42691" x="4652963" y="4470400"/>
          <p14:tracePt t="42698" x="4660900" y="4460875"/>
          <p14:tracePt t="42712" x="4668838" y="4437063"/>
          <p14:tracePt t="42719" x="4686300" y="4419600"/>
          <p14:tracePt t="42727" x="4702175" y="4403725"/>
          <p14:tracePt t="42733" x="4719638" y="4378325"/>
          <p14:tracePt t="42740" x="4727575" y="4352925"/>
          <p14:tracePt t="42747" x="4760913" y="4321175"/>
          <p14:tracePt t="42753" x="4786313" y="4287838"/>
          <p14:tracePt t="42762" x="4818063" y="4254500"/>
          <p14:tracePt t="42767" x="4843463" y="4221163"/>
          <p14:tracePt t="42775" x="4868863" y="4195763"/>
          <p14:tracePt t="42781" x="4910138" y="4171950"/>
          <p14:tracePt t="42788" x="4943475" y="4129088"/>
          <p14:tracePt t="42795" x="4967288" y="4105275"/>
          <p14:tracePt t="42802" x="5000625" y="4079875"/>
          <p14:tracePt t="42811" x="5026025" y="4064000"/>
          <p14:tracePt t="42815" x="5059363" y="4046538"/>
          <p14:tracePt t="42824" x="5075238" y="4030663"/>
          <p14:tracePt t="42829" x="5100638" y="4021138"/>
          <p14:tracePt t="42838" x="5126038" y="4005263"/>
          <p14:tracePt t="42845" x="5133975" y="3997325"/>
          <p14:tracePt t="42850" x="5149850" y="3989388"/>
          <p14:tracePt t="42858" x="5167313" y="3971925"/>
          <p14:tracePt t="42864" x="5175250" y="3963988"/>
          <p14:tracePt t="42870" x="5200650" y="3956050"/>
          <p14:tracePt t="42878" x="5216525" y="3956050"/>
          <p14:tracePt t="42884" x="5233988" y="3946525"/>
          <p14:tracePt t="42892" x="5241925" y="3938588"/>
          <p14:tracePt t="42898" x="5267325" y="3930650"/>
          <p14:tracePt t="42905" x="5283200" y="3922713"/>
          <p14:tracePt t="42913" x="5308600" y="3914775"/>
          <p14:tracePt t="42919" x="5324475" y="3897313"/>
          <p14:tracePt t="42928" x="5341938" y="3897313"/>
          <p14:tracePt t="42933" x="5365750" y="3889375"/>
          <p14:tracePt t="42940" x="5383213" y="3881438"/>
          <p14:tracePt t="42947" x="5399088" y="3881438"/>
          <p14:tracePt t="42954" x="5424488" y="3871913"/>
          <p14:tracePt t="42962" x="5440363" y="3863975"/>
          <p14:tracePt t="42968" x="5457825" y="3863975"/>
          <p14:tracePt t="42975" x="5473700" y="3856038"/>
          <p14:tracePt t="42981" x="5491163" y="3848100"/>
          <p14:tracePt t="42989" x="5507038" y="3848100"/>
          <p14:tracePt t="42996" x="5524500" y="3840163"/>
          <p14:tracePt t="43002" x="5548313" y="3840163"/>
          <p14:tracePt t="43011" x="5556250" y="3830638"/>
          <p14:tracePt t="43016" x="5573713" y="3830638"/>
          <p14:tracePt t="43023" x="5581650" y="3830638"/>
          <p14:tracePt t="43030" x="5589588" y="3830638"/>
          <p14:tracePt t="43037" x="5607050" y="3830638"/>
          <p14:tracePt t="43044" x="5622925" y="3822700"/>
          <p14:tracePt t="43051" x="5630863" y="3822700"/>
          <p14:tracePt t="43059" x="5648325" y="3814763"/>
          <p14:tracePt t="43065" x="5656263" y="3814763"/>
          <p14:tracePt t="43071" x="5673725" y="3806825"/>
          <p14:tracePt t="43079" x="5689600" y="3806825"/>
          <p14:tracePt t="43095" x="5705475" y="3806825"/>
          <p14:tracePt t="43099" x="5722938" y="3806825"/>
          <p14:tracePt t="43113" x="5738813" y="3806825"/>
          <p14:tracePt t="43120" x="5756275" y="3806825"/>
          <p14:tracePt t="43134" x="5780088" y="3814763"/>
          <p14:tracePt t="43141" x="5789613" y="3822700"/>
          <p14:tracePt t="43148" x="5805488" y="3830638"/>
          <p14:tracePt t="43155" x="5830888" y="3840163"/>
          <p14:tracePt t="43162" x="5854700" y="3856038"/>
          <p14:tracePt t="43169" x="5880100" y="3871913"/>
          <p14:tracePt t="43176" x="5897563" y="3881438"/>
          <p14:tracePt t="43182" x="5913438" y="3897313"/>
          <p14:tracePt t="43189" x="5938838" y="3922713"/>
          <p14:tracePt t="43197" x="5954713" y="3930650"/>
          <p14:tracePt t="43203" x="5962650" y="3946525"/>
          <p14:tracePt t="43212" x="5980113" y="3963988"/>
          <p14:tracePt t="43217" x="5988050" y="3979863"/>
          <p14:tracePt t="43224" x="6005513" y="3997325"/>
          <p14:tracePt t="43230" x="6021388" y="4005263"/>
          <p14:tracePt t="43238" x="6029325" y="4021138"/>
          <p14:tracePt t="43245" x="6029325" y="4046538"/>
          <p14:tracePt t="43252" x="6037263" y="4046538"/>
          <p14:tracePt t="43262" x="6046788" y="4064000"/>
          <p14:tracePt t="43265" x="6054725" y="4079875"/>
          <p14:tracePt t="43273" x="6054725" y="4087813"/>
          <p14:tracePt t="43279" x="6062663" y="4105275"/>
          <p14:tracePt t="43287" x="6062663" y="4113213"/>
          <p14:tracePt t="43295" x="6062663" y="4129088"/>
          <p14:tracePt t="43300" x="6062663" y="4146550"/>
          <p14:tracePt t="43307" x="6062663" y="4154488"/>
          <p14:tracePt t="43314" x="6070600" y="4171950"/>
          <p14:tracePt t="43321" x="6070600" y="4187825"/>
          <p14:tracePt t="43328" x="6070600" y="4195763"/>
          <p14:tracePt t="43336" x="6070600" y="4221163"/>
          <p14:tracePt t="43342" x="6070600" y="4237038"/>
          <p14:tracePt t="43348" x="6070600" y="4254500"/>
          <p14:tracePt t="43355" x="6070600" y="4270375"/>
          <p14:tracePt t="43363" x="6070600" y="4295775"/>
          <p14:tracePt t="43369" x="6070600" y="4303713"/>
          <p14:tracePt t="43378" x="6070600" y="4329113"/>
          <p14:tracePt t="43383" x="6070600" y="4344988"/>
          <p14:tracePt t="43397" x="6070600" y="4362450"/>
          <p14:tracePt t="43404" x="6070600" y="4370388"/>
          <p14:tracePt t="43411" x="6070600" y="4378325"/>
          <p14:tracePt t="43418" x="6062663" y="4403725"/>
          <p14:tracePt t="43432" x="6062663" y="4411663"/>
          <p14:tracePt t="43439" x="6054725" y="4427538"/>
          <p14:tracePt t="43452" x="6054725" y="4437063"/>
          <p14:tracePt t="43462" x="6054725" y="4445000"/>
          <p14:tracePt t="43466" x="6046788" y="4452938"/>
          <p14:tracePt t="43473" x="6046788" y="4460875"/>
          <p14:tracePt t="43480" x="6046788" y="4470400"/>
          <p14:tracePt t="43487" x="6046788" y="4478338"/>
          <p14:tracePt t="43495" x="6037263" y="4502150"/>
          <p14:tracePt t="43500" x="6029325" y="4519613"/>
          <p14:tracePt t="43508" x="6021388" y="4527550"/>
          <p14:tracePt t="43514" x="6013450" y="4552950"/>
          <p14:tracePt t="43521" x="5995988" y="4568825"/>
          <p14:tracePt t="43529" x="5988050" y="4594225"/>
          <p14:tracePt t="43535" x="5980113" y="4610100"/>
          <p14:tracePt t="43544" x="5972175" y="4635500"/>
          <p14:tracePt t="43549" x="5962650" y="4651375"/>
          <p14:tracePt t="43556" x="5954713" y="4676775"/>
          <p14:tracePt t="43563" x="5938838" y="4684713"/>
          <p14:tracePt t="43570" x="5930900" y="4710113"/>
          <p14:tracePt t="43577" x="5921375" y="4727575"/>
          <p14:tracePt t="43584" x="5913438" y="4743450"/>
          <p14:tracePt t="43590" x="5905500" y="4751388"/>
          <p14:tracePt t="43597" x="5888038" y="4768850"/>
          <p14:tracePt t="43605" x="5872163" y="4784725"/>
          <p14:tracePt t="43612" x="5864225" y="4802188"/>
          <p14:tracePt t="43619" x="5846763" y="4810125"/>
          <p14:tracePt t="43626" x="5838825" y="4826000"/>
          <p14:tracePt t="43632" x="5813425" y="4843463"/>
          <p14:tracePt t="43639" x="5797550" y="4851400"/>
          <p14:tracePt t="43646" x="5780088" y="4867275"/>
          <p14:tracePt t="43653" x="5772150" y="4876800"/>
          <p14:tracePt t="43661" x="5756275" y="4884738"/>
          <p14:tracePt t="43667" x="5738813" y="4900613"/>
          <p14:tracePt t="43674" x="5722938" y="4918075"/>
          <p14:tracePt t="43680" x="5715000" y="4926013"/>
          <p14:tracePt t="43688" x="5697538" y="4933950"/>
          <p14:tracePt t="43695" x="5673725" y="4941888"/>
          <p14:tracePt t="43702" x="5656263" y="4951413"/>
          <p14:tracePt t="43709" x="5648325" y="4959350"/>
          <p14:tracePt t="43715" x="5630863" y="4975225"/>
          <p14:tracePt t="43723" x="5614988" y="4983163"/>
          <p14:tracePt t="43730" x="5599113" y="4992688"/>
          <p14:tracePt t="43737" x="5581650" y="5000625"/>
          <p14:tracePt t="43744" x="5548313" y="5008563"/>
          <p14:tracePt t="43750" x="5524500" y="5016500"/>
          <p14:tracePt t="43757" x="5499100" y="5026025"/>
          <p14:tracePt t="43763" x="5465763" y="5033963"/>
          <p14:tracePt t="43771" x="5440363" y="5041900"/>
          <p14:tracePt t="43778" x="5416550" y="5041900"/>
          <p14:tracePt t="43785" x="5391150" y="5041900"/>
          <p14:tracePt t="43792" x="5365750" y="5041900"/>
          <p14:tracePt t="43798" x="5341938" y="5041900"/>
          <p14:tracePt t="43806" x="5324475" y="5041900"/>
          <p14:tracePt t="43813" x="5316538" y="5041900"/>
          <p14:tracePt t="43819" x="5299075" y="5041900"/>
          <p14:tracePt t="43828" x="5275263" y="5041900"/>
          <p14:tracePt t="43833" x="5267325" y="5033963"/>
          <p14:tracePt t="43840" x="5249863" y="5033963"/>
          <p14:tracePt t="43846" x="5233988" y="5026025"/>
          <p14:tracePt t="43862" x="5192713" y="4992688"/>
          <p14:tracePt t="43867" x="5167313" y="4975225"/>
          <p14:tracePt t="43875" x="5141913" y="4959350"/>
          <p14:tracePt t="43881" x="5118100" y="4941888"/>
          <p14:tracePt t="43889" x="5100638" y="4933950"/>
          <p14:tracePt t="43895" x="5084763" y="4918075"/>
          <p14:tracePt t="43902" x="5067300" y="4900613"/>
          <p14:tracePt t="43912" x="5051425" y="4892675"/>
          <p14:tracePt t="43916" x="5041900" y="4884738"/>
          <p14:tracePt t="43930" x="5033963" y="4876800"/>
          <p14:tracePt t="43945" x="5026025" y="4876800"/>
          <p14:tracePt t="43950" x="5026025" y="4867275"/>
          <p14:tracePt t="43964" x="5026025" y="4859338"/>
          <p14:tracePt t="43978" x="5018088" y="4859338"/>
          <p14:tracePt t="43985" x="5010150" y="4843463"/>
          <p14:tracePt t="43992" x="5000625" y="4826000"/>
          <p14:tracePt t="43999" x="4992688" y="4810125"/>
          <p14:tracePt t="44006" x="4984750" y="4792663"/>
          <p14:tracePt t="44012" x="4976813" y="4768850"/>
          <p14:tracePt t="44020" x="4976813" y="4759325"/>
          <p14:tracePt t="44028" x="4976813" y="4735513"/>
          <p14:tracePt t="44034" x="4976813" y="4710113"/>
          <p14:tracePt t="44040" x="4976813" y="4694238"/>
          <p14:tracePt t="44047" x="4976813" y="4668838"/>
          <p14:tracePt t="44054" x="4976813" y="4651375"/>
          <p14:tracePt t="44062" x="4976813" y="4643438"/>
          <p14:tracePt t="44068" x="4976813" y="4619625"/>
          <p14:tracePt t="44076" x="4976813" y="4602163"/>
          <p14:tracePt t="44082" x="4984750" y="4594225"/>
          <p14:tracePt t="44090" x="4992688" y="4586288"/>
          <p14:tracePt t="44096" x="5000625" y="4576763"/>
          <p14:tracePt t="44102" x="5000625" y="4568825"/>
          <p14:tracePt t="44111" x="5010150" y="4552950"/>
          <p14:tracePt t="44116" x="5010150" y="4535488"/>
          <p14:tracePt t="44124" x="5026025" y="4519613"/>
          <p14:tracePt t="44130" x="5033963" y="4519613"/>
          <p14:tracePt t="44138" x="5041900" y="4494213"/>
          <p14:tracePt t="44145" x="5051425" y="4486275"/>
          <p14:tracePt t="44151" x="5067300" y="4470400"/>
          <p14:tracePt t="44158" x="5075238" y="4452938"/>
          <p14:tracePt t="44165" x="5092700" y="4427538"/>
          <p14:tracePt t="44172" x="5108575" y="4411663"/>
          <p14:tracePt t="44179" x="5126038" y="4403725"/>
          <p14:tracePt t="44186" x="5141913" y="4378325"/>
          <p14:tracePt t="44195" x="5167313" y="4352925"/>
          <p14:tracePt t="44200" x="5208588" y="4329113"/>
          <p14:tracePt t="44207" x="5224463" y="4303713"/>
          <p14:tracePt t="44214" x="5249863" y="4287838"/>
          <p14:tracePt t="44220" x="5283200" y="4270375"/>
          <p14:tracePt t="44229" x="5316538" y="4254500"/>
          <p14:tracePt t="44235" x="5341938" y="4246563"/>
          <p14:tracePt t="44241" x="5365750" y="4237038"/>
          <p14:tracePt t="44248" x="5391150" y="4229100"/>
          <p14:tracePt t="44255" x="5407025" y="4229100"/>
          <p14:tracePt t="44262" x="5424488" y="4229100"/>
          <p14:tracePt t="44269" x="5432425" y="4229100"/>
          <p14:tracePt t="44278" x="5440363" y="4229100"/>
          <p14:tracePt t="44282" x="5448300" y="4229100"/>
          <p14:tracePt t="44290" x="5457825" y="4229100"/>
          <p14:tracePt t="44304" x="5465763" y="4229100"/>
          <p14:tracePt t="44312" x="5473700" y="4229100"/>
          <p14:tracePt t="44331" x="5481638" y="4229100"/>
          <p14:tracePt t="44346" x="5491163" y="4229100"/>
          <p14:tracePt t="44352" x="5499100" y="4237038"/>
          <p14:tracePt t="44366" x="5514975" y="4262438"/>
          <p14:tracePt t="44373" x="5532438" y="4278313"/>
          <p14:tracePt t="44381" x="5540375" y="4295775"/>
          <p14:tracePt t="44387" x="5556250" y="4321175"/>
          <p14:tracePt t="44395" x="5565775" y="4344988"/>
          <p14:tracePt t="44400" x="5581650" y="4370388"/>
          <p14:tracePt t="44409" x="5589588" y="4386263"/>
          <p14:tracePt t="44414" x="5599113" y="4403725"/>
          <p14:tracePt t="44422" x="5614988" y="4427538"/>
          <p14:tracePt t="44429" x="5622925" y="4445000"/>
          <p14:tracePt t="44436" x="5630863" y="4452938"/>
          <p14:tracePt t="44442" x="5630863" y="4460875"/>
          <p14:tracePt t="44449" x="5630863" y="4478338"/>
          <p14:tracePt t="44456" x="5630863" y="4486275"/>
          <p14:tracePt t="44463" x="5640388" y="4486275"/>
          <p14:tracePt t="44470" x="5640388" y="4494213"/>
          <p14:tracePt t="44479" x="5640388" y="4502150"/>
          <p14:tracePt t="44484" x="5648325" y="4502150"/>
          <p14:tracePt t="44490" x="5648325" y="4511675"/>
          <p14:tracePt t="44497" x="5648325" y="4519613"/>
          <p14:tracePt t="44505" x="5648325" y="4527550"/>
          <p14:tracePt t="44512" x="5648325" y="4535488"/>
          <p14:tracePt t="44518" x="5648325" y="4545013"/>
          <p14:tracePt t="44532" x="5648325" y="4552950"/>
          <p14:tracePt t="44539" x="5648325" y="4560888"/>
          <p14:tracePt t="44554" x="5648325" y="4568825"/>
          <p14:tracePt t="44567" x="5648325" y="4576763"/>
          <p14:tracePt t="44580" x="5648325" y="4586288"/>
          <p14:tracePt t="44608" x="5648325" y="4594225"/>
          <p14:tracePt t="44892" x="5630863" y="4602163"/>
          <p14:tracePt t="44899" x="5614988" y="4610100"/>
          <p14:tracePt t="44906" x="5599113" y="4619625"/>
          <p14:tracePt t="44913" x="5573713" y="4627563"/>
          <p14:tracePt t="44920" x="5556250" y="4627563"/>
          <p14:tracePt t="44927" x="5540375" y="4627563"/>
          <p14:tracePt t="44934" x="5524500" y="4627563"/>
          <p14:tracePt t="44940" x="5514975" y="4627563"/>
          <p14:tracePt t="44947" x="5499100" y="4627563"/>
          <p14:tracePt t="44955" x="5481638" y="4619625"/>
          <p14:tracePt t="44961" x="5465763" y="4610100"/>
          <p14:tracePt t="44968" x="5448300" y="4602163"/>
          <p14:tracePt t="44977" x="5424488" y="4586288"/>
          <p14:tracePt t="44982" x="5407025" y="4576763"/>
          <p14:tracePt t="44989" x="5399088" y="4568825"/>
          <p14:tracePt t="44996" x="5391150" y="4560888"/>
          <p14:tracePt t="45003" x="5383213" y="4552950"/>
          <p14:tracePt t="45011" x="5373688" y="4545013"/>
          <p14:tracePt t="45024" x="5365750" y="4545013"/>
          <p14:tracePt t="45038" x="5357813" y="4535488"/>
          <p14:tracePt t="45051" x="5357813" y="4527550"/>
          <p14:tracePt t="45073" x="5349875" y="4519613"/>
          <p14:tracePt t="45079" x="5349875" y="4511675"/>
          <p14:tracePt t="45086" x="5349875" y="4502150"/>
          <p14:tracePt t="45095" x="5349875" y="4486275"/>
          <p14:tracePt t="45100" x="5349875" y="4470400"/>
          <p14:tracePt t="45107" x="5349875" y="4460875"/>
          <p14:tracePt t="45113" x="5349875" y="4445000"/>
          <p14:tracePt t="45120" x="5349875" y="4427538"/>
          <p14:tracePt t="45128" x="5349875" y="4411663"/>
          <p14:tracePt t="45135" x="5349875" y="4386263"/>
          <p14:tracePt t="45145" x="5357813" y="4378325"/>
          <p14:tracePt t="45148" x="5365750" y="4352925"/>
          <p14:tracePt t="45155" x="5365750" y="4337050"/>
          <p14:tracePt t="45162" x="5373688" y="4321175"/>
          <p14:tracePt t="45170" x="5391150" y="4311650"/>
          <p14:tracePt t="45177" x="5399088" y="4295775"/>
          <p14:tracePt t="45183" x="5416550" y="4287838"/>
          <p14:tracePt t="45190" x="5416550" y="4270375"/>
          <p14:tracePt t="45197" x="5432425" y="4262438"/>
          <p14:tracePt t="45204" x="5440363" y="4262438"/>
          <p14:tracePt t="45211" x="5448300" y="4254500"/>
          <p14:tracePt t="45219" x="5457825" y="4254500"/>
          <p14:tracePt t="45225" x="5465763" y="4246563"/>
          <p14:tracePt t="45231" x="5473700" y="4246563"/>
          <p14:tracePt t="45238" x="5481638" y="4246563"/>
          <p14:tracePt t="45245" x="5491163" y="4246563"/>
          <p14:tracePt t="45252" x="5499100" y="4246563"/>
          <p14:tracePt t="45261" x="5514975" y="4246563"/>
          <p14:tracePt t="45266" x="5524500" y="4246563"/>
          <p14:tracePt t="45273" x="5532438" y="4246563"/>
          <p14:tracePt t="45279" x="5540375" y="4246563"/>
          <p14:tracePt t="45293" x="5548313" y="4246563"/>
          <p14:tracePt t="45294" x="5556250" y="4246563"/>
          <p14:tracePt t="45300" x="5565775" y="4246563"/>
          <p14:tracePt t="45314" x="5573713" y="4246563"/>
          <p14:tracePt t="45328" x="5581650" y="4246563"/>
          <p14:tracePt t="45335" x="5589588" y="4254500"/>
          <p14:tracePt t="45370" x="5599113" y="4262438"/>
          <p14:tracePt t="45377" x="5599113" y="4270375"/>
          <p14:tracePt t="45384" x="5599113" y="4278313"/>
          <p14:tracePt t="45390" x="5607050" y="4295775"/>
          <p14:tracePt t="45397" x="5607050" y="4311650"/>
          <p14:tracePt t="45404" x="5607050" y="4329113"/>
          <p14:tracePt t="45412" x="5607050" y="4352925"/>
          <p14:tracePt t="45419" x="5607050" y="4378325"/>
          <p14:tracePt t="45427" x="5607050" y="4395788"/>
          <p14:tracePt t="45432" x="5607050" y="4419600"/>
          <p14:tracePt t="45439" x="5607050" y="4445000"/>
          <p14:tracePt t="45460" x="5607050" y="4452938"/>
          <p14:tracePt t="45466" x="5607050" y="4460875"/>
          <p14:tracePt t="45474" x="5607050" y="4470400"/>
          <p14:tracePt t="45501" x="5607050" y="4478338"/>
          <p14:tracePt t="45522" x="5607050" y="4486275"/>
          <p14:tracePt t="45980" x="5607050" y="4494213"/>
          <p14:tracePt t="45986" x="5599113" y="4502150"/>
          <p14:tracePt t="46001" x="5581650" y="4519613"/>
          <p14:tracePt t="46006" x="5565775" y="4527550"/>
          <p14:tracePt t="46013" x="5556250" y="4545013"/>
          <p14:tracePt t="46022" x="5540375" y="4552950"/>
          <p14:tracePt t="46028" x="5524500" y="4560888"/>
          <p14:tracePt t="46034" x="5491163" y="4586288"/>
          <p14:tracePt t="46041" x="5465763" y="4602163"/>
          <p14:tracePt t="46048" x="5432425" y="4619625"/>
          <p14:tracePt t="46055" x="5407025" y="4635500"/>
          <p14:tracePt t="46063" x="5383213" y="4651375"/>
          <p14:tracePt t="46069" x="5332413" y="4660900"/>
          <p14:tracePt t="46075" x="5283200" y="4684713"/>
          <p14:tracePt t="46083" x="5224463" y="4694238"/>
          <p14:tracePt t="46091" x="5175250" y="4694238"/>
          <p14:tracePt t="46097" x="5100638" y="4702175"/>
          <p14:tracePt t="46106" x="5033963" y="4702175"/>
          <p14:tracePt t="46110" x="4984750" y="4702175"/>
          <p14:tracePt t="46118" x="4943475" y="4702175"/>
          <p14:tracePt t="46124" x="4918075" y="4694238"/>
          <p14:tracePt t="46132" x="4902200" y="4684713"/>
          <p14:tracePt t="46139" x="4884738" y="4676775"/>
          <p14:tracePt t="46146" x="4868863" y="4676775"/>
          <p14:tracePt t="46159" x="4868863" y="4668838"/>
          <p14:tracePt t="46165" x="4860925" y="4668838"/>
          <p14:tracePt t="46188" x="4851400" y="4668838"/>
          <p14:tracePt t="46193" x="4851400" y="4660900"/>
          <p14:tracePt t="46207" x="4851400" y="4651375"/>
          <p14:tracePt t="46223" x="4843463" y="4635500"/>
          <p14:tracePt t="46228" x="4835525" y="4610100"/>
          <p14:tracePt t="46235" x="4835525" y="4594225"/>
          <p14:tracePt t="46242" x="4827588" y="4568825"/>
          <p14:tracePt t="46249" x="4827588" y="4545013"/>
          <p14:tracePt t="46256" x="4827588" y="4527550"/>
          <p14:tracePt t="46263" x="4827588" y="4494213"/>
          <p14:tracePt t="46272" x="4827588" y="4470400"/>
          <p14:tracePt t="46276" x="4827588" y="4445000"/>
          <p14:tracePt t="46283" x="4835525" y="4437063"/>
          <p14:tracePt t="46290" x="4835525" y="4411663"/>
          <p14:tracePt t="46297" x="4851400" y="4386263"/>
          <p14:tracePt t="46306" x="4860925" y="4362450"/>
          <p14:tracePt t="46311" x="4876800" y="4329113"/>
          <p14:tracePt t="46318" x="4902200" y="4295775"/>
          <p14:tracePt t="46324" x="4918075" y="4270375"/>
          <p14:tracePt t="46332" x="4943475" y="4237038"/>
          <p14:tracePt t="46339" x="4967288" y="4213225"/>
          <p14:tracePt t="46346" x="4992688" y="4187825"/>
          <p14:tracePt t="46353" x="5026025" y="4162425"/>
          <p14:tracePt t="46359" x="5067300" y="4129088"/>
          <p14:tracePt t="46367" x="5118100" y="4097338"/>
          <p14:tracePt t="46373" x="5149850" y="4071938"/>
          <p14:tracePt t="46380" x="5183188" y="4054475"/>
          <p14:tracePt t="46389" x="5216525" y="4038600"/>
          <p14:tracePt t="46394" x="5241925" y="4030663"/>
          <p14:tracePt t="46401" x="5267325" y="4013200"/>
          <p14:tracePt t="46408" x="5275263" y="4013200"/>
          <p14:tracePt t="46415" x="5291138" y="4005263"/>
          <p14:tracePt t="46422" x="5308600" y="4005263"/>
          <p14:tracePt t="46429" x="5324475" y="3997325"/>
          <p14:tracePt t="46442" x="5332413" y="3997325"/>
          <p14:tracePt t="46450" x="5341938" y="3997325"/>
          <p14:tracePt t="46457" x="5357813" y="3997325"/>
          <p14:tracePt t="46464" x="5373688" y="3997325"/>
          <p14:tracePt t="46472" x="5391150" y="3997325"/>
          <p14:tracePt t="46478" x="5424488" y="3997325"/>
          <p14:tracePt t="46485" x="5457825" y="3997325"/>
          <p14:tracePt t="46491" x="5499100" y="3997325"/>
          <p14:tracePt t="46498" x="5540375" y="3997325"/>
          <p14:tracePt t="46506" x="5599113" y="4005263"/>
          <p14:tracePt t="46512" x="5656263" y="4030663"/>
          <p14:tracePt t="46519" x="5722938" y="4046538"/>
          <p14:tracePt t="46525" x="5780088" y="4071938"/>
          <p14:tracePt t="46533" x="5813425" y="4087813"/>
          <p14:tracePt t="46539" x="5864225" y="4105275"/>
          <p14:tracePt t="46546" x="5897563" y="4129088"/>
          <p14:tracePt t="46555" x="5930900" y="4162425"/>
          <p14:tracePt t="46560" x="5972175" y="4187825"/>
          <p14:tracePt t="46568" x="5988050" y="4203700"/>
          <p14:tracePt t="46574" x="6013450" y="4221163"/>
          <p14:tracePt t="46581" x="6029325" y="4229100"/>
          <p14:tracePt t="46589" x="6046788" y="4246563"/>
          <p14:tracePt t="46595" x="6062663" y="4262438"/>
          <p14:tracePt t="46602" x="6070600" y="4278313"/>
          <p14:tracePt t="46609" x="6088063" y="4295775"/>
          <p14:tracePt t="46616" x="6096000" y="4311650"/>
          <p14:tracePt t="46622" x="6103938" y="4337050"/>
          <p14:tracePt t="46629" x="6111875" y="4362450"/>
          <p14:tracePt t="46637" x="6121400" y="4370388"/>
          <p14:tracePt t="46643" x="6129338" y="4395788"/>
          <p14:tracePt t="46650" x="6129338" y="4419600"/>
          <p14:tracePt t="46658" x="6137275" y="4427538"/>
          <p14:tracePt t="46664" x="6137275" y="4445000"/>
          <p14:tracePt t="46673" x="6137275" y="4470400"/>
          <p14:tracePt t="46678" x="6137275" y="4486275"/>
          <p14:tracePt t="46685" x="6137275" y="4511675"/>
          <p14:tracePt t="46691" x="6137275" y="4535488"/>
          <p14:tracePt t="46699" x="6129338" y="4560888"/>
          <p14:tracePt t="46706" x="6121400" y="4576763"/>
          <p14:tracePt t="46712" x="6111875" y="4602163"/>
          <p14:tracePt t="46719" x="6103938" y="4627563"/>
          <p14:tracePt t="46727" x="6088063" y="4651375"/>
          <p14:tracePt t="46733" x="6070600" y="4668838"/>
          <p14:tracePt t="46741" x="6046788" y="4684713"/>
          <p14:tracePt t="46747" x="6037263" y="4710113"/>
          <p14:tracePt t="46756" x="6013450" y="4727575"/>
          <p14:tracePt t="46760" x="5988050" y="4751388"/>
          <p14:tracePt t="46769" x="5972175" y="4768850"/>
          <p14:tracePt t="46774" x="5946775" y="4776788"/>
          <p14:tracePt t="46781" x="5930900" y="4792663"/>
          <p14:tracePt t="46788" x="5930900" y="4802188"/>
          <p14:tracePt t="46796" x="5921375" y="4802188"/>
          <p14:tracePt t="46803" x="5913438" y="4810125"/>
          <p14:tracePt t="46824" x="5905500" y="4810125"/>
          <p14:tracePt t="46830" x="5905500" y="4818063"/>
          <p14:tracePt t="46839" x="5897563" y="4818063"/>
          <p14:tracePt t="47660" x="5864225" y="4833938"/>
          <p14:tracePt t="47667" x="5830888" y="4859338"/>
          <p14:tracePt t="47674" x="5805488" y="4867275"/>
          <p14:tracePt t="47681" x="5772150" y="4884738"/>
          <p14:tracePt t="47687" x="5738813" y="4892675"/>
          <p14:tracePt t="47694" x="5715000" y="4900613"/>
          <p14:tracePt t="47702" x="5697538" y="4908550"/>
          <p14:tracePt t="47709" x="5673725" y="4908550"/>
          <p14:tracePt t="47715" x="5656263" y="4918075"/>
          <p14:tracePt t="47722" x="5640388" y="4918075"/>
          <p14:tracePt t="47729" x="5622925" y="4918075"/>
          <p14:tracePt t="47736" x="5599113" y="4918075"/>
          <p14:tracePt t="47743" x="5581650" y="4918075"/>
          <p14:tracePt t="47752" x="5556250" y="4908550"/>
          <p14:tracePt t="47757" x="5540375" y="4900613"/>
          <p14:tracePt t="47764" x="5524500" y="4892675"/>
          <p14:tracePt t="47771" x="5514975" y="4884738"/>
          <p14:tracePt t="47777" x="5499100" y="4876800"/>
          <p14:tracePt t="47785" x="5481638" y="4876800"/>
          <p14:tracePt t="47792" x="5481638" y="4867275"/>
          <p14:tracePt t="47798" x="5481638" y="4859338"/>
          <p14:tracePt t="47812" x="5473700" y="4851400"/>
          <p14:tracePt t="47826" x="5465763" y="4851400"/>
          <p14:tracePt t="47851" x="5457825" y="4843463"/>
          <p14:tracePt t="47861" x="5457825" y="4833938"/>
          <p14:tracePt t="47869" x="5457825" y="4826000"/>
          <p14:tracePt t="47874" x="5457825" y="4802188"/>
          <p14:tracePt t="47881" x="5448300" y="4784725"/>
          <p14:tracePt t="47888" x="5448300" y="4759325"/>
          <p14:tracePt t="47895" x="5448300" y="4727575"/>
          <p14:tracePt t="47902" x="5448300" y="4702175"/>
          <p14:tracePt t="47910" x="5448300" y="4668838"/>
          <p14:tracePt t="47918" x="5457825" y="4627563"/>
          <p14:tracePt t="47923" x="5465763" y="4594225"/>
          <p14:tracePt t="47930" x="5465763" y="4560888"/>
          <p14:tracePt t="47937" x="5481638" y="4527550"/>
          <p14:tracePt t="47944" x="5491163" y="4502150"/>
          <p14:tracePt t="47952" x="5499100" y="4470400"/>
          <p14:tracePt t="47959" x="5514975" y="4437063"/>
          <p14:tracePt t="47965" x="5532438" y="4386263"/>
          <p14:tracePt t="47972" x="5548313" y="4362450"/>
          <p14:tracePt t="47979" x="5565775" y="4337050"/>
          <p14:tracePt t="47986" x="5581650" y="4303713"/>
          <p14:tracePt t="47993" x="5599113" y="4278313"/>
          <p14:tracePt t="48003" x="5607050" y="4262438"/>
          <p14:tracePt t="48007" x="5614988" y="4246563"/>
          <p14:tracePt t="48014" x="5630863" y="4229100"/>
          <p14:tracePt t="48021" x="5648325" y="4213225"/>
          <p14:tracePt t="48028" x="5656263" y="4203700"/>
          <p14:tracePt t="48036" x="5656263" y="4195763"/>
          <p14:tracePt t="48041" x="5664200" y="4187825"/>
          <p14:tracePt t="48048" x="5673725" y="4187825"/>
          <p14:tracePt t="48062" x="5681663" y="4187825"/>
          <p14:tracePt t="48076" x="5681663" y="4179888"/>
          <p14:tracePt t="48089" x="5689600" y="4171950"/>
          <p14:tracePt t="48104" x="5689600" y="4162425"/>
          <p14:tracePt t="48120" x="5697538" y="4162425"/>
          <p14:tracePt t="51074" x="5705475" y="4162425"/>
          <p14:tracePt t="51080" x="5705475" y="4154488"/>
          <p14:tracePt t="51096" x="5715000" y="4154488"/>
          <p14:tracePt t="51100" x="5715000" y="4146550"/>
          <p14:tracePt t="51108" x="5722938" y="4146550"/>
          <p14:tracePt t="51121" x="5730875" y="4146550"/>
          <p14:tracePt t="51130" x="5748338" y="4138613"/>
          <p14:tracePt t="51135" x="5748338" y="4129088"/>
          <p14:tracePt t="51143" x="5764213" y="4121150"/>
          <p14:tracePt t="51149" x="5780088" y="4113213"/>
          <p14:tracePt t="51156" x="5780088" y="4105275"/>
          <p14:tracePt t="51163" x="5797550" y="4097338"/>
          <p14:tracePt t="51169" x="5813425" y="4087813"/>
          <p14:tracePt t="51177" x="5830888" y="4071938"/>
          <p14:tracePt t="51184" x="5838825" y="4064000"/>
          <p14:tracePt t="51190" x="5846763" y="4064000"/>
          <p14:tracePt t="51197" x="5854700" y="4054475"/>
          <p14:tracePt t="51204" x="5854700" y="4046538"/>
          <p14:tracePt t="51213" x="5864225" y="4046538"/>
          <p14:tracePt t="51218" x="5872163" y="4038600"/>
          <p14:tracePt t="51225" x="5880100" y="4021138"/>
          <p14:tracePt t="51232" x="5888038" y="4013200"/>
          <p14:tracePt t="51239" x="5897563" y="3997325"/>
          <p14:tracePt t="51247" x="5905500" y="3971925"/>
          <p14:tracePt t="51253" x="5921375" y="3946525"/>
          <p14:tracePt t="51260" x="5938838" y="3922713"/>
          <p14:tracePt t="51266" x="5954713" y="3905250"/>
          <p14:tracePt t="51274" x="5972175" y="3871913"/>
          <p14:tracePt t="51281" x="5995988" y="3848100"/>
          <p14:tracePt t="51288" x="6005513" y="3822700"/>
          <p14:tracePt t="51297" x="6013450" y="3797300"/>
          <p14:tracePt t="51301" x="6029325" y="3773488"/>
          <p14:tracePt t="51308" x="6037263" y="3756025"/>
          <p14:tracePt t="51315" x="6054725" y="3732213"/>
          <p14:tracePt t="51323" x="6062663" y="3706813"/>
          <p14:tracePt t="51330" x="6080125" y="3681413"/>
          <p14:tracePt t="51336" x="6088063" y="3673475"/>
          <p14:tracePt t="51343" x="6096000" y="3648075"/>
          <p14:tracePt t="51349" x="6103938" y="3624263"/>
          <p14:tracePt t="51356" x="6111875" y="3606800"/>
          <p14:tracePt t="51364" x="6121400" y="3590925"/>
          <p14:tracePt t="51370" x="6129338" y="3573463"/>
          <p14:tracePt t="51380" x="6137275" y="3549650"/>
          <p14:tracePt t="51384" x="6154738" y="3524250"/>
          <p14:tracePt t="51391" x="6170613" y="3508375"/>
          <p14:tracePt t="51397" x="6178550" y="3482975"/>
          <p14:tracePt t="51405" x="6186488" y="3457575"/>
          <p14:tracePt t="51413" x="6196013" y="3441700"/>
          <p14:tracePt t="51419" x="6203950" y="3424238"/>
          <p14:tracePt t="51425" x="6211888" y="3408363"/>
          <p14:tracePt t="51432" x="6219825" y="3390900"/>
          <p14:tracePt t="51440" x="6229350" y="3375025"/>
          <p14:tracePt t="51446" x="6245225" y="3367088"/>
          <p14:tracePt t="51454" x="6253163" y="3341688"/>
          <p14:tracePt t="51460" x="6253163" y="3325813"/>
          <p14:tracePt t="51467" x="6261100" y="3316288"/>
          <p14:tracePt t="51474" x="6270625" y="3308350"/>
          <p14:tracePt t="51482" x="6278563" y="3292475"/>
          <p14:tracePt t="51488" x="6286500" y="3284538"/>
          <p14:tracePt t="51496" x="6286500" y="3275013"/>
          <p14:tracePt t="51502" x="6286500" y="3259138"/>
          <p14:tracePt t="51509" x="6294438" y="3251200"/>
          <p14:tracePt t="51515" x="6303963" y="3233738"/>
          <p14:tracePt t="51523" x="6311900" y="3217863"/>
          <p14:tracePt t="51531" x="6327775" y="3192463"/>
          <p14:tracePt t="51537" x="6337300" y="3184525"/>
          <p14:tracePt t="51544" x="6345238" y="3159125"/>
          <p14:tracePt t="51550" x="6345238" y="3143250"/>
          <p14:tracePt t="51558" x="6361113" y="3117850"/>
          <p14:tracePt t="51565" x="6369050" y="3109913"/>
          <p14:tracePt t="51571" x="6378575" y="3084513"/>
          <p14:tracePt t="51580" x="6386513" y="3068638"/>
          <p14:tracePt t="51585" x="6394450" y="3051175"/>
          <p14:tracePt t="51592" x="6402388" y="3043238"/>
          <p14:tracePt t="51599" x="6411913" y="3027363"/>
          <p14:tracePt t="51606" x="6419850" y="3009900"/>
          <p14:tracePt t="51613" x="6427788" y="3001963"/>
          <p14:tracePt t="51619" x="6435725" y="2986088"/>
          <p14:tracePt t="51627" x="6443663" y="2968625"/>
          <p14:tracePt t="51633" x="6461125" y="2952750"/>
          <p14:tracePt t="51640" x="6469063" y="2935288"/>
          <p14:tracePt t="51647" x="6477000" y="2911475"/>
          <p14:tracePt t="51654" x="6486525" y="2886075"/>
          <p14:tracePt t="51662" x="6502400" y="2860675"/>
          <p14:tracePt t="51668" x="6518275" y="2836863"/>
          <p14:tracePt t="51675" x="6527800" y="2811463"/>
          <p14:tracePt t="51681" x="6543675" y="2786063"/>
          <p14:tracePt t="51689" x="6551613" y="2770188"/>
          <p14:tracePt t="51696" x="6561138" y="2752725"/>
          <p14:tracePt t="51704" x="6561138" y="2744788"/>
          <p14:tracePt t="51710" x="6561138" y="2736850"/>
          <p14:tracePt t="51716" x="6569075" y="2728913"/>
          <p14:tracePt t="51724" x="6569075" y="2719388"/>
          <p14:tracePt t="51731" x="6577013" y="2711450"/>
          <p14:tracePt t="51737" x="6577013" y="2703513"/>
          <p14:tracePt t="51746" x="6584950" y="2703513"/>
          <p14:tracePt t="51751" x="6584950" y="2695575"/>
          <p14:tracePt t="51765" x="6584950" y="2686050"/>
          <p14:tracePt t="51781" x="6592888" y="2678113"/>
          <p14:tracePt t="51786" x="6592888" y="2670175"/>
          <p14:tracePt t="51800" x="6602413" y="2662238"/>
          <p14:tracePt t="51814" x="6602413" y="2654300"/>
          <p14:tracePt t="51820" x="6602413" y="2644775"/>
          <p14:tracePt t="51841" x="6602413" y="2636838"/>
          <p14:tracePt t="51856" x="6602413" y="2628900"/>
          <p14:tracePt t="51876" x="6602413" y="2620963"/>
          <p14:tracePt t="53905" x="6592888" y="2636838"/>
          <p14:tracePt t="53912" x="6584950" y="2654300"/>
          <p14:tracePt t="53919" x="6577013" y="2678113"/>
          <p14:tracePt t="53926" x="6569075" y="2703513"/>
          <p14:tracePt t="53932" x="6551613" y="2728913"/>
          <p14:tracePt t="53939" x="6551613" y="2760663"/>
          <p14:tracePt t="53947" x="6535738" y="2786063"/>
          <p14:tracePt t="53953" x="6527800" y="2811463"/>
          <p14:tracePt t="53960" x="6510338" y="2852738"/>
          <p14:tracePt t="53969" x="6494463" y="2886075"/>
          <p14:tracePt t="53973" x="6477000" y="2919413"/>
          <p14:tracePt t="53980" x="6453188" y="2960688"/>
          <p14:tracePt t="53987" x="6435725" y="3009900"/>
          <p14:tracePt t="53996" x="6402388" y="3068638"/>
          <p14:tracePt t="54002" x="6378575" y="3135313"/>
          <p14:tracePt t="54009" x="6353175" y="3192463"/>
          <p14:tracePt t="54016" x="6337300" y="3251200"/>
          <p14:tracePt t="54022" x="6303963" y="3316288"/>
          <p14:tracePt t="54029" x="6286500" y="3359150"/>
          <p14:tracePt t="54036" x="6253163" y="3424238"/>
          <p14:tracePt t="54044" x="6237288" y="3482975"/>
          <p14:tracePt t="54052" x="6211888" y="3541713"/>
          <p14:tracePt t="54057" x="6186488" y="3598863"/>
          <p14:tracePt t="54065" x="6162675" y="3665538"/>
          <p14:tracePt t="54072" x="6137275" y="3722688"/>
          <p14:tracePt t="54079" x="6111875" y="3781425"/>
          <p14:tracePt t="54085" x="6096000" y="3830638"/>
          <p14:tracePt t="54092" x="6080125" y="3881438"/>
          <p14:tracePt t="54099" x="6046788" y="3922713"/>
          <p14:tracePt t="54105" x="6037263" y="3956050"/>
          <p14:tracePt t="54113" x="6021388" y="3989388"/>
          <p14:tracePt t="54119" x="6005513" y="4013200"/>
          <p14:tracePt t="54126" x="5995988" y="4046538"/>
          <p14:tracePt t="54135" x="5980113" y="4079875"/>
          <p14:tracePt t="54140" x="5962650" y="4129088"/>
          <p14:tracePt t="54147" x="5954713" y="4162425"/>
          <p14:tracePt t="54156" x="5938838" y="4203700"/>
          <p14:tracePt t="54161" x="5930900" y="4254500"/>
          <p14:tracePt t="54169" x="5905500" y="4295775"/>
          <p14:tracePt t="54174" x="5897563" y="4352925"/>
          <p14:tracePt t="54183" x="5888038" y="4386263"/>
          <p14:tracePt t="54189" x="5880100" y="4437063"/>
          <p14:tracePt t="54196" x="5872163" y="4470400"/>
          <p14:tracePt t="54203" x="5872163" y="4486275"/>
          <p14:tracePt t="54210" x="5864225" y="4502150"/>
          <p14:tracePt t="54216" x="5864225" y="4527550"/>
          <p14:tracePt t="54223" x="5854700" y="4545013"/>
          <p14:tracePt t="54230" x="5854700" y="4560888"/>
          <p14:tracePt t="54237" x="5854700" y="4568825"/>
          <p14:tracePt t="54244" x="5854700" y="4576763"/>
          <p14:tracePt t="54252" x="5854700" y="4586288"/>
          <p14:tracePt t="54265" x="5854700" y="4594225"/>
          <p14:tracePt t="54279" x="5854700" y="4602163"/>
          <p14:tracePt t="54286" x="5854700" y="4610100"/>
          <p14:tracePt t="54299" x="5854700" y="4619625"/>
          <p14:tracePt t="54306" x="5854700" y="4627563"/>
          <p14:tracePt t="54313" x="5854700" y="4635500"/>
          <p14:tracePt t="54335" x="5854700" y="4643438"/>
          <p14:tracePt t="54354" x="5854700" y="4651375"/>
          <p14:tracePt t="54403" x="5854700" y="4660900"/>
          <p14:tracePt t="54521" x="5846763" y="4660900"/>
          <p14:tracePt t="54528" x="5838825" y="4660900"/>
          <p14:tracePt t="54536" x="5822950" y="4660900"/>
          <p14:tracePt t="54541" x="5805488" y="4660900"/>
          <p14:tracePt t="54549" x="5780088" y="4651375"/>
          <p14:tracePt t="54555" x="5772150" y="4643438"/>
          <p14:tracePt t="54562" x="5756275" y="4635500"/>
          <p14:tracePt t="54569" x="5738813" y="4627563"/>
          <p14:tracePt t="54576" x="5738813" y="4619625"/>
          <p14:tracePt t="54585" x="5722938" y="4619625"/>
          <p14:tracePt t="54589" x="5715000" y="4619625"/>
          <p14:tracePt t="54603" x="5705475" y="4610100"/>
          <p14:tracePt t="54620" x="5697538" y="4602163"/>
          <p14:tracePt t="54632" x="5697538" y="4594225"/>
          <p14:tracePt t="54652" x="5689600" y="4594225"/>
          <p14:tracePt t="54659" x="5681663" y="4586288"/>
          <p14:tracePt t="54666" x="5673725" y="4586288"/>
          <p14:tracePt t="54673" x="5673725" y="4576763"/>
          <p14:tracePt t="54680" x="5664200" y="4568825"/>
          <p14:tracePt t="54687" x="5656263" y="4560888"/>
          <p14:tracePt t="54694" x="5648325" y="4552950"/>
          <p14:tracePt t="54707" x="5630863" y="4535488"/>
          <p14:tracePt t="54715" x="5622925" y="4527550"/>
          <p14:tracePt t="54721" x="5622925" y="4519613"/>
          <p14:tracePt t="54729" x="5614988" y="4511675"/>
          <p14:tracePt t="54736" x="5607050" y="4502150"/>
          <p14:tracePt t="54749" x="5599113" y="4502150"/>
          <p14:tracePt t="54756" x="5599113" y="4494213"/>
          <p14:tracePt t="54763" x="5599113" y="4486275"/>
          <p14:tracePt t="54777" x="5599113" y="4478338"/>
          <p14:tracePt t="54785" x="5589588" y="4478338"/>
          <p14:tracePt t="54798" x="5581650" y="4470400"/>
          <p14:tracePt t="54818" x="5581650" y="4460875"/>
          <p14:tracePt t="55054" x="5607050" y="4460875"/>
          <p14:tracePt t="55060" x="5622925" y="4460875"/>
          <p14:tracePt t="55067" x="5648325" y="4460875"/>
          <p14:tracePt t="55075" x="5673725" y="4460875"/>
          <p14:tracePt t="55081" x="5697538" y="4478338"/>
          <p14:tracePt t="55088" x="5715000" y="4494213"/>
          <p14:tracePt t="55096" x="5730875" y="4511675"/>
          <p14:tracePt t="55103" x="5748338" y="4527550"/>
          <p14:tracePt t="55110" x="5764213" y="4545013"/>
          <p14:tracePt t="55116" x="5772150" y="4560888"/>
          <p14:tracePt t="55123" x="5772150" y="4568825"/>
          <p14:tracePt t="55131" x="5772150" y="4576763"/>
          <p14:tracePt t="55137" x="5772150" y="4594225"/>
          <p14:tracePt t="55146" x="5772150" y="4619625"/>
          <p14:tracePt t="55150" x="5772150" y="4635500"/>
          <p14:tracePt t="55157" x="5772150" y="4660900"/>
          <p14:tracePt t="55164" x="5764213" y="4676775"/>
          <p14:tracePt t="55171" x="5756275" y="4702175"/>
          <p14:tracePt t="55179" x="5738813" y="4710113"/>
          <p14:tracePt t="55185" x="5730875" y="4735513"/>
          <p14:tracePt t="55192" x="5705475" y="4751388"/>
          <p14:tracePt t="55200" x="5697538" y="4768850"/>
          <p14:tracePt t="55206" x="5681663" y="4784725"/>
          <p14:tracePt t="55213" x="5664200" y="4792663"/>
          <p14:tracePt t="55220" x="5648325" y="4802188"/>
          <p14:tracePt t="55227" x="5630863" y="4810125"/>
          <p14:tracePt t="55233" x="5614988" y="4818063"/>
          <p14:tracePt t="55240" x="5599113" y="4826000"/>
          <p14:tracePt t="55248" x="5581650" y="4826000"/>
          <p14:tracePt t="55254" x="5565775" y="4826000"/>
          <p14:tracePt t="55263" x="5548313" y="4826000"/>
          <p14:tracePt t="55268" x="5532438" y="4818063"/>
          <p14:tracePt t="55275" x="5524500" y="4810125"/>
          <p14:tracePt t="55281" x="5514975" y="4810125"/>
          <p14:tracePt t="55289" x="5499100" y="4792663"/>
          <p14:tracePt t="55297" x="5491163" y="4776788"/>
          <p14:tracePt t="55303" x="5473700" y="4751388"/>
          <p14:tracePt t="55311" x="5457825" y="4735513"/>
          <p14:tracePt t="55317" x="5440363" y="4710113"/>
          <p14:tracePt t="55324" x="5432425" y="4684713"/>
          <p14:tracePt t="55330" x="5424488" y="4660900"/>
          <p14:tracePt t="55338" x="5416550" y="4643438"/>
          <p14:tracePt t="55346" x="5407025" y="4619625"/>
          <p14:tracePt t="55352" x="5407025" y="4586288"/>
          <p14:tracePt t="55359" x="5407025" y="4568825"/>
          <p14:tracePt t="55365" x="5407025" y="4552950"/>
          <p14:tracePt t="55372" x="5416550" y="4527550"/>
          <p14:tracePt t="55380" x="5424488" y="4502150"/>
          <p14:tracePt t="55386" x="5432425" y="4478338"/>
          <p14:tracePt t="55393" x="5448300" y="4460875"/>
          <p14:tracePt t="55399" x="5465763" y="4437063"/>
          <p14:tracePt t="55406" x="5473700" y="4419600"/>
          <p14:tracePt t="55414" x="5481638" y="4403725"/>
          <p14:tracePt t="55420" x="5491163" y="4395788"/>
          <p14:tracePt t="55430" x="5507038" y="4378325"/>
          <p14:tracePt t="55434" x="5514975" y="4370388"/>
          <p14:tracePt t="55441" x="5524500" y="4362450"/>
          <p14:tracePt t="55449" x="5540375" y="4352925"/>
          <p14:tracePt t="55455" x="5565775" y="4337050"/>
          <p14:tracePt t="55463" x="5581650" y="4337050"/>
          <p14:tracePt t="55469" x="5589588" y="4329113"/>
          <p14:tracePt t="55476" x="5607050" y="4321175"/>
          <p14:tracePt t="55482" x="5622925" y="4311650"/>
          <p14:tracePt t="55496" x="5630863" y="4311650"/>
          <p14:tracePt t="55504" x="5648325" y="4311650"/>
          <p14:tracePt t="55518" x="5656263" y="4311650"/>
          <p14:tracePt t="55524" x="5664200" y="4311650"/>
          <p14:tracePt t="55546" x="5673725" y="4311650"/>
          <p14:tracePt t="55553" x="5681663" y="4311650"/>
          <p14:tracePt t="55559" x="5689600" y="4321175"/>
          <p14:tracePt t="55587" x="5689600" y="4329113"/>
          <p14:tracePt t="55596" x="5697538" y="4337050"/>
          <p14:tracePt t="55600" x="5697538" y="4344988"/>
          <p14:tracePt t="55608" x="5705475" y="4352925"/>
          <p14:tracePt t="55615" x="5705475" y="4362450"/>
          <p14:tracePt t="55622" x="5705475" y="4370388"/>
          <p14:tracePt t="55636" x="5705475" y="4386263"/>
          <p14:tracePt t="55649" x="5705475" y="4395788"/>
          <p14:tracePt t="55656" x="5705475" y="4403725"/>
          <p14:tracePt t="55669" x="5705475" y="4411663"/>
          <p14:tracePt t="55683" x="5705475" y="4419600"/>
          <p14:tracePt t="55705" x="5705475" y="4427538"/>
          <p14:tracePt t="55774" x="5705475" y="4437063"/>
          <p14:tracePt t="59041" x="5715000" y="4437063"/>
          <p14:tracePt t="59047" x="5730875" y="4427538"/>
          <p14:tracePt t="59055" x="5738813" y="4403725"/>
          <p14:tracePt t="59062" x="5748338" y="4386263"/>
          <p14:tracePt t="59071" x="5764213" y="4370388"/>
          <p14:tracePt t="59075" x="5772150" y="4352925"/>
          <p14:tracePt t="59082" x="5780088" y="4337050"/>
          <p14:tracePt t="59094" x="5789613" y="4321175"/>
          <p14:tracePt t="59095" x="5805488" y="4311650"/>
          <p14:tracePt t="59102" x="5813425" y="4295775"/>
          <p14:tracePt t="59110" x="5813425" y="4278313"/>
          <p14:tracePt t="59119" x="5830888" y="4254500"/>
          <p14:tracePt t="59123" x="5838825" y="4246563"/>
          <p14:tracePt t="59130" x="5846763" y="4229100"/>
          <p14:tracePt t="59137" x="5854700" y="4213225"/>
          <p14:tracePt t="59145" x="5872163" y="4203700"/>
          <p14:tracePt t="59153" x="5872163" y="4187825"/>
          <p14:tracePt t="59159" x="5880100" y="4171950"/>
          <p14:tracePt t="59166" x="5897563" y="4146550"/>
          <p14:tracePt t="59172" x="5905500" y="4129088"/>
          <p14:tracePt t="59179" x="5921375" y="4097338"/>
          <p14:tracePt t="59187" x="5938838" y="4071938"/>
          <p14:tracePt t="59193" x="5954713" y="4046538"/>
          <p14:tracePt t="59200" x="5972175" y="4013200"/>
          <p14:tracePt t="59207" x="5980113" y="3979863"/>
          <p14:tracePt t="59214" x="5995988" y="3956050"/>
          <p14:tracePt t="59220" x="6005513" y="3938588"/>
          <p14:tracePt t="59228" x="6013450" y="3922713"/>
          <p14:tracePt t="59236" x="6021388" y="3905250"/>
          <p14:tracePt t="59241" x="6021388" y="3897313"/>
          <p14:tracePt t="59248" x="6029325" y="3897313"/>
          <p14:tracePt t="59255" x="6029325" y="3889375"/>
          <p14:tracePt t="59262" x="6037263" y="3889375"/>
          <p14:tracePt t="59276" x="6037263" y="3881438"/>
          <p14:tracePt t="59303" x="6037263" y="3871913"/>
          <p14:tracePt t="59400" x="6037263" y="3881438"/>
          <p14:tracePt t="59408" x="6021388" y="3905250"/>
          <p14:tracePt t="59414" x="6005513" y="3938588"/>
          <p14:tracePt t="59421" x="5972175" y="3989388"/>
          <p14:tracePt t="59428" x="5946775" y="4038600"/>
          <p14:tracePt t="59436" x="5930900" y="4079875"/>
          <p14:tracePt t="59442" x="5888038" y="4146550"/>
          <p14:tracePt t="59449" x="5854700" y="4221163"/>
          <p14:tracePt t="59456" x="5822950" y="4270375"/>
          <p14:tracePt t="59463" x="5805488" y="4329113"/>
          <p14:tracePt t="59471" x="5789613" y="4370388"/>
          <p14:tracePt t="59476" x="5772150" y="4395788"/>
          <p14:tracePt t="59486" x="5756275" y="4427538"/>
          <p14:tracePt t="59491" x="5738813" y="4460875"/>
          <p14:tracePt t="59498" x="5730875" y="4486275"/>
          <p14:tracePt t="59505" x="5722938" y="4502150"/>
          <p14:tracePt t="59511" x="5715000" y="4511675"/>
          <p14:tracePt t="59519" x="5715000" y="4519613"/>
          <p14:tracePt t="59525" x="5705475" y="4527550"/>
          <p14:tracePt t="59533" x="5705475" y="4535488"/>
          <p14:tracePt t="59567" x="5705475" y="4545013"/>
          <p14:tracePt t="59651" x="5715000" y="4535488"/>
          <p14:tracePt t="59657" x="5722938" y="4519613"/>
          <p14:tracePt t="59664" x="5738813" y="4486275"/>
          <p14:tracePt t="59671" x="5764213" y="4460875"/>
          <p14:tracePt t="59678" x="5797550" y="4419600"/>
          <p14:tracePt t="59686" x="5822950" y="4378325"/>
          <p14:tracePt t="59691" x="5846763" y="4344988"/>
          <p14:tracePt t="59698" x="5872163" y="4321175"/>
          <p14:tracePt t="59705" x="5905500" y="4287838"/>
          <p14:tracePt t="59712" x="5921375" y="4262438"/>
          <p14:tracePt t="59720" x="5938838" y="4246563"/>
          <p14:tracePt t="59726" x="5954713" y="4229100"/>
          <p14:tracePt t="59734" x="5962650" y="4221163"/>
          <p14:tracePt t="59739" x="5980113" y="4213225"/>
          <p14:tracePt t="59746" x="5980113" y="4203700"/>
          <p14:tracePt t="59754" x="5988050" y="4195763"/>
          <p14:tracePt t="59769" x="5995988" y="4195763"/>
          <p14:tracePt t="59774" x="5995988" y="4187825"/>
          <p14:tracePt t="59788" x="5995988" y="4179888"/>
          <p14:tracePt t="59803" x="6005513" y="4171950"/>
          <p14:tracePt t="59816" x="6013450" y="4171950"/>
          <p14:tracePt t="59837" x="6021388" y="4162425"/>
          <p14:tracePt t="59940" x="6021388" y="4171950"/>
          <p14:tracePt t="59948" x="6013450" y="4179888"/>
          <p14:tracePt t="59954" x="6005513" y="4187825"/>
          <p14:tracePt t="59961" x="6005513" y="4195763"/>
          <p14:tracePt t="59970" x="5995988" y="4203700"/>
          <p14:tracePt t="59975" x="5988050" y="4213225"/>
          <p14:tracePt t="59982" x="5980113" y="4221163"/>
          <p14:tracePt t="59988" x="5980113" y="4229100"/>
          <p14:tracePt t="59996" x="5972175" y="4237038"/>
          <p14:tracePt t="60010" x="5962650" y="4246563"/>
          <p14:tracePt t="60017" x="5962650" y="4254500"/>
          <p14:tracePt t="60023" x="5954713" y="4254500"/>
          <p14:tracePt t="60038" x="5954713" y="4262438"/>
          <p14:tracePt t="60045" x="5946775" y="4262438"/>
          <p14:tracePt t="60053" x="5946775" y="4270375"/>
          <p14:tracePt t="60058" x="5938838" y="4270375"/>
          <p14:tracePt t="60786" x="5864225" y="4229100"/>
          <p14:tracePt t="60791" x="5722938" y="4097338"/>
          <p14:tracePt t="60799" x="5514975" y="3946525"/>
          <p14:tracePt t="60807" x="5332413" y="3773488"/>
          <p14:tracePt t="60812" x="5183188" y="3648075"/>
          <p14:tracePt t="60820" x="5051425" y="3516313"/>
          <p14:tracePt t="60826" x="4935538" y="3390900"/>
          <p14:tracePt t="60833" x="4810125" y="3241675"/>
          <p14:tracePt t="60841" x="4686300" y="3125788"/>
          <p14:tracePt t="60858" x="4537075" y="2968625"/>
          <p14:tracePt t="60861" x="4495800" y="2911475"/>
          <p14:tracePt t="60868" x="4470400" y="2868613"/>
          <p14:tracePt t="60875" x="4454525" y="2836863"/>
          <p14:tracePt t="60882" x="4437063" y="2803525"/>
          <p14:tracePt t="60891" x="4411663" y="2770188"/>
          <p14:tracePt t="60896" x="4395788" y="2719388"/>
          <p14:tracePt t="60903" x="4395788" y="2686050"/>
          <p14:tracePt t="60909" x="4395788" y="2662238"/>
          <p14:tracePt t="60917" x="4387850" y="2628900"/>
          <p14:tracePt t="60924" x="4387850" y="2587625"/>
          <p14:tracePt t="60930" x="4387850" y="2546350"/>
          <p14:tracePt t="60938" x="4387850" y="2495550"/>
          <p14:tracePt t="60944" x="4395788" y="2454275"/>
          <p14:tracePt t="60951" x="4403725" y="2420938"/>
          <p14:tracePt t="60959" x="4411663" y="2387600"/>
          <p14:tracePt t="60965" x="4421188" y="2355850"/>
          <p14:tracePt t="60972" x="4429125" y="2330450"/>
          <p14:tracePt t="60978" x="4429125" y="2305050"/>
          <p14:tracePt t="60986" x="4437063" y="2289175"/>
          <p14:tracePt t="60993" x="4445000" y="2263775"/>
          <p14:tracePt t="61000" x="4454525" y="2247900"/>
          <p14:tracePt t="61007" x="4462463" y="2238375"/>
          <p14:tracePt t="61014" x="4470400" y="2222500"/>
          <p14:tracePt t="61020" x="4486275" y="2206625"/>
          <p14:tracePt t="61027" x="4495800" y="2189163"/>
          <p14:tracePt t="61034" x="4511675" y="2173288"/>
          <p14:tracePt t="61041" x="4529138" y="2155825"/>
          <p14:tracePt t="61048" x="4560888" y="2130425"/>
          <p14:tracePt t="61054" x="4594225" y="2098675"/>
          <p14:tracePt t="61061" x="4619625" y="2081213"/>
          <p14:tracePt t="61070" x="4660900" y="2047875"/>
          <p14:tracePt t="61075" x="4694238" y="2024063"/>
          <p14:tracePt t="61083" x="4743450" y="1998663"/>
          <p14:tracePt t="61091" x="4776788" y="1973263"/>
          <p14:tracePt t="61096" x="4810125" y="1957388"/>
          <p14:tracePt t="61104" x="4843463" y="1931988"/>
          <p14:tracePt t="61110" x="4876800" y="1924050"/>
          <p14:tracePt t="61117" x="4902200" y="1906588"/>
          <p14:tracePt t="61124" x="4918075" y="1906588"/>
          <p14:tracePt t="61131" x="4926013" y="1898650"/>
          <p14:tracePt t="61141" x="4943475" y="1898650"/>
          <p14:tracePt t="61145" x="4951413" y="1898650"/>
          <p14:tracePt t="61158" x="4959350" y="1898650"/>
          <p14:tracePt t="61165" x="4967288" y="1898650"/>
          <p14:tracePt t="61175" x="4976813" y="1898650"/>
          <p14:tracePt t="61186" x="4984750" y="1898650"/>
          <p14:tracePt t="61193" x="4992688" y="1898650"/>
          <p14:tracePt t="61200" x="5010150" y="1916113"/>
          <p14:tracePt t="61208" x="5026025" y="1931988"/>
          <p14:tracePt t="61215" x="5059363" y="1949450"/>
          <p14:tracePt t="61221" x="5075238" y="1957388"/>
          <p14:tracePt t="61228" x="5100638" y="1973263"/>
          <p14:tracePt t="61235" x="5126038" y="1990725"/>
          <p14:tracePt t="61241" x="5141913" y="2006600"/>
          <p14:tracePt t="61251" x="5167313" y="2032000"/>
          <p14:tracePt t="61258" x="5192713" y="2055813"/>
          <p14:tracePt t="61262" x="5216525" y="2073275"/>
          <p14:tracePt t="61270" x="5233988" y="2081213"/>
          <p14:tracePt t="61277" x="5241925" y="2098675"/>
          <p14:tracePt t="61283" x="5257800" y="2114550"/>
          <p14:tracePt t="61291" x="5275263" y="2130425"/>
          <p14:tracePt t="61297" x="5283200" y="2147888"/>
          <p14:tracePt t="61305" x="5291138" y="2155825"/>
          <p14:tracePt t="61311" x="5308600" y="2173288"/>
          <p14:tracePt t="61318" x="5308600" y="2189163"/>
          <p14:tracePt t="61325" x="5316538" y="2189163"/>
          <p14:tracePt t="61332" x="5324475" y="2206625"/>
          <p14:tracePt t="61342" x="5332413" y="2222500"/>
          <p14:tracePt t="61353" x="5341938" y="2238375"/>
          <p14:tracePt t="61359" x="5349875" y="2255838"/>
          <p14:tracePt t="61367" x="5357813" y="2263775"/>
          <p14:tracePt t="61374" x="5365750" y="2281238"/>
          <p14:tracePt t="61380" x="5383213" y="2297113"/>
          <p14:tracePt t="61388" x="5383213" y="2322513"/>
          <p14:tracePt t="61394" x="5391150" y="2330450"/>
          <p14:tracePt t="61401" x="5399088" y="2346325"/>
          <p14:tracePt t="61408" x="5407025" y="2355850"/>
          <p14:tracePt t="61415" x="5416550" y="2355850"/>
          <p14:tracePt t="61421" x="5416550" y="2363788"/>
          <p14:tracePt t="61428" x="5416550" y="2371725"/>
          <p14:tracePt t="61435" x="5424488" y="2379663"/>
          <p14:tracePt t="61449" x="5432425" y="2379663"/>
          <p14:tracePt t="61458" x="5432425" y="2387600"/>
          <p14:tracePt t="61477" x="5432425" y="2397125"/>
          <p14:tracePt t="61484" x="5440363" y="2397125"/>
          <p14:tracePt t="61497" x="5448300" y="2397125"/>
          <p14:tracePt t="61511" x="5448300" y="2405063"/>
          <p14:tracePt t="61519" x="5457825" y="2405063"/>
          <p14:tracePt t="61525" x="5457825" y="2413000"/>
          <p14:tracePt t="61541" x="5465763" y="2413000"/>
          <p14:tracePt t="61546" x="5473700" y="2420938"/>
          <p14:tracePt t="61560" x="5481638" y="2420938"/>
          <p14:tracePt t="61581" x="5491163" y="2420938"/>
          <p14:tracePt t="61594" x="5499100" y="2420938"/>
          <p14:tracePt t="61630" x="5507038" y="2420938"/>
          <p14:tracePt t="61643" x="5514975" y="2420938"/>
          <p14:tracePt t="61678" x="5524500" y="2420938"/>
          <p14:tracePt t="61699" x="5524500" y="2430463"/>
          <p14:tracePt t="61713" x="5532438" y="2430463"/>
          <p14:tracePt t="61789" x="5532438" y="2438400"/>
          <p14:tracePt t="62536" x="5473700" y="2446338"/>
          <p14:tracePt t="62543" x="5399088" y="2454275"/>
          <p14:tracePt t="62550" x="5332413" y="2454275"/>
          <p14:tracePt t="62558" x="5275263" y="2462213"/>
          <p14:tracePt t="62564" x="5241925" y="2462213"/>
          <p14:tracePt t="62570" x="5208588" y="2462213"/>
          <p14:tracePt t="62577" x="5192713" y="2462213"/>
          <p14:tracePt t="62584" x="5167313" y="2462213"/>
          <p14:tracePt t="62592" x="5149850" y="2462213"/>
          <p14:tracePt t="62600" x="5141913" y="2462213"/>
          <p14:tracePt t="62607" x="5126038" y="2462213"/>
          <p14:tracePt t="62614" x="5118100" y="2462213"/>
          <p14:tracePt t="62621" x="5100638" y="2454275"/>
          <p14:tracePt t="62627" x="5084763" y="2454275"/>
          <p14:tracePt t="62635" x="5059363" y="2454275"/>
          <p14:tracePt t="62641" x="5041900" y="2454275"/>
          <p14:tracePt t="62648" x="5026025" y="2454275"/>
          <p14:tracePt t="62657" x="5000625" y="2454275"/>
          <p14:tracePt t="62662" x="4992688" y="2446338"/>
          <p14:tracePt t="62669" x="4984750" y="2446338"/>
          <p14:tracePt t="62676" x="4976813" y="2438400"/>
          <p14:tracePt t="62683" x="4967288" y="2438400"/>
          <p14:tracePt t="62696" x="4959350" y="2430463"/>
          <p14:tracePt t="62703" x="4951413" y="2430463"/>
          <p14:tracePt t="62717" x="4943475" y="2430463"/>
          <p14:tracePt t="62724" x="4935538" y="2420938"/>
          <p14:tracePt t="62744" x="4926013" y="2413000"/>
          <p14:tracePt t="62751" x="4918075" y="2413000"/>
          <p14:tracePt t="62758" x="4910138" y="2405063"/>
          <p14:tracePt t="62774" x="4910138" y="2397125"/>
          <p14:tracePt t="62779" x="4910138" y="2387600"/>
          <p14:tracePt t="62786" x="4902200" y="2387600"/>
          <p14:tracePt t="62807" x="4892675" y="2379663"/>
          <p14:tracePt t="62821" x="4892675" y="2371725"/>
          <p14:tracePt t="62835" x="4884738" y="2371725"/>
          <p14:tracePt t="62842" x="4884738" y="2363788"/>
          <p14:tracePt t="62870" x="4884738" y="2355850"/>
          <p14:tracePt t="62891" x="4884738" y="2346325"/>
          <p14:tracePt t="62911" x="4884738" y="2338388"/>
          <p14:tracePt t="62917" x="4884738" y="2322513"/>
          <p14:tracePt t="62931" x="4884738" y="2305050"/>
          <p14:tracePt t="62942" x="4892675" y="2297113"/>
          <p14:tracePt t="62945" x="4892675" y="2289175"/>
          <p14:tracePt t="62953" x="4892675" y="2281238"/>
          <p14:tracePt t="62959" x="4902200" y="2271713"/>
          <p14:tracePt t="62966" x="4902200" y="2263775"/>
          <p14:tracePt t="62974" x="4910138" y="2255838"/>
          <p14:tracePt t="62980" x="4910138" y="2247900"/>
          <p14:tracePt t="62993" x="4910138" y="2238375"/>
          <p14:tracePt t="63008" x="4918075" y="2230438"/>
          <p14:tracePt t="63022" x="4926013" y="2222500"/>
          <p14:tracePt t="63028" x="4926013" y="2214563"/>
          <p14:tracePt t="63036" x="4926013" y="2206625"/>
          <p14:tracePt t="63056" x="4926013" y="2197100"/>
          <p14:tracePt t="63064" x="4926013" y="2189163"/>
          <p14:tracePt t="63077" x="4926013" y="2181225"/>
          <p14:tracePt t="63091" x="4926013" y="2173288"/>
          <p14:tracePt t="63111" x="4926013" y="2163763"/>
          <p14:tracePt t="63140" x="4926013" y="2155825"/>
          <p14:tracePt t="63167" x="4926013" y="2147888"/>
          <p14:tracePt t="64767" x="4926013" y="2139950"/>
          <p14:tracePt t="64781" x="4926013" y="2130425"/>
          <p14:tracePt t="64802" x="4926013" y="2122488"/>
          <p14:tracePt t="66609" x="4943475" y="2098675"/>
          <p14:tracePt t="66615" x="4984750" y="2065338"/>
          <p14:tracePt t="66622" x="5018088" y="2024063"/>
          <p14:tracePt t="66629" x="5075238" y="1973263"/>
          <p14:tracePt t="66636" x="5126038" y="1924050"/>
          <p14:tracePt t="66644" x="5183188" y="1874838"/>
          <p14:tracePt t="66650" x="5233988" y="1831975"/>
          <p14:tracePt t="66657" x="5283200" y="1790700"/>
          <p14:tracePt t="66665" x="5332413" y="1757363"/>
          <p14:tracePt t="66670" x="5383213" y="1725613"/>
          <p14:tracePt t="66677" x="5416550" y="1692275"/>
          <p14:tracePt t="66684" x="5457825" y="1674813"/>
          <p14:tracePt t="66691" x="5473700" y="1658938"/>
          <p14:tracePt t="66699" x="5499100" y="1651000"/>
          <p14:tracePt t="66705" x="5524500" y="1633538"/>
          <p14:tracePt t="66713" x="5540375" y="1625600"/>
          <p14:tracePt t="66719" x="5548313" y="1617663"/>
          <p14:tracePt t="66726" x="5573713" y="1600200"/>
          <p14:tracePt t="66733" x="5599113" y="1592263"/>
          <p14:tracePt t="66740" x="5614988" y="1584325"/>
          <p14:tracePt t="66749" x="5622925" y="1576388"/>
          <p14:tracePt t="66753" x="5640388" y="1566863"/>
          <p14:tracePt t="66761" x="5656263" y="1558925"/>
          <p14:tracePt t="66767" x="5681663" y="1550988"/>
          <p14:tracePt t="66782" x="5697538" y="1543050"/>
          <p14:tracePt t="66788" x="5715000" y="1533525"/>
          <p14:tracePt t="66802" x="5722938" y="1533525"/>
          <p14:tracePt t="66809" x="5730875" y="1533525"/>
          <p14:tracePt t="66823" x="5738813" y="1525588"/>
          <p14:tracePt t="66832" x="5748338" y="1525588"/>
          <p14:tracePt t="66848" x="5748338" y="1517650"/>
          <p14:tracePt t="66851" x="5756275" y="1517650"/>
          <p14:tracePt t="66879" x="5764213" y="1517650"/>
          <p14:tracePt t="67467" x="5797550" y="1517650"/>
          <p14:tracePt t="67473" x="5830888" y="1517650"/>
          <p14:tracePt t="67480" x="5864225" y="1517650"/>
          <p14:tracePt t="67487" x="5888038" y="1525588"/>
          <p14:tracePt t="67494" x="5905500" y="1525588"/>
          <p14:tracePt t="67501" x="5930900" y="1533525"/>
          <p14:tracePt t="67510" x="5954713" y="1543050"/>
          <p14:tracePt t="67515" x="5972175" y="1543050"/>
          <p14:tracePt t="67522" x="5988050" y="1543050"/>
          <p14:tracePt t="67529" x="6005513" y="1550988"/>
          <p14:tracePt t="67536" x="6029325" y="1550988"/>
          <p14:tracePt t="67543" x="6037263" y="1550988"/>
          <p14:tracePt t="67550" x="6054725" y="1550988"/>
          <p14:tracePt t="67559" x="6062663" y="1550988"/>
          <p14:tracePt t="67563" x="6080125" y="1550988"/>
          <p14:tracePt t="67570" x="6096000" y="1550988"/>
          <p14:tracePt t="67577" x="6103938" y="1550988"/>
          <p14:tracePt t="67584" x="6121400" y="1550988"/>
          <p14:tracePt t="67592" x="6129338" y="1550988"/>
          <p14:tracePt t="67598" x="6154738" y="1550988"/>
          <p14:tracePt t="67606" x="6170613" y="1550988"/>
          <p14:tracePt t="67612" x="6178550" y="1550988"/>
          <p14:tracePt t="67619" x="6196013" y="1550988"/>
          <p14:tracePt t="67626" x="6211888" y="1550988"/>
          <p14:tracePt t="67633" x="6229350" y="1550988"/>
          <p14:tracePt t="67642" x="6245225" y="1550988"/>
          <p14:tracePt t="67647" x="6270625" y="1543050"/>
          <p14:tracePt t="67654" x="6286500" y="1533525"/>
          <p14:tracePt t="67661" x="6303963" y="1525588"/>
          <p14:tracePt t="67668" x="6327775" y="1525588"/>
          <p14:tracePt t="67676" x="6337300" y="1517650"/>
          <p14:tracePt t="67681" x="6361113" y="1509713"/>
          <p14:tracePt t="67688" x="6378575" y="1509713"/>
          <p14:tracePt t="67694" x="6386513" y="1509713"/>
          <p14:tracePt t="67702" x="6394450" y="1509713"/>
          <p14:tracePt t="67710" x="6402388" y="1500188"/>
          <p14:tracePt t="67716" x="6411913" y="1492250"/>
          <p14:tracePt t="67723" x="6419850" y="1484313"/>
          <p14:tracePt t="67729" x="6435725" y="1484313"/>
          <p14:tracePt t="67736" x="6443663" y="1476375"/>
          <p14:tracePt t="67743" x="6453188" y="1476375"/>
          <p14:tracePt t="67750" x="6461125" y="1468438"/>
          <p14:tracePt t="67760" x="6469063" y="1458913"/>
          <p14:tracePt t="67764" x="6486525" y="1450975"/>
          <p14:tracePt t="67771" x="6494463" y="1443038"/>
          <p14:tracePt t="67777" x="6510338" y="1435100"/>
          <p14:tracePt t="67785" x="6518275" y="1425575"/>
          <p14:tracePt t="67792" x="6535738" y="1409700"/>
          <p14:tracePt t="67799" x="6551613" y="1409700"/>
          <p14:tracePt t="67812" x="6569075" y="1401763"/>
          <p14:tracePt t="67820" x="6577013" y="1393825"/>
          <p14:tracePt t="67827" x="6584950" y="1384300"/>
          <p14:tracePt t="67843" x="6592888" y="1384300"/>
          <p14:tracePt t="67861" x="6610350" y="1360488"/>
          <p14:tracePt t="67868" x="6618288" y="1360488"/>
          <p14:tracePt t="67877" x="6626225" y="1360488"/>
          <p14:tracePt t="67882" x="6626225" y="1350963"/>
          <p14:tracePt t="67889" x="6635750" y="1350963"/>
          <p14:tracePt t="67895" x="6635750" y="1343025"/>
          <p14:tracePt t="67903" x="6643688" y="1343025"/>
          <p14:tracePt t="67917" x="6651625" y="1343025"/>
          <p14:tracePt t="67926" x="6651625" y="1335088"/>
          <p14:tracePt t="67938" x="6659563" y="1335088"/>
          <p14:tracePt t="67943" x="6659563" y="1327150"/>
          <p14:tracePt t="67951" x="6659563" y="1319213"/>
          <p14:tracePt t="67965" x="6659563" y="1309688"/>
          <p14:tracePt t="67972" x="6659563" y="1301750"/>
          <p14:tracePt t="67978" x="6659563" y="1276350"/>
          <p14:tracePt t="67985" x="6651625" y="1252538"/>
          <p14:tracePt t="67993" x="6643688" y="1227138"/>
          <p14:tracePt t="68000" x="6635750" y="1219200"/>
          <p14:tracePt t="68006" x="6626225" y="1193800"/>
          <p14:tracePt t="68013" x="6618288" y="1177925"/>
          <p14:tracePt t="68020" x="6610350" y="1152525"/>
          <p14:tracePt t="68027" x="6602413" y="1144588"/>
          <p14:tracePt t="68034" x="6592888" y="1119188"/>
          <p14:tracePt t="68042" x="6584950" y="1111250"/>
          <p14:tracePt t="68048" x="6577013" y="1103313"/>
          <p14:tracePt t="68062" x="6577013" y="1095375"/>
          <p14:tracePt t="68069" x="6577013" y="1085850"/>
          <p14:tracePt t="68083" x="6569075" y="1077913"/>
          <p14:tracePt t="68103" x="6561138" y="1069975"/>
          <p14:tracePt t="68110" x="6551613" y="1069975"/>
          <p14:tracePt t="68117" x="6551613" y="1062038"/>
          <p14:tracePt t="68126" x="6543675" y="1062038"/>
          <p14:tracePt t="68131" x="6535738" y="1062038"/>
          <p14:tracePt t="68139" x="6535738" y="1052513"/>
          <p14:tracePt t="68145" x="6527800" y="1052513"/>
          <p14:tracePt t="68154" x="6510338" y="1044575"/>
          <p14:tracePt t="68160" x="6510338" y="1036638"/>
          <p14:tracePt t="68166" x="6494463" y="1036638"/>
          <p14:tracePt t="68176" x="6486525" y="1036638"/>
          <p14:tracePt t="68180" x="6469063" y="1028700"/>
          <p14:tracePt t="68188" x="6453188" y="1020763"/>
          <p14:tracePt t="68194" x="6427788" y="1011238"/>
          <p14:tracePt t="68200" x="6419850" y="1011238"/>
          <p14:tracePt t="68209" x="6394450" y="1011238"/>
          <p14:tracePt t="68215" x="6378575" y="1003300"/>
          <p14:tracePt t="68222" x="6369050" y="1003300"/>
          <p14:tracePt t="68228" x="6361113" y="995363"/>
          <p14:tracePt t="68236" x="6353175" y="995363"/>
          <p14:tracePt t="68243" x="6345238" y="995363"/>
          <p14:tracePt t="68249" x="6337300" y="995363"/>
          <p14:tracePt t="68264" x="6319838" y="995363"/>
          <p14:tracePt t="68270" x="6303963" y="995363"/>
          <p14:tracePt t="68277" x="6294438" y="995363"/>
          <p14:tracePt t="68284" x="6286500" y="995363"/>
          <p14:tracePt t="68293" x="6270625" y="995363"/>
          <p14:tracePt t="68298" x="6245225" y="995363"/>
          <p14:tracePt t="68305" x="6229350" y="995363"/>
          <p14:tracePt t="68311" x="6211888" y="995363"/>
          <p14:tracePt t="68319" x="6196013" y="995363"/>
          <p14:tracePt t="68326" x="6170613" y="1003300"/>
          <p14:tracePt t="68333" x="6162675" y="1003300"/>
          <p14:tracePt t="68340" x="6137275" y="1003300"/>
          <p14:tracePt t="68346" x="6121400" y="1011238"/>
          <p14:tracePt t="68353" x="6103938" y="1011238"/>
          <p14:tracePt t="68361" x="6080125" y="1020763"/>
          <p14:tracePt t="68368" x="6054725" y="1028700"/>
          <p14:tracePt t="68376" x="6029325" y="1028700"/>
          <p14:tracePt t="68381" x="6013450" y="1036638"/>
          <p14:tracePt t="68388" x="5988050" y="1036638"/>
          <p14:tracePt t="68395" x="5962650" y="1044575"/>
          <p14:tracePt t="68402" x="5938838" y="1052513"/>
          <p14:tracePt t="68409" x="5905500" y="1062038"/>
          <p14:tracePt t="68416" x="5872163" y="1069975"/>
          <p14:tracePt t="68424" x="5846763" y="1077913"/>
          <p14:tracePt t="68429" x="5813425" y="1077913"/>
          <p14:tracePt t="68437" x="5797550" y="1077913"/>
          <p14:tracePt t="68444" x="5764213" y="1085850"/>
          <p14:tracePt t="68450" x="5738813" y="1095375"/>
          <p14:tracePt t="68459" x="5722938" y="1095375"/>
          <p14:tracePt t="68464" x="5715000" y="1103313"/>
          <p14:tracePt t="68471" x="5697538" y="1111250"/>
          <p14:tracePt t="68478" x="5681663" y="1111250"/>
          <p14:tracePt t="68498" x="5673725" y="1111250"/>
          <p14:tracePt t="68505" x="5664200" y="1111250"/>
          <p14:tracePt t="68520" x="5656263" y="1111250"/>
          <p14:tracePt t="68527" x="5648325" y="1119188"/>
          <p14:tracePt t="68533" x="5640388" y="1119188"/>
          <p14:tracePt t="68542" x="5630863" y="1119188"/>
          <p14:tracePt t="68547" x="5622925" y="1119188"/>
          <p14:tracePt t="68554" x="5614988" y="1127125"/>
          <p14:tracePt t="68561" x="5607050" y="1127125"/>
          <p14:tracePt t="68568" x="5599113" y="1127125"/>
          <p14:tracePt t="68576" x="5589588" y="1136650"/>
          <p14:tracePt t="68582" x="5581650" y="1136650"/>
          <p14:tracePt t="68589" x="5573713" y="1144588"/>
          <p14:tracePt t="68603" x="5565775" y="1144588"/>
          <p14:tracePt t="68610" x="5548313" y="1144588"/>
          <p14:tracePt t="68617" x="5548313" y="1152525"/>
          <p14:tracePt t="68623" x="5540375" y="1160463"/>
          <p14:tracePt t="68630" x="5532438" y="1169988"/>
          <p14:tracePt t="68637" x="5524500" y="1169988"/>
          <p14:tracePt t="68645" x="5514975" y="1169988"/>
          <p14:tracePt t="68650" x="5507038" y="1169988"/>
          <p14:tracePt t="68660" x="5507038" y="1177925"/>
          <p14:tracePt t="68672" x="5499100" y="1177925"/>
          <p14:tracePt t="68678" x="5491163" y="1185863"/>
          <p14:tracePt t="68693" x="5481638" y="1185863"/>
          <p14:tracePt t="68710" x="5481638" y="1193800"/>
          <p14:tracePt t="68728" x="5473700" y="1201738"/>
          <p14:tracePt t="68743" x="5465763" y="1201738"/>
          <p14:tracePt t="68749" x="5465763" y="1211263"/>
          <p14:tracePt t="68756" x="5465763" y="1219200"/>
          <p14:tracePt t="68762" x="5465763" y="1227138"/>
          <p14:tracePt t="68777" x="5465763" y="1235075"/>
          <p14:tracePt t="68783" x="5465763" y="1244600"/>
          <p14:tracePt t="68791" x="5465763" y="1252538"/>
          <p14:tracePt t="68797" x="5465763" y="1260475"/>
          <p14:tracePt t="68805" x="5465763" y="1268413"/>
          <p14:tracePt t="68819" x="5465763" y="1276350"/>
          <p14:tracePt t="68827" x="5465763" y="1293813"/>
          <p14:tracePt t="68842" x="5473700" y="1301750"/>
          <p14:tracePt t="68859" x="5481638" y="1319213"/>
          <p14:tracePt t="68861" x="5481638" y="1327150"/>
          <p14:tracePt t="68868" x="5491163" y="1335088"/>
          <p14:tracePt t="68877" x="5499100" y="1343025"/>
          <p14:tracePt t="68881" x="5499100" y="1350963"/>
          <p14:tracePt t="68888" x="5507038" y="1360488"/>
          <p14:tracePt t="68902" x="5524500" y="1376363"/>
          <p14:tracePt t="68910" x="5524500" y="1384300"/>
          <p14:tracePt t="68917" x="5532438" y="1393825"/>
          <p14:tracePt t="68924" x="5548313" y="1393825"/>
          <p14:tracePt t="68937" x="5556250" y="1401763"/>
          <p14:tracePt t="68944" x="5573713" y="1417638"/>
          <p14:tracePt t="68950" x="5581650" y="1425575"/>
          <p14:tracePt t="68960" x="5599113" y="1435100"/>
          <p14:tracePt t="68964" x="5614988" y="1443038"/>
          <p14:tracePt t="68971" x="5630863" y="1450975"/>
          <p14:tracePt t="68979" x="5640388" y="1468438"/>
          <p14:tracePt t="68985" x="5648325" y="1468438"/>
          <p14:tracePt t="68993" x="5664200" y="1476375"/>
          <p14:tracePt t="68999" x="5673725" y="1484313"/>
          <p14:tracePt t="69006" x="5681663" y="1500188"/>
          <p14:tracePt t="69012" x="5697538" y="1509713"/>
          <p14:tracePt t="69020" x="5715000" y="1509713"/>
          <p14:tracePt t="69027" x="5722938" y="1525588"/>
          <p14:tracePt t="69034" x="5738813" y="1525588"/>
          <p14:tracePt t="69040" x="5756275" y="1533525"/>
          <p14:tracePt t="69047" x="5764213" y="1543050"/>
          <p14:tracePt t="69054" x="5780088" y="1550988"/>
          <p14:tracePt t="69062" x="5797550" y="1558925"/>
          <p14:tracePt t="69069" x="5813425" y="1558925"/>
          <p14:tracePt t="69076" x="5822950" y="1566863"/>
          <p14:tracePt t="69083" x="5838825" y="1566863"/>
          <p14:tracePt t="69089" x="5854700" y="1576388"/>
          <p14:tracePt t="69096" x="5864225" y="1584325"/>
          <p14:tracePt t="69104" x="5888038" y="1592263"/>
          <p14:tracePt t="69109" x="5905500" y="1600200"/>
          <p14:tracePt t="69117" x="5913438" y="1600200"/>
          <p14:tracePt t="69126" x="5930900" y="1608138"/>
          <p14:tracePt t="69130" x="5946775" y="1608138"/>
          <p14:tracePt t="69138" x="5954713" y="1608138"/>
          <p14:tracePt t="69144" x="5972175" y="1617663"/>
          <p14:tracePt t="69151" x="5988050" y="1617663"/>
          <p14:tracePt t="69160" x="6005513" y="1625600"/>
          <p14:tracePt t="69165" x="6037263" y="1633538"/>
          <p14:tracePt t="69172" x="6062663" y="1641475"/>
          <p14:tracePt t="69178" x="6088063" y="1641475"/>
          <p14:tracePt t="69186" x="6111875" y="1651000"/>
          <p14:tracePt t="69194" x="6137275" y="1658938"/>
          <p14:tracePt t="69200" x="6162675" y="1666875"/>
          <p14:tracePt t="69207" x="6186488" y="1666875"/>
          <p14:tracePt t="69214" x="6203950" y="1666875"/>
          <p14:tracePt t="69220" x="6229350" y="1674813"/>
          <p14:tracePt t="69227" x="6245225" y="1674813"/>
          <p14:tracePt t="69235" x="6253163" y="1674813"/>
          <p14:tracePt t="69243" x="6270625" y="1674813"/>
          <p14:tracePt t="69248" x="6294438" y="1674813"/>
          <p14:tracePt t="69256" x="6303963" y="1674813"/>
          <p14:tracePt t="69261" x="6319838" y="1674813"/>
          <p14:tracePt t="69269" x="6327775" y="1674813"/>
          <p14:tracePt t="69276" x="6345238" y="1674813"/>
          <p14:tracePt t="69283" x="6369050" y="1674813"/>
          <p14:tracePt t="69290" x="6378575" y="1674813"/>
          <p14:tracePt t="69296" x="6402388" y="1674813"/>
          <p14:tracePt t="69304" x="6419850" y="1666875"/>
          <p14:tracePt t="69310" x="6435725" y="1666875"/>
          <p14:tracePt t="69317" x="6453188" y="1658938"/>
          <p14:tracePt t="69326" x="6477000" y="1651000"/>
          <p14:tracePt t="69331" x="6486525" y="1651000"/>
          <p14:tracePt t="69338" x="6502400" y="1641475"/>
          <p14:tracePt t="69344" x="6518275" y="1641475"/>
          <p14:tracePt t="69362" x="6527800" y="1641475"/>
          <p14:tracePt t="69366" x="6535738" y="1641475"/>
          <p14:tracePt t="69372" x="6543675" y="1633538"/>
          <p14:tracePt t="69393" x="6551613" y="1633538"/>
          <p14:tracePt t="69414" x="6561138" y="1625600"/>
          <p14:tracePt t="69442" x="6569075" y="1625600"/>
          <p14:tracePt t="69462" x="6577013" y="1625600"/>
          <p14:tracePt t="69483" x="6584950" y="1617663"/>
          <p14:tracePt t="69490" x="6584950" y="1608138"/>
          <p14:tracePt t="69504" x="6584950" y="1600200"/>
          <p14:tracePt t="69746" x="6584950" y="1592263"/>
          <p14:tracePt t="69760" x="6584950" y="1584325"/>
          <p14:tracePt t="72985" x="6494463" y="1625600"/>
          <p14:tracePt t="72992" x="6311900" y="1692275"/>
          <p14:tracePt t="73000" x="6129338" y="1782763"/>
          <p14:tracePt t="73005" x="5972175" y="1857375"/>
          <p14:tracePt t="73012" x="5838825" y="1916113"/>
          <p14:tracePt t="73020" x="5715000" y="1973263"/>
          <p14:tracePt t="73026" x="5607050" y="2032000"/>
          <p14:tracePt t="73034" x="5499100" y="2081213"/>
          <p14:tracePt t="73039" x="5391150" y="2122488"/>
          <p14:tracePt t="73047" x="5283200" y="2147888"/>
          <p14:tracePt t="73053" x="5183188" y="2173288"/>
          <p14:tracePt t="73061" x="5100638" y="2189163"/>
          <p14:tracePt t="73067" x="5041900" y="2197100"/>
          <p14:tracePt t="73074" x="4984750" y="2206625"/>
          <p14:tracePt t="73083" x="4935538" y="2206625"/>
          <p14:tracePt t="73089" x="4910138" y="2206625"/>
          <p14:tracePt t="73095" x="4884738" y="2206625"/>
          <p14:tracePt t="73103" x="4876800" y="2206625"/>
          <p14:tracePt t="73109" x="4868863" y="2206625"/>
          <p14:tracePt t="73117" x="4860925" y="2206625"/>
          <p14:tracePt t="73401" x="4868863" y="2197100"/>
          <p14:tracePt t="73409" x="4876800" y="2197100"/>
          <p14:tracePt t="73414" x="4902200" y="2189163"/>
          <p14:tracePt t="73422" x="4918075" y="2181225"/>
          <p14:tracePt t="73428" x="4926013" y="2181225"/>
          <p14:tracePt t="73435" x="4943475" y="2181225"/>
          <p14:tracePt t="73443" x="4967288" y="2173288"/>
          <p14:tracePt t="73449" x="4976813" y="2173288"/>
          <p14:tracePt t="73456" x="4992688" y="2163763"/>
          <p14:tracePt t="73463" x="5010150" y="2163763"/>
          <p14:tracePt t="73470" x="5010150" y="2155825"/>
          <p14:tracePt t="73477" x="5026025" y="2155825"/>
          <p14:tracePt t="73484" x="5033963" y="2155825"/>
          <p14:tracePt t="73493" x="5041900" y="2147888"/>
          <p14:tracePt t="73498" x="5067300" y="2147888"/>
          <p14:tracePt t="73505" x="5075238" y="2147888"/>
          <p14:tracePt t="73511" x="5108575" y="2147888"/>
          <p14:tracePt t="73519" x="5133975" y="2147888"/>
          <p14:tracePt t="73527" x="5159375" y="2139950"/>
          <p14:tracePt t="73533" x="5183188" y="2139950"/>
          <p14:tracePt t="73539" x="5216525" y="2139950"/>
          <p14:tracePt t="73546" x="5241925" y="2139950"/>
          <p14:tracePt t="73553" x="5257800" y="2139950"/>
          <p14:tracePt t="73561" x="5291138" y="2139950"/>
          <p14:tracePt t="73567" x="5316538" y="2139950"/>
          <p14:tracePt t="73576" x="5324475" y="2139950"/>
          <p14:tracePt t="73581" x="5341938" y="2139950"/>
          <p14:tracePt t="73587" x="5365750" y="2147888"/>
          <p14:tracePt t="73594" x="5365750" y="2155825"/>
          <p14:tracePt t="73602" x="5383213" y="2163763"/>
          <p14:tracePt t="73610" x="5399088" y="2173288"/>
          <p14:tracePt t="73616" x="5407025" y="2173288"/>
          <p14:tracePt t="73623" x="5424488" y="2173288"/>
          <p14:tracePt t="73629" x="5440363" y="2189163"/>
          <p14:tracePt t="73636" x="5457825" y="2197100"/>
          <p14:tracePt t="73643" x="5473700" y="2206625"/>
          <p14:tracePt t="73650" x="5491163" y="2214563"/>
          <p14:tracePt t="73659" x="5514975" y="2230438"/>
          <p14:tracePt t="73664" x="5532438" y="2247900"/>
          <p14:tracePt t="73671" x="5540375" y="2247900"/>
          <p14:tracePt t="73678" x="5565775" y="2263775"/>
          <p14:tracePt t="73685" x="5581650" y="2281238"/>
          <p14:tracePt t="73694" x="5607050" y="2297113"/>
          <p14:tracePt t="73698" x="5614988" y="2305050"/>
          <p14:tracePt t="73705" x="5640388" y="2322513"/>
          <p14:tracePt t="73712" x="5656263" y="2330450"/>
          <p14:tracePt t="73719" x="5673725" y="2338388"/>
          <p14:tracePt t="73727" x="5681663" y="2355850"/>
          <p14:tracePt t="73734" x="5697538" y="2363788"/>
          <p14:tracePt t="73740" x="5715000" y="2371725"/>
          <p14:tracePt t="73747" x="5722938" y="2379663"/>
          <p14:tracePt t="73754" x="5738813" y="2387600"/>
          <p14:tracePt t="73760" x="5748338" y="2397125"/>
          <p14:tracePt t="73768" x="5764213" y="2413000"/>
          <p14:tracePt t="73777" x="5780088" y="2420938"/>
          <p14:tracePt t="73781" x="5797550" y="2430463"/>
          <p14:tracePt t="73789" x="5813425" y="2446338"/>
          <p14:tracePt t="73797" x="5838825" y="2462213"/>
          <p14:tracePt t="73802" x="5864225" y="2479675"/>
          <p14:tracePt t="73810" x="5872163" y="2495550"/>
          <p14:tracePt t="73817" x="5888038" y="2505075"/>
          <p14:tracePt t="73824" x="5905500" y="2513013"/>
          <p14:tracePt t="73830" x="5930900" y="2528888"/>
          <p14:tracePt t="73837" x="5938838" y="2536825"/>
          <p14:tracePt t="73844" x="5954713" y="2554288"/>
          <p14:tracePt t="73850" x="5962650" y="2562225"/>
          <p14:tracePt t="73860" x="5980113" y="2562225"/>
          <p14:tracePt t="73864" x="5995988" y="2570163"/>
          <p14:tracePt t="73871" x="6013450" y="2579688"/>
          <p14:tracePt t="73879" x="6029325" y="2587625"/>
          <p14:tracePt t="73885" x="6037263" y="2595563"/>
          <p14:tracePt t="73893" x="6046788" y="2595563"/>
          <p14:tracePt t="73899" x="6054725" y="2595563"/>
          <p14:tracePt t="73926" x="6070600" y="2595563"/>
          <p14:tracePt t="73928" x="6080125" y="2603500"/>
          <p14:tracePt t="73941" x="6088063" y="2603500"/>
          <p14:tracePt t="73954" x="6096000" y="2603500"/>
          <p14:tracePt t="73969" x="6103938" y="2603500"/>
          <p14:tracePt t="73989" x="6111875" y="2603500"/>
          <p14:tracePt t="74009" x="6121400" y="2603500"/>
          <p14:tracePt t="74024" x="6129338" y="2603500"/>
          <p14:tracePt t="74030" x="6137275" y="2603500"/>
          <p14:tracePt t="74044" x="6145213" y="2603500"/>
          <p14:tracePt t="74052" x="6154738" y="2603500"/>
          <p14:tracePt t="74072" x="6162675" y="2603500"/>
          <p14:tracePt t="74078" x="6170613" y="2603500"/>
          <p14:tracePt t="74086" x="6178550" y="2603500"/>
          <p14:tracePt t="74113" x="6186488" y="2603500"/>
          <p14:tracePt t="74127" x="6196013" y="2603500"/>
          <p14:tracePt t="74169" x="6203950" y="2603500"/>
          <p14:tracePt t="74190" x="6211888" y="2603500"/>
          <p14:tracePt t="74204" x="6219825" y="2603500"/>
          <p14:tracePt t="74217" x="6219825" y="2595563"/>
          <p14:tracePt t="74237" x="6229350" y="2595563"/>
          <p14:tracePt t="74252" x="6237288" y="2595563"/>
          <p14:tracePt t="74286" x="6237288" y="2587625"/>
          <p14:tracePt t="76625" x="6253163" y="2587625"/>
          <p14:tracePt t="76632" x="6286500" y="2570163"/>
          <p14:tracePt t="76641" x="6319838" y="2562225"/>
          <p14:tracePt t="76646" x="6353175" y="2554288"/>
          <p14:tracePt t="76653" x="6386513" y="2536825"/>
          <p14:tracePt t="76660" x="6411913" y="2528888"/>
          <p14:tracePt t="76666" x="6443663" y="2520950"/>
          <p14:tracePt t="76674" x="6461125" y="2513013"/>
          <p14:tracePt t="76681" x="6486525" y="2505075"/>
          <p14:tracePt t="76688" x="6510338" y="2487613"/>
          <p14:tracePt t="76696" x="6527800" y="2479675"/>
          <p14:tracePt t="76701" x="6543675" y="2479675"/>
          <p14:tracePt t="76708" x="6561138" y="2471738"/>
          <p14:tracePt t="76715" x="6584950" y="2462213"/>
          <p14:tracePt t="76722" x="6602413" y="2462213"/>
          <p14:tracePt t="76731" x="6618288" y="2454275"/>
          <p14:tracePt t="76735" x="6643688" y="2454275"/>
          <p14:tracePt t="76743" x="6651625" y="2454275"/>
          <p14:tracePt t="76749" x="6677025" y="2446338"/>
          <p14:tracePt t="76757" x="6692900" y="2446338"/>
          <p14:tracePt t="76763" x="6700838" y="2446338"/>
          <p14:tracePt t="76770" x="6718300" y="2438400"/>
          <p14:tracePt t="76778" x="6734175" y="2438400"/>
          <p14:tracePt t="76784" x="6734175" y="2430463"/>
          <p14:tracePt t="76791" x="6743700" y="2430463"/>
          <p14:tracePt t="76798" x="6751638" y="2420938"/>
          <p14:tracePt t="76805" x="6759575" y="2420938"/>
          <p14:tracePt t="76829" x="6767513" y="2420938"/>
          <p14:tracePt t="76833" x="6775450" y="2420938"/>
          <p14:tracePt t="76848" x="6775450" y="2413000"/>
          <p14:tracePt t="76853" x="6784975" y="2413000"/>
          <p14:tracePt t="76861" x="6800850" y="2413000"/>
          <p14:tracePt t="76867" x="6808788" y="2405063"/>
          <p14:tracePt t="76874" x="6826250" y="2405063"/>
          <p14:tracePt t="76881" x="6850063" y="2397125"/>
          <p14:tracePt t="76888" x="6867525" y="2387600"/>
          <p14:tracePt t="76897" x="6892925" y="2387600"/>
          <p14:tracePt t="76901" x="6916738" y="2379663"/>
          <p14:tracePt t="76909" x="6934200" y="2379663"/>
          <p14:tracePt t="76915" x="6950075" y="2379663"/>
          <p14:tracePt t="76923" x="6975475" y="2379663"/>
          <p14:tracePt t="76930" x="6999288" y="2379663"/>
          <p14:tracePt t="76936" x="7008813" y="2379663"/>
          <p14:tracePt t="76944" x="7016750" y="2379663"/>
          <p14:tracePt t="76950" x="7024688" y="2379663"/>
          <p14:tracePt t="76957" x="7032625" y="2379663"/>
          <p14:tracePt t="76964" x="7042150" y="2379663"/>
          <p14:tracePt t="76980" x="7058025" y="2379663"/>
          <p14:tracePt t="76985" x="7065963" y="2379663"/>
          <p14:tracePt t="76999" x="7083425" y="2379663"/>
          <p14:tracePt t="77006" x="7099300" y="2379663"/>
          <p14:tracePt t="77019" x="7116763" y="2379663"/>
          <p14:tracePt t="77026" x="7124700" y="2379663"/>
          <p14:tracePt t="77032" x="7132638" y="2379663"/>
          <p14:tracePt t="77040" x="7150100" y="2379663"/>
          <p14:tracePt t="77046" x="7158038" y="2379663"/>
          <p14:tracePt t="77054" x="7173913" y="2379663"/>
          <p14:tracePt t="77061" x="7181850" y="2387600"/>
          <p14:tracePt t="77068" x="7191375" y="2387600"/>
          <p14:tracePt t="77075" x="7207250" y="2397125"/>
          <p14:tracePt t="77082" x="7215188" y="2397125"/>
          <p14:tracePt t="77089" x="7224713" y="2397125"/>
          <p14:tracePt t="77097" x="7240588" y="2397125"/>
          <p14:tracePt t="77109" x="7248525" y="2405063"/>
          <p14:tracePt t="77116" x="7256463" y="2405063"/>
          <p14:tracePt t="77123" x="7265988" y="2413000"/>
          <p14:tracePt t="77130" x="7273925" y="2413000"/>
          <p14:tracePt t="77138" x="7281863" y="2413000"/>
          <p14:tracePt t="77144" x="7289800" y="2413000"/>
          <p14:tracePt t="77158" x="7299325" y="2413000"/>
          <p14:tracePt t="77164" x="7307263" y="2413000"/>
          <p14:tracePt t="77199" x="7315200" y="2413000"/>
          <p14:tracePt t="77214" x="7323138" y="2413000"/>
          <p14:tracePt t="77276" x="7323138" y="2420938"/>
          <p14:tracePt t="77338" x="7331075" y="2420938"/>
          <p14:tracePt t="77365" x="7340600" y="2420938"/>
          <p14:tracePt t="77372" x="7340600" y="2430463"/>
          <p14:tracePt t="77386" x="7348538" y="2430463"/>
          <p14:tracePt t="77393" x="7348538" y="2438400"/>
          <p14:tracePt t="77412" x="7356475" y="2446338"/>
          <p14:tracePt t="77420" x="7364413" y="2446338"/>
          <p14:tracePt t="77430" x="7373938" y="2446338"/>
          <p14:tracePt t="77442" x="7381875" y="2454275"/>
          <p14:tracePt t="77448" x="7389813" y="2462213"/>
          <p14:tracePt t="77470" x="7397750" y="2462213"/>
          <p14:tracePt t="77477" x="7405688" y="2471738"/>
          <p14:tracePt t="77483" x="7405688" y="2479675"/>
          <p14:tracePt t="77490" x="7415213" y="2479675"/>
          <p14:tracePt t="77497" x="7415213" y="2487613"/>
          <p14:tracePt t="77504" x="7423150" y="2487613"/>
          <p14:tracePt t="77511" x="7431088" y="2487613"/>
          <p14:tracePt t="77525" x="7439025" y="2495550"/>
          <p14:tracePt t="77531" x="7448550" y="2495550"/>
          <p14:tracePt t="77547" x="7448550" y="2505075"/>
          <p14:tracePt t="77552" x="7456488" y="2505075"/>
          <p14:tracePt t="77559" x="7464425" y="2505075"/>
          <p14:tracePt t="77566" x="7472363" y="2505075"/>
          <p14:tracePt t="77573" x="7472363" y="2513013"/>
          <p14:tracePt t="77581" x="7489825" y="2513013"/>
          <p14:tracePt t="77587" x="7497763" y="2513013"/>
          <p14:tracePt t="77600" x="7505700" y="2513013"/>
          <p14:tracePt t="77608" x="7513638" y="2513013"/>
          <p14:tracePt t="77615" x="7523163" y="2513013"/>
          <p14:tracePt t="77622" x="7531100" y="2513013"/>
          <p14:tracePt t="77631" x="7539038" y="2513013"/>
          <p14:tracePt t="77642" x="7546975" y="2513013"/>
          <p14:tracePt t="77648" x="7556500" y="2520950"/>
          <p14:tracePt t="77664" x="7564438" y="2528888"/>
          <p14:tracePt t="77669" x="7572375" y="2528888"/>
          <p14:tracePt t="77683" x="7580313" y="2528888"/>
          <p14:tracePt t="77697" x="7588250" y="2528888"/>
          <p14:tracePt t="77704" x="7597775" y="2528888"/>
          <p14:tracePt t="77725" x="7605713" y="2528888"/>
          <p14:tracePt t="77732" x="7613650" y="2528888"/>
          <p14:tracePt t="77739" x="7621588" y="2528888"/>
          <p14:tracePt t="77753" x="7631113" y="2528888"/>
          <p14:tracePt t="77766" x="7639050" y="2528888"/>
          <p14:tracePt t="77781" x="7646988" y="2528888"/>
          <p14:tracePt t="77787" x="7654925" y="2528888"/>
          <p14:tracePt t="77794" x="7662863" y="2528888"/>
          <p14:tracePt t="77815" x="7672388" y="2528888"/>
          <p14:tracePt t="77822" x="7680325" y="2528888"/>
          <p14:tracePt t="77831" x="7680325" y="2536825"/>
          <p14:tracePt t="77836" x="7688263" y="2536825"/>
          <p14:tracePt t="77848" x="7696200" y="2536825"/>
          <p14:tracePt t="77849" x="7705725" y="2546350"/>
          <p14:tracePt t="77870" x="7713663" y="2546350"/>
          <p14:tracePt t="77883" x="7721600" y="2546350"/>
          <p14:tracePt t="77898" x="7729538" y="2546350"/>
          <p14:tracePt t="77905" x="7737475" y="2546350"/>
          <p14:tracePt t="77913" x="7737475" y="2554288"/>
          <p14:tracePt t="77918" x="7747000" y="2554288"/>
          <p14:tracePt t="77932" x="7754938" y="2562225"/>
          <p14:tracePt t="77940" x="7762875" y="2562225"/>
          <p14:tracePt t="77954" x="7770813" y="2570163"/>
          <p14:tracePt t="77960" x="7780338" y="2570163"/>
          <p14:tracePt t="77967" x="7780338" y="2579688"/>
          <p14:tracePt t="77974" x="7780338" y="2587625"/>
          <p14:tracePt t="77981" x="7788275" y="2587625"/>
          <p14:tracePt t="77988" x="7796213" y="2587625"/>
          <p14:tracePt t="78001" x="7804150" y="2587625"/>
          <p14:tracePt t="78009" x="7804150" y="2595563"/>
          <p14:tracePt t="78037" x="7812088" y="2603500"/>
          <p14:tracePt t="78050" x="7821613" y="2603500"/>
          <p14:tracePt t="78079" x="7829550" y="2603500"/>
          <p14:tracePt t="78098" x="7837488" y="2603500"/>
          <p14:tracePt t="78105" x="7845425" y="2603500"/>
          <p14:tracePt t="78126" x="7854950" y="2603500"/>
          <p14:tracePt t="78133" x="7862888" y="2603500"/>
          <p14:tracePt t="78147" x="7870825" y="2603500"/>
          <p14:tracePt t="78154" x="7878763" y="2603500"/>
          <p14:tracePt t="78168" x="7886700" y="2603500"/>
          <p14:tracePt t="78181" x="7896225" y="2603500"/>
          <p14:tracePt t="78189" x="7904163" y="2603500"/>
          <p14:tracePt t="78209" x="7912100" y="2603500"/>
          <p14:tracePt t="78216" x="7920038" y="2603500"/>
          <p14:tracePt t="78223" x="7929563" y="2603500"/>
          <p14:tracePt t="78237" x="7937500" y="2603500"/>
          <p14:tracePt t="78258" x="7945438" y="2603500"/>
          <p14:tracePt t="78285" x="7953375" y="2603500"/>
          <p14:tracePt t="78355" x="7962900" y="2603500"/>
          <p14:tracePt t="78562" x="7986713" y="2603500"/>
          <p14:tracePt t="78569" x="8004175" y="2603500"/>
          <p14:tracePt t="78576" x="8012113" y="2603500"/>
          <p14:tracePt t="78583" x="8027988" y="2603500"/>
          <p14:tracePt t="78590" x="8037513" y="2603500"/>
          <p14:tracePt t="78596" x="8045450" y="2603500"/>
          <p14:tracePt t="78603" x="8053388" y="2603500"/>
          <p14:tracePt t="78611" x="8061325" y="2603500"/>
          <p14:tracePt t="78625" x="8069263" y="2603500"/>
          <p14:tracePt t="78631" x="8078788" y="2603500"/>
          <p14:tracePt t="78646" x="8086725" y="2603500"/>
          <p14:tracePt t="78652" x="8094663" y="2603500"/>
          <p14:tracePt t="78659" x="8102600" y="2603500"/>
          <p14:tracePt t="78666" x="8112125" y="2603500"/>
          <p14:tracePt t="78673" x="8120063" y="2603500"/>
          <p14:tracePt t="78680" x="8128000" y="2603500"/>
          <p14:tracePt t="78687" x="8135938" y="2603500"/>
          <p14:tracePt t="78696" x="8153400" y="2603500"/>
          <p14:tracePt t="78700" x="8161338" y="2603500"/>
          <p14:tracePt t="78708" x="8177213" y="2603500"/>
          <p14:tracePt t="78722" x="8186738" y="2603500"/>
          <p14:tracePt t="78729" x="8194675" y="2603500"/>
          <p14:tracePt t="78735" x="8202613" y="2603500"/>
          <p14:tracePt t="78748" x="8210550" y="2603500"/>
          <p14:tracePt t="78756" x="8218488" y="2603500"/>
          <p14:tracePt t="78763" x="8228013" y="2603500"/>
          <p14:tracePt t="78781" x="8228013" y="2595563"/>
          <p14:tracePt t="78790" x="8235950" y="2595563"/>
          <p14:tracePt t="78804" x="8243888" y="2595563"/>
          <p14:tracePt t="78818" x="8251825" y="2587625"/>
          <p14:tracePt t="78825" x="8261350" y="2587625"/>
          <p14:tracePt t="78845" x="8269288" y="2579688"/>
          <p14:tracePt t="78853" x="8277225" y="2570163"/>
          <p14:tracePt t="78866" x="8285163" y="2570163"/>
          <p14:tracePt t="78894" x="8293100" y="2570163"/>
          <p14:tracePt t="78901" x="8293100" y="2562225"/>
          <p14:tracePt t="78909" x="8302625" y="2562225"/>
          <p14:tracePt t="78922" x="8310563" y="2554288"/>
          <p14:tracePt t="78929" x="8318500" y="2554288"/>
          <p14:tracePt t="78945" x="8326438" y="2554288"/>
          <p14:tracePt t="78957" x="8335963" y="2546350"/>
          <p14:tracePt t="78963" x="8343900" y="2546350"/>
          <p14:tracePt t="78979" x="8351838" y="2546350"/>
          <p14:tracePt t="78984" x="8351838" y="2536825"/>
          <p14:tracePt t="78991" x="8359775" y="2536825"/>
          <p14:tracePt t="78998" x="8369300" y="2536825"/>
          <p14:tracePt t="79012" x="8377238" y="2536825"/>
          <p14:tracePt t="79019" x="8385175" y="2536825"/>
          <p14:tracePt t="79040" x="8393113" y="2536825"/>
          <p14:tracePt t="79046" x="8401050" y="2536825"/>
          <p14:tracePt t="79053" x="8410575" y="2528888"/>
          <p14:tracePt t="79062" x="8418513" y="2528888"/>
          <p14:tracePt t="79067" x="8426450" y="2528888"/>
          <p14:tracePt t="79074" x="8434388" y="2528888"/>
          <p14:tracePt t="79088" x="8451850" y="2528888"/>
          <p14:tracePt t="79102" x="8459788" y="2528888"/>
          <p14:tracePt t="79109" x="8467725" y="2528888"/>
          <p14:tracePt t="79115" x="8475663" y="2528888"/>
          <p14:tracePt t="79123" x="8485188" y="2528888"/>
          <p14:tracePt t="79130" x="8493125" y="2528888"/>
          <p14:tracePt t="79136" x="8501063" y="2528888"/>
          <p14:tracePt t="79145" x="8509000" y="2528888"/>
          <p14:tracePt t="79150" x="8518525" y="2528888"/>
          <p14:tracePt t="79164" x="8534400" y="2528888"/>
          <p14:tracePt t="79170" x="8542338" y="2528888"/>
          <p14:tracePt t="79185" x="8550275" y="2528888"/>
          <p14:tracePt t="79192" x="8567738" y="2528888"/>
          <p14:tracePt t="79205" x="8575675" y="2528888"/>
          <p14:tracePt t="79213" x="8583613" y="2528888"/>
          <p14:tracePt t="79219" x="8583613" y="2536825"/>
          <p14:tracePt t="79230" x="8593138" y="2536825"/>
          <p14:tracePt t="79233" x="8601075" y="2536825"/>
          <p14:tracePt t="79240" x="8601075" y="2546350"/>
          <p14:tracePt t="79247" x="8609013" y="2546350"/>
          <p14:tracePt t="79263" x="8616950" y="2546350"/>
          <p14:tracePt t="79268" x="8624888" y="2554288"/>
          <p14:tracePt t="79289" x="8634413" y="2562225"/>
          <p14:tracePt t="79296" x="8642350" y="2562225"/>
          <p14:tracePt t="79303" x="8650288" y="2562225"/>
          <p14:tracePt t="79316" x="8667750" y="2570163"/>
          <p14:tracePt t="79323" x="8675688" y="2570163"/>
          <p14:tracePt t="79338" x="8683625" y="2570163"/>
          <p14:tracePt t="79346" x="8699500" y="2570163"/>
          <p14:tracePt t="79358" x="8709025" y="2570163"/>
          <p14:tracePt t="79364" x="8716963" y="2570163"/>
          <p14:tracePt t="79379" x="8724900" y="2570163"/>
          <p14:tracePt t="79386" x="8732838" y="2570163"/>
          <p14:tracePt t="79393" x="8742363" y="2570163"/>
          <p14:tracePt t="79406" x="8750300" y="2570163"/>
          <p14:tracePt t="79420" x="8758238" y="2570163"/>
          <p14:tracePt t="79434" x="8766175" y="2570163"/>
          <p14:tracePt t="79440" x="8775700" y="2570163"/>
          <p14:tracePt t="79455" x="8783638" y="2570163"/>
          <p14:tracePt t="79469" x="8791575" y="2570163"/>
          <p14:tracePt t="79482" x="8799513" y="2570163"/>
          <p14:tracePt t="79503" x="8807450" y="2570163"/>
          <p14:tracePt t="79512" x="8816975" y="2570163"/>
          <p14:tracePt t="79523" x="8824913" y="2570163"/>
          <p14:tracePt t="79531" x="8832850" y="2570163"/>
          <p14:tracePt t="79546" x="8840788" y="2570163"/>
          <p14:tracePt t="79572" x="8850313" y="2570163"/>
          <p14:tracePt t="79587" x="8858250" y="2570163"/>
          <p14:tracePt t="79621" x="8866188" y="2570163"/>
          <p14:tracePt t="79634" x="8874125" y="2570163"/>
          <p14:tracePt t="79648" x="8882063" y="2570163"/>
          <p14:tracePt t="79703" x="8891588" y="2570163"/>
          <p14:tracePt t="79731" x="8899525" y="2570163"/>
          <p14:tracePt t="79780" x="8907463" y="2570163"/>
          <p14:tracePt t="79835" x="8907463" y="2562225"/>
          <p14:tracePt t="79876" x="8915400" y="2562225"/>
          <p14:tracePt t="80865" x="8907463" y="2562225"/>
          <p14:tracePt t="80935" x="8899525" y="2562225"/>
          <p14:tracePt t="80956" x="8891588" y="2562225"/>
          <p14:tracePt t="81011" x="8882063" y="2570163"/>
          <p14:tracePt t="81031" x="8874125" y="2570163"/>
          <p14:tracePt t="81052" x="8866188" y="2570163"/>
          <p14:tracePt t="81080" x="8858250" y="2570163"/>
          <p14:tracePt t="81087" x="8850313" y="2579688"/>
          <p14:tracePt t="81101" x="8840788" y="2587625"/>
          <p14:tracePt t="81108" x="8832850" y="2587625"/>
          <p14:tracePt t="81114" x="8824913" y="2587625"/>
          <p14:tracePt t="81121" x="8816975" y="2595563"/>
          <p14:tracePt t="81128" x="8807450" y="2595563"/>
          <p14:tracePt t="81136" x="8799513" y="2595563"/>
          <p14:tracePt t="81144" x="8791575" y="2595563"/>
          <p14:tracePt t="81150" x="8783638" y="2603500"/>
          <p14:tracePt t="81170" x="8775700" y="2603500"/>
          <p14:tracePt t="81180" x="8766175" y="2603500"/>
          <p14:tracePt t="81184" x="8758238" y="2603500"/>
          <p14:tracePt t="81220" x="8750300" y="2603500"/>
          <p14:tracePt t="81233" x="8742363" y="2603500"/>
          <p14:tracePt t="81247" x="8742363" y="2611438"/>
          <p14:tracePt t="81268" x="8724900" y="2611438"/>
          <p14:tracePt t="81275" x="8709025" y="2620963"/>
          <p14:tracePt t="81281" x="8691563" y="2620963"/>
          <p14:tracePt t="81289" x="8667750" y="2620963"/>
          <p14:tracePt t="81296" x="8634413" y="2620963"/>
          <p14:tracePt t="81302" x="8601075" y="2620963"/>
          <p14:tracePt t="81309" x="8559800" y="2611438"/>
          <p14:tracePt t="81315" x="8501063" y="2595563"/>
          <p14:tracePt t="81323" x="8443913" y="2587625"/>
          <p14:tracePt t="81330" x="8385175" y="2579688"/>
          <p14:tracePt t="81337" x="8351838" y="2562225"/>
          <p14:tracePt t="81345" x="8318500" y="2554288"/>
          <p14:tracePt t="81350" x="8302625" y="2546350"/>
          <p14:tracePt t="81357" x="8277225" y="2536825"/>
          <p14:tracePt t="81365" x="8261350" y="2536825"/>
          <p14:tracePt t="81371" x="8251825" y="2536825"/>
          <p14:tracePt t="81379" x="8228013" y="2528888"/>
          <p14:tracePt t="81385" x="8210550" y="2520950"/>
          <p14:tracePt t="81392" x="8194675" y="2520950"/>
          <p14:tracePt t="81398" x="8186738" y="2513013"/>
          <p14:tracePt t="81405" x="8169275" y="2505075"/>
          <p14:tracePt t="81413" x="8153400" y="2505075"/>
          <p14:tracePt t="81420" x="8153400" y="2495550"/>
          <p14:tracePt t="81428" x="8135938" y="2495550"/>
          <p14:tracePt t="81434" x="8128000" y="2487613"/>
          <p14:tracePt t="81447" x="8120063" y="2487613"/>
          <p14:tracePt t="81455" x="8112125" y="2487613"/>
          <p14:tracePt t="81475" x="8102600" y="2487613"/>
          <p14:tracePt t="81498" x="8094663" y="2487613"/>
          <p14:tracePt t="81510" x="8086725" y="2487613"/>
          <p14:tracePt t="84464" x="8078788" y="2487613"/>
          <p14:tracePt t="84478" x="8069263" y="2487613"/>
          <p14:tracePt t="84506" x="8061325" y="2487613"/>
          <p14:tracePt t="84519" x="8045450" y="2487613"/>
          <p14:tracePt t="84533" x="8037513" y="2487613"/>
          <p14:tracePt t="84540" x="8020050" y="2487613"/>
          <p14:tracePt t="84554" x="8012113" y="2487613"/>
          <p14:tracePt t="84561" x="8004175" y="2487613"/>
          <p14:tracePt t="84567" x="7994650" y="2487613"/>
          <p14:tracePt t="84575" x="7986713" y="2487613"/>
          <p14:tracePt t="84583" x="7978775" y="2487613"/>
          <p14:tracePt t="84596" x="7962900" y="2487613"/>
          <p14:tracePt t="84602" x="7953375" y="2487613"/>
          <p14:tracePt t="84617" x="7937500" y="2487613"/>
          <p14:tracePt t="84624" x="7929563" y="2487613"/>
          <p14:tracePt t="84630" x="7920038" y="2487613"/>
          <p14:tracePt t="84637" x="7904163" y="2479675"/>
          <p14:tracePt t="84651" x="7896225" y="2479675"/>
          <p14:tracePt t="84658" x="7886700" y="2479675"/>
          <p14:tracePt t="84667" x="7878763" y="2479675"/>
          <p14:tracePt t="84672" x="7870825" y="2471738"/>
          <p14:tracePt t="84679" x="7862888" y="2471738"/>
          <p14:tracePt t="84686" x="7854950" y="2462213"/>
          <p14:tracePt t="84693" x="7845425" y="2462213"/>
          <p14:tracePt t="84700" x="7837488" y="2462213"/>
          <p14:tracePt t="84714" x="7821613" y="2462213"/>
          <p14:tracePt t="84720" x="7812088" y="2454275"/>
          <p14:tracePt t="84728" x="7804150" y="2446338"/>
          <p14:tracePt t="84734" x="7788275" y="2446338"/>
          <p14:tracePt t="84742" x="7762875" y="2438400"/>
          <p14:tracePt t="84750" x="7754938" y="2430463"/>
          <p14:tracePt t="84755" x="7729538" y="2420938"/>
          <p14:tracePt t="84763" x="7713663" y="2420938"/>
          <p14:tracePt t="84769" x="7705725" y="2420938"/>
          <p14:tracePt t="84775" x="7688263" y="2420938"/>
          <p14:tracePt t="84783" x="7672388" y="2413000"/>
          <p14:tracePt t="84803" x="7646988" y="2405063"/>
          <p14:tracePt t="84816" x="7639050" y="2397125"/>
          <p14:tracePt t="84824" x="7621588" y="2397125"/>
          <p14:tracePt t="84833" x="7588250" y="2387600"/>
          <p14:tracePt t="84852" x="7513638" y="2379663"/>
          <p14:tracePt t="84859" x="7489825" y="2379663"/>
          <p14:tracePt t="84868" x="7472363" y="2379663"/>
          <p14:tracePt t="84873" x="7456488" y="2379663"/>
          <p14:tracePt t="84880" x="7431088" y="2371725"/>
          <p14:tracePt t="84886" x="7415213" y="2371725"/>
          <p14:tracePt t="84893" x="7397750" y="2371725"/>
          <p14:tracePt t="84900" x="7373938" y="2363788"/>
          <p14:tracePt t="84907" x="7364413" y="2363788"/>
          <p14:tracePt t="84916" x="7356475" y="2355850"/>
          <p14:tracePt t="84928" x="7348538" y="2346325"/>
          <p14:tracePt t="84935" x="7340600" y="2346325"/>
          <p14:tracePt t="84942" x="7331075" y="2346325"/>
          <p14:tracePt t="84969" x="7323138" y="2346325"/>
          <p14:tracePt t="84983" x="7307263" y="2338388"/>
          <p14:tracePt t="84990" x="7281863" y="2330450"/>
          <p14:tracePt t="85001" x="7265988" y="2312988"/>
          <p14:tracePt t="85004" x="7240588" y="2297113"/>
          <p14:tracePt t="85011" x="7224713" y="2289175"/>
          <p14:tracePt t="85018" x="7215188" y="2289175"/>
          <p14:tracePt t="85025" x="7207250" y="2281238"/>
          <p14:tracePt t="85033" x="7199313" y="2271713"/>
          <p14:tracePt t="85046" x="7199313" y="2263775"/>
          <p14:tracePt t="85060" x="7191375" y="2263775"/>
          <p14:tracePt t="85074" x="7181850" y="2255838"/>
          <p14:tracePt t="85109" x="7181850" y="2247900"/>
          <p14:tracePt t="85117" x="7173913" y="2247900"/>
          <p14:tracePt t="85129" x="7165975" y="2238375"/>
          <p14:tracePt t="85135" x="7158038" y="2222500"/>
          <p14:tracePt t="85143" x="7158038" y="2214563"/>
          <p14:tracePt t="85151" x="7150100" y="2206625"/>
          <p14:tracePt t="85156" x="7140575" y="2197100"/>
          <p14:tracePt t="85163" x="7140575" y="2189163"/>
          <p14:tracePt t="85170" x="7132638" y="2189163"/>
          <p14:tracePt t="85184" x="7132638" y="2181225"/>
          <p14:tracePt t="85191" x="7132638" y="2173288"/>
          <p14:tracePt t="85204" x="7132638" y="2163763"/>
          <p14:tracePt t="85212" x="7132638" y="2155825"/>
          <p14:tracePt t="85218" x="7124700" y="2155825"/>
          <p14:tracePt t="85234" x="7124700" y="2147888"/>
          <p14:tracePt t="85246" x="7124700" y="2139950"/>
          <p14:tracePt t="85252" x="7124700" y="2130425"/>
          <p14:tracePt t="85267" x="7124700" y="2122488"/>
          <p14:tracePt t="85281" x="7124700" y="2106613"/>
          <p14:tracePt t="85295" x="7124700" y="2098675"/>
          <p14:tracePt t="85301" x="7124700" y="2089150"/>
          <p14:tracePt t="85309" x="7124700" y="2081213"/>
          <p14:tracePt t="85317" x="7124700" y="2073275"/>
          <p14:tracePt t="85323" x="7124700" y="2065338"/>
          <p14:tracePt t="85343" x="7124700" y="2055813"/>
          <p14:tracePt t="85351" x="7124700" y="2047875"/>
          <p14:tracePt t="85384" x="7124700" y="2039938"/>
          <p14:tracePt t="85400" x="7124700" y="2032000"/>
          <p14:tracePt t="85405" x="7124700" y="2024063"/>
          <p14:tracePt t="85426" x="7124700" y="2014538"/>
          <p14:tracePt t="85433" x="7124700" y="2006600"/>
          <p14:tracePt t="85447" x="7124700" y="1998663"/>
          <p14:tracePt t="85467" x="7124700" y="1990725"/>
          <p14:tracePt t="85483" x="7124700" y="1981200"/>
          <p14:tracePt t="85530" x="7124700" y="1973263"/>
          <p14:tracePt t="85544" x="7124700" y="1965325"/>
          <p14:tracePt t="85566" x="7124700" y="1957388"/>
          <p14:tracePt t="85571" x="7124700" y="1949450"/>
          <p14:tracePt t="85579" x="7124700" y="1939925"/>
          <p14:tracePt t="85614" x="7124700" y="1931988"/>
          <p14:tracePt t="85634" x="7124700" y="1924050"/>
          <p14:tracePt t="85710" x="7124700" y="1916113"/>
          <p14:tracePt t="85973" x="7116763" y="1916113"/>
          <p14:tracePt t="86000" x="7107238" y="1916113"/>
          <p14:tracePt t="86007" x="7099300" y="1906588"/>
          <p14:tracePt t="86014" x="7083425" y="1898650"/>
          <p14:tracePt t="86022" x="7058025" y="1882775"/>
          <p14:tracePt t="86029" x="7042150" y="1857375"/>
          <p14:tracePt t="86035" x="7024688" y="1841500"/>
          <p14:tracePt t="86042" x="7016750" y="1816100"/>
          <p14:tracePt t="86048" x="7008813" y="1808163"/>
          <p14:tracePt t="86056" x="6999288" y="1790700"/>
          <p14:tracePt t="86063" x="6991350" y="1782763"/>
          <p14:tracePt t="86073" x="6983413" y="1774825"/>
          <p14:tracePt t="86084" x="6983413" y="1766888"/>
          <p14:tracePt t="86091" x="6983413" y="1757363"/>
          <p14:tracePt t="86106" x="6975475" y="1741488"/>
          <p14:tracePt t="86111" x="6975475" y="1733550"/>
          <p14:tracePt t="86132" x="6975475" y="1725613"/>
          <p14:tracePt t="86140" x="6975475" y="1716088"/>
          <p14:tracePt t="86146" x="6975475" y="1708150"/>
          <p14:tracePt t="86155" x="6975475" y="1700213"/>
          <p14:tracePt t="86160" x="6975475" y="1692275"/>
          <p14:tracePt t="86166" x="6975475" y="1682750"/>
          <p14:tracePt t="86173" x="6975475" y="1674813"/>
          <p14:tracePt t="86180" x="6983413" y="1658938"/>
          <p14:tracePt t="86189" x="6991350" y="1651000"/>
          <p14:tracePt t="86194" x="6991350" y="1633538"/>
          <p14:tracePt t="86201" x="6999288" y="1625600"/>
          <p14:tracePt t="86208" x="6999288" y="1617663"/>
          <p14:tracePt t="86216" x="7008813" y="1600200"/>
          <p14:tracePt t="86222" x="7016750" y="1584325"/>
          <p14:tracePt t="86229" x="7032625" y="1576388"/>
          <p14:tracePt t="86236" x="7042150" y="1566863"/>
          <p14:tracePt t="86243" x="7050088" y="1550988"/>
          <p14:tracePt t="86250" x="7058025" y="1543050"/>
          <p14:tracePt t="86257" x="7065963" y="1533525"/>
          <p14:tracePt t="86264" x="7083425" y="1525588"/>
          <p14:tracePt t="86273" x="7099300" y="1509713"/>
          <p14:tracePt t="86277" x="7116763" y="1500188"/>
          <p14:tracePt t="86284" x="7132638" y="1484313"/>
          <p14:tracePt t="86291" x="7158038" y="1468438"/>
          <p14:tracePt t="86298" x="7165975" y="1468438"/>
          <p14:tracePt t="86306" x="7191375" y="1458913"/>
          <p14:tracePt t="86312" x="7207250" y="1443038"/>
          <p14:tracePt t="86319" x="7232650" y="1435100"/>
          <p14:tracePt t="86325" x="7240588" y="1425575"/>
          <p14:tracePt t="86333" x="7265988" y="1417638"/>
          <p14:tracePt t="86339" x="7281863" y="1401763"/>
          <p14:tracePt t="86346" x="7307263" y="1401763"/>
          <p14:tracePt t="86355" x="7315200" y="1393825"/>
          <p14:tracePt t="86360" x="7340600" y="1384300"/>
          <p14:tracePt t="86368" x="7356475" y="1376363"/>
          <p14:tracePt t="86375" x="7381875" y="1368425"/>
          <p14:tracePt t="86381" x="7389813" y="1368425"/>
          <p14:tracePt t="86389" x="7415213" y="1360488"/>
          <p14:tracePt t="86395" x="7431088" y="1350963"/>
          <p14:tracePt t="86402" x="7439025" y="1343025"/>
          <p14:tracePt t="86409" x="7464425" y="1335088"/>
          <p14:tracePt t="86416" x="7480300" y="1335088"/>
          <p14:tracePt t="86423" x="7505700" y="1327150"/>
          <p14:tracePt t="86430" x="7513638" y="1327150"/>
          <p14:tracePt t="86439" x="7539038" y="1319213"/>
          <p14:tracePt t="86443" x="7556500" y="1309688"/>
          <p14:tracePt t="86450" x="7572375" y="1301750"/>
          <p14:tracePt t="86458" x="7597775" y="1293813"/>
          <p14:tracePt t="86465" x="7621588" y="1293813"/>
          <p14:tracePt t="86473" x="7639050" y="1285875"/>
          <p14:tracePt t="86478" x="7662863" y="1285875"/>
          <p14:tracePt t="86485" x="7696200" y="1285875"/>
          <p14:tracePt t="86491" x="7721600" y="1285875"/>
          <p14:tracePt t="86499" x="7737475" y="1285875"/>
          <p14:tracePt t="86506" x="7754938" y="1285875"/>
          <p14:tracePt t="86513" x="7770813" y="1285875"/>
          <p14:tracePt t="86520" x="7788275" y="1285875"/>
          <p14:tracePt t="86526" x="7796213" y="1285875"/>
          <p14:tracePt t="86533" x="7804150" y="1285875"/>
          <p14:tracePt t="86540" x="7812088" y="1285875"/>
          <p14:tracePt t="86555" x="7821613" y="1285875"/>
          <p14:tracePt t="86568" x="7829550" y="1285875"/>
          <p14:tracePt t="86574" x="7837488" y="1285875"/>
          <p14:tracePt t="86582" x="7845425" y="1285875"/>
          <p14:tracePt t="86596" x="7862888" y="1285875"/>
          <p14:tracePt t="86603" x="7870825" y="1285875"/>
          <p14:tracePt t="86616" x="7878763" y="1285875"/>
          <p14:tracePt t="86623" x="7886700" y="1285875"/>
          <p14:tracePt t="86630" x="7904163" y="1293813"/>
          <p14:tracePt t="86640" x="7920038" y="1301750"/>
          <p14:tracePt t="86644" x="7937500" y="1301750"/>
          <p14:tracePt t="86651" x="7945438" y="1309688"/>
          <p14:tracePt t="86658" x="7962900" y="1327150"/>
          <p14:tracePt t="86665" x="7978775" y="1335088"/>
          <p14:tracePt t="86673" x="7986713" y="1343025"/>
          <p14:tracePt t="86678" x="8012113" y="1360488"/>
          <p14:tracePt t="86685" x="8027988" y="1360488"/>
          <p14:tracePt t="86692" x="8037513" y="1368425"/>
          <p14:tracePt t="86699" x="8045450" y="1376363"/>
          <p14:tracePt t="86706" x="8061325" y="1393825"/>
          <p14:tracePt t="86713" x="8078788" y="1401763"/>
          <p14:tracePt t="86727" x="8094663" y="1409700"/>
          <p14:tracePt t="86734" x="8112125" y="1417638"/>
          <p14:tracePt t="86741" x="8112125" y="1425575"/>
          <p14:tracePt t="86748" x="8128000" y="1435100"/>
          <p14:tracePt t="86756" x="8135938" y="1443038"/>
          <p14:tracePt t="86762" x="8143875" y="1450975"/>
          <p14:tracePt t="86769" x="8161338" y="1468438"/>
          <p14:tracePt t="86775" x="8169275" y="1468438"/>
          <p14:tracePt t="86782" x="8177213" y="1484313"/>
          <p14:tracePt t="86790" x="8194675" y="1509713"/>
          <p14:tracePt t="86796" x="8218488" y="1525588"/>
          <p14:tracePt t="86803" x="8235950" y="1543050"/>
          <p14:tracePt t="86809" x="8251825" y="1558925"/>
          <p14:tracePt t="86817" x="8269288" y="1584325"/>
          <p14:tracePt t="86824" x="8285163" y="1600200"/>
          <p14:tracePt t="86831" x="8293100" y="1608138"/>
          <p14:tracePt t="86840" x="8310563" y="1625600"/>
          <p14:tracePt t="86844" x="8326438" y="1641475"/>
          <p14:tracePt t="86852" x="8335963" y="1651000"/>
          <p14:tracePt t="86858" x="8335963" y="1658938"/>
          <p14:tracePt t="86866" x="8343900" y="1666875"/>
          <p14:tracePt t="86873" x="8351838" y="1682750"/>
          <p14:tracePt t="86879" x="8359775" y="1682750"/>
          <p14:tracePt t="86886" x="8359775" y="1700213"/>
          <p14:tracePt t="86893" x="8359775" y="1716088"/>
          <p14:tracePt t="86900" x="8369300" y="1716088"/>
          <p14:tracePt t="86912" x="8377238" y="1733550"/>
          <p14:tracePt t="86913" x="8385175" y="1749425"/>
          <p14:tracePt t="86928" x="8393113" y="1774825"/>
          <p14:tracePt t="86935" x="8393113" y="1782763"/>
          <p14:tracePt t="86942" x="8401050" y="1808163"/>
          <p14:tracePt t="86949" x="8401050" y="1831975"/>
          <p14:tracePt t="86956" x="8410575" y="1849438"/>
          <p14:tracePt t="86963" x="8410575" y="1874838"/>
          <p14:tracePt t="86973" x="8410575" y="1890713"/>
          <p14:tracePt t="86976" x="8410575" y="1906588"/>
          <p14:tracePt t="86983" x="8410575" y="1931988"/>
          <p14:tracePt t="86990" x="8410575" y="1939925"/>
          <p14:tracePt t="86998" x="8410575" y="1949450"/>
          <p14:tracePt t="87006" x="8410575" y="1965325"/>
          <p14:tracePt t="87011" x="8410575" y="1973263"/>
          <p14:tracePt t="87018" x="8410575" y="1981200"/>
          <p14:tracePt t="87024" x="8410575" y="1990725"/>
          <p14:tracePt t="87031" x="8410575" y="1998663"/>
          <p14:tracePt t="87045" x="8410575" y="2006600"/>
          <p14:tracePt t="87056" x="8410575" y="2014538"/>
          <p14:tracePt t="87058" x="8410575" y="2024063"/>
          <p14:tracePt t="87066" x="8410575" y="2032000"/>
          <p14:tracePt t="87074" x="8401050" y="2039938"/>
          <p14:tracePt t="87079" x="8393113" y="2047875"/>
          <p14:tracePt t="87089" x="8385175" y="2055813"/>
          <p14:tracePt t="87093" x="8385175" y="2065338"/>
          <p14:tracePt t="87100" x="8377238" y="2065338"/>
          <p14:tracePt t="87108" x="8369300" y="2081213"/>
          <p14:tracePt t="87115" x="8359775" y="2089150"/>
          <p14:tracePt t="87128" x="8351838" y="2098675"/>
          <p14:tracePt t="87136" x="8343900" y="2114550"/>
          <p14:tracePt t="87142" x="8335963" y="2114550"/>
          <p14:tracePt t="87156" x="8335963" y="2122488"/>
          <p14:tracePt t="87163" x="8326438" y="2130425"/>
          <p14:tracePt t="87177" x="8318500" y="2130425"/>
          <p14:tracePt t="87184" x="8318500" y="2139950"/>
          <p14:tracePt t="87198" x="8310563" y="2139950"/>
          <p14:tracePt t="87218" x="8310563" y="2147888"/>
          <p14:tracePt t="88616" x="8302625" y="2147888"/>
          <p14:tracePt t="88623" x="8293100" y="2155825"/>
          <p14:tracePt t="88638" x="8293100" y="2163763"/>
          <p14:tracePt t="88645" x="8285163" y="2173288"/>
          <p14:tracePt t="88651" x="8285163" y="2181225"/>
          <p14:tracePt t="88658" x="8277225" y="2181225"/>
          <p14:tracePt t="88672" x="8269288" y="2189163"/>
          <p14:tracePt t="88681" x="8261350" y="2197100"/>
          <p14:tracePt t="88685" x="8251825" y="2197100"/>
          <p14:tracePt t="88693" x="8251825" y="2206625"/>
          <p14:tracePt t="88700" x="8243888" y="2214563"/>
          <p14:tracePt t="88706" x="8228013" y="2222500"/>
          <p14:tracePt t="88714" x="8228013" y="2230438"/>
          <p14:tracePt t="88720" x="8210550" y="2247900"/>
          <p14:tracePt t="88727" x="8194675" y="2255838"/>
          <p14:tracePt t="88733" x="8177213" y="2271713"/>
          <p14:tracePt t="88741" x="8169275" y="2289175"/>
          <p14:tracePt t="88748" x="8153400" y="2297113"/>
          <p14:tracePt t="88755" x="8135938" y="2312988"/>
          <p14:tracePt t="88764" x="8120063" y="2322513"/>
          <p14:tracePt t="88768" x="8112125" y="2330450"/>
          <p14:tracePt t="88776" x="8094663" y="2338388"/>
          <p14:tracePt t="88782" x="8069263" y="2355850"/>
          <p14:tracePt t="88790" x="8045450" y="2371725"/>
          <p14:tracePt t="88797" x="8027988" y="2387600"/>
          <p14:tracePt t="88803" x="8004175" y="2397125"/>
          <p14:tracePt t="88810" x="7978775" y="2405063"/>
          <p14:tracePt t="88816" x="7953375" y="2405063"/>
          <p14:tracePt t="88824" x="7937500" y="2413000"/>
          <p14:tracePt t="88831" x="7912100" y="2420938"/>
          <p14:tracePt t="88838" x="7886700" y="2430463"/>
          <p14:tracePt t="88846" x="7862888" y="2438400"/>
          <p14:tracePt t="88866" x="7796213" y="2446338"/>
          <p14:tracePt t="88873" x="7780338" y="2446338"/>
          <p14:tracePt t="88881" x="7754938" y="2454275"/>
          <p14:tracePt t="88886" x="7729538" y="2454275"/>
          <p14:tracePt t="88893" x="7713663" y="2454275"/>
          <p14:tracePt t="88899" x="7688263" y="2454275"/>
          <p14:tracePt t="88907" x="7662863" y="2454275"/>
          <p14:tracePt t="88914" x="7646988" y="2454275"/>
          <p14:tracePt t="88921" x="7613650" y="2454275"/>
          <p14:tracePt t="88928" x="7597775" y="2454275"/>
          <p14:tracePt t="88934" x="7572375" y="2454275"/>
          <p14:tracePt t="88941" x="7556500" y="2454275"/>
          <p14:tracePt t="88948" x="7546975" y="2454275"/>
          <p14:tracePt t="88955" x="7539038" y="2454275"/>
          <p14:tracePt t="88964" x="7531100" y="2454275"/>
          <p14:tracePt t="88969" x="7523163" y="2454275"/>
          <p14:tracePt t="88983" x="7513638" y="2446338"/>
          <p14:tracePt t="88997" x="7505700" y="2446338"/>
          <p14:tracePt t="89004" x="7497763" y="2446338"/>
          <p14:tracePt t="89011" x="7480300" y="2446338"/>
          <p14:tracePt t="89018" x="7456488" y="2438400"/>
          <p14:tracePt t="89025" x="7423150" y="2438400"/>
          <p14:tracePt t="89031" x="7397750" y="2430463"/>
          <p14:tracePt t="89039" x="7364413" y="2420938"/>
          <p14:tracePt t="89048" x="7340600" y="2413000"/>
          <p14:tracePt t="89052" x="7315200" y="2405063"/>
          <p14:tracePt t="89059" x="7299325" y="2405063"/>
          <p14:tracePt t="89066" x="7281863" y="2397125"/>
          <p14:tracePt t="89081" x="7273925" y="2397125"/>
          <p14:tracePt t="89087" x="7265988" y="2387600"/>
          <p14:tracePt t="89101" x="7256463" y="2387600"/>
          <p14:tracePt t="89115" x="7248525" y="2387600"/>
          <p14:tracePt t="89121" x="7232650" y="2371725"/>
          <p14:tracePt t="89131" x="7173913" y="2338388"/>
          <p14:tracePt t="89135" x="7065963" y="2230438"/>
          <p14:tracePt t="89142" x="6924675" y="2081213"/>
          <p14:tracePt t="89149" x="6775450" y="1906588"/>
          <p14:tracePt t="89156" x="6677025" y="1782763"/>
          <p14:tracePt t="89163" x="6635750" y="1733550"/>
          <p14:tracePt t="89169" x="6618288" y="1716088"/>
          <p14:tracePt t="89176" x="6610350" y="1700213"/>
          <p14:tracePt t="89204" x="6610350" y="1692275"/>
          <p14:tracePt t="89232" x="6610350" y="1682750"/>
          <p14:tracePt t="89280" x="6610350" y="1674813"/>
          <p14:tracePt t="89322" x="6610350" y="1666875"/>
          <p14:tracePt t="89335" x="6618288" y="1658938"/>
          <p14:tracePt t="89342" x="6618288" y="1651000"/>
          <p14:tracePt t="89349" x="6635750" y="1641475"/>
          <p14:tracePt t="89356" x="6651625" y="1625600"/>
          <p14:tracePt t="89363" x="6667500" y="1608138"/>
          <p14:tracePt t="89370" x="6692900" y="1592263"/>
          <p14:tracePt t="89377" x="6710363" y="1584325"/>
          <p14:tracePt t="89384" x="6726238" y="1566863"/>
          <p14:tracePt t="89391" x="6743700" y="1550988"/>
          <p14:tracePt t="89397" x="6767513" y="1533525"/>
          <p14:tracePt t="89405" x="6775450" y="1525588"/>
          <p14:tracePt t="89414" x="6800850" y="1509713"/>
          <p14:tracePt t="89419" x="6826250" y="1500188"/>
          <p14:tracePt t="89426" x="6850063" y="1484313"/>
          <p14:tracePt t="89433" x="6875463" y="1476375"/>
          <p14:tracePt t="89441" x="6892925" y="1458913"/>
          <p14:tracePt t="89448" x="6916738" y="1443038"/>
          <p14:tracePt t="89454" x="6942138" y="1435100"/>
          <p14:tracePt t="89463" x="6967538" y="1417638"/>
          <p14:tracePt t="89469" x="6975475" y="1409700"/>
          <p14:tracePt t="89475" x="6999288" y="1401763"/>
          <p14:tracePt t="89482" x="7016750" y="1401763"/>
          <p14:tracePt t="89489" x="7042150" y="1393825"/>
          <p14:tracePt t="89497" x="7050088" y="1384300"/>
          <p14:tracePt t="89504" x="7073900" y="1376363"/>
          <p14:tracePt t="89510" x="7091363" y="1376363"/>
          <p14:tracePt t="89516" x="7107238" y="1368425"/>
          <p14:tracePt t="89524" x="7132638" y="1360488"/>
          <p14:tracePt t="89531" x="7165975" y="1350963"/>
          <p14:tracePt t="89538" x="7191375" y="1343025"/>
          <p14:tracePt t="89547" x="7207250" y="1343025"/>
          <p14:tracePt t="89551" x="7240588" y="1335088"/>
          <p14:tracePt t="89559" x="7273925" y="1327150"/>
          <p14:tracePt t="89565" x="7307263" y="1319213"/>
          <p14:tracePt t="89572" x="7340600" y="1319213"/>
          <p14:tracePt t="89580" x="7373938" y="1309688"/>
          <p14:tracePt t="89586" x="7397750" y="1309688"/>
          <p14:tracePt t="89593" x="7431088" y="1309688"/>
          <p14:tracePt t="89600" x="7456488" y="1309688"/>
          <p14:tracePt t="89607" x="7480300" y="1309688"/>
          <p14:tracePt t="89614" x="7513638" y="1309688"/>
          <p14:tracePt t="89621" x="7546975" y="1309688"/>
          <p14:tracePt t="89628" x="7572375" y="1309688"/>
          <p14:tracePt t="89635" x="7597775" y="1309688"/>
          <p14:tracePt t="89641" x="7631113" y="1319213"/>
          <p14:tracePt t="89649" x="7662863" y="1327150"/>
          <p14:tracePt t="89655" x="7696200" y="1327150"/>
          <p14:tracePt t="89664" x="7721600" y="1335088"/>
          <p14:tracePt t="89669" x="7754938" y="1350963"/>
          <p14:tracePt t="89676" x="7770813" y="1360488"/>
          <p14:tracePt t="89683" x="7804150" y="1368425"/>
          <p14:tracePt t="89690" x="7829550" y="1376363"/>
          <p14:tracePt t="89697" x="7854950" y="1393825"/>
          <p14:tracePt t="89704" x="7870825" y="1401763"/>
          <p14:tracePt t="89710" x="7886700" y="1409700"/>
          <p14:tracePt t="89717" x="7904163" y="1409700"/>
          <p14:tracePt t="89725" x="7920038" y="1409700"/>
          <p14:tracePt t="89732" x="7929563" y="1417638"/>
          <p14:tracePt t="89738" x="7937500" y="1425575"/>
          <p14:tracePt t="89747" x="7945438" y="1425575"/>
          <p14:tracePt t="89752" x="7945438" y="1435100"/>
          <p14:tracePt t="89759" x="7953375" y="1435100"/>
          <p14:tracePt t="89766" x="7962900" y="1435100"/>
          <p14:tracePt t="89773" x="7970838" y="1435100"/>
          <p14:tracePt t="89780" x="7970838" y="1443038"/>
          <p14:tracePt t="89794" x="7970838" y="1450975"/>
          <p14:tracePt t="89800" x="7978775" y="1450975"/>
          <p14:tracePt t="89815" x="7986713" y="1450975"/>
          <p14:tracePt t="90251" x="8037513" y="1468438"/>
          <p14:tracePt t="90258" x="8086725" y="1492250"/>
          <p14:tracePt t="90264" x="8135938" y="1525588"/>
          <p14:tracePt t="90273" x="8169275" y="1543050"/>
          <p14:tracePt t="90282" x="8202613" y="1566863"/>
          <p14:tracePt t="90286" x="8243888" y="1592263"/>
          <p14:tracePt t="90293" x="8261350" y="1608138"/>
          <p14:tracePt t="90300" x="8285163" y="1625600"/>
          <p14:tracePt t="90307" x="8302625" y="1641475"/>
          <p14:tracePt t="90314" x="8318500" y="1658938"/>
          <p14:tracePt t="90320" x="8335963" y="1666875"/>
          <p14:tracePt t="90329" x="8343900" y="1682750"/>
          <p14:tracePt t="90334" x="8359775" y="1700213"/>
          <p14:tracePt t="90342" x="8369300" y="1708150"/>
          <p14:tracePt t="90348" x="8377238" y="1716088"/>
          <p14:tracePt t="90355" x="8377238" y="1733550"/>
          <p14:tracePt t="90364" x="8393113" y="1749425"/>
          <p14:tracePt t="90370" x="8401050" y="1757363"/>
          <p14:tracePt t="90376" x="8410575" y="1782763"/>
          <p14:tracePt t="90383" x="8418513" y="1816100"/>
          <p14:tracePt t="90390" x="8434388" y="1841500"/>
          <p14:tracePt t="90398" x="8443913" y="1874838"/>
          <p14:tracePt t="90404" x="8451850" y="1906588"/>
          <p14:tracePt t="90410" x="8467725" y="1949450"/>
          <p14:tracePt t="90417" x="8475663" y="1981200"/>
          <p14:tracePt t="90425" x="8485188" y="2014538"/>
          <p14:tracePt t="90432" x="8501063" y="2047875"/>
          <p14:tracePt t="90438" x="8518525" y="2073275"/>
          <p14:tracePt t="90447" x="8526463" y="2098675"/>
          <p14:tracePt t="90452" x="8534400" y="2114550"/>
          <p14:tracePt t="90459" x="8550275" y="2139950"/>
          <p14:tracePt t="90466" x="8550275" y="2155825"/>
          <p14:tracePt t="90473" x="8559800" y="2173288"/>
          <p14:tracePt t="90481" x="8567738" y="2173288"/>
          <p14:tracePt t="90486" x="8567738" y="2181225"/>
          <p14:tracePt t="90494" x="8575675" y="2181225"/>
          <p14:tracePt t="90500" x="8575675" y="2189163"/>
          <p14:tracePt t="90522" x="8575675" y="2197100"/>
          <p14:tracePt t="90532" x="8583613" y="2197100"/>
          <p14:tracePt t="90543" x="8583613" y="2206625"/>
          <p14:tracePt t="90549" x="8593138" y="2206625"/>
          <p14:tracePt t="90565" x="8593138" y="2214563"/>
          <p14:tracePt t="90570" x="8601075" y="2214563"/>
          <p14:tracePt t="90605" x="8609013" y="2222500"/>
          <p14:tracePt t="90612" x="8609013" y="2230438"/>
          <p14:tracePt t="90618" x="8616950" y="2230438"/>
          <p14:tracePt t="90626" x="8616950" y="2238375"/>
          <p14:tracePt t="90632" x="8616950" y="2247900"/>
          <p14:tracePt t="90639" x="8624888" y="2255838"/>
          <p14:tracePt t="90653" x="8634413" y="2255838"/>
          <p14:tracePt t="90660" x="8634413" y="2263775"/>
          <p14:tracePt t="90674" x="8642350" y="2271713"/>
          <p14:tracePt t="90701" x="8650288" y="2281238"/>
          <p14:tracePt t="90715" x="8658225" y="2281238"/>
          <p14:tracePt t="90743" x="8658225" y="2289175"/>
          <p14:tracePt t="91145" x="8658225" y="2281238"/>
          <p14:tracePt t="91152" x="8667750" y="2271713"/>
          <p14:tracePt t="91158" x="8675688" y="2247900"/>
          <p14:tracePt t="91165" x="8691563" y="2230438"/>
          <p14:tracePt t="91172" x="8699500" y="2214563"/>
          <p14:tracePt t="91179" x="8716963" y="2197100"/>
          <p14:tracePt t="91187" x="8724900" y="2181225"/>
          <p14:tracePt t="91193" x="8732838" y="2163763"/>
          <p14:tracePt t="91200" x="8742363" y="2147888"/>
          <p14:tracePt t="91207" x="8750300" y="2139950"/>
          <p14:tracePt t="91214" x="8758238" y="2122488"/>
          <p14:tracePt t="91221" x="8775700" y="2106613"/>
          <p14:tracePt t="91229" x="8783638" y="2089150"/>
          <p14:tracePt t="91234" x="8791575" y="2081213"/>
          <p14:tracePt t="91242" x="8799513" y="2073275"/>
          <p14:tracePt t="91249" x="8807450" y="2055813"/>
          <p14:tracePt t="91255" x="8824913" y="2047875"/>
          <p14:tracePt t="91263" x="8832850" y="2039938"/>
          <p14:tracePt t="91271" x="8840788" y="2024063"/>
          <p14:tracePt t="91276" x="8858250" y="2006600"/>
          <p14:tracePt t="91283" x="8874125" y="1990725"/>
          <p14:tracePt t="91289" x="8882063" y="1981200"/>
          <p14:tracePt t="91296" x="8891588" y="1973263"/>
          <p14:tracePt t="91304" x="8915400" y="1957388"/>
          <p14:tracePt t="91310" x="8932863" y="1939925"/>
          <p14:tracePt t="91318" x="8948738" y="1931988"/>
          <p14:tracePt t="91324" x="8956675" y="1924050"/>
          <p14:tracePt t="91331" x="8974138" y="1916113"/>
          <p14:tracePt t="91338" x="8990013" y="1906588"/>
          <p14:tracePt t="91345" x="9007475" y="1890713"/>
          <p14:tracePt t="91354" x="9015413" y="1882775"/>
          <p14:tracePt t="91359" x="9040813" y="1874838"/>
          <p14:tracePt t="91366" x="9056688" y="1865313"/>
          <p14:tracePt t="91374" x="9074150" y="1865313"/>
          <p14:tracePt t="91380" x="9090025" y="1857375"/>
          <p14:tracePt t="91388" x="9115425" y="1849438"/>
          <p14:tracePt t="91394" x="9139238" y="1849438"/>
          <p14:tracePt t="91401" x="9148763" y="1841500"/>
          <p14:tracePt t="91408" x="9172575" y="1831975"/>
          <p14:tracePt t="91415" x="9190038" y="1824038"/>
          <p14:tracePt t="91422" x="9205913" y="1824038"/>
          <p14:tracePt t="91429" x="9231313" y="1816100"/>
          <p14:tracePt t="91437" x="9256713" y="1808163"/>
          <p14:tracePt t="91442" x="9280525" y="1808163"/>
          <p14:tracePt t="91450" x="9288463" y="1800225"/>
          <p14:tracePt t="91456" x="9313863" y="1800225"/>
          <p14:tracePt t="91464" x="9331325" y="1800225"/>
          <p14:tracePt t="91471" x="9347200" y="1800225"/>
          <p14:tracePt t="91478" x="9363075" y="1800225"/>
          <p14:tracePt t="91484" x="9388475" y="1800225"/>
          <p14:tracePt t="91491" x="9396413" y="1800225"/>
          <p14:tracePt t="91498" x="9421813" y="1800225"/>
          <p14:tracePt t="91505" x="9437688" y="1800225"/>
          <p14:tracePt t="91512" x="9455150" y="1800225"/>
          <p14:tracePt t="91521" x="9480550" y="1800225"/>
          <p14:tracePt t="91525" x="9488488" y="1800225"/>
          <p14:tracePt t="91533" x="9504363" y="1800225"/>
          <p14:tracePt t="91539" x="9521825" y="1800225"/>
          <p14:tracePt t="91547" x="9529763" y="1800225"/>
          <p14:tracePt t="91554" x="9555163" y="1808163"/>
          <p14:tracePt t="91559" x="9571038" y="1816100"/>
          <p14:tracePt t="91567" x="9578975" y="1824038"/>
          <p14:tracePt t="91574" x="9596438" y="1831975"/>
          <p14:tracePt t="91580" x="9612313" y="1841500"/>
          <p14:tracePt t="91588" x="9637713" y="1857375"/>
          <p14:tracePt t="91595" x="9645650" y="1857375"/>
          <p14:tracePt t="91602" x="9671050" y="1874838"/>
          <p14:tracePt t="91608" x="9694863" y="1890713"/>
          <p14:tracePt t="91615" x="9712325" y="1906588"/>
          <p14:tracePt t="91624" x="9737725" y="1924050"/>
          <p14:tracePt t="91629" x="9745663" y="1939925"/>
          <p14:tracePt t="91638" x="9761538" y="1957388"/>
          <p14:tracePt t="91643" x="9779000" y="1981200"/>
          <p14:tracePt t="91651" x="9802813" y="2006600"/>
          <p14:tracePt t="91657" x="9812338" y="2024063"/>
          <p14:tracePt t="91664" x="9828213" y="2047875"/>
          <p14:tracePt t="91671" x="9836150" y="2055813"/>
          <p14:tracePt t="91679" x="9844088" y="2081213"/>
          <p14:tracePt t="91684" x="9861550" y="2098675"/>
          <p14:tracePt t="91691" x="9869488" y="2114550"/>
          <p14:tracePt t="91699" x="9877425" y="2122488"/>
          <p14:tracePt t="91705" x="9886950" y="2139950"/>
          <p14:tracePt t="91713" x="9886950" y="2155825"/>
          <p14:tracePt t="91721" x="9894888" y="2163763"/>
          <p14:tracePt t="91726" x="9894888" y="2181225"/>
          <p14:tracePt t="91734" x="9894888" y="2197100"/>
          <p14:tracePt t="91739" x="9902825" y="2214563"/>
          <p14:tracePt t="91747" x="9902825" y="2238375"/>
          <p14:tracePt t="91755" x="9910763" y="2255838"/>
          <p14:tracePt t="91760" x="9910763" y="2271713"/>
          <p14:tracePt t="91768" x="9910763" y="2297113"/>
          <p14:tracePt t="91774" x="9910763" y="2322513"/>
          <p14:tracePt t="91782" x="9910763" y="2338388"/>
          <p14:tracePt t="91788" x="9910763" y="2371725"/>
          <p14:tracePt t="91795" x="9910763" y="2387600"/>
          <p14:tracePt t="91802" x="9910763" y="2397125"/>
          <p14:tracePt t="91809" x="9910763" y="2413000"/>
          <p14:tracePt t="91816" x="9910763" y="2430463"/>
          <p14:tracePt t="91830" x="9910763" y="2438400"/>
          <p14:tracePt t="91838" x="9910763" y="2446338"/>
          <p14:tracePt t="91844" x="9910763" y="2454275"/>
          <p14:tracePt t="91851" x="9910763" y="2462213"/>
          <p14:tracePt t="91857" x="9910763" y="2471738"/>
          <p14:tracePt t="91872" x="9910763" y="2479675"/>
          <p14:tracePt t="91879" x="9910763" y="2495550"/>
          <p14:tracePt t="91892" x="9910763" y="2505075"/>
          <p14:tracePt t="91899" x="9910763" y="2513013"/>
          <p14:tracePt t="91906" x="9902825" y="2536825"/>
          <p14:tracePt t="91913" x="9894888" y="2554288"/>
          <p14:tracePt t="91922" x="9877425" y="2570163"/>
          <p14:tracePt t="91926" x="9869488" y="2579688"/>
          <p14:tracePt t="91933" x="9853613" y="2603500"/>
          <p14:tracePt t="91941" x="9853613" y="2620963"/>
          <p14:tracePt t="91947" x="9836150" y="2644775"/>
          <p14:tracePt t="91955" x="9820275" y="2662238"/>
          <p14:tracePt t="91961" x="9812338" y="2670175"/>
          <p14:tracePt t="91968" x="9794875" y="2695575"/>
          <p14:tracePt t="91974" x="9779000" y="2711450"/>
          <p14:tracePt t="91982" x="9753600" y="2736850"/>
          <p14:tracePt t="91988" x="9745663" y="2744788"/>
          <p14:tracePt t="91996" x="9728200" y="2770188"/>
          <p14:tracePt t="92004" x="9704388" y="2786063"/>
          <p14:tracePt t="92010" x="9686925" y="2811463"/>
          <p14:tracePt t="92017" x="9671050" y="2827338"/>
          <p14:tracePt t="92023" x="9671050" y="2836863"/>
          <p14:tracePt t="92030" x="9653588" y="2844800"/>
          <p14:tracePt t="92040" x="9645650" y="2860675"/>
          <p14:tracePt t="92052" x="9637713" y="2868613"/>
          <p14:tracePt t="92065" x="9637713" y="2878138"/>
          <p14:tracePt t="92073" x="9629775" y="2878138"/>
          <p14:tracePt t="92088" x="9629775" y="2886075"/>
          <p14:tracePt t="92093" x="9620250" y="2886075"/>
          <p14:tracePt t="92100" x="9620250" y="2894013"/>
          <p14:tracePt t="92106" x="9612313" y="2894013"/>
          <p14:tracePt t="92134" x="9612313" y="2901950"/>
          <p14:tracePt t="92148" x="9612313" y="2911475"/>
          <p14:tracePt t="92161" x="9612313" y="2919413"/>
          <p14:tracePt t="92168" x="9620250" y="2935288"/>
          <p14:tracePt t="92175" x="9629775" y="2952750"/>
          <p14:tracePt t="92182" x="9645650" y="2986088"/>
          <p14:tracePt t="92189" x="9653588" y="3009900"/>
          <p14:tracePt t="92196" x="9671050" y="3035300"/>
          <p14:tracePt t="92204" x="9678988" y="3060700"/>
          <p14:tracePt t="92210" x="9686925" y="3084513"/>
          <p14:tracePt t="92217" x="9704388" y="3101975"/>
          <p14:tracePt t="92224" x="9728200" y="3117850"/>
          <p14:tracePt t="92230" x="9737725" y="3143250"/>
          <p14:tracePt t="92237" x="9753600" y="3159125"/>
          <p14:tracePt t="92244" x="9761538" y="3167063"/>
          <p14:tracePt t="92251" x="9769475" y="3176588"/>
          <p14:tracePt t="92258" x="9786938" y="3192463"/>
          <p14:tracePt t="92265" x="9794875" y="3200400"/>
          <p14:tracePt t="92272" x="9802813" y="3200400"/>
          <p14:tracePt t="92287" x="9802813" y="3209925"/>
          <p14:tracePt t="92293" x="9802813" y="3217863"/>
          <p14:tracePt t="92300" x="9812338" y="3225800"/>
          <p14:tracePt t="92308" x="9820275" y="3225800"/>
          <p14:tracePt t="92320" x="9820275" y="3233738"/>
          <p14:tracePt t="92327" x="9820275" y="3241675"/>
          <p14:tracePt t="92341" x="9828213" y="3251200"/>
          <p14:tracePt t="92348" x="9828213" y="3259138"/>
          <p14:tracePt t="92355" x="9836150" y="3267075"/>
          <p14:tracePt t="92362" x="9836150" y="3275013"/>
          <p14:tracePt t="92371" x="9836150" y="3284538"/>
          <p14:tracePt t="92376" x="9836150" y="3292475"/>
          <p14:tracePt t="92383" x="9836150" y="3300413"/>
          <p14:tracePt t="92390" x="9836150" y="3308350"/>
          <p14:tracePt t="92397" x="9836150" y="3316288"/>
          <p14:tracePt t="92404" x="9836150" y="3325813"/>
          <p14:tracePt t="92411" x="9836150" y="3333750"/>
          <p14:tracePt t="92424" x="9836150" y="3341688"/>
          <p14:tracePt t="92431" x="9836150" y="3359150"/>
          <p14:tracePt t="92445" x="9836150" y="3367088"/>
          <p14:tracePt t="92455" x="9828213" y="3382963"/>
          <p14:tracePt t="92469" x="9828213" y="3390900"/>
          <p14:tracePt t="92473" x="9820275" y="3400425"/>
          <p14:tracePt t="92480" x="9812338" y="3408363"/>
          <p14:tracePt t="92495" x="9802813" y="3416300"/>
          <p14:tracePt t="92501" x="9802813" y="3424238"/>
          <p14:tracePt t="92508" x="9794875" y="3424238"/>
          <p14:tracePt t="92515" x="9786938" y="3433763"/>
          <p14:tracePt t="92522" x="9786938" y="3441700"/>
          <p14:tracePt t="92538" x="9779000" y="3449638"/>
          <p14:tracePt t="92543" x="9769475" y="3449638"/>
          <p14:tracePt t="92550" x="9761538" y="3457575"/>
          <p14:tracePt t="92556" x="9761538" y="3467100"/>
          <p14:tracePt t="92564" x="9753600" y="3467100"/>
          <p14:tracePt t="92572" x="9745663" y="3467100"/>
          <p14:tracePt t="92590" x="9737725" y="3475038"/>
          <p14:tracePt t="92598" x="9728200" y="3475038"/>
          <p14:tracePt t="92605" x="9720263" y="3475038"/>
          <p14:tracePt t="92612" x="9720263" y="3482975"/>
          <p14:tracePt t="92619" x="9712325" y="3482975"/>
          <p14:tracePt t="92626" x="9704388" y="3490913"/>
          <p14:tracePt t="92640" x="9686925" y="3490913"/>
          <p14:tracePt t="92646" x="9678988" y="3490913"/>
          <p14:tracePt t="92661" x="9663113" y="3490913"/>
          <p14:tracePt t="92668" x="9653588" y="3490913"/>
          <p14:tracePt t="92681" x="9645650" y="3490913"/>
          <p14:tracePt t="92689" x="9637713" y="3490913"/>
          <p14:tracePt t="92695" x="9629775" y="3490913"/>
          <p14:tracePt t="92703" x="9620250" y="3490913"/>
          <p14:tracePt t="92709" x="9612313" y="3490913"/>
          <p14:tracePt t="92722" x="9604375" y="3490913"/>
          <p14:tracePt t="92730" x="9596438" y="3490913"/>
          <p14:tracePt t="92750" x="9588500" y="3490913"/>
          <p14:tracePt t="92757" x="9588500" y="3498850"/>
          <p14:tracePt t="92765" x="9578975" y="3498850"/>
          <p14:tracePt t="92785" x="9571038" y="3498850"/>
          <p14:tracePt t="92821" x="9563100" y="3498850"/>
          <p14:tracePt t="92848" x="9555163" y="3498850"/>
          <p14:tracePt t="93401" x="9537700" y="3498850"/>
          <p14:tracePt t="93408" x="9521825" y="3516313"/>
          <p14:tracePt t="93415" x="9504363" y="3532188"/>
          <p14:tracePt t="93422" x="9496425" y="3549650"/>
          <p14:tracePt t="93429" x="9471025" y="3557588"/>
          <p14:tracePt t="93436" x="9455150" y="3573463"/>
          <p14:tracePt t="93442" x="9429750" y="3590925"/>
          <p14:tracePt t="93450" x="9405938" y="3606800"/>
          <p14:tracePt t="93456" x="9388475" y="3632200"/>
          <p14:tracePt t="93463" x="9363075" y="3648075"/>
          <p14:tracePt t="93473" x="9347200" y="3657600"/>
          <p14:tracePt t="93477" x="9321800" y="3665538"/>
          <p14:tracePt t="93484" x="9305925" y="3681413"/>
          <p14:tracePt t="93491" x="9297988" y="3690938"/>
          <p14:tracePt t="93498" x="9280525" y="3706813"/>
          <p14:tracePt t="93506" x="9264650" y="3722688"/>
          <p14:tracePt t="93512" x="9247188" y="3732213"/>
          <p14:tracePt t="93519" x="9239250" y="3740150"/>
          <p14:tracePt t="93525" x="9223375" y="3756025"/>
          <p14:tracePt t="93533" x="9205913" y="3773488"/>
          <p14:tracePt t="93539" x="9197975" y="3781425"/>
          <p14:tracePt t="93546" x="9190038" y="3789363"/>
          <p14:tracePt t="93555" x="9172575" y="3806825"/>
          <p14:tracePt t="93559" x="9164638" y="3814763"/>
          <p14:tracePt t="93567" x="9156700" y="3822700"/>
          <p14:tracePt t="93574" x="9139238" y="3830638"/>
          <p14:tracePt t="93580" x="9131300" y="3848100"/>
          <p14:tracePt t="93588" x="9115425" y="3856038"/>
          <p14:tracePt t="93602" x="9105900" y="3863975"/>
          <p14:tracePt t="93609" x="9097963" y="3871913"/>
          <p14:tracePt t="93616" x="9090025" y="3881438"/>
          <p14:tracePt t="93623" x="9082088" y="3889375"/>
          <p14:tracePt t="93629" x="9064625" y="3897313"/>
          <p14:tracePt t="93639" x="9056688" y="3905250"/>
          <p14:tracePt t="93643" x="9048750" y="3905250"/>
          <p14:tracePt t="93650" x="9031288" y="3922713"/>
          <p14:tracePt t="93658" x="9023350" y="3922713"/>
          <p14:tracePt t="93664" x="9007475" y="3922713"/>
          <p14:tracePt t="93673" x="8990013" y="3930650"/>
          <p14:tracePt t="93678" x="8974138" y="3938588"/>
          <p14:tracePt t="93685" x="8966200" y="3946525"/>
          <p14:tracePt t="93691" x="8948738" y="3956050"/>
          <p14:tracePt t="93698" x="8924925" y="3963988"/>
          <p14:tracePt t="93706" x="8915400" y="3963988"/>
          <p14:tracePt t="93713" x="8899525" y="3971925"/>
          <p14:tracePt t="93719" x="8882063" y="3979863"/>
          <p14:tracePt t="93726" x="8874125" y="3979863"/>
          <p14:tracePt t="93733" x="8858250" y="3979863"/>
          <p14:tracePt t="93740" x="8840788" y="3979863"/>
          <p14:tracePt t="93747" x="8832850" y="3979863"/>
          <p14:tracePt t="93756" x="8807450" y="3979863"/>
          <p14:tracePt t="93760" x="8799513" y="3979863"/>
          <p14:tracePt t="93768" x="8766175" y="3979863"/>
          <p14:tracePt t="93774" x="8732838" y="3979863"/>
          <p14:tracePt t="93781" x="8699500" y="3971925"/>
          <p14:tracePt t="93788" x="8650288" y="3956050"/>
          <p14:tracePt t="93795" x="8616950" y="3938588"/>
          <p14:tracePt t="93805" x="8583613" y="3930650"/>
          <p14:tracePt t="93809" x="8567738" y="3914775"/>
          <p14:tracePt t="93817" x="8542338" y="3897313"/>
          <p14:tracePt t="93823" x="8518525" y="3897313"/>
          <p14:tracePt t="93830" x="8501063" y="3889375"/>
          <p14:tracePt t="93840" x="8501063" y="3881438"/>
          <p14:tracePt t="93855" x="8485188" y="3871913"/>
          <p14:tracePt t="93873" x="8475663" y="3871913"/>
          <p14:tracePt t="93879" x="8467725" y="3863975"/>
          <p14:tracePt t="93886" x="8459788" y="3863975"/>
          <p14:tracePt t="93899" x="8443913" y="3856038"/>
          <p14:tracePt t="93907" x="8434388" y="3856038"/>
          <p14:tracePt t="93913" x="8434388" y="3848100"/>
          <p14:tracePt t="93922" x="8418513" y="3848100"/>
          <p14:tracePt t="93927" x="8410575" y="3848100"/>
          <p14:tracePt t="93935" x="8401050" y="3848100"/>
          <p14:tracePt t="93941" x="8393113" y="3848100"/>
          <p14:tracePt t="93948" x="8385175" y="3848100"/>
          <p14:tracePt t="93956" x="8377238" y="3848100"/>
          <p14:tracePt t="93962" x="8369300" y="3848100"/>
          <p14:tracePt t="93976" x="8351838" y="3848100"/>
          <p14:tracePt t="93983" x="8343900" y="3848100"/>
          <p14:tracePt t="93996" x="8326438" y="3848100"/>
          <p14:tracePt t="94006" x="8318500" y="3848100"/>
          <p14:tracePt t="94010" x="8310563" y="3848100"/>
          <p14:tracePt t="94017" x="8293100" y="3848100"/>
          <p14:tracePt t="94024" x="8285163" y="3856038"/>
          <p14:tracePt t="94030" x="8277225" y="3856038"/>
          <p14:tracePt t="94040" x="8261350" y="3863975"/>
          <p14:tracePt t="94045" x="8251825" y="3871913"/>
          <p14:tracePt t="94052" x="8243888" y="3871913"/>
          <p14:tracePt t="94058" x="8228013" y="3881438"/>
          <p14:tracePt t="94066" x="8228013" y="3889375"/>
          <p14:tracePt t="94073" x="8210550" y="3897313"/>
          <p14:tracePt t="94079" x="8202613" y="3897313"/>
          <p14:tracePt t="94087" x="8194675" y="3905250"/>
          <p14:tracePt t="94093" x="8186738" y="3922713"/>
          <p14:tracePt t="94100" x="8177213" y="3930650"/>
          <p14:tracePt t="94107" x="8169275" y="3930650"/>
          <p14:tracePt t="94115" x="8161338" y="3938588"/>
          <p14:tracePt t="94122" x="8153400" y="3946525"/>
          <p14:tracePt t="94128" x="8143875" y="3956050"/>
          <p14:tracePt t="94135" x="8135938" y="3956050"/>
          <p14:tracePt t="94141" x="8128000" y="3971925"/>
          <p14:tracePt t="94149" x="8120063" y="3979863"/>
          <p14:tracePt t="94156" x="8112125" y="3979863"/>
          <p14:tracePt t="94162" x="8102600" y="3997325"/>
          <p14:tracePt t="94169" x="8094663" y="4013200"/>
          <p14:tracePt t="94176" x="8086725" y="4013200"/>
          <p14:tracePt t="94183" x="8078788" y="4030663"/>
          <p14:tracePt t="94191" x="8069263" y="4046538"/>
          <p14:tracePt t="94197" x="8061325" y="4046538"/>
          <p14:tracePt t="94206" x="8053388" y="4064000"/>
          <p14:tracePt t="94211" x="8053388" y="4079875"/>
          <p14:tracePt t="94218" x="8045450" y="4087813"/>
          <p14:tracePt t="94224" x="8037513" y="4097338"/>
          <p14:tracePt t="94231" x="8027988" y="4113213"/>
          <p14:tracePt t="94239" x="8020050" y="4121150"/>
          <p14:tracePt t="94246" x="8020050" y="4129088"/>
          <p14:tracePt t="94252" x="8012113" y="4146550"/>
          <p14:tracePt t="94259" x="8012113" y="4154488"/>
          <p14:tracePt t="94266" x="8004175" y="4162425"/>
          <p14:tracePt t="94273" x="7994650" y="4179888"/>
          <p14:tracePt t="94280" x="7994650" y="4187825"/>
          <p14:tracePt t="94290" x="7994650" y="4195763"/>
          <p14:tracePt t="94293" x="7994650" y="4203700"/>
          <p14:tracePt t="94300" x="7986713" y="4221163"/>
          <p14:tracePt t="94307" x="7986713" y="4229100"/>
          <p14:tracePt t="94315" x="7978775" y="4229100"/>
          <p14:tracePt t="94323" x="7978775" y="4246563"/>
          <p14:tracePt t="94328" x="7978775" y="4254500"/>
          <p14:tracePt t="94336" x="7970838" y="4254500"/>
          <p14:tracePt t="94342" x="7970838" y="4262438"/>
          <p14:tracePt t="94349" x="7970838" y="4278313"/>
          <p14:tracePt t="94363" x="7962900" y="4287838"/>
          <p14:tracePt t="94370" x="7962900" y="4295775"/>
          <p14:tracePt t="94377" x="7953375" y="4303713"/>
          <p14:tracePt t="94384" x="7953375" y="4311650"/>
          <p14:tracePt t="94391" x="7945438" y="4321175"/>
          <p14:tracePt t="94398" x="7945438" y="4329113"/>
          <p14:tracePt t="94406" x="7945438" y="4337050"/>
          <p14:tracePt t="94412" x="7945438" y="4344988"/>
          <p14:tracePt t="94418" x="7937500" y="4352925"/>
          <p14:tracePt t="94425" x="7937500" y="4362450"/>
          <p14:tracePt t="94432" x="7929563" y="4378325"/>
          <p14:tracePt t="94446" x="7920038" y="4395788"/>
          <p14:tracePt t="94456" x="7920038" y="4403725"/>
          <p14:tracePt t="94467" x="7912100" y="4419600"/>
          <p14:tracePt t="94473" x="7904163" y="4427538"/>
          <p14:tracePt t="94490" x="7904163" y="4437063"/>
          <p14:tracePt t="94495" x="7904163" y="4445000"/>
          <p14:tracePt t="94502" x="7904163" y="4452938"/>
          <p14:tracePt t="94508" x="7896225" y="4460875"/>
          <p14:tracePt t="94515" x="7896225" y="4470400"/>
          <p14:tracePt t="94522" x="7886700" y="4478338"/>
          <p14:tracePt t="94529" x="7886700" y="4486275"/>
          <p14:tracePt t="94537" x="7878763" y="4494213"/>
          <p14:tracePt t="94550" x="7878763" y="4511675"/>
          <p14:tracePt t="94558" x="7878763" y="4519613"/>
          <p14:tracePt t="94564" x="7878763" y="4527550"/>
          <p14:tracePt t="94573" x="7878763" y="4545013"/>
          <p14:tracePt t="94585" x="7878763" y="4560888"/>
          <p14:tracePt t="94591" x="7878763" y="4568825"/>
          <p14:tracePt t="94598" x="7878763" y="4586288"/>
          <p14:tracePt t="94606" x="7878763" y="4594225"/>
          <p14:tracePt t="94613" x="7886700" y="4610100"/>
          <p14:tracePt t="94620" x="7896225" y="4643438"/>
          <p14:tracePt t="94626" x="7896225" y="4668838"/>
          <p14:tracePt t="94633" x="7912100" y="4702175"/>
          <p14:tracePt t="94640" x="7920038" y="4727575"/>
          <p14:tracePt t="94647" x="7929563" y="4743450"/>
          <p14:tracePt t="94656" x="7945438" y="4776788"/>
          <p14:tracePt t="94660" x="7962900" y="4802188"/>
          <p14:tracePt t="94668" x="7978775" y="4833938"/>
          <p14:tracePt t="94674" x="7994650" y="4867275"/>
          <p14:tracePt t="94681" x="8012113" y="4900613"/>
          <p14:tracePt t="94689" x="8027988" y="4926013"/>
          <p14:tracePt t="94695" x="8037513" y="4951413"/>
          <p14:tracePt t="94703" x="8053388" y="4983163"/>
          <p14:tracePt t="94709" x="8069263" y="5008563"/>
          <p14:tracePt t="94716" x="8078788" y="5026025"/>
          <p14:tracePt t="94723" x="8094663" y="5049838"/>
          <p14:tracePt t="94730" x="8112125" y="5075238"/>
          <p14:tracePt t="94739" x="8128000" y="5091113"/>
          <p14:tracePt t="94743" x="8135938" y="5108575"/>
          <p14:tracePt t="94750" x="8143875" y="5116513"/>
          <p14:tracePt t="94757" x="8161338" y="5132388"/>
          <p14:tracePt t="94765" x="8169275" y="5149850"/>
          <p14:tracePt t="94773" x="8186738" y="5157788"/>
          <p14:tracePt t="94779" x="8202613" y="5165725"/>
          <p14:tracePt t="94786" x="8202613" y="5183188"/>
          <p14:tracePt t="94792" x="8228013" y="5199063"/>
          <p14:tracePt t="94799" x="8243888" y="5207000"/>
          <p14:tracePt t="94806" x="8269288" y="5224463"/>
          <p14:tracePt t="94813" x="8293100" y="5249863"/>
          <p14:tracePt t="94822" x="8310563" y="5265738"/>
          <p14:tracePt t="94827" x="8351838" y="5291138"/>
          <p14:tracePt t="94834" x="8385175" y="5314950"/>
          <p14:tracePt t="94841" x="8418513" y="5340350"/>
          <p14:tracePt t="94848" x="8443913" y="5365750"/>
          <p14:tracePt t="94856" x="8475663" y="5381625"/>
          <p14:tracePt t="94861" x="8501063" y="5399088"/>
          <p14:tracePt t="94869" x="8518525" y="5414963"/>
          <p14:tracePt t="94875" x="8542338" y="5422900"/>
          <p14:tracePt t="94883" x="8550275" y="5432425"/>
          <p14:tracePt t="94891" x="8575675" y="5432425"/>
          <p14:tracePt t="94896" x="8593138" y="5432425"/>
          <p14:tracePt t="94902" x="8609013" y="5432425"/>
          <p14:tracePt t="94909" x="8624888" y="5432425"/>
          <p14:tracePt t="94917" x="8650288" y="5432425"/>
          <p14:tracePt t="94923" x="8658225" y="5432425"/>
          <p14:tracePt t="94930" x="8667750" y="5432425"/>
          <p14:tracePt t="94940" x="8675688" y="5432425"/>
          <p14:tracePt t="94944" x="8683625" y="5432425"/>
          <p14:tracePt t="94951" x="8691563" y="5432425"/>
          <p14:tracePt t="94957" x="8699500" y="5432425"/>
          <p14:tracePt t="94965" x="8709025" y="5432425"/>
          <p14:tracePt t="94972" x="8716963" y="5432425"/>
          <p14:tracePt t="94979" x="8724900" y="5432425"/>
          <p14:tracePt t="94986" x="8742363" y="5422900"/>
          <p14:tracePt t="94993" x="8750300" y="5414963"/>
          <p14:tracePt t="95000" x="8758238" y="5414963"/>
          <p14:tracePt t="95007" x="8775700" y="5407025"/>
          <p14:tracePt t="95014" x="8791575" y="5399088"/>
          <p14:tracePt t="95022" x="8791575" y="5389563"/>
          <p14:tracePt t="95027" x="8807450" y="5373688"/>
          <p14:tracePt t="95035" x="8824913" y="5373688"/>
          <p14:tracePt t="95041" x="8824913" y="5365750"/>
          <p14:tracePt t="95048" x="8840788" y="5357813"/>
          <p14:tracePt t="95056" x="8858250" y="5340350"/>
          <p14:tracePt t="95069" x="8866188" y="5340350"/>
          <p14:tracePt t="95076" x="8874125" y="5332413"/>
          <p14:tracePt t="95084" x="8882063" y="5324475"/>
          <p14:tracePt t="95097" x="8891588" y="5314950"/>
          <p14:tracePt t="95106" x="8899525" y="5307013"/>
          <p14:tracePt t="95110" x="8907463" y="5307013"/>
          <p14:tracePt t="95117" x="8915400" y="5299075"/>
          <p14:tracePt t="95123" x="8924925" y="5299075"/>
          <p14:tracePt t="95136" x="8924925" y="5281613"/>
          <p14:tracePt t="95138" x="8940800" y="5273675"/>
          <p14:tracePt t="95145" x="8956675" y="5257800"/>
          <p14:tracePt t="95152" x="8974138" y="5249863"/>
          <p14:tracePt t="95158" x="8999538" y="5232400"/>
          <p14:tracePt t="95165" x="9007475" y="5207000"/>
          <p14:tracePt t="95172" x="9023350" y="5199063"/>
          <p14:tracePt t="95179" x="9031288" y="5191125"/>
          <p14:tracePt t="95186" x="9040813" y="5191125"/>
          <p14:tracePt t="95200" x="9048750" y="5183188"/>
          <p14:tracePt t="95207" x="9056688" y="5183188"/>
          <p14:tracePt t="95214" x="9056688" y="5175250"/>
          <p14:tracePt t="95229" x="9064625" y="5175250"/>
          <p14:tracePt t="95242" x="9074150" y="5175250"/>
          <p14:tracePt t="95257" x="9082088" y="5175250"/>
          <p14:tracePt t="95263" x="9082088" y="5165725"/>
          <p14:tracePt t="96130" x="9082088" y="5157788"/>
          <p14:tracePt t="96136" x="9090025" y="5149850"/>
          <p14:tracePt t="96143" x="9097963" y="5149850"/>
          <p14:tracePt t="96150" x="9105900" y="5132388"/>
          <p14:tracePt t="96156" x="9115425" y="5116513"/>
          <p14:tracePt t="96163" x="9123363" y="5108575"/>
          <p14:tracePt t="96170" x="9131300" y="5091113"/>
          <p14:tracePt t="96179" x="9148763" y="5067300"/>
          <p14:tracePt t="96185" x="9156700" y="5041900"/>
          <p14:tracePt t="96191" x="9172575" y="5008563"/>
          <p14:tracePt t="96199" x="9190038" y="4992688"/>
          <p14:tracePt t="96205" x="9197975" y="4959350"/>
          <p14:tracePt t="96212" x="9223375" y="4926013"/>
          <p14:tracePt t="96219" x="9239250" y="4884738"/>
          <p14:tracePt t="96226" x="9256713" y="4843463"/>
          <p14:tracePt t="96232" x="9272588" y="4792663"/>
          <p14:tracePt t="96240" x="9297988" y="4735513"/>
          <p14:tracePt t="96246" x="9313863" y="4684713"/>
          <p14:tracePt t="96254" x="9321800" y="4643438"/>
          <p14:tracePt t="96263" x="9339263" y="4610100"/>
          <p14:tracePt t="96267" x="9347200" y="4586288"/>
          <p14:tracePt t="96274" x="9347200" y="4560888"/>
          <p14:tracePt t="96281" x="9347200" y="4545013"/>
          <p14:tracePt t="96288" x="9347200" y="4527550"/>
          <p14:tracePt t="96295" x="9355138" y="4502150"/>
          <p14:tracePt t="96302" x="9355138" y="4486275"/>
          <p14:tracePt t="96309" x="9355138" y="4470400"/>
          <p14:tracePt t="96316" x="9355138" y="4445000"/>
          <p14:tracePt t="96323" x="9355138" y="4437063"/>
          <p14:tracePt t="96329" x="9355138" y="4411663"/>
          <p14:tracePt t="96336" x="9347200" y="4386263"/>
          <p14:tracePt t="96345" x="9339263" y="4362450"/>
          <p14:tracePt t="96350" x="9331325" y="4337050"/>
          <p14:tracePt t="96358" x="9331325" y="4311650"/>
          <p14:tracePt t="96365" x="9321800" y="4278313"/>
          <p14:tracePt t="96371" x="9305925" y="4246563"/>
          <p14:tracePt t="96379" x="9280525" y="4213225"/>
          <p14:tracePt t="96385" x="9264650" y="4179888"/>
          <p14:tracePt t="96392" x="9256713" y="4146550"/>
          <p14:tracePt t="96399" x="9239250" y="4113213"/>
          <p14:tracePt t="96406" x="9223375" y="4079875"/>
          <p14:tracePt t="96412" x="9213850" y="4054475"/>
          <p14:tracePt t="96420" x="9205913" y="4030663"/>
          <p14:tracePt t="96428" x="9190038" y="4005263"/>
          <p14:tracePt t="96434" x="9182100" y="3979863"/>
          <p14:tracePt t="96440" x="9164638" y="3963988"/>
          <p14:tracePt t="96448" x="9156700" y="3946525"/>
          <p14:tracePt t="96454" x="9148763" y="3930650"/>
          <p14:tracePt t="96463" x="9131300" y="3905250"/>
          <p14:tracePt t="96468" x="9123363" y="3897313"/>
          <p14:tracePt t="96475" x="9115425" y="3889375"/>
          <p14:tracePt t="96482" x="9097963" y="3871913"/>
          <p14:tracePt t="96489" x="9097963" y="3863975"/>
          <p14:tracePt t="96496" x="9082088" y="3856038"/>
          <p14:tracePt t="96503" x="9082088" y="3840163"/>
          <p14:tracePt t="96524" x="9074150" y="3830638"/>
          <p14:tracePt t="96537" x="9064625" y="3822700"/>
          <p14:tracePt t="96556" x="9056688" y="3814763"/>
          <p14:tracePt t="96557" x="9040813" y="3806825"/>
          <p14:tracePt t="96564" x="9015413" y="3797300"/>
          <p14:tracePt t="96571" x="8990013" y="3781425"/>
          <p14:tracePt t="96578" x="8974138" y="3773488"/>
          <p14:tracePt t="96585" x="8948738" y="3756025"/>
          <p14:tracePt t="96593" x="8924925" y="3748088"/>
          <p14:tracePt t="96599" x="8899525" y="3740150"/>
          <p14:tracePt t="96607" x="8882063" y="3740150"/>
          <p14:tracePt t="96613" x="8850313" y="3732213"/>
          <p14:tracePt t="96620" x="8824913" y="3722688"/>
          <p14:tracePt t="96629" x="8799513" y="3722688"/>
          <p14:tracePt t="96634" x="8783638" y="3714750"/>
          <p14:tracePt t="96641" x="8758238" y="3714750"/>
          <p14:tracePt t="96647" x="8732838" y="3714750"/>
          <p14:tracePt t="96654" x="8716963" y="3706813"/>
          <p14:tracePt t="96662" x="8683625" y="3706813"/>
          <p14:tracePt t="96669" x="8650288" y="3706813"/>
          <p14:tracePt t="96676" x="8609013" y="3706813"/>
          <p14:tracePt t="96682" x="8567738" y="3706813"/>
          <p14:tracePt t="96689" x="8518525" y="3722688"/>
          <p14:tracePt t="96697" x="8451850" y="3732213"/>
          <p14:tracePt t="96703" x="8393113" y="3740150"/>
          <p14:tracePt t="96712" x="8335963" y="3756025"/>
          <p14:tracePt t="96717" x="8277225" y="3773488"/>
          <p14:tracePt t="96724" x="8228013" y="3781425"/>
          <p14:tracePt t="96730" x="8186738" y="3789363"/>
          <p14:tracePt t="96738" x="8161338" y="3806825"/>
          <p14:tracePt t="96746" x="8135938" y="3806825"/>
          <p14:tracePt t="96751" x="8112125" y="3814763"/>
          <p14:tracePt t="96759" x="8094663" y="3822700"/>
          <p14:tracePt t="96765" x="8078788" y="3822700"/>
          <p14:tracePt t="96772" x="8053388" y="3840163"/>
          <p14:tracePt t="96779" x="8037513" y="3848100"/>
          <p14:tracePt t="96787" x="8012113" y="3871913"/>
          <p14:tracePt t="96793" x="7970838" y="3897313"/>
          <p14:tracePt t="96800" x="7937500" y="3922713"/>
          <p14:tracePt t="96808" x="7904163" y="3963988"/>
          <p14:tracePt t="96815" x="7845425" y="4013200"/>
          <p14:tracePt t="96821" x="7796213" y="4064000"/>
          <p14:tracePt t="96829" x="7754938" y="4113213"/>
          <p14:tracePt t="96835" x="7729538" y="4162425"/>
          <p14:tracePt t="96842" x="7705725" y="4187825"/>
          <p14:tracePt t="96848" x="7688263" y="4213225"/>
          <p14:tracePt t="96856" x="7672388" y="4237038"/>
          <p14:tracePt t="96863" x="7662863" y="4246563"/>
          <p14:tracePt t="96869" x="7662863" y="4262438"/>
          <p14:tracePt t="96877" x="7654925" y="4278313"/>
          <p14:tracePt t="96890" x="7646988" y="4295775"/>
          <p14:tracePt t="96897" x="7646988" y="4303713"/>
          <p14:tracePt t="96904" x="7639050" y="4303713"/>
          <p14:tracePt t="96912" x="7639050" y="4321175"/>
          <p14:tracePt t="96918" x="7631113" y="4337050"/>
          <p14:tracePt t="96925" x="7631113" y="4362450"/>
          <p14:tracePt t="96931" x="7631113" y="4395788"/>
          <p14:tracePt t="96939" x="7631113" y="4437063"/>
          <p14:tracePt t="96946" x="7631113" y="4494213"/>
          <p14:tracePt t="96953" x="7639050" y="4552950"/>
          <p14:tracePt t="96959" x="7646988" y="4627563"/>
          <p14:tracePt t="96966" x="7662863" y="4694238"/>
          <p14:tracePt t="96973" x="7688263" y="4759325"/>
          <p14:tracePt t="96980" x="7705725" y="4802188"/>
          <p14:tracePt t="96987" x="7729538" y="4851400"/>
          <p14:tracePt t="96995" x="7754938" y="4908550"/>
          <p14:tracePt t="97000" x="7780338" y="4951413"/>
          <p14:tracePt t="97013" x="7804150" y="4983163"/>
          <p14:tracePt t="97014" x="7821613" y="5008563"/>
          <p14:tracePt t="97021" x="7845425" y="5041900"/>
          <p14:tracePt t="97030" x="7862888" y="5067300"/>
          <p14:tracePt t="97035" x="7886700" y="5091113"/>
          <p14:tracePt t="97042" x="7912100" y="5124450"/>
          <p14:tracePt t="97049" x="7937500" y="5149850"/>
          <p14:tracePt t="97055" x="7962900" y="5175250"/>
          <p14:tracePt t="97063" x="7986713" y="5199063"/>
          <p14:tracePt t="97070" x="8020050" y="5224463"/>
          <p14:tracePt t="97079" x="8061325" y="5249863"/>
          <p14:tracePt t="97083" x="8094663" y="5265738"/>
          <p14:tracePt t="97090" x="8128000" y="5281613"/>
          <p14:tracePt t="97098" x="8161338" y="5299075"/>
          <p14:tracePt t="97105" x="8194675" y="5314950"/>
          <p14:tracePt t="97112" x="8243888" y="5324475"/>
          <p14:tracePt t="97118" x="8269288" y="5324475"/>
          <p14:tracePt t="97125" x="8293100" y="5324475"/>
          <p14:tracePt t="97132" x="8310563" y="5324475"/>
          <p14:tracePt t="97139" x="8326438" y="5324475"/>
          <p14:tracePt t="97146" x="8343900" y="5324475"/>
          <p14:tracePt t="97153" x="8351838" y="5324475"/>
          <p14:tracePt t="97163" x="8369300" y="5324475"/>
          <p14:tracePt t="97167" x="8385175" y="5324475"/>
          <p14:tracePt t="97180" x="8401050" y="5324475"/>
          <p14:tracePt t="97196" x="8410575" y="5324475"/>
          <p14:tracePt t="97208" x="8418513" y="5324475"/>
          <p14:tracePt t="97222" x="8426450" y="5324475"/>
          <p14:tracePt t="97250" x="8434388" y="5324475"/>
          <p14:tracePt t="98101" x="8426450" y="5324475"/>
          <p14:tracePt t="98110" x="8410575" y="5324475"/>
          <p14:tracePt t="98115" x="8401050" y="5324475"/>
          <p14:tracePt t="98128" x="8385175" y="5324475"/>
          <p14:tracePt t="98143" x="8369300" y="5324475"/>
          <p14:tracePt t="98149" x="8335963" y="5324475"/>
          <p14:tracePt t="98157" x="8302625" y="5314950"/>
          <p14:tracePt t="98163" x="8277225" y="5314950"/>
          <p14:tracePt t="98170" x="8243888" y="5307013"/>
          <p14:tracePt t="98177" x="8202613" y="5307013"/>
          <p14:tracePt t="98184" x="8153400" y="5299075"/>
          <p14:tracePt t="98193" x="8120063" y="5291138"/>
          <p14:tracePt t="98198" x="8094663" y="5281613"/>
          <p14:tracePt t="98205" x="8069263" y="5281613"/>
          <p14:tracePt t="98211" x="8037513" y="5273675"/>
          <p14:tracePt t="98219" x="8020050" y="5273675"/>
          <p14:tracePt t="98227" x="8012113" y="5273675"/>
          <p14:tracePt t="98233" x="7994650" y="5273675"/>
          <p14:tracePt t="98246" x="7986713" y="5273675"/>
          <p14:tracePt t="98253" x="7978775" y="5273675"/>
          <p14:tracePt t="98260" x="7970838" y="5273675"/>
          <p14:tracePt t="98267" x="7962900" y="5273675"/>
          <p14:tracePt t="98277" x="7953375" y="5273675"/>
          <p14:tracePt t="98281" x="7945438" y="5273675"/>
          <p14:tracePt t="98295" x="7929563" y="5273675"/>
          <p14:tracePt t="98310" x="7920038" y="5273675"/>
          <p14:tracePt t="98316" x="7912100" y="5273675"/>
          <p14:tracePt t="98323" x="7904163" y="5273675"/>
          <p14:tracePt t="98329" x="7896225" y="5273675"/>
          <p14:tracePt t="98337" x="7886700" y="5273675"/>
          <p14:tracePt t="98343" x="7878763" y="5273675"/>
          <p14:tracePt t="98350" x="7878763" y="5281613"/>
          <p14:tracePt t="98358" x="7870825" y="5281613"/>
          <p14:tracePt t="98364" x="7862888" y="5281613"/>
          <p14:tracePt t="98371" x="7862888" y="5291138"/>
          <p14:tracePt t="98385" x="7854950" y="5291138"/>
          <p14:tracePt t="98393" x="7845425" y="5291138"/>
          <p14:tracePt t="98399" x="7845425" y="5299075"/>
          <p14:tracePt t="98405" x="7837488" y="5299075"/>
          <p14:tracePt t="98412" x="7829550" y="5299075"/>
          <p14:tracePt t="98427" x="7821613" y="5307013"/>
          <p14:tracePt t="98440" x="7812088" y="5307013"/>
          <p14:tracePt t="98447" x="7804150" y="5307013"/>
          <p14:tracePt t="98461" x="7804150" y="5314950"/>
          <p14:tracePt t="98468" x="7796213" y="5314950"/>
          <p14:tracePt t="98476" x="7788275" y="5314950"/>
          <p14:tracePt t="98482" x="7780338" y="5314950"/>
          <p14:tracePt t="98495" x="7770813" y="5314950"/>
          <p14:tracePt t="98503" x="7762875" y="5314950"/>
          <p14:tracePt t="98524" x="7754938" y="5314950"/>
          <p14:tracePt t="98530" x="7747000" y="5314950"/>
          <p14:tracePt t="98537" x="7737475" y="5314950"/>
          <p14:tracePt t="98551" x="7729538" y="5314950"/>
          <p14:tracePt t="98561" x="7721600" y="5314950"/>
          <p14:tracePt t="98578" x="7713663" y="5314950"/>
          <p14:tracePt t="98586" x="7705725" y="5314950"/>
          <p14:tracePt t="98594" x="7696200" y="5314950"/>
          <p14:tracePt t="98607" x="7688263" y="5314950"/>
          <p14:tracePt t="98620" x="7680325" y="5314950"/>
          <p14:tracePt t="98655" x="7672388" y="5314950"/>
          <p14:tracePt t="99715" x="7631113" y="5299075"/>
          <p14:tracePt t="99722" x="7556500" y="5265738"/>
          <p14:tracePt t="99729" x="7480300" y="5224463"/>
          <p14:tracePt t="99737" x="7405688" y="5183188"/>
          <p14:tracePt t="99743" x="7323138" y="5149850"/>
          <p14:tracePt t="99750" x="7215188" y="5091113"/>
          <p14:tracePt t="99756" x="7116763" y="5049838"/>
          <p14:tracePt t="99764" x="7032625" y="5008563"/>
          <p14:tracePt t="99770" x="6958013" y="4975225"/>
          <p14:tracePt t="99777" x="6883400" y="4941888"/>
          <p14:tracePt t="99785" x="6808788" y="4918075"/>
          <p14:tracePt t="99791" x="6751638" y="4892675"/>
          <p14:tracePt t="99798" x="6684963" y="4867275"/>
          <p14:tracePt t="99804" x="6626225" y="4851400"/>
          <p14:tracePt t="99812" x="6543675" y="4810125"/>
          <p14:tracePt t="99820" x="6453188" y="4759325"/>
          <p14:tracePt t="99827" x="6353175" y="4702175"/>
          <p14:tracePt t="99834" x="6237288" y="4643438"/>
          <p14:tracePt t="99853" x="5995988" y="4502150"/>
          <p14:tracePt t="99860" x="5946775" y="4486275"/>
          <p14:tracePt t="99870" x="5921375" y="4478338"/>
          <p14:tracePt t="99875" x="5888038" y="4460875"/>
          <p14:tracePt t="99881" x="5854700" y="4445000"/>
          <p14:tracePt t="99888" x="5846763" y="4437063"/>
          <p14:tracePt t="99895" x="5822950" y="4427538"/>
          <p14:tracePt t="99902" x="5805488" y="4419600"/>
          <p14:tracePt t="99909" x="5789613" y="4411663"/>
          <p14:tracePt t="99916" x="5772150" y="4403725"/>
          <p14:tracePt t="99922" x="5756275" y="4386263"/>
          <p14:tracePt t="99930" x="5722938" y="4378325"/>
          <p14:tracePt t="99936" x="5705475" y="4362450"/>
          <p14:tracePt t="99944" x="5681663" y="4344988"/>
          <p14:tracePt t="99953" x="5673725" y="4337050"/>
          <p14:tracePt t="99957" x="5648325" y="4329113"/>
          <p14:tracePt t="99964" x="5630863" y="4311650"/>
          <p14:tracePt t="99971" x="5622925" y="4303713"/>
          <p14:tracePt t="99978" x="5614988" y="4303713"/>
          <p14:tracePt t="99986" x="5607050" y="4295775"/>
          <p14:tracePt t="99992" x="5599113" y="4295775"/>
          <p14:tracePt t="99999" x="5599113" y="4287838"/>
          <p14:tracePt t="100005" x="5589588" y="4287838"/>
          <p14:tracePt t="100019" x="5581650" y="4278313"/>
          <p14:tracePt t="100048" x="5573713" y="4278313"/>
          <p14:tracePt t="100069" x="5565775" y="4278313"/>
          <p14:tracePt t="100102" x="5565775" y="4270375"/>
          <p14:tracePt t="100179" x="5573713" y="4270375"/>
          <p14:tracePt t="100186" x="5581650" y="4270375"/>
          <p14:tracePt t="100193" x="5599113" y="4278313"/>
          <p14:tracePt t="100200" x="5622925" y="4278313"/>
          <p14:tracePt t="100206" x="5640388" y="4278313"/>
          <p14:tracePt t="100213" x="5673725" y="4295775"/>
          <p14:tracePt t="100220" x="5705475" y="4303713"/>
          <p14:tracePt t="100227" x="5756275" y="4329113"/>
          <p14:tracePt t="100236" x="5789613" y="4337050"/>
          <p14:tracePt t="100241" x="5846763" y="4362450"/>
          <p14:tracePt t="100249" x="5897563" y="4386263"/>
          <p14:tracePt t="100254" x="5962650" y="4403725"/>
          <p14:tracePt t="100262" x="6029325" y="4419600"/>
          <p14:tracePt t="100270" x="6070600" y="4445000"/>
          <p14:tracePt t="100275" x="6121400" y="4470400"/>
          <p14:tracePt t="100283" x="6170613" y="4478338"/>
          <p14:tracePt t="100289" x="6229350" y="4502150"/>
          <p14:tracePt t="100296" x="6270625" y="4519613"/>
          <p14:tracePt t="100304" x="6319838" y="4535488"/>
          <p14:tracePt t="100310" x="6361113" y="4545013"/>
          <p14:tracePt t="100321" x="6427788" y="4568825"/>
          <p14:tracePt t="100323" x="6461125" y="4586288"/>
          <p14:tracePt t="100331" x="6502400" y="4602163"/>
          <p14:tracePt t="100338" x="6551613" y="4610100"/>
          <p14:tracePt t="100345" x="6610350" y="4635500"/>
          <p14:tracePt t="100353" x="6659563" y="4660900"/>
          <p14:tracePt t="100359" x="6710363" y="4694238"/>
          <p14:tracePt t="100366" x="6759575" y="4718050"/>
          <p14:tracePt t="100372" x="6800850" y="4751388"/>
          <p14:tracePt t="100379" x="6850063" y="4768850"/>
          <p14:tracePt t="100387" x="6900863" y="4792663"/>
          <p14:tracePt t="100393" x="6934200" y="4826000"/>
          <p14:tracePt t="100400" x="6983413" y="4843463"/>
          <p14:tracePt t="100407" x="7032625" y="4859338"/>
          <p14:tracePt t="100414" x="7050088" y="4884738"/>
          <p14:tracePt t="100421" x="7083425" y="4892675"/>
          <p14:tracePt t="100429" x="7107238" y="4908550"/>
          <p14:tracePt t="100436" x="7124700" y="4918075"/>
          <p14:tracePt t="100442" x="7150100" y="4926013"/>
          <p14:tracePt t="100448" x="7158038" y="4933950"/>
          <p14:tracePt t="100455" x="7173913" y="4941888"/>
          <p14:tracePt t="100463" x="7199313" y="4951413"/>
          <p14:tracePt t="100470" x="7215188" y="4959350"/>
          <p14:tracePt t="100477" x="7232650" y="4975225"/>
          <p14:tracePt t="100484" x="7248525" y="4983163"/>
          <p14:tracePt t="100490" x="7273925" y="4992688"/>
          <p14:tracePt t="100497" x="7299325" y="5000625"/>
          <p14:tracePt t="100504" x="7315200" y="5000625"/>
          <p14:tracePt t="100510" x="7331075" y="5008563"/>
          <p14:tracePt t="100520" x="7364413" y="5016500"/>
          <p14:tracePt t="100525" x="7389813" y="5026025"/>
          <p14:tracePt t="100532" x="7405688" y="5026025"/>
          <p14:tracePt t="100538" x="7431088" y="5033963"/>
          <p14:tracePt t="100545" x="7439025" y="5033963"/>
          <p14:tracePt t="100553" x="7448550" y="5041900"/>
          <p14:tracePt t="100559" x="7464425" y="5041900"/>
          <p14:tracePt t="100566" x="7472363" y="5041900"/>
          <p14:tracePt t="100580" x="7480300" y="5041900"/>
          <p14:tracePt t="100586" x="7489825" y="5049838"/>
          <p14:tracePt t="100594" x="7497763" y="5049838"/>
          <p14:tracePt t="100602" x="7505700" y="5049838"/>
          <p14:tracePt t="100608" x="7513638" y="5049838"/>
          <p14:tracePt t="100621" x="7531100" y="5057775"/>
          <p14:tracePt t="100629" x="7546975" y="5083175"/>
          <p14:tracePt t="100637" x="7564438" y="5100638"/>
          <p14:tracePt t="100643" x="7572375" y="5124450"/>
          <p14:tracePt t="100649" x="7597775" y="5132388"/>
          <p14:tracePt t="100656" x="7613650" y="5157788"/>
          <p14:tracePt t="100664" x="7631113" y="5175250"/>
          <p14:tracePt t="100671" x="7646988" y="5183188"/>
          <p14:tracePt t="100677" x="7654925" y="5199063"/>
          <p14:tracePt t="100684" x="7662863" y="5199063"/>
          <p14:tracePt t="100699" x="7672388" y="5207000"/>
          <p14:tracePt t="100712" x="7680325" y="5216525"/>
          <p14:tracePt t="100746" x="7688263" y="5224463"/>
          <p14:tracePt t="101690" x="7597775" y="5165725"/>
          <p14:tracePt t="101695" x="7415213" y="5033963"/>
          <p14:tracePt t="101703" x="7273925" y="4933950"/>
          <p14:tracePt t="101710" x="7173913" y="4876800"/>
          <p14:tracePt t="101716" x="7107238" y="4833938"/>
          <p14:tracePt t="101723" x="7050088" y="4802188"/>
          <p14:tracePt t="101730" x="7008813" y="4776788"/>
          <p14:tracePt t="101737" x="6967538" y="4759325"/>
          <p14:tracePt t="101746" x="6916738" y="4727575"/>
          <p14:tracePt t="101751" x="6859588" y="4710113"/>
          <p14:tracePt t="101758" x="6808788" y="4676775"/>
          <p14:tracePt t="101766" x="6759575" y="4651375"/>
          <p14:tracePt t="101771" x="6700838" y="4627563"/>
          <p14:tracePt t="101779" x="6651625" y="4602163"/>
          <p14:tracePt t="101785" x="6602413" y="4560888"/>
          <p14:tracePt t="101793" x="6551613" y="4545013"/>
          <p14:tracePt t="101799" x="6518275" y="4511675"/>
          <p14:tracePt t="101806" x="6486525" y="4494213"/>
          <p14:tracePt t="101813" x="6453188" y="4478338"/>
          <p14:tracePt t="101820" x="6419850" y="4460875"/>
          <p14:tracePt t="101829" x="6394450" y="4445000"/>
          <p14:tracePt t="101834" x="6361113" y="4437063"/>
          <p14:tracePt t="101848" x="6319838" y="4427538"/>
          <p14:tracePt t="101855" x="6311900" y="4419600"/>
          <p14:tracePt t="101863" x="6294438" y="4419600"/>
          <p14:tracePt t="101869" x="6286500" y="4411663"/>
          <p14:tracePt t="101882" x="6286500" y="4403725"/>
          <p14:tracePt t="101889" x="6278563" y="4403725"/>
          <p14:tracePt t="101903" x="6270625" y="4403725"/>
          <p14:tracePt t="101938" x="6261100" y="4403725"/>
          <p14:tracePt t="101952" x="6253163" y="4403725"/>
          <p14:tracePt t="101972" x="6245225" y="4403725"/>
          <p14:tracePt t="101993" x="6237288" y="4403725"/>
          <p14:tracePt t="102007" x="6229350" y="4403725"/>
          <p14:tracePt t="102013" x="6211888" y="4403725"/>
          <p14:tracePt t="102021" x="6196013" y="4403725"/>
          <p14:tracePt t="102029" x="6186488" y="4403725"/>
          <p14:tracePt t="102034" x="6170613" y="4403725"/>
          <p14:tracePt t="102042" x="6154738" y="4395788"/>
          <p14:tracePt t="102048" x="6145213" y="4395788"/>
          <p14:tracePt t="102055" x="6121400" y="4395788"/>
          <p14:tracePt t="102062" x="6103938" y="4386263"/>
          <p14:tracePt t="102069" x="6096000" y="4386263"/>
          <p14:tracePt t="102076" x="6088063" y="4378325"/>
          <p14:tracePt t="102083" x="6080125" y="4378325"/>
          <p14:tracePt t="102090" x="6062663" y="4378325"/>
          <p14:tracePt t="102097" x="6046788" y="4370388"/>
          <p14:tracePt t="102113" x="6029325" y="4362450"/>
          <p14:tracePt t="102117" x="6013450" y="4362450"/>
          <p14:tracePt t="102125" x="6013450" y="4352925"/>
          <p14:tracePt t="102139" x="6005513" y="4352925"/>
          <p14:tracePt t="102147" x="5995988" y="4352925"/>
          <p14:tracePt t="102152" x="5995988" y="4344988"/>
          <p14:tracePt t="102159" x="5988050" y="4344988"/>
          <p14:tracePt t="102166" x="5980113" y="4344988"/>
          <p14:tracePt t="102187" x="5972175" y="4344988"/>
          <p14:tracePt t="102298" x="5972175" y="4337050"/>
          <p14:tracePt t="102367" x="5962650" y="4337050"/>
          <p14:tracePt t="102615" x="5962650" y="4329113"/>
          <p14:tracePt t="102658" x="5962650" y="4321175"/>
          <p14:tracePt t="102671" x="5962650" y="4311650"/>
          <p14:tracePt t="102685" x="5962650" y="4303713"/>
          <p14:tracePt t="102692" x="5962650" y="4295775"/>
          <p14:tracePt t="102699" x="5962650" y="4287838"/>
          <p14:tracePt t="102708" x="5962650" y="4270375"/>
          <p14:tracePt t="102713" x="5954713" y="4246563"/>
          <p14:tracePt t="102720" x="5946775" y="4213225"/>
          <p14:tracePt t="102726" x="5938838" y="4195763"/>
          <p14:tracePt t="102734" x="5921375" y="4162425"/>
          <p14:tracePt t="102741" x="5897563" y="4121150"/>
          <p14:tracePt t="102747" x="5872163" y="4097338"/>
          <p14:tracePt t="102754" x="5846763" y="4064000"/>
          <p14:tracePt t="102761" x="5805488" y="4030663"/>
          <p14:tracePt t="102769" x="5772150" y="3989388"/>
          <p14:tracePt t="102775" x="5722938" y="3938588"/>
          <p14:tracePt t="102782" x="5673725" y="3897313"/>
          <p14:tracePt t="102791" x="5630863" y="3863975"/>
          <p14:tracePt t="102795" x="5581650" y="3822700"/>
          <p14:tracePt t="102803" x="5532438" y="3789363"/>
          <p14:tracePt t="102811" x="5499100" y="3765550"/>
          <p14:tracePt t="102819" x="5448300" y="3740150"/>
          <p14:tracePt t="102823" x="5424488" y="3722688"/>
          <p14:tracePt t="102830" x="5391150" y="3714750"/>
          <p14:tracePt t="102838" x="5357813" y="3698875"/>
          <p14:tracePt t="102844" x="5316538" y="3673475"/>
          <p14:tracePt t="102859" x="5249863" y="3657600"/>
          <p14:tracePt t="102866" x="5224463" y="3657600"/>
          <p14:tracePt t="102875" x="5200650" y="3648075"/>
          <p14:tracePt t="102878" x="5183188" y="3648075"/>
          <p14:tracePt t="102886" x="5167313" y="3640138"/>
          <p14:tracePt t="102893" x="5141913" y="3640138"/>
          <p14:tracePt t="102900" x="5126038" y="3640138"/>
          <p14:tracePt t="102908" x="5108575" y="3640138"/>
          <p14:tracePt t="102914" x="5084763" y="3640138"/>
          <p14:tracePt t="102920" x="5075238" y="3640138"/>
          <p14:tracePt t="102927" x="5051425" y="3640138"/>
          <p14:tracePt t="102935" x="5041900" y="3640138"/>
          <p14:tracePt t="102941" x="5018088" y="3648075"/>
          <p14:tracePt t="102949" x="5000625" y="3648075"/>
          <p14:tracePt t="102958" x="4976813" y="3657600"/>
          <p14:tracePt t="102962" x="4959350" y="3673475"/>
          <p14:tracePt t="102969" x="4943475" y="3681413"/>
          <p14:tracePt t="102976" x="4918075" y="3698875"/>
          <p14:tracePt t="102983" x="4902200" y="3706813"/>
          <p14:tracePt t="102991" x="4876800" y="3722688"/>
          <p14:tracePt t="102997" x="4860925" y="3732213"/>
          <p14:tracePt t="103004" x="4843463" y="3748088"/>
          <p14:tracePt t="103010" x="4827588" y="3765550"/>
          <p14:tracePt t="103018" x="4810125" y="3789363"/>
          <p14:tracePt t="103025" x="4794250" y="3806825"/>
          <p14:tracePt t="103031" x="4794250" y="3822700"/>
          <p14:tracePt t="103039" x="4776788" y="3840163"/>
          <p14:tracePt t="103045" x="4768850" y="3863975"/>
          <p14:tracePt t="103052" x="4752975" y="3889375"/>
          <p14:tracePt t="103059" x="4743450" y="3905250"/>
          <p14:tracePt t="103065" x="4735513" y="3930650"/>
          <p14:tracePt t="103074" x="4735513" y="3963988"/>
          <p14:tracePt t="103080" x="4735513" y="3997325"/>
          <p14:tracePt t="103087" x="4735513" y="4038600"/>
          <p14:tracePt t="103093" x="4735513" y="4079875"/>
          <p14:tracePt t="103100" x="4735513" y="4121150"/>
          <p14:tracePt t="103108" x="4735513" y="4154488"/>
          <p14:tracePt t="103114" x="4743450" y="4187825"/>
          <p14:tracePt t="103121" x="4743450" y="4229100"/>
          <p14:tracePt t="103128" x="4760913" y="4262438"/>
          <p14:tracePt t="103135" x="4768850" y="4287838"/>
          <p14:tracePt t="103142" x="4776788" y="4321175"/>
          <p14:tracePt t="103149" x="4794250" y="4329113"/>
          <p14:tracePt t="103158" x="4802188" y="4352925"/>
          <p14:tracePt t="103162" x="4810125" y="4370388"/>
          <p14:tracePt t="103170" x="4827588" y="4395788"/>
          <p14:tracePt t="103177" x="4843463" y="4403725"/>
          <p14:tracePt t="103185" x="4868863" y="4427538"/>
          <p14:tracePt t="103192" x="4902200" y="4460875"/>
          <p14:tracePt t="103199" x="4935538" y="4478338"/>
          <p14:tracePt t="103206" x="5018088" y="4519613"/>
          <p14:tracePt t="103212" x="5092700" y="4560888"/>
          <p14:tracePt t="103219" x="5167313" y="4602163"/>
          <p14:tracePt t="103227" x="5249863" y="4643438"/>
          <p14:tracePt t="103234" x="5316538" y="4694238"/>
          <p14:tracePt t="103242" x="5373688" y="4710113"/>
          <p14:tracePt t="103247" x="5432425" y="4743450"/>
          <p14:tracePt t="103254" x="5473700" y="4759325"/>
          <p14:tracePt t="103261" x="5499100" y="4768850"/>
          <p14:tracePt t="103268" x="5540375" y="4784725"/>
          <p14:tracePt t="103275" x="5556250" y="4784725"/>
          <p14:tracePt t="103281" x="5581650" y="4792663"/>
          <p14:tracePt t="103288" x="5607050" y="4792663"/>
          <p14:tracePt t="103295" x="5630863" y="4792663"/>
          <p14:tracePt t="103302" x="5656263" y="4792663"/>
          <p14:tracePt t="103309" x="5689600" y="4792663"/>
          <p14:tracePt t="103315" x="5722938" y="4792663"/>
          <p14:tracePt t="103325" x="5748338" y="4792663"/>
          <p14:tracePt t="103330" x="5797550" y="4776788"/>
          <p14:tracePt t="103337" x="5854700" y="4759325"/>
          <p14:tracePt t="103343" x="5913438" y="4743450"/>
          <p14:tracePt t="103350" x="5962650" y="4710113"/>
          <p14:tracePt t="103358" x="6005513" y="4694238"/>
          <p14:tracePt t="103365" x="6070600" y="4651375"/>
          <p14:tracePt t="103371" x="6121400" y="4627563"/>
          <p14:tracePt t="103378" x="6170613" y="4594225"/>
          <p14:tracePt t="103385" x="6203950" y="4560888"/>
          <p14:tracePt t="103392" x="6253163" y="4527550"/>
          <p14:tracePt t="103399" x="6286500" y="4502150"/>
          <p14:tracePt t="103408" x="6327775" y="4478338"/>
          <p14:tracePt t="103413" x="6345238" y="4460875"/>
          <p14:tracePt t="103420" x="6378575" y="4437063"/>
          <p14:tracePt t="103428" x="6419850" y="4419600"/>
          <p14:tracePt t="103434" x="6435725" y="4403725"/>
          <p14:tracePt t="103442" x="6461125" y="4386263"/>
          <p14:tracePt t="103448" x="6486525" y="4370388"/>
          <p14:tracePt t="103455" x="6510338" y="4362450"/>
          <p14:tracePt t="103462" x="6543675" y="4352925"/>
          <p14:tracePt t="103469" x="6561138" y="4337050"/>
          <p14:tracePt t="103475" x="6610350" y="4321175"/>
          <p14:tracePt t="103483" x="6667500" y="4311650"/>
          <p14:tracePt t="103489" x="6710363" y="4295775"/>
          <p14:tracePt t="103495" x="6767513" y="4287838"/>
          <p14:tracePt t="103502" x="6818313" y="4270375"/>
          <p14:tracePt t="103510" x="6859588" y="4262438"/>
          <p14:tracePt t="103516" x="6908800" y="4254500"/>
          <p14:tracePt t="103525" x="6950075" y="4246563"/>
          <p14:tracePt t="103530" x="7008813" y="4246563"/>
          <p14:tracePt t="103538" x="7065963" y="4246563"/>
          <p14:tracePt t="103544" x="7124700" y="4262438"/>
          <p14:tracePt t="103551" x="7181850" y="4270375"/>
          <p14:tracePt t="103559" x="7240588" y="4270375"/>
          <p14:tracePt t="103565" x="7281863" y="4287838"/>
          <p14:tracePt t="103572" x="7356475" y="4303713"/>
          <p14:tracePt t="103579" x="7415213" y="4321175"/>
          <p14:tracePt t="103586" x="7489825" y="4344988"/>
          <p14:tracePt t="103593" x="7564438" y="4370388"/>
          <p14:tracePt t="103600" x="7639050" y="4395788"/>
          <p14:tracePt t="103608" x="7737475" y="4411663"/>
          <p14:tracePt t="103614" x="7804150" y="4445000"/>
          <p14:tracePt t="103621" x="7854950" y="4452938"/>
          <p14:tracePt t="103627" x="7904163" y="4470400"/>
          <p14:tracePt t="103634" x="7937500" y="4486275"/>
          <p14:tracePt t="103642" x="7970838" y="4494213"/>
          <p14:tracePt t="103649" x="7986713" y="4511675"/>
          <p14:tracePt t="103656" x="8012113" y="4527550"/>
          <p14:tracePt t="103662" x="8037513" y="4535488"/>
          <p14:tracePt t="103669" x="8061325" y="4552950"/>
          <p14:tracePt t="103676" x="8069263" y="4560888"/>
          <p14:tracePt t="103684" x="8086725" y="4568825"/>
          <p14:tracePt t="103692" x="8102600" y="4568825"/>
          <p14:tracePt t="103697" x="8102600" y="4576763"/>
          <p14:tracePt t="103704" x="8112125" y="4576763"/>
          <p14:tracePt t="103710" x="8112125" y="4586288"/>
          <p14:tracePt t="103718" x="8120063" y="4586288"/>
          <p14:tracePt t="103732" x="8128000" y="4594225"/>
          <p14:tracePt t="103766" x="8135938" y="4594225"/>
          <p14:tracePt t="105095" x="8120063" y="4576763"/>
          <p14:tracePt t="105102" x="8078788" y="4552950"/>
          <p14:tracePt t="105110" x="8045450" y="4527550"/>
          <p14:tracePt t="105116" x="8012113" y="4494213"/>
          <p14:tracePt t="105123" x="7986713" y="4470400"/>
          <p14:tracePt t="105131" x="7962900" y="4460875"/>
          <p14:tracePt t="105136" x="7945438" y="4437063"/>
          <p14:tracePt t="105143" x="7920038" y="4411663"/>
          <p14:tracePt t="105150" x="7912100" y="4386263"/>
          <p14:tracePt t="105157" x="7896225" y="4370388"/>
          <p14:tracePt t="105165" x="7896225" y="4352925"/>
          <p14:tracePt t="105170" x="7896225" y="4337050"/>
          <p14:tracePt t="105178" x="7886700" y="4311650"/>
          <p14:tracePt t="105185" x="7886700" y="4303713"/>
          <p14:tracePt t="105192" x="7886700" y="4287838"/>
          <p14:tracePt t="105199" x="7886700" y="4270375"/>
          <p14:tracePt t="105206" x="7886700" y="4262438"/>
          <p14:tracePt t="105215" x="7886700" y="4254500"/>
          <p14:tracePt t="105219" x="7886700" y="4237038"/>
          <p14:tracePt t="105233" x="7886700" y="4221163"/>
          <p14:tracePt t="105240" x="7896225" y="4221163"/>
          <p14:tracePt t="105248" x="7896225" y="4203700"/>
          <p14:tracePt t="105254" x="7904163" y="4187825"/>
          <p14:tracePt t="105267" x="7912100" y="4171950"/>
          <p14:tracePt t="105275" x="7912100" y="4162425"/>
          <p14:tracePt t="105282" x="7912100" y="4154488"/>
          <p14:tracePt t="105289" x="7912100" y="4138613"/>
          <p14:tracePt t="105295" x="7920038" y="4129088"/>
          <p14:tracePt t="105302" x="7929563" y="4113213"/>
          <p14:tracePt t="105309" x="7937500" y="4097338"/>
          <p14:tracePt t="105316" x="7945438" y="4087813"/>
          <p14:tracePt t="105323" x="7945438" y="4079875"/>
          <p14:tracePt t="105331" x="7962900" y="4064000"/>
          <p14:tracePt t="105337" x="7970838" y="4054475"/>
          <p14:tracePt t="105344" x="7986713" y="4046538"/>
          <p14:tracePt t="105350" x="7994650" y="4030663"/>
          <p14:tracePt t="105359" x="8012113" y="4013200"/>
          <p14:tracePt t="105365" x="8027988" y="3997325"/>
          <p14:tracePt t="105371" x="8045450" y="3989388"/>
          <p14:tracePt t="105381" x="8061325" y="3979863"/>
          <p14:tracePt t="105385" x="8078788" y="3963988"/>
          <p14:tracePt t="105393" x="8094663" y="3956050"/>
          <p14:tracePt t="105399" x="8102600" y="3946525"/>
          <p14:tracePt t="105406" x="8112125" y="3946525"/>
          <p14:tracePt t="105415" x="8135938" y="3946525"/>
          <p14:tracePt t="105420" x="8153400" y="3938588"/>
          <p14:tracePt t="105427" x="8161338" y="3930650"/>
          <p14:tracePt t="105433" x="8177213" y="3930650"/>
          <p14:tracePt t="105441" x="8202613" y="3922713"/>
          <p14:tracePt t="105449" x="8218488" y="3922713"/>
          <p14:tracePt t="105455" x="8251825" y="3922713"/>
          <p14:tracePt t="105463" x="8285163" y="3914775"/>
          <p14:tracePt t="105468" x="8318500" y="3914775"/>
          <p14:tracePt t="105475" x="8335963" y="3914775"/>
          <p14:tracePt t="105483" x="8369300" y="3914775"/>
          <p14:tracePt t="105489" x="8410575" y="3914775"/>
          <p14:tracePt t="105499" x="8443913" y="3914775"/>
          <p14:tracePt t="105503" x="8467725" y="3914775"/>
          <p14:tracePt t="105510" x="8501063" y="3914775"/>
          <p14:tracePt t="105517" x="8542338" y="3914775"/>
          <p14:tracePt t="105525" x="8567738" y="3914775"/>
          <p14:tracePt t="105532" x="8601075" y="3914775"/>
          <p14:tracePt t="105538" x="8634413" y="3914775"/>
          <p14:tracePt t="105546" x="8650288" y="3922713"/>
          <p14:tracePt t="105551" x="8683625" y="3922713"/>
          <p14:tracePt t="105559" x="8716963" y="3922713"/>
          <p14:tracePt t="105566" x="8742363" y="3922713"/>
          <p14:tracePt t="105572" x="8766175" y="3930650"/>
          <p14:tracePt t="105580" x="8791575" y="3930650"/>
          <p14:tracePt t="105586" x="8816975" y="3938588"/>
          <p14:tracePt t="105594" x="8850313" y="3938588"/>
          <p14:tracePt t="105600" x="8874125" y="3946525"/>
          <p14:tracePt t="105607" x="8899525" y="3956050"/>
          <p14:tracePt t="105615" x="8924925" y="3963988"/>
          <p14:tracePt t="105621" x="8956675" y="3971925"/>
          <p14:tracePt t="105628" x="8974138" y="3979863"/>
          <p14:tracePt t="105634" x="9007475" y="3997325"/>
          <p14:tracePt t="105642" x="9031288" y="4013200"/>
          <p14:tracePt t="105649" x="9056688" y="4021138"/>
          <p14:tracePt t="105655" x="9082088" y="4038600"/>
          <p14:tracePt t="105665" x="9097963" y="4046538"/>
          <p14:tracePt t="105669" x="9115425" y="4064000"/>
          <p14:tracePt t="105676" x="9131300" y="4071938"/>
          <p14:tracePt t="105683" x="9156700" y="4079875"/>
          <p14:tracePt t="105690" x="9182100" y="4097338"/>
          <p14:tracePt t="105698" x="9190038" y="4105275"/>
          <p14:tracePt t="105704" x="9205913" y="4121150"/>
          <p14:tracePt t="105710" x="9223375" y="4138613"/>
          <p14:tracePt t="105717" x="9239250" y="4146550"/>
          <p14:tracePt t="105725" x="9247188" y="4162425"/>
          <p14:tracePt t="105732" x="9264650" y="4179888"/>
          <p14:tracePt t="105738" x="9280525" y="4203700"/>
          <p14:tracePt t="105745" x="9288463" y="4229100"/>
          <p14:tracePt t="105752" x="9305925" y="4246563"/>
          <p14:tracePt t="105759" x="9321800" y="4270375"/>
          <p14:tracePt t="105766" x="9331325" y="4295775"/>
          <p14:tracePt t="105772" x="9339263" y="4311650"/>
          <p14:tracePt t="105781" x="9339263" y="4329113"/>
          <p14:tracePt t="105786" x="9347200" y="4344988"/>
          <p14:tracePt t="105793" x="9355138" y="4370388"/>
          <p14:tracePt t="105800" x="9363075" y="4386263"/>
          <p14:tracePt t="105807" x="9372600" y="4395788"/>
          <p14:tracePt t="105814" x="9380538" y="4403725"/>
          <p14:tracePt t="105821" x="9380538" y="4419600"/>
          <p14:tracePt t="105828" x="9380538" y="4437063"/>
          <p14:tracePt t="105835" x="9388475" y="4452938"/>
          <p14:tracePt t="105842" x="9396413" y="4460875"/>
          <p14:tracePt t="105848" x="9405938" y="4486275"/>
          <p14:tracePt t="105855" x="9413875" y="4511675"/>
          <p14:tracePt t="105862" x="9421813" y="4535488"/>
          <p14:tracePt t="105869" x="9421813" y="4552950"/>
          <p14:tracePt t="105876" x="9429750" y="4576763"/>
          <p14:tracePt t="105883" x="9437688" y="4602163"/>
          <p14:tracePt t="105890" x="9437688" y="4610100"/>
          <p14:tracePt t="105898" x="9437688" y="4635500"/>
          <p14:tracePt t="105904" x="9437688" y="4651375"/>
          <p14:tracePt t="105910" x="9437688" y="4660900"/>
          <p14:tracePt t="105918" x="9437688" y="4676775"/>
          <p14:tracePt t="105924" x="9437688" y="4702175"/>
          <p14:tracePt t="105931" x="9429750" y="4710113"/>
          <p14:tracePt t="105938" x="9429750" y="4718050"/>
          <p14:tracePt t="105945" x="9421813" y="4735513"/>
          <p14:tracePt t="105959" x="9421813" y="4751388"/>
          <p14:tracePt t="105966" x="9413875" y="4759325"/>
          <p14:tracePt t="105981" x="9405938" y="4768850"/>
          <p14:tracePt t="105998" x="9396413" y="4784725"/>
          <p14:tracePt t="106001" x="9388475" y="4802188"/>
          <p14:tracePt t="106007" x="9380538" y="4810125"/>
          <p14:tracePt t="106021" x="9372600" y="4818063"/>
          <p14:tracePt t="106035" x="9372600" y="4826000"/>
          <p14:tracePt t="106049" x="9372600" y="4833938"/>
          <p14:tracePt t="106056" x="9363075" y="4843463"/>
          <p14:tracePt t="106064" x="9355138" y="4851400"/>
          <p14:tracePt t="106077" x="9347200" y="4859338"/>
          <p14:tracePt t="106084" x="9347200" y="4867275"/>
          <p14:tracePt t="106091" x="9339263" y="4867275"/>
          <p14:tracePt t="106099" x="9331325" y="4884738"/>
          <p14:tracePt t="106105" x="9331325" y="4892675"/>
          <p14:tracePt t="106112" x="9321800" y="4892675"/>
          <p14:tracePt t="106119" x="9313863" y="4900613"/>
          <p14:tracePt t="106126" x="9313863" y="4908550"/>
          <p14:tracePt t="106133" x="9313863" y="4918075"/>
          <p14:tracePt t="106140" x="9305925" y="4918075"/>
          <p14:tracePt t="106149" x="9297988" y="4918075"/>
          <p14:tracePt t="106153" x="9297988" y="4926013"/>
          <p14:tracePt t="106160" x="9288463" y="4933950"/>
          <p14:tracePt t="106189" x="9280525" y="4941888"/>
          <p14:tracePt t="106202" x="9280525" y="4951413"/>
          <p14:tracePt t="106264" x="9280525" y="4959350"/>
          <p14:tracePt t="106292" x="9280525" y="4967288"/>
          <p14:tracePt t="106314" x="9280525" y="4975225"/>
          <p14:tracePt t="106327" x="9272588" y="4983163"/>
          <p14:tracePt t="106333" x="9272588" y="4992688"/>
          <p14:tracePt t="106349" x="9272588" y="5008563"/>
          <p14:tracePt t="106354" x="9272588" y="5016500"/>
          <p14:tracePt t="106361" x="9264650" y="5016500"/>
          <p14:tracePt t="106368" x="9264650" y="5033963"/>
          <p14:tracePt t="106375" x="9256713" y="5041900"/>
          <p14:tracePt t="106389" x="9247188" y="5049838"/>
          <p14:tracePt t="106396" x="9247188" y="5067300"/>
          <p14:tracePt t="106409" x="9247188" y="5083175"/>
          <p14:tracePt t="106416" x="9239250" y="5083175"/>
          <p14:tracePt t="106423" x="9231313" y="5091113"/>
          <p14:tracePt t="106432" x="9231313" y="5100638"/>
          <p14:tracePt t="106437" x="9231313" y="5108575"/>
          <p14:tracePt t="106444" x="9223375" y="5116513"/>
          <p14:tracePt t="106450" x="9213850" y="5124450"/>
          <p14:tracePt t="106458" x="9205913" y="5132388"/>
          <p14:tracePt t="106465" x="9205913" y="5141913"/>
          <p14:tracePt t="106472" x="9197975" y="5149850"/>
          <p14:tracePt t="106479" x="9197975" y="5157788"/>
          <p14:tracePt t="106486" x="9190038" y="5165725"/>
          <p14:tracePt t="106493" x="9182100" y="5175250"/>
          <p14:tracePt t="106500" x="9182100" y="5183188"/>
          <p14:tracePt t="106515" x="9182100" y="5199063"/>
          <p14:tracePt t="106520" x="9172575" y="5207000"/>
          <p14:tracePt t="106534" x="9164638" y="5216525"/>
          <p14:tracePt t="106541" x="9164638" y="5224463"/>
          <p14:tracePt t="106549" x="9156700" y="5232400"/>
          <p14:tracePt t="106556" x="9156700" y="5240338"/>
          <p14:tracePt t="106562" x="9156700" y="5249863"/>
          <p14:tracePt t="106569" x="9156700" y="5257800"/>
          <p14:tracePt t="106576" x="9148763" y="5265738"/>
          <p14:tracePt t="106582" x="9148763" y="5273675"/>
          <p14:tracePt t="106590" x="9148763" y="5281613"/>
          <p14:tracePt t="106598" x="9139238" y="5291138"/>
          <p14:tracePt t="106603" x="9139238" y="5299075"/>
          <p14:tracePt t="106617" x="9139238" y="5314950"/>
          <p14:tracePt t="106632" x="9131300" y="5324475"/>
          <p14:tracePt t="106638" x="9131300" y="5332413"/>
          <p14:tracePt t="106645" x="9123363" y="5340350"/>
          <p14:tracePt t="106651" x="9115425" y="5348288"/>
          <p14:tracePt t="106659" x="9115425" y="5357813"/>
          <p14:tracePt t="106666" x="9115425" y="5365750"/>
          <p14:tracePt t="106672" x="9105900" y="5373688"/>
          <p14:tracePt t="106679" x="9097963" y="5381625"/>
          <p14:tracePt t="106686" x="9090025" y="5389563"/>
          <p14:tracePt t="106693" x="9090025" y="5399088"/>
          <p14:tracePt t="106700" x="9082088" y="5407025"/>
          <p14:tracePt t="106708" x="9082088" y="5414963"/>
          <p14:tracePt t="106715" x="9074150" y="5414963"/>
          <p14:tracePt t="106728" x="9064625" y="5422900"/>
          <p14:tracePt t="106735" x="9064625" y="5432425"/>
          <p14:tracePt t="106749" x="9056688" y="5440363"/>
          <p14:tracePt t="106765" x="9048750" y="5448300"/>
          <p14:tracePt t="106783" x="9048750" y="5456238"/>
          <p14:tracePt t="106799" x="9040813" y="5456238"/>
          <p14:tracePt t="110314" x="8982075" y="5448300"/>
          <p14:tracePt t="110320" x="8907463" y="5414963"/>
          <p14:tracePt t="110327" x="8850313" y="5389563"/>
          <p14:tracePt t="110334" x="8783638" y="5357813"/>
          <p14:tracePt t="110340" x="8724900" y="5324475"/>
          <p14:tracePt t="110348" x="8691563" y="5299075"/>
          <p14:tracePt t="110356" x="8642350" y="5273675"/>
          <p14:tracePt t="110362" x="8601075" y="5232400"/>
          <p14:tracePt t="110369" x="8550275" y="5207000"/>
          <p14:tracePt t="110375" x="8518525" y="5165725"/>
          <p14:tracePt t="110383" x="8475663" y="5132388"/>
          <p14:tracePt t="110390" x="8459788" y="5108575"/>
          <p14:tracePt t="110397" x="8418513" y="5067300"/>
          <p14:tracePt t="110404" x="8393113" y="5033963"/>
          <p14:tracePt t="110410" x="8351838" y="4983163"/>
          <p14:tracePt t="110418" x="8310563" y="4933950"/>
          <p14:tracePt t="110424" x="8285163" y="4892675"/>
          <p14:tracePt t="110431" x="8269288" y="4876800"/>
          <p14:tracePt t="110441" x="8251825" y="4851400"/>
          <p14:tracePt t="110444" x="8235950" y="4826000"/>
          <p14:tracePt t="110452" x="8228013" y="4802188"/>
          <p14:tracePt t="110458" x="8218488" y="4784725"/>
          <p14:tracePt t="110466" x="8218488" y="4759325"/>
          <p14:tracePt t="110473" x="8218488" y="4735513"/>
          <p14:tracePt t="110480" x="8218488" y="4710113"/>
          <p14:tracePt t="110487" x="8218488" y="4694238"/>
          <p14:tracePt t="110493" x="8218488" y="4660900"/>
          <p14:tracePt t="110500" x="8218488" y="4635500"/>
          <p14:tracePt t="110508" x="8218488" y="4610100"/>
          <p14:tracePt t="110514" x="8218488" y="4586288"/>
          <p14:tracePt t="110523" x="8218488" y="4560888"/>
          <p14:tracePt t="110529" x="8228013" y="4527550"/>
          <p14:tracePt t="110535" x="8243888" y="4511675"/>
          <p14:tracePt t="110542" x="8251825" y="4486275"/>
          <p14:tracePt t="110549" x="8269288" y="4460875"/>
          <p14:tracePt t="110557" x="8285163" y="4437063"/>
          <p14:tracePt t="110565" x="8302625" y="4411663"/>
          <p14:tracePt t="110570" x="8326438" y="4395788"/>
          <p14:tracePt t="110576" x="8335963" y="4378325"/>
          <p14:tracePt t="110583" x="8359775" y="4352925"/>
          <p14:tracePt t="110591" x="8385175" y="4329113"/>
          <p14:tracePt t="110597" x="8418513" y="4303713"/>
          <p14:tracePt t="110606" x="8443913" y="4278313"/>
          <p14:tracePt t="110611" x="8493125" y="4246563"/>
          <p14:tracePt t="110618" x="8534400" y="4213225"/>
          <p14:tracePt t="110625" x="8583613" y="4179888"/>
          <p14:tracePt t="110632" x="8624888" y="4154488"/>
          <p14:tracePt t="110642" x="8667750" y="4129088"/>
          <p14:tracePt t="110645" x="8709025" y="4105275"/>
          <p14:tracePt t="110653" x="8750300" y="4087813"/>
          <p14:tracePt t="110659" x="8775700" y="4079875"/>
          <p14:tracePt t="110666" x="8824913" y="4064000"/>
          <p14:tracePt t="110674" x="8850313" y="4054475"/>
          <p14:tracePt t="110680" x="8882063" y="4054475"/>
          <p14:tracePt t="110690" x="8907463" y="4046538"/>
          <p14:tracePt t="110694" x="8932863" y="4046538"/>
          <p14:tracePt t="110701" x="8956675" y="4046538"/>
          <p14:tracePt t="110707" x="8966200" y="4046538"/>
          <p14:tracePt t="110715" x="8990013" y="4046538"/>
          <p14:tracePt t="110723" x="9015413" y="4046538"/>
          <p14:tracePt t="110729" x="9040813" y="4054475"/>
          <p14:tracePt t="110736" x="9056688" y="4064000"/>
          <p14:tracePt t="110742" x="9090025" y="4071938"/>
          <p14:tracePt t="110749" x="9115425" y="4087813"/>
          <p14:tracePt t="110757" x="9139238" y="4097338"/>
          <p14:tracePt t="110763" x="9172575" y="4113213"/>
          <p14:tracePt t="110770" x="9190038" y="4121150"/>
          <p14:tracePt t="110777" x="9213850" y="4138613"/>
          <p14:tracePt t="110784" x="9239250" y="4162425"/>
          <p14:tracePt t="110791" x="9264650" y="4187825"/>
          <p14:tracePt t="110798" x="9288463" y="4221163"/>
          <p14:tracePt t="110808" x="9313863" y="4246563"/>
          <p14:tracePt t="110811" x="9339263" y="4270375"/>
          <p14:tracePt t="110819" x="9363075" y="4295775"/>
          <p14:tracePt t="110825" x="9380538" y="4329113"/>
          <p14:tracePt t="110833" x="9396413" y="4362450"/>
          <p14:tracePt t="110840" x="9413875" y="4411663"/>
          <p14:tracePt t="110857" x="9421813" y="4502150"/>
          <p14:tracePt t="110860" x="9421813" y="4552950"/>
          <p14:tracePt t="110868" x="9421813" y="4610100"/>
          <p14:tracePt t="110874" x="9421813" y="4668838"/>
          <p14:tracePt t="110881" x="9413875" y="4702175"/>
          <p14:tracePt t="110890" x="9396413" y="4735513"/>
          <p14:tracePt t="110895" x="9388475" y="4768850"/>
          <p14:tracePt t="110902" x="9380538" y="4792663"/>
          <p14:tracePt t="110909" x="9372600" y="4802188"/>
          <p14:tracePt t="110916" x="9363075" y="4818063"/>
          <p14:tracePt t="110924" x="9355138" y="4833938"/>
          <p14:tracePt t="110930" x="9347200" y="4859338"/>
          <p14:tracePt t="110937" x="9331325" y="4867275"/>
          <p14:tracePt t="110943" x="9321800" y="4884738"/>
          <p14:tracePt t="110950" x="9313863" y="4900613"/>
          <p14:tracePt t="110957" x="9305925" y="4918075"/>
          <p14:tracePt t="110964" x="9297988" y="4933950"/>
          <p14:tracePt t="110971" x="9280525" y="4951413"/>
          <p14:tracePt t="110978" x="9272588" y="4959350"/>
          <p14:tracePt t="110985" x="9264650" y="4967288"/>
          <p14:tracePt t="110992" x="9264650" y="4975225"/>
          <p14:tracePt t="110999" x="9256713" y="4983163"/>
          <p14:tracePt t="111007" x="9256713" y="4992688"/>
          <p14:tracePt t="111013" x="9247188" y="4992688"/>
          <p14:tracePt t="111019" x="9247188" y="5000625"/>
          <p14:tracePt t="111033" x="9247188" y="5008563"/>
          <p14:tracePt t="111040" x="9239250" y="5008563"/>
          <p14:tracePt t="111061" x="9231313" y="5008563"/>
          <p14:tracePt t="111705" x="9231313" y="5016500"/>
          <p14:tracePt t="111718" x="9223375" y="5016500"/>
          <p14:tracePt t="111795" x="9223375" y="5026025"/>
          <p14:tracePt t="111857" x="9213850" y="5033963"/>
          <p14:tracePt t="111877" x="9205913" y="5033963"/>
          <p14:tracePt t="111912" x="9197975" y="5041900"/>
          <p14:tracePt t="111927" x="9190038" y="5041900"/>
          <p14:tracePt t="111940" x="9182100" y="5049838"/>
          <p14:tracePt t="111960" x="9172575" y="5049838"/>
          <p14:tracePt t="111968" x="9164638" y="5049838"/>
          <p14:tracePt t="111981" x="9156700" y="5049838"/>
          <p14:tracePt t="111988" x="9148763" y="5049838"/>
          <p14:tracePt t="111995" x="9139238" y="5049838"/>
          <p14:tracePt t="112010" x="9131300" y="5049838"/>
          <p14:tracePt t="112016" x="9123363" y="5049838"/>
          <p14:tracePt t="112023" x="9115425" y="5049838"/>
          <p14:tracePt t="112029" x="9105900" y="5049838"/>
          <p14:tracePt t="112036" x="9090025" y="5049838"/>
          <p14:tracePt t="112044" x="9074150" y="5049838"/>
          <p14:tracePt t="112050" x="9056688" y="5041900"/>
          <p14:tracePt t="112058" x="9040813" y="5041900"/>
          <p14:tracePt t="112064" x="9040813" y="5033963"/>
          <p14:tracePt t="112071" x="9023350" y="5033963"/>
          <p14:tracePt t="112078" x="9007475" y="5033963"/>
          <p14:tracePt t="112085" x="8999538" y="5026025"/>
          <p14:tracePt t="112095" x="8982075" y="5026025"/>
          <p14:tracePt t="112098" x="8974138" y="5026025"/>
          <p14:tracePt t="112112" x="8966200" y="5016500"/>
          <p14:tracePt t="112120" x="8956675" y="5016500"/>
          <p14:tracePt t="112128" x="8956675" y="5008563"/>
          <p14:tracePt t="112134" x="8948738" y="5008563"/>
          <p14:tracePt t="112140" x="8940800" y="5000625"/>
          <p14:tracePt t="112147" x="8932863" y="5000625"/>
          <p14:tracePt t="112169" x="8924925" y="5000625"/>
          <p14:tracePt t="112178" x="8915400" y="4992688"/>
          <p14:tracePt t="112189" x="8907463" y="4983163"/>
          <p14:tracePt t="112196" x="8899525" y="4983163"/>
          <p14:tracePt t="112216" x="8891588" y="4983163"/>
          <p14:tracePt t="112230" x="8891588" y="4975225"/>
          <p14:tracePt t="112245" x="8882063" y="4967288"/>
          <p14:tracePt t="112251" x="8874125" y="4967288"/>
          <p14:tracePt t="112258" x="8866188" y="4959350"/>
          <p14:tracePt t="112265" x="8858250" y="4959350"/>
          <p14:tracePt t="112272" x="8850313" y="4951413"/>
          <p14:tracePt t="112279" x="8850313" y="4941888"/>
          <p14:tracePt t="112286" x="8832850" y="4933950"/>
          <p14:tracePt t="112295" x="8824913" y="4933950"/>
          <p14:tracePt t="112299" x="8824913" y="4926013"/>
          <p14:tracePt t="112306" x="8816975" y="4918075"/>
          <p14:tracePt t="112313" x="8807450" y="4918075"/>
          <p14:tracePt t="112320" x="8799513" y="4908550"/>
          <p14:tracePt t="112328" x="8799513" y="4900613"/>
          <p14:tracePt t="112342" x="8791575" y="4900613"/>
          <p14:tracePt t="112348" x="8791575" y="4892675"/>
          <p14:tracePt t="112355" x="8783638" y="4884738"/>
          <p14:tracePt t="112363" x="8783638" y="4876800"/>
          <p14:tracePt t="112378" x="8783638" y="4867275"/>
          <p14:tracePt t="112383" x="8783638" y="4859338"/>
          <p14:tracePt t="112396" x="8783638" y="4851400"/>
          <p14:tracePt t="112404" x="8783638" y="4833938"/>
          <p14:tracePt t="112418" x="8783638" y="4826000"/>
          <p14:tracePt t="112424" x="8783638" y="4818063"/>
          <p14:tracePt t="112431" x="8783638" y="4810125"/>
          <p14:tracePt t="112445" x="8783638" y="4802188"/>
          <p14:tracePt t="112452" x="8783638" y="4792663"/>
          <p14:tracePt t="112466" x="8783638" y="4776788"/>
          <p14:tracePt t="112473" x="8783638" y="4768850"/>
          <p14:tracePt t="112479" x="8791575" y="4768850"/>
          <p14:tracePt t="112487" x="8799513" y="4759325"/>
          <p14:tracePt t="112500" x="8807450" y="4751388"/>
          <p14:tracePt t="112508" x="8816975" y="4743450"/>
          <p14:tracePt t="112521" x="8824913" y="4735513"/>
          <p14:tracePt t="112528" x="8850313" y="4718050"/>
          <p14:tracePt t="112542" x="8866188" y="4710113"/>
          <p14:tracePt t="112548" x="8882063" y="4702175"/>
          <p14:tracePt t="112556" x="8882063" y="4694238"/>
          <p14:tracePt t="112563" x="8899525" y="4684713"/>
          <p14:tracePt t="112570" x="8915400" y="4684713"/>
          <p14:tracePt t="112583" x="8940800" y="4676775"/>
          <p14:tracePt t="112590" x="8948738" y="4668838"/>
          <p14:tracePt t="112597" x="8956675" y="4668838"/>
          <p14:tracePt t="112604" x="8974138" y="4660900"/>
          <p14:tracePt t="112611" x="8982075" y="4660900"/>
          <p14:tracePt t="112618" x="8990013" y="4651375"/>
          <p14:tracePt t="112625" x="9007475" y="4651375"/>
          <p14:tracePt t="112631" x="9015413" y="4651375"/>
          <p14:tracePt t="112638" x="9031288" y="4651375"/>
          <p14:tracePt t="112652" x="9040813" y="4651375"/>
          <p14:tracePt t="112661" x="9056688" y="4651375"/>
          <p14:tracePt t="112673" x="9074150" y="4651375"/>
          <p14:tracePt t="112680" x="9082088" y="4651375"/>
          <p14:tracePt t="112687" x="9090025" y="4651375"/>
          <p14:tracePt t="112695" x="9097963" y="4651375"/>
          <p14:tracePt t="112700" x="9105900" y="4651375"/>
          <p14:tracePt t="112709" x="9115425" y="4651375"/>
          <p14:tracePt t="112716" x="9123363" y="4651375"/>
          <p14:tracePt t="112722" x="9131300" y="4651375"/>
          <p14:tracePt t="112744" x="9139238" y="4651375"/>
          <p14:tracePt t="112750" x="9148763" y="4651375"/>
          <p14:tracePt t="112763" x="9156700" y="4651375"/>
          <p14:tracePt t="112770" x="9164638" y="4660900"/>
          <p14:tracePt t="112778" x="9172575" y="4660900"/>
          <p14:tracePt t="112797" x="9182100" y="4660900"/>
          <p14:tracePt t="112805" x="9190038" y="4660900"/>
          <p14:tracePt t="112840" x="9197975" y="4660900"/>
          <p14:tracePt t="112923" x="9205913" y="4660900"/>
          <p14:tracePt t="114146" x="9205913" y="4668838"/>
          <p14:tracePt t="114160" x="9205913" y="4676775"/>
          <p14:tracePt t="114174" x="9205913" y="4684713"/>
          <p14:tracePt t="114181" x="9197975" y="4684713"/>
          <p14:tracePt t="114202" x="9197975" y="4694238"/>
          <p14:tracePt t="114209" x="9197975" y="4702175"/>
          <p14:tracePt t="114216" x="9190038" y="4702175"/>
          <p14:tracePt t="114223" x="9190038" y="4710113"/>
          <p14:tracePt t="114229" x="9190038" y="4718050"/>
          <p14:tracePt t="114236" x="9182100" y="4727575"/>
          <p14:tracePt t="114250" x="9172575" y="4743450"/>
          <p14:tracePt t="114257" x="9172575" y="4751388"/>
          <p14:tracePt t="114273" x="9172575" y="4759325"/>
          <p14:tracePt t="114278" x="9172575" y="4776788"/>
          <p14:tracePt t="114285" x="9164638" y="4776788"/>
          <p14:tracePt t="114292" x="9164638" y="4784725"/>
          <p14:tracePt t="114299" x="9156700" y="4792663"/>
          <p14:tracePt t="114306" x="9156700" y="4802188"/>
          <p14:tracePt t="114313" x="9148763" y="4818063"/>
          <p14:tracePt t="114319" x="9148763" y="4826000"/>
          <p14:tracePt t="114326" x="9148763" y="4833938"/>
          <p14:tracePt t="114333" x="9139238" y="4851400"/>
          <p14:tracePt t="114340" x="9139238" y="4859338"/>
          <p14:tracePt t="114347" x="9131300" y="4867275"/>
          <p14:tracePt t="114354" x="9123363" y="4884738"/>
          <p14:tracePt t="114361" x="9123363" y="4892675"/>
          <p14:tracePt t="114368" x="9115425" y="4900613"/>
          <p14:tracePt t="114375" x="9105900" y="4918075"/>
          <p14:tracePt t="114382" x="9097963" y="4926013"/>
          <p14:tracePt t="114390" x="9097963" y="4933950"/>
          <p14:tracePt t="114396" x="9097963" y="4951413"/>
          <p14:tracePt t="114403" x="9090025" y="4959350"/>
          <p14:tracePt t="114410" x="9082088" y="4975225"/>
          <p14:tracePt t="114417" x="9064625" y="4983163"/>
          <p14:tracePt t="114424" x="9056688" y="5000625"/>
          <p14:tracePt t="114440" x="9048750" y="5016500"/>
          <p14:tracePt t="114445" x="9040813" y="5026025"/>
          <p14:tracePt t="114452" x="9031288" y="5026025"/>
          <p14:tracePt t="114458" x="9031288" y="5033963"/>
          <p14:tracePt t="114466" x="9015413" y="5049838"/>
          <p14:tracePt t="114474" x="9007475" y="5049838"/>
          <p14:tracePt t="114479" x="9007475" y="5057775"/>
          <p14:tracePt t="114487" x="8999538" y="5067300"/>
          <p14:tracePt t="114493" x="8982075" y="5067300"/>
          <p14:tracePt t="114500" x="8982075" y="5075238"/>
          <p14:tracePt t="114508" x="8974138" y="5075238"/>
          <p14:tracePt t="114515" x="8956675" y="5083175"/>
          <p14:tracePt t="114521" x="8956675" y="5091113"/>
          <p14:tracePt t="114527" x="8948738" y="5091113"/>
          <p14:tracePt t="114534" x="8940800" y="5091113"/>
          <p14:tracePt t="114541" x="8932863" y="5100638"/>
          <p14:tracePt t="114549" x="8924925" y="5100638"/>
          <p14:tracePt t="114557" x="8915400" y="5108575"/>
          <p14:tracePt t="114563" x="8907463" y="5108575"/>
          <p14:tracePt t="114570" x="8899525" y="5116513"/>
          <p14:tracePt t="114576" x="8891588" y="5116513"/>
          <p14:tracePt t="114591" x="8882063" y="5116513"/>
          <p14:tracePt t="114598" x="8874125" y="5116513"/>
          <p14:tracePt t="114607" x="8866188" y="5116513"/>
          <p14:tracePt t="114632" x="8858250" y="5116513"/>
          <p14:tracePt t="114641" x="8850313" y="5116513"/>
          <p14:tracePt t="114659" x="8832850" y="5108575"/>
          <p14:tracePt t="114666" x="8824913" y="5100638"/>
          <p14:tracePt t="114674" x="8816975" y="5100638"/>
          <p14:tracePt t="114680" x="8799513" y="5083175"/>
          <p14:tracePt t="114687" x="8791575" y="5075238"/>
          <p14:tracePt t="114694" x="8783638" y="5067300"/>
          <p14:tracePt t="114700" x="8775700" y="5067300"/>
          <p14:tracePt t="114708" x="8766175" y="5049838"/>
          <p14:tracePt t="114715" x="8758238" y="5041900"/>
          <p14:tracePt t="114729" x="8750300" y="5026025"/>
          <p14:tracePt t="114736" x="8742363" y="5016500"/>
          <p14:tracePt t="114742" x="8742363" y="5008563"/>
          <p14:tracePt t="114750" x="8732838" y="4983163"/>
          <p14:tracePt t="114758" x="8732838" y="4967288"/>
          <p14:tracePt t="114764" x="8732838" y="4933950"/>
          <p14:tracePt t="114770" x="8732838" y="4918075"/>
          <p14:tracePt t="114777" x="8732838" y="4900613"/>
          <p14:tracePt t="114784" x="8732838" y="4876800"/>
          <p14:tracePt t="114791" x="8732838" y="4851400"/>
          <p14:tracePt t="114798" x="8732838" y="4833938"/>
          <p14:tracePt t="114805" x="8732838" y="4818063"/>
          <p14:tracePt t="114812" x="8732838" y="4802188"/>
          <p14:tracePt t="114825" x="8732838" y="4784725"/>
          <p14:tracePt t="114833" x="8742363" y="4776788"/>
          <p14:tracePt t="114841" x="8742363" y="4768850"/>
          <p14:tracePt t="114854" x="8742363" y="4759325"/>
          <p14:tracePt t="114860" x="8750300" y="4751388"/>
          <p14:tracePt t="114874" x="8750300" y="4735513"/>
          <p14:tracePt t="114881" x="8758238" y="4735513"/>
          <p14:tracePt t="114890" x="8766175" y="4727575"/>
          <p14:tracePt t="114895" x="8766175" y="4718050"/>
          <p14:tracePt t="114902" x="8775700" y="4710113"/>
          <p14:tracePt t="114909" x="8783638" y="4702175"/>
          <p14:tracePt t="114916" x="8783638" y="4694238"/>
          <p14:tracePt t="114924" x="8791575" y="4684713"/>
          <p14:tracePt t="114930" x="8791575" y="4676775"/>
          <p14:tracePt t="114936" x="8799513" y="4668838"/>
          <p14:tracePt t="114943" x="8807450" y="4660900"/>
          <p14:tracePt t="114950" x="8807450" y="4651375"/>
          <p14:tracePt t="114958" x="8816975" y="4643438"/>
          <p14:tracePt t="114964" x="8824913" y="4635500"/>
          <p14:tracePt t="114971" x="8832850" y="4635500"/>
          <p14:tracePt t="114977" x="8832850" y="4619625"/>
          <p14:tracePt t="114985" x="8850313" y="4610100"/>
          <p14:tracePt t="114991" x="8858250" y="4610100"/>
          <p14:tracePt t="114999" x="8866188" y="4602163"/>
          <p14:tracePt t="115008" x="8874125" y="4594225"/>
          <p14:tracePt t="115012" x="8899525" y="4576763"/>
          <p14:tracePt t="115020" x="8915400" y="4560888"/>
          <p14:tracePt t="115026" x="8932863" y="4560888"/>
          <p14:tracePt t="115034" x="8948738" y="4545013"/>
          <p14:tracePt t="115041" x="8966200" y="4535488"/>
          <p14:tracePt t="115048" x="8990013" y="4527550"/>
          <p14:tracePt t="115055" x="9007475" y="4519613"/>
          <p14:tracePt t="115061" x="9023350" y="4511675"/>
          <p14:tracePt t="115068" x="9040813" y="4502150"/>
          <p14:tracePt t="115075" x="9056688" y="4494213"/>
          <p14:tracePt t="115091" x="9074150" y="4494213"/>
          <p14:tracePt t="115095" x="9090025" y="4486275"/>
          <p14:tracePt t="115103" x="9097963" y="4486275"/>
          <p14:tracePt t="115109" x="9115425" y="4478338"/>
          <p14:tracePt t="115116" x="9123363" y="4478338"/>
          <p14:tracePt t="115124" x="9131300" y="4478338"/>
          <p14:tracePt t="115129" x="9131300" y="4470400"/>
          <p14:tracePt t="115138" x="9139238" y="4470400"/>
          <p14:tracePt t="115144" x="9148763" y="4470400"/>
          <p14:tracePt t="115151" x="9156700" y="4470400"/>
          <p14:tracePt t="115158" x="9164638" y="4470400"/>
          <p14:tracePt t="115174" x="9182100" y="4470400"/>
          <p14:tracePt t="115178" x="9190038" y="4470400"/>
          <p14:tracePt t="115192" x="9205913" y="4470400"/>
          <p14:tracePt t="115200" x="9213850" y="4470400"/>
          <p14:tracePt t="115214" x="9231313" y="4470400"/>
          <p14:tracePt t="115220" x="9239250" y="4470400"/>
          <p14:tracePt t="115227" x="9247188" y="4470400"/>
          <p14:tracePt t="115235" x="9256713" y="4478338"/>
          <p14:tracePt t="115248" x="9264650" y="4478338"/>
          <p14:tracePt t="115255" x="9272588" y="4478338"/>
          <p14:tracePt t="115262" x="9280525" y="4478338"/>
          <p14:tracePt t="115269" x="9280525" y="4486275"/>
          <p14:tracePt t="115283" x="9288463" y="4486275"/>
          <p14:tracePt t="115291" x="9288463" y="4494213"/>
          <p14:tracePt t="115296" x="9288463" y="4502150"/>
          <p14:tracePt t="115303" x="9297988" y="4511675"/>
          <p14:tracePt t="115310" x="9297988" y="4535488"/>
          <p14:tracePt t="115317" x="9297988" y="4560888"/>
          <p14:tracePt t="115324" x="9297988" y="4576763"/>
          <p14:tracePt t="115331" x="9297988" y="4594225"/>
          <p14:tracePt t="115341" x="9288463" y="4619625"/>
          <p14:tracePt t="115344" x="9280525" y="4627563"/>
          <p14:tracePt t="115352" x="9272588" y="4643438"/>
          <p14:tracePt t="115359" x="9264650" y="4660900"/>
          <p14:tracePt t="115366" x="9264650" y="4668838"/>
          <p14:tracePt t="115374" x="9256713" y="4676775"/>
          <p14:tracePt t="115379" x="9247188" y="4694238"/>
          <p14:tracePt t="115386" x="9239250" y="4702175"/>
          <p14:tracePt t="115393" x="9231313" y="4718050"/>
          <p14:tracePt t="115400" x="9223375" y="4727575"/>
          <p14:tracePt t="115407" x="9213850" y="4743450"/>
          <p14:tracePt t="115414" x="9205913" y="4751388"/>
          <p14:tracePt t="115421" x="9197975" y="4759325"/>
          <p14:tracePt t="115427" x="9190038" y="4776788"/>
          <p14:tracePt t="115435" x="9190038" y="4784725"/>
          <p14:tracePt t="115442" x="9182100" y="4792663"/>
          <p14:tracePt t="115449" x="9182100" y="4810125"/>
          <p14:tracePt t="115458" x="9172575" y="4810125"/>
          <p14:tracePt t="115462" x="9164638" y="4818063"/>
          <p14:tracePt t="115470" x="9164638" y="4826000"/>
          <p14:tracePt t="115476" x="9156700" y="4833938"/>
          <p14:tracePt t="115483" x="9148763" y="4843463"/>
          <p14:tracePt t="115491" x="9139238" y="4859338"/>
          <p14:tracePt t="115504" x="9131300" y="4876800"/>
          <p14:tracePt t="115510" x="9123363" y="4884738"/>
          <p14:tracePt t="115518" x="9123363" y="4892675"/>
          <p14:tracePt t="115525" x="9123363" y="4900613"/>
          <p14:tracePt t="115532" x="9115425" y="4908550"/>
          <p14:tracePt t="115539" x="9105900" y="4918075"/>
          <p14:tracePt t="115545" x="9090025" y="4926013"/>
          <p14:tracePt t="115552" x="9090025" y="4933950"/>
          <p14:tracePt t="115559" x="9082088" y="4941888"/>
          <p14:tracePt t="115566" x="9074150" y="4951413"/>
          <p14:tracePt t="115574" x="9074150" y="4959350"/>
          <p14:tracePt t="115580" x="9064625" y="4959350"/>
          <p14:tracePt t="115587" x="9064625" y="4967288"/>
          <p14:tracePt t="115593" x="9064625" y="4975225"/>
          <p14:tracePt t="115608" x="9056688" y="4975225"/>
          <p14:tracePt t="115614" x="9048750" y="4983163"/>
          <p14:tracePt t="115624" x="9048750" y="4992688"/>
          <p14:tracePt t="115628" x="9048750" y="5000625"/>
          <p14:tracePt t="115642" x="9048750" y="5008563"/>
          <p14:tracePt t="115649" x="9040813" y="5008563"/>
          <p14:tracePt t="115657" x="9040813" y="5016500"/>
          <p14:tracePt t="115663" x="9031288" y="5016500"/>
          <p14:tracePt t="115677" x="9023350" y="5026025"/>
          <p14:tracePt t="115684" x="9023350" y="5033963"/>
          <p14:tracePt t="115692" x="9023350" y="5041900"/>
          <p14:tracePt t="115705" x="9015413" y="5041900"/>
          <p14:tracePt t="115712" x="9007475" y="5049838"/>
          <p14:tracePt t="115719" x="9007475" y="5057775"/>
          <p14:tracePt t="115725" x="8999538" y="5057775"/>
          <p14:tracePt t="115733" x="8999538" y="5067300"/>
          <p14:tracePt t="115741" x="8990013" y="5075238"/>
          <p14:tracePt t="115754" x="8990013" y="5083175"/>
          <p14:tracePt t="115768" x="8982075" y="5091113"/>
          <p14:tracePt t="115788" x="8974138" y="5100638"/>
          <p14:tracePt t="115816" x="8966200" y="5100638"/>
          <p14:tracePt t="115829" x="8966200" y="5108575"/>
          <p14:tracePt t="115871" x="8966200" y="5116513"/>
          <p14:tracePt t="115885" x="8966200" y="5124450"/>
          <p14:tracePt t="115907" x="8956675" y="5124450"/>
          <p14:tracePt t="115920" x="8948738" y="5132388"/>
          <p14:tracePt t="119381" x="8932863" y="5091113"/>
          <p14:tracePt t="119386" x="8915400" y="5033963"/>
          <p14:tracePt t="119393" x="8907463" y="4992688"/>
          <p14:tracePt t="119400" x="8899525" y="4959350"/>
          <p14:tracePt t="119407" x="8899525" y="4926013"/>
          <p14:tracePt t="119415" x="8891588" y="4900613"/>
          <p14:tracePt t="119423" x="8891588" y="4884738"/>
          <p14:tracePt t="119429" x="8891588" y="4859338"/>
          <p14:tracePt t="119436" x="8891588" y="4843463"/>
          <p14:tracePt t="119442" x="8891588" y="4826000"/>
          <p14:tracePt t="119449" x="8891588" y="4810125"/>
          <p14:tracePt t="119457" x="8891588" y="4792663"/>
          <p14:tracePt t="119464" x="8891588" y="4784725"/>
          <p14:tracePt t="119470" x="8891588" y="4768850"/>
          <p14:tracePt t="119477" x="8891588" y="4751388"/>
          <p14:tracePt t="119484" x="8899525" y="4735513"/>
          <p14:tracePt t="119491" x="8907463" y="4718050"/>
          <p14:tracePt t="119498" x="8907463" y="4702175"/>
          <p14:tracePt t="119507" x="8915400" y="4684713"/>
          <p14:tracePt t="119511" x="8915400" y="4668838"/>
          <p14:tracePt t="119519" x="8924925" y="4651375"/>
          <p14:tracePt t="119525" x="8932863" y="4643438"/>
          <p14:tracePt t="119532" x="8940800" y="4627563"/>
          <p14:tracePt t="119540" x="8956675" y="4610100"/>
          <p14:tracePt t="119545" x="8974138" y="4586288"/>
          <p14:tracePt t="119553" x="8974138" y="4576763"/>
          <p14:tracePt t="119560" x="8990013" y="4560888"/>
          <p14:tracePt t="119567" x="9007475" y="4545013"/>
          <p14:tracePt t="119574" x="9015413" y="4519613"/>
          <p14:tracePt t="119580" x="9031288" y="4502150"/>
          <p14:tracePt t="119590" x="9040813" y="4502150"/>
          <p14:tracePt t="119594" x="9056688" y="4486275"/>
          <p14:tracePt t="119601" x="9074150" y="4470400"/>
          <p14:tracePt t="119608" x="9090025" y="4460875"/>
          <p14:tracePt t="119616" x="9097963" y="4445000"/>
          <p14:tracePt t="119624" x="9115425" y="4445000"/>
          <p14:tracePt t="119628" x="9131300" y="4427538"/>
          <p14:tracePt t="119636" x="9148763" y="4419600"/>
          <p14:tracePt t="119642" x="9156700" y="4411663"/>
          <p14:tracePt t="119650" x="9182100" y="4403725"/>
          <p14:tracePt t="119658" x="9197975" y="4395788"/>
          <p14:tracePt t="119664" x="9213850" y="4386263"/>
          <p14:tracePt t="119673" x="9223375" y="4386263"/>
          <p14:tracePt t="119677" x="9247188" y="4378325"/>
          <p14:tracePt t="119685" x="9264650" y="4370388"/>
          <p14:tracePt t="119699" x="9280525" y="4362450"/>
          <p14:tracePt t="119706" x="9288463" y="4362450"/>
          <p14:tracePt t="119719" x="9297988" y="4362450"/>
          <p14:tracePt t="119726" x="9305925" y="4362450"/>
          <p14:tracePt t="119747" x="9313863" y="4362450"/>
          <p14:tracePt t="119757" x="9321800" y="4362450"/>
          <p14:tracePt t="119760" x="9331325" y="4362450"/>
          <p14:tracePt t="119774" x="9339263" y="4362450"/>
          <p14:tracePt t="119781" x="9347200" y="4362450"/>
          <p14:tracePt t="119802" x="9355138" y="4362450"/>
          <p14:tracePt t="119816" x="9363075" y="4370388"/>
          <p14:tracePt t="119824" x="9363075" y="4378325"/>
          <p14:tracePt t="119830" x="9372600" y="4386263"/>
          <p14:tracePt t="119850" x="9372600" y="4395788"/>
          <p14:tracePt t="119858" x="9380538" y="4403725"/>
          <p14:tracePt t="119874" x="9380538" y="4419600"/>
          <p14:tracePt t="119878" x="9388475" y="4427538"/>
          <p14:tracePt t="119892" x="9388475" y="4437063"/>
          <p14:tracePt t="119899" x="9388475" y="4452938"/>
          <p14:tracePt t="119913" x="9396413" y="4470400"/>
          <p14:tracePt t="119920" x="9396413" y="4486275"/>
          <p14:tracePt t="119934" x="9396413" y="4502150"/>
          <p14:tracePt t="119940" x="9396413" y="4519613"/>
          <p14:tracePt t="119948" x="9396413" y="4545013"/>
          <p14:tracePt t="119957" x="9396413" y="4568825"/>
          <p14:tracePt t="119961" x="9396413" y="4586288"/>
          <p14:tracePt t="119969" x="9396413" y="4602163"/>
          <p14:tracePt t="119975" x="9396413" y="4627563"/>
          <p14:tracePt t="119982" x="9388475" y="4635500"/>
          <p14:tracePt t="119991" x="9388475" y="4660900"/>
          <p14:tracePt t="119996" x="9388475" y="4676775"/>
          <p14:tracePt t="120003" x="9380538" y="4702175"/>
          <p14:tracePt t="120009" x="9372600" y="4710113"/>
          <p14:tracePt t="120017" x="9355138" y="4735513"/>
          <p14:tracePt t="120024" x="9347200" y="4751388"/>
          <p14:tracePt t="120030" x="9339263" y="4776788"/>
          <p14:tracePt t="120040" x="9331325" y="4784725"/>
          <p14:tracePt t="120044" x="9321800" y="4802188"/>
          <p14:tracePt t="120051" x="9313863" y="4818063"/>
          <p14:tracePt t="120058" x="9305925" y="4826000"/>
          <p14:tracePt t="120065" x="9288463" y="4843463"/>
          <p14:tracePt t="120074" x="9280525" y="4851400"/>
          <p14:tracePt t="120079" x="9272588" y="4867275"/>
          <p14:tracePt t="120086" x="9256713" y="4876800"/>
          <p14:tracePt t="120093" x="9239250" y="4884738"/>
          <p14:tracePt t="120100" x="9239250" y="4892675"/>
          <p14:tracePt t="120107" x="9223375" y="4900613"/>
          <p14:tracePt t="120114" x="9205913" y="4908550"/>
          <p14:tracePt t="120120" x="9190038" y="4918075"/>
          <p14:tracePt t="120127" x="9182100" y="4918075"/>
          <p14:tracePt t="120135" x="9164638" y="4926013"/>
          <p14:tracePt t="120141" x="9148763" y="4933950"/>
          <p14:tracePt t="120148" x="9139238" y="4941888"/>
          <p14:tracePt t="120157" x="9131300" y="4941888"/>
          <p14:tracePt t="120163" x="9115425" y="4951413"/>
          <p14:tracePt t="120169" x="9105900" y="4951413"/>
          <p14:tracePt t="120175" x="9090025" y="4951413"/>
          <p14:tracePt t="120191" x="9082088" y="4951413"/>
          <p14:tracePt t="120197" x="9074150" y="4951413"/>
          <p14:tracePt t="120205" x="9064625" y="4951413"/>
          <p14:tracePt t="120218" x="9056688" y="4951413"/>
          <p14:tracePt t="120224" x="9048750" y="4951413"/>
          <p14:tracePt t="120245" x="9048750" y="4959350"/>
          <p14:tracePt t="120252" x="9040813" y="4959350"/>
          <p14:tracePt t="120266" x="9031288" y="4959350"/>
          <p14:tracePt t="120273" x="9031288" y="4967288"/>
          <p14:tracePt t="120287" x="9023350" y="4967288"/>
          <p14:tracePt t="120300" x="9023350" y="4975225"/>
          <p14:tracePt t="120314" x="9015413" y="4983163"/>
          <p14:tracePt t="120328" x="9015413" y="4992688"/>
          <p14:tracePt t="120335" x="9007475" y="4992688"/>
          <p14:tracePt t="120341" x="9007475" y="5000625"/>
          <p14:tracePt t="120357" x="9007475" y="5008563"/>
          <p14:tracePt t="120363" x="8999538" y="5008563"/>
          <p14:tracePt t="120377" x="8999538" y="5016500"/>
          <p14:tracePt t="120383" x="8999538" y="5026025"/>
          <p14:tracePt t="120398" x="8999538" y="5033963"/>
          <p14:tracePt t="120406" x="8999538" y="5041900"/>
          <p14:tracePt t="120411" x="8999538" y="5049838"/>
          <p14:tracePt t="120425" x="8999538" y="5057775"/>
          <p14:tracePt t="120432" x="8999538" y="5067300"/>
          <p14:tracePt t="120441" x="8999538" y="5075238"/>
          <p14:tracePt t="120445" x="8999538" y="5083175"/>
          <p14:tracePt t="120453" x="8999538" y="5091113"/>
          <p14:tracePt t="120467" x="8999538" y="5108575"/>
          <p14:tracePt t="120474" x="8999538" y="5116513"/>
          <p14:tracePt t="120491" x="9007475" y="5124450"/>
          <p14:tracePt t="120501" x="9007475" y="5132388"/>
          <p14:tracePt t="120508" x="9007475" y="5141913"/>
          <p14:tracePt t="120524" x="9007475" y="5149850"/>
          <p14:tracePt t="120528" x="9015413" y="5157788"/>
          <p14:tracePt t="120551" x="9015413" y="5165725"/>
          <p14:tracePt t="120557" x="9015413" y="5175250"/>
          <p14:tracePt t="120578" x="9015413" y="5183188"/>
          <p14:tracePt t="120599" x="9015413" y="5191125"/>
          <p14:tracePt t="120607" x="9015413" y="5199063"/>
          <p14:tracePt t="120625" x="9015413" y="5207000"/>
          <p14:tracePt t="120632" x="9015413" y="5216525"/>
          <p14:tracePt t="120653" x="9023350" y="5224463"/>
          <p14:tracePt t="120660" x="9023350" y="5232400"/>
          <p14:tracePt t="120674" x="9023350" y="5240338"/>
          <p14:tracePt t="120702" x="9023350" y="5249863"/>
          <p14:tracePt t="120716" x="9023350" y="5257800"/>
          <p14:tracePt t="120729" x="9023350" y="5265738"/>
          <p14:tracePt t="120743" x="9023350" y="5273675"/>
          <p14:tracePt t="120750" x="9023350" y="5281613"/>
          <p14:tracePt t="120771" x="9023350" y="5291138"/>
          <p14:tracePt t="120778" x="9023350" y="5299075"/>
          <p14:tracePt t="120791" x="9015413" y="5299075"/>
          <p14:tracePt t="120808" x="9015413" y="5307013"/>
          <p14:tracePt t="120813" x="9007475" y="5314950"/>
          <p14:tracePt t="120833" x="8999538" y="5314950"/>
          <p14:tracePt t="120841" x="8999538" y="5324475"/>
          <p14:tracePt t="120848" x="8990013" y="5324475"/>
          <p14:tracePt t="120854" x="8982075" y="5324475"/>
          <p14:tracePt t="120868" x="8974138" y="5332413"/>
          <p14:tracePt t="120875" x="8966200" y="5332413"/>
          <p14:tracePt t="120882" x="8966200" y="5340350"/>
          <p14:tracePt t="120891" x="8948738" y="5340350"/>
          <p14:tracePt t="120895" x="8940800" y="5340350"/>
          <p14:tracePt t="120909" x="8924925" y="5340350"/>
          <p14:tracePt t="120917" x="8915400" y="5340350"/>
          <p14:tracePt t="120924" x="8907463" y="5340350"/>
          <p14:tracePt t="120930" x="8891588" y="5340350"/>
          <p14:tracePt t="120937" x="8882063" y="5340350"/>
          <p14:tracePt t="120944" x="8874125" y="5340350"/>
          <p14:tracePt t="120951" x="8866188" y="5340350"/>
          <p14:tracePt t="120965" x="8850313" y="5340350"/>
          <p14:tracePt t="120974" x="8840788" y="5340350"/>
          <p14:tracePt t="120985" x="8824913" y="5340350"/>
          <p14:tracePt t="120992" x="8816975" y="5340350"/>
          <p14:tracePt t="121013" x="8807450" y="5340350"/>
          <p14:tracePt t="121020" x="8799513" y="5340350"/>
          <p14:tracePt t="121034" x="8783638" y="5340350"/>
          <p14:tracePt t="121041" x="8775700" y="5340350"/>
          <p14:tracePt t="121056" x="8758238" y="5340350"/>
          <p14:tracePt t="121062" x="8750300" y="5340350"/>
          <p14:tracePt t="121075" x="8732838" y="5332413"/>
          <p14:tracePt t="121091" x="8724900" y="5332413"/>
          <p14:tracePt t="121096" x="8716963" y="5332413"/>
          <p14:tracePt t="121103" x="8709025" y="5332413"/>
          <p14:tracePt t="121117" x="8699500" y="5332413"/>
          <p14:tracePt t="121124" x="8691563" y="5332413"/>
          <p14:tracePt t="121144" x="8683625" y="5332413"/>
          <p14:tracePt t="121158" x="8658225" y="5324475"/>
          <p14:tracePt t="121166" x="8624888" y="5314950"/>
          <p14:tracePt t="121174" x="8601075" y="5299075"/>
          <p14:tracePt t="121179" x="8575675" y="5281613"/>
          <p14:tracePt t="121186" x="8567738" y="5273675"/>
          <p14:tracePt t="121192" x="8542338" y="5265738"/>
          <p14:tracePt t="121200" x="8526463" y="5257800"/>
          <p14:tracePt t="121207" x="8518525" y="5257800"/>
          <p14:tracePt t="121220" x="8509000" y="5249863"/>
          <p14:tracePt t="121227" x="8501063" y="5249863"/>
          <p14:tracePt t="121241" x="8493125" y="5240338"/>
          <p14:tracePt t="121258" x="8485188" y="5240338"/>
          <p14:tracePt t="121269" x="8485188" y="5232400"/>
          <p14:tracePt t="121276" x="8475663" y="5232400"/>
          <p14:tracePt t="121284" x="8475663" y="5224463"/>
          <p14:tracePt t="121292" x="8451850" y="5216525"/>
          <p14:tracePt t="121297" x="8418513" y="5207000"/>
          <p14:tracePt t="121305" x="8401050" y="5191125"/>
          <p14:tracePt t="121311" x="8369300" y="5183188"/>
          <p14:tracePt t="121319" x="8343900" y="5165725"/>
          <p14:tracePt t="121324" x="8326438" y="5149850"/>
          <p14:tracePt t="121332" x="8302625" y="5141913"/>
          <p14:tracePt t="121341" x="8293100" y="5124450"/>
          <p14:tracePt t="121345" x="8285163" y="5124450"/>
          <p14:tracePt t="121353" x="8269288" y="5116513"/>
          <p14:tracePt t="121359" x="8261350" y="5108575"/>
          <p14:tracePt t="121367" x="8251825" y="5100638"/>
          <p14:tracePt t="121373" x="8235950" y="5091113"/>
          <p14:tracePt t="121380" x="8218488" y="5075238"/>
          <p14:tracePt t="121387" x="8202613" y="5057775"/>
          <p14:tracePt t="121393" x="8202613" y="5041900"/>
          <p14:tracePt t="121400" x="8186738" y="5026025"/>
          <p14:tracePt t="121408" x="8169275" y="5000625"/>
          <p14:tracePt t="121414" x="8153400" y="4967288"/>
          <p14:tracePt t="121422" x="8135938" y="4933950"/>
          <p14:tracePt t="121428" x="8120063" y="4908550"/>
          <p14:tracePt t="121435" x="8102600" y="4876800"/>
          <p14:tracePt t="121443" x="8094663" y="4851400"/>
          <p14:tracePt t="121449" x="8086725" y="4826000"/>
          <p14:tracePt t="121457" x="8078788" y="4802188"/>
          <p14:tracePt t="121463" x="8078788" y="4784725"/>
          <p14:tracePt t="121470" x="8069263" y="4768850"/>
          <p14:tracePt t="121477" x="8069263" y="4751388"/>
          <p14:tracePt t="121484" x="8069263" y="4743450"/>
          <p14:tracePt t="121498" x="8069263" y="4735513"/>
          <p14:tracePt t="121507" x="8069263" y="4727575"/>
          <p14:tracePt t="121511" x="8069263" y="4718050"/>
          <p14:tracePt t="121525" x="8069263" y="4702175"/>
          <p14:tracePt t="121533" x="8069263" y="4694238"/>
          <p14:tracePt t="121540" x="8069263" y="4684713"/>
          <p14:tracePt t="121546" x="8069263" y="4660900"/>
          <p14:tracePt t="121554" x="8069263" y="4651375"/>
          <p14:tracePt t="121559" x="8078788" y="4619625"/>
          <p14:tracePt t="121567" x="8094663" y="4594225"/>
          <p14:tracePt t="121574" x="8112125" y="4560888"/>
          <p14:tracePt t="121580" x="8128000" y="4535488"/>
          <p14:tracePt t="121588" x="8143875" y="4511675"/>
          <p14:tracePt t="121594" x="8161338" y="4494213"/>
          <p14:tracePt t="121601" x="8169275" y="4470400"/>
          <p14:tracePt t="121608" x="8186738" y="4445000"/>
          <p14:tracePt t="121615" x="8202613" y="4427538"/>
          <p14:tracePt t="121624" x="8218488" y="4403725"/>
          <p14:tracePt t="121629" x="8243888" y="4395788"/>
          <p14:tracePt t="121636" x="8261350" y="4378325"/>
          <p14:tracePt t="121642" x="8269288" y="4362450"/>
          <p14:tracePt t="121649" x="8285163" y="4344988"/>
          <p14:tracePt t="121657" x="8310563" y="4329113"/>
          <p14:tracePt t="121664" x="8335963" y="4321175"/>
          <p14:tracePt t="121670" x="8359775" y="4311650"/>
          <p14:tracePt t="121677" x="8385175" y="4303713"/>
          <p14:tracePt t="121685" x="8418513" y="4287838"/>
          <p14:tracePt t="121691" x="8467725" y="4270375"/>
          <p14:tracePt t="121698" x="8518525" y="4254500"/>
          <p14:tracePt t="121707" x="8575675" y="4246563"/>
          <p14:tracePt t="121712" x="8634413" y="4237038"/>
          <p14:tracePt t="121719" x="8691563" y="4229100"/>
          <p14:tracePt t="121726" x="8750300" y="4213225"/>
          <p14:tracePt t="121733" x="8791575" y="4213225"/>
          <p14:tracePt t="121741" x="8850313" y="4203700"/>
          <p14:tracePt t="121747" x="8907463" y="4203700"/>
          <p14:tracePt t="121754" x="8948738" y="4203700"/>
          <p14:tracePt t="121760" x="8990013" y="4203700"/>
          <p14:tracePt t="121768" x="9031288" y="4203700"/>
          <p14:tracePt t="121775" x="9064625" y="4213225"/>
          <p14:tracePt t="121782" x="9097963" y="4221163"/>
          <p14:tracePt t="121791" x="9123363" y="4237038"/>
          <p14:tracePt t="121795" x="9156700" y="4246563"/>
          <p14:tracePt t="121803" x="9164638" y="4262438"/>
          <p14:tracePt t="121810" x="9197975" y="4270375"/>
          <p14:tracePt t="121816" x="9213850" y="4287838"/>
          <p14:tracePt t="121824" x="9239250" y="4303713"/>
          <p14:tracePt t="121830" x="9264650" y="4311650"/>
          <p14:tracePt t="121837" x="9272588" y="4337050"/>
          <p14:tracePt t="121843" x="9297988" y="4362450"/>
          <p14:tracePt t="121851" x="9321800" y="4386263"/>
          <p14:tracePt t="121858" x="9339263" y="4411663"/>
          <p14:tracePt t="121864" x="9355138" y="4445000"/>
          <p14:tracePt t="121872" x="9372600" y="4478338"/>
          <p14:tracePt t="121878" x="9372600" y="4519613"/>
          <p14:tracePt t="121885" x="9380538" y="4560888"/>
          <p14:tracePt t="121892" x="9388475" y="4594225"/>
          <p14:tracePt t="121899" x="9388475" y="4643438"/>
          <p14:tracePt t="121907" x="9388475" y="4694238"/>
          <p14:tracePt t="121913" x="9388475" y="4743450"/>
          <p14:tracePt t="121920" x="9380538" y="4810125"/>
          <p14:tracePt t="121926" x="9372600" y="4884738"/>
          <p14:tracePt t="121934" x="9347200" y="4967288"/>
          <p14:tracePt t="121941" x="9339263" y="5026025"/>
          <p14:tracePt t="121947" x="9313863" y="5100638"/>
          <p14:tracePt t="121954" x="9305925" y="5149850"/>
          <p14:tracePt t="121961" x="9288463" y="5183188"/>
          <p14:tracePt t="121969" x="9288463" y="5207000"/>
          <p14:tracePt t="121975" x="9280525" y="5224463"/>
          <p14:tracePt t="121982" x="9280525" y="5240338"/>
          <p14:tracePt t="122003" x="9280525" y="5249863"/>
          <p14:tracePt t="122016" x="9280525" y="5257800"/>
          <p14:tracePt t="122039" x="9280525" y="5265738"/>
          <p14:tracePt t="124094" x="9264650" y="5273675"/>
          <p14:tracePt t="124100" x="9239250" y="5281613"/>
          <p14:tracePt t="124108" x="9205913" y="5299075"/>
          <p14:tracePt t="124115" x="9164638" y="5314950"/>
          <p14:tracePt t="124122" x="9123363" y="5332413"/>
          <p14:tracePt t="124129" x="9097963" y="5340350"/>
          <p14:tracePt t="124135" x="9048750" y="5365750"/>
          <p14:tracePt t="124143" x="9015413" y="5381625"/>
          <p14:tracePt t="124149" x="8982075" y="5389563"/>
          <p14:tracePt t="124156" x="8956675" y="5399088"/>
          <p14:tracePt t="124165" x="8924925" y="5414963"/>
          <p14:tracePt t="124169" x="8891588" y="5448300"/>
          <p14:tracePt t="124178" x="8840788" y="5464175"/>
          <p14:tracePt t="124183" x="8816975" y="5489575"/>
          <p14:tracePt t="124190" x="8783638" y="5514975"/>
          <p14:tracePt t="124198" x="8750300" y="5538788"/>
          <p14:tracePt t="124206" x="8716963" y="5581650"/>
          <p14:tracePt t="124213" x="8699500" y="5613400"/>
          <p14:tracePt t="124219" x="8658225" y="5672138"/>
          <p14:tracePt t="124225" x="8642350" y="5721350"/>
          <p14:tracePt t="124233" x="8634413" y="5754688"/>
          <p14:tracePt t="124239" x="8616950" y="5795963"/>
          <p14:tracePt t="124249" x="8616950" y="5829300"/>
          <p14:tracePt t="124253" x="8609013" y="5862638"/>
          <p14:tracePt t="124260" x="8609013" y="5888038"/>
          <p14:tracePt t="124268" x="8609013" y="5903913"/>
          <p14:tracePt t="124274" x="8609013" y="5921375"/>
          <p14:tracePt t="124282" x="8609013" y="5945188"/>
          <p14:tracePt t="124288" x="8616950" y="5962650"/>
          <p14:tracePt t="124295" x="8616950" y="5978525"/>
          <p14:tracePt t="124301" x="8624888" y="5995988"/>
          <p14:tracePt t="124309" x="8624888" y="6003925"/>
          <p14:tracePt t="124315" x="8634413" y="6011863"/>
          <p14:tracePt t="124323" x="8642350" y="6029325"/>
          <p14:tracePt t="124329" x="8650288" y="6037263"/>
          <p14:tracePt t="124336" x="8650288" y="6045200"/>
          <p14:tracePt t="124343" x="8658225" y="6062663"/>
          <p14:tracePt t="124350" x="8667750" y="6078538"/>
          <p14:tracePt t="124357" x="8683625" y="6078538"/>
          <p14:tracePt t="124365" x="8691563" y="6086475"/>
          <p14:tracePt t="124370" x="8699500" y="6094413"/>
          <p14:tracePt t="124378" x="8709025" y="6111875"/>
          <p14:tracePt t="124384" x="8724900" y="6111875"/>
          <p14:tracePt t="124392" x="8732838" y="6127750"/>
          <p14:tracePt t="124399" x="8758238" y="6145213"/>
          <p14:tracePt t="124406" x="8783638" y="6153150"/>
          <p14:tracePt t="124413" x="8816975" y="6169025"/>
          <p14:tracePt t="124419" x="8840788" y="6186488"/>
          <p14:tracePt t="124427" x="8866188" y="6194425"/>
          <p14:tracePt t="124433" x="8882063" y="6202363"/>
          <p14:tracePt t="124440" x="8907463" y="6211888"/>
          <p14:tracePt t="124449" x="8924925" y="6211888"/>
          <p14:tracePt t="124454" x="8932863" y="6219825"/>
          <p14:tracePt t="124461" x="8940800" y="6219825"/>
          <p14:tracePt t="124467" x="8948738" y="6219825"/>
          <p14:tracePt t="124475" x="8956675" y="6219825"/>
          <p14:tracePt t="124495" x="8966200" y="6219825"/>
          <p14:tracePt t="124502" x="8974138" y="6219825"/>
          <p14:tracePt t="124509" x="8974138" y="6211888"/>
          <p14:tracePt t="124516" x="8982075" y="6211888"/>
          <p14:tracePt t="124524" x="8990013" y="6202363"/>
          <p14:tracePt t="124537" x="8999538" y="6202363"/>
          <p14:tracePt t="124544" x="9007475" y="6202363"/>
          <p14:tracePt t="124550" x="9015413" y="6194425"/>
          <p14:tracePt t="124558" x="9023350" y="6194425"/>
          <p14:tracePt t="124565" x="9040813" y="6178550"/>
          <p14:tracePt t="124571" x="9048750" y="6169025"/>
          <p14:tracePt t="124579" x="9064625" y="6169025"/>
          <p14:tracePt t="124585" x="9074150" y="6153150"/>
          <p14:tracePt t="124593" x="9090025" y="6145213"/>
          <p14:tracePt t="124600" x="9097963" y="6137275"/>
          <p14:tracePt t="124606" x="9105900" y="6137275"/>
          <p14:tracePt t="124613" x="9115425" y="6127750"/>
          <p14:tracePt t="124620" x="9115425" y="6119813"/>
          <p14:tracePt t="124628" x="9123363" y="6111875"/>
          <p14:tracePt t="124634" x="9131300" y="6111875"/>
          <p14:tracePt t="124641" x="9139238" y="6111875"/>
          <p14:tracePt t="124649" x="9139238" y="6103938"/>
          <p14:tracePt t="124669" x="9139238" y="6094413"/>
          <p14:tracePt t="124676" x="9148763" y="6094413"/>
          <p14:tracePt t="124696" x="9156700" y="6094413"/>
          <p14:tracePt t="124710" x="9156700" y="6086475"/>
          <p14:tracePt t="130059" x="9139238" y="6062663"/>
          <p14:tracePt t="130066" x="9105900" y="6037263"/>
          <p14:tracePt t="130073" x="9082088" y="6019800"/>
          <p14:tracePt t="130080" x="9056688" y="5995988"/>
          <p14:tracePt t="130087" x="9031288" y="5978525"/>
          <p14:tracePt t="130094" x="9023350" y="5970588"/>
          <p14:tracePt t="130101" x="9007475" y="5954713"/>
          <p14:tracePt t="130109" x="8999538" y="5945188"/>
          <p14:tracePt t="130115" x="8999538" y="5937250"/>
          <p14:tracePt t="130129" x="8990013" y="5937250"/>
          <p14:tracePt t="130136" x="8990013" y="5929313"/>
          <p14:tracePt t="130152" x="8990013" y="5921375"/>
          <p14:tracePt t="130177" x="8982075" y="5921375"/>
          <p14:tracePt t="130185" x="8974138" y="5895975"/>
          <p14:tracePt t="130190" x="8966200" y="5854700"/>
          <p14:tracePt t="130198" x="8948738" y="5780088"/>
          <p14:tracePt t="130204" x="8924925" y="5713413"/>
          <p14:tracePt t="130212" x="8915400" y="5664200"/>
          <p14:tracePt t="130219" x="8907463" y="5638800"/>
          <p14:tracePt t="130226" x="8907463" y="5622925"/>
          <p14:tracePt t="130233" x="8907463" y="5613400"/>
          <p14:tracePt t="130239" x="8907463" y="5605463"/>
          <p14:tracePt t="130253" x="8899525" y="5597525"/>
          <p14:tracePt t="130261" x="8891588" y="5572125"/>
          <p14:tracePt t="130268" x="8874125" y="5514975"/>
          <p14:tracePt t="130274" x="8866188" y="5473700"/>
          <p14:tracePt t="130281" x="8850313" y="5422900"/>
          <p14:tracePt t="130288" x="8850313" y="5407025"/>
          <p14:tracePt t="130295" x="8840788" y="5389563"/>
          <p14:tracePt t="130302" x="8840788" y="5373688"/>
          <p14:tracePt t="130309" x="8832850" y="5365750"/>
          <p14:tracePt t="130316" x="8832850" y="5291138"/>
          <p14:tracePt t="130322" x="8824913" y="5191125"/>
          <p14:tracePt t="130329" x="8816975" y="5091113"/>
          <p14:tracePt t="130336" x="8799513" y="4992688"/>
          <p14:tracePt t="130344" x="8791575" y="4908550"/>
          <p14:tracePt t="130351" x="8791575" y="4843463"/>
          <p14:tracePt t="130357" x="8783638" y="4792663"/>
          <p14:tracePt t="130364" x="8783638" y="4759325"/>
          <p14:tracePt t="130370" x="8783638" y="4743450"/>
          <p14:tracePt t="130379" x="8783638" y="4718050"/>
          <p14:tracePt t="130385" x="8783638" y="4702175"/>
          <p14:tracePt t="130399" x="8783638" y="4694238"/>
          <p14:tracePt t="130405" x="8783638" y="4684713"/>
          <p14:tracePt t="130440" x="8783638" y="4676775"/>
          <p14:tracePt t="130453" x="8783638" y="4668838"/>
          <p14:tracePt t="130467" x="8783638" y="4660900"/>
          <p14:tracePt t="130488" x="8783638" y="4651375"/>
          <p14:tracePt t="130509" x="8791575" y="4643438"/>
          <p14:tracePt t="130530" x="8799513" y="4635500"/>
          <p14:tracePt t="130536" x="8799513" y="4627563"/>
          <p14:tracePt t="130544" x="8799513" y="4619625"/>
          <p14:tracePt t="130558" x="8807450" y="4619625"/>
          <p14:tracePt t="130565" x="8816975" y="4619625"/>
          <p14:tracePt t="130570" x="8816975" y="4610100"/>
          <p14:tracePt t="130579" x="8824913" y="4602163"/>
          <p14:tracePt t="130593" x="8832850" y="4602163"/>
          <p14:tracePt t="130599" x="8840788" y="4602163"/>
          <p14:tracePt t="130606" x="8840788" y="4594225"/>
          <p14:tracePt t="130620" x="8850313" y="4586288"/>
          <p14:tracePt t="130627" x="8858250" y="4586288"/>
          <p14:tracePt t="130634" x="8866188" y="4576763"/>
          <p14:tracePt t="130648" x="8874125" y="4576763"/>
          <p14:tracePt t="130662" x="8882063" y="4576763"/>
          <p14:tracePt t="130675" x="8891588" y="4576763"/>
          <p14:tracePt t="130696" x="8899525" y="4576763"/>
          <p14:tracePt t="130702" x="8907463" y="4576763"/>
          <p14:tracePt t="130730" x="8915400" y="4576763"/>
          <p14:tracePt t="130744" x="8924925" y="4576763"/>
          <p14:tracePt t="130778" x="8932863" y="4586288"/>
          <p14:tracePt t="130792" x="8940800" y="4594225"/>
          <p14:tracePt t="130806" x="8948738" y="4602163"/>
          <p14:tracePt t="130813" x="8948738" y="4610100"/>
          <p14:tracePt t="130827" x="8948738" y="4619625"/>
          <p14:tracePt t="130835" x="8948738" y="4627563"/>
          <p14:tracePt t="130841" x="8948738" y="4635500"/>
          <p14:tracePt t="130847" x="8956675" y="4643438"/>
          <p14:tracePt t="130855" x="8956675" y="4651375"/>
          <p14:tracePt t="130861" x="8956675" y="4660900"/>
          <p14:tracePt t="130868" x="8956675" y="4668838"/>
          <p14:tracePt t="130875" x="8956675" y="4676775"/>
          <p14:tracePt t="130889" x="8956675" y="4694238"/>
          <p14:tracePt t="130896" x="8966200" y="4702175"/>
          <p14:tracePt t="130910" x="8966200" y="4710113"/>
          <p14:tracePt t="130917" x="8966200" y="4727575"/>
          <p14:tracePt t="130931" x="8966200" y="4735513"/>
          <p14:tracePt t="130938" x="8966200" y="4743450"/>
          <p14:tracePt t="130944" x="8966200" y="4751388"/>
          <p14:tracePt t="130951" x="8966200" y="4759325"/>
          <p14:tracePt t="130958" x="8966200" y="4768850"/>
          <p14:tracePt t="130972" x="8966200" y="4784725"/>
          <p14:tracePt t="130979" x="8966200" y="4792663"/>
          <p14:tracePt t="130993" x="8966200" y="4810125"/>
          <p14:tracePt t="131006" x="8966200" y="4818063"/>
          <p14:tracePt t="131020" x="8966200" y="4826000"/>
          <p14:tracePt t="131027" x="8966200" y="4833938"/>
          <p14:tracePt t="131055" x="8966200" y="4843463"/>
          <p14:tracePt t="131069" x="8966200" y="4851400"/>
          <p14:tracePt t="131083" x="8966200" y="4859338"/>
          <p14:tracePt t="133896" x="8956675" y="4867275"/>
          <p14:tracePt t="133902" x="8948738" y="4884738"/>
          <p14:tracePt t="133909" x="8940800" y="4900613"/>
          <p14:tracePt t="133917" x="8932863" y="4918075"/>
          <p14:tracePt t="133924" x="8915400" y="4941888"/>
          <p14:tracePt t="133930" x="8899525" y="4967288"/>
          <p14:tracePt t="133937" x="8891588" y="4975225"/>
          <p14:tracePt t="133945" x="8874125" y="5000625"/>
          <p14:tracePt t="133951" x="8866188" y="5016500"/>
          <p14:tracePt t="133967" x="8866188" y="5026025"/>
          <p14:tracePt t="133979" x="8858250" y="5033963"/>
          <p14:tracePt t="133986" x="8858250" y="5041900"/>
          <p14:tracePt t="133994" x="8850313" y="5041900"/>
          <p14:tracePt t="134014" x="8850313" y="5049838"/>
          <p14:tracePt t="134028" x="8840788" y="5049838"/>
          <p14:tracePt t="134124" x="8840788" y="5041900"/>
          <p14:tracePt t="134131" x="8840788" y="5026025"/>
          <p14:tracePt t="134138" x="8858250" y="5008563"/>
          <p14:tracePt t="134145" x="8866188" y="4983163"/>
          <p14:tracePt t="134151" x="8891588" y="4941888"/>
          <p14:tracePt t="134159" x="8915400" y="4892675"/>
          <p14:tracePt t="134167" x="8932863" y="4843463"/>
          <p14:tracePt t="134172" x="8956675" y="4792663"/>
          <p14:tracePt t="134180" x="8982075" y="4751388"/>
          <p14:tracePt t="134186" x="8999538" y="4718050"/>
          <p14:tracePt t="134193" x="9007475" y="4694238"/>
          <p14:tracePt t="134200" x="9015413" y="4676775"/>
          <p14:tracePt t="134207" x="9015413" y="4668838"/>
          <p14:tracePt t="134220" x="9023350" y="4668838"/>
          <p14:tracePt t="134235" x="9023350" y="4660900"/>
          <p14:tracePt t="134251" x="9023350" y="4651375"/>
          <p14:tracePt t="134283" x="9023350" y="4643438"/>
          <p14:tracePt t="134360" x="9031288" y="4643438"/>
          <p14:tracePt t="134409" x="9040813" y="4643438"/>
          <p14:tracePt t="134415" x="9048750" y="4643438"/>
          <p14:tracePt t="134429" x="9056688" y="4643438"/>
          <p14:tracePt t="134435" x="9056688" y="4635500"/>
          <p14:tracePt t="134443" x="9064625" y="4635500"/>
          <p14:tracePt t="134450" x="9082088" y="4635500"/>
          <p14:tracePt t="134463" x="9090025" y="4635500"/>
          <p14:tracePt t="134470" x="9097963" y="4635500"/>
          <p14:tracePt t="134477" x="9105900" y="4635500"/>
          <p14:tracePt t="134484" x="9115425" y="4635500"/>
          <p14:tracePt t="134491" x="9123363" y="4635500"/>
          <p14:tracePt t="134504" x="9131300" y="4635500"/>
          <p14:tracePt t="134512" x="9139238" y="4635500"/>
          <p14:tracePt t="134525" x="9148763" y="4635500"/>
          <p14:tracePt t="134535" x="9156700" y="4635500"/>
          <p14:tracePt t="134540" x="9164638" y="4635500"/>
          <p14:tracePt t="134567" x="9172575" y="4635500"/>
          <p14:tracePt t="134574" x="9182100" y="4635500"/>
          <p14:tracePt t="134588" x="9190038" y="4635500"/>
          <p14:tracePt t="134595" x="9190038" y="4643438"/>
          <p14:tracePt t="134602" x="9197975" y="4643438"/>
          <p14:tracePt t="134609" x="9205913" y="4643438"/>
          <p14:tracePt t="134622" x="9213850" y="4643438"/>
          <p14:tracePt t="134636" x="9223375" y="4643438"/>
          <p14:tracePt t="134657" x="9223375" y="4651375"/>
          <p14:tracePt t="134671" x="9231313" y="4660900"/>
          <p14:tracePt t="134713" x="9231313" y="4668838"/>
          <p14:tracePt t="134726" x="9231313" y="4676775"/>
          <p14:tracePt t="134740" x="9231313" y="4684713"/>
          <p14:tracePt t="134753" x="9231313" y="4694238"/>
          <p14:tracePt t="134761" x="9231313" y="4702175"/>
          <p14:tracePt t="134774" x="9223375" y="4710113"/>
          <p14:tracePt t="134788" x="9213850" y="4718050"/>
          <p14:tracePt t="134796" x="9213850" y="4727575"/>
          <p14:tracePt t="134809" x="9213850" y="4735513"/>
          <p14:tracePt t="134818" x="9213850" y="4743450"/>
          <p14:tracePt t="134823" x="9205913" y="4743450"/>
          <p14:tracePt t="134852" x="9197975" y="4751388"/>
          <p14:tracePt t="134859" x="9197975" y="4759325"/>
          <p14:tracePt t="134907" x="9190038" y="4768850"/>
          <p14:tracePt t="134928" x="9190038" y="4776788"/>
          <p14:tracePt t="134940" x="9182100" y="4784725"/>
          <p14:tracePt t="134961" x="9172575" y="4784725"/>
          <p14:tracePt t="140450" x="9139238" y="4784725"/>
          <p14:tracePt t="140458" x="9097963" y="4784725"/>
          <p14:tracePt t="140464" x="9040813" y="4792663"/>
          <p14:tracePt t="140472" x="8982075" y="4810125"/>
          <p14:tracePt t="140478" x="8907463" y="4810125"/>
          <p14:tracePt t="140485" x="8840788" y="4826000"/>
          <p14:tracePt t="140492" x="8783638" y="4833938"/>
          <p14:tracePt t="140499" x="8716963" y="4867275"/>
          <p14:tracePt t="140506" x="8658225" y="4884738"/>
          <p14:tracePt t="140513" x="8601075" y="4918075"/>
          <p14:tracePt t="140520" x="8550275" y="4933950"/>
          <p14:tracePt t="140527" x="8501063" y="4959350"/>
          <p14:tracePt t="140534" x="8467725" y="4975225"/>
          <p14:tracePt t="140541" x="8418513" y="5000625"/>
          <p14:tracePt t="140548" x="8377238" y="5033963"/>
          <p14:tracePt t="140554" x="8335963" y="5057775"/>
          <p14:tracePt t="140561" x="8302625" y="5083175"/>
          <p14:tracePt t="140568" x="8261350" y="5108575"/>
          <p14:tracePt t="140575" x="8243888" y="5132388"/>
          <p14:tracePt t="140582" x="8218488" y="5157788"/>
          <p14:tracePt t="140589" x="8186738" y="5199063"/>
          <p14:tracePt t="140595" x="8177213" y="5216525"/>
          <p14:tracePt t="140602" x="8153400" y="5240338"/>
          <p14:tracePt t="140610" x="8135938" y="5265738"/>
          <p14:tracePt t="140616" x="8120063" y="5291138"/>
          <p14:tracePt t="140625" x="8112125" y="5314950"/>
          <p14:tracePt t="140631" x="8102600" y="5324475"/>
          <p14:tracePt t="140638" x="8094663" y="5340350"/>
          <p14:tracePt t="140644" x="8086725" y="5357813"/>
          <p14:tracePt t="140651" x="8086725" y="5365750"/>
          <p14:tracePt t="140658" x="8086725" y="5373688"/>
          <p14:tracePt t="140665" x="8086725" y="5381625"/>
          <p14:tracePt t="140680" x="8086725" y="5389563"/>
          <p14:tracePt t="140686" x="8086725" y="5399088"/>
          <p14:tracePt t="140693" x="8086725" y="5407025"/>
          <p14:tracePt t="140714" x="8086725" y="5414963"/>
          <p14:tracePt t="140720" x="8086725" y="5422900"/>
          <p14:tracePt t="140735" x="8086725" y="5432425"/>
          <p14:tracePt t="140742" x="8086725" y="5440363"/>
          <p14:tracePt t="140748" x="8094663" y="5448300"/>
          <p14:tracePt t="140756" x="8094663" y="5456238"/>
          <p14:tracePt t="140762" x="8102600" y="5464175"/>
          <p14:tracePt t="140769" x="8102600" y="5473700"/>
          <p14:tracePt t="140783" x="8102600" y="5497513"/>
          <p14:tracePt t="140792" x="8112125" y="5507038"/>
          <p14:tracePt t="140796" x="8120063" y="5538788"/>
          <p14:tracePt t="140804" x="8135938" y="5564188"/>
          <p14:tracePt t="140810" x="8135938" y="5589588"/>
          <p14:tracePt t="140817" x="8153400" y="5597525"/>
          <p14:tracePt t="140826" x="8161338" y="5622925"/>
          <p14:tracePt t="140831" x="8169275" y="5638800"/>
          <p14:tracePt t="140838" x="8186738" y="5664200"/>
          <p14:tracePt t="140845" x="8186738" y="5672138"/>
          <p14:tracePt t="140853" x="8194675" y="5688013"/>
          <p14:tracePt t="140859" x="8202613" y="5705475"/>
          <p14:tracePt t="140867" x="8218488" y="5721350"/>
          <p14:tracePt t="140875" x="8228013" y="5730875"/>
          <p14:tracePt t="140879" x="8243888" y="5754688"/>
          <p14:tracePt t="140886" x="8251825" y="5772150"/>
          <p14:tracePt t="140893" x="8261350" y="5780088"/>
          <p14:tracePt t="140900" x="8277225" y="5788025"/>
          <p14:tracePt t="140908" x="8285163" y="5805488"/>
          <p14:tracePt t="140914" x="8293100" y="5813425"/>
          <p14:tracePt t="140921" x="8302625" y="5813425"/>
          <p14:tracePt t="140927" x="8310563" y="5821363"/>
          <p14:tracePt t="140935" x="8318500" y="5829300"/>
          <p14:tracePt t="140942" x="8335963" y="5837238"/>
          <p14:tracePt t="140956" x="8351838" y="5846763"/>
          <p14:tracePt t="140962" x="8369300" y="5854700"/>
          <p14:tracePt t="140970" x="8377238" y="5870575"/>
          <p14:tracePt t="140977" x="8401050" y="5880100"/>
          <p14:tracePt t="140983" x="8418513" y="5895975"/>
          <p14:tracePt t="140992" x="8451850" y="5911850"/>
          <p14:tracePt t="140997" x="8475663" y="5921375"/>
          <p14:tracePt t="141005" x="8501063" y="5929313"/>
          <p14:tracePt t="141011" x="8534400" y="5945188"/>
          <p14:tracePt t="141019" x="8550275" y="5962650"/>
          <p14:tracePt t="141025" x="8575675" y="5970588"/>
          <p14:tracePt t="141032" x="8601075" y="5988050"/>
          <p14:tracePt t="141039" x="8624888" y="5995988"/>
          <p14:tracePt t="141046" x="8634413" y="6003925"/>
          <p14:tracePt t="141054" x="8658225" y="6011863"/>
          <p14:tracePt t="141059" x="8675688" y="6019800"/>
          <p14:tracePt t="141067" x="8699500" y="6029325"/>
          <p14:tracePt t="141075" x="8716963" y="6037263"/>
          <p14:tracePt t="141080" x="8742363" y="6053138"/>
          <p14:tracePt t="141087" x="8766175" y="6053138"/>
          <p14:tracePt t="141094" x="8791575" y="6070600"/>
          <p14:tracePt t="141101" x="8807450" y="6070600"/>
          <p14:tracePt t="141110" x="8832850" y="6078538"/>
          <p14:tracePt t="141114" x="8866188" y="6086475"/>
          <p14:tracePt t="141122" x="8891588" y="6094413"/>
          <p14:tracePt t="141128" x="8915400" y="6103938"/>
          <p14:tracePt t="141135" x="8940800" y="6103938"/>
          <p14:tracePt t="141142" x="8956675" y="6103938"/>
          <p14:tracePt t="141150" x="8974138" y="6111875"/>
          <p14:tracePt t="141159" x="8999538" y="6111875"/>
          <p14:tracePt t="141163" x="9015413" y="6111875"/>
          <p14:tracePt t="141171" x="9023350" y="6111875"/>
          <p14:tracePt t="141176" x="9031288" y="6111875"/>
          <p14:tracePt t="141184" x="9040813" y="6111875"/>
          <p14:tracePt t="141198" x="9048750" y="6111875"/>
          <p14:tracePt t="141205" x="9056688" y="6111875"/>
          <p14:tracePt t="141211" x="9064625" y="6111875"/>
          <p14:tracePt t="141225" x="9074150" y="6111875"/>
          <p14:tracePt t="141233" x="9082088" y="6111875"/>
          <p14:tracePt t="141253" x="9090025" y="6111875"/>
          <p14:tracePt t="141267" x="9097963" y="6111875"/>
          <p14:tracePt t="141288" x="9105900" y="6111875"/>
          <p14:tracePt t="141364" x="9105900" y="6103938"/>
          <p14:tracePt t="141571" x="9105900" y="6094413"/>
          <p14:tracePt t="142894" x="9105900" y="6086475"/>
          <p14:tracePt t="142922" x="9105900" y="6078538"/>
          <p14:tracePt t="142935" x="9105900" y="6070600"/>
          <p14:tracePt t="142943" x="9097963" y="6053138"/>
          <p14:tracePt t="142950" x="9082088" y="6045200"/>
          <p14:tracePt t="142956" x="9064625" y="6019800"/>
          <p14:tracePt t="142963" x="9064625" y="6003925"/>
          <p14:tracePt t="142970" x="9048750" y="5978525"/>
          <p14:tracePt t="142978" x="9040813" y="5970588"/>
          <p14:tracePt t="142985" x="9031288" y="5945188"/>
          <p14:tracePt t="142991" x="9015413" y="5929313"/>
          <p14:tracePt t="143000" x="9015413" y="5911850"/>
          <p14:tracePt t="143005" x="9007475" y="5903913"/>
          <p14:tracePt t="143012" x="8999538" y="5888038"/>
          <p14:tracePt t="143026" x="8999538" y="5880100"/>
          <p14:tracePt t="143039" x="8999538" y="5870575"/>
          <p14:tracePt t="143046" x="8999538" y="5862638"/>
          <p14:tracePt t="143053" x="8999538" y="5837238"/>
          <p14:tracePt t="143060" x="8999538" y="5805488"/>
          <p14:tracePt t="143067" x="8990013" y="5762625"/>
          <p14:tracePt t="143074" x="8990013" y="5721350"/>
          <p14:tracePt t="143083" x="8990013" y="5680075"/>
          <p14:tracePt t="143088" x="8990013" y="5638800"/>
          <p14:tracePt t="143095" x="8990013" y="5605463"/>
          <p14:tracePt t="143102" x="8990013" y="5572125"/>
          <p14:tracePt t="143109" x="8990013" y="5538788"/>
          <p14:tracePt t="143117" x="8999538" y="5522913"/>
          <p14:tracePt t="143123" x="8999538" y="5507038"/>
          <p14:tracePt t="143130" x="9007475" y="5481638"/>
          <p14:tracePt t="143136" x="9007475" y="5473700"/>
          <p14:tracePt t="143159" x="9007475" y="5464175"/>
          <p14:tracePt t="143167" x="9007475" y="5456238"/>
          <p14:tracePt t="143193" x="9015413" y="5456238"/>
          <p14:tracePt t="143201" x="9015413" y="5448300"/>
          <p14:tracePt t="143207" x="9023350" y="5432425"/>
          <p14:tracePt t="143214" x="9031288" y="5422900"/>
          <p14:tracePt t="143220" x="9031288" y="5414963"/>
          <p14:tracePt t="143228" x="9031288" y="5399088"/>
          <p14:tracePt t="143235" x="9040813" y="5389563"/>
          <p14:tracePt t="143241" x="9048750" y="5381625"/>
          <p14:tracePt t="143251" x="9048750" y="5373688"/>
          <p14:tracePt t="143255" x="9056688" y="5373688"/>
          <p14:tracePt t="143268" x="9056688" y="5365750"/>
          <p14:tracePt t="143275" x="9056688" y="5357813"/>
          <p14:tracePt t="143284" x="9064625" y="5348288"/>
          <p14:tracePt t="143303" x="9074150" y="5348288"/>
          <p14:tracePt t="143310" x="9074150" y="5340350"/>
          <p14:tracePt t="143324" x="9074150" y="5332413"/>
          <p14:tracePt t="143334" x="9082088" y="5332413"/>
          <p14:tracePt t="143345" x="9090025" y="5332413"/>
          <p14:tracePt t="143352" x="9097963" y="5324475"/>
          <p14:tracePt t="143359" x="9097963" y="5314950"/>
          <p14:tracePt t="143368" x="9105900" y="5307013"/>
          <p14:tracePt t="143372" x="9115425" y="5307013"/>
          <p14:tracePt t="143380" x="9115425" y="5299075"/>
          <p14:tracePt t="143386" x="9123363" y="5299075"/>
          <p14:tracePt t="143394" x="9131300" y="5291138"/>
          <p14:tracePt t="143401" x="9139238" y="5291138"/>
          <p14:tracePt t="143429" x="9148763" y="5281613"/>
          <p14:tracePt t="143443" x="9156700" y="5281613"/>
          <p14:tracePt t="143451" x="9156700" y="5273675"/>
          <p14:tracePt t="144563" x="9139238" y="5273675"/>
          <p14:tracePt t="144574" x="9105900" y="5281613"/>
          <p14:tracePt t="144576" x="9090025" y="5291138"/>
          <p14:tracePt t="144584" x="9056688" y="5299075"/>
          <p14:tracePt t="144590" x="9023350" y="5307013"/>
          <p14:tracePt t="144597" x="8990013" y="5307013"/>
          <p14:tracePt t="144604" x="8982075" y="5307013"/>
          <p14:tracePt t="144612" x="8948738" y="5314950"/>
          <p14:tracePt t="144618" x="8924925" y="5314950"/>
          <p14:tracePt t="144626" x="8882063" y="5314950"/>
          <p14:tracePt t="144632" x="8850313" y="5314950"/>
          <p14:tracePt t="144639" x="8807450" y="5314950"/>
          <p14:tracePt t="144646" x="8775700" y="5307013"/>
          <p14:tracePt t="144653" x="8742363" y="5299075"/>
          <p14:tracePt t="144660" x="8709025" y="5281613"/>
          <p14:tracePt t="144667" x="8691563" y="5273675"/>
          <p14:tracePt t="144675" x="8667750" y="5257800"/>
          <p14:tracePt t="144680" x="8642350" y="5249863"/>
          <p14:tracePt t="144688" x="8624888" y="5240338"/>
          <p14:tracePt t="144701" x="8616950" y="5240338"/>
          <p14:tracePt t="144715" x="8609013" y="5232400"/>
          <p14:tracePt t="144729" x="8601075" y="5224463"/>
          <p14:tracePt t="144744" x="8601075" y="5216525"/>
          <p14:tracePt t="144763" x="8593138" y="5207000"/>
          <p14:tracePt t="144770" x="8593138" y="5199063"/>
          <p14:tracePt t="144777" x="8583613" y="5183188"/>
          <p14:tracePt t="144784" x="8583613" y="5157788"/>
          <p14:tracePt t="144794" x="8583613" y="5124450"/>
          <p14:tracePt t="144798" x="8583613" y="5108575"/>
          <p14:tracePt t="144805" x="8583613" y="5083175"/>
          <p14:tracePt t="144812" x="8583613" y="5049838"/>
          <p14:tracePt t="144819" x="8583613" y="5026025"/>
          <p14:tracePt t="144827" x="8583613" y="5000625"/>
          <p14:tracePt t="144847" x="8593138" y="4941888"/>
          <p14:tracePt t="144847" x="8601075" y="4926013"/>
          <p14:tracePt t="144854" x="8616950" y="4900613"/>
          <p14:tracePt t="144862" x="8634413" y="4876800"/>
          <p14:tracePt t="144868" x="8650288" y="4851400"/>
          <p14:tracePt t="144876" x="8658225" y="4843463"/>
          <p14:tracePt t="144881" x="8683625" y="4818063"/>
          <p14:tracePt t="144889" x="8699500" y="4810125"/>
          <p14:tracePt t="144896" x="8724900" y="4784725"/>
          <p14:tracePt t="144903" x="8750300" y="4759325"/>
          <p14:tracePt t="144910" x="8775700" y="4735513"/>
          <p14:tracePt t="144916" x="8807450" y="4718050"/>
          <p14:tracePt t="144923" x="8840788" y="4694238"/>
          <p14:tracePt t="144929" x="8866188" y="4676775"/>
          <p14:tracePt t="144937" x="8891588" y="4660900"/>
          <p14:tracePt t="144944" x="8907463" y="4651375"/>
          <p14:tracePt t="144950" x="8924925" y="4643438"/>
          <p14:tracePt t="144960" x="8932863" y="4635500"/>
          <p14:tracePt t="144964" x="8940800" y="4635500"/>
          <p14:tracePt t="144985" x="8948738" y="4635500"/>
          <p14:tracePt t="144999" x="8956675" y="4627563"/>
          <p14:tracePt t="145021" x="8966200" y="4627563"/>
          <p14:tracePt t="145027" x="8974138" y="4627563"/>
          <p14:tracePt t="145034" x="8982075" y="4627563"/>
          <p14:tracePt t="145040" x="8999538" y="4627563"/>
          <p14:tracePt t="145047" x="9023350" y="4627563"/>
          <p14:tracePt t="145054" x="9048750" y="4627563"/>
          <p14:tracePt t="145061" x="9082088" y="4627563"/>
          <p14:tracePt t="145068" x="9105900" y="4635500"/>
          <p14:tracePt t="145077" x="9131300" y="4635500"/>
          <p14:tracePt t="145082" x="9148763" y="4643438"/>
          <p14:tracePt t="145089" x="9164638" y="4651375"/>
          <p14:tracePt t="145095" x="9172575" y="4651375"/>
          <p14:tracePt t="145111" x="9182100" y="4651375"/>
          <p14:tracePt t="145116" x="9190038" y="4651375"/>
          <p14:tracePt t="145124" x="9190038" y="4660900"/>
          <p14:tracePt t="145130" x="9197975" y="4660900"/>
          <p14:tracePt t="145138" x="9197975" y="4668838"/>
          <p14:tracePt t="145158" x="9205913" y="4676775"/>
          <p14:tracePt t="145172" x="9213850" y="4676775"/>
          <p14:tracePt t="145179" x="9213850" y="4684713"/>
          <p14:tracePt t="145186" x="9213850" y="4694238"/>
          <p14:tracePt t="145199" x="9223375" y="4702175"/>
          <p14:tracePt t="145213" x="9223375" y="4710113"/>
          <p14:tracePt t="145221" x="9223375" y="4718050"/>
          <p14:tracePt t="145228" x="9223375" y="4727575"/>
          <p14:tracePt t="145234" x="9223375" y="4735513"/>
          <p14:tracePt t="145248" x="9223375" y="4751388"/>
          <p14:tracePt t="145255" x="9223375" y="4759325"/>
          <p14:tracePt t="145269" x="9223375" y="4768850"/>
          <p14:tracePt t="145283" x="9223375" y="4776788"/>
          <p14:tracePt t="145290" x="9223375" y="4784725"/>
          <p14:tracePt t="145318" x="9223375" y="4792663"/>
          <p14:tracePt t="145331" x="9223375" y="4802188"/>
          <p14:tracePt t="150343" x="9223375" y="4810125"/>
          <p14:tracePt t="150351" x="9205913" y="4826000"/>
          <p14:tracePt t="150355" x="9182100" y="4843463"/>
          <p14:tracePt t="150363" x="9164638" y="4859338"/>
          <p14:tracePt t="150369" x="9148763" y="4884738"/>
          <p14:tracePt t="150377" x="9123363" y="4908550"/>
          <p14:tracePt t="150384" x="9090025" y="4941888"/>
          <p14:tracePt t="150390" x="9064625" y="4983163"/>
          <p14:tracePt t="150397" x="9031288" y="5016500"/>
          <p14:tracePt t="150404" x="8990013" y="5067300"/>
          <p14:tracePt t="150412" x="8966200" y="5132388"/>
          <p14:tracePt t="150418" x="8924925" y="5191125"/>
          <p14:tracePt t="150425" x="8891588" y="5240338"/>
          <p14:tracePt t="150434" x="8858250" y="5291138"/>
          <p14:tracePt t="150438" x="8840788" y="5348288"/>
          <p14:tracePt t="150446" x="8807450" y="5399088"/>
          <p14:tracePt t="150453" x="8791575" y="5448300"/>
          <p14:tracePt t="150460" x="8775700" y="5489575"/>
          <p14:tracePt t="150467" x="8750300" y="5538788"/>
          <p14:tracePt t="150474" x="8732838" y="5589588"/>
          <p14:tracePt t="150480" x="8716963" y="5630863"/>
          <p14:tracePt t="150487" x="8709025" y="5688013"/>
          <p14:tracePt t="150494" x="8699500" y="5738813"/>
          <p14:tracePt t="150502" x="8675688" y="5780088"/>
          <p14:tracePt t="150509" x="8667750" y="5837238"/>
          <p14:tracePt t="150518" x="8658225" y="5888038"/>
          <p14:tracePt t="150523" x="8650288" y="5929313"/>
          <p14:tracePt t="150530" x="8642350" y="5962650"/>
          <p14:tracePt t="150537" x="8634413" y="5995988"/>
          <p14:tracePt t="150544" x="8634413" y="6019800"/>
          <p14:tracePt t="150551" x="8634413" y="6029325"/>
          <p14:tracePt t="150557" x="8634413" y="6037263"/>
          <p14:tracePt t="150565" x="8634413" y="6045200"/>
          <p14:tracePt t="150585" x="8634413" y="6053138"/>
          <p14:tracePt t="150601" x="8634413" y="6062663"/>
          <p14:tracePt t="150682" x="8642350" y="6070600"/>
          <p14:tracePt t="150696" x="8642350" y="6078538"/>
          <p14:tracePt t="150703" x="8642350" y="6086475"/>
          <p14:tracePt t="150710" x="8650288" y="6086475"/>
          <p14:tracePt t="150718" x="8658225" y="6094413"/>
          <p14:tracePt t="150724" x="8667750" y="6111875"/>
          <p14:tracePt t="150730" x="8691563" y="6119813"/>
          <p14:tracePt t="150737" x="8716963" y="6137275"/>
          <p14:tracePt t="150745" x="8750300" y="6153150"/>
          <p14:tracePt t="150752" x="8766175" y="6153150"/>
          <p14:tracePt t="150946" x="8766175" y="6145213"/>
          <p14:tracePt t="150953" x="8766175" y="6137275"/>
          <p14:tracePt t="150981" x="8766175" y="6127750"/>
          <p14:tracePt t="151050" x="8758238" y="6127750"/>
          <p14:tracePt t="151064" x="8750300" y="6137275"/>
          <p14:tracePt t="151071" x="8724900" y="6145213"/>
          <p14:tracePt t="151079" x="8699500" y="6161088"/>
          <p14:tracePt t="151085" x="8667750" y="6169025"/>
          <p14:tracePt t="151092" x="8634413" y="6186488"/>
          <p14:tracePt t="151101" x="8601075" y="6202363"/>
          <p14:tracePt t="151105" x="8542338" y="6211888"/>
          <p14:tracePt t="151112" x="8493125" y="6227763"/>
          <p14:tracePt t="151119" x="8451850" y="6253163"/>
          <p14:tracePt t="151126" x="8377238" y="6269038"/>
          <p14:tracePt t="151135" x="8318500" y="6294438"/>
          <p14:tracePt t="151139" x="8285163" y="6294438"/>
          <p14:tracePt t="151147" x="8251825" y="6302375"/>
          <p14:tracePt t="151153" x="8218488" y="6310313"/>
          <p14:tracePt t="151160" x="8194675" y="6318250"/>
          <p14:tracePt t="151168" x="8186738" y="6327775"/>
          <p14:tracePt t="151175" x="8153400" y="6327775"/>
          <p14:tracePt t="151181" x="8128000" y="6335713"/>
          <p14:tracePt t="151188" x="8094663" y="6343650"/>
          <p14:tracePt t="151195" x="8069263" y="6351588"/>
          <p14:tracePt t="151204" x="8053388" y="6361113"/>
          <p14:tracePt t="151209" x="8020050" y="6369050"/>
          <p14:tracePt t="151218" x="7986713" y="6376988"/>
          <p14:tracePt t="151223" x="7962900" y="6392863"/>
          <p14:tracePt t="151230" x="7937500" y="6410325"/>
          <p14:tracePt t="151236" x="7912100" y="6418263"/>
          <p14:tracePt t="151244" x="7886700" y="6426200"/>
          <p14:tracePt t="151252" x="7862888" y="6435725"/>
          <p14:tracePt t="151259" x="7837488" y="6451600"/>
          <p14:tracePt t="151266" x="7812088" y="6467475"/>
          <p14:tracePt t="151271" x="7796213" y="6477000"/>
          <p14:tracePt t="151278" x="7770813" y="6492875"/>
          <p14:tracePt t="151286" x="7754938" y="6510338"/>
          <p14:tracePt t="151292" x="7729538" y="6518275"/>
          <p14:tracePt t="151300" x="7721600" y="6526213"/>
          <p14:tracePt t="151306" x="7696200" y="6534150"/>
          <p14:tracePt t="151313" x="7672388" y="6551613"/>
          <p14:tracePt t="151321" x="7654925" y="6567488"/>
          <p14:tracePt t="151327" x="7639050" y="6575425"/>
          <p14:tracePt t="151335" x="7613650" y="6584950"/>
          <p14:tracePt t="151342" x="7588250" y="6592888"/>
          <p14:tracePt t="151351" x="7564438" y="6600825"/>
          <p14:tracePt t="151355" x="7539038" y="6608763"/>
          <p14:tracePt t="151363" x="7523163" y="6626225"/>
          <p14:tracePt t="151369" x="7505700" y="6634163"/>
          <p14:tracePt t="151376" x="7480300" y="6642100"/>
          <p14:tracePt t="151385" x="7472363" y="6650038"/>
          <p14:tracePt t="151390" x="7448550" y="6659563"/>
          <p14:tracePt t="151396" x="7431088" y="6667500"/>
          <p14:tracePt t="151404" x="7405688" y="6683375"/>
          <p14:tracePt t="151411" x="7397750" y="6683375"/>
          <p14:tracePt t="151418" x="7373938" y="6683375"/>
          <p14:tracePt t="151424" x="7356475" y="6692900"/>
          <p14:tracePt t="151432" x="7331075" y="6700838"/>
          <p14:tracePt t="151439" x="7323138" y="6708775"/>
          <p14:tracePt t="151446" x="7299325" y="6716713"/>
          <p14:tracePt t="151453" x="7281863" y="6724650"/>
          <p14:tracePt t="151459" x="7273925" y="6724650"/>
          <p14:tracePt t="151468" x="7256463" y="6734175"/>
          <p14:tracePt t="151473" x="7232650" y="6742113"/>
          <p14:tracePt t="151480" x="7224713" y="6742113"/>
          <p14:tracePt t="151487" x="7199313" y="6742113"/>
          <p14:tracePt t="151494" x="7181850" y="6742113"/>
          <p14:tracePt t="151502" x="7165975" y="6742113"/>
          <p14:tracePt t="151508" x="7150100" y="6742113"/>
          <p14:tracePt t="151515" x="7124700" y="6742113"/>
          <p14:tracePt t="151521" x="7116763" y="6742113"/>
          <p14:tracePt t="151529" x="7099300" y="6742113"/>
          <p14:tracePt t="151535" x="7091363" y="6742113"/>
          <p14:tracePt t="151542" x="7073900" y="6742113"/>
          <p14:tracePt t="151552" x="7065963" y="6742113"/>
          <p14:tracePt t="151556" x="7058025" y="6742113"/>
          <p14:tracePt t="151564" x="7050088" y="6742113"/>
          <p14:tracePt t="151569" x="7032625" y="6742113"/>
          <p14:tracePt t="151577" x="7024688" y="6742113"/>
          <p14:tracePt t="151585" x="7008813" y="6742113"/>
          <p14:tracePt t="151591" x="6999288" y="6734175"/>
          <p14:tracePt t="151598" x="6991350" y="6734175"/>
          <p14:tracePt t="151604" x="6975475" y="6734175"/>
          <p14:tracePt t="151612" x="6967538" y="6724650"/>
          <p14:tracePt t="151619" x="6950075" y="6724650"/>
          <p14:tracePt t="151625" x="6942138" y="6724650"/>
          <p14:tracePt t="151639" x="6934200" y="6716713"/>
          <p14:tracePt t="151646" x="6924675" y="6716713"/>
          <p14:tracePt t="151653" x="6916738" y="6716713"/>
          <p14:tracePt t="151674" x="6908800" y="6716713"/>
          <p14:tracePt t="151695" x="6900863" y="6716713"/>
          <p14:tracePt t="151715" x="6900863" y="6708775"/>
          <p14:tracePt t="151736" x="6900863" y="6700838"/>
          <p14:tracePt t="151784" x="6900863" y="6692900"/>
          <p14:tracePt t="151805" x="6908800" y="6683375"/>
          <p14:tracePt t="151819" x="6916738" y="6683375"/>
          <p14:tracePt t="151826" x="6934200" y="6683375"/>
          <p14:tracePt t="151840" x="6950075" y="6675438"/>
          <p14:tracePt t="151847" x="6975475" y="6675438"/>
          <p14:tracePt t="151853" x="6983413" y="6667500"/>
          <p14:tracePt t="151860" x="7008813" y="6667500"/>
          <p14:tracePt t="151868" x="7042150" y="6667500"/>
          <p14:tracePt t="151874" x="7065963" y="6659563"/>
          <p14:tracePt t="151881" x="7107238" y="6659563"/>
          <p14:tracePt t="151888" x="7132638" y="6650038"/>
          <p14:tracePt t="151895" x="7181850" y="6650038"/>
          <p14:tracePt t="151902" x="7232650" y="6650038"/>
          <p14:tracePt t="151909" x="7307263" y="6642100"/>
          <p14:tracePt t="151918" x="7348538" y="6642100"/>
          <p14:tracePt t="151923" x="7405688" y="6634163"/>
          <p14:tracePt t="151930" x="7464425" y="6618288"/>
          <p14:tracePt t="151936" x="7505700" y="6618288"/>
          <p14:tracePt t="151944" x="7546975" y="6618288"/>
          <p14:tracePt t="151952" x="7572375" y="6618288"/>
          <p14:tracePt t="151957" x="7597775" y="6618288"/>
          <p14:tracePt t="151964" x="7613650" y="6618288"/>
          <p14:tracePt t="151971" x="7631113" y="6618288"/>
          <p14:tracePt t="151979" x="7646988" y="6618288"/>
          <p14:tracePt t="151986" x="7662863" y="6618288"/>
          <p14:tracePt t="151993" x="7680325" y="6618288"/>
          <p14:tracePt t="152001" x="7705725" y="6618288"/>
          <p14:tracePt t="152006" x="7713663" y="6618288"/>
          <p14:tracePt t="152014" x="7747000" y="6618288"/>
          <p14:tracePt t="152019" x="7780338" y="6618288"/>
          <p14:tracePt t="152027" x="7821613" y="6626225"/>
          <p14:tracePt t="152036" x="7862888" y="6626225"/>
          <p14:tracePt t="152040" x="7920038" y="6626225"/>
          <p14:tracePt t="152047" x="7986713" y="6626225"/>
          <p14:tracePt t="152054" x="8061325" y="6626225"/>
          <p14:tracePt t="152061" x="8128000" y="6634163"/>
          <p14:tracePt t="152068" x="8186738" y="6634163"/>
          <p14:tracePt t="152075" x="8243888" y="6634163"/>
          <p14:tracePt t="152083" x="8293100" y="6634163"/>
          <p14:tracePt t="152088" x="8351838" y="6634163"/>
          <p14:tracePt t="152096" x="8393113" y="6634163"/>
          <p14:tracePt t="152102" x="8451850" y="6634163"/>
          <p14:tracePt t="152110" x="8493125" y="6634163"/>
          <p14:tracePt t="152119" x="8542338" y="6634163"/>
          <p14:tracePt t="152123" x="8567738" y="6642100"/>
          <p14:tracePt t="152130" x="8616950" y="6642100"/>
          <p14:tracePt t="152137" x="8658225" y="6642100"/>
          <p14:tracePt t="152144" x="8699500" y="6650038"/>
          <p14:tracePt t="152152" x="8758238" y="6650038"/>
          <p14:tracePt t="152158" x="8816975" y="6659563"/>
          <p14:tracePt t="152166" x="8858250" y="6659563"/>
          <p14:tracePt t="152171" x="8907463" y="6667500"/>
          <p14:tracePt t="152179" x="8924925" y="6675438"/>
          <p14:tracePt t="152186" x="8948738" y="6675438"/>
          <p14:tracePt t="152193" x="8966200" y="6675438"/>
          <p14:tracePt t="152220" x="8974138" y="6675438"/>
          <p14:tracePt t="152235" x="8982075" y="6675438"/>
          <p14:tracePt t="152318" x="8990013" y="6675438"/>
          <p14:tracePt t="152338" x="8999538" y="6675438"/>
          <p14:tracePt t="153439" x="8990013" y="6675438"/>
          <p14:tracePt t="153445" x="8966200" y="6675438"/>
          <p14:tracePt t="153452" x="8932863" y="6675438"/>
          <p14:tracePt t="153460" x="8899525" y="6675438"/>
          <p14:tracePt t="153467" x="8874125" y="6675438"/>
          <p14:tracePt t="153473" x="8858250" y="6675438"/>
          <p14:tracePt t="153483" x="8824913" y="6675438"/>
          <p14:tracePt t="153487" x="8799513" y="6667500"/>
          <p14:tracePt t="153494" x="8775700" y="6667500"/>
          <p14:tracePt t="153500" x="8766175" y="6667500"/>
          <p14:tracePt t="153508" x="8742363" y="6659563"/>
          <p14:tracePt t="153515" x="8724900" y="6650038"/>
          <p14:tracePt t="153522" x="8716963" y="6642100"/>
          <p14:tracePt t="153529" x="8699500" y="6642100"/>
          <p14:tracePt t="153535" x="8675688" y="6634163"/>
          <p14:tracePt t="153543" x="8667750" y="6626225"/>
          <p14:tracePt t="153549" x="8650288" y="6618288"/>
          <p14:tracePt t="153556" x="8634413" y="6608763"/>
          <p14:tracePt t="153566" x="8616950" y="6592888"/>
          <p14:tracePt t="153570" x="8609013" y="6584950"/>
          <p14:tracePt t="153577" x="8601075" y="6584950"/>
          <p14:tracePt t="153583" x="8593138" y="6575425"/>
          <p14:tracePt t="153591" x="8593138" y="6567488"/>
          <p14:tracePt t="153612" x="8583613" y="6567488"/>
          <p14:tracePt t="153618" x="8583613" y="6559550"/>
          <p14:tracePt t="153632" x="8575675" y="6559550"/>
          <p14:tracePt t="153639" x="8575675" y="6551613"/>
          <p14:tracePt t="153650" x="8567738" y="6551613"/>
          <p14:tracePt t="153653" x="8567738" y="6542088"/>
          <p14:tracePt t="153688" x="8567738" y="6534150"/>
          <p14:tracePt t="153702" x="8567738" y="6526213"/>
          <p14:tracePt t="153709" x="8567738" y="6518275"/>
          <p14:tracePt t="153715" x="8567738" y="6500813"/>
          <p14:tracePt t="153723" x="8575675" y="6467475"/>
          <p14:tracePt t="153732" x="8575675" y="6451600"/>
          <p14:tracePt t="153736" x="8593138" y="6418263"/>
          <p14:tracePt t="153743" x="8609013" y="6392863"/>
          <p14:tracePt t="153751" x="8624888" y="6361113"/>
          <p14:tracePt t="153758" x="8650288" y="6335713"/>
          <p14:tracePt t="153765" x="8675688" y="6310313"/>
          <p14:tracePt t="153771" x="8699500" y="6286500"/>
          <p14:tracePt t="153777" x="8724900" y="6261100"/>
          <p14:tracePt t="153784" x="8742363" y="6243638"/>
          <p14:tracePt t="153792" x="8775700" y="6227763"/>
          <p14:tracePt t="153799" x="8799513" y="6219825"/>
          <p14:tracePt t="153805" x="8832850" y="6202363"/>
          <p14:tracePt t="153816" x="8866188" y="6178550"/>
          <p14:tracePt t="153819" x="8915400" y="6169025"/>
          <p14:tracePt t="153828" x="8948738" y="6153150"/>
          <p14:tracePt t="153834" x="8990013" y="6145213"/>
          <p14:tracePt t="153850" x="9097963" y="6119813"/>
          <p14:tracePt t="153854" x="9139238" y="6111875"/>
          <p14:tracePt t="153861" x="9197975" y="6094413"/>
          <p14:tracePt t="153868" x="9247188" y="6086475"/>
          <p14:tracePt t="153875" x="9288463" y="6078538"/>
          <p14:tracePt t="153881" x="9339263" y="6070600"/>
          <p14:tracePt t="153889" x="9380538" y="6062663"/>
          <p14:tracePt t="153895" x="9429750" y="6053138"/>
          <p14:tracePt t="153902" x="9471025" y="6045200"/>
          <p14:tracePt t="153909" x="9512300" y="6045200"/>
          <p14:tracePt t="153917" x="9555163" y="6045200"/>
          <p14:tracePt t="153923" x="9588500" y="6045200"/>
          <p14:tracePt t="153933" x="9620250" y="6045200"/>
          <p14:tracePt t="153937" x="9637713" y="6045200"/>
          <p14:tracePt t="153944" x="9653588" y="6045200"/>
          <p14:tracePt t="153951" x="9678988" y="6045200"/>
          <p14:tracePt t="153958" x="9686925" y="6045200"/>
          <p14:tracePt t="153966" x="9694863" y="6045200"/>
          <p14:tracePt t="153972" x="9704388" y="6045200"/>
          <p14:tracePt t="153985" x="9712325" y="6045200"/>
          <p14:tracePt t="153993" x="9720263" y="6045200"/>
          <p14:tracePt t="154007" x="9728200" y="6045200"/>
          <p14:tracePt t="154020" x="9737725" y="6045200"/>
          <p14:tracePt t="154027" x="9745663" y="6045200"/>
          <p14:tracePt t="154041" x="9761538" y="6045200"/>
          <p14:tracePt t="154049" x="9769475" y="6053138"/>
          <p14:tracePt t="154055" x="9786938" y="6062663"/>
          <p14:tracePt t="154062" x="9802813" y="6070600"/>
          <p14:tracePt t="154068" x="9812338" y="6078538"/>
          <p14:tracePt t="154076" x="9820275" y="6086475"/>
          <p14:tracePt t="154083" x="9836150" y="6094413"/>
          <p14:tracePt t="154089" x="9844088" y="6103938"/>
          <p14:tracePt t="154098" x="9853613" y="6111875"/>
          <p14:tracePt t="154103" x="9861550" y="6111875"/>
          <p14:tracePt t="154110" x="9869488" y="6119813"/>
          <p14:tracePt t="154118" x="9869488" y="6127750"/>
          <p14:tracePt t="154124" x="9877425" y="6127750"/>
          <p14:tracePt t="154138" x="9886950" y="6127750"/>
          <p14:tracePt t="154145" x="9886950" y="6137275"/>
          <p14:tracePt t="154159" x="9886950" y="6145213"/>
          <p14:tracePt t="154172" x="9894888" y="6145213"/>
          <p14:tracePt t="154179" x="9894888" y="6153150"/>
          <p14:tracePt t="154186" x="9902825" y="6153150"/>
          <p14:tracePt t="154193" x="9902825" y="6161088"/>
          <p14:tracePt t="154200" x="9910763" y="6161088"/>
          <p14:tracePt t="154208" x="9910763" y="6169025"/>
          <p14:tracePt t="154229" x="9910763" y="6178550"/>
          <p14:tracePt t="154234" x="9918700" y="6178550"/>
          <p14:tracePt t="154242" x="9918700" y="6186488"/>
          <p14:tracePt t="154256" x="9918700" y="6194425"/>
          <p14:tracePt t="154422" x="9928225" y="6194425"/>
          <p14:tracePt t="154553" x="9936163" y="6194425"/>
          <p14:tracePt t="154567" x="9944100" y="6194425"/>
          <p14:tracePt t="154574" x="9952038" y="6194425"/>
          <p14:tracePt t="154582" x="9977438" y="6202363"/>
          <p14:tracePt t="154588" x="10010775" y="6202363"/>
          <p14:tracePt t="154595" x="10059988" y="6211888"/>
          <p14:tracePt t="154601" x="10118725" y="6211888"/>
          <p14:tracePt t="154609" x="10201275" y="6211888"/>
          <p14:tracePt t="154616" x="10283825" y="6211888"/>
          <p14:tracePt t="154623" x="10367963" y="6211888"/>
          <p14:tracePt t="154633" x="10442575" y="6211888"/>
          <p14:tracePt t="154636" x="10507663" y="6211888"/>
          <p14:tracePt t="154643" x="10566400" y="6211888"/>
          <p14:tracePt t="154650" x="10625138" y="6211888"/>
          <p14:tracePt t="154658" x="10666413" y="6219825"/>
          <p14:tracePt t="154667" x="10707688" y="6219825"/>
          <p14:tracePt t="154671" x="10741025" y="6219825"/>
          <p14:tracePt t="154678" x="10782300" y="6227763"/>
          <p14:tracePt t="154685" x="10815638" y="6227763"/>
          <p14:tracePt t="154693" x="10856913" y="6243638"/>
          <p14:tracePt t="154699" x="10882313" y="6253163"/>
          <p14:tracePt t="154706" x="10914063" y="6261100"/>
          <p14:tracePt t="154713" x="10931525" y="6269038"/>
          <p14:tracePt t="154719" x="10964863" y="6276975"/>
          <p14:tracePt t="154727" x="11006138" y="6276975"/>
          <p14:tracePt t="154733" x="11039475" y="6276975"/>
          <p14:tracePt t="154740" x="11072813" y="6286500"/>
          <p14:tracePt t="154750" x="11096625" y="6286500"/>
          <p14:tracePt t="154754" x="11106150" y="6286500"/>
          <p14:tracePt t="154761" x="11129963" y="6286500"/>
          <p14:tracePt t="154767" x="11137900" y="6286500"/>
          <p14:tracePt t="154774" x="11155363" y="6286500"/>
          <p14:tracePt t="154782" x="11163300" y="6286500"/>
          <p14:tracePt t="154796" x="11180763" y="6286500"/>
          <p14:tracePt t="154802" x="11188700" y="6286500"/>
          <p14:tracePt t="154810" x="11196638" y="6294438"/>
          <p14:tracePt t="154817" x="11214100" y="6294438"/>
          <p14:tracePt t="154823" x="11222038" y="6294438"/>
          <p14:tracePt t="154833" x="11229975" y="6294438"/>
          <p14:tracePt t="154851" x="11255375" y="6302375"/>
          <p14:tracePt t="154858" x="11263313" y="6302375"/>
          <p14:tracePt t="154872" x="11271250" y="6302375"/>
          <p14:tracePt t="154879" x="11288713" y="6302375"/>
          <p14:tracePt t="154893" x="11304588" y="6302375"/>
          <p14:tracePt t="154900" x="11329988" y="6310313"/>
          <p14:tracePt t="154906" x="11345863" y="6318250"/>
          <p14:tracePt t="154913" x="11395075" y="6327775"/>
          <p14:tracePt t="154919" x="11428413" y="6343650"/>
          <p14:tracePt t="154927" x="11469688" y="6369050"/>
          <p14:tracePt t="154934" x="11520488" y="6384925"/>
          <p14:tracePt t="154941" x="11553825" y="6402388"/>
          <p14:tracePt t="154949" x="11587163" y="6426200"/>
          <p14:tracePt t="154955" x="11610975" y="6443663"/>
          <p14:tracePt t="154962" x="11636375" y="6451600"/>
          <p14:tracePt t="154968" x="11652250" y="6467475"/>
          <p14:tracePt t="154975" x="11677650" y="6477000"/>
          <p14:tracePt t="154982" x="11685588" y="6477000"/>
          <p14:tracePt t="154990" x="11703050" y="6492875"/>
          <p14:tracePt t="154996" x="11710988" y="6500813"/>
          <p14:tracePt t="155003" x="11718925" y="6500813"/>
          <p14:tracePt t="155010" x="11726863" y="6510338"/>
          <p14:tracePt t="155016" x="11736388" y="6510338"/>
          <p14:tracePt t="155024" x="11744325" y="6510338"/>
          <p14:tracePt t="155032" x="11752263" y="6518275"/>
          <p14:tracePt t="155038" x="11760200" y="6518275"/>
          <p14:tracePt t="155045" x="11777663" y="6526213"/>
          <p14:tracePt t="155051" x="11785600" y="6526213"/>
          <p14:tracePt t="155059" x="11793538" y="6534150"/>
          <p14:tracePt t="155066" x="11801475" y="6534150"/>
          <p14:tracePt t="155073" x="11811000" y="6534150"/>
          <p14:tracePt t="155086" x="11818938" y="6534150"/>
          <p14:tracePt t="155093" x="11826875" y="6534150"/>
          <p14:tracePt t="155100" x="11834813" y="6534150"/>
          <p14:tracePt t="155135" x="11844338" y="6534150"/>
          <p14:tracePt t="155156" x="11852275" y="6534150"/>
          <p14:tracePt t="155169" x="11860213" y="6534150"/>
          <p14:tracePt t="155176" x="11868150" y="6534150"/>
          <p14:tracePt t="155183" x="11876088" y="6534150"/>
          <p14:tracePt t="155190" x="11885613" y="6534150"/>
          <p14:tracePt t="155200" x="11893550" y="6534150"/>
          <p14:tracePt t="155211" x="11901488" y="6534150"/>
          <p14:tracePt t="155225" x="11909425" y="6534150"/>
          <p14:tracePt t="155232" x="11918950" y="6534150"/>
          <p14:tracePt t="155266" x="11926888" y="6534150"/>
          <p14:tracePt t="155363" x="11926888" y="6542088"/>
          <p14:tracePt t="155378" x="11926888" y="6551613"/>
          <p14:tracePt t="155390" x="11926888" y="6559550"/>
          <p14:tracePt t="155412" x="11918950" y="6567488"/>
          <p14:tracePt t="155418" x="11909425" y="6575425"/>
          <p14:tracePt t="155433" x="11909425" y="6584950"/>
          <p14:tracePt t="155446" x="11901488" y="6592888"/>
          <p14:tracePt t="155460" x="11901488" y="6600825"/>
          <p14:tracePt t="155468" x="11893550" y="6600825"/>
          <p14:tracePt t="155494" x="11893550" y="6608763"/>
          <p14:tracePt t="155501" x="11885613" y="6608763"/>
          <p14:tracePt t="155529" x="11885613" y="6618288"/>
          <p14:tracePt t="155544" x="11876088" y="6618288"/>
          <p14:tracePt t="155557" x="11876088" y="6626225"/>
          <p14:tracePt t="155578" x="11876088" y="6634163"/>
          <p14:tracePt t="155592" x="11876088" y="6642100"/>
          <p14:tracePt t="155600" x="11868150" y="6642100"/>
          <p14:tracePt t="155626" x="11868150" y="66500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322D6-CB99-CE91-E9FA-EF19DEEBF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5876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800000"/>
                </a:solidFill>
                <a:latin typeface="+mn-lt"/>
              </a:rPr>
              <a:t>ROLE OF MACROPHAGE 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691478-0052-4182-74BB-AFB71DCD5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48" t="18279" r="8878" b="51388"/>
          <a:stretch/>
        </p:blipFill>
        <p:spPr>
          <a:xfrm>
            <a:off x="570890" y="2495470"/>
            <a:ext cx="691245" cy="632287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32463-D932-F8F1-086A-9128C8D46B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4736" r="57785" b="8460"/>
          <a:stretch/>
        </p:blipFill>
        <p:spPr>
          <a:xfrm rot="304619">
            <a:off x="2547785" y="1650106"/>
            <a:ext cx="3633163" cy="3081711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0948C2-AC2E-9C35-DDCD-9D27B814B956}"/>
              </a:ext>
            </a:extLst>
          </p:cNvPr>
          <p:cNvSpPr txBox="1"/>
          <p:nvPr/>
        </p:nvSpPr>
        <p:spPr>
          <a:xfrm>
            <a:off x="4571089" y="980427"/>
            <a:ext cx="2644877" cy="261610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Secrete tissue factor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A08C3-D627-DF9B-B5C5-FD18A124863A}"/>
              </a:ext>
            </a:extLst>
          </p:cNvPr>
          <p:cNvSpPr txBox="1"/>
          <p:nvPr/>
        </p:nvSpPr>
        <p:spPr>
          <a:xfrm>
            <a:off x="7071247" y="3578113"/>
            <a:ext cx="1347020" cy="261610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Cytokines – IL-1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52C75-791E-E81F-370C-5448E2EA37D8}"/>
              </a:ext>
            </a:extLst>
          </p:cNvPr>
          <p:cNvSpPr txBox="1"/>
          <p:nvPr/>
        </p:nvSpPr>
        <p:spPr>
          <a:xfrm>
            <a:off x="7141386" y="2517422"/>
            <a:ext cx="1150374" cy="261610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ROS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20452-B4E3-5639-5BB2-F1CD9C9A1FB5}"/>
              </a:ext>
            </a:extLst>
          </p:cNvPr>
          <p:cNvSpPr txBox="1"/>
          <p:nvPr/>
        </p:nvSpPr>
        <p:spPr>
          <a:xfrm>
            <a:off x="3302776" y="6107356"/>
            <a:ext cx="1628534" cy="261610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Growth factors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F7B1C4-4CD8-7ACB-2AF7-0437C1CE806D}"/>
              </a:ext>
            </a:extLst>
          </p:cNvPr>
          <p:cNvSpPr txBox="1"/>
          <p:nvPr/>
        </p:nvSpPr>
        <p:spPr>
          <a:xfrm>
            <a:off x="9476470" y="4152048"/>
            <a:ext cx="1877330" cy="415498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C00000"/>
                </a:solidFill>
              </a:rPr>
              <a:t>RECRUITS LEUKOCYTES INCLUDING MONOCYTES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90AAC-C002-DE78-1AFA-171223EA352C}"/>
              </a:ext>
            </a:extLst>
          </p:cNvPr>
          <p:cNvSpPr txBox="1"/>
          <p:nvPr/>
        </p:nvSpPr>
        <p:spPr>
          <a:xfrm>
            <a:off x="8445474" y="2465038"/>
            <a:ext cx="2452236" cy="430887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Oxidizes LDL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Further damages endothelial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B85624-CF53-D857-CCC3-0CED18FAACAE}"/>
              </a:ext>
            </a:extLst>
          </p:cNvPr>
          <p:cNvSpPr txBox="1"/>
          <p:nvPr/>
        </p:nvSpPr>
        <p:spPr>
          <a:xfrm>
            <a:off x="6061587" y="6146107"/>
            <a:ext cx="2282223" cy="253916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</a:rPr>
              <a:t>SMOOTH MUSCLE PROLIFERATION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9E314-F1F1-C37C-87CC-239122071F61}"/>
              </a:ext>
            </a:extLst>
          </p:cNvPr>
          <p:cNvSpPr txBox="1"/>
          <p:nvPr/>
        </p:nvSpPr>
        <p:spPr>
          <a:xfrm>
            <a:off x="7396509" y="4916727"/>
            <a:ext cx="1347019" cy="430887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Activated T cells produce IFN - </a:t>
            </a:r>
            <a:r>
              <a:rPr lang="el-GR" sz="1050" b="1" dirty="0">
                <a:solidFill>
                  <a:schemeClr val="accent6">
                    <a:lumMod val="50000"/>
                  </a:schemeClr>
                </a:solidFill>
              </a:rPr>
              <a:t>γ</a:t>
            </a:r>
            <a:endParaRPr lang="en-US" sz="10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344E80-6730-9EB5-B578-7FB2513FF9E8}"/>
              </a:ext>
            </a:extLst>
          </p:cNvPr>
          <p:cNvSpPr txBox="1"/>
          <p:nvPr/>
        </p:nvSpPr>
        <p:spPr>
          <a:xfrm>
            <a:off x="5520813" y="5222802"/>
            <a:ext cx="1150374" cy="430887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Endothelial cells and SMCs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BD77AD-99A0-38EB-69EC-492A739C2010}"/>
              </a:ext>
            </a:extLst>
          </p:cNvPr>
          <p:cNvCxnSpPr>
            <a:cxnSpLocks/>
          </p:cNvCxnSpPr>
          <p:nvPr/>
        </p:nvCxnSpPr>
        <p:spPr>
          <a:xfrm flipH="1" flipV="1">
            <a:off x="5608499" y="4266739"/>
            <a:ext cx="1547114" cy="6471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72C47C-C3F8-CC21-52B3-DB49363D6708}"/>
              </a:ext>
            </a:extLst>
          </p:cNvPr>
          <p:cNvCxnSpPr>
            <a:cxnSpLocks/>
          </p:cNvCxnSpPr>
          <p:nvPr/>
        </p:nvCxnSpPr>
        <p:spPr>
          <a:xfrm flipV="1">
            <a:off x="4759744" y="1446493"/>
            <a:ext cx="351023" cy="553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DE7FC04-B0C1-ADB6-D6A0-5092BCA5FA48}"/>
              </a:ext>
            </a:extLst>
          </p:cNvPr>
          <p:cNvCxnSpPr>
            <a:cxnSpLocks/>
          </p:cNvCxnSpPr>
          <p:nvPr/>
        </p:nvCxnSpPr>
        <p:spPr>
          <a:xfrm flipV="1">
            <a:off x="6174244" y="2716478"/>
            <a:ext cx="813428" cy="2067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B6E342-A97D-CAAA-655F-C4279B510A6D}"/>
              </a:ext>
            </a:extLst>
          </p:cNvPr>
          <p:cNvCxnSpPr>
            <a:cxnSpLocks/>
          </p:cNvCxnSpPr>
          <p:nvPr/>
        </p:nvCxnSpPr>
        <p:spPr>
          <a:xfrm>
            <a:off x="6100401" y="3537893"/>
            <a:ext cx="874071" cy="1381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892381C-E3EE-FA6C-DEAE-31DE0D90089B}"/>
              </a:ext>
            </a:extLst>
          </p:cNvPr>
          <p:cNvCxnSpPr>
            <a:cxnSpLocks/>
            <a:stCxn id="7" idx="4"/>
          </p:cNvCxnSpPr>
          <p:nvPr/>
        </p:nvCxnSpPr>
        <p:spPr>
          <a:xfrm flipH="1">
            <a:off x="4196325" y="4725772"/>
            <a:ext cx="31685" cy="8817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14B7223-9A19-D03A-ECFF-C93C1C85CCAE}"/>
              </a:ext>
            </a:extLst>
          </p:cNvPr>
          <p:cNvCxnSpPr>
            <a:cxnSpLocks/>
          </p:cNvCxnSpPr>
          <p:nvPr/>
        </p:nvCxnSpPr>
        <p:spPr>
          <a:xfrm>
            <a:off x="8508891" y="3819681"/>
            <a:ext cx="815192" cy="276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F45E9CE-C335-89A1-5006-624C97016213}"/>
              </a:ext>
            </a:extLst>
          </p:cNvPr>
          <p:cNvCxnSpPr>
            <a:cxnSpLocks/>
          </p:cNvCxnSpPr>
          <p:nvPr/>
        </p:nvCxnSpPr>
        <p:spPr>
          <a:xfrm flipH="1">
            <a:off x="8884756" y="4776551"/>
            <a:ext cx="878654" cy="238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B75B77B-0DFB-B196-BE1C-91F82836F177}"/>
              </a:ext>
            </a:extLst>
          </p:cNvPr>
          <p:cNvCxnSpPr>
            <a:cxnSpLocks/>
          </p:cNvCxnSpPr>
          <p:nvPr/>
        </p:nvCxnSpPr>
        <p:spPr>
          <a:xfrm flipH="1">
            <a:off x="6793331" y="5278820"/>
            <a:ext cx="362282" cy="137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CF1C4C0-9EE7-52EE-2C41-C7445BD95BF6}"/>
              </a:ext>
            </a:extLst>
          </p:cNvPr>
          <p:cNvCxnSpPr>
            <a:cxnSpLocks/>
          </p:cNvCxnSpPr>
          <p:nvPr/>
        </p:nvCxnSpPr>
        <p:spPr>
          <a:xfrm flipH="1">
            <a:off x="4931310" y="5763971"/>
            <a:ext cx="495998" cy="1063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AD87D10-1876-416D-E429-D70B43E2F225}"/>
              </a:ext>
            </a:extLst>
          </p:cNvPr>
          <p:cNvCxnSpPr>
            <a:cxnSpLocks/>
          </p:cNvCxnSpPr>
          <p:nvPr/>
        </p:nvCxnSpPr>
        <p:spPr>
          <a:xfrm>
            <a:off x="5077132" y="6273908"/>
            <a:ext cx="7003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8A224F0-AA98-C889-4E4A-65AEE6314FA3}"/>
              </a:ext>
            </a:extLst>
          </p:cNvPr>
          <p:cNvSpPr txBox="1"/>
          <p:nvPr/>
        </p:nvSpPr>
        <p:spPr>
          <a:xfrm>
            <a:off x="643894" y="3406180"/>
            <a:ext cx="1036491" cy="276999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</a:rPr>
              <a:t>APOPTOSIS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DE95C9-15C5-16AF-11D8-3DB2C9D29E39}"/>
              </a:ext>
            </a:extLst>
          </p:cNvPr>
          <p:cNvSpPr txBox="1"/>
          <p:nvPr/>
        </p:nvSpPr>
        <p:spPr>
          <a:xfrm>
            <a:off x="7396509" y="962694"/>
            <a:ext cx="2543640" cy="246221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</a:rPr>
              <a:t>ACTIVATES COAGULATION CASCADE</a:t>
            </a:r>
            <a:endParaRPr lang="en-US" sz="1050" b="1" dirty="0">
              <a:solidFill>
                <a:srgbClr val="C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AF8479-E2B8-9903-7ED4-5229B7E26B57}"/>
              </a:ext>
            </a:extLst>
          </p:cNvPr>
          <p:cNvSpPr txBox="1"/>
          <p:nvPr/>
        </p:nvSpPr>
        <p:spPr>
          <a:xfrm>
            <a:off x="873319" y="5141373"/>
            <a:ext cx="1161828" cy="430887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Inflammatory reaction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15ED3E3-76F6-8AE2-FFA3-91453B5CEABA}"/>
              </a:ext>
            </a:extLst>
          </p:cNvPr>
          <p:cNvSpPr txBox="1"/>
          <p:nvPr/>
        </p:nvSpPr>
        <p:spPr>
          <a:xfrm>
            <a:off x="6348172" y="1641684"/>
            <a:ext cx="2793169" cy="261610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Matrix </a:t>
            </a:r>
            <a:r>
              <a:rPr lang="en-US" sz="1100" b="1" dirty="0" err="1">
                <a:solidFill>
                  <a:srgbClr val="7030A0"/>
                </a:solidFill>
              </a:rPr>
              <a:t>metallo</a:t>
            </a:r>
            <a:r>
              <a:rPr lang="en-US" sz="1100" b="1" dirty="0">
                <a:solidFill>
                  <a:srgbClr val="7030A0"/>
                </a:solidFill>
              </a:rPr>
              <a:t> proteinases (MMPs)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5AA6973-EE40-CE0E-2B72-1F74596E2012}"/>
              </a:ext>
            </a:extLst>
          </p:cNvPr>
          <p:cNvCxnSpPr>
            <a:cxnSpLocks/>
          </p:cNvCxnSpPr>
          <p:nvPr/>
        </p:nvCxnSpPr>
        <p:spPr>
          <a:xfrm flipV="1">
            <a:off x="5588079" y="1963223"/>
            <a:ext cx="712739" cy="4917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054A553C-6575-6B61-180D-A7B0995B4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00" t="55449" r="14951" b="30450"/>
          <a:stretch/>
        </p:blipFill>
        <p:spPr>
          <a:xfrm>
            <a:off x="1145301" y="2217047"/>
            <a:ext cx="557360" cy="441182"/>
          </a:xfrm>
          <a:prstGeom prst="ellipse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08C5EE9-CE93-7525-46AE-B8E510E92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15" t="48346" r="129" b="37554"/>
          <a:stretch/>
        </p:blipFill>
        <p:spPr>
          <a:xfrm>
            <a:off x="1401705" y="2811613"/>
            <a:ext cx="557360" cy="406744"/>
          </a:xfrm>
          <a:prstGeom prst="ellipse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AD038FD-9A79-F046-2093-EE08D7BA0763}"/>
              </a:ext>
            </a:extLst>
          </p:cNvPr>
          <p:cNvCxnSpPr>
            <a:cxnSpLocks/>
          </p:cNvCxnSpPr>
          <p:nvPr/>
        </p:nvCxnSpPr>
        <p:spPr>
          <a:xfrm flipH="1">
            <a:off x="2123716" y="2973039"/>
            <a:ext cx="117906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297DAF7-D58D-8CC6-1624-59539CFE06C4}"/>
              </a:ext>
            </a:extLst>
          </p:cNvPr>
          <p:cNvSpPr txBox="1"/>
          <p:nvPr/>
        </p:nvSpPr>
        <p:spPr>
          <a:xfrm>
            <a:off x="1959065" y="4359797"/>
            <a:ext cx="1343711" cy="430887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Lipid accumulation in atheroma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151D0C5-4ED5-EE0C-3A15-8FB23086B92F}"/>
              </a:ext>
            </a:extLst>
          </p:cNvPr>
          <p:cNvSpPr txBox="1"/>
          <p:nvPr/>
        </p:nvSpPr>
        <p:spPr>
          <a:xfrm>
            <a:off x="610530" y="6005926"/>
            <a:ext cx="1877330" cy="415498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rgbClr val="C00000"/>
                </a:solidFill>
              </a:rPr>
              <a:t>RECRUITS LEUKOCYTES INCLUDING MONOCYTES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FDE90FC-B40A-11B4-4922-947626EFF920}"/>
              </a:ext>
            </a:extLst>
          </p:cNvPr>
          <p:cNvCxnSpPr/>
          <p:nvPr/>
        </p:nvCxnSpPr>
        <p:spPr>
          <a:xfrm flipH="1">
            <a:off x="2035147" y="4886529"/>
            <a:ext cx="256053" cy="152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7095FC3-6BB1-48F3-9F34-842717E852E9}"/>
              </a:ext>
            </a:extLst>
          </p:cNvPr>
          <p:cNvCxnSpPr>
            <a:cxnSpLocks/>
          </p:cNvCxnSpPr>
          <p:nvPr/>
        </p:nvCxnSpPr>
        <p:spPr>
          <a:xfrm>
            <a:off x="1454233" y="5636337"/>
            <a:ext cx="0" cy="2866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3BAEADEF-A368-D2C7-144F-3B97FA1DA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6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93"/>
    </mc:Choice>
    <mc:Fallback xmlns="">
      <p:transition spd="slow" advTm="112293"/>
    </mc:Fallback>
  </mc:AlternateContent>
  <p:extLst>
    <p:ext uri="{3A86A75C-4F4B-4683-9AE1-C65F6400EC91}">
      <p14:laserTraceLst xmlns:p14="http://schemas.microsoft.com/office/powerpoint/2010/main">
        <p14:tracePtLst>
          <p14:tracePt t="2453" x="11710988" y="6692900"/>
          <p14:tracePt t="2459" x="11353800" y="6742113"/>
          <p14:tracePt t="2467" x="10980738" y="6767513"/>
          <p14:tracePt t="2472" x="10674350" y="6767513"/>
          <p14:tracePt t="2480" x="10334625" y="6767513"/>
          <p14:tracePt t="2487" x="9994900" y="6767513"/>
          <p14:tracePt t="2493" x="9712325" y="6767513"/>
          <p14:tracePt t="2501" x="9463088" y="6767513"/>
          <p14:tracePt t="2508" x="9256713" y="6757988"/>
          <p14:tracePt t="2515" x="9040813" y="6724650"/>
          <p14:tracePt t="2522" x="8832850" y="6716713"/>
          <p14:tracePt t="2529" x="8683625" y="6700838"/>
          <p14:tracePt t="2537" x="8493125" y="6692900"/>
          <p14:tracePt t="2542" x="8302625" y="6667500"/>
          <p14:tracePt t="2549" x="8102600" y="6608763"/>
          <p14:tracePt t="2555" x="7929563" y="6542088"/>
          <p14:tracePt t="2563" x="7747000" y="6467475"/>
          <p14:tracePt t="2571" x="7621588" y="6410325"/>
          <p14:tracePt t="2576" x="7472363" y="6335713"/>
          <p14:tracePt t="2584" x="7356475" y="6269038"/>
          <p14:tracePt t="2590" x="7240588" y="6211888"/>
          <p14:tracePt t="2597" x="7165975" y="6127750"/>
          <p14:tracePt t="2604" x="7091363" y="6086475"/>
          <p14:tracePt t="2611" x="7032625" y="6037263"/>
          <p14:tracePt t="2619" x="6999288" y="6003925"/>
          <p14:tracePt t="2625" x="6958013" y="5954713"/>
          <p14:tracePt t="2633" x="6934200" y="5911850"/>
          <p14:tracePt t="2639" x="6916738" y="5880100"/>
          <p14:tracePt t="2646" x="6883400" y="5829300"/>
          <p14:tracePt t="2655" x="6859588" y="5780088"/>
          <p14:tracePt t="2659" x="6834188" y="5721350"/>
          <p14:tracePt t="2667" x="6808788" y="5646738"/>
          <p14:tracePt t="2673" x="6784975" y="5564188"/>
          <p14:tracePt t="2681" x="6775450" y="5464175"/>
          <p14:tracePt t="2688" x="6775450" y="5365750"/>
          <p14:tracePt t="2694" x="6775450" y="5240338"/>
          <p14:tracePt t="2702" x="6784975" y="5149850"/>
          <p14:tracePt t="2708" x="6784975" y="5067300"/>
          <p14:tracePt t="2715" x="6784975" y="5033963"/>
          <p14:tracePt t="2722" x="6792913" y="4992688"/>
          <p14:tracePt t="2729" x="6800850" y="4941888"/>
          <p14:tracePt t="2738" x="6808788" y="4908550"/>
          <p14:tracePt t="2743" x="6818313" y="4892675"/>
          <p14:tracePt t="2750" x="6818313" y="4876800"/>
          <p14:tracePt t="2757" x="6826250" y="4859338"/>
          <p14:tracePt t="2763" x="6834188" y="4851400"/>
          <p14:tracePt t="2771" x="6842125" y="4833938"/>
          <p14:tracePt t="2778" x="6850063" y="4818063"/>
          <p14:tracePt t="2784" x="6859588" y="4810125"/>
          <p14:tracePt t="2791" x="6867525" y="4810125"/>
          <p14:tracePt t="3054" x="6718300" y="4851400"/>
          <p14:tracePt t="3062" x="6469063" y="4918075"/>
          <p14:tracePt t="3068" x="6219825" y="4959350"/>
          <p14:tracePt t="3075" x="5962650" y="4975225"/>
          <p14:tracePt t="3082" x="5705475" y="4975225"/>
          <p14:tracePt t="3089" x="5440363" y="4967288"/>
          <p14:tracePt t="3096" x="5208588" y="4951413"/>
          <p14:tracePt t="3104" x="5000625" y="4941888"/>
          <p14:tracePt t="3109" x="4827588" y="4926013"/>
          <p14:tracePt t="3117" x="4678363" y="4918075"/>
          <p14:tracePt t="3123" x="4537075" y="4892675"/>
          <p14:tracePt t="3130" x="4395788" y="4867275"/>
          <p14:tracePt t="3139" x="4271963" y="4851400"/>
          <p14:tracePt t="3144" x="4171950" y="4826000"/>
          <p14:tracePt t="3152" x="4089400" y="4802188"/>
          <p14:tracePt t="3158" x="3997325" y="4768850"/>
          <p14:tracePt t="3165" x="3940175" y="4743450"/>
          <p14:tracePt t="3172" x="3873500" y="4702175"/>
          <p14:tracePt t="3179" x="3798888" y="4651375"/>
          <p14:tracePt t="3189" x="3748088" y="4619625"/>
          <p14:tracePt t="3193" x="3673475" y="4552950"/>
          <p14:tracePt t="3200" x="3608388" y="4486275"/>
          <p14:tracePt t="3207" x="3557588" y="4437063"/>
          <p14:tracePt t="3214" x="3533775" y="4395788"/>
          <p14:tracePt t="3223" x="3508375" y="4378325"/>
          <p14:tracePt t="3227" x="3482975" y="4337050"/>
          <p14:tracePt t="3235" x="3459163" y="4311650"/>
          <p14:tracePt t="3241" x="3441700" y="4278313"/>
          <p14:tracePt t="3249" x="3416300" y="4254500"/>
          <p14:tracePt t="3255" x="3408363" y="4213225"/>
          <p14:tracePt t="3263" x="3392488" y="4179888"/>
          <p14:tracePt t="3271" x="3375025" y="4129088"/>
          <p14:tracePt t="3276" x="3367088" y="4071938"/>
          <p14:tracePt t="3283" x="3359150" y="4013200"/>
          <p14:tracePt t="3290" x="3341688" y="3956050"/>
          <p14:tracePt t="3297" x="3333750" y="3897313"/>
          <p14:tracePt t="3304" x="3309938" y="3822700"/>
          <p14:tracePt t="3311" x="3309938" y="3756025"/>
          <p14:tracePt t="3318" x="3300413" y="3657600"/>
          <p14:tracePt t="3324" x="3300413" y="3557588"/>
          <p14:tracePt t="3331" x="3300413" y="3475038"/>
          <p14:tracePt t="3339" x="3300413" y="3424238"/>
          <p14:tracePt t="3345" x="3300413" y="3367088"/>
          <p14:tracePt t="3354" x="3300413" y="3292475"/>
          <p14:tracePt t="3359" x="3317875" y="3217863"/>
          <p14:tracePt t="3366" x="3341688" y="3159125"/>
          <p14:tracePt t="3373" x="3359150" y="3084513"/>
          <p14:tracePt t="3379" x="3384550" y="3043238"/>
          <p14:tracePt t="3389" x="3408363" y="2976563"/>
          <p14:tracePt t="3393" x="3441700" y="2919413"/>
          <p14:tracePt t="3401" x="3459163" y="2868613"/>
          <p14:tracePt t="3406" x="3475038" y="2827338"/>
          <p14:tracePt t="3414" x="3500438" y="2778125"/>
          <p14:tracePt t="3421" x="3508375" y="2744788"/>
          <p14:tracePt t="3429" x="3524250" y="2711450"/>
          <p14:tracePt t="3435" x="3541713" y="2678113"/>
          <p14:tracePt t="3442" x="3557588" y="2644775"/>
          <p14:tracePt t="3450" x="3575050" y="2611438"/>
          <p14:tracePt t="3456" x="3590925" y="2579688"/>
          <p14:tracePt t="3463" x="3608388" y="2562225"/>
          <p14:tracePt t="3472" x="3624263" y="2536825"/>
          <p14:tracePt t="3478" x="3632200" y="2520950"/>
          <p14:tracePt t="3485" x="3649663" y="2505075"/>
          <p14:tracePt t="3491" x="3665538" y="2495550"/>
          <p14:tracePt t="3499" x="3683000" y="2479675"/>
          <p14:tracePt t="3505" x="3690938" y="2462213"/>
          <p14:tracePt t="3512" x="3698875" y="2454275"/>
          <p14:tracePt t="3519" x="3706813" y="2446338"/>
          <p14:tracePt t="3526" x="3724275" y="2430463"/>
          <p14:tracePt t="3532" x="3732213" y="2405063"/>
          <p14:tracePt t="3539" x="3748088" y="2387600"/>
          <p14:tracePt t="3547" x="3765550" y="2363788"/>
          <p14:tracePt t="3555" x="3765550" y="2355850"/>
          <p14:tracePt t="3560" x="3781425" y="2330450"/>
          <p14:tracePt t="3567" x="3798888" y="2305050"/>
          <p14:tracePt t="3574" x="3822700" y="2281238"/>
          <p14:tracePt t="3581" x="3840163" y="2247900"/>
          <p14:tracePt t="3589" x="3856038" y="2230438"/>
          <p14:tracePt t="3596" x="3881438" y="2214563"/>
          <p14:tracePt t="3603" x="3889375" y="2197100"/>
          <p14:tracePt t="3609" x="3906838" y="2181225"/>
          <p14:tracePt t="3617" x="3922713" y="2173288"/>
          <p14:tracePt t="3623" x="3940175" y="2163763"/>
          <p14:tracePt t="3639" x="3948113" y="2155825"/>
          <p14:tracePt t="3644" x="3956050" y="2147888"/>
          <p14:tracePt t="3651" x="3963988" y="2147888"/>
          <p14:tracePt t="3657" x="3973513" y="2130425"/>
          <p14:tracePt t="3664" x="3989388" y="2130425"/>
          <p14:tracePt t="3672" x="3997325" y="2122488"/>
          <p14:tracePt t="3678" x="4014788" y="2114550"/>
          <p14:tracePt t="3685" x="4038600" y="2106613"/>
          <p14:tracePt t="3692" x="4064000" y="2089150"/>
          <p14:tracePt t="3698" x="4079875" y="2089150"/>
          <p14:tracePt t="3705" x="4122738" y="2081213"/>
          <p14:tracePt t="3713" x="4171950" y="2065338"/>
          <p14:tracePt t="3722" x="4246563" y="2039938"/>
          <p14:tracePt t="3726" x="4321175" y="2024063"/>
          <p14:tracePt t="3733" x="4379913" y="2006600"/>
          <p14:tracePt t="3740" x="4437063" y="1990725"/>
          <p14:tracePt t="3748" x="4470400" y="1981200"/>
          <p14:tracePt t="3755" x="4478338" y="1981200"/>
          <p14:tracePt t="3761" x="4503738" y="1981200"/>
          <p14:tracePt t="3768" x="4511675" y="1981200"/>
          <p14:tracePt t="3781" x="4519613" y="1981200"/>
          <p14:tracePt t="3788" x="4529138" y="1981200"/>
          <p14:tracePt t="3795" x="4537075" y="1981200"/>
          <p14:tracePt t="3809" x="4545013" y="1981200"/>
          <p14:tracePt t="3817" x="4552950" y="1981200"/>
          <p14:tracePt t="3823" x="4560888" y="1981200"/>
          <p14:tracePt t="3831" x="4586288" y="1981200"/>
          <p14:tracePt t="3839" x="4594225" y="1990725"/>
          <p14:tracePt t="3844" x="4619625" y="1998663"/>
          <p14:tracePt t="3851" x="4652963" y="1998663"/>
          <p14:tracePt t="3858" x="4678363" y="2014538"/>
          <p14:tracePt t="3865" x="4694238" y="2024063"/>
          <p14:tracePt t="3872" x="4727575" y="2039938"/>
          <p14:tracePt t="3878" x="4752975" y="2047875"/>
          <p14:tracePt t="3886" x="4786313" y="2065338"/>
          <p14:tracePt t="3892" x="4810125" y="2073275"/>
          <p14:tracePt t="3900" x="4843463" y="2081213"/>
          <p14:tracePt t="3907" x="4868863" y="2106613"/>
          <p14:tracePt t="3913" x="4902200" y="2122488"/>
          <p14:tracePt t="3922" x="4918075" y="2139950"/>
          <p14:tracePt t="3928" x="4951413" y="2155825"/>
          <p14:tracePt t="3934" x="4992688" y="2173288"/>
          <p14:tracePt t="3941" x="5018088" y="2181225"/>
          <p14:tracePt t="3948" x="5059363" y="2197100"/>
          <p14:tracePt t="3955" x="5092700" y="2214563"/>
          <p14:tracePt t="3962" x="5133975" y="2238375"/>
          <p14:tracePt t="3968" x="5200650" y="2255838"/>
          <p14:tracePt t="3975" x="5257800" y="2271713"/>
          <p14:tracePt t="3983" x="5316538" y="2289175"/>
          <p14:tracePt t="3989" x="5373688" y="2305050"/>
          <p14:tracePt t="3996" x="5416550" y="2305050"/>
          <p14:tracePt t="4004" x="5465763" y="2312988"/>
          <p14:tracePt t="4010" x="5524500" y="2322513"/>
          <p14:tracePt t="4017" x="5573713" y="2322513"/>
          <p14:tracePt t="4024" x="5630863" y="2322513"/>
          <p14:tracePt t="4032" x="5689600" y="2322513"/>
          <p14:tracePt t="4040" x="5730875" y="2322513"/>
          <p14:tracePt t="4045" x="5772150" y="2322513"/>
          <p14:tracePt t="4052" x="5813425" y="2322513"/>
          <p14:tracePt t="4058" x="5864225" y="2322513"/>
          <p14:tracePt t="4065" x="5913438" y="2322513"/>
          <p14:tracePt t="4072" x="5954713" y="2322513"/>
          <p14:tracePt t="4079" x="6005513" y="2322513"/>
          <p14:tracePt t="4089" x="6046788" y="2322513"/>
          <p14:tracePt t="4093" x="6088063" y="2322513"/>
          <p14:tracePt t="4101" x="6129338" y="2322513"/>
          <p14:tracePt t="4107" x="6170613" y="2322513"/>
          <p14:tracePt t="4114" x="6211888" y="2322513"/>
          <p14:tracePt t="4122" x="6245225" y="2330450"/>
          <p14:tracePt t="4128" x="6278563" y="2338388"/>
          <p14:tracePt t="4135" x="6303963" y="2346325"/>
          <p14:tracePt t="4141" x="6337300" y="2355850"/>
          <p14:tracePt t="4148" x="6369050" y="2371725"/>
          <p14:tracePt t="4155" x="6394450" y="2379663"/>
          <p14:tracePt t="4162" x="6402388" y="2397125"/>
          <p14:tracePt t="4169" x="6419850" y="2405063"/>
          <p14:tracePt t="4177" x="6435725" y="2413000"/>
          <p14:tracePt t="4183" x="6461125" y="2420938"/>
          <p14:tracePt t="4190" x="6469063" y="2438400"/>
          <p14:tracePt t="4199" x="6477000" y="2454275"/>
          <p14:tracePt t="4205" x="6494463" y="2479675"/>
          <p14:tracePt t="4212" x="6518275" y="2513013"/>
          <p14:tracePt t="4222" x="6527800" y="2554288"/>
          <p14:tracePt t="4224" x="6535738" y="2603500"/>
          <p14:tracePt t="4232" x="6561138" y="2670175"/>
          <p14:tracePt t="4240" x="6569075" y="2744788"/>
          <p14:tracePt t="4246" x="6577013" y="2819400"/>
          <p14:tracePt t="4255" x="6592888" y="2886075"/>
          <p14:tracePt t="4259" x="6602413" y="2960688"/>
          <p14:tracePt t="4267" x="6602413" y="3017838"/>
          <p14:tracePt t="4274" x="6602413" y="3068638"/>
          <p14:tracePt t="4280" x="6610350" y="3143250"/>
          <p14:tracePt t="4289" x="6610350" y="3200400"/>
          <p14:tracePt t="4294" x="6610350" y="3259138"/>
          <p14:tracePt t="4302" x="6610350" y="3316288"/>
          <p14:tracePt t="4308" x="6602413" y="3375025"/>
          <p14:tracePt t="4315" x="6584950" y="3433763"/>
          <p14:tracePt t="4322" x="6543675" y="3490913"/>
          <p14:tracePt t="4329" x="6518275" y="3565525"/>
          <p14:tracePt t="4336" x="6469063" y="3640138"/>
          <p14:tracePt t="4342" x="6402388" y="3732213"/>
          <p14:tracePt t="4350" x="6361113" y="3822700"/>
          <p14:tracePt t="4356" x="6303963" y="3897313"/>
          <p14:tracePt t="4364" x="6261100" y="3956050"/>
          <p14:tracePt t="4372" x="6237288" y="4021138"/>
          <p14:tracePt t="4377" x="6203950" y="4071938"/>
          <p14:tracePt t="4384" x="6162675" y="4121150"/>
          <p14:tracePt t="4391" x="6137275" y="4179888"/>
          <p14:tracePt t="4398" x="6096000" y="4229100"/>
          <p14:tracePt t="4405" x="6054725" y="4278313"/>
          <p14:tracePt t="4413" x="6013450" y="4329113"/>
          <p14:tracePt t="4419" x="5962650" y="4378325"/>
          <p14:tracePt t="4429" x="5913438" y="4445000"/>
          <p14:tracePt t="4432" x="5864225" y="4494213"/>
          <p14:tracePt t="4442" x="5813425" y="4535488"/>
          <p14:tracePt t="4447" x="5772150" y="4560888"/>
          <p14:tracePt t="4455" x="5738813" y="4586288"/>
          <p14:tracePt t="4462" x="5715000" y="4610100"/>
          <p14:tracePt t="4467" x="5664200" y="4651375"/>
          <p14:tracePt t="4474" x="5630863" y="4676775"/>
          <p14:tracePt t="4482" x="5581650" y="4710113"/>
          <p14:tracePt t="4489" x="5556250" y="4735513"/>
          <p14:tracePt t="4495" x="5507038" y="4759325"/>
          <p14:tracePt t="4502" x="5473700" y="4776788"/>
          <p14:tracePt t="4509" x="5424488" y="4792663"/>
          <p14:tracePt t="4516" x="5391150" y="4810125"/>
          <p14:tracePt t="4522" x="5357813" y="4818063"/>
          <p14:tracePt t="4529" x="5324475" y="4833938"/>
          <p14:tracePt t="4539" x="5299075" y="4833938"/>
          <p14:tracePt t="4544" x="5267325" y="4843463"/>
          <p14:tracePt t="4550" x="5241925" y="4851400"/>
          <p14:tracePt t="4557" x="5216525" y="4851400"/>
          <p14:tracePt t="4564" x="5192713" y="4851400"/>
          <p14:tracePt t="4573" x="5159375" y="4851400"/>
          <p14:tracePt t="4578" x="5126038" y="4851400"/>
          <p14:tracePt t="4585" x="5084763" y="4851400"/>
          <p14:tracePt t="4591" x="5051425" y="4851400"/>
          <p14:tracePt t="4599" x="5010150" y="4851400"/>
          <p14:tracePt t="4606" x="4967288" y="4843463"/>
          <p14:tracePt t="4613" x="4935538" y="4843463"/>
          <p14:tracePt t="4620" x="4892675" y="4833938"/>
          <p14:tracePt t="4627" x="4843463" y="4826000"/>
          <p14:tracePt t="4633" x="4786313" y="4818063"/>
          <p14:tracePt t="4640" x="4719638" y="4792663"/>
          <p14:tracePt t="4647" x="4668838" y="4776788"/>
          <p14:tracePt t="4655" x="4611688" y="4768850"/>
          <p14:tracePt t="4661" x="4552950" y="4735513"/>
          <p14:tracePt t="4668" x="4486275" y="4718050"/>
          <p14:tracePt t="4674" x="4445000" y="4702175"/>
          <p14:tracePt t="4682" x="4395788" y="4668838"/>
          <p14:tracePt t="4689" x="4362450" y="4651375"/>
          <p14:tracePt t="4695" x="4313238" y="4627563"/>
          <p14:tracePt t="4703" x="4279900" y="4594225"/>
          <p14:tracePt t="4709" x="4238625" y="4568825"/>
          <p14:tracePt t="4717" x="4205288" y="4535488"/>
          <p14:tracePt t="4724" x="4164013" y="4502150"/>
          <p14:tracePt t="4731" x="4113213" y="4460875"/>
          <p14:tracePt t="4740" x="4079875" y="4427538"/>
          <p14:tracePt t="4743" x="4030663" y="4386263"/>
          <p14:tracePt t="4751" x="3981450" y="4337050"/>
          <p14:tracePt t="4758" x="3940175" y="4287838"/>
          <p14:tracePt t="4765" x="3914775" y="4254500"/>
          <p14:tracePt t="4772" x="3881438" y="4213225"/>
          <p14:tracePt t="4778" x="3865563" y="4179888"/>
          <p14:tracePt t="4786" x="3848100" y="4146550"/>
          <p14:tracePt t="4792" x="3832225" y="4121150"/>
          <p14:tracePt t="4799" x="3814763" y="4087813"/>
          <p14:tracePt t="4806" x="3806825" y="4064000"/>
          <p14:tracePt t="4814" x="3790950" y="4046538"/>
          <p14:tracePt t="4822" x="3781425" y="4021138"/>
          <p14:tracePt t="4827" x="3765550" y="3989388"/>
          <p14:tracePt t="4834" x="3740150" y="3956050"/>
          <p14:tracePt t="4841" x="3724275" y="3914775"/>
          <p14:tracePt t="4847" x="3698875" y="3881438"/>
          <p14:tracePt t="4855" x="3683000" y="3848100"/>
          <p14:tracePt t="4862" x="3673475" y="3822700"/>
          <p14:tracePt t="4869" x="3657600" y="3806825"/>
          <p14:tracePt t="4875" x="3641725" y="3781425"/>
          <p14:tracePt t="4883" x="3632200" y="3765550"/>
          <p14:tracePt t="4891" x="3624263" y="3740150"/>
          <p14:tracePt t="4897" x="3608388" y="3732213"/>
          <p14:tracePt t="4905" x="3598863" y="3706813"/>
          <p14:tracePt t="4911" x="3590925" y="3681413"/>
          <p14:tracePt t="4918" x="3590925" y="3665538"/>
          <p14:tracePt t="4925" x="3582988" y="3648075"/>
          <p14:tracePt t="4932" x="3575050" y="3632200"/>
          <p14:tracePt t="4939" x="3575050" y="3606800"/>
          <p14:tracePt t="4946" x="3567113" y="3582988"/>
          <p14:tracePt t="4952" x="3567113" y="3565525"/>
          <p14:tracePt t="4959" x="3567113" y="3549650"/>
          <p14:tracePt t="4967" x="3557588" y="3541713"/>
          <p14:tracePt t="4974" x="3557588" y="3524250"/>
          <p14:tracePt t="4980" x="3549650" y="3498850"/>
          <p14:tracePt t="4989" x="3549650" y="3467100"/>
          <p14:tracePt t="4994" x="3549650" y="3449638"/>
          <p14:tracePt t="5001" x="3549650" y="3416300"/>
          <p14:tracePt t="5008" x="3549650" y="3382963"/>
          <p14:tracePt t="5016" x="3557588" y="3325813"/>
          <p14:tracePt t="5022" x="3557588" y="3284538"/>
          <p14:tracePt t="5029" x="3567113" y="3241675"/>
          <p14:tracePt t="5037" x="3575050" y="3217863"/>
          <p14:tracePt t="5044" x="3590925" y="3192463"/>
          <p14:tracePt t="5051" x="3590925" y="3167063"/>
          <p14:tracePt t="5057" x="3598863" y="3151188"/>
          <p14:tracePt t="5064" x="3608388" y="3135313"/>
          <p14:tracePt t="5072" x="3624263" y="3109913"/>
          <p14:tracePt t="5079" x="3641725" y="3084513"/>
          <p14:tracePt t="5085" x="3649663" y="3060700"/>
          <p14:tracePt t="5091" x="3657600" y="3043238"/>
          <p14:tracePt t="5099" x="3673475" y="3027363"/>
          <p14:tracePt t="5105" x="3698875" y="3001963"/>
          <p14:tracePt t="5112" x="3724275" y="2976563"/>
          <p14:tracePt t="5119" x="3748088" y="2943225"/>
          <p14:tracePt t="5127" x="3790950" y="2901950"/>
          <p14:tracePt t="5133" x="3832225" y="2852738"/>
          <p14:tracePt t="5139" x="3865563" y="2803525"/>
          <p14:tracePt t="5147" x="3914775" y="2770188"/>
          <p14:tracePt t="5154" x="3963988" y="2711450"/>
          <p14:tracePt t="5160" x="4005263" y="2686050"/>
          <p14:tracePt t="5168" x="4056063" y="2644775"/>
          <p14:tracePt t="5174" x="4105275" y="2620963"/>
          <p14:tracePt t="5181" x="4154488" y="2587625"/>
          <p14:tracePt t="5189" x="4197350" y="2562225"/>
          <p14:tracePt t="5196" x="4262438" y="2528888"/>
          <p14:tracePt t="5202" x="4329113" y="2513013"/>
          <p14:tracePt t="5209" x="4379913" y="2505075"/>
          <p14:tracePt t="5217" x="4454525" y="2487613"/>
          <p14:tracePt t="5224" x="4519613" y="2471738"/>
          <p14:tracePt t="5231" x="4594225" y="2462213"/>
          <p14:tracePt t="5240" x="4678363" y="2446338"/>
          <p14:tracePt t="5244" x="4752975" y="2446338"/>
          <p14:tracePt t="5251" x="4810125" y="2438400"/>
          <p14:tracePt t="5258" x="4876800" y="2438400"/>
          <p14:tracePt t="5265" x="4935538" y="2438400"/>
          <p14:tracePt t="5272" x="4992688" y="2438400"/>
          <p14:tracePt t="5279" x="5033963" y="2438400"/>
          <p14:tracePt t="5286" x="5092700" y="2438400"/>
          <p14:tracePt t="5292" x="5126038" y="2446338"/>
          <p14:tracePt t="5300" x="5167313" y="2454275"/>
          <p14:tracePt t="5307" x="5208588" y="2462213"/>
          <p14:tracePt t="5314" x="5257800" y="2479675"/>
          <p14:tracePt t="5322" x="5291138" y="2479675"/>
          <p14:tracePt t="5327" x="5332413" y="2505075"/>
          <p14:tracePt t="5334" x="5383213" y="2520950"/>
          <p14:tracePt t="5341" x="5416550" y="2536825"/>
          <p14:tracePt t="5348" x="5448300" y="2554288"/>
          <p14:tracePt t="5355" x="5491163" y="2579688"/>
          <p14:tracePt t="5362" x="5532438" y="2603500"/>
          <p14:tracePt t="5369" x="5573713" y="2628900"/>
          <p14:tracePt t="5375" x="5607050" y="2654300"/>
          <p14:tracePt t="5382" x="5640388" y="2678113"/>
          <p14:tracePt t="5390" x="5673725" y="2695575"/>
          <p14:tracePt t="5397" x="5689600" y="2711450"/>
          <p14:tracePt t="5405" x="5715000" y="2728913"/>
          <p14:tracePt t="5410" x="5738813" y="2744788"/>
          <p14:tracePt t="5417" x="5764213" y="2770188"/>
          <p14:tracePt t="5425" x="5772150" y="2786063"/>
          <p14:tracePt t="5431" x="5789613" y="2794000"/>
          <p14:tracePt t="5439" x="5805488" y="2811463"/>
          <p14:tracePt t="5445" x="5830888" y="2836863"/>
          <p14:tracePt t="5453" x="5854700" y="2860675"/>
          <p14:tracePt t="5459" x="5880100" y="2894013"/>
          <p14:tracePt t="5466" x="5897563" y="2927350"/>
          <p14:tracePt t="5473" x="5921375" y="2968625"/>
          <p14:tracePt t="5479" x="5954713" y="3027363"/>
          <p14:tracePt t="5486" x="5995988" y="3076575"/>
          <p14:tracePt t="5493" x="6029325" y="3151188"/>
          <p14:tracePt t="5500" x="6054725" y="3200400"/>
          <p14:tracePt t="5507" x="6088063" y="3259138"/>
          <p14:tracePt t="5514" x="6103938" y="3292475"/>
          <p14:tracePt t="5523" x="6121400" y="3341688"/>
          <p14:tracePt t="5528" x="6129338" y="3375025"/>
          <p14:tracePt t="5534" x="6145213" y="3408363"/>
          <p14:tracePt t="5541" x="6154738" y="3441700"/>
          <p14:tracePt t="5548" x="6170613" y="3467100"/>
          <p14:tracePt t="5556" x="6178550" y="3482975"/>
          <p14:tracePt t="5563" x="6186488" y="3508375"/>
          <p14:tracePt t="5569" x="6196013" y="3532188"/>
          <p14:tracePt t="5576" x="6196013" y="3557588"/>
          <p14:tracePt t="5583" x="6203950" y="3573463"/>
          <p14:tracePt t="5591" x="6203950" y="3606800"/>
          <p14:tracePt t="5597" x="6211888" y="3632200"/>
          <p14:tracePt t="5605" x="6211888" y="3657600"/>
          <p14:tracePt t="5611" x="6211888" y="3681413"/>
          <p14:tracePt t="5618" x="6211888" y="3706813"/>
          <p14:tracePt t="5625" x="6211888" y="3732213"/>
          <p14:tracePt t="5633" x="6211888" y="3748088"/>
          <p14:tracePt t="5639" x="6211888" y="3773488"/>
          <p14:tracePt t="5646" x="6211888" y="3797300"/>
          <p14:tracePt t="5653" x="6203950" y="3814763"/>
          <p14:tracePt t="5659" x="6203950" y="3830638"/>
          <p14:tracePt t="5667" x="6196013" y="3848100"/>
          <p14:tracePt t="5681" x="6196013" y="3856038"/>
          <p14:tracePt t="5689" x="6196013" y="3863975"/>
          <p14:tracePt t="5694" x="6196013" y="3871913"/>
          <p14:tracePt t="5702" x="6186488" y="3871913"/>
          <p14:tracePt t="5707" x="6186488" y="3881438"/>
          <p14:tracePt t="5723" x="6186488" y="3889375"/>
          <p14:tracePt t="5756" x="6186488" y="3897313"/>
          <p14:tracePt t="5770" x="6186488" y="3905250"/>
          <p14:tracePt t="5874" x="6178550" y="3905250"/>
          <p14:tracePt t="5896" x="6178550" y="3914775"/>
          <p14:tracePt t="5902" x="6170613" y="3914775"/>
          <p14:tracePt t="5908" x="6162675" y="3914775"/>
          <p14:tracePt t="5923" x="6145213" y="3922713"/>
          <p14:tracePt t="5930" x="6121400" y="3938588"/>
          <p14:tracePt t="5936" x="6088063" y="3946525"/>
          <p14:tracePt t="5943" x="6070600" y="3971925"/>
          <p14:tracePt t="5951" x="6029325" y="3989388"/>
          <p14:tracePt t="5957" x="5988050" y="4005263"/>
          <p14:tracePt t="5964" x="5954713" y="4021138"/>
          <p14:tracePt t="5972" x="5921375" y="4030663"/>
          <p14:tracePt t="5978" x="5897563" y="4046538"/>
          <p14:tracePt t="5984" x="5864225" y="4054475"/>
          <p14:tracePt t="5991" x="5830888" y="4064000"/>
          <p14:tracePt t="5998" x="5797550" y="4071938"/>
          <p14:tracePt t="6005" x="5772150" y="4079875"/>
          <p14:tracePt t="6013" x="5748338" y="4087813"/>
          <p14:tracePt t="6019" x="5722938" y="4087813"/>
          <p14:tracePt t="6026" x="5697538" y="4097338"/>
          <p14:tracePt t="6033" x="5681663" y="4097338"/>
          <p14:tracePt t="6041" x="5656263" y="4105275"/>
          <p14:tracePt t="6046" x="5630863" y="4105275"/>
          <p14:tracePt t="6055" x="5622925" y="4105275"/>
          <p14:tracePt t="6061" x="5607050" y="4105275"/>
          <p14:tracePt t="6068" x="5589588" y="4105275"/>
          <p14:tracePt t="6074" x="5581650" y="4105275"/>
          <p14:tracePt t="6082" x="5573713" y="4105275"/>
          <p14:tracePt t="6090" x="5565775" y="4113213"/>
          <p14:tracePt t="6103" x="5556250" y="4113213"/>
          <p14:tracePt t="6109" x="5548313" y="4113213"/>
          <p14:tracePt t="6130" x="5540375" y="4113213"/>
          <p14:tracePt t="6151" x="5532438" y="4113213"/>
          <p14:tracePt t="6165" x="5524500" y="4113213"/>
          <p14:tracePt t="6427" x="5532438" y="4113213"/>
          <p14:tracePt t="6441" x="5540375" y="4113213"/>
          <p14:tracePt t="6447" x="5540375" y="4105275"/>
          <p14:tracePt t="6455" x="5540375" y="4097338"/>
          <p14:tracePt t="6461" x="5556250" y="4079875"/>
          <p14:tracePt t="6469" x="5565775" y="4064000"/>
          <p14:tracePt t="6476" x="5581650" y="4038600"/>
          <p14:tracePt t="6482" x="5589588" y="4013200"/>
          <p14:tracePt t="6489" x="5607050" y="3997325"/>
          <p14:tracePt t="6497" x="5622925" y="3963988"/>
          <p14:tracePt t="6503" x="5622925" y="3938588"/>
          <p14:tracePt t="6510" x="5640388" y="3914775"/>
          <p14:tracePt t="6520" x="5656263" y="3889375"/>
          <p14:tracePt t="6524" x="5673725" y="3871913"/>
          <p14:tracePt t="6531" x="5689600" y="3848100"/>
          <p14:tracePt t="6538" x="5715000" y="3822700"/>
          <p14:tracePt t="6545" x="5730875" y="3797300"/>
          <p14:tracePt t="6552" x="5738813" y="3773488"/>
          <p14:tracePt t="6559" x="5748338" y="3765550"/>
          <p14:tracePt t="6566" x="5764213" y="3748088"/>
          <p14:tracePt t="6572" x="5789613" y="3732213"/>
          <p14:tracePt t="6579" x="5805488" y="3714750"/>
          <p14:tracePt t="6586" x="5813425" y="3706813"/>
          <p14:tracePt t="6594" x="5830888" y="3690938"/>
          <p14:tracePt t="6601" x="5846763" y="3690938"/>
          <p14:tracePt t="6607" x="5854700" y="3673475"/>
          <p14:tracePt t="6614" x="5864225" y="3665538"/>
          <p14:tracePt t="6621" x="5880100" y="3657600"/>
          <p14:tracePt t="6628" x="5888038" y="3648075"/>
          <p14:tracePt t="6636" x="5897563" y="3648075"/>
          <p14:tracePt t="6642" x="5905500" y="3648075"/>
          <p14:tracePt t="6649" x="5921375" y="3640138"/>
          <p14:tracePt t="6656" x="5921375" y="3632200"/>
          <p14:tracePt t="6663" x="5930900" y="3632200"/>
          <p14:tracePt t="6670" x="5938838" y="3632200"/>
          <p14:tracePt t="6686" x="5946775" y="3624263"/>
          <p14:tracePt t="6697" x="5954713" y="3624263"/>
          <p14:tracePt t="6704" x="5962650" y="3616325"/>
          <p14:tracePt t="6720" x="5972175" y="3606800"/>
          <p14:tracePt t="6733" x="5980113" y="3606800"/>
          <p14:tracePt t="6746" x="5980113" y="3598863"/>
          <p14:tracePt t="6760" x="5988050" y="3598863"/>
          <p14:tracePt t="6770" x="5988050" y="3590925"/>
          <p14:tracePt t="6774" x="5995988" y="3590925"/>
          <p14:tracePt t="6787" x="6005513" y="3590925"/>
          <p14:tracePt t="6795" x="6005513" y="3582988"/>
          <p14:tracePt t="6803" x="6005513" y="3573463"/>
          <p14:tracePt t="6808" x="6005513" y="3565525"/>
          <p14:tracePt t="6822" x="6013450" y="3557588"/>
          <p14:tracePt t="6829" x="6013450" y="3549650"/>
          <p14:tracePt t="6837" x="6021388" y="3549650"/>
          <p14:tracePt t="6843" x="6021388" y="3541713"/>
          <p14:tracePt t="6850" x="6021388" y="3532188"/>
          <p14:tracePt t="6857" x="6021388" y="3524250"/>
          <p14:tracePt t="6864" x="6029325" y="3516313"/>
          <p14:tracePt t="6871" x="6029325" y="3508375"/>
          <p14:tracePt t="6886" x="6037263" y="3490913"/>
          <p14:tracePt t="6891" x="6037263" y="3482975"/>
          <p14:tracePt t="6898" x="6046788" y="3482975"/>
          <p14:tracePt t="6905" x="6046788" y="3475038"/>
          <p14:tracePt t="6913" x="6046788" y="3457575"/>
          <p14:tracePt t="6927" x="6054725" y="3449638"/>
          <p14:tracePt t="6933" x="6054725" y="3441700"/>
          <p14:tracePt t="6939" x="6062663" y="3433763"/>
          <p14:tracePt t="6947" x="6062663" y="3424238"/>
          <p14:tracePt t="6954" x="6070600" y="3416300"/>
          <p14:tracePt t="6960" x="6070600" y="3408363"/>
          <p14:tracePt t="6974" x="6070600" y="3400425"/>
          <p14:tracePt t="6982" x="6070600" y="3390900"/>
          <p14:tracePt t="7009" x="6070600" y="3382963"/>
          <p14:tracePt t="7023" x="6070600" y="3375025"/>
          <p14:tracePt t="10074" x="5980113" y="3325813"/>
          <p14:tracePt t="10080" x="5864225" y="3251200"/>
          <p14:tracePt t="10087" x="5789613" y="3209925"/>
          <p14:tracePt t="10094" x="5715000" y="3167063"/>
          <p14:tracePt t="10104" x="5664200" y="3125788"/>
          <p14:tracePt t="10107" x="5614988" y="3101975"/>
          <p14:tracePt t="10115" x="5565775" y="3060700"/>
          <p14:tracePt t="10121" x="5532438" y="3009900"/>
          <p14:tracePt t="10128" x="5473700" y="2960688"/>
          <p14:tracePt t="10137" x="5440363" y="2911475"/>
          <p14:tracePt t="10143" x="5399088" y="2860675"/>
          <p14:tracePt t="10149" x="5373688" y="2819400"/>
          <p14:tracePt t="10156" x="5341938" y="2786063"/>
          <p14:tracePt t="10162" x="5324475" y="2752725"/>
          <p14:tracePt t="10170" x="5316538" y="2728913"/>
          <p14:tracePt t="10177" x="5299075" y="2703513"/>
          <p14:tracePt t="10184" x="5299075" y="2678113"/>
          <p14:tracePt t="10191" x="5291138" y="2670175"/>
          <p14:tracePt t="10197" x="5283200" y="2654300"/>
          <p14:tracePt t="10205" x="5275263" y="2636838"/>
          <p14:tracePt t="10220" x="5275263" y="2628900"/>
          <p14:tracePt t="10226" x="5275263" y="2620963"/>
          <p14:tracePt t="10253" x="5275263" y="2611438"/>
          <p14:tracePt t="10268" x="5275263" y="2603500"/>
          <p14:tracePt t="10288" x="5275263" y="2595563"/>
          <p14:tracePt t="10371" x="5267325" y="2595563"/>
          <p14:tracePt t="10392" x="5257800" y="2587625"/>
          <p14:tracePt t="10398" x="5233988" y="2587625"/>
          <p14:tracePt t="10405" x="5192713" y="2579688"/>
          <p14:tracePt t="10412" x="5149850" y="2562225"/>
          <p14:tracePt t="10420" x="5075238" y="2546350"/>
          <p14:tracePt t="10426" x="5000625" y="2536825"/>
          <p14:tracePt t="10433" x="4943475" y="2528888"/>
          <p14:tracePt t="10440" x="4902200" y="2513013"/>
          <p14:tracePt t="10448" x="4868863" y="2505075"/>
          <p14:tracePt t="10454" x="4843463" y="2505075"/>
          <p14:tracePt t="10461" x="4818063" y="2495550"/>
          <p14:tracePt t="10467" x="4810125" y="2495550"/>
          <p14:tracePt t="10474" x="4794250" y="2487613"/>
          <p14:tracePt t="10488" x="4786313" y="2487613"/>
          <p14:tracePt t="10516" x="4776788" y="2487613"/>
          <p14:tracePt t="10537" x="4768850" y="2487613"/>
          <p14:tracePt t="10557" x="4760913" y="2487613"/>
          <p14:tracePt t="10565" x="4743450" y="2487613"/>
          <p14:tracePt t="10578" x="4735513" y="2487613"/>
          <p14:tracePt t="10588" x="4727575" y="2487613"/>
          <p14:tracePt t="10599" x="4719638" y="2487613"/>
          <p14:tracePt t="10605" x="4711700" y="2487613"/>
          <p14:tracePt t="10613" x="4711700" y="2479675"/>
          <p14:tracePt t="11042" x="4711700" y="2446338"/>
          <p14:tracePt t="11050" x="4702175" y="2405063"/>
          <p14:tracePt t="11056" x="4702175" y="2322513"/>
          <p14:tracePt t="11063" x="4702175" y="2247900"/>
          <p14:tracePt t="11070" x="4702175" y="2181225"/>
          <p14:tracePt t="11077" x="4711700" y="2106613"/>
          <p14:tracePt t="11083" x="4727575" y="2047875"/>
          <p14:tracePt t="11091" x="4743450" y="1998663"/>
          <p14:tracePt t="11098" x="4760913" y="1957388"/>
          <p14:tracePt t="11105" x="4776788" y="1906588"/>
          <p14:tracePt t="11112" x="4802188" y="1857375"/>
          <p14:tracePt t="11118" x="4818063" y="1824038"/>
          <p14:tracePt t="11125" x="4843463" y="1774825"/>
          <p14:tracePt t="11132" x="4860925" y="1741488"/>
          <p14:tracePt t="11139" x="4876800" y="1708150"/>
          <p14:tracePt t="11148" x="4902200" y="1682750"/>
          <p14:tracePt t="11153" x="4918075" y="1651000"/>
          <p14:tracePt t="11160" x="4951413" y="1617663"/>
          <p14:tracePt t="11167" x="4976813" y="1592263"/>
          <p14:tracePt t="11173" x="4984750" y="1566863"/>
          <p14:tracePt t="11181" x="5000625" y="1543050"/>
          <p14:tracePt t="11187" x="5018088" y="1517650"/>
          <p14:tracePt t="11194" x="5033963" y="1509713"/>
          <p14:tracePt t="11201" x="5041900" y="1484313"/>
          <p14:tracePt t="11215" x="5067300" y="1443038"/>
          <p14:tracePt t="11223" x="5067300" y="1435100"/>
          <p14:tracePt t="11232" x="5075238" y="1409700"/>
          <p14:tracePt t="11236" x="5092700" y="1393825"/>
          <p14:tracePt t="11243" x="5100638" y="1376363"/>
          <p14:tracePt t="11251" x="5118100" y="1368425"/>
          <p14:tracePt t="11257" x="5126038" y="1350963"/>
          <p14:tracePt t="11264" x="5126038" y="1327150"/>
          <p14:tracePt t="11271" x="5133975" y="1309688"/>
          <p14:tracePt t="11278" x="5149850" y="1301750"/>
          <p14:tracePt t="11284" x="5159375" y="1293813"/>
          <p14:tracePt t="11292" x="5167313" y="1276350"/>
          <p14:tracePt t="11298" x="5175250" y="1268413"/>
          <p14:tracePt t="11305" x="5183188" y="1260475"/>
          <p14:tracePt t="11315" x="5192713" y="1252538"/>
          <p14:tracePt t="11326" x="5200650" y="1244600"/>
          <p14:tracePt t="11333" x="5200650" y="1235075"/>
          <p14:tracePt t="11340" x="5208588" y="1235075"/>
          <p14:tracePt t="11348" x="5208588" y="1227138"/>
          <p14:tracePt t="11361" x="5216525" y="1227138"/>
          <p14:tracePt t="11416" x="5224463" y="1227138"/>
          <p14:tracePt t="11501" x="5233988" y="1227138"/>
          <p14:tracePt t="11527" x="5241925" y="1227138"/>
          <p14:tracePt t="11534" x="5249863" y="1227138"/>
          <p14:tracePt t="11541" x="5257800" y="1227138"/>
          <p14:tracePt t="11548" x="5267325" y="1235075"/>
          <p14:tracePt t="11555" x="5291138" y="1244600"/>
          <p14:tracePt t="11565" x="5324475" y="1252538"/>
          <p14:tracePt t="11569" x="5357813" y="1268413"/>
          <p14:tracePt t="11576" x="5399088" y="1276350"/>
          <p14:tracePt t="11583" x="5448300" y="1285875"/>
          <p14:tracePt t="11590" x="5481638" y="1301750"/>
          <p14:tracePt t="11599" x="5514975" y="1301750"/>
          <p14:tracePt t="11604" x="5565775" y="1309688"/>
          <p14:tracePt t="11610" x="5622925" y="1319213"/>
          <p14:tracePt t="11618" x="5681663" y="1319213"/>
          <p14:tracePt t="11624" x="5738813" y="1327150"/>
          <p14:tracePt t="11632" x="5780088" y="1327150"/>
          <p14:tracePt t="11638" x="5838825" y="1343025"/>
          <p14:tracePt t="11648" x="5880100" y="1343025"/>
          <p14:tracePt t="11652" x="5938838" y="1350963"/>
          <p14:tracePt t="11659" x="5980113" y="1350963"/>
          <p14:tracePt t="11666" x="6037263" y="1350963"/>
          <p14:tracePt t="11674" x="6088063" y="1360488"/>
          <p14:tracePt t="11681" x="6129338" y="1368425"/>
          <p14:tracePt t="11687" x="6162675" y="1368425"/>
          <p14:tracePt t="11694" x="6186488" y="1368425"/>
          <p14:tracePt t="11700" x="6211888" y="1376363"/>
          <p14:tracePt t="11708" x="6237288" y="1376363"/>
          <p14:tracePt t="11715" x="6261100" y="1376363"/>
          <p14:tracePt t="11722" x="6278563" y="1384300"/>
          <p14:tracePt t="11728" x="6294438" y="1384300"/>
          <p14:tracePt t="11735" x="6303963" y="1393825"/>
          <p14:tracePt t="11742" x="6311900" y="1393825"/>
          <p14:tracePt t="11749" x="6319838" y="1393825"/>
          <p14:tracePt t="11765" x="6327775" y="1393825"/>
          <p14:tracePt t="11777" x="6337300" y="1393825"/>
          <p14:tracePt t="11798" x="6345238" y="1393825"/>
          <p14:tracePt t="11832" x="6353175" y="1393825"/>
          <p14:tracePt t="11848" x="6361113" y="1393825"/>
          <p14:tracePt t="11860" x="6369050" y="1393825"/>
          <p14:tracePt t="13119" x="6411913" y="1384300"/>
          <p14:tracePt t="13127" x="6461125" y="1350963"/>
          <p14:tracePt t="13133" x="6518275" y="1335088"/>
          <p14:tracePt t="13140" x="6569075" y="1309688"/>
          <p14:tracePt t="13148" x="6610350" y="1293813"/>
          <p14:tracePt t="13155" x="6659563" y="1276350"/>
          <p14:tracePt t="13162" x="6700838" y="1268413"/>
          <p14:tracePt t="13171" x="6751638" y="1260475"/>
          <p14:tracePt t="13175" x="6808788" y="1235075"/>
          <p14:tracePt t="13183" x="6850063" y="1227138"/>
          <p14:tracePt t="13190" x="6908800" y="1219200"/>
          <p14:tracePt t="13197" x="6942138" y="1211263"/>
          <p14:tracePt t="13205" x="6991350" y="1201738"/>
          <p14:tracePt t="13221" x="7065963" y="1193800"/>
          <p14:tracePt t="13224" x="7099300" y="1185863"/>
          <p14:tracePt t="13232" x="7124700" y="1177925"/>
          <p14:tracePt t="13239" x="7158038" y="1169988"/>
          <p14:tracePt t="13245" x="7181850" y="1169988"/>
          <p14:tracePt t="13254" x="7207250" y="1160463"/>
          <p14:tracePt t="13259" x="7215188" y="1160463"/>
          <p14:tracePt t="13267" x="7240588" y="1152525"/>
          <p14:tracePt t="13272" x="7265988" y="1152525"/>
          <p14:tracePt t="13280" x="7273925" y="1152525"/>
          <p14:tracePt t="13289" x="7299325" y="1144588"/>
          <p14:tracePt t="13294" x="7323138" y="1144588"/>
          <p14:tracePt t="13301" x="7340600" y="1144588"/>
          <p14:tracePt t="13308" x="7373938" y="1136650"/>
          <p14:tracePt t="13314" x="7397750" y="1136650"/>
          <p14:tracePt t="13322" x="7431088" y="1136650"/>
          <p14:tracePt t="13329" x="7448550" y="1136650"/>
          <p14:tracePt t="13335" x="7480300" y="1127125"/>
          <p14:tracePt t="13342" x="7505700" y="1127125"/>
          <p14:tracePt t="13349" x="7539038" y="1127125"/>
          <p14:tracePt t="13356" x="7564438" y="1127125"/>
          <p14:tracePt t="13363" x="7597775" y="1127125"/>
          <p14:tracePt t="13371" x="7621588" y="1127125"/>
          <p14:tracePt t="13377" x="7654925" y="1127125"/>
          <p14:tracePt t="13383" x="7672388" y="1127125"/>
          <p14:tracePt t="13390" x="7696200" y="1127125"/>
          <p14:tracePt t="13397" x="7713663" y="1127125"/>
          <p14:tracePt t="13411" x="7737475" y="1119188"/>
          <p14:tracePt t="13425" x="7754938" y="1119188"/>
          <p14:tracePt t="13432" x="7762875" y="1119188"/>
          <p14:tracePt t="13438" x="7770813" y="1119188"/>
          <p14:tracePt t="13446" x="7788275" y="1119188"/>
          <p14:tracePt t="13455" x="7804150" y="1119188"/>
          <p14:tracePt t="13459" x="7837488" y="1119188"/>
          <p14:tracePt t="13467" x="7870825" y="1111250"/>
          <p14:tracePt t="13473" x="7896225" y="1111250"/>
          <p14:tracePt t="13480" x="7920038" y="1111250"/>
          <p14:tracePt t="13488" x="7953375" y="1111250"/>
          <p14:tracePt t="13494" x="7994650" y="1111250"/>
          <p14:tracePt t="13502" x="8027988" y="1111250"/>
          <p14:tracePt t="13508" x="8069263" y="1111250"/>
          <p14:tracePt t="13515" x="8086725" y="1111250"/>
          <p14:tracePt t="13522" x="8120063" y="1111250"/>
          <p14:tracePt t="13529" x="8153400" y="1111250"/>
          <p14:tracePt t="13538" x="8177213" y="1111250"/>
          <p14:tracePt t="13542" x="8194675" y="1111250"/>
          <p14:tracePt t="13551" x="8228013" y="1111250"/>
          <p14:tracePt t="13556" x="8251825" y="1111250"/>
          <p14:tracePt t="13563" x="8285163" y="1119188"/>
          <p14:tracePt t="13571" x="8310563" y="1127125"/>
          <p14:tracePt t="13577" x="8359775" y="1136650"/>
          <p14:tracePt t="13584" x="8401050" y="1144588"/>
          <p14:tracePt t="13590" x="8467725" y="1160463"/>
          <p14:tracePt t="13598" x="8526463" y="1169988"/>
          <p14:tracePt t="13605" x="8567738" y="1193800"/>
          <p14:tracePt t="13613" x="8616950" y="1201738"/>
          <p14:tracePt t="13618" x="8650288" y="1219200"/>
          <p14:tracePt t="13626" x="8667750" y="1227138"/>
          <p14:tracePt t="13632" x="8699500" y="1227138"/>
          <p14:tracePt t="13640" x="8716963" y="1227138"/>
          <p14:tracePt t="13647" x="8724900" y="1227138"/>
          <p14:tracePt t="13654" x="8742363" y="1227138"/>
          <p14:tracePt t="13660" x="8758238" y="1235075"/>
          <p14:tracePt t="13688" x="8766175" y="1235075"/>
          <p14:tracePt t="13708" x="8775700" y="1235075"/>
          <p14:tracePt t="13722" x="8783638" y="1235075"/>
          <p14:tracePt t="14568" x="8724900" y="1252538"/>
          <p14:tracePt t="14574" x="8634413" y="1268413"/>
          <p14:tracePt t="14580" x="8559800" y="1293813"/>
          <p14:tracePt t="14588" x="8493125" y="1301750"/>
          <p14:tracePt t="14594" x="8434388" y="1319213"/>
          <p14:tracePt t="14601" x="8359775" y="1327150"/>
          <p14:tracePt t="14610" x="8285163" y="1343025"/>
          <p14:tracePt t="14615" x="8202613" y="1350963"/>
          <p14:tracePt t="14622" x="8102600" y="1376363"/>
          <p14:tracePt t="14629" x="8020050" y="1393825"/>
          <p14:tracePt t="14636" x="7937500" y="1409700"/>
          <p14:tracePt t="14643" x="7845425" y="1417638"/>
          <p14:tracePt t="14651" x="7762875" y="1435100"/>
          <p14:tracePt t="14658" x="7680325" y="1458913"/>
          <p14:tracePt t="14664" x="7580313" y="1484313"/>
          <p14:tracePt t="14671" x="7464425" y="1500188"/>
          <p14:tracePt t="14678" x="7364413" y="1525588"/>
          <p14:tracePt t="14685" x="7281863" y="1550988"/>
          <p14:tracePt t="14693" x="7207250" y="1566863"/>
          <p14:tracePt t="14699" x="7150100" y="1592263"/>
          <p14:tracePt t="14706" x="7091363" y="1617663"/>
          <p14:tracePt t="14713" x="7042150" y="1625600"/>
          <p14:tracePt t="14720" x="7008813" y="1641475"/>
          <p14:tracePt t="14727" x="6975475" y="1658938"/>
          <p14:tracePt t="14733" x="6942138" y="1666875"/>
          <p14:tracePt t="14740" x="6916738" y="1682750"/>
          <p14:tracePt t="14747" x="6892925" y="1692275"/>
          <p14:tracePt t="14754" x="6883400" y="1700213"/>
          <p14:tracePt t="14761" x="6859588" y="1716088"/>
          <p14:tracePt t="14768" x="6842125" y="1725613"/>
          <p14:tracePt t="14776" x="6826250" y="1741488"/>
          <p14:tracePt t="14782" x="6800850" y="1757363"/>
          <p14:tracePt t="14789" x="6784975" y="1766888"/>
          <p14:tracePt t="14796" x="6759575" y="1782763"/>
          <p14:tracePt t="14803" x="6726238" y="1800225"/>
          <p14:tracePt t="14810" x="6692900" y="1824038"/>
          <p14:tracePt t="14817" x="6667500" y="1841500"/>
          <p14:tracePt t="14824" x="6618288" y="1874838"/>
          <p14:tracePt t="14830" x="6584950" y="1906588"/>
          <p14:tracePt t="14837" x="6551613" y="1931988"/>
          <p14:tracePt t="14845" x="6502400" y="1965325"/>
          <p14:tracePt t="14851" x="6461125" y="1998663"/>
          <p14:tracePt t="14860" x="6411913" y="2032000"/>
          <p14:tracePt t="14865" x="6378575" y="2065338"/>
          <p14:tracePt t="14872" x="6327775" y="2098675"/>
          <p14:tracePt t="14879" x="6294438" y="2122488"/>
          <p14:tracePt t="14886" x="6245225" y="2163763"/>
          <p14:tracePt t="14893" x="6186488" y="2214563"/>
          <p14:tracePt t="14900" x="6137275" y="2255838"/>
          <p14:tracePt t="14907" x="6088063" y="2305050"/>
          <p14:tracePt t="14914" x="6037263" y="2346325"/>
          <p14:tracePt t="14920" x="5988050" y="2387600"/>
          <p14:tracePt t="14927" x="5938838" y="2420938"/>
          <p14:tracePt t="14934" x="5888038" y="2462213"/>
          <p14:tracePt t="14943" x="5830888" y="2520950"/>
          <p14:tracePt t="14949" x="5764213" y="2562225"/>
          <p14:tracePt t="14956" x="5715000" y="2587625"/>
          <p14:tracePt t="14962" x="5681663" y="2611438"/>
          <p14:tracePt t="14969" x="5648325" y="2644775"/>
          <p14:tracePt t="14978" x="5622925" y="2654300"/>
          <p14:tracePt t="14983" x="5599113" y="2670175"/>
          <p14:tracePt t="14990" x="5581650" y="2678113"/>
          <p14:tracePt t="14997" x="5573713" y="2686050"/>
          <p14:tracePt t="15004" x="5565775" y="2695575"/>
          <p14:tracePt t="15011" x="5556250" y="2695575"/>
          <p14:tracePt t="15018" x="5548313" y="2695575"/>
          <p14:tracePt t="15724" x="5565775" y="2695575"/>
          <p14:tracePt t="15731" x="5607050" y="2662238"/>
          <p14:tracePt t="15738" x="5648325" y="2636838"/>
          <p14:tracePt t="15747" x="5697538" y="2603500"/>
          <p14:tracePt t="15751" x="5748338" y="2579688"/>
          <p14:tracePt t="15758" x="5805488" y="2546350"/>
          <p14:tracePt t="15765" x="5854700" y="2528888"/>
          <p14:tracePt t="15773" x="5905500" y="2505075"/>
          <p14:tracePt t="15781" x="5954713" y="2479675"/>
          <p14:tracePt t="15786" x="5995988" y="2454275"/>
          <p14:tracePt t="15794" x="6037263" y="2420938"/>
          <p14:tracePt t="15801" x="6080125" y="2405063"/>
          <p14:tracePt t="15808" x="6129338" y="2379663"/>
          <p14:tracePt t="15816" x="6170613" y="2346325"/>
          <p14:tracePt t="15822" x="6211888" y="2330450"/>
          <p14:tracePt t="15831" x="6253163" y="2305050"/>
          <p14:tracePt t="15835" x="6270625" y="2289175"/>
          <p14:tracePt t="15843" x="6294438" y="2271713"/>
          <p14:tracePt t="15849" x="6327775" y="2255838"/>
          <p14:tracePt t="15857" x="6353175" y="2238375"/>
          <p14:tracePt t="15864" x="6369050" y="2230438"/>
          <p14:tracePt t="15871" x="6394450" y="2222500"/>
          <p14:tracePt t="15878" x="6402388" y="2206625"/>
          <p14:tracePt t="15884" x="6419850" y="2197100"/>
          <p14:tracePt t="15892" x="6435725" y="2181225"/>
          <p14:tracePt t="15898" x="6453188" y="2173288"/>
          <p14:tracePt t="15905" x="6461125" y="2173288"/>
          <p14:tracePt t="15914" x="6469063" y="2163763"/>
          <p14:tracePt t="15919" x="6477000" y="2155825"/>
          <p14:tracePt t="15926" x="6477000" y="2147888"/>
          <p14:tracePt t="15932" x="6494463" y="2147888"/>
          <p14:tracePt t="15939" x="6502400" y="2147888"/>
          <p14:tracePt t="15949" x="6502400" y="2139950"/>
          <p14:tracePt t="15954" x="6510338" y="2130425"/>
          <p14:tracePt t="15961" x="6527800" y="2122488"/>
          <p14:tracePt t="15974" x="6535738" y="2122488"/>
          <p14:tracePt t="15988" x="6543675" y="2114550"/>
          <p14:tracePt t="16001" x="6551613" y="2114550"/>
          <p14:tracePt t="16009" x="6561138" y="2106613"/>
          <p14:tracePt t="16016" x="6569075" y="2106613"/>
          <p14:tracePt t="16037" x="6569075" y="2098675"/>
          <p14:tracePt t="16050" x="6577013" y="2089150"/>
          <p14:tracePt t="16065" x="6584950" y="2089150"/>
          <p14:tracePt t="16072" x="6584950" y="2081213"/>
          <p14:tracePt t="16085" x="6584950" y="2073275"/>
          <p14:tracePt t="16092" x="6584950" y="2065338"/>
          <p14:tracePt t="16099" x="6592888" y="2055813"/>
          <p14:tracePt t="16107" x="6602413" y="2039938"/>
          <p14:tracePt t="16114" x="6610350" y="2014538"/>
          <p14:tracePt t="16121" x="6618288" y="2006600"/>
          <p14:tracePt t="16128" x="6618288" y="1981200"/>
          <p14:tracePt t="16134" x="6626225" y="1965325"/>
          <p14:tracePt t="16141" x="6626225" y="1957388"/>
          <p14:tracePt t="16149" x="6635750" y="1939925"/>
          <p14:tracePt t="16155" x="6635750" y="1931988"/>
          <p14:tracePt t="16164" x="6635750" y="1924050"/>
          <p14:tracePt t="16176" x="6635750" y="1916113"/>
          <p14:tracePt t="16190" x="6635750" y="1906588"/>
          <p14:tracePt t="16214" x="6635750" y="1898650"/>
          <p14:tracePt t="16225" x="6635750" y="1890713"/>
          <p14:tracePt t="16344" x="6643688" y="1890713"/>
          <p14:tracePt t="16752" x="6659563" y="1890713"/>
          <p14:tracePt t="16758" x="6692900" y="1890713"/>
          <p14:tracePt t="16765" x="6726238" y="1898650"/>
          <p14:tracePt t="16773" x="6775450" y="1906588"/>
          <p14:tracePt t="16778" x="6800850" y="1916113"/>
          <p14:tracePt t="16787" x="6834188" y="1924050"/>
          <p14:tracePt t="16793" x="6867525" y="1924050"/>
          <p14:tracePt t="16799" x="6900863" y="1931988"/>
          <p14:tracePt t="16807" x="6934200" y="1939925"/>
          <p14:tracePt t="16813" x="6950075" y="1949450"/>
          <p14:tracePt t="16823" x="6983413" y="1949450"/>
          <p14:tracePt t="16827" x="7008813" y="1949450"/>
          <p14:tracePt t="16834" x="7032625" y="1957388"/>
          <p14:tracePt t="16842" x="7050088" y="1957388"/>
          <p14:tracePt t="16848" x="7073900" y="1965325"/>
          <p14:tracePt t="16857" x="7099300" y="1965325"/>
          <p14:tracePt t="16862" x="7107238" y="1965325"/>
          <p14:tracePt t="16869" x="7124700" y="1965325"/>
          <p14:tracePt t="16875" x="7132638" y="1965325"/>
          <p14:tracePt t="16883" x="7150100" y="1965325"/>
          <p14:tracePt t="16890" x="7165975" y="1965325"/>
          <p14:tracePt t="16896" x="7173913" y="1973263"/>
          <p14:tracePt t="16903" x="7191375" y="1973263"/>
          <p14:tracePt t="16910" x="7207250" y="1973263"/>
          <p14:tracePt t="16925" x="7215188" y="1973263"/>
          <p14:tracePt t="16932" x="7224713" y="1973263"/>
          <p14:tracePt t="16940" x="7232650" y="1973263"/>
          <p14:tracePt t="16946" x="7240588" y="1973263"/>
          <p14:tracePt t="16960" x="7256463" y="1973263"/>
          <p14:tracePt t="16974" x="7265988" y="1973263"/>
          <p14:tracePt t="16981" x="7273925" y="1973263"/>
          <p14:tracePt t="16989" x="7281863" y="1973263"/>
          <p14:tracePt t="16994" x="7299325" y="1973263"/>
          <p14:tracePt t="17001" x="7315200" y="1973263"/>
          <p14:tracePt t="17008" x="7331075" y="1981200"/>
          <p14:tracePt t="17015" x="7356475" y="1981200"/>
          <p14:tracePt t="17024" x="7381875" y="1981200"/>
          <p14:tracePt t="17029" x="7397750" y="1981200"/>
          <p14:tracePt t="17036" x="7423150" y="1981200"/>
          <p14:tracePt t="17042" x="7448550" y="1981200"/>
          <p14:tracePt t="17050" x="7464425" y="1981200"/>
          <p14:tracePt t="17057" x="7480300" y="1981200"/>
          <p14:tracePt t="17063" x="7505700" y="1981200"/>
          <p14:tracePt t="17073" x="7513638" y="1990725"/>
          <p14:tracePt t="17077" x="7539038" y="1990725"/>
          <p14:tracePt t="17084" x="7556500" y="1998663"/>
          <p14:tracePt t="17091" x="7572375" y="1998663"/>
          <p14:tracePt t="17099" x="7588250" y="2006600"/>
          <p14:tracePt t="17107" x="7613650" y="2006600"/>
          <p14:tracePt t="17113" x="7621588" y="2006600"/>
          <p14:tracePt t="17119" x="7654925" y="2006600"/>
          <p14:tracePt t="17126" x="7680325" y="2006600"/>
          <p14:tracePt t="17133" x="7713663" y="2014538"/>
          <p14:tracePt t="17140" x="7729538" y="2014538"/>
          <p14:tracePt t="17147" x="7762875" y="2014538"/>
          <p14:tracePt t="17154" x="7796213" y="2014538"/>
          <p14:tracePt t="17160" x="7837488" y="2024063"/>
          <p14:tracePt t="17167" x="7854950" y="2024063"/>
          <p14:tracePt t="17174" x="7886700" y="2024063"/>
          <p14:tracePt t="17182" x="7904163" y="2024063"/>
          <p14:tracePt t="17190" x="7929563" y="2014538"/>
          <p14:tracePt t="17195" x="7937500" y="2014538"/>
          <p14:tracePt t="17207" x="7945438" y="2014538"/>
          <p14:tracePt t="17208" x="7953375" y="2006600"/>
          <p14:tracePt t="17224" x="7962900" y="2006600"/>
          <p14:tracePt t="17230" x="7970838" y="2006600"/>
          <p14:tracePt t="17243" x="7978775" y="2006600"/>
          <p14:tracePt t="17279" x="7986713" y="2006600"/>
          <p14:tracePt t="17286" x="7994650" y="2006600"/>
          <p14:tracePt t="17298" x="8012113" y="1998663"/>
          <p14:tracePt t="17307" x="8037513" y="1998663"/>
          <p14:tracePt t="17312" x="8061325" y="1998663"/>
          <p14:tracePt t="17320" x="8086725" y="1990725"/>
          <p14:tracePt t="17326" x="8112125" y="1990725"/>
          <p14:tracePt t="17334" x="8143875" y="1981200"/>
          <p14:tracePt t="17341" x="8161338" y="1981200"/>
          <p14:tracePt t="17347" x="8186738" y="1973263"/>
          <p14:tracePt t="17357" x="8210550" y="1973263"/>
          <p14:tracePt t="17360" x="8218488" y="1973263"/>
          <p14:tracePt t="17368" x="8235950" y="1965325"/>
          <p14:tracePt t="17382" x="8243888" y="1965325"/>
          <p14:tracePt t="17397" x="8251825" y="1965325"/>
          <p14:tracePt t="17404" x="8261350" y="1965325"/>
          <p14:tracePt t="17417" x="8269288" y="1965325"/>
          <p14:tracePt t="17451" x="8277225" y="1965325"/>
          <p14:tracePt t="17457" x="8277225" y="1957388"/>
          <p14:tracePt t="21749" x="8261350" y="1957388"/>
          <p14:tracePt t="21756" x="8202613" y="1957388"/>
          <p14:tracePt t="21763" x="8143875" y="1973263"/>
          <p14:tracePt t="21770" x="8061325" y="1990725"/>
          <p14:tracePt t="21776" x="7970838" y="2014538"/>
          <p14:tracePt t="21784" x="7886700" y="2032000"/>
          <p14:tracePt t="21792" x="7804150" y="2065338"/>
          <p14:tracePt t="21798" x="7705725" y="2098675"/>
          <p14:tracePt t="21804" x="7613650" y="2122488"/>
          <p14:tracePt t="21811" x="7531100" y="2155825"/>
          <p14:tracePt t="21818" x="7456488" y="2173288"/>
          <p14:tracePt t="21826" x="7381875" y="2206625"/>
          <p14:tracePt t="21832" x="7307263" y="2238375"/>
          <p14:tracePt t="21839" x="7248525" y="2271713"/>
          <p14:tracePt t="21845" x="7173913" y="2305050"/>
          <p14:tracePt t="21853" x="7107238" y="2346325"/>
          <p14:tracePt t="21860" x="7024688" y="2387600"/>
          <p14:tracePt t="21867" x="6950075" y="2420938"/>
          <p14:tracePt t="21876" x="6859588" y="2454275"/>
          <p14:tracePt t="21881" x="6775450" y="2495550"/>
          <p14:tracePt t="21887" x="6700838" y="2528888"/>
          <p14:tracePt t="21894" x="6635750" y="2570163"/>
          <p14:tracePt t="21902" x="6577013" y="2603500"/>
          <p14:tracePt t="21909" x="6510338" y="2644775"/>
          <p14:tracePt t="21916" x="6461125" y="2670175"/>
          <p14:tracePt t="21923" x="6427788" y="2711450"/>
          <p14:tracePt t="21929" x="6386513" y="2744788"/>
          <p14:tracePt t="21936" x="6361113" y="2770188"/>
          <p14:tracePt t="21943" x="6345238" y="2794000"/>
          <p14:tracePt t="21950" x="6311900" y="2827338"/>
          <p14:tracePt t="21959" x="6286500" y="2852738"/>
          <p14:tracePt t="21963" x="6261100" y="2878138"/>
          <p14:tracePt t="21970" x="6245225" y="2894013"/>
          <p14:tracePt t="21977" x="6229350" y="2911475"/>
          <p14:tracePt t="21984" x="6203950" y="2927350"/>
          <p14:tracePt t="21992" x="6186488" y="2935288"/>
          <p14:tracePt t="21998" x="6178550" y="2952750"/>
          <p14:tracePt t="22005" x="6162675" y="2968625"/>
          <p14:tracePt t="22012" x="6154738" y="2986088"/>
          <p14:tracePt t="22018" x="6137275" y="2994025"/>
          <p14:tracePt t="22026" x="6121400" y="3009900"/>
          <p14:tracePt t="22033" x="6121400" y="3017838"/>
          <p14:tracePt t="22040" x="6103938" y="3027363"/>
          <p14:tracePt t="22046" x="6096000" y="3027363"/>
          <p14:tracePt t="22067" x="6088063" y="3035300"/>
          <p14:tracePt t="22082" x="6088063" y="3043238"/>
          <p14:tracePt t="22089" x="6080125" y="3043238"/>
          <p14:tracePt t="22103" x="6070600" y="3043238"/>
          <p14:tracePt t="22143" x="6070600" y="3051175"/>
          <p14:tracePt t="22428" x="6070600" y="3043238"/>
          <p14:tracePt t="22448" x="6080125" y="3035300"/>
          <p14:tracePt t="22455" x="6088063" y="3035300"/>
          <p14:tracePt t="22462" x="6111875" y="3017838"/>
          <p14:tracePt t="22470" x="6145213" y="3001963"/>
          <p14:tracePt t="22476" x="6211888" y="2968625"/>
          <p14:tracePt t="22483" x="6286500" y="2935288"/>
          <p14:tracePt t="22489" x="6369050" y="2901950"/>
          <p14:tracePt t="22497" x="6453188" y="2886075"/>
          <p14:tracePt t="22504" x="6543675" y="2860675"/>
          <p14:tracePt t="22510" x="6626225" y="2827338"/>
          <p14:tracePt t="22520" x="6718300" y="2819400"/>
          <p14:tracePt t="22524" x="6775450" y="2811463"/>
          <p14:tracePt t="22531" x="6834188" y="2803525"/>
          <p14:tracePt t="22539" x="6892925" y="2786063"/>
          <p14:tracePt t="22545" x="6916738" y="2786063"/>
          <p14:tracePt t="22553" x="6958013" y="2786063"/>
          <p14:tracePt t="22558" x="6983413" y="2778125"/>
          <p14:tracePt t="22565" x="7008813" y="2778125"/>
          <p14:tracePt t="22572" x="7024688" y="2778125"/>
          <p14:tracePt t="22579" x="7050088" y="2778125"/>
          <p14:tracePt t="22587" x="7083425" y="2778125"/>
          <p14:tracePt t="22594" x="7099300" y="2778125"/>
          <p14:tracePt t="22601" x="7132638" y="2778125"/>
          <p14:tracePt t="22607" x="7165975" y="2778125"/>
          <p14:tracePt t="22614" x="7199313" y="2778125"/>
          <p14:tracePt t="22621" x="7240588" y="2778125"/>
          <p14:tracePt t="22629" x="7289800" y="2778125"/>
          <p14:tracePt t="22637" x="7340600" y="2778125"/>
          <p14:tracePt t="22643" x="7389813" y="2778125"/>
          <p14:tracePt t="22649" x="7448550" y="2778125"/>
          <p14:tracePt t="22655" x="7489825" y="2778125"/>
          <p14:tracePt t="22663" x="7531100" y="2778125"/>
          <p14:tracePt t="22670" x="7580313" y="2778125"/>
          <p14:tracePt t="22677" x="7605713" y="2778125"/>
          <p14:tracePt t="22684" x="7639050" y="2778125"/>
          <p14:tracePt t="22690" x="7672388" y="2778125"/>
          <p14:tracePt t="22697" x="7696200" y="2778125"/>
          <p14:tracePt t="22704" x="7713663" y="2778125"/>
          <p14:tracePt t="22711" x="7729538" y="2778125"/>
          <p14:tracePt t="22720" x="7754938" y="2778125"/>
          <p14:tracePt t="22725" x="7762875" y="2778125"/>
          <p14:tracePt t="22732" x="7770813" y="2778125"/>
          <p14:tracePt t="22738" x="7780338" y="2778125"/>
          <p14:tracePt t="22746" x="7788275" y="2778125"/>
          <p14:tracePt t="22753" x="7804150" y="2778125"/>
          <p14:tracePt t="22759" x="7812088" y="2778125"/>
          <p14:tracePt t="22767" x="7821613" y="2778125"/>
          <p14:tracePt t="22773" x="7829550" y="2778125"/>
          <p14:tracePt t="22787" x="7837488" y="2778125"/>
          <p14:tracePt t="22803" x="7845425" y="2778125"/>
          <p14:tracePt t="22815" x="7854950" y="2778125"/>
          <p14:tracePt t="22836" x="7862888" y="2778125"/>
          <p14:tracePt t="22850" x="7870825" y="2778125"/>
          <p14:tracePt t="24359" x="7878763" y="2778125"/>
          <p14:tracePt t="24384" x="7870825" y="2778125"/>
          <p14:tracePt t="24857" x="7878763" y="2778125"/>
          <p14:tracePt t="24863" x="7896225" y="2778125"/>
          <p14:tracePt t="24871" x="7912100" y="2778125"/>
          <p14:tracePt t="24880" x="7920038" y="2778125"/>
          <p14:tracePt t="24885" x="7937500" y="2778125"/>
          <p14:tracePt t="24892" x="7945438" y="2778125"/>
          <p14:tracePt t="24898" x="7962900" y="2778125"/>
          <p14:tracePt t="24906" x="7978775" y="2778125"/>
          <p14:tracePt t="24914" x="7986713" y="2778125"/>
          <p14:tracePt t="24919" x="7994650" y="2778125"/>
          <p14:tracePt t="24926" x="8012113" y="2778125"/>
          <p14:tracePt t="24941" x="8027988" y="2778125"/>
          <p14:tracePt t="24948" x="8037513" y="2770188"/>
          <p14:tracePt t="24954" x="8045450" y="2770188"/>
          <p14:tracePt t="24964" x="8053388" y="2760663"/>
          <p14:tracePt t="24968" x="8061325" y="2760663"/>
          <p14:tracePt t="24975" x="8069263" y="2760663"/>
          <p14:tracePt t="24981" x="8086725" y="2760663"/>
          <p14:tracePt t="24998" x="8094663" y="2760663"/>
          <p14:tracePt t="25003" x="8102600" y="2760663"/>
          <p14:tracePt t="25009" x="8112125" y="2760663"/>
          <p14:tracePt t="25023" x="8128000" y="2760663"/>
          <p14:tracePt t="25031" x="8128000" y="2752725"/>
          <p14:tracePt t="25037" x="8135938" y="2752725"/>
          <p14:tracePt t="25044" x="8153400" y="2752725"/>
          <p14:tracePt t="25051" x="8153400" y="2744788"/>
          <p14:tracePt t="25058" x="8161338" y="2744788"/>
          <p14:tracePt t="25065" x="8169275" y="2744788"/>
          <p14:tracePt t="25072" x="8177213" y="2744788"/>
          <p14:tracePt t="25081" x="8186738" y="2744788"/>
          <p14:tracePt t="25086" x="8202613" y="2736850"/>
          <p14:tracePt t="25099" x="8210550" y="2736850"/>
          <p14:tracePt t="25107" x="8218488" y="2736850"/>
          <p14:tracePt t="25114" x="8228013" y="2728913"/>
          <p14:tracePt t="25120" x="8235950" y="2728913"/>
          <p14:tracePt t="25127" x="8243888" y="2728913"/>
          <p14:tracePt t="25141" x="8261350" y="2719388"/>
          <p14:tracePt t="25148" x="8269288" y="2719388"/>
          <p14:tracePt t="25154" x="8277225" y="2719388"/>
          <p14:tracePt t="25164" x="8293100" y="2711450"/>
          <p14:tracePt t="25168" x="8310563" y="2711450"/>
          <p14:tracePt t="25175" x="8326438" y="2703513"/>
          <p14:tracePt t="25182" x="8343900" y="2703513"/>
          <p14:tracePt t="25192" x="8369300" y="2703513"/>
          <p14:tracePt t="25197" x="8385175" y="2703513"/>
          <p14:tracePt t="25203" x="8401050" y="2703513"/>
          <p14:tracePt t="25213" x="8426450" y="2695575"/>
          <p14:tracePt t="25217" x="8443913" y="2695575"/>
          <p14:tracePt t="25224" x="8467725" y="2686050"/>
          <p14:tracePt t="25230" x="8475663" y="2686050"/>
          <p14:tracePt t="25237" x="8485188" y="2686050"/>
          <p14:tracePt t="25247" x="8485188" y="2678113"/>
          <p14:tracePt t="25252" x="8493125" y="2678113"/>
          <p14:tracePt t="25259" x="8501063" y="2670175"/>
          <p14:tracePt t="25280" x="8509000" y="2670175"/>
          <p14:tracePt t="25294" x="8518525" y="2670175"/>
          <p14:tracePt t="25314" x="8526463" y="2670175"/>
          <p14:tracePt t="25722" x="8534400" y="2670175"/>
          <p14:tracePt t="25729" x="8542338" y="2670175"/>
          <p14:tracePt t="25735" x="8550275" y="2670175"/>
          <p14:tracePt t="25742" x="8567738" y="2670175"/>
          <p14:tracePt t="25749" x="8575675" y="2670175"/>
          <p14:tracePt t="25756" x="8583613" y="2670175"/>
          <p14:tracePt t="25764" x="8601075" y="2670175"/>
          <p14:tracePt t="25770" x="8609013" y="2670175"/>
          <p14:tracePt t="25778" x="8616950" y="2670175"/>
          <p14:tracePt t="25784" x="8624888" y="2670175"/>
          <p14:tracePt t="25791" x="8642350" y="2670175"/>
          <p14:tracePt t="25797" x="8650288" y="2662238"/>
          <p14:tracePt t="25805" x="8658225" y="2662238"/>
          <p14:tracePt t="25812" x="8675688" y="2662238"/>
          <p14:tracePt t="25819" x="8683625" y="2662238"/>
          <p14:tracePt t="25826" x="8691563" y="2662238"/>
          <p14:tracePt t="25832" x="8709025" y="2662238"/>
          <p14:tracePt t="25839" x="8716963" y="2662238"/>
          <p14:tracePt t="25847" x="8732838" y="2662238"/>
          <p14:tracePt t="25853" x="8742363" y="2662238"/>
          <p14:tracePt t="25860" x="8758238" y="2662238"/>
          <p14:tracePt t="25867" x="8766175" y="2662238"/>
          <p14:tracePt t="25874" x="8775700" y="2662238"/>
          <p14:tracePt t="25881" x="8791575" y="2662238"/>
          <p14:tracePt t="25888" x="8799513" y="2662238"/>
          <p14:tracePt t="25902" x="8807450" y="2662238"/>
          <p14:tracePt t="25908" x="8816975" y="2662238"/>
          <p14:tracePt t="25922" x="8824913" y="2662238"/>
          <p14:tracePt t="25943" x="8832850" y="2662238"/>
          <p14:tracePt t="25971" x="8840788" y="2662238"/>
          <p14:tracePt t="27328" x="8824913" y="2662238"/>
          <p14:tracePt t="27334" x="8816975" y="2662238"/>
          <p14:tracePt t="27341" x="8807450" y="2670175"/>
          <p14:tracePt t="27348" x="8799513" y="2670175"/>
          <p14:tracePt t="27356" x="8791575" y="2678113"/>
          <p14:tracePt t="27369" x="8783638" y="2686050"/>
          <p14:tracePt t="27376" x="8775700" y="2686050"/>
          <p14:tracePt t="27383" x="8766175" y="2686050"/>
          <p14:tracePt t="27389" x="8766175" y="2695575"/>
          <p14:tracePt t="27397" x="8758238" y="2703513"/>
          <p14:tracePt t="27405" x="8750300" y="2711450"/>
          <p14:tracePt t="27418" x="8750300" y="2719388"/>
          <p14:tracePt t="27424" x="8742363" y="2728913"/>
          <p14:tracePt t="27432" x="8732838" y="2736850"/>
          <p14:tracePt t="27439" x="8724900" y="2744788"/>
          <p14:tracePt t="27446" x="8724900" y="2752725"/>
          <p14:tracePt t="27459" x="8716963" y="2760663"/>
          <p14:tracePt t="27467" x="8716963" y="2770188"/>
          <p14:tracePt t="27474" x="8709025" y="2778125"/>
          <p14:tracePt t="27481" x="8709025" y="2786063"/>
          <p14:tracePt t="27489" x="8699500" y="2794000"/>
          <p14:tracePt t="27494" x="8699500" y="2803525"/>
          <p14:tracePt t="27507" x="8699500" y="2819400"/>
          <p14:tracePt t="27514" x="8699500" y="2827338"/>
          <p14:tracePt t="27522" x="8691563" y="2827338"/>
          <p14:tracePt t="27528" x="8683625" y="2836863"/>
          <p14:tracePt t="27536" x="8683625" y="2852738"/>
          <p14:tracePt t="27542" x="8683625" y="2860675"/>
          <p14:tracePt t="27550" x="8683625" y="2868613"/>
          <p14:tracePt t="27556" x="8683625" y="2878138"/>
          <p14:tracePt t="27563" x="8675688" y="2886075"/>
          <p14:tracePt t="27572" x="8675688" y="2894013"/>
          <p14:tracePt t="27584" x="8667750" y="2911475"/>
          <p14:tracePt t="27590" x="8667750" y="2919413"/>
          <p14:tracePt t="27598" x="8658225" y="2919413"/>
          <p14:tracePt t="27611" x="8658225" y="2927350"/>
          <p14:tracePt t="27618" x="8658225" y="2935288"/>
          <p14:tracePt t="27639" x="8658225" y="2943225"/>
          <p14:tracePt t="29093" x="8667750" y="2943225"/>
          <p14:tracePt t="29100" x="8675688" y="2943225"/>
          <p14:tracePt t="29107" x="8691563" y="2943225"/>
          <p14:tracePt t="29114" x="8716963" y="2943225"/>
          <p14:tracePt t="29123" x="8724900" y="2943225"/>
          <p14:tracePt t="29127" x="8750300" y="2943225"/>
          <p14:tracePt t="29135" x="8758238" y="2943225"/>
          <p14:tracePt t="29141" x="8791575" y="2943225"/>
          <p14:tracePt t="29148" x="8816975" y="2943225"/>
          <p14:tracePt t="29157" x="8832850" y="2943225"/>
          <p14:tracePt t="29162" x="8858250" y="2943225"/>
          <p14:tracePt t="29169" x="8874125" y="2943225"/>
          <p14:tracePt t="29176" x="8891588" y="2943225"/>
          <p14:tracePt t="29184" x="8915400" y="2943225"/>
          <p14:tracePt t="29190" x="8932863" y="2943225"/>
          <p14:tracePt t="29207" x="8948738" y="2943225"/>
          <p14:tracePt t="29210" x="8956675" y="2943225"/>
          <p14:tracePt t="29217" x="8966200" y="2943225"/>
          <p14:tracePt t="29225" x="8974138" y="2943225"/>
          <p14:tracePt t="29232" x="8982075" y="2943225"/>
          <p14:tracePt t="29246" x="8999538" y="2943225"/>
          <p14:tracePt t="29259" x="9007475" y="2943225"/>
          <p14:tracePt t="29266" x="9015413" y="2943225"/>
          <p14:tracePt t="29273" x="9023350" y="2943225"/>
          <p14:tracePt t="29280" x="9040813" y="2943225"/>
          <p14:tracePt t="29288" x="9048750" y="2943225"/>
          <p14:tracePt t="29294" x="9056688" y="2943225"/>
          <p14:tracePt t="29301" x="9082088" y="2943225"/>
          <p14:tracePt t="29307" x="9115425" y="2952750"/>
          <p14:tracePt t="29315" x="9131300" y="2952750"/>
          <p14:tracePt t="29324" x="9156700" y="2952750"/>
          <p14:tracePt t="29328" x="9182100" y="2952750"/>
          <p14:tracePt t="29336" x="9197975" y="2952750"/>
          <p14:tracePt t="29342" x="9213850" y="2952750"/>
          <p14:tracePt t="29349" x="9239250" y="2952750"/>
          <p14:tracePt t="29357" x="9247188" y="2952750"/>
          <p14:tracePt t="29364" x="9264650" y="2952750"/>
          <p14:tracePt t="29370" x="9272588" y="2952750"/>
          <p14:tracePt t="29384" x="9288463" y="2952750"/>
          <p14:tracePt t="29391" x="9297988" y="2952750"/>
          <p14:tracePt t="29398" x="9305925" y="2952750"/>
          <p14:tracePt t="29407" x="9321800" y="2952750"/>
          <p14:tracePt t="29412" x="9331325" y="2952750"/>
          <p14:tracePt t="29419" x="9347200" y="2952750"/>
          <p14:tracePt t="29425" x="9372600" y="2952750"/>
          <p14:tracePt t="29433" x="9388475" y="2952750"/>
          <p14:tracePt t="29440" x="9421813" y="2952750"/>
          <p14:tracePt t="29447" x="9447213" y="2952750"/>
          <p14:tracePt t="29454" x="9463088" y="2952750"/>
          <p14:tracePt t="29465" x="9496425" y="2952750"/>
          <p14:tracePt t="29466" x="9521825" y="2952750"/>
          <p14:tracePt t="29473" x="9555163" y="2952750"/>
          <p14:tracePt t="29481" x="9571038" y="2952750"/>
          <p14:tracePt t="29488" x="9588500" y="2960688"/>
          <p14:tracePt t="29494" x="9612313" y="2960688"/>
          <p14:tracePt t="29502" x="9620250" y="2960688"/>
          <p14:tracePt t="29508" x="9645650" y="2968625"/>
          <p14:tracePt t="29516" x="9663113" y="2968625"/>
          <p14:tracePt t="29524" x="9671050" y="2968625"/>
          <p14:tracePt t="29530" x="9694863" y="2968625"/>
          <p14:tracePt t="29536" x="9704388" y="2968625"/>
          <p14:tracePt t="29542" x="9728200" y="2968625"/>
          <p14:tracePt t="29550" x="9745663" y="2968625"/>
          <p14:tracePt t="29557" x="9761538" y="2968625"/>
          <p14:tracePt t="29564" x="9794875" y="2968625"/>
          <p14:tracePt t="29570" x="9820275" y="2960688"/>
          <p14:tracePt t="29577" x="9853613" y="2960688"/>
          <p14:tracePt t="29584" x="9886950" y="2952750"/>
          <p14:tracePt t="29593" x="9910763" y="2952750"/>
          <p14:tracePt t="29598" x="9944100" y="2952750"/>
          <p14:tracePt t="29608" x="9977438" y="2935288"/>
          <p14:tracePt t="29612" x="10010775" y="2927350"/>
          <p14:tracePt t="29619" x="10044113" y="2919413"/>
          <p14:tracePt t="29626" x="10059988" y="2911475"/>
          <p14:tracePt t="29633" x="10077450" y="2911475"/>
          <p14:tracePt t="29641" x="10093325" y="2911475"/>
          <p14:tracePt t="29647" x="10101263" y="2901950"/>
          <p14:tracePt t="29654" x="10110788" y="2894013"/>
          <p14:tracePt t="29660" x="10126663" y="2894013"/>
          <p14:tracePt t="29674" x="10144125" y="2886075"/>
          <p14:tracePt t="29682" x="10160000" y="2886075"/>
          <p14:tracePt t="29695" x="10175875" y="2886075"/>
          <p14:tracePt t="29702" x="10201275" y="2878138"/>
          <p14:tracePt t="29708" x="10209213" y="2868613"/>
          <p14:tracePt t="29716" x="10234613" y="2860675"/>
          <p14:tracePt t="29723" x="10260013" y="2860675"/>
          <p14:tracePt t="29730" x="10283825" y="2852738"/>
          <p14:tracePt t="29738" x="10317163" y="2844800"/>
          <p14:tracePt t="29744" x="10342563" y="2836863"/>
          <p14:tracePt t="29751" x="10375900" y="2827338"/>
          <p14:tracePt t="29758" x="10401300" y="2827338"/>
          <p14:tracePt t="29764" x="10425113" y="2819400"/>
          <p14:tracePt t="29773" x="10442575" y="2819400"/>
          <p14:tracePt t="29778" x="10458450" y="2819400"/>
          <p14:tracePt t="29785" x="10466388" y="2819400"/>
          <p14:tracePt t="29792" x="10475913" y="2819400"/>
          <p14:tracePt t="29799" x="10483850" y="2819400"/>
          <p14:tracePt t="29807" x="10491788" y="2819400"/>
          <p14:tracePt t="29813" x="10499725" y="2819400"/>
          <p14:tracePt t="29820" x="10507663" y="2819400"/>
          <p14:tracePt t="29834" x="10517188" y="2819400"/>
          <p14:tracePt t="29841" x="10533063" y="2827338"/>
          <p14:tracePt t="29858" x="10541000" y="2827338"/>
          <p14:tracePt t="29861" x="10550525" y="2827338"/>
          <p14:tracePt t="29869" x="10558463" y="2844800"/>
          <p14:tracePt t="29875" x="10574338" y="2852738"/>
          <p14:tracePt t="29883" x="10591800" y="2860675"/>
          <p14:tracePt t="29897" x="10591800" y="2868613"/>
          <p14:tracePt t="29903" x="10599738" y="2878138"/>
          <p14:tracePt t="29910" x="10607675" y="2878138"/>
          <p14:tracePt t="29917" x="10615613" y="2878138"/>
          <p14:tracePt t="29931" x="10615613" y="2886075"/>
          <p14:tracePt t="29944" x="10625138" y="2894013"/>
          <p14:tracePt t="29965" x="10633075" y="2901950"/>
          <p14:tracePt t="30015" x="10633075" y="2911475"/>
          <p14:tracePt t="31621" x="10582275" y="2911475"/>
          <p14:tracePt t="31628" x="10458450" y="2911475"/>
          <p14:tracePt t="31634" x="10325100" y="2886075"/>
          <p14:tracePt t="31641" x="10152063" y="2844800"/>
          <p14:tracePt t="31648" x="9928225" y="2803525"/>
          <p14:tracePt t="31655" x="9686925" y="2752725"/>
          <p14:tracePt t="31662" x="9529763" y="2744788"/>
          <p14:tracePt t="31668" x="9363075" y="2736850"/>
          <p14:tracePt t="31676" x="9182100" y="2719388"/>
          <p14:tracePt t="31682" x="9015413" y="2719388"/>
          <p14:tracePt t="31689" x="8874125" y="2719388"/>
          <p14:tracePt t="31696" x="8724900" y="2736850"/>
          <p14:tracePt t="31705" x="8567738" y="2760663"/>
          <p14:tracePt t="31712" x="8410575" y="2786063"/>
          <p14:tracePt t="31717" x="8277225" y="2819400"/>
          <p14:tracePt t="31724" x="8143875" y="2844800"/>
          <p14:tracePt t="31731" x="7986713" y="2878138"/>
          <p14:tracePt t="31738" x="7845425" y="2901950"/>
          <p14:tracePt t="31745" x="7696200" y="2952750"/>
          <p14:tracePt t="31752" x="7572375" y="2986088"/>
          <p14:tracePt t="31758" x="7464425" y="3009900"/>
          <p14:tracePt t="31765" x="7331075" y="3043238"/>
          <p14:tracePt t="31773" x="7207250" y="3060700"/>
          <p14:tracePt t="31780" x="7099300" y="3101975"/>
          <p14:tracePt t="31786" x="6999288" y="3117850"/>
          <p14:tracePt t="31795" x="6924675" y="3143250"/>
          <p14:tracePt t="31800" x="6867525" y="3159125"/>
          <p14:tracePt t="31807" x="6800850" y="3176588"/>
          <p14:tracePt t="31814" x="6759575" y="3200400"/>
          <p14:tracePt t="31822" x="6710363" y="3217863"/>
          <p14:tracePt t="31829" x="6659563" y="3233738"/>
          <p14:tracePt t="31835" x="6635750" y="3241675"/>
          <p14:tracePt t="31843" x="6584950" y="3275013"/>
          <p14:tracePt t="31849" x="6535738" y="3292475"/>
          <p14:tracePt t="31856" x="6486525" y="3308350"/>
          <p14:tracePt t="31863" x="6453188" y="3325813"/>
          <p14:tracePt t="31870" x="6419850" y="3341688"/>
          <p14:tracePt t="31878" x="6386513" y="3375025"/>
          <p14:tracePt t="31883" x="6353175" y="3400425"/>
          <p14:tracePt t="31890" x="6327775" y="3416300"/>
          <p14:tracePt t="31897" x="6294438" y="3441700"/>
          <p14:tracePt t="31904" x="6270625" y="3467100"/>
          <p14:tracePt t="31912" x="6253163" y="3490913"/>
          <p14:tracePt t="31918" x="6237288" y="3498850"/>
          <p14:tracePt t="31925" x="6219825" y="3516313"/>
          <p14:tracePt t="31931" x="6203950" y="3532188"/>
          <p14:tracePt t="31938" x="6186488" y="3549650"/>
          <p14:tracePt t="31945" x="6162675" y="3565525"/>
          <p14:tracePt t="31952" x="6145213" y="3565525"/>
          <p14:tracePt t="31959" x="6121400" y="3582988"/>
          <p14:tracePt t="31967" x="6111875" y="3582988"/>
          <p14:tracePt t="31974" x="6096000" y="3590925"/>
          <p14:tracePt t="31980" x="6080125" y="3598863"/>
          <p14:tracePt t="31987" x="6062663" y="3598863"/>
          <p14:tracePt t="31995" x="6046788" y="3598863"/>
          <p14:tracePt t="32001" x="6029325" y="3606800"/>
          <p14:tracePt t="32014" x="6021388" y="3606800"/>
          <p14:tracePt t="32022" x="6013450" y="3606800"/>
          <p14:tracePt t="32043" x="6005513" y="3606800"/>
          <p14:tracePt t="32050" x="5995988" y="3606800"/>
          <p14:tracePt t="32057" x="5988050" y="3606800"/>
          <p14:tracePt t="32084" x="5988050" y="3616325"/>
          <p14:tracePt t="32091" x="5980113" y="3616325"/>
          <p14:tracePt t="32106" x="5972175" y="3616325"/>
          <p14:tracePt t="32113" x="5972175" y="3624263"/>
          <p14:tracePt t="32118" x="5962650" y="3632200"/>
          <p14:tracePt t="32132" x="5954713" y="3640138"/>
          <p14:tracePt t="32140" x="5946775" y="3648075"/>
          <p14:tracePt t="32147" x="5946775" y="3657600"/>
          <p14:tracePt t="32153" x="5938838" y="3657600"/>
          <p14:tracePt t="32160" x="5938838" y="3665538"/>
          <p14:tracePt t="32166" x="5930900" y="3673475"/>
          <p14:tracePt t="32201" x="5921375" y="3681413"/>
          <p14:tracePt t="32215" x="5913438" y="3681413"/>
          <p14:tracePt t="32222" x="5913438" y="3690938"/>
          <p14:tracePt t="32236" x="5913438" y="3698875"/>
          <p14:tracePt t="32520" x="5913438" y="3690938"/>
          <p14:tracePt t="32541" x="5913438" y="3681413"/>
          <p14:tracePt t="32562" x="5921375" y="3673475"/>
          <p14:tracePt t="32568" x="5921375" y="3665538"/>
          <p14:tracePt t="32576" x="5930900" y="3665538"/>
          <p14:tracePt t="32582" x="5938838" y="3657600"/>
          <p14:tracePt t="32596" x="5938838" y="3648075"/>
          <p14:tracePt t="32603" x="5946775" y="3648075"/>
          <p14:tracePt t="32611" x="5954713" y="3640138"/>
          <p14:tracePt t="32617" x="5962650" y="3640138"/>
          <p14:tracePt t="32638" x="5972175" y="3640138"/>
          <p14:tracePt t="32645" x="5988050" y="3632200"/>
          <p14:tracePt t="32659" x="5995988" y="3624263"/>
          <p14:tracePt t="32666" x="6005513" y="3624263"/>
          <p14:tracePt t="32673" x="6021388" y="3616325"/>
          <p14:tracePt t="32680" x="6046788" y="3616325"/>
          <p14:tracePt t="32687" x="6054725" y="3616325"/>
          <p14:tracePt t="32695" x="6070600" y="3616325"/>
          <p14:tracePt t="32701" x="6088063" y="3616325"/>
          <p14:tracePt t="32708" x="6096000" y="3616325"/>
          <p14:tracePt t="32715" x="6121400" y="3616325"/>
          <p14:tracePt t="32722" x="6137275" y="3616325"/>
          <p14:tracePt t="32730" x="6154738" y="3616325"/>
          <p14:tracePt t="32736" x="6170613" y="3616325"/>
          <p14:tracePt t="32743" x="6203950" y="3616325"/>
          <p14:tracePt t="32749" x="6211888" y="3616325"/>
          <p14:tracePt t="32757" x="6245225" y="3616325"/>
          <p14:tracePt t="32763" x="6270625" y="3616325"/>
          <p14:tracePt t="32770" x="6303963" y="3624263"/>
          <p14:tracePt t="32779" x="6319838" y="3632200"/>
          <p14:tracePt t="32784" x="6345238" y="3632200"/>
          <p14:tracePt t="32791" x="6378575" y="3640138"/>
          <p14:tracePt t="32798" x="6411913" y="3648075"/>
          <p14:tracePt t="32805" x="6443663" y="3657600"/>
          <p14:tracePt t="32812" x="6477000" y="3673475"/>
          <p14:tracePt t="32818" x="6518275" y="3681413"/>
          <p14:tracePt t="32825" x="6551613" y="3698875"/>
          <p14:tracePt t="32832" x="6602413" y="3722688"/>
          <p14:tracePt t="32839" x="6635750" y="3732213"/>
          <p14:tracePt t="32846" x="6667500" y="3748088"/>
          <p14:tracePt t="32854" x="6700838" y="3756025"/>
          <p14:tracePt t="32862" x="6734175" y="3773488"/>
          <p14:tracePt t="32867" x="6759575" y="3781425"/>
          <p14:tracePt t="32874" x="6792913" y="3789363"/>
          <p14:tracePt t="32882" x="6808788" y="3789363"/>
          <p14:tracePt t="32888" x="6842125" y="3806825"/>
          <p14:tracePt t="32895" x="6867525" y="3814763"/>
          <p14:tracePt t="32901" x="6892925" y="3822700"/>
          <p14:tracePt t="32909" x="6924675" y="3840163"/>
          <p14:tracePt t="32915" x="6950075" y="3840163"/>
          <p14:tracePt t="32922" x="6975475" y="3848100"/>
          <p14:tracePt t="32929" x="7016750" y="3856038"/>
          <p14:tracePt t="32937" x="7091363" y="3856038"/>
          <p14:tracePt t="32945" x="7158038" y="3856038"/>
          <p14:tracePt t="32950" x="7215188" y="3856038"/>
          <p14:tracePt t="32957" x="7273925" y="3863975"/>
          <p14:tracePt t="32965" x="7331075" y="3863975"/>
          <p14:tracePt t="32973" x="7389813" y="3881438"/>
          <p14:tracePt t="32979" x="7431088" y="3881438"/>
          <p14:tracePt t="32986" x="7472363" y="3889375"/>
          <p14:tracePt t="32993" x="7513638" y="3889375"/>
          <p14:tracePt t="32999" x="7546975" y="3889375"/>
          <p14:tracePt t="33007" x="7588250" y="3897313"/>
          <p14:tracePt t="33014" x="7646988" y="3905250"/>
          <p14:tracePt t="33020" x="7696200" y="3914775"/>
          <p14:tracePt t="33029" x="7737475" y="3914775"/>
          <p14:tracePt t="33034" x="7788275" y="3930650"/>
          <p14:tracePt t="33041" x="7829550" y="3938588"/>
          <p14:tracePt t="33048" x="7870825" y="3946525"/>
          <p14:tracePt t="33055" x="7920038" y="3956050"/>
          <p14:tracePt t="33063" x="7962900" y="3971925"/>
          <p14:tracePt t="33069" x="8012113" y="3979863"/>
          <p14:tracePt t="33076" x="8037513" y="3979863"/>
          <p14:tracePt t="33082" x="8061325" y="3989388"/>
          <p14:tracePt t="33090" x="8086725" y="3989388"/>
          <p14:tracePt t="33096" x="8112125" y="3989388"/>
          <p14:tracePt t="33113" x="8128000" y="3989388"/>
          <p14:tracePt t="33138" x="8135938" y="3989388"/>
          <p14:tracePt t="33151" x="8143875" y="3989388"/>
          <p14:tracePt t="33172" x="8153400" y="3989388"/>
          <p14:tracePt t="33179" x="8153400" y="3979863"/>
          <p14:tracePt t="33185" x="8161338" y="3979863"/>
          <p14:tracePt t="33193" x="8177213" y="3979863"/>
          <p14:tracePt t="33200" x="8177213" y="3971925"/>
          <p14:tracePt t="33206" x="8186738" y="3971925"/>
          <p14:tracePt t="33213" x="8194675" y="3971925"/>
          <p14:tracePt t="33220" x="8202613" y="3971925"/>
          <p14:tracePt t="33228" x="8210550" y="3963988"/>
          <p14:tracePt t="33234" x="8218488" y="3963988"/>
          <p14:tracePt t="33241" x="8228013" y="3963988"/>
          <p14:tracePt t="33248" x="8228013" y="3956050"/>
          <p14:tracePt t="33255" x="8235950" y="3956050"/>
          <p14:tracePt t="33263" x="8243888" y="3956050"/>
          <p14:tracePt t="33276" x="8243888" y="3946525"/>
          <p14:tracePt t="33282" x="8251825" y="3946525"/>
          <p14:tracePt t="33297" x="8261350" y="3946525"/>
          <p14:tracePt t="33331" x="8269288" y="3946525"/>
          <p14:tracePt t="33345" x="8277225" y="3938588"/>
          <p14:tracePt t="33363" x="8285163" y="3930650"/>
          <p14:tracePt t="33396" x="8293100" y="3930650"/>
          <p14:tracePt t="33408" x="8302625" y="3930650"/>
          <p14:tracePt t="35568" x="8302625" y="3922713"/>
          <p14:tracePt t="35592" x="8302625" y="3930650"/>
          <p14:tracePt t="36163" x="8369300" y="3930650"/>
          <p14:tracePt t="36169" x="8493125" y="3930650"/>
          <p14:tracePt t="36176" x="8601075" y="3946525"/>
          <p14:tracePt t="36183" x="8699500" y="3946525"/>
          <p14:tracePt t="36191" x="8791575" y="3946525"/>
          <p14:tracePt t="36198" x="8907463" y="3956050"/>
          <p14:tracePt t="36204" x="9031288" y="3956050"/>
          <p14:tracePt t="36210" x="9164638" y="3963988"/>
          <p14:tracePt t="36225" x="9405938" y="3989388"/>
          <p14:tracePt t="36232" x="9512300" y="4013200"/>
          <p14:tracePt t="36240" x="9653588" y="4046538"/>
          <p14:tracePt t="36245" x="9820275" y="4113213"/>
          <p14:tracePt t="36253" x="9977438" y="4187825"/>
          <p14:tracePt t="36261" x="10093325" y="4270375"/>
          <p14:tracePt t="36266" x="10226675" y="4344988"/>
          <p14:tracePt t="36275" x="10358438" y="4403725"/>
          <p14:tracePt t="36281" x="10483850" y="4460875"/>
          <p14:tracePt t="36287" x="10599738" y="4502150"/>
          <p14:tracePt t="36294" x="10674350" y="4552950"/>
          <p14:tracePt t="36301" x="10731500" y="4568825"/>
          <p14:tracePt t="36308" x="10782300" y="4602163"/>
          <p14:tracePt t="36315" x="10815638" y="4619625"/>
          <p14:tracePt t="36321" x="10839450" y="4627563"/>
          <p14:tracePt t="36328" x="10864850" y="4635500"/>
          <p14:tracePt t="36336" x="10890250" y="4651375"/>
          <p14:tracePt t="36343" x="10898188" y="4660900"/>
          <p14:tracePt t="36349" x="10914063" y="4660900"/>
          <p14:tracePt t="36362" x="10923588" y="4660900"/>
          <p14:tracePt t="38655" x="10890250" y="4668838"/>
          <p14:tracePt t="38663" x="10848975" y="4676775"/>
          <p14:tracePt t="38669" x="10790238" y="4684713"/>
          <p14:tracePt t="38675" x="10707688" y="4684713"/>
          <p14:tracePt t="38681" x="10607675" y="4702175"/>
          <p14:tracePt t="38689" x="10491788" y="4702175"/>
          <p14:tracePt t="38697" x="10383838" y="4702175"/>
          <p14:tracePt t="38702" x="10283825" y="4710113"/>
          <p14:tracePt t="38709" x="10175875" y="4735513"/>
          <p14:tracePt t="38717" x="10077450" y="4751388"/>
          <p14:tracePt t="38723" x="9977438" y="4784725"/>
          <p14:tracePt t="38731" x="9861550" y="4810125"/>
          <p14:tracePt t="38738" x="9761538" y="4843463"/>
          <p14:tracePt t="38749" x="9686925" y="4867275"/>
          <p14:tracePt t="38751" x="9604375" y="4892675"/>
          <p14:tracePt t="38759" x="9504363" y="4918075"/>
          <p14:tracePt t="38765" x="9405938" y="4951413"/>
          <p14:tracePt t="38773" x="9313863" y="4983163"/>
          <p14:tracePt t="38781" x="9247188" y="5008563"/>
          <p14:tracePt t="38787" x="9172575" y="5033963"/>
          <p14:tracePt t="38793" x="9105900" y="5057775"/>
          <p14:tracePt t="38799" x="9064625" y="5075238"/>
          <p14:tracePt t="38807" x="9015413" y="5091113"/>
          <p14:tracePt t="38814" x="8966200" y="5116513"/>
          <p14:tracePt t="38821" x="8932863" y="5141913"/>
          <p14:tracePt t="38828" x="8899525" y="5149850"/>
          <p14:tracePt t="38835" x="8866188" y="5165725"/>
          <p14:tracePt t="38842" x="8832850" y="5175250"/>
          <p14:tracePt t="38849" x="8799513" y="5191125"/>
          <p14:tracePt t="38856" x="8766175" y="5199063"/>
          <p14:tracePt t="38863" x="8732838" y="5207000"/>
          <p14:tracePt t="38869" x="8716963" y="5224463"/>
          <p14:tracePt t="38876" x="8683625" y="5232400"/>
          <p14:tracePt t="38882" x="8658225" y="5232400"/>
          <p14:tracePt t="38890" x="8642350" y="5240338"/>
          <p14:tracePt t="38898" x="8624888" y="5240338"/>
          <p14:tracePt t="38904" x="8609013" y="5249863"/>
          <p14:tracePt t="38911" x="8583613" y="5249863"/>
          <p14:tracePt t="38917" x="8575675" y="5249863"/>
          <p14:tracePt t="38924" x="8559800" y="5257800"/>
          <p14:tracePt t="38931" x="8550275" y="5257800"/>
          <p14:tracePt t="38948" x="8542338" y="5257800"/>
          <p14:tracePt t="38952" x="8534400" y="5257800"/>
          <p14:tracePt t="38966" x="8526463" y="5257800"/>
          <p14:tracePt t="38980" x="8518525" y="5265738"/>
          <p14:tracePt t="38987" x="8509000" y="5265738"/>
          <p14:tracePt t="39001" x="8501063" y="5265738"/>
          <p14:tracePt t="39015" x="8493125" y="5265738"/>
          <p14:tracePt t="39031" x="8485188" y="5265738"/>
          <p14:tracePt t="39063" x="8475663" y="5265738"/>
          <p14:tracePt t="41091" x="8475663" y="5273675"/>
          <p14:tracePt t="41111" x="8475663" y="5281613"/>
          <p14:tracePt t="41118" x="8475663" y="5291138"/>
          <p14:tracePt t="41132" x="8475663" y="5299075"/>
          <p14:tracePt t="41139" x="8475663" y="5307013"/>
          <p14:tracePt t="41160" x="8475663" y="5314950"/>
          <p14:tracePt t="41189" x="8475663" y="5324475"/>
          <p14:tracePt t="41486" x="8475663" y="5332413"/>
          <p14:tracePt t="41535" x="8467725" y="5332413"/>
          <p14:tracePt t="41610" x="8467725" y="5340350"/>
          <p14:tracePt t="41618" x="8467725" y="5348288"/>
          <p14:tracePt t="41624" x="8467725" y="5357813"/>
          <p14:tracePt t="41645" x="8467725" y="5365750"/>
          <p14:tracePt t="41652" x="8467725" y="5373688"/>
          <p14:tracePt t="41679" x="8467725" y="5381625"/>
          <p14:tracePt t="41695" x="8467725" y="5389563"/>
          <p14:tracePt t="41714" x="8467725" y="5399088"/>
          <p14:tracePt t="41721" x="8459788" y="5399088"/>
          <p14:tracePt t="41734" x="8451850" y="5399088"/>
          <p14:tracePt t="41741" x="8451850" y="5407025"/>
          <p14:tracePt t="41748" x="8443913" y="5407025"/>
          <p14:tracePt t="41763" x="8443913" y="5414963"/>
          <p14:tracePt t="41818" x="8434388" y="5414963"/>
          <p14:tracePt t="41831" x="8426450" y="5414963"/>
          <p14:tracePt t="41838" x="8426450" y="5422900"/>
          <p14:tracePt t="41853" x="8418513" y="5422900"/>
          <p14:tracePt t="41859" x="8410575" y="5432425"/>
          <p14:tracePt t="41873" x="8401050" y="5440363"/>
          <p14:tracePt t="41880" x="8393113" y="5440363"/>
          <p14:tracePt t="41887" x="8385175" y="5440363"/>
          <p14:tracePt t="41901" x="8377238" y="5440363"/>
          <p14:tracePt t="41908" x="8369300" y="5440363"/>
          <p14:tracePt t="41914" x="8359775" y="5440363"/>
          <p14:tracePt t="41944" x="8351838" y="5440363"/>
          <p14:tracePt t="41957" x="8343900" y="5440363"/>
          <p14:tracePt t="41983" x="8335963" y="5440363"/>
          <p14:tracePt t="41991" x="8326438" y="5440363"/>
          <p14:tracePt t="41997" x="8318500" y="5440363"/>
          <p14:tracePt t="42013" x="8310563" y="5440363"/>
          <p14:tracePt t="42018" x="8293100" y="5440363"/>
          <p14:tracePt t="42032" x="8285163" y="5440363"/>
          <p14:tracePt t="42039" x="8277225" y="5440363"/>
          <p14:tracePt t="42061" x="8269288" y="5440363"/>
          <p14:tracePt t="42074" x="8261350" y="5440363"/>
          <p14:tracePt t="42088" x="8251825" y="5440363"/>
          <p14:tracePt t="42102" x="8228013" y="5440363"/>
          <p14:tracePt t="42109" x="8218488" y="5440363"/>
          <p14:tracePt t="42115" x="8194675" y="5440363"/>
          <p14:tracePt t="42123" x="8177213" y="5448300"/>
          <p14:tracePt t="42130" x="8169275" y="5448300"/>
          <p14:tracePt t="42137" x="8153400" y="5448300"/>
          <p14:tracePt t="42145" x="8143875" y="5448300"/>
          <p14:tracePt t="42158" x="8135938" y="5448300"/>
          <p14:tracePt t="42163" x="8128000" y="5448300"/>
          <p14:tracePt t="42171" x="8120063" y="5448300"/>
          <p14:tracePt t="42184" x="8112125" y="5448300"/>
          <p14:tracePt t="42191" x="8102600" y="5448300"/>
          <p14:tracePt t="42212" x="8094663" y="5448300"/>
          <p14:tracePt t="42219" x="8086725" y="5448300"/>
          <p14:tracePt t="42230" x="8086725" y="5456238"/>
          <p14:tracePt t="42233" x="8069263" y="5456238"/>
          <p14:tracePt t="42240" x="8053388" y="5456238"/>
          <p14:tracePt t="42254" x="8037513" y="5456238"/>
          <p14:tracePt t="42268" x="8027988" y="5456238"/>
          <p14:tracePt t="42274" x="8020050" y="5456238"/>
          <p14:tracePt t="42281" x="8012113" y="5456238"/>
          <p14:tracePt t="42301" x="8004175" y="5456238"/>
          <p14:tracePt t="42323" x="7994650" y="5456238"/>
          <p14:tracePt t="42385" x="8004175" y="5456238"/>
          <p14:tracePt t="42392" x="8012113" y="5448300"/>
          <p14:tracePt t="42399" x="8037513" y="5448300"/>
          <p14:tracePt t="42407" x="8069263" y="5440363"/>
          <p14:tracePt t="42413" x="8102600" y="5432425"/>
          <p14:tracePt t="42420" x="8120063" y="5432425"/>
          <p14:tracePt t="42429" x="8153400" y="5432425"/>
          <p14:tracePt t="42434" x="8186738" y="5422900"/>
          <p14:tracePt t="42446" x="8210550" y="5422900"/>
          <p14:tracePt t="42448" x="8228013" y="5422900"/>
          <p14:tracePt t="42454" x="8251825" y="5422900"/>
          <p14:tracePt t="42463" x="8269288" y="5422900"/>
          <p14:tracePt t="42468" x="8277225" y="5422900"/>
          <p14:tracePt t="42475" x="8285163" y="5422900"/>
          <p14:tracePt t="42481" x="8293100" y="5422900"/>
          <p14:tracePt t="42489" x="8310563" y="5422900"/>
          <p14:tracePt t="42496" x="8318500" y="5422900"/>
          <p14:tracePt t="42503" x="8326438" y="5422900"/>
          <p14:tracePt t="42512" x="8343900" y="5422900"/>
          <p14:tracePt t="42517" x="8351838" y="5422900"/>
          <p14:tracePt t="42524" x="8359775" y="5422900"/>
          <p14:tracePt t="42530" x="8377238" y="5414963"/>
          <p14:tracePt t="42546" x="8385175" y="5414963"/>
          <p14:tracePt t="42558" x="8393113" y="5414963"/>
          <p14:tracePt t="42572" x="8401050" y="5414963"/>
          <p14:tracePt t="42587" x="8410575" y="5414963"/>
          <p14:tracePt t="42599" x="8418513" y="5414963"/>
          <p14:tracePt t="44282" x="8351838" y="5407025"/>
          <p14:tracePt t="44288" x="8228013" y="5381625"/>
          <p14:tracePt t="44295" x="8086725" y="5332413"/>
          <p14:tracePt t="44314" x="7729538" y="5216525"/>
          <p14:tracePt t="44317" x="7580313" y="5149850"/>
          <p14:tracePt t="44323" x="7464425" y="5116513"/>
          <p14:tracePt t="44334" x="7340600" y="5057775"/>
          <p14:tracePt t="44337" x="7224713" y="5008563"/>
          <p14:tracePt t="44344" x="7099300" y="4967288"/>
          <p14:tracePt t="44351" x="6999288" y="4918075"/>
          <p14:tracePt t="44358" x="6892925" y="4876800"/>
          <p14:tracePt t="44365" x="6818313" y="4843463"/>
          <p14:tracePt t="44372" x="6759575" y="4810125"/>
          <p14:tracePt t="44379" x="6684963" y="4784725"/>
          <p14:tracePt t="44385" x="6626225" y="4759325"/>
          <p14:tracePt t="44392" x="6561138" y="4727575"/>
          <p14:tracePt t="44399" x="6494463" y="4702175"/>
          <p14:tracePt t="44407" x="6419850" y="4668838"/>
          <p14:tracePt t="44416" x="6327775" y="4635500"/>
          <p14:tracePt t="44420" x="6253163" y="4602163"/>
          <p14:tracePt t="44427" x="6170613" y="4568825"/>
          <p14:tracePt t="44435" x="6080125" y="4535488"/>
          <p14:tracePt t="44441" x="6005513" y="4494213"/>
          <p14:tracePt t="44449" x="5930900" y="4478338"/>
          <p14:tracePt t="44455" x="5872163" y="4445000"/>
          <p14:tracePt t="44462" x="5813425" y="4411663"/>
          <p14:tracePt t="44469" x="5738813" y="4378325"/>
          <p14:tracePt t="44475" x="5673725" y="4352925"/>
          <p14:tracePt t="44483" x="5622925" y="4321175"/>
          <p14:tracePt t="44490" x="5589588" y="4303713"/>
          <p14:tracePt t="44499" x="5556250" y="4270375"/>
          <p14:tracePt t="44503" x="5532438" y="4254500"/>
          <p14:tracePt t="44510" x="5499100" y="4213225"/>
          <p14:tracePt t="44517" x="5473700" y="4179888"/>
          <p14:tracePt t="44524" x="5448300" y="4154488"/>
          <p14:tracePt t="44532" x="5416550" y="4121150"/>
          <p14:tracePt t="44538" x="5383213" y="4097338"/>
          <p14:tracePt t="44545" x="5357813" y="4071938"/>
          <p14:tracePt t="44551" x="5341938" y="4046538"/>
          <p14:tracePt t="44558" x="5316538" y="4030663"/>
          <p14:tracePt t="44566" x="5308600" y="4013200"/>
          <p14:tracePt t="44573" x="5283200" y="3997325"/>
          <p14:tracePt t="44580" x="5267325" y="3979863"/>
          <p14:tracePt t="44586" x="5249863" y="3963988"/>
          <p14:tracePt t="44593" x="5249863" y="3956050"/>
          <p14:tracePt t="44601" x="5233988" y="3938588"/>
          <p14:tracePt t="44607" x="5216525" y="3922713"/>
          <p14:tracePt t="44616" x="5208588" y="3905250"/>
          <p14:tracePt t="44622" x="5192713" y="3889375"/>
          <p14:tracePt t="44629" x="5192713" y="3871913"/>
          <p14:tracePt t="44643" x="5183188" y="3856038"/>
          <p14:tracePt t="44656" x="5183188" y="3848100"/>
          <p14:tracePt t="44669" x="5183188" y="3840163"/>
          <p14:tracePt t="44678" x="5183188" y="3830638"/>
          <p14:tracePt t="44706" x="5183188" y="3822700"/>
          <p14:tracePt t="44719" x="5183188" y="3814763"/>
          <p14:tracePt t="45155" x="5200650" y="3822700"/>
          <p14:tracePt t="45162" x="5241925" y="3848100"/>
          <p14:tracePt t="45170" x="5257800" y="3863975"/>
          <p14:tracePt t="45176" x="5283200" y="3871913"/>
          <p14:tracePt t="45182" x="5308600" y="3889375"/>
          <p14:tracePt t="45189" x="5324475" y="3905250"/>
          <p14:tracePt t="45198" x="5341938" y="3914775"/>
          <p14:tracePt t="45203" x="5357813" y="3930650"/>
          <p14:tracePt t="45215" x="5373688" y="3946525"/>
          <p14:tracePt t="45217" x="5399088" y="3963988"/>
          <p14:tracePt t="45225" x="5416550" y="3979863"/>
          <p14:tracePt t="45231" x="5440363" y="3997325"/>
          <p14:tracePt t="45238" x="5473700" y="4021138"/>
          <p14:tracePt t="45248" x="5499100" y="4046538"/>
          <p14:tracePt t="45252" x="5514975" y="4064000"/>
          <p14:tracePt t="45258" x="5540375" y="4087813"/>
          <p14:tracePt t="45265" x="5581650" y="4129088"/>
          <p14:tracePt t="45272" x="5607050" y="4162425"/>
          <p14:tracePt t="45280" x="5640388" y="4195763"/>
          <p14:tracePt t="45286" x="5673725" y="4229100"/>
          <p14:tracePt t="45293" x="5705475" y="4262438"/>
          <p14:tracePt t="45299" x="5730875" y="4303713"/>
          <p14:tracePt t="45307" x="5764213" y="4337050"/>
          <p14:tracePt t="45314" x="5789613" y="4362450"/>
          <p14:tracePt t="45322" x="5822950" y="4395788"/>
          <p14:tracePt t="45328" x="5846763" y="4437063"/>
          <p14:tracePt t="45335" x="5888038" y="4470400"/>
          <p14:tracePt t="45343" x="5930900" y="4519613"/>
          <p14:tracePt t="45349" x="5980113" y="4568825"/>
          <p14:tracePt t="45356" x="6021388" y="4619625"/>
          <p14:tracePt t="45364" x="6054725" y="4668838"/>
          <p14:tracePt t="45369" x="6111875" y="4727575"/>
          <p14:tracePt t="45376" x="6145213" y="4776788"/>
          <p14:tracePt t="45383" x="6186488" y="4810125"/>
          <p14:tracePt t="45391" x="6211888" y="4859338"/>
          <p14:tracePt t="45398" x="6245225" y="4892675"/>
          <p14:tracePt t="45404" x="6270625" y="4933950"/>
          <p14:tracePt t="45412" x="6294438" y="4959350"/>
          <p14:tracePt t="45418" x="6311900" y="4975225"/>
          <p14:tracePt t="45425" x="6319838" y="4992688"/>
          <p14:tracePt t="45431" x="6327775" y="5016500"/>
          <p14:tracePt t="45438" x="6345238" y="5041900"/>
          <p14:tracePt t="45448" x="6361113" y="5067300"/>
          <p14:tracePt t="45453" x="6378575" y="5083175"/>
          <p14:tracePt t="45459" x="6394450" y="5108575"/>
          <p14:tracePt t="45467" x="6411913" y="5124450"/>
          <p14:tracePt t="45474" x="6427788" y="5157788"/>
          <p14:tracePt t="45481" x="6443663" y="5183188"/>
          <p14:tracePt t="45487" x="6461125" y="5216525"/>
          <p14:tracePt t="45494" x="6469063" y="5232400"/>
          <p14:tracePt t="45501" x="6486525" y="5257800"/>
          <p14:tracePt t="45508" x="6494463" y="5273675"/>
          <p14:tracePt t="45515" x="6502400" y="5291138"/>
          <p14:tracePt t="45522" x="6518275" y="5299075"/>
          <p14:tracePt t="45531" x="6518275" y="5307013"/>
          <p14:tracePt t="45535" x="6527800" y="5314950"/>
          <p14:tracePt t="45542" x="6527800" y="5324475"/>
          <p14:tracePt t="45549" x="6535738" y="5324475"/>
          <p14:tracePt t="45557" x="6535738" y="5332413"/>
          <p14:tracePt t="45570" x="6543675" y="5340350"/>
          <p14:tracePt t="45598" x="6551613" y="5340350"/>
          <p14:tracePt t="45605" x="6551613" y="5348288"/>
          <p14:tracePt t="45619" x="6551613" y="5357813"/>
          <p14:tracePt t="45667" x="6551613" y="5365750"/>
          <p14:tracePt t="45875" x="6551613" y="5381625"/>
          <p14:tracePt t="45881" x="6551613" y="5389563"/>
          <p14:tracePt t="45897" x="6551613" y="5399088"/>
          <p14:tracePt t="45902" x="6551613" y="5414963"/>
          <p14:tracePt t="45916" x="6551613" y="5422900"/>
          <p14:tracePt t="45923" x="6551613" y="5432425"/>
          <p14:tracePt t="45931" x="6543675" y="5432425"/>
          <p14:tracePt t="45944" x="6543675" y="5440363"/>
          <p14:tracePt t="45951" x="6543675" y="5448300"/>
          <p14:tracePt t="45958" x="6543675" y="5456238"/>
          <p14:tracePt t="45965" x="6535738" y="5456238"/>
          <p14:tracePt t="45972" x="6535738" y="5464175"/>
          <p14:tracePt t="45985" x="6535738" y="5473700"/>
          <p14:tracePt t="46007" x="6535738" y="5481638"/>
          <p14:tracePt t="46027" x="6535738" y="5489575"/>
          <p14:tracePt t="46055" x="6527800" y="5497513"/>
          <p14:tracePt t="46075" x="6527800" y="5507038"/>
          <p14:tracePt t="46089" x="6527800" y="5514975"/>
          <p14:tracePt t="47883" x="6486525" y="5514975"/>
          <p14:tracePt t="47890" x="6411913" y="5497513"/>
          <p14:tracePt t="47896" x="6337300" y="5464175"/>
          <p14:tracePt t="47902" x="6253163" y="5432425"/>
          <p14:tracePt t="47909" x="6162675" y="5389563"/>
          <p14:tracePt t="47916" x="6062663" y="5357813"/>
          <p14:tracePt t="47923" x="5988050" y="5332413"/>
          <p14:tracePt t="47930" x="5930900" y="5314950"/>
          <p14:tracePt t="47939" x="5872163" y="5299075"/>
          <p14:tracePt t="47944" x="5822950" y="5273675"/>
          <p14:tracePt t="47951" x="5797550" y="5265738"/>
          <p14:tracePt t="47957" x="5748338" y="5257800"/>
          <p14:tracePt t="47964" x="5705475" y="5257800"/>
          <p14:tracePt t="47972" x="5664200" y="5249863"/>
          <p14:tracePt t="47979" x="5607050" y="5249863"/>
          <p14:tracePt t="47985" x="5565775" y="5249863"/>
          <p14:tracePt t="47992" x="5514975" y="5249863"/>
          <p14:tracePt t="47999" x="5465763" y="5249863"/>
          <p14:tracePt t="48006" x="5432425" y="5249863"/>
          <p14:tracePt t="48013" x="5399088" y="5249863"/>
          <p14:tracePt t="48020" x="5365750" y="5257800"/>
          <p14:tracePt t="48027" x="5332413" y="5265738"/>
          <p14:tracePt t="48034" x="5308600" y="5273675"/>
          <p14:tracePt t="48040" x="5283200" y="5281613"/>
          <p14:tracePt t="48047" x="5267325" y="5281613"/>
          <p14:tracePt t="48056" x="5241925" y="5291138"/>
          <p14:tracePt t="48061" x="5224463" y="5307013"/>
          <p14:tracePt t="48068" x="5200650" y="5314950"/>
          <p14:tracePt t="48075" x="5175250" y="5314950"/>
          <p14:tracePt t="48082" x="5149850" y="5324475"/>
          <p14:tracePt t="48089" x="5133975" y="5340350"/>
          <p14:tracePt t="48096" x="5108575" y="5348288"/>
          <p14:tracePt t="48103" x="5084763" y="5357813"/>
          <p14:tracePt t="48110" x="5059363" y="5373688"/>
          <p14:tracePt t="48116" x="5041900" y="5381625"/>
          <p14:tracePt t="48124" x="5018088" y="5389563"/>
          <p14:tracePt t="48130" x="4992688" y="5407025"/>
          <p14:tracePt t="48139" x="4976813" y="5414963"/>
          <p14:tracePt t="48145" x="4967288" y="5422900"/>
          <p14:tracePt t="48151" x="4951413" y="5432425"/>
          <p14:tracePt t="48158" x="4935538" y="5448300"/>
          <p14:tracePt t="48165" x="4910138" y="5456238"/>
          <p14:tracePt t="48172" x="4892675" y="5473700"/>
          <p14:tracePt t="48179" x="4876800" y="5497513"/>
          <p14:tracePt t="48186" x="4860925" y="5507038"/>
          <p14:tracePt t="48193" x="4843463" y="5522913"/>
          <p14:tracePt t="48200" x="4827588" y="5538788"/>
          <p14:tracePt t="48207" x="4802188" y="5556250"/>
          <p14:tracePt t="48224" x="4776788" y="5589588"/>
          <p14:tracePt t="48228" x="4768850" y="5613400"/>
          <p14:tracePt t="48236" x="4752975" y="5630863"/>
          <p14:tracePt t="48242" x="4735513" y="5646738"/>
          <p14:tracePt t="48249" x="4735513" y="5656263"/>
          <p14:tracePt t="48257" x="4727575" y="5664200"/>
          <p14:tracePt t="48263" x="4711700" y="5680075"/>
          <p14:tracePt t="48271" x="4702175" y="5688013"/>
          <p14:tracePt t="48277" x="4694238" y="5705475"/>
          <p14:tracePt t="48283" x="4694238" y="5721350"/>
          <p14:tracePt t="48291" x="4694238" y="5730875"/>
          <p14:tracePt t="48298" x="4686300" y="5754688"/>
          <p14:tracePt t="48307" x="4678363" y="5772150"/>
          <p14:tracePt t="48311" x="4668838" y="5795963"/>
          <p14:tracePt t="48318" x="4660900" y="5813425"/>
          <p14:tracePt t="48326" x="4652963" y="5837238"/>
          <p14:tracePt t="48333" x="4645025" y="5862638"/>
          <p14:tracePt t="48341" x="4645025" y="5870575"/>
          <p14:tracePt t="48345" x="4635500" y="5895975"/>
          <p14:tracePt t="48352" x="4627563" y="5911850"/>
          <p14:tracePt t="48359" x="4627563" y="5937250"/>
          <p14:tracePt t="48366" x="4627563" y="5945188"/>
          <p14:tracePt t="48373" x="4627563" y="5954713"/>
          <p14:tracePt t="48380" x="4627563" y="5962650"/>
          <p14:tracePt t="48387" x="4627563" y="5978525"/>
          <p14:tracePt t="48394" x="4627563" y="5995988"/>
          <p14:tracePt t="48401" x="4627563" y="6003925"/>
          <p14:tracePt t="48407" x="4627563" y="6029325"/>
          <p14:tracePt t="48415" x="4627563" y="6053138"/>
          <p14:tracePt t="48423" x="4627563" y="6070600"/>
          <p14:tracePt t="48429" x="4627563" y="6094413"/>
          <p14:tracePt t="48436" x="4627563" y="6119813"/>
          <p14:tracePt t="48442" x="4627563" y="6137275"/>
          <p14:tracePt t="48450" x="4627563" y="6153150"/>
          <p14:tracePt t="48457" x="4627563" y="6169025"/>
          <p14:tracePt t="48463" x="4635500" y="6169025"/>
          <p14:tracePt t="48471" x="4635500" y="6178550"/>
          <p14:tracePt t="48485" x="4645025" y="6186488"/>
          <p14:tracePt t="48498" x="4645025" y="6194425"/>
          <p14:tracePt t="48512" x="4645025" y="6202363"/>
          <p14:tracePt t="48525" x="4645025" y="6211888"/>
          <p14:tracePt t="48554" x="4652963" y="6211888"/>
          <p14:tracePt t="49830" x="4678363" y="6211888"/>
          <p14:tracePt t="49838" x="4686300" y="6211888"/>
          <p14:tracePt t="49844" x="4694238" y="6211888"/>
          <p14:tracePt t="49852" x="4702175" y="6211888"/>
          <p14:tracePt t="49864" x="4711700" y="6211888"/>
          <p14:tracePt t="49873" x="4719638" y="6211888"/>
          <p14:tracePt t="49885" x="4727575" y="6211888"/>
          <p14:tracePt t="49892" x="4735513" y="6211888"/>
          <p14:tracePt t="49899" x="4743450" y="6211888"/>
          <p14:tracePt t="49913" x="4743450" y="6202363"/>
          <p14:tracePt t="49923" x="4752975" y="6202363"/>
          <p14:tracePt t="49927" x="4752975" y="6194425"/>
          <p14:tracePt t="49934" x="4760913" y="6194425"/>
          <p14:tracePt t="49948" x="4760913" y="6186488"/>
          <p14:tracePt t="49962" x="4768850" y="6178550"/>
          <p14:tracePt t="49989" x="4768850" y="6169025"/>
          <p14:tracePt t="49996" x="4768850" y="6153150"/>
          <p14:tracePt t="50006" x="4760913" y="6145213"/>
          <p14:tracePt t="50010" x="4752975" y="6127750"/>
          <p14:tracePt t="50017" x="4735513" y="6111875"/>
          <p14:tracePt t="50024" x="4711700" y="6086475"/>
          <p14:tracePt t="50031" x="4686300" y="6062663"/>
          <p14:tracePt t="50039" x="4660900" y="6037263"/>
          <p14:tracePt t="50044" x="4627563" y="6011863"/>
          <p14:tracePt t="50052" x="4594225" y="5988050"/>
          <p14:tracePt t="50058" x="4545013" y="5970588"/>
          <p14:tracePt t="50066" x="4495800" y="5945188"/>
          <p14:tracePt t="50072" x="4454525" y="5929313"/>
          <p14:tracePt t="50079" x="4403725" y="5911850"/>
          <p14:tracePt t="50087" x="4370388" y="5903913"/>
          <p14:tracePt t="50093" x="4337050" y="5888038"/>
          <p14:tracePt t="50100" x="4305300" y="5888038"/>
          <p14:tracePt t="50108" x="4279900" y="5880100"/>
          <p14:tracePt t="50114" x="4262438" y="5870575"/>
          <p14:tracePt t="50122" x="4246563" y="5862638"/>
          <p14:tracePt t="50128" x="4221163" y="5862638"/>
          <p14:tracePt t="50135" x="4205288" y="5862638"/>
          <p14:tracePt t="50141" x="4187825" y="5854700"/>
          <p14:tracePt t="50148" x="4164013" y="5854700"/>
          <p14:tracePt t="50156" x="4146550" y="5846763"/>
          <p14:tracePt t="50161" x="4130675" y="5846763"/>
          <p14:tracePt t="50169" x="4105275" y="5846763"/>
          <p14:tracePt t="50176" x="4089400" y="5846763"/>
          <p14:tracePt t="50183" x="4064000" y="5846763"/>
          <p14:tracePt t="50191" x="4048125" y="5846763"/>
          <p14:tracePt t="50197" x="4030663" y="5837238"/>
          <p14:tracePt t="50206" x="4005263" y="5837238"/>
          <p14:tracePt t="50210" x="3989388" y="5837238"/>
          <p14:tracePt t="50217" x="3981450" y="5837238"/>
          <p14:tracePt t="50224" x="3963988" y="5837238"/>
          <p14:tracePt t="50231" x="3956050" y="5837238"/>
          <p14:tracePt t="50239" x="3948113" y="5837238"/>
          <p14:tracePt t="50246" x="3930650" y="5837238"/>
          <p14:tracePt t="50260" x="3914775" y="5837238"/>
          <p14:tracePt t="50267" x="3898900" y="5837238"/>
          <p14:tracePt t="50273" x="3889375" y="5837238"/>
          <p14:tracePt t="50281" x="3873500" y="5837238"/>
          <p14:tracePt t="50290" x="3865563" y="5837238"/>
          <p14:tracePt t="50295" x="3856038" y="5837238"/>
          <p14:tracePt t="50301" x="3848100" y="5837238"/>
          <p14:tracePt t="50315" x="3840163" y="5837238"/>
          <p14:tracePt t="50322" x="3822700" y="5846763"/>
          <p14:tracePt t="50337" x="3814763" y="5854700"/>
          <p14:tracePt t="50343" x="3806825" y="5854700"/>
          <p14:tracePt t="50350" x="3798888" y="5854700"/>
          <p14:tracePt t="50357" x="3790950" y="5862638"/>
          <p14:tracePt t="50364" x="3781425" y="5862638"/>
          <p14:tracePt t="50372" x="3773488" y="5870575"/>
          <p14:tracePt t="50377" x="3765550" y="5880100"/>
          <p14:tracePt t="50385" x="3757613" y="5880100"/>
          <p14:tracePt t="50391" x="3748088" y="5880100"/>
          <p14:tracePt t="50398" x="3748088" y="5888038"/>
          <p14:tracePt t="50406" x="3740150" y="5895975"/>
          <p14:tracePt t="50423" x="3732213" y="5903913"/>
          <p14:tracePt t="50425" x="3724275" y="5911850"/>
          <p14:tracePt t="50433" x="3724275" y="5921375"/>
          <p14:tracePt t="50440" x="3716338" y="5921375"/>
          <p14:tracePt t="50456" x="3716338" y="5929313"/>
          <p14:tracePt t="50461" x="3716338" y="5945188"/>
          <p14:tracePt t="50474" x="3716338" y="5954713"/>
          <p14:tracePt t="50481" x="3716338" y="5970588"/>
          <p14:tracePt t="50496" x="3716338" y="5978525"/>
          <p14:tracePt t="50503" x="3716338" y="5995988"/>
          <p14:tracePt t="50509" x="3724275" y="6011863"/>
          <p14:tracePt t="50517" x="3740150" y="6037263"/>
          <p14:tracePt t="50524" x="3757613" y="6053138"/>
          <p14:tracePt t="50532" x="3765550" y="6070600"/>
          <p14:tracePt t="50539" x="3790950" y="6086475"/>
          <p14:tracePt t="50545" x="3806825" y="6094413"/>
          <p14:tracePt t="50552" x="3822700" y="6103938"/>
          <p14:tracePt t="50558" x="3840163" y="6111875"/>
          <p14:tracePt t="50566" x="3856038" y="6119813"/>
          <p14:tracePt t="50572" x="3865563" y="6119813"/>
          <p14:tracePt t="50579" x="3873500" y="6127750"/>
          <p14:tracePt t="50589" x="3881438" y="6127750"/>
          <p14:tracePt t="50593" x="3889375" y="6127750"/>
          <p14:tracePt t="50601" x="3898900" y="6127750"/>
          <p14:tracePt t="50607" x="3906838" y="6127750"/>
          <p14:tracePt t="50614" x="3914775" y="6127750"/>
          <p14:tracePt t="50622" x="3922713" y="6137275"/>
          <p14:tracePt t="50628" x="3948113" y="6137275"/>
          <p14:tracePt t="50636" x="3973513" y="6137275"/>
          <p14:tracePt t="50641" x="3989388" y="6137275"/>
          <p14:tracePt t="50649" x="4014788" y="6137275"/>
          <p14:tracePt t="50656" x="4030663" y="6137275"/>
          <p14:tracePt t="50663" x="4056063" y="6137275"/>
          <p14:tracePt t="50672" x="4079875" y="6137275"/>
          <p14:tracePt t="50676" x="4113213" y="6137275"/>
          <p14:tracePt t="50683" x="4138613" y="6137275"/>
          <p14:tracePt t="50690" x="4187825" y="6145213"/>
          <p14:tracePt t="50697" x="4238625" y="6145213"/>
          <p14:tracePt t="50706" x="4295775" y="6153150"/>
          <p14:tracePt t="50711" x="4370388" y="6161088"/>
          <p14:tracePt t="50718" x="4429125" y="6169025"/>
          <p14:tracePt t="50725" x="4470400" y="6178550"/>
          <p14:tracePt t="50732" x="4519613" y="6186488"/>
          <p14:tracePt t="50740" x="4552950" y="6194425"/>
          <p14:tracePt t="50746" x="4578350" y="6194425"/>
          <p14:tracePt t="50753" x="4603750" y="6202363"/>
          <p14:tracePt t="50759" x="4619625" y="6202363"/>
          <p14:tracePt t="50767" x="4627563" y="6202363"/>
          <p14:tracePt t="50774" x="4635500" y="6202363"/>
          <p14:tracePt t="50780" x="4645025" y="6202363"/>
          <p14:tracePt t="50789" x="4652963" y="6202363"/>
          <p14:tracePt t="50816" x="4660900" y="6202363"/>
          <p14:tracePt t="50829" x="4668838" y="6202363"/>
          <p14:tracePt t="50836" x="4686300" y="6202363"/>
          <p14:tracePt t="50842" x="4711700" y="6202363"/>
          <p14:tracePt t="50849" x="4727575" y="6202363"/>
          <p14:tracePt t="50857" x="4760913" y="6194425"/>
          <p14:tracePt t="50864" x="4786313" y="6194425"/>
          <p14:tracePt t="50872" x="4810125" y="6194425"/>
          <p14:tracePt t="50877" x="4818063" y="6194425"/>
          <p14:tracePt t="50885" x="4835525" y="6194425"/>
          <p14:tracePt t="50891" x="4843463" y="6194425"/>
          <p14:tracePt t="50898" x="4851400" y="6194425"/>
          <p14:tracePt t="50912" x="4860925" y="6194425"/>
          <p14:tracePt t="50925" x="4868863" y="6194425"/>
          <p14:tracePt t="50940" x="4876800" y="6194425"/>
          <p14:tracePt t="50955" x="4884738" y="6194425"/>
          <p14:tracePt t="50967" x="4884738" y="6186488"/>
          <p14:tracePt t="50988" x="4892675" y="6186488"/>
          <p14:tracePt t="50996" x="4892675" y="6178550"/>
          <p14:tracePt t="51002" x="4902200" y="6178550"/>
          <p14:tracePt t="51022" x="4910138" y="6169025"/>
          <p14:tracePt t="51030" x="4918075" y="6169025"/>
          <p14:tracePt t="51037" x="4926013" y="6169025"/>
          <p14:tracePt t="51425" x="4984750" y="6169025"/>
          <p14:tracePt t="51433" x="5059363" y="6178550"/>
          <p14:tracePt t="51440" x="5108575" y="6178550"/>
          <p14:tracePt t="51446" x="5175250" y="6186488"/>
          <p14:tracePt t="51457" x="5233988" y="6194425"/>
          <p14:tracePt t="51459" x="5283200" y="6194425"/>
          <p14:tracePt t="51467" x="5341938" y="6202363"/>
          <p14:tracePt t="51474" x="5399088" y="6202363"/>
          <p14:tracePt t="51480" x="5448300" y="6219825"/>
          <p14:tracePt t="51490" x="5491163" y="6227763"/>
          <p14:tracePt t="51494" x="5548313" y="6227763"/>
          <p14:tracePt t="51501" x="5589588" y="6235700"/>
          <p14:tracePt t="51507" x="5648325" y="6235700"/>
          <p14:tracePt t="51515" x="5689600" y="6235700"/>
          <p14:tracePt t="51523" x="5748338" y="6243638"/>
          <p14:tracePt t="51528" x="5797550" y="6253163"/>
          <p14:tracePt t="51536" x="5838825" y="6253163"/>
          <p14:tracePt t="51542" x="5864225" y="6253163"/>
          <p14:tracePt t="51550" x="5913438" y="6261100"/>
          <p14:tracePt t="51557" x="5938838" y="6261100"/>
          <p14:tracePt t="51564" x="5972175" y="6261100"/>
          <p14:tracePt t="51570" x="5995988" y="6261100"/>
          <p14:tracePt t="51577" x="6013450" y="6269038"/>
          <p14:tracePt t="51585" x="6046788" y="6269038"/>
          <p14:tracePt t="51591" x="6070600" y="6269038"/>
          <p14:tracePt t="51598" x="6103938" y="6276975"/>
          <p14:tracePt t="51606" x="6129338" y="6276975"/>
          <p14:tracePt t="51612" x="6162675" y="6276975"/>
          <p14:tracePt t="51619" x="6203950" y="6286500"/>
          <p14:tracePt t="51626" x="6261100" y="6286500"/>
          <p14:tracePt t="51633" x="6303963" y="6286500"/>
          <p14:tracePt t="51640" x="6353175" y="6294438"/>
          <p14:tracePt t="51647" x="6394450" y="6294438"/>
          <p14:tracePt t="51656" x="6435725" y="6294438"/>
          <p14:tracePt t="51660" x="6477000" y="6302375"/>
          <p14:tracePt t="51668" x="6535738" y="6302375"/>
          <p14:tracePt t="51674" x="6584950" y="6310313"/>
          <p14:tracePt t="51681" x="6651625" y="6318250"/>
          <p14:tracePt t="51690" x="6710363" y="6335713"/>
          <p14:tracePt t="51695" x="6751638" y="6335713"/>
          <p14:tracePt t="51703" x="6784975" y="6335713"/>
          <p14:tracePt t="51709" x="6818313" y="6343650"/>
          <p14:tracePt t="51716" x="6842125" y="6343650"/>
          <p14:tracePt t="51723" x="6867525" y="6351588"/>
          <p14:tracePt t="51730" x="6883400" y="6351588"/>
          <p14:tracePt t="51737" x="6900863" y="6351588"/>
          <p14:tracePt t="51743" x="6916738" y="6361113"/>
          <p14:tracePt t="51750" x="6924675" y="6361113"/>
          <p14:tracePt t="51758" x="6950075" y="6369050"/>
          <p14:tracePt t="51765" x="6975475" y="6369050"/>
          <p14:tracePt t="51773" x="6991350" y="6369050"/>
          <p14:tracePt t="51778" x="7032625" y="6369050"/>
          <p14:tracePt t="51786" x="7091363" y="6361113"/>
          <p14:tracePt t="51792" x="7165975" y="6351588"/>
          <p14:tracePt t="51799" x="7240588" y="6335713"/>
          <p14:tracePt t="51806" x="7323138" y="6327775"/>
          <p14:tracePt t="51812" x="7381875" y="6318250"/>
          <p14:tracePt t="51821" x="7439025" y="6310313"/>
          <p14:tracePt t="51826" x="7480300" y="6302375"/>
          <p14:tracePt t="51834" x="7523163" y="6302375"/>
          <p14:tracePt t="51841" x="7572375" y="6294438"/>
          <p14:tracePt t="51847" x="7605713" y="6286500"/>
          <p14:tracePt t="51856" x="7621588" y="6286500"/>
          <p14:tracePt t="51861" x="7646988" y="6276975"/>
          <p14:tracePt t="51868" x="7662863" y="6276975"/>
          <p14:tracePt t="51877" x="7672388" y="6276975"/>
          <p14:tracePt t="51885" x="7688263" y="6276975"/>
          <p14:tracePt t="51890" x="7696200" y="6276975"/>
          <p14:tracePt t="51896" x="7705725" y="6276975"/>
          <p14:tracePt t="51903" x="7713663" y="6276975"/>
          <p14:tracePt t="51910" x="7721600" y="6276975"/>
          <p14:tracePt t="51923" x="7737475" y="6276975"/>
          <p14:tracePt t="51939" x="7754938" y="6286500"/>
          <p14:tracePt t="51944" x="7770813" y="6302375"/>
          <p14:tracePt t="51952" x="7770813" y="6310313"/>
          <p14:tracePt t="51958" x="7788275" y="6310313"/>
          <p14:tracePt t="51966" x="7796213" y="6318250"/>
          <p14:tracePt t="51973" x="7796213" y="6327775"/>
          <p14:tracePt t="51979" x="7804150" y="6327775"/>
          <p14:tracePt t="51986" x="7812088" y="6327775"/>
          <p14:tracePt t="51992" x="7821613" y="6327775"/>
          <p14:tracePt t="52007" x="7821613" y="6335713"/>
          <p14:tracePt t="52014" x="7829550" y="6335713"/>
          <p14:tracePt t="52023" x="7829550" y="6343650"/>
          <p14:tracePt t="52035" x="7837488" y="6343650"/>
          <p14:tracePt t="54257" x="7770813" y="6343650"/>
          <p14:tracePt t="54264" x="7654925" y="6343650"/>
          <p14:tracePt t="54270" x="7539038" y="6343650"/>
          <p14:tracePt t="54277" x="7431088" y="6343650"/>
          <p14:tracePt t="54285" x="7323138" y="6343650"/>
          <p14:tracePt t="54292" x="7181850" y="6335713"/>
          <p14:tracePt t="54298" x="6991350" y="6327775"/>
          <p14:tracePt t="54305" x="6726238" y="6294438"/>
          <p14:tracePt t="54312" x="6477000" y="6253163"/>
          <p14:tracePt t="54319" x="6178550" y="6202363"/>
          <p14:tracePt t="54326" x="5872163" y="6111875"/>
          <p14:tracePt t="54334" x="5565775" y="6045200"/>
          <p14:tracePt t="54339" x="5308600" y="5945188"/>
          <p14:tracePt t="54347" x="5018088" y="5862638"/>
          <p14:tracePt t="54353" x="4794250" y="5788025"/>
          <p14:tracePt t="54360" x="4611688" y="5721350"/>
          <p14:tracePt t="54368" x="4462463" y="5656263"/>
          <p14:tracePt t="54374" x="4329113" y="5597525"/>
          <p14:tracePt t="54383" x="4197350" y="5514975"/>
          <p14:tracePt t="54388" x="4097338" y="5440363"/>
          <p14:tracePt t="54395" x="4005263" y="5373688"/>
          <p14:tracePt t="54402" x="3940175" y="5299075"/>
          <p14:tracePt t="54409" x="3873500" y="5232400"/>
          <p14:tracePt t="54418" x="3832225" y="5175250"/>
          <p14:tracePt t="54423" x="3790950" y="5124450"/>
          <p14:tracePt t="54430" x="3748088" y="5075238"/>
          <p14:tracePt t="54436" x="3732213" y="5026025"/>
          <p14:tracePt t="54444" x="3706813" y="4975225"/>
          <p14:tracePt t="54451" x="3673475" y="4926013"/>
          <p14:tracePt t="54458" x="3657600" y="4884738"/>
          <p14:tracePt t="54465" x="3624263" y="4833938"/>
          <p14:tracePt t="54471" x="3608388" y="4776788"/>
          <p14:tracePt t="54478" x="3590925" y="4710113"/>
          <p14:tracePt t="54486" x="3567113" y="4651375"/>
          <p14:tracePt t="54493" x="3557588" y="4594225"/>
          <p14:tracePt t="54500" x="3549650" y="4552950"/>
          <p14:tracePt t="54506" x="3541713" y="4494213"/>
          <p14:tracePt t="54513" x="3533775" y="4445000"/>
          <p14:tracePt t="54519" x="3516313" y="4386263"/>
          <p14:tracePt t="54527" x="3516313" y="4337050"/>
          <p14:tracePt t="54534" x="3516313" y="4287838"/>
          <p14:tracePt t="54541" x="3516313" y="4237038"/>
          <p14:tracePt t="54547" x="3516313" y="4187825"/>
          <p14:tracePt t="54554" x="3508375" y="4162425"/>
          <p14:tracePt t="54561" x="3500438" y="4113213"/>
          <p14:tracePt t="54568" x="3492500" y="4079875"/>
          <p14:tracePt t="54575" x="3482975" y="4046538"/>
          <p14:tracePt t="54583" x="3482975" y="4021138"/>
          <p14:tracePt t="54589" x="3482975" y="3989388"/>
          <p14:tracePt t="54596" x="3475038" y="3946525"/>
          <p14:tracePt t="54602" x="3475038" y="3914775"/>
          <p14:tracePt t="54610" x="3467100" y="3871913"/>
          <p14:tracePt t="54618" x="3467100" y="3830638"/>
          <p14:tracePt t="54623" x="3467100" y="3789363"/>
          <p14:tracePt t="54631" x="3467100" y="3756025"/>
          <p14:tracePt t="54637" x="3475038" y="3706813"/>
          <p14:tracePt t="54644" x="3492500" y="3665538"/>
          <p14:tracePt t="54651" x="3492500" y="3632200"/>
          <p14:tracePt t="54658" x="3516313" y="3598863"/>
          <p14:tracePt t="54669" x="3516313" y="3573463"/>
          <p14:tracePt t="54671" x="3524250" y="3541713"/>
          <p14:tracePt t="54678" x="3541713" y="3524250"/>
          <p14:tracePt t="54686" x="3549650" y="3498850"/>
          <p14:tracePt t="54694" x="3567113" y="3482975"/>
          <p14:tracePt t="54701" x="3582988" y="3457575"/>
          <p14:tracePt t="54708" x="3598863" y="3433763"/>
          <p14:tracePt t="54715" x="3616325" y="3416300"/>
          <p14:tracePt t="54721" x="3624263" y="3390900"/>
          <p14:tracePt t="54728" x="3649663" y="3367088"/>
          <p14:tracePt t="54735" x="3673475" y="3341688"/>
          <p14:tracePt t="54742" x="3698875" y="3316288"/>
          <p14:tracePt t="54751" x="3724275" y="3292475"/>
          <p14:tracePt t="54756" x="3748088" y="3267075"/>
          <p14:tracePt t="54762" x="3773488" y="3251200"/>
          <p14:tracePt t="54769" x="3798888" y="3241675"/>
          <p14:tracePt t="54776" x="3814763" y="3233738"/>
          <p14:tracePt t="54784" x="3832225" y="3225800"/>
          <p14:tracePt t="54792" x="3856038" y="3225800"/>
          <p14:tracePt t="54799" x="3856038" y="3217863"/>
          <p14:tracePt t="54805" x="3865563" y="3217863"/>
          <p14:tracePt t="54812" x="3873500" y="3217863"/>
          <p14:tracePt t="54819" x="3881438" y="3217863"/>
          <p14:tracePt t="54847" x="3889375" y="3225800"/>
          <p14:tracePt t="54861" x="3889375" y="3241675"/>
          <p14:tracePt t="54868" x="3889375" y="3259138"/>
          <p14:tracePt t="54875" x="3889375" y="3284538"/>
          <p14:tracePt t="54882" x="3889375" y="3316288"/>
          <p14:tracePt t="54888" x="3889375" y="3341688"/>
          <p14:tracePt t="54896" x="3889375" y="3359150"/>
          <p14:tracePt t="54902" x="3881438" y="3382963"/>
          <p14:tracePt t="54909" x="3873500" y="3416300"/>
          <p14:tracePt t="54919" x="3856038" y="3441700"/>
          <p14:tracePt t="54923" x="3840163" y="3475038"/>
          <p14:tracePt t="54929" x="3822700" y="3490913"/>
          <p14:tracePt t="54936" x="3814763" y="3516313"/>
          <p14:tracePt t="54943" x="3798888" y="3541713"/>
          <p14:tracePt t="54951" x="3781425" y="3557588"/>
          <p14:tracePt t="54957" x="3757613" y="3582988"/>
          <p14:tracePt t="54964" x="3748088" y="3582988"/>
          <p14:tracePt t="54971" x="3740150" y="3598863"/>
          <p14:tracePt t="54977" x="3732213" y="3606800"/>
          <p14:tracePt t="54985" x="3724275" y="3606800"/>
          <p14:tracePt t="54992" x="3716338" y="3624263"/>
          <p14:tracePt t="55006" x="3706813" y="3632200"/>
          <p14:tracePt t="55027" x="3698875" y="3632200"/>
          <p14:tracePt t="55035" x="3698875" y="3640138"/>
          <p14:tracePt t="55048" x="3698875" y="3648075"/>
          <p14:tracePt t="55054" x="3698875" y="3657600"/>
          <p14:tracePt t="55062" x="3698875" y="3665538"/>
          <p14:tracePt t="55068" x="3698875" y="3673475"/>
          <p14:tracePt t="55075" x="3698875" y="3681413"/>
          <p14:tracePt t="55084" x="3698875" y="3698875"/>
          <p14:tracePt t="55089" x="3698875" y="3706813"/>
          <p14:tracePt t="55096" x="3698875" y="3722688"/>
          <p14:tracePt t="55102" x="3698875" y="3748088"/>
          <p14:tracePt t="55109" x="3716338" y="3773488"/>
          <p14:tracePt t="55118" x="3740150" y="3797300"/>
          <p14:tracePt t="55124" x="3765550" y="3822700"/>
          <p14:tracePt t="55132" x="3814763" y="3848100"/>
          <p14:tracePt t="55138" x="3865563" y="3881438"/>
          <p14:tracePt t="55146" x="3922713" y="3922713"/>
          <p14:tracePt t="55152" x="3989388" y="3946525"/>
          <p14:tracePt t="55159" x="4071938" y="3979863"/>
          <p14:tracePt t="55169" x="4130675" y="4013200"/>
          <p14:tracePt t="55172" x="4205288" y="4046538"/>
          <p14:tracePt t="55181" x="4254500" y="4054475"/>
          <p14:tracePt t="55186" x="4287838" y="4071938"/>
          <p14:tracePt t="55194" x="4337050" y="4087813"/>
          <p14:tracePt t="55201" x="4362450" y="4097338"/>
          <p14:tracePt t="55216" x="4403725" y="4113213"/>
          <p14:tracePt t="55222" x="4411663" y="4113213"/>
          <p14:tracePt t="55229" x="4421188" y="4121150"/>
          <p14:tracePt t="55235" x="4429125" y="4121150"/>
          <p14:tracePt t="55243" x="4437063" y="4121150"/>
          <p14:tracePt t="55270" x="4445000" y="4121150"/>
          <p14:tracePt t="55284" x="4454525" y="4121150"/>
          <p14:tracePt t="55395" x="4462463" y="4121150"/>
          <p14:tracePt t="55436" x="4470400" y="4121150"/>
          <p14:tracePt t="55457" x="4478338" y="4121150"/>
          <p14:tracePt t="55512" x="4486275" y="4121150"/>
          <p14:tracePt t="55990" x="4486275" y="4129088"/>
          <p14:tracePt t="55998" x="4486275" y="4138613"/>
          <p14:tracePt t="56010" x="4486275" y="4146550"/>
          <p14:tracePt t="56017" x="4486275" y="4162425"/>
          <p14:tracePt t="56024" x="4478338" y="4162425"/>
          <p14:tracePt t="56031" x="4470400" y="4171950"/>
          <p14:tracePt t="56038" x="4462463" y="4179888"/>
          <p14:tracePt t="56046" x="4454525" y="4187825"/>
          <p14:tracePt t="56053" x="4445000" y="4203700"/>
          <p14:tracePt t="56060" x="4429125" y="4213225"/>
          <p14:tracePt t="56068" x="4411663" y="4229100"/>
          <p14:tracePt t="56074" x="4395788" y="4237038"/>
          <p14:tracePt t="56082" x="4379913" y="4246563"/>
          <p14:tracePt t="56087" x="4354513" y="4254500"/>
          <p14:tracePt t="56094" x="4337050" y="4270375"/>
          <p14:tracePt t="56102" x="4321175" y="4287838"/>
          <p14:tracePt t="56108" x="4305300" y="4295775"/>
          <p14:tracePt t="56115" x="4287838" y="4303713"/>
          <p14:tracePt t="56122" x="4271963" y="4311650"/>
          <p14:tracePt t="56129" x="4262438" y="4311650"/>
          <p14:tracePt t="56136" x="4254500" y="4321175"/>
          <p14:tracePt t="56143" x="4246563" y="4321175"/>
          <p14:tracePt t="56150" x="4246563" y="4329113"/>
          <p14:tracePt t="56157" x="4238625" y="4329113"/>
          <p14:tracePt t="56165" x="4238625" y="4337050"/>
          <p14:tracePt t="56171" x="4229100" y="4337050"/>
          <p14:tracePt t="56198" x="4221163" y="4337050"/>
          <p14:tracePt t="56214" x="4213225" y="4337050"/>
          <p14:tracePt t="56225" x="4205288" y="4337050"/>
          <p14:tracePt t="56240" x="4205288" y="4344988"/>
          <p14:tracePt t="56260" x="4197350" y="4352925"/>
          <p14:tracePt t="56274" x="4187825" y="4352925"/>
          <p14:tracePt t="56288" x="4187825" y="4362450"/>
          <p14:tracePt t="57203" x="4171950" y="4362450"/>
          <p14:tracePt t="57210" x="4130675" y="4370388"/>
          <p14:tracePt t="57216" x="4097338" y="4378325"/>
          <p14:tracePt t="57223" x="4038600" y="4386263"/>
          <p14:tracePt t="57231" x="3981450" y="4386263"/>
          <p14:tracePt t="57237" x="3922713" y="4386263"/>
          <p14:tracePt t="57244" x="3856038" y="4386263"/>
          <p14:tracePt t="57251" x="3781425" y="4386263"/>
          <p14:tracePt t="57258" x="3724275" y="4386263"/>
          <p14:tracePt t="57266" x="3665538" y="4378325"/>
          <p14:tracePt t="57273" x="3624263" y="4370388"/>
          <p14:tracePt t="57280" x="3582988" y="4362450"/>
          <p14:tracePt t="57287" x="3533775" y="4352925"/>
          <p14:tracePt t="57293" x="3492500" y="4329113"/>
          <p14:tracePt t="57300" x="3441700" y="4311650"/>
          <p14:tracePt t="57308" x="3392488" y="4295775"/>
          <p14:tracePt t="57314" x="3351213" y="4287838"/>
          <p14:tracePt t="57321" x="3325813" y="4278313"/>
          <p14:tracePt t="57330" x="3300413" y="4270375"/>
          <p14:tracePt t="57335" x="3292475" y="4254500"/>
          <p14:tracePt t="57342" x="3276600" y="4246563"/>
          <p14:tracePt t="57348" x="3267075" y="4246563"/>
          <p14:tracePt t="57356" x="3259138" y="4237038"/>
          <p14:tracePt t="57369" x="3259138" y="4229100"/>
          <p14:tracePt t="57399" x="3251200" y="4221163"/>
          <p14:tracePt t="57432" x="3251200" y="4213225"/>
          <p14:tracePt t="57438" x="3243263" y="4213225"/>
          <p14:tracePt t="57446" x="3243263" y="4203700"/>
          <p14:tracePt t="57460" x="3235325" y="4195763"/>
          <p14:tracePt t="57466" x="3217863" y="4187825"/>
          <p14:tracePt t="57481" x="3217863" y="4179888"/>
          <p14:tracePt t="57488" x="3209925" y="4171950"/>
          <p14:tracePt t="57497" x="3201988" y="4171950"/>
          <p14:tracePt t="57501" x="3192463" y="4171950"/>
          <p14:tracePt t="57509" x="3192463" y="4162425"/>
          <p14:tracePt t="57529" x="3184525" y="4162425"/>
          <p14:tracePt t="57536" x="3184525" y="4154488"/>
          <p14:tracePt t="57557" x="3184525" y="4146550"/>
          <p14:tracePt t="57585" x="3176588" y="4146550"/>
          <p14:tracePt t="57599" x="3176588" y="4138613"/>
          <p14:tracePt t="57606" x="3176588" y="4129088"/>
          <p14:tracePt t="57618" x="3176588" y="4121150"/>
          <p14:tracePt t="57654" x="3176588" y="4113213"/>
          <p14:tracePt t="57667" x="3176588" y="4105275"/>
          <p14:tracePt t="59031" x="3192463" y="4105275"/>
          <p14:tracePt t="59039" x="3225800" y="4105275"/>
          <p14:tracePt t="59045" x="3267075" y="4129088"/>
          <p14:tracePt t="59052" x="3317875" y="4146550"/>
          <p14:tracePt t="59058" x="3375025" y="4162425"/>
          <p14:tracePt t="59065" x="3441700" y="4195763"/>
          <p14:tracePt t="59074" x="3500438" y="4229100"/>
          <p14:tracePt t="59079" x="3575050" y="4254500"/>
          <p14:tracePt t="59087" x="3649663" y="4303713"/>
          <p14:tracePt t="59093" x="3740150" y="4344988"/>
          <p14:tracePt t="59101" x="3848100" y="4386263"/>
          <p14:tracePt t="59108" x="3956050" y="4445000"/>
          <p14:tracePt t="59114" x="4038600" y="4478338"/>
          <p14:tracePt t="59124" x="4097338" y="4502150"/>
          <p14:tracePt t="59127" x="4171950" y="4511675"/>
          <p14:tracePt t="59135" x="4205288" y="4527550"/>
          <p14:tracePt t="59143" x="4254500" y="4535488"/>
          <p14:tracePt t="59148" x="4279900" y="4545013"/>
          <p14:tracePt t="59157" x="4313238" y="4545013"/>
          <p14:tracePt t="59163" x="4337050" y="4552950"/>
          <p14:tracePt t="59169" x="4346575" y="4552950"/>
          <p14:tracePt t="59176" x="4362450" y="4552950"/>
          <p14:tracePt t="59183" x="4370388" y="4552950"/>
          <p14:tracePt t="59211" x="4379913" y="4552950"/>
          <p14:tracePt t="59232" x="4387850" y="4552950"/>
          <p14:tracePt t="59246" x="4395788" y="4552950"/>
          <p14:tracePt t="59252" x="4395788" y="4545013"/>
          <p14:tracePt t="59267" x="4395788" y="4527550"/>
          <p14:tracePt t="59274" x="4395788" y="4502150"/>
          <p14:tracePt t="59280" x="4370388" y="4452938"/>
          <p14:tracePt t="59287" x="4313238" y="4344988"/>
          <p14:tracePt t="59294" x="4246563" y="4221163"/>
          <p14:tracePt t="59301" x="4164013" y="4113213"/>
          <p14:tracePt t="59307" x="4105275" y="4021138"/>
          <p14:tracePt t="59315" x="4038600" y="3946525"/>
          <p14:tracePt t="59324" x="3973513" y="3881438"/>
          <p14:tracePt t="59328" x="3922713" y="3830638"/>
          <p14:tracePt t="59336" x="3865563" y="3781425"/>
          <p14:tracePt t="59342" x="3806825" y="3732213"/>
          <p14:tracePt t="59349" x="3748088" y="3673475"/>
          <p14:tracePt t="59358" x="3698875" y="3624263"/>
          <p14:tracePt t="59363" x="3649663" y="3573463"/>
          <p14:tracePt t="59370" x="3608388" y="3532188"/>
          <p14:tracePt t="59377" x="3567113" y="3498850"/>
          <p14:tracePt t="59385" x="3533775" y="3457575"/>
          <p14:tracePt t="59391" x="3508375" y="3433763"/>
          <p14:tracePt t="59398" x="3492500" y="3424238"/>
          <p14:tracePt t="59405" x="3482975" y="3416300"/>
          <p14:tracePt t="59412" x="3475038" y="3408363"/>
          <p14:tracePt t="59419" x="3475038" y="3400425"/>
          <p14:tracePt t="59425" x="3467100" y="3400425"/>
          <p14:tracePt t="59441" x="3459163" y="3400425"/>
          <p14:tracePt t="59453" x="3459163" y="3390900"/>
          <p14:tracePt t="59489" x="3449638" y="3390900"/>
          <p14:tracePt t="59495" x="3441700" y="3382963"/>
          <p14:tracePt t="59508" x="3425825" y="3382963"/>
          <p14:tracePt t="59516" x="3416300" y="3382963"/>
          <p14:tracePt t="59524" x="3400425" y="3382963"/>
          <p14:tracePt t="59530" x="3384550" y="3382963"/>
          <p14:tracePt t="59537" x="3375025" y="3382963"/>
          <p14:tracePt t="59543" x="3367088" y="3382963"/>
          <p14:tracePt t="59550" x="3359150" y="3382963"/>
          <p14:tracePt t="59564" x="3351213" y="3382963"/>
          <p14:tracePt t="59571" x="3341688" y="3382963"/>
          <p14:tracePt t="59577" x="3333750" y="3382963"/>
          <p14:tracePt t="59607" x="3325813" y="3382963"/>
          <p14:tracePt t="59640" x="3325813" y="3390900"/>
          <p14:tracePt t="59661" x="3325813" y="3416300"/>
          <p14:tracePt t="59668" x="3325813" y="3433763"/>
          <p14:tracePt t="59674" x="3333750" y="3449638"/>
          <p14:tracePt t="59682" x="3351213" y="3482975"/>
          <p14:tracePt t="59690" x="3367088" y="3516313"/>
          <p14:tracePt t="59696" x="3384550" y="3549650"/>
          <p14:tracePt t="59702" x="3408363" y="3573463"/>
          <p14:tracePt t="59709" x="3433763" y="3598863"/>
          <p14:tracePt t="59716" x="3449638" y="3632200"/>
          <p14:tracePt t="59724" x="3475038" y="3657600"/>
          <p14:tracePt t="59731" x="3500438" y="3698875"/>
          <p14:tracePt t="59737" x="3524250" y="3722688"/>
          <p14:tracePt t="59744" x="3549650" y="3732213"/>
          <p14:tracePt t="59751" x="3575050" y="3773488"/>
          <p14:tracePt t="59758" x="3590925" y="3781425"/>
          <p14:tracePt t="59765" x="3616325" y="3806825"/>
          <p14:tracePt t="59773" x="3641725" y="3830638"/>
          <p14:tracePt t="59778" x="3673475" y="3848100"/>
          <p14:tracePt t="59786" x="3698875" y="3871913"/>
          <p14:tracePt t="59792" x="3748088" y="3889375"/>
          <p14:tracePt t="59799" x="3806825" y="3922713"/>
          <p14:tracePt t="59808" x="3873500" y="3963988"/>
          <p14:tracePt t="59813" x="3930650" y="4005263"/>
          <p14:tracePt t="59821" x="3997325" y="4038600"/>
          <p14:tracePt t="59827" x="4048125" y="4064000"/>
          <p14:tracePt t="59834" x="4089400" y="4097338"/>
          <p14:tracePt t="59841" x="4130675" y="4121150"/>
          <p14:tracePt t="59848" x="4187825" y="4154488"/>
          <p14:tracePt t="59858" x="4238625" y="4171950"/>
          <p14:tracePt t="59861" x="4279900" y="4187825"/>
          <p14:tracePt t="59868" x="4313238" y="4195763"/>
          <p14:tracePt t="59877" x="4346575" y="4203700"/>
          <p14:tracePt t="59883" x="4370388" y="4213225"/>
          <p14:tracePt t="59890" x="4395788" y="4213225"/>
          <p14:tracePt t="59897" x="4403725" y="4213225"/>
          <p14:tracePt t="59904" x="4429125" y="4213225"/>
          <p14:tracePt t="59910" x="4445000" y="4213225"/>
          <p14:tracePt t="59917" x="4454525" y="4213225"/>
          <p14:tracePt t="59924" x="4478338" y="4203700"/>
          <p14:tracePt t="59932" x="4503738" y="4203700"/>
          <p14:tracePt t="59940" x="4519613" y="4195763"/>
          <p14:tracePt t="59945" x="4552950" y="4179888"/>
          <p14:tracePt t="59952" x="4578350" y="4179888"/>
          <p14:tracePt t="59959" x="4603750" y="4171950"/>
          <p14:tracePt t="59966" x="4635500" y="4162425"/>
          <p14:tracePt t="59974" x="4652963" y="4154488"/>
          <p14:tracePt t="59979" x="4686300" y="4146550"/>
          <p14:tracePt t="59994" x="4735513" y="4129088"/>
          <p14:tracePt t="60000" x="4768850" y="4121150"/>
          <p14:tracePt t="60007" x="4786313" y="4113213"/>
          <p14:tracePt t="60014" x="4810125" y="4105275"/>
          <p14:tracePt t="60024" x="4835525" y="4097338"/>
          <p14:tracePt t="60028" x="4860925" y="4079875"/>
          <p14:tracePt t="60036" x="4876800" y="4071938"/>
          <p14:tracePt t="60043" x="4892675" y="4071938"/>
          <p14:tracePt t="60049" x="4918075" y="4064000"/>
          <p14:tracePt t="60057" x="4943475" y="4046538"/>
          <p14:tracePt t="60063" x="4959350" y="4038600"/>
          <p14:tracePt t="60069" x="4984750" y="4030663"/>
          <p14:tracePt t="60076" x="5010150" y="4021138"/>
          <p14:tracePt t="60083" x="5026025" y="4021138"/>
          <p14:tracePt t="60091" x="5051425" y="4013200"/>
          <p14:tracePt t="60097" x="5075238" y="4005263"/>
          <p14:tracePt t="60105" x="5100638" y="4005263"/>
          <p14:tracePt t="60110" x="5118100" y="3997325"/>
          <p14:tracePt t="60118" x="5141913" y="3997325"/>
          <p14:tracePt t="60125" x="5167313" y="3989388"/>
          <p14:tracePt t="60132" x="5175250" y="3989388"/>
          <p14:tracePt t="60140" x="5200650" y="3989388"/>
          <p14:tracePt t="60145" x="5216525" y="3989388"/>
          <p14:tracePt t="60153" x="5233988" y="3989388"/>
          <p14:tracePt t="60159" x="5249863" y="3979863"/>
          <p14:tracePt t="60167" x="5275263" y="3979863"/>
          <p14:tracePt t="60174" x="5283200" y="3979863"/>
          <p14:tracePt t="60180" x="5308600" y="3971925"/>
          <p14:tracePt t="60188" x="5324475" y="3963988"/>
          <p14:tracePt t="60193" x="5349875" y="3963988"/>
          <p14:tracePt t="60208" x="5383213" y="3956050"/>
          <p14:tracePt t="60215" x="5407025" y="3946525"/>
          <p14:tracePt t="60226" x="5424488" y="3938588"/>
          <p14:tracePt t="60228" x="5440363" y="3930650"/>
          <p14:tracePt t="60236" x="5465763" y="3930650"/>
          <p14:tracePt t="60242" x="5491163" y="3922713"/>
          <p14:tracePt t="60249" x="5499100" y="3922713"/>
          <p14:tracePt t="60257" x="5514975" y="3914775"/>
          <p14:tracePt t="60264" x="5532438" y="3905250"/>
          <p14:tracePt t="60270" x="5540375" y="3897313"/>
          <p14:tracePt t="60277" x="5565775" y="3881438"/>
          <p14:tracePt t="60284" x="5581650" y="3863975"/>
          <p14:tracePt t="60291" x="5599113" y="3856038"/>
          <p14:tracePt t="60297" x="5614988" y="3840163"/>
          <p14:tracePt t="60307" x="5622925" y="3822700"/>
          <p14:tracePt t="60311" x="5640388" y="3806825"/>
          <p14:tracePt t="60319" x="5648325" y="3789363"/>
          <p14:tracePt t="60327" x="5664200" y="3789363"/>
          <p14:tracePt t="60333" x="5664200" y="3781425"/>
          <p14:tracePt t="60341" x="5673725" y="3765550"/>
          <p14:tracePt t="60346" x="5689600" y="3756025"/>
          <p14:tracePt t="60353" x="5697538" y="3748088"/>
          <p14:tracePt t="60360" x="5697538" y="3740150"/>
          <p14:tracePt t="60367" x="5705475" y="3722688"/>
          <p14:tracePt t="60374" x="5715000" y="3722688"/>
          <p14:tracePt t="60382" x="5722938" y="3714750"/>
          <p14:tracePt t="60388" x="5722938" y="3706813"/>
          <p14:tracePt t="60395" x="5730875" y="3706813"/>
          <p14:tracePt t="60403" x="5738813" y="3698875"/>
          <p14:tracePt t="60409" x="5738813" y="3690938"/>
          <p14:tracePt t="60416" x="5738813" y="3681413"/>
          <p14:tracePt t="60424" x="5748338" y="3681413"/>
          <p14:tracePt t="60430" x="5756275" y="3673475"/>
          <p14:tracePt t="60436" x="5764213" y="3665538"/>
          <p14:tracePt t="60451" x="5772150" y="3648075"/>
          <p14:tracePt t="60458" x="5772150" y="3640138"/>
          <p14:tracePt t="60464" x="5780088" y="3640138"/>
          <p14:tracePt t="60471" x="5789613" y="3624263"/>
          <p14:tracePt t="60477" x="5789613" y="3598863"/>
          <p14:tracePt t="60485" x="5797550" y="3590925"/>
          <p14:tracePt t="60492" x="5805488" y="3565525"/>
          <p14:tracePt t="60498" x="5805488" y="3532188"/>
          <p14:tracePt t="60507" x="5813425" y="3498850"/>
          <p14:tracePt t="60513" x="5813425" y="3449638"/>
          <p14:tracePt t="60519" x="5813425" y="3390900"/>
          <p14:tracePt t="60526" x="5813425" y="3333750"/>
          <p14:tracePt t="60533" x="5805488" y="3259138"/>
          <p14:tracePt t="60541" x="5780088" y="3200400"/>
          <p14:tracePt t="60547" x="5772150" y="3125788"/>
          <p14:tracePt t="60554" x="5756275" y="3068638"/>
          <p14:tracePt t="60560" x="5730875" y="3009900"/>
          <p14:tracePt t="60568" x="5722938" y="2960688"/>
          <p14:tracePt t="60575" x="5705475" y="2919413"/>
          <p14:tracePt t="60582" x="5697538" y="2886075"/>
          <p14:tracePt t="60591" x="5689600" y="2852738"/>
          <p14:tracePt t="60596" x="5681663" y="2819400"/>
          <p14:tracePt t="60603" x="5673725" y="2811463"/>
          <p14:tracePt t="60610" x="5664200" y="2786063"/>
          <p14:tracePt t="60616" x="5664200" y="2770188"/>
          <p14:tracePt t="60624" x="5664200" y="2752725"/>
          <p14:tracePt t="60631" x="5648325" y="2744788"/>
          <p14:tracePt t="60637" x="5640388" y="2728913"/>
          <p14:tracePt t="60644" x="5630863" y="2719388"/>
          <p14:tracePt t="60652" x="5622925" y="2711450"/>
          <p14:tracePt t="60658" x="5614988" y="2695575"/>
          <p14:tracePt t="60665" x="5607050" y="2678113"/>
          <p14:tracePt t="60672" x="5589588" y="2662238"/>
          <p14:tracePt t="60678" x="5565775" y="2644775"/>
          <p14:tracePt t="60685" x="5548313" y="2628900"/>
          <p14:tracePt t="60693" x="5532438" y="2603500"/>
          <p14:tracePt t="60699" x="5524500" y="2587625"/>
          <p14:tracePt t="60708" x="5507038" y="2579688"/>
          <p14:tracePt t="60713" x="5499100" y="2570163"/>
          <p14:tracePt t="60721" x="5481638" y="2562225"/>
          <p14:tracePt t="60726" x="5481638" y="2554288"/>
          <p14:tracePt t="60734" x="5481638" y="2546350"/>
          <p14:tracePt t="60741" x="5473700" y="2546350"/>
          <p14:tracePt t="60748" x="5465763" y="2546350"/>
          <p14:tracePt t="60758" x="5465763" y="2536825"/>
          <p14:tracePt t="60761" x="5457825" y="2528888"/>
          <p14:tracePt t="60768" x="5448300" y="2528888"/>
          <p14:tracePt t="60783" x="5440363" y="2528888"/>
          <p14:tracePt t="60791" x="5440363" y="2520950"/>
          <p14:tracePt t="60796" x="5432425" y="2520950"/>
          <p14:tracePt t="60803" x="5424488" y="2513013"/>
          <p14:tracePt t="60809" x="5424488" y="2505075"/>
          <p14:tracePt t="60817" x="5416550" y="2505075"/>
          <p14:tracePt t="60824" x="5399088" y="2495550"/>
          <p14:tracePt t="60831" x="5391150" y="2479675"/>
          <p14:tracePt t="60838" x="5365750" y="2471738"/>
          <p14:tracePt t="60844" x="5341938" y="2462213"/>
          <p14:tracePt t="60851" x="5316538" y="2446338"/>
          <p14:tracePt t="60858" x="5291138" y="2446338"/>
          <p14:tracePt t="60865" x="5283200" y="2438400"/>
          <p14:tracePt t="60875" x="5249863" y="2420938"/>
          <p14:tracePt t="60879" x="5233988" y="2420938"/>
          <p14:tracePt t="60886" x="5208588" y="2413000"/>
          <p14:tracePt t="60893" x="5192713" y="2397125"/>
          <p14:tracePt t="60900" x="5159375" y="2387600"/>
          <p14:tracePt t="60908" x="5133975" y="2379663"/>
          <p14:tracePt t="60914" x="5100638" y="2371725"/>
          <p14:tracePt t="60921" x="5067300" y="2355850"/>
          <p14:tracePt t="60927" x="5033963" y="2346325"/>
          <p14:tracePt t="60935" x="5010150" y="2330450"/>
          <p14:tracePt t="60942" x="4976813" y="2312988"/>
          <p14:tracePt t="60948" x="4951413" y="2305050"/>
          <p14:tracePt t="60958" x="4910138" y="2289175"/>
          <p14:tracePt t="60962" x="4884738" y="2281238"/>
          <p14:tracePt t="60969" x="4851400" y="2271713"/>
          <p14:tracePt t="60975" x="4827588" y="2263775"/>
          <p14:tracePt t="60983" x="4794250" y="2263775"/>
          <p14:tracePt t="60991" x="4776788" y="2255838"/>
          <p14:tracePt t="60996" x="4760913" y="2255838"/>
          <p14:tracePt t="61004" x="4735513" y="2247900"/>
          <p14:tracePt t="61010" x="4719638" y="2247900"/>
          <p14:tracePt t="61018" x="4711700" y="2247900"/>
          <p14:tracePt t="61025" x="4694238" y="2247900"/>
          <p14:tracePt t="61045" x="4686300" y="2247900"/>
          <p14:tracePt t="61052" x="4678363" y="2247900"/>
          <p14:tracePt t="61059" x="4668838" y="2247900"/>
          <p14:tracePt t="61074" x="4660900" y="2247900"/>
          <p14:tracePt t="61080" x="4652963" y="2247900"/>
          <p14:tracePt t="61093" x="4635500" y="2247900"/>
          <p14:tracePt t="61101" x="4619625" y="2247900"/>
          <p14:tracePt t="61108" x="4594225" y="2247900"/>
          <p14:tracePt t="61115" x="4560888" y="2247900"/>
          <p14:tracePt t="61124" x="4529138" y="2247900"/>
          <p14:tracePt t="61128" x="4503738" y="2247900"/>
          <p14:tracePt t="61135" x="4470400" y="2247900"/>
          <p14:tracePt t="61142" x="4445000" y="2247900"/>
          <p14:tracePt t="61149" x="4411663" y="2247900"/>
          <p14:tracePt t="61157" x="4387850" y="2247900"/>
          <p14:tracePt t="61164" x="4354513" y="2247900"/>
          <p14:tracePt t="61170" x="4329113" y="2247900"/>
          <p14:tracePt t="61177" x="4305300" y="2247900"/>
          <p14:tracePt t="61184" x="4287838" y="2247900"/>
          <p14:tracePt t="61191" x="4271963" y="2247900"/>
          <p14:tracePt t="61197" x="4262438" y="2247900"/>
          <p14:tracePt t="61207" x="4254500" y="2247900"/>
          <p14:tracePt t="61211" x="4246563" y="2247900"/>
          <p14:tracePt t="61226" x="4238625" y="2247900"/>
          <p14:tracePt t="61233" x="4229100" y="2247900"/>
          <p14:tracePt t="61242" x="4221163" y="2247900"/>
          <p14:tracePt t="61260" x="4213225" y="2247900"/>
          <p14:tracePt t="61267" x="4197350" y="2247900"/>
          <p14:tracePt t="61275" x="4187825" y="2255838"/>
          <p14:tracePt t="61281" x="4154488" y="2263775"/>
          <p14:tracePt t="61288" x="4130675" y="2271713"/>
          <p14:tracePt t="61295" x="4105275" y="2289175"/>
          <p14:tracePt t="61301" x="4064000" y="2305050"/>
          <p14:tracePt t="61309" x="4030663" y="2322513"/>
          <p14:tracePt t="61315" x="3997325" y="2338388"/>
          <p14:tracePt t="61324" x="3973513" y="2363788"/>
          <p14:tracePt t="61329" x="3948113" y="2371725"/>
          <p14:tracePt t="61336" x="3930650" y="2387600"/>
          <p14:tracePt t="61343" x="3922713" y="2397125"/>
          <p14:tracePt t="61351" x="3914775" y="2397125"/>
          <p14:tracePt t="61358" x="3906838" y="2397125"/>
          <p14:tracePt t="61364" x="3906838" y="2405063"/>
          <p14:tracePt t="61370" x="3898900" y="2405063"/>
          <p14:tracePt t="61385" x="3898900" y="2413000"/>
          <p14:tracePt t="61407" x="3889375" y="2420938"/>
          <p14:tracePt t="61412" x="3881438" y="2420938"/>
          <p14:tracePt t="61419" x="3881438" y="2430463"/>
          <p14:tracePt t="61426" x="3873500" y="2438400"/>
          <p14:tracePt t="61433" x="3856038" y="2454275"/>
          <p14:tracePt t="61441" x="3840163" y="2471738"/>
          <p14:tracePt t="61447" x="3832225" y="2487613"/>
          <p14:tracePt t="61454" x="3814763" y="2495550"/>
          <p14:tracePt t="61460" x="3806825" y="2513013"/>
          <p14:tracePt t="61468" x="3790950" y="2528888"/>
          <p14:tracePt t="61475" x="3773488" y="2546350"/>
          <p14:tracePt t="61481" x="3773488" y="2554288"/>
          <p14:tracePt t="61489" x="3765550" y="2570163"/>
          <p14:tracePt t="61495" x="3757613" y="2579688"/>
          <p14:tracePt t="61503" x="3748088" y="2587625"/>
          <p14:tracePt t="61510" x="3748088" y="2595563"/>
          <p14:tracePt t="61516" x="3748088" y="2603500"/>
          <p14:tracePt t="61530" x="3740150" y="2620963"/>
          <p14:tracePt t="61537" x="3732213" y="2628900"/>
          <p14:tracePt t="61543" x="3732213" y="2636838"/>
          <p14:tracePt t="61551" x="3724275" y="2662238"/>
          <p14:tracePt t="61559" x="3706813" y="2686050"/>
          <p14:tracePt t="61564" x="3698875" y="2719388"/>
          <p14:tracePt t="61571" x="3690938" y="2752725"/>
          <p14:tracePt t="61578" x="3683000" y="2794000"/>
          <p14:tracePt t="61585" x="3673475" y="2827338"/>
          <p14:tracePt t="61592" x="3665538" y="2860675"/>
          <p14:tracePt t="61599" x="3657600" y="2894013"/>
          <p14:tracePt t="61608" x="3649663" y="2935288"/>
          <p14:tracePt t="61613" x="3649663" y="2960688"/>
          <p14:tracePt t="61620" x="3649663" y="2986088"/>
          <p14:tracePt t="61627" x="3649663" y="3017838"/>
          <p14:tracePt t="61635" x="3649663" y="3043238"/>
          <p14:tracePt t="61642" x="3649663" y="3076575"/>
          <p14:tracePt t="61647" x="3649663" y="3092450"/>
          <p14:tracePt t="61655" x="3649663" y="3117850"/>
          <p14:tracePt t="61661" x="3649663" y="3151188"/>
          <p14:tracePt t="61669" x="3649663" y="3176588"/>
          <p14:tracePt t="61676" x="3657600" y="3209925"/>
          <p14:tracePt t="61683" x="3665538" y="3233738"/>
          <p14:tracePt t="61691" x="3673475" y="3267075"/>
          <p14:tracePt t="61696" x="3683000" y="3300413"/>
          <p14:tracePt t="61703" x="3690938" y="3333750"/>
          <p14:tracePt t="61710" x="3690938" y="3349625"/>
          <p14:tracePt t="61717" x="3706813" y="3382963"/>
          <p14:tracePt t="61725" x="3716338" y="3416300"/>
          <p14:tracePt t="61731" x="3724275" y="3449638"/>
          <p14:tracePt t="61738" x="3740150" y="3475038"/>
          <p14:tracePt t="61745" x="3757613" y="3508375"/>
          <p14:tracePt t="61752" x="3773488" y="3541713"/>
          <p14:tracePt t="61758" x="3790950" y="3573463"/>
          <p14:tracePt t="61766" x="3814763" y="3606800"/>
          <p14:tracePt t="61774" x="3832225" y="3640138"/>
          <p14:tracePt t="61779" x="3865563" y="3681413"/>
          <p14:tracePt t="61786" x="3881438" y="3706813"/>
          <p14:tracePt t="61792" x="3914775" y="3740150"/>
          <p14:tracePt t="61800" x="3940175" y="3773488"/>
          <p14:tracePt t="61807" x="3963988" y="3797300"/>
          <p14:tracePt t="61814" x="3989388" y="3822700"/>
          <p14:tracePt t="61820" x="3997325" y="3840163"/>
          <p14:tracePt t="61827" x="4022725" y="3863975"/>
          <p14:tracePt t="61834" x="4038600" y="3889375"/>
          <p14:tracePt t="61841" x="4064000" y="3897313"/>
          <p14:tracePt t="61849" x="4079875" y="3922713"/>
          <p14:tracePt t="61856" x="4105275" y="3938588"/>
          <p14:tracePt t="61862" x="4130675" y="3956050"/>
          <p14:tracePt t="61869" x="4146550" y="3971925"/>
          <p14:tracePt t="61876" x="4164013" y="3997325"/>
          <p14:tracePt t="61883" x="4187825" y="4013200"/>
          <p14:tracePt t="61891" x="4221163" y="4038600"/>
          <p14:tracePt t="61897" x="4254500" y="4064000"/>
          <p14:tracePt t="61904" x="4295775" y="4079875"/>
          <p14:tracePt t="61911" x="4313238" y="4105275"/>
          <p14:tracePt t="61918" x="4354513" y="4121150"/>
          <p14:tracePt t="61925" x="4387850" y="4146550"/>
          <p14:tracePt t="61932" x="4421188" y="4162425"/>
          <p14:tracePt t="61939" x="4470400" y="4187825"/>
          <p14:tracePt t="61945" x="4495800" y="4195763"/>
          <p14:tracePt t="61952" x="4537075" y="4203700"/>
          <p14:tracePt t="61960" x="4570413" y="4213225"/>
          <p14:tracePt t="61967" x="4611688" y="4221163"/>
          <p14:tracePt t="61975" x="4668838" y="4237038"/>
          <p14:tracePt t="61980" x="4735513" y="4237038"/>
          <p14:tracePt t="61987" x="4794250" y="4229100"/>
          <p14:tracePt t="61993" x="4851400" y="4221163"/>
          <p14:tracePt t="62002" x="4902200" y="4213225"/>
          <p14:tracePt t="62008" x="4943475" y="4203700"/>
          <p14:tracePt t="62016" x="4967288" y="4203700"/>
          <p14:tracePt t="62021" x="5000625" y="4187825"/>
          <p14:tracePt t="62028" x="5033963" y="4179888"/>
          <p14:tracePt t="62036" x="5075238" y="4162425"/>
          <p14:tracePt t="62042" x="5126038" y="4129088"/>
          <p14:tracePt t="62050" x="5192713" y="4105275"/>
          <p14:tracePt t="62058" x="5267325" y="4071938"/>
          <p14:tracePt t="62064" x="5341938" y="4030663"/>
          <p14:tracePt t="62070" x="5399088" y="3997325"/>
          <p14:tracePt t="62078" x="5457825" y="3963988"/>
          <p14:tracePt t="62084" x="5507038" y="3930650"/>
          <p14:tracePt t="62092" x="5548313" y="3897313"/>
          <p14:tracePt t="62098" x="5581650" y="3881438"/>
          <p14:tracePt t="62105" x="5607050" y="3856038"/>
          <p14:tracePt t="62111" x="5630863" y="3840163"/>
          <p14:tracePt t="62118" x="5640388" y="3840163"/>
          <p14:tracePt t="62125" x="5664200" y="3822700"/>
          <p14:tracePt t="62132" x="5681663" y="3814763"/>
          <p14:tracePt t="62141" x="5689600" y="3797300"/>
          <p14:tracePt t="62146" x="5697538" y="3781425"/>
          <p14:tracePt t="62153" x="5705475" y="3781425"/>
          <p14:tracePt t="62160" x="5715000" y="3773488"/>
          <p14:tracePt t="62167" x="5722938" y="3773488"/>
          <p14:tracePt t="62175" x="5722938" y="3765550"/>
          <p14:tracePt t="62195" x="5730875" y="3765550"/>
          <p14:tracePt t="62209" x="5738813" y="3756025"/>
          <p14:tracePt t="62224" x="5738813" y="3740150"/>
          <p14:tracePt t="62226" x="5738813" y="3722688"/>
          <p14:tracePt t="62229" x="5738813" y="3698875"/>
          <p14:tracePt t="62237" x="5738813" y="3665538"/>
          <p14:tracePt t="62243" x="5730875" y="3632200"/>
          <p14:tracePt t="62251" x="5722938" y="3598863"/>
          <p14:tracePt t="62259" x="5722938" y="3573463"/>
          <p14:tracePt t="62265" x="5715000" y="3549650"/>
          <p14:tracePt t="62272" x="5705475" y="3532188"/>
          <p14:tracePt t="62278" x="5705475" y="3524250"/>
          <p14:tracePt t="62286" x="5705475" y="3516313"/>
          <p14:tracePt t="62292" x="5705475" y="3508375"/>
          <p14:tracePt t="62308" x="5705475" y="3498850"/>
          <p14:tracePt t="62341" x="5705475" y="3490913"/>
          <p14:tracePt t="63434" x="5689600" y="3498850"/>
          <p14:tracePt t="63441" x="5689600" y="3508375"/>
          <p14:tracePt t="63447" x="5673725" y="3532188"/>
          <p14:tracePt t="63454" x="5656263" y="3557588"/>
          <p14:tracePt t="63462" x="5640388" y="3582988"/>
          <p14:tracePt t="63470" x="5622925" y="3598863"/>
          <p14:tracePt t="63475" x="5599113" y="3616325"/>
          <p14:tracePt t="63482" x="5589588" y="3632200"/>
          <p14:tracePt t="63489" x="5581650" y="3648075"/>
          <p14:tracePt t="63496" x="5565775" y="3665538"/>
          <p14:tracePt t="63503" x="5556250" y="3665538"/>
          <p14:tracePt t="63510" x="5548313" y="3673475"/>
          <p14:tracePt t="63517" x="5548313" y="3681413"/>
          <p14:tracePt t="63524" x="5532438" y="3690938"/>
          <p14:tracePt t="63531" x="5524500" y="3698875"/>
          <p14:tracePt t="63538" x="5514975" y="3706813"/>
          <p14:tracePt t="63545" x="5507038" y="3714750"/>
          <p14:tracePt t="63554" x="5499100" y="3714750"/>
          <p14:tracePt t="63558" x="5481638" y="3722688"/>
          <p14:tracePt t="63566" x="5473700" y="3732213"/>
          <p14:tracePt t="63572" x="5465763" y="3740150"/>
          <p14:tracePt t="63580" x="5457825" y="3740150"/>
          <p14:tracePt t="63587" x="5440363" y="3748088"/>
          <p14:tracePt t="63607" x="5432425" y="3748088"/>
          <p14:tracePt t="63614" x="5424488" y="3748088"/>
          <p14:tracePt t="63621" x="5416550" y="3748088"/>
          <p14:tracePt t="63649" x="5407025" y="3748088"/>
          <p14:tracePt t="64452" x="5399088" y="3748088"/>
          <p14:tracePt t="64460" x="5391150" y="3756025"/>
          <p14:tracePt t="64465" x="5383213" y="3765550"/>
          <p14:tracePt t="64472" x="5373688" y="3773488"/>
          <p14:tracePt t="64479" x="5349875" y="3773488"/>
          <p14:tracePt t="64486" x="5324475" y="3781425"/>
          <p14:tracePt t="64494" x="5299075" y="3789363"/>
          <p14:tracePt t="64501" x="5283200" y="3789363"/>
          <p14:tracePt t="64507" x="5257800" y="3797300"/>
          <p14:tracePt t="64513" x="5233988" y="3797300"/>
          <p14:tracePt t="64521" x="5208588" y="3806825"/>
          <p14:tracePt t="64527" x="5192713" y="3806825"/>
          <p14:tracePt t="64534" x="5167313" y="3806825"/>
          <p14:tracePt t="64541" x="5149850" y="3806825"/>
          <p14:tracePt t="64548" x="5133975" y="3806825"/>
          <p14:tracePt t="64555" x="5118100" y="3806825"/>
          <p14:tracePt t="64562" x="5092700" y="3806825"/>
          <p14:tracePt t="64569" x="5084763" y="3797300"/>
          <p14:tracePt t="64577" x="5067300" y="3797300"/>
          <p14:tracePt t="64583" x="5059363" y="3797300"/>
          <p14:tracePt t="64603" x="5051425" y="3789363"/>
          <p14:tracePt t="64617" x="5041900" y="3789363"/>
          <p14:tracePt t="64645" x="5033963" y="3789363"/>
          <p14:tracePt t="64693" x="5033963" y="3781425"/>
          <p14:tracePt t="65982" x="5026025" y="3781425"/>
          <p14:tracePt t="65988" x="5018088" y="3789363"/>
          <p14:tracePt t="65995" x="5010150" y="3797300"/>
          <p14:tracePt t="66002" x="4992688" y="3806825"/>
          <p14:tracePt t="66009" x="4976813" y="3822700"/>
          <p14:tracePt t="66016" x="4967288" y="3830638"/>
          <p14:tracePt t="66025" x="4943475" y="3848100"/>
          <p14:tracePt t="66030" x="4918075" y="3856038"/>
          <p14:tracePt t="66037" x="4902200" y="3863975"/>
          <p14:tracePt t="66044" x="4884738" y="3871913"/>
          <p14:tracePt t="66051" x="4860925" y="3889375"/>
          <p14:tracePt t="66059" x="4843463" y="3897313"/>
          <p14:tracePt t="66065" x="4835525" y="3905250"/>
          <p14:tracePt t="66078" x="4827588" y="3905250"/>
          <p14:tracePt t="66086" x="4818063" y="3905250"/>
          <p14:tracePt t="66113" x="4810125" y="3905250"/>
          <p14:tracePt t="66134" x="4802188" y="3905250"/>
          <p14:tracePt t="66148" x="4794250" y="3905250"/>
          <p14:tracePt t="66245" x="4794250" y="3914775"/>
          <p14:tracePt t="66251" x="4786313" y="3914775"/>
          <p14:tracePt t="66258" x="4776788" y="3922713"/>
          <p14:tracePt t="66272" x="4760913" y="3930650"/>
          <p14:tracePt t="66279" x="4735513" y="3938588"/>
          <p14:tracePt t="66286" x="4727575" y="3946525"/>
          <p14:tracePt t="66293" x="4702175" y="3963988"/>
          <p14:tracePt t="66301" x="4678363" y="3971925"/>
          <p14:tracePt t="66308" x="4652963" y="3989388"/>
          <p14:tracePt t="66314" x="4627563" y="3997325"/>
          <p14:tracePt t="66321" x="4611688" y="4005263"/>
          <p14:tracePt t="66328" x="4586288" y="4021138"/>
          <p14:tracePt t="66335" x="4560888" y="4030663"/>
          <p14:tracePt t="66342" x="4529138" y="4046538"/>
          <p14:tracePt t="66349" x="4495800" y="4064000"/>
          <p14:tracePt t="66359" x="4454525" y="4071938"/>
          <p14:tracePt t="66362" x="4403725" y="4097338"/>
          <p14:tracePt t="66369" x="4329113" y="4113213"/>
          <p14:tracePt t="66377" x="4271963" y="4138613"/>
          <p14:tracePt t="66383" x="4213225" y="4154488"/>
          <p14:tracePt t="66392" x="4164013" y="4171950"/>
          <p14:tracePt t="66397" x="4105275" y="4195763"/>
          <p14:tracePt t="66404" x="4071938" y="4203700"/>
          <p14:tracePt t="66410" x="4022725" y="4221163"/>
          <p14:tracePt t="66418" x="3989388" y="4237038"/>
          <p14:tracePt t="66425" x="3956050" y="4246563"/>
          <p14:tracePt t="66431" x="3940175" y="4254500"/>
          <p14:tracePt t="66439" x="3914775" y="4262438"/>
          <p14:tracePt t="66445" x="3898900" y="4270375"/>
          <p14:tracePt t="66452" x="3889375" y="4270375"/>
          <p14:tracePt t="66459" x="3881438" y="4278313"/>
          <p14:tracePt t="66475" x="3881438" y="4287838"/>
          <p14:tracePt t="66480" x="3873500" y="4287838"/>
          <p14:tracePt t="66536" x="3865563" y="4287838"/>
          <p14:tracePt t="66923" x="3840163" y="4295775"/>
          <p14:tracePt t="66931" x="3798888" y="4303713"/>
          <p14:tracePt t="66937" x="3757613" y="4303713"/>
          <p14:tracePt t="66947" x="3706813" y="4303713"/>
          <p14:tracePt t="66950" x="3665538" y="4321175"/>
          <p14:tracePt t="66958" x="3632200" y="4321175"/>
          <p14:tracePt t="66965" x="3598863" y="4321175"/>
          <p14:tracePt t="66972" x="3575050" y="4321175"/>
          <p14:tracePt t="66980" x="3549650" y="4321175"/>
          <p14:tracePt t="66986" x="3524250" y="4321175"/>
          <p14:tracePt t="66992" x="3500438" y="4321175"/>
          <p14:tracePt t="66999" x="3475038" y="4311650"/>
          <p14:tracePt t="67006" x="3449638" y="4303713"/>
          <p14:tracePt t="67014" x="3416300" y="4303713"/>
          <p14:tracePt t="67021" x="3400425" y="4303713"/>
          <p14:tracePt t="67028" x="3367088" y="4295775"/>
          <p14:tracePt t="67034" x="3333750" y="4287838"/>
          <p14:tracePt t="67041" x="3300413" y="4278313"/>
          <p14:tracePt t="67048" x="3276600" y="4278313"/>
          <p14:tracePt t="67056" x="3251200" y="4270375"/>
          <p14:tracePt t="67064" x="3225800" y="4262438"/>
          <p14:tracePt t="67069" x="3201988" y="4262438"/>
          <p14:tracePt t="67076" x="3184525" y="4254500"/>
          <p14:tracePt t="67082" x="3168650" y="4254500"/>
          <p14:tracePt t="67089" x="3151188" y="4254500"/>
          <p14:tracePt t="67099" x="3135313" y="4246563"/>
          <p14:tracePt t="67104" x="3127375" y="4246563"/>
          <p14:tracePt t="67111" x="3109913" y="4246563"/>
          <p14:tracePt t="67117" x="3101975" y="4246563"/>
          <p14:tracePt t="67124" x="3076575" y="4246563"/>
          <p14:tracePt t="67131" x="3060700" y="4246563"/>
          <p14:tracePt t="67138" x="3043238" y="4246563"/>
          <p14:tracePt t="67148" x="3019425" y="4246563"/>
          <p14:tracePt t="67151" x="3001963" y="4246563"/>
          <p14:tracePt t="67158" x="2994025" y="4246563"/>
          <p14:tracePt t="67165" x="2968625" y="4246563"/>
          <p14:tracePt t="67173" x="2960688" y="4246563"/>
          <p14:tracePt t="67181" x="2944813" y="4246563"/>
          <p14:tracePt t="67186" x="2927350" y="4254500"/>
          <p14:tracePt t="67193" x="2919413" y="4254500"/>
          <p14:tracePt t="67200" x="2911475" y="4262438"/>
          <p14:tracePt t="67207" x="2894013" y="4262438"/>
          <p14:tracePt t="67215" x="2886075" y="4270375"/>
          <p14:tracePt t="67221" x="2870200" y="4270375"/>
          <p14:tracePt t="67227" x="2852738" y="4270375"/>
          <p14:tracePt t="67234" x="2836863" y="4278313"/>
          <p14:tracePt t="67242" x="2811463" y="4287838"/>
          <p14:tracePt t="67249" x="2786063" y="4287838"/>
          <p14:tracePt t="67256" x="2770188" y="4287838"/>
          <p14:tracePt t="67264" x="2754313" y="4295775"/>
          <p14:tracePt t="67270" x="2728913" y="4303713"/>
          <p14:tracePt t="67276" x="2703513" y="4303713"/>
          <p14:tracePt t="67283" x="2695575" y="4311650"/>
          <p14:tracePt t="67290" x="2670175" y="4311650"/>
          <p14:tracePt t="67298" x="2654300" y="4321175"/>
          <p14:tracePt t="67312" x="2636838" y="4321175"/>
          <p14:tracePt t="67319" x="2628900" y="4321175"/>
          <p14:tracePt t="67324" x="2620963" y="4329113"/>
          <p14:tracePt t="67332" x="2613025" y="4329113"/>
          <p14:tracePt t="67338" x="2603500" y="4337050"/>
          <p14:tracePt t="67348" x="2587625" y="4337050"/>
          <p14:tracePt t="67352" x="2571750" y="4344988"/>
          <p14:tracePt t="67359" x="2554288" y="4344988"/>
          <p14:tracePt t="67366" x="2528888" y="4352925"/>
          <p14:tracePt t="67373" x="2505075" y="4362450"/>
          <p14:tracePt t="67380" x="2479675" y="4370388"/>
          <p14:tracePt t="67387" x="2463800" y="4378325"/>
          <p14:tracePt t="67394" x="2446338" y="4378325"/>
          <p14:tracePt t="67400" x="2422525" y="4386263"/>
          <p14:tracePt t="67408" x="2405063" y="4395788"/>
          <p14:tracePt t="67415" x="2389188" y="4403725"/>
          <p14:tracePt t="67422" x="2371725" y="4411663"/>
          <p14:tracePt t="67428" x="2347913" y="4419600"/>
          <p14:tracePt t="67436" x="2338388" y="4419600"/>
          <p14:tracePt t="67443" x="2314575" y="4419600"/>
          <p14:tracePt t="67450" x="2297113" y="4427538"/>
          <p14:tracePt t="67465" x="2289175" y="4427538"/>
          <p14:tracePt t="67470" x="2281238" y="4427538"/>
          <p14:tracePt t="67477" x="2273300" y="4427538"/>
          <p14:tracePt t="67484" x="2263775" y="4437063"/>
          <p14:tracePt t="67491" x="2255838" y="4437063"/>
          <p14:tracePt t="67498" x="2247900" y="4437063"/>
          <p14:tracePt t="67514" x="2230438" y="4437063"/>
          <p14:tracePt t="67526" x="2214563" y="4445000"/>
          <p14:tracePt t="67532" x="2197100" y="4445000"/>
          <p14:tracePt t="67548" x="2189163" y="4445000"/>
          <p14:tracePt t="67554" x="2181225" y="4445000"/>
          <p14:tracePt t="67561" x="2173288" y="4445000"/>
          <p14:tracePt t="67567" x="2165350" y="4452938"/>
          <p14:tracePt t="67574" x="2155825" y="4452938"/>
          <p14:tracePt t="67581" x="2147888" y="4452938"/>
          <p14:tracePt t="67587" x="2139950" y="4452938"/>
          <p14:tracePt t="67597" x="2132013" y="4460875"/>
          <p14:tracePt t="67608" x="2114550" y="4460875"/>
          <p14:tracePt t="67615" x="2106613" y="4460875"/>
          <p14:tracePt t="67631" x="2098675" y="4460875"/>
          <p14:tracePt t="67641" x="2090738" y="4460875"/>
          <p14:tracePt t="67649" x="2081213" y="4460875"/>
          <p14:tracePt t="67672" x="2073275" y="4460875"/>
          <p14:tracePt t="67685" x="2065338" y="4460875"/>
          <p14:tracePt t="67699" x="2065338" y="4470400"/>
          <p14:tracePt t="67719" x="2057400" y="4470400"/>
          <p14:tracePt t="67733" x="2047875" y="4470400"/>
          <p14:tracePt t="67777" x="2039938" y="4470400"/>
          <p14:tracePt t="67790" x="2032000" y="4470400"/>
          <p14:tracePt t="68612" x="2032000" y="4478338"/>
          <p14:tracePt t="68618" x="2032000" y="4486275"/>
          <p14:tracePt t="68625" x="2032000" y="4494213"/>
          <p14:tracePt t="68631" x="2039938" y="4502150"/>
          <p14:tracePt t="68646" x="2039938" y="4519613"/>
          <p14:tracePt t="68654" x="2047875" y="4527550"/>
          <p14:tracePt t="68660" x="2057400" y="4527550"/>
          <p14:tracePt t="68666" x="2065338" y="4545013"/>
          <p14:tracePt t="68673" x="2073275" y="4552950"/>
          <p14:tracePt t="68680" x="2081213" y="4560888"/>
          <p14:tracePt t="68688" x="2098675" y="4576763"/>
          <p14:tracePt t="68694" x="2114550" y="4594225"/>
          <p14:tracePt t="68703" x="2122488" y="4602163"/>
          <p14:tracePt t="68709" x="2147888" y="4627563"/>
          <p14:tracePt t="68716" x="2173288" y="4651375"/>
          <p14:tracePt t="68723" x="2197100" y="4660900"/>
          <p14:tracePt t="68729" x="2222500" y="4676775"/>
          <p14:tracePt t="68737" x="2247900" y="4702175"/>
          <p14:tracePt t="68744" x="2273300" y="4718050"/>
          <p14:tracePt t="68751" x="2289175" y="4735513"/>
          <p14:tracePt t="68757" x="2314575" y="4743450"/>
          <p14:tracePt t="68764" x="2338388" y="4759325"/>
          <p14:tracePt t="68771" x="2363788" y="4768850"/>
          <p14:tracePt t="68778" x="2379663" y="4776788"/>
          <p14:tracePt t="68787" x="2405063" y="4776788"/>
          <p14:tracePt t="68791" x="2430463" y="4784725"/>
          <p14:tracePt t="68799" x="2454275" y="4792663"/>
          <p14:tracePt t="68806" x="2463800" y="4792663"/>
          <p14:tracePt t="68813" x="2487613" y="4802188"/>
          <p14:tracePt t="68820" x="2513013" y="4802188"/>
          <p14:tracePt t="68826" x="2528888" y="4802188"/>
          <p14:tracePt t="68833" x="2554288" y="4802188"/>
          <p14:tracePt t="68839" x="2579688" y="4802188"/>
          <p14:tracePt t="68847" x="2595563" y="4802188"/>
          <p14:tracePt t="68854" x="2620963" y="4802188"/>
          <p14:tracePt t="68861" x="2654300" y="4792663"/>
          <p14:tracePt t="68868" x="2695575" y="4784725"/>
          <p14:tracePt t="68874" x="2744788" y="4768850"/>
          <p14:tracePt t="68881" x="2803525" y="4759325"/>
          <p14:tracePt t="68889" x="2844800" y="4751388"/>
          <p14:tracePt t="68895" x="2903538" y="4743450"/>
          <p14:tracePt t="68904" x="2952750" y="4735513"/>
          <p14:tracePt t="68908" x="2986088" y="4735513"/>
          <p14:tracePt t="68916" x="3009900" y="4735513"/>
          <p14:tracePt t="68922" x="3035300" y="4735513"/>
          <p14:tracePt t="68930" x="3052763" y="4735513"/>
          <p14:tracePt t="68938" x="3068638" y="4735513"/>
          <p14:tracePt t="68943" x="3086100" y="4735513"/>
          <p14:tracePt t="68951" x="3094038" y="4735513"/>
          <p14:tracePt t="68957" x="3101975" y="4735513"/>
          <p14:tracePt t="68964" x="3109913" y="4735513"/>
          <p14:tracePt t="68992" x="3117850" y="4735513"/>
          <p14:tracePt t="69005" x="3127375" y="4735513"/>
          <p14:tracePt t="69034" x="3135313" y="4735513"/>
          <p14:tracePt t="69512" x="3086100" y="4735513"/>
          <p14:tracePt t="69520" x="3009900" y="4735513"/>
          <p14:tracePt t="69525" x="2944813" y="4735513"/>
          <p14:tracePt t="69532" x="2886075" y="4735513"/>
          <p14:tracePt t="69538" x="2844800" y="4743450"/>
          <p14:tracePt t="69546" x="2778125" y="4759325"/>
          <p14:tracePt t="69554" x="2754313" y="4768850"/>
          <p14:tracePt t="69559" x="2703513" y="4784725"/>
          <p14:tracePt t="69567" x="2654300" y="4810125"/>
          <p14:tracePt t="69573" x="2613025" y="4826000"/>
          <p14:tracePt t="69581" x="2579688" y="4843463"/>
          <p14:tracePt t="69587" x="2538413" y="4859338"/>
          <p14:tracePt t="69595" x="2520950" y="4876800"/>
          <p14:tracePt t="69603" x="2487613" y="4892675"/>
          <p14:tracePt t="69608" x="2463800" y="4908550"/>
          <p14:tracePt t="69615" x="2430463" y="4926013"/>
          <p14:tracePt t="69622" x="2405063" y="4941888"/>
          <p14:tracePt t="69628" x="2389188" y="4951413"/>
          <p14:tracePt t="69637" x="2363788" y="4967288"/>
          <p14:tracePt t="69643" x="2355850" y="4975225"/>
          <p14:tracePt t="69650" x="2347913" y="4992688"/>
          <p14:tracePt t="69657" x="2330450" y="5008563"/>
          <p14:tracePt t="69663" x="2314575" y="5008563"/>
          <p14:tracePt t="69670" x="2297113" y="5033963"/>
          <p14:tracePt t="69678" x="2297113" y="5049838"/>
          <p14:tracePt t="69685" x="2281238" y="5067300"/>
          <p14:tracePt t="69691" x="2263775" y="5083175"/>
          <p14:tracePt t="69698" x="2255838" y="5091113"/>
          <p14:tracePt t="69706" x="2239963" y="5108575"/>
          <p14:tracePt t="69712" x="2239963" y="5132388"/>
          <p14:tracePt t="69720" x="2230438" y="5141913"/>
          <p14:tracePt t="69727" x="2214563" y="5157788"/>
          <p14:tracePt t="69733" x="2206625" y="5175250"/>
          <p14:tracePt t="69739" x="2206625" y="5191125"/>
          <p14:tracePt t="69747" x="2197100" y="5199063"/>
          <p14:tracePt t="69754" x="2197100" y="5207000"/>
          <p14:tracePt t="69760" x="2197100" y="5224463"/>
          <p14:tracePt t="69771" x="2189163" y="5232400"/>
          <p14:tracePt t="69774" x="2189163" y="5249863"/>
          <p14:tracePt t="69781" x="2189163" y="5257800"/>
          <p14:tracePt t="69788" x="2189163" y="5265738"/>
          <p14:tracePt t="69795" x="2181225" y="5281613"/>
          <p14:tracePt t="69804" x="2173288" y="5281613"/>
          <p14:tracePt t="69809" x="2165350" y="5299075"/>
          <p14:tracePt t="69817" x="2155825" y="5324475"/>
          <p14:tracePt t="69823" x="2155825" y="5332413"/>
          <p14:tracePt t="69830" x="2147888" y="5357813"/>
          <p14:tracePt t="69837" x="2139950" y="5381625"/>
          <p14:tracePt t="69844" x="2132013" y="5407025"/>
          <p14:tracePt t="69851" x="2114550" y="5422900"/>
          <p14:tracePt t="69857" x="2106613" y="5448300"/>
          <p14:tracePt t="69865" x="2098675" y="5464175"/>
          <p14:tracePt t="69871" x="2090738" y="5489575"/>
          <p14:tracePt t="69879" x="2081213" y="5497513"/>
          <p14:tracePt t="69887" x="2081213" y="5514975"/>
          <p14:tracePt t="69892" x="2081213" y="5530850"/>
          <p14:tracePt t="69899" x="2073275" y="5548313"/>
          <p14:tracePt t="69919" x="2073275" y="5556250"/>
          <p14:tracePt t="69927" x="2073275" y="5564188"/>
          <p14:tracePt t="69954" x="2073275" y="5572125"/>
          <p14:tracePt t="73824" x="2073275" y="5581650"/>
          <p14:tracePt t="73832" x="2073275" y="5605463"/>
          <p14:tracePt t="73837" x="2073275" y="5613400"/>
          <p14:tracePt t="73844" x="2073275" y="5630863"/>
          <p14:tracePt t="73851" x="2073275" y="5638800"/>
          <p14:tracePt t="73858" x="2073275" y="5656263"/>
          <p14:tracePt t="73866" x="2073275" y="5680075"/>
          <p14:tracePt t="73872" x="2073275" y="5688013"/>
          <p14:tracePt t="73880" x="2073275" y="5705475"/>
          <p14:tracePt t="73885" x="2073275" y="5713413"/>
          <p14:tracePt t="73892" x="2073275" y="5730875"/>
          <p14:tracePt t="73899" x="2073275" y="5746750"/>
          <p14:tracePt t="73906" x="2073275" y="5754688"/>
          <p14:tracePt t="73913" x="2081213" y="5772150"/>
          <p14:tracePt t="73920" x="2090738" y="5780088"/>
          <p14:tracePt t="73926" x="2098675" y="5788025"/>
          <p14:tracePt t="73933" x="2106613" y="5805488"/>
          <p14:tracePt t="73941" x="2106613" y="5813425"/>
          <p14:tracePt t="73949" x="2114550" y="5821363"/>
          <p14:tracePt t="73955" x="2122488" y="5821363"/>
          <p14:tracePt t="73962" x="2132013" y="5837238"/>
          <p14:tracePt t="73975" x="2139950" y="5846763"/>
          <p14:tracePt t="73982" x="2147888" y="5846763"/>
          <p14:tracePt t="73999" x="2155825" y="5846763"/>
          <p14:tracePt t="74004" x="2165350" y="5854700"/>
          <p14:tracePt t="74011" x="2173288" y="5862638"/>
          <p14:tracePt t="74018" x="2181225" y="5862638"/>
          <p14:tracePt t="74025" x="2197100" y="5870575"/>
          <p14:tracePt t="74034" x="2222500" y="5870575"/>
          <p14:tracePt t="74038" x="2230438" y="5870575"/>
          <p14:tracePt t="74046" x="2263775" y="5880100"/>
          <p14:tracePt t="74052" x="2289175" y="5888038"/>
          <p14:tracePt t="74060" x="2305050" y="5888038"/>
          <p14:tracePt t="74067" x="2330450" y="5895975"/>
          <p14:tracePt t="74074" x="2355850" y="5895975"/>
          <p14:tracePt t="74083" x="2371725" y="5895975"/>
          <p14:tracePt t="74087" x="2389188" y="5903913"/>
          <p14:tracePt t="74096" x="2413000" y="5911850"/>
          <p14:tracePt t="74100" x="2430463" y="5921375"/>
          <p14:tracePt t="74109" x="2438400" y="5921375"/>
          <p14:tracePt t="74116" x="2446338" y="5929313"/>
          <p14:tracePt t="74123" x="2454275" y="5929313"/>
          <p14:tracePt t="74129" x="2471738" y="5929313"/>
          <p14:tracePt t="74136" x="2479675" y="5937250"/>
          <p14:tracePt t="74142" x="2487613" y="5945188"/>
          <p14:tracePt t="74150" x="2497138" y="5954713"/>
          <p14:tracePt t="74157" x="2505075" y="5954713"/>
          <p14:tracePt t="74166" x="2513013" y="5962650"/>
          <p14:tracePt t="74170" x="2513013" y="5970588"/>
          <p14:tracePt t="74177" x="2528888" y="5978525"/>
          <p14:tracePt t="74184" x="2538413" y="5995988"/>
          <p14:tracePt t="74191" x="2538413" y="6003925"/>
          <p14:tracePt t="74201" x="2554288" y="6011863"/>
          <p14:tracePt t="74205" x="2554288" y="6029325"/>
          <p14:tracePt t="74217" x="2562225" y="6045200"/>
          <p14:tracePt t="74219" x="2571750" y="6053138"/>
          <p14:tracePt t="74226" x="2571750" y="6070600"/>
          <p14:tracePt t="74233" x="2571750" y="6086475"/>
          <p14:tracePt t="74240" x="2579688" y="6094413"/>
          <p14:tracePt t="74247" x="2579688" y="6119813"/>
          <p14:tracePt t="74253" x="2579688" y="6127750"/>
          <p14:tracePt t="74261" x="2579688" y="6137275"/>
          <p14:tracePt t="74267" x="2579688" y="6153150"/>
          <p14:tracePt t="74275" x="2579688" y="6161088"/>
          <p14:tracePt t="74283" x="2579688" y="6178550"/>
          <p14:tracePt t="74289" x="2579688" y="6186488"/>
          <p14:tracePt t="74297" x="2579688" y="6194425"/>
          <p14:tracePt t="74303" x="2579688" y="6211888"/>
          <p14:tracePt t="74310" x="2579688" y="6219825"/>
          <p14:tracePt t="74324" x="2579688" y="6227763"/>
          <p14:tracePt t="74333" x="2579688" y="6235700"/>
          <p14:tracePt t="74345" x="2579688" y="6243638"/>
          <p14:tracePt t="74351" x="2579688" y="6253163"/>
          <p14:tracePt t="74366" x="2579688" y="6261100"/>
          <p14:tracePt t="74379" x="2571750" y="6261100"/>
          <p14:tracePt t="74399" x="2571750" y="6269038"/>
          <p14:tracePt t="80364" x="2497138" y="6269038"/>
          <p14:tracePt t="80371" x="2330450" y="6219825"/>
          <p14:tracePt t="80378" x="2147888" y="6137275"/>
          <p14:tracePt t="80387" x="1965325" y="6045200"/>
          <p14:tracePt t="80392" x="1800225" y="5954713"/>
          <p14:tracePt t="80399" x="1700213" y="5888038"/>
          <p14:tracePt t="80405" x="1592263" y="5813425"/>
          <p14:tracePt t="80413" x="1535113" y="5762625"/>
          <p14:tracePt t="80420" x="1468438" y="5713413"/>
          <p14:tracePt t="80426" x="1427163" y="5664200"/>
          <p14:tracePt t="80433" x="1376363" y="5597525"/>
          <p14:tracePt t="80440" x="1319213" y="5522913"/>
          <p14:tracePt t="80447" x="1277938" y="5432425"/>
          <p14:tracePt t="80454" x="1227138" y="5314950"/>
          <p14:tracePt t="80461" x="1185863" y="5216525"/>
          <p14:tracePt t="80471" x="1152525" y="5091113"/>
          <p14:tracePt t="80474" x="1119188" y="4975225"/>
          <p14:tracePt t="80482" x="1103313" y="4810125"/>
          <p14:tracePt t="80488" x="1095375" y="4627563"/>
          <p14:tracePt t="80496" x="1095375" y="4452938"/>
          <p14:tracePt t="80504" x="1095375" y="4303713"/>
          <p14:tracePt t="80510" x="1103313" y="4154488"/>
          <p14:tracePt t="80517" x="1144588" y="4013200"/>
          <p14:tracePt t="80523" x="1177925" y="3889375"/>
          <p14:tracePt t="80531" x="1219200" y="3756025"/>
          <p14:tracePt t="80538" x="1277938" y="3640138"/>
          <p14:tracePt t="80545" x="1352550" y="3541713"/>
          <p14:tracePt t="80554" x="1417638" y="3449638"/>
          <p14:tracePt t="80558" x="1492250" y="3359150"/>
          <p14:tracePt t="80566" x="1558925" y="3284538"/>
          <p14:tracePt t="80572" x="1651000" y="3217863"/>
          <p14:tracePt t="80578" x="1725613" y="3151188"/>
          <p14:tracePt t="80587" x="1816100" y="3092450"/>
          <p14:tracePt t="80593" x="1908175" y="3060700"/>
          <p14:tracePt t="80600" x="1990725" y="3027363"/>
          <p14:tracePt t="80606" x="2073275" y="3009900"/>
          <p14:tracePt t="80614" x="2173288" y="2994025"/>
          <p14:tracePt t="80620" x="2273300" y="2976563"/>
          <p14:tracePt t="80627" x="2371725" y="2960688"/>
          <p14:tracePt t="80634" x="2454275" y="2960688"/>
          <p14:tracePt t="80641" x="2538413" y="2960688"/>
          <p14:tracePt t="80648" x="2620963" y="2968625"/>
          <p14:tracePt t="80655" x="2695575" y="2986088"/>
          <p14:tracePt t="80662" x="2770188" y="3009900"/>
          <p14:tracePt t="80671" x="2852738" y="3027363"/>
          <p14:tracePt t="80676" x="2927350" y="3060700"/>
          <p14:tracePt t="80683" x="3001963" y="3092450"/>
          <p14:tracePt t="80689" x="3076575" y="3125788"/>
          <p14:tracePt t="80697" x="3151188" y="3167063"/>
          <p14:tracePt t="80704" x="3225800" y="3225800"/>
          <p14:tracePt t="80710" x="3292475" y="3267075"/>
          <p14:tracePt t="80717" x="3351213" y="3316288"/>
          <p14:tracePt t="80724" x="3400425" y="3359150"/>
          <p14:tracePt t="80731" x="3467100" y="3400425"/>
          <p14:tracePt t="80738" x="3533775" y="3441700"/>
          <p14:tracePt t="80745" x="3590925" y="3482975"/>
          <p14:tracePt t="80754" x="3641725" y="3508375"/>
          <p14:tracePt t="80758" x="3690938" y="3541713"/>
          <p14:tracePt t="80766" x="3724275" y="3565525"/>
          <p14:tracePt t="80773" x="3757613" y="3590925"/>
          <p14:tracePt t="80780" x="3781425" y="3606800"/>
          <p14:tracePt t="80787" x="3806825" y="3624263"/>
          <p14:tracePt t="80793" x="3832225" y="3648075"/>
          <p14:tracePt t="80801" x="3865563" y="3673475"/>
          <p14:tracePt t="80807" x="3906838" y="3714750"/>
          <p14:tracePt t="80815" x="3930650" y="3748088"/>
          <p14:tracePt t="80821" x="3956050" y="3773488"/>
          <p14:tracePt t="80828" x="3973513" y="3797300"/>
          <p14:tracePt t="80837" x="3989388" y="3822700"/>
          <p14:tracePt t="80842" x="3997325" y="3830638"/>
          <p14:tracePt t="80849" x="4005263" y="3856038"/>
          <p14:tracePt t="80855" x="4014788" y="3863975"/>
          <p14:tracePt t="80870" x="4014788" y="3871913"/>
          <p14:tracePt t="80877" x="4022725" y="3871913"/>
          <p14:tracePt t="80890" x="4022725" y="3881438"/>
          <p14:tracePt t="80904" x="4022725" y="3889375"/>
          <p14:tracePt t="81624" x="4005263" y="3905250"/>
          <p14:tracePt t="81632" x="3973513" y="3930650"/>
          <p14:tracePt t="81637" x="3922713" y="3963988"/>
          <p14:tracePt t="81645" x="3865563" y="3979863"/>
          <p14:tracePt t="81651" x="3806825" y="4013200"/>
          <p14:tracePt t="81658" x="3706813" y="4021138"/>
          <p14:tracePt t="81667" x="3616325" y="4038600"/>
          <p14:tracePt t="81673" x="3533775" y="4030663"/>
          <p14:tracePt t="81679" x="3467100" y="4021138"/>
          <p14:tracePt t="81686" x="3392488" y="4005263"/>
          <p14:tracePt t="81693" x="3333750" y="3979863"/>
          <p14:tracePt t="81700" x="3284538" y="3956050"/>
          <p14:tracePt t="81706" x="3251200" y="3922713"/>
          <p14:tracePt t="81716" x="3209925" y="3905250"/>
          <p14:tracePt t="81720" x="3192463" y="3881438"/>
          <p14:tracePt t="81728" x="3168650" y="3863975"/>
          <p14:tracePt t="81736" x="3127375" y="3822700"/>
          <p14:tracePt t="81741" x="3101975" y="3797300"/>
          <p14:tracePt t="81750" x="3076575" y="3765550"/>
          <p14:tracePt t="81756" x="3052763" y="3740150"/>
          <p14:tracePt t="81762" x="3035300" y="3714750"/>
          <p14:tracePt t="81769" x="3027363" y="3681413"/>
          <p14:tracePt t="81776" x="3009900" y="3665538"/>
          <p14:tracePt t="81784" x="3009900" y="3648075"/>
          <p14:tracePt t="81790" x="3001963" y="3624263"/>
          <p14:tracePt t="81797" x="2994025" y="3598863"/>
          <p14:tracePt t="81804" x="2994025" y="3590925"/>
          <p14:tracePt t="81812" x="2986088" y="3565525"/>
          <p14:tracePt t="81818" x="2986088" y="3549650"/>
          <p14:tracePt t="81825" x="2986088" y="3532188"/>
          <p14:tracePt t="81833" x="2986088" y="3508375"/>
          <p14:tracePt t="81838" x="2986088" y="3482975"/>
          <p14:tracePt t="81846" x="2986088" y="3457575"/>
          <p14:tracePt t="81852" x="2986088" y="3424238"/>
          <p14:tracePt t="81859" x="2994025" y="3390900"/>
          <p14:tracePt t="81867" x="3001963" y="3359150"/>
          <p14:tracePt t="81874" x="3019425" y="3325813"/>
          <p14:tracePt t="81881" x="3035300" y="3275013"/>
          <p14:tracePt t="81886" x="3052763" y="3241675"/>
          <p14:tracePt t="81894" x="3094038" y="3192463"/>
          <p14:tracePt t="81901" x="3117850" y="3159125"/>
          <p14:tracePt t="81907" x="3160713" y="3109913"/>
          <p14:tracePt t="81916" x="3184525" y="3084513"/>
          <p14:tracePt t="81922" x="3209925" y="3060700"/>
          <p14:tracePt t="81928" x="3225800" y="3035300"/>
          <p14:tracePt t="81935" x="3243263" y="3017838"/>
          <p14:tracePt t="81943" x="3259138" y="3001963"/>
          <p14:tracePt t="81950" x="3276600" y="2994025"/>
          <p14:tracePt t="81957" x="3292475" y="2976563"/>
          <p14:tracePt t="81963" x="3300413" y="2968625"/>
          <p14:tracePt t="81970" x="3317875" y="2952750"/>
          <p14:tracePt t="81977" x="3341688" y="2935288"/>
          <p14:tracePt t="81984" x="3359150" y="2935288"/>
          <p14:tracePt t="81992" x="3375025" y="2927350"/>
          <p14:tracePt t="82000" x="3392488" y="2919413"/>
          <p14:tracePt t="82005" x="3416300" y="2901950"/>
          <p14:tracePt t="82012" x="3441700" y="2894013"/>
          <p14:tracePt t="82018" x="3459163" y="2886075"/>
          <p14:tracePt t="82025" x="3492500" y="2878138"/>
          <p14:tracePt t="82033" x="3516313" y="2860675"/>
          <p14:tracePt t="82039" x="3549650" y="2852738"/>
          <p14:tracePt t="82047" x="3575050" y="2844800"/>
          <p14:tracePt t="82053" x="3608388" y="2836863"/>
          <p14:tracePt t="82061" x="3624263" y="2836863"/>
          <p14:tracePt t="82067" x="3657600" y="2827338"/>
          <p14:tracePt t="82075" x="3683000" y="2819400"/>
          <p14:tracePt t="82083" x="3706813" y="2819400"/>
          <p14:tracePt t="82088" x="3716338" y="2819400"/>
          <p14:tracePt t="82096" x="3724275" y="2819400"/>
          <p14:tracePt t="82101" x="3732213" y="2819400"/>
          <p14:tracePt t="82117" x="3740150" y="2819400"/>
          <p14:tracePt t="82123" x="3748088" y="2819400"/>
          <p14:tracePt t="82150" x="3757613" y="2819400"/>
          <p14:tracePt t="82167" x="3765550" y="2819400"/>
          <p14:tracePt t="82600" x="3757613" y="2819400"/>
          <p14:tracePt t="82608" x="3732213" y="2819400"/>
          <p14:tracePt t="82614" x="3698875" y="2827338"/>
          <p14:tracePt t="82621" x="3665538" y="2836863"/>
          <p14:tracePt t="82628" x="3641725" y="2844800"/>
          <p14:tracePt t="82634" x="3616325" y="2852738"/>
          <p14:tracePt t="82642" x="3590925" y="2852738"/>
          <p14:tracePt t="82648" x="3557588" y="2860675"/>
          <p14:tracePt t="82655" x="3533775" y="2868613"/>
          <p14:tracePt t="82662" x="3516313" y="2878138"/>
          <p14:tracePt t="82669" x="3492500" y="2886075"/>
          <p14:tracePt t="82676" x="3467100" y="2894013"/>
          <p14:tracePt t="82683" x="3441700" y="2894013"/>
          <p14:tracePt t="82693" x="3425825" y="2901950"/>
          <p14:tracePt t="82697" x="3400425" y="2911475"/>
          <p14:tracePt t="82704" x="3375025" y="2919413"/>
          <p14:tracePt t="82711" x="3367088" y="2919413"/>
          <p14:tracePt t="82718" x="3341688" y="2919413"/>
          <p14:tracePt t="82726" x="3325813" y="2927350"/>
          <p14:tracePt t="82732" x="3300413" y="2935288"/>
          <p14:tracePt t="82738" x="3292475" y="2943225"/>
          <p14:tracePt t="82745" x="3267075" y="2943225"/>
          <p14:tracePt t="82752" x="3251200" y="2952750"/>
          <p14:tracePt t="82760" x="3235325" y="2960688"/>
          <p14:tracePt t="82767" x="3217863" y="2968625"/>
          <p14:tracePt t="82775" x="3192463" y="2976563"/>
          <p14:tracePt t="82780" x="3168650" y="2976563"/>
          <p14:tracePt t="82787" x="3160713" y="2976563"/>
          <p14:tracePt t="82794" x="3135313" y="2986088"/>
          <p14:tracePt t="82801" x="3117850" y="2994025"/>
          <p14:tracePt t="82809" x="3109913" y="3001963"/>
          <p14:tracePt t="82815" x="3101975" y="3001963"/>
          <p14:tracePt t="82822" x="3094038" y="3009900"/>
          <p14:tracePt t="82828" x="3086100" y="3009900"/>
          <p14:tracePt t="82836" x="3076575" y="3009900"/>
          <p14:tracePt t="82843" x="3060700" y="3017838"/>
          <p14:tracePt t="82859" x="3043238" y="3017838"/>
          <p14:tracePt t="82863" x="3027363" y="3017838"/>
          <p14:tracePt t="82870" x="3019425" y="3027363"/>
          <p14:tracePt t="82877" x="3001963" y="3035300"/>
          <p14:tracePt t="82884" x="2978150" y="3035300"/>
          <p14:tracePt t="82893" x="2968625" y="3043238"/>
          <p14:tracePt t="82897" x="2952750" y="3051175"/>
          <p14:tracePt t="82905" x="2935288" y="3051175"/>
          <p14:tracePt t="82912" x="2927350" y="3051175"/>
          <p14:tracePt t="82918" x="2911475" y="3060700"/>
          <p14:tracePt t="82926" x="2894013" y="3060700"/>
          <p14:tracePt t="82933" x="2886075" y="3060700"/>
          <p14:tracePt t="82939" x="2860675" y="3068638"/>
          <p14:tracePt t="82946" x="2844800" y="3068638"/>
          <p14:tracePt t="82954" x="2819400" y="3068638"/>
          <p14:tracePt t="82960" x="2786063" y="3076575"/>
          <p14:tracePt t="82968" x="2762250" y="3076575"/>
          <p14:tracePt t="82977" x="2728913" y="3084513"/>
          <p14:tracePt t="82982" x="2711450" y="3084513"/>
          <p14:tracePt t="82988" x="2687638" y="3084513"/>
          <p14:tracePt t="82995" x="2654300" y="3084513"/>
          <p14:tracePt t="83002" x="2636838" y="3084513"/>
          <p14:tracePt t="83010" x="2613025" y="3084513"/>
          <p14:tracePt t="83016" x="2587625" y="3084513"/>
          <p14:tracePt t="83026" x="2571750" y="3084513"/>
          <p14:tracePt t="83030" x="2546350" y="3084513"/>
          <p14:tracePt t="83037" x="2520950" y="3084513"/>
          <p14:tracePt t="83043" x="2505075" y="3084513"/>
          <p14:tracePt t="83051" x="2479675" y="3084513"/>
          <p14:tracePt t="83059" x="2463800" y="3084513"/>
          <p14:tracePt t="83064" x="2438400" y="3084513"/>
          <p14:tracePt t="83072" x="2422525" y="3084513"/>
          <p14:tracePt t="83078" x="2397125" y="3076575"/>
          <p14:tracePt t="83086" x="2371725" y="3068638"/>
          <p14:tracePt t="83093" x="2355850" y="3060700"/>
          <p14:tracePt t="83100" x="2330450" y="3051175"/>
          <p14:tracePt t="83107" x="2305050" y="3043238"/>
          <p14:tracePt t="83113" x="2281238" y="3035300"/>
          <p14:tracePt t="83120" x="2263775" y="3035300"/>
          <p14:tracePt t="83127" x="2239963" y="3027363"/>
          <p14:tracePt t="83134" x="2214563" y="3017838"/>
          <p14:tracePt t="83144" x="2189163" y="3017838"/>
          <p14:tracePt t="83147" x="2173288" y="3009900"/>
          <p14:tracePt t="83155" x="2155825" y="3009900"/>
          <p14:tracePt t="83161" x="2139950" y="3001963"/>
          <p14:tracePt t="83176" x="2122488" y="3001963"/>
          <p14:tracePt t="83182" x="2114550" y="3001963"/>
          <p14:tracePt t="83204" x="2106613" y="3001963"/>
          <p14:tracePt t="83210" x="2098675" y="3001963"/>
          <p14:tracePt t="83244" x="2090738" y="2994025"/>
          <p14:tracePt t="83260" x="2081213" y="2994025"/>
          <p14:tracePt t="83836" x="2039938" y="2943225"/>
          <p14:tracePt t="83842" x="1998663" y="2878138"/>
          <p14:tracePt t="83849" x="1949450" y="2819400"/>
          <p14:tracePt t="83859" x="1908175" y="2770188"/>
          <p14:tracePt t="83862" x="1890713" y="2719388"/>
          <p14:tracePt t="83870" x="1874838" y="2686050"/>
          <p14:tracePt t="83876" x="1874838" y="2654300"/>
          <p14:tracePt t="83883" x="1866900" y="2636838"/>
          <p14:tracePt t="83891" x="1849438" y="2611438"/>
          <p14:tracePt t="83898" x="1849438" y="2595563"/>
          <p14:tracePt t="83905" x="1841500" y="2579688"/>
          <p14:tracePt t="83911" x="1833563" y="2562225"/>
          <p14:tracePt t="83918" x="1824038" y="2546350"/>
          <p14:tracePt t="83925" x="1824038" y="2528888"/>
          <p14:tracePt t="83932" x="1816100" y="2513013"/>
          <p14:tracePt t="83941" x="1808163" y="2495550"/>
          <p14:tracePt t="83946" x="1808163" y="2471738"/>
          <p14:tracePt t="83953" x="1800225" y="2446338"/>
          <p14:tracePt t="83959" x="1782763" y="2438400"/>
          <p14:tracePt t="83967" x="1774825" y="2413000"/>
          <p14:tracePt t="83974" x="1766888" y="2397125"/>
          <p14:tracePt t="83981" x="1758950" y="2371725"/>
          <p14:tracePt t="83987" x="1741488" y="2363788"/>
          <p14:tracePt t="83994" x="1741488" y="2338388"/>
          <p14:tracePt t="84002" x="1733550" y="2322513"/>
          <p14:tracePt t="84008" x="1725613" y="2312988"/>
          <p14:tracePt t="84016" x="1708150" y="2305050"/>
          <p14:tracePt t="84024" x="1700213" y="2289175"/>
          <p14:tracePt t="84029" x="1692275" y="2281238"/>
          <p14:tracePt t="84036" x="1666875" y="2271713"/>
          <p14:tracePt t="84042" x="1658938" y="2263775"/>
          <p14:tracePt t="84050" x="1641475" y="2247900"/>
          <p14:tracePt t="84058" x="1617663" y="2230438"/>
          <p14:tracePt t="84063" x="1584325" y="2214563"/>
          <p14:tracePt t="84070" x="1558925" y="2197100"/>
          <p14:tracePt t="84077" x="1525588" y="2181225"/>
          <p14:tracePt t="84084" x="1492250" y="2173288"/>
          <p14:tracePt t="84091" x="1476375" y="2163763"/>
          <p14:tracePt t="84098" x="1450975" y="2155825"/>
          <p14:tracePt t="84108" x="1427163" y="2147888"/>
          <p14:tracePt t="84111" x="1401763" y="2139950"/>
          <p14:tracePt t="84118" x="1368425" y="2122488"/>
          <p14:tracePt t="84125" x="1352550" y="2114550"/>
          <p14:tracePt t="84133" x="1327150" y="2114550"/>
          <p14:tracePt t="84141" x="1293813" y="2114550"/>
          <p14:tracePt t="84147" x="1268413" y="2114550"/>
          <p14:tracePt t="84154" x="1244600" y="2106613"/>
          <p14:tracePt t="84160" x="1219200" y="2106613"/>
          <p14:tracePt t="84167" x="1193800" y="2106613"/>
          <p14:tracePt t="84174" x="1169988" y="2106613"/>
          <p14:tracePt t="84181" x="1144588" y="2106613"/>
          <p14:tracePt t="84188" x="1111250" y="2114550"/>
          <p14:tracePt t="84195" x="1103313" y="2114550"/>
          <p14:tracePt t="84209" x="1062038" y="2122488"/>
          <p14:tracePt t="84216" x="1054100" y="2122488"/>
          <p14:tracePt t="84229" x="1044575" y="2122488"/>
          <p14:tracePt t="84236" x="1036638" y="2130425"/>
          <p14:tracePt t="84243" x="1028700" y="2139950"/>
          <p14:tracePt t="84251" x="1011238" y="2147888"/>
          <p14:tracePt t="84258" x="995363" y="2163763"/>
          <p14:tracePt t="84264" x="977900" y="2197100"/>
          <p14:tracePt t="84271" x="954088" y="2214563"/>
          <p14:tracePt t="84278" x="946150" y="2238375"/>
          <p14:tracePt t="84286" x="928688" y="2271713"/>
          <p14:tracePt t="84292" x="912813" y="2297113"/>
          <p14:tracePt t="84299" x="895350" y="2322513"/>
          <p14:tracePt t="84307" x="887413" y="2355850"/>
          <p14:tracePt t="84312" x="871538" y="2387600"/>
          <p14:tracePt t="84319" x="854075" y="2430463"/>
          <p14:tracePt t="84326" x="828675" y="2471738"/>
          <p14:tracePt t="84333" x="812800" y="2505075"/>
          <p14:tracePt t="84341" x="804863" y="2546350"/>
          <p14:tracePt t="84348" x="779463" y="2611438"/>
          <p14:tracePt t="84355" x="771525" y="2654300"/>
          <p14:tracePt t="84361" x="746125" y="2703513"/>
          <p14:tracePt t="84369" x="738188" y="2728913"/>
          <p14:tracePt t="84375" x="722313" y="2778125"/>
          <p14:tracePt t="84382" x="712788" y="2827338"/>
          <p14:tracePt t="84389" x="704850" y="2868613"/>
          <p14:tracePt t="84396" x="696913" y="2901950"/>
          <p14:tracePt t="84402" x="696913" y="2927350"/>
          <p14:tracePt t="84409" x="696913" y="2943225"/>
          <p14:tracePt t="84417" x="696913" y="2968625"/>
          <p14:tracePt t="84425" x="696913" y="3001963"/>
          <p14:tracePt t="84431" x="696913" y="3027363"/>
          <p14:tracePt t="84438" x="696913" y="3051175"/>
          <p14:tracePt t="84444" x="696913" y="3084513"/>
          <p14:tracePt t="84451" x="704850" y="3109913"/>
          <p14:tracePt t="84458" x="712788" y="3135313"/>
          <p14:tracePt t="84465" x="712788" y="3159125"/>
          <p14:tracePt t="84474" x="722313" y="3192463"/>
          <p14:tracePt t="84478" x="730250" y="3217863"/>
          <p14:tracePt t="84486" x="738188" y="3241675"/>
          <p14:tracePt t="84492" x="738188" y="3275013"/>
          <p14:tracePt t="84499" x="746125" y="3300413"/>
          <p14:tracePt t="84507" x="746125" y="3325813"/>
          <p14:tracePt t="84514" x="763588" y="3341688"/>
          <p14:tracePt t="84521" x="779463" y="3359150"/>
          <p14:tracePt t="84527" x="787400" y="3375025"/>
          <p14:tracePt t="84535" x="812800" y="3400425"/>
          <p14:tracePt t="84541" x="838200" y="3424238"/>
          <p14:tracePt t="84548" x="862013" y="3449638"/>
          <p14:tracePt t="84558" x="895350" y="3475038"/>
          <p14:tracePt t="84562" x="928688" y="3498850"/>
          <p14:tracePt t="84569" x="977900" y="3541713"/>
          <p14:tracePt t="84576" x="1044575" y="3582988"/>
          <p14:tracePt t="84583" x="1095375" y="3616325"/>
          <p14:tracePt t="84591" x="1136650" y="3640138"/>
          <p14:tracePt t="84596" x="1177925" y="3657600"/>
          <p14:tracePt t="84604" x="1193800" y="3673475"/>
          <p14:tracePt t="84610" x="1227138" y="3681413"/>
          <p14:tracePt t="84617" x="1260475" y="3698875"/>
          <p14:tracePt t="84625" x="1293813" y="3706813"/>
          <p14:tracePt t="84631" x="1327150" y="3714750"/>
          <p14:tracePt t="84638" x="1360488" y="3722688"/>
          <p14:tracePt t="84644" x="1384300" y="3732213"/>
          <p14:tracePt t="84652" x="1427163" y="3732213"/>
          <p14:tracePt t="84659" x="1460500" y="3740150"/>
          <p14:tracePt t="84666" x="1484313" y="3740150"/>
          <p14:tracePt t="84675" x="1525588" y="3748088"/>
          <p14:tracePt t="84680" x="1558925" y="3756025"/>
          <p14:tracePt t="84686" x="1600200" y="3756025"/>
          <p14:tracePt t="84693" x="1633538" y="3756025"/>
          <p14:tracePt t="84700" x="1666875" y="3756025"/>
          <p14:tracePt t="84709" x="1708150" y="3756025"/>
          <p14:tracePt t="84715" x="1749425" y="3756025"/>
          <p14:tracePt t="84721" x="1808163" y="3756025"/>
          <p14:tracePt t="84728" x="1866900" y="3756025"/>
          <p14:tracePt t="84735" x="1924050" y="3740150"/>
          <p14:tracePt t="84742" x="1965325" y="3732213"/>
          <p14:tracePt t="84749" x="2024063" y="3722688"/>
          <p14:tracePt t="84759" x="2081213" y="3706813"/>
          <p14:tracePt t="84762" x="2147888" y="3681413"/>
          <p14:tracePt t="84769" x="2189163" y="3665538"/>
          <p14:tracePt t="84776" x="2255838" y="3632200"/>
          <p14:tracePt t="84783" x="2297113" y="3616325"/>
          <p14:tracePt t="84791" x="2347913" y="3590925"/>
          <p14:tracePt t="84798" x="2379663" y="3573463"/>
          <p14:tracePt t="84805" x="2405063" y="3557588"/>
          <p14:tracePt t="84810" x="2422525" y="3549650"/>
          <p14:tracePt t="84818" x="2430463" y="3532188"/>
          <p14:tracePt t="84827" x="2438400" y="3532188"/>
          <p14:tracePt t="84833" x="2446338" y="3524250"/>
          <p14:tracePt t="84854" x="2454275" y="3516313"/>
          <p14:tracePt t="84874" x="2454275" y="3508375"/>
          <p14:tracePt t="86010" x="2520950" y="3498850"/>
          <p14:tracePt t="86016" x="2620963" y="3475038"/>
          <p14:tracePt t="86023" x="2728913" y="3449638"/>
          <p14:tracePt t="86031" x="2828925" y="3441700"/>
          <p14:tracePt t="86037" x="2935288" y="3433763"/>
          <p14:tracePt t="86044" x="3035300" y="3416300"/>
          <p14:tracePt t="86052" x="3109913" y="3416300"/>
          <p14:tracePt t="86058" x="3160713" y="3416300"/>
          <p14:tracePt t="86066" x="3192463" y="3416300"/>
          <p14:tracePt t="86071" x="3235325" y="3416300"/>
          <p14:tracePt t="86079" x="3251200" y="3416300"/>
          <p14:tracePt t="86087" x="3276600" y="3416300"/>
          <p14:tracePt t="86092" x="3300413" y="3416300"/>
          <p14:tracePt t="86099" x="3317875" y="3416300"/>
          <p14:tracePt t="86106" x="3341688" y="3424238"/>
          <p14:tracePt t="86114" x="3351213" y="3424238"/>
          <p14:tracePt t="86121" x="3367088" y="3433763"/>
          <p14:tracePt t="86127" x="3392488" y="3433763"/>
          <p14:tracePt t="86137" x="3408363" y="3441700"/>
          <p14:tracePt t="86141" x="3425825" y="3449638"/>
          <p14:tracePt t="86149" x="3449638" y="3457575"/>
          <p14:tracePt t="86155" x="3467100" y="3467100"/>
          <p14:tracePt t="86163" x="3492500" y="3467100"/>
          <p14:tracePt t="86170" x="3516313" y="3467100"/>
          <p14:tracePt t="86176" x="3533775" y="3475038"/>
          <p14:tracePt t="86186" x="3557588" y="3482975"/>
          <p14:tracePt t="86190" x="3582988" y="3490913"/>
          <p14:tracePt t="86197" x="3608388" y="3490913"/>
          <p14:tracePt t="86204" x="3641725" y="3498850"/>
          <p14:tracePt t="86211" x="3657600" y="3498850"/>
          <p14:tracePt t="86220" x="3683000" y="3498850"/>
          <p14:tracePt t="86224" x="3716338" y="3498850"/>
          <p14:tracePt t="86232" x="3732213" y="3498850"/>
          <p14:tracePt t="86238" x="3757613" y="3508375"/>
          <p14:tracePt t="86245" x="3773488" y="3508375"/>
          <p14:tracePt t="93018" x="3773488" y="3498850"/>
          <p14:tracePt t="93025" x="3773488" y="3475038"/>
          <p14:tracePt t="93032" x="3773488" y="3416300"/>
          <p14:tracePt t="93038" x="3773488" y="3333750"/>
          <p14:tracePt t="93045" x="3773488" y="3233738"/>
          <p14:tracePt t="93053" x="3781425" y="3135313"/>
          <p14:tracePt t="93059" x="3822700" y="3009900"/>
          <p14:tracePt t="93066" x="3865563" y="2894013"/>
          <p14:tracePt t="93073" x="3922713" y="2770188"/>
          <p14:tracePt t="93080" x="3981450" y="2636838"/>
          <p14:tracePt t="93086" x="4056063" y="2520950"/>
          <p14:tracePt t="93094" x="4122738" y="2430463"/>
          <p14:tracePt t="93104" x="4187825" y="2355850"/>
          <p14:tracePt t="93109" x="4262438" y="2263775"/>
          <p14:tracePt t="93114" x="4346575" y="2173288"/>
          <p14:tracePt t="93121" x="4411663" y="2098675"/>
          <p14:tracePt t="93128" x="4462463" y="2024063"/>
          <p14:tracePt t="93136" x="4511675" y="1981200"/>
          <p14:tracePt t="93142" x="4560888" y="1931988"/>
          <p14:tracePt t="93149" x="4594225" y="1882775"/>
          <p14:tracePt t="93156" x="4635500" y="1831975"/>
          <p14:tracePt t="93163" x="4668838" y="1808163"/>
          <p14:tracePt t="93170" x="4711700" y="1766888"/>
          <p14:tracePt t="93176" x="4735513" y="1733550"/>
          <p14:tracePt t="93183" x="4768850" y="1708150"/>
          <p14:tracePt t="93190" x="4810125" y="1674813"/>
          <p14:tracePt t="93197" x="4843463" y="1641475"/>
          <p14:tracePt t="93204" x="4868863" y="1617663"/>
          <p14:tracePt t="93211" x="4902200" y="1592263"/>
          <p14:tracePt t="93221" x="4943475" y="1558925"/>
          <p14:tracePt t="93225" x="4976813" y="1533525"/>
          <p14:tracePt t="93232" x="5026025" y="1484313"/>
          <p14:tracePt t="93239" x="5067300" y="1450975"/>
          <p14:tracePt t="93246" x="5118100" y="1409700"/>
          <p14:tracePt t="93253" x="5192713" y="1368425"/>
          <p14:tracePt t="93261" x="5249863" y="1327150"/>
          <p14:tracePt t="93267" x="5316538" y="1285875"/>
          <p14:tracePt t="93273" x="5391150" y="1252538"/>
          <p14:tracePt t="93281" x="5473700" y="1219200"/>
          <p14:tracePt t="93288" x="5540375" y="1185863"/>
          <p14:tracePt t="93294" x="5607050" y="1177925"/>
          <p14:tracePt t="93304" x="5656263" y="1169988"/>
          <p14:tracePt t="93308" x="5697538" y="1160463"/>
          <p14:tracePt t="93317" x="5730875" y="1152525"/>
          <p14:tracePt t="93323" x="5764213" y="1152525"/>
          <p14:tracePt t="93330" x="5780088" y="1136650"/>
          <p14:tracePt t="93337" x="5805488" y="1127125"/>
          <p14:tracePt t="93344" x="5830888" y="1119188"/>
          <p14:tracePt t="93354" x="5854700" y="1103313"/>
          <p14:tracePt t="93357" x="5880100" y="1095375"/>
          <p14:tracePt t="93365" x="5897563" y="1077913"/>
          <p14:tracePt t="93372" x="5930900" y="1069975"/>
          <p14:tracePt t="93378" x="5962650" y="1052513"/>
          <p14:tracePt t="93388" x="6013450" y="1036638"/>
          <p14:tracePt t="93392" x="6070600" y="1028700"/>
          <p14:tracePt t="93399" x="6129338" y="1011238"/>
          <p14:tracePt t="93406" x="6186488" y="987425"/>
          <p14:tracePt t="93413" x="6253163" y="969963"/>
          <p14:tracePt t="93420" x="6337300" y="954088"/>
          <p14:tracePt t="93427" x="6419850" y="936625"/>
          <p14:tracePt t="93435" x="6518275" y="928688"/>
          <p14:tracePt t="93441" x="6602413" y="912813"/>
          <p14:tracePt t="93449" x="6700838" y="912813"/>
          <p14:tracePt t="93455" x="6792913" y="912813"/>
          <p14:tracePt t="93462" x="6908800" y="928688"/>
          <p14:tracePt t="93470" x="7008813" y="936625"/>
          <p14:tracePt t="93476" x="7107238" y="962025"/>
          <p14:tracePt t="93482" x="7191375" y="987425"/>
          <p14:tracePt t="93489" x="7289800" y="1003300"/>
          <p14:tracePt t="93497" x="7389813" y="1036638"/>
          <p14:tracePt t="93504" x="7480300" y="1095375"/>
          <p14:tracePt t="93510" x="7572375" y="1136650"/>
          <p14:tracePt t="93517" x="7631113" y="1177925"/>
          <p14:tracePt t="93523" x="7696200" y="1235075"/>
          <p14:tracePt t="93531" x="7747000" y="1268413"/>
          <p14:tracePt t="93538" x="7796213" y="1327150"/>
          <p14:tracePt t="93544" x="7829550" y="1360488"/>
          <p14:tracePt t="93553" x="7870825" y="1384300"/>
          <p14:tracePt t="93558" x="7904163" y="1425575"/>
          <p14:tracePt t="93566" x="7929563" y="1443038"/>
          <p14:tracePt t="93572" x="7962900" y="1476375"/>
          <p14:tracePt t="93579" x="7986713" y="1492250"/>
          <p14:tracePt t="93587" x="8004175" y="1517650"/>
          <p14:tracePt t="93594" x="8020050" y="1533525"/>
          <p14:tracePt t="93600" x="8037513" y="1558925"/>
          <p14:tracePt t="93607" x="8053388" y="1592263"/>
          <p14:tracePt t="93614" x="8061325" y="1617663"/>
          <p14:tracePt t="93621" x="8078788" y="1651000"/>
          <p14:tracePt t="93628" x="8094663" y="1700213"/>
          <p14:tracePt t="93637" x="8112125" y="1741488"/>
          <p14:tracePt t="93642" x="8143875" y="1816100"/>
          <p14:tracePt t="93649" x="8161338" y="1890713"/>
          <p14:tracePt t="93656" x="8194675" y="1949450"/>
          <p14:tracePt t="93663" x="8210550" y="1998663"/>
          <p14:tracePt t="93670" x="8235950" y="2055813"/>
          <p14:tracePt t="93677" x="8251825" y="2106613"/>
          <p14:tracePt t="93683" x="8261350" y="2163763"/>
          <p14:tracePt t="93690" x="8261350" y="2222500"/>
          <p14:tracePt t="93697" x="8261350" y="2281238"/>
          <p14:tracePt t="93704" x="8261350" y="2330450"/>
          <p14:tracePt t="93712" x="8251825" y="2387600"/>
          <p14:tracePt t="93720" x="8243888" y="2446338"/>
          <p14:tracePt t="93724" x="8235950" y="2495550"/>
          <p14:tracePt t="93732" x="8218488" y="2554288"/>
          <p14:tracePt t="93739" x="8202613" y="2611438"/>
          <p14:tracePt t="93746" x="8186738" y="2670175"/>
          <p14:tracePt t="93753" x="8161338" y="2736850"/>
          <p14:tracePt t="93759" x="8143875" y="2778125"/>
          <p14:tracePt t="93766" x="8128000" y="2836863"/>
          <p14:tracePt t="93772" x="8112125" y="2886075"/>
          <p14:tracePt t="93780" x="8094663" y="2927350"/>
          <p14:tracePt t="93787" x="8086725" y="2976563"/>
          <p14:tracePt t="93794" x="8069263" y="3027363"/>
          <p14:tracePt t="93803" x="8061325" y="3051175"/>
          <p14:tracePt t="93807" x="8045450" y="3084513"/>
          <p14:tracePt t="93814" x="8037513" y="3117850"/>
          <p14:tracePt t="93822" x="8020050" y="3151188"/>
          <p14:tracePt t="93828" x="8004175" y="3200400"/>
          <p14:tracePt t="93837" x="7994650" y="3233738"/>
          <p14:tracePt t="93842" x="7986713" y="3275013"/>
          <p14:tracePt t="93849" x="7962900" y="3316288"/>
          <p14:tracePt t="93856" x="7953375" y="3341688"/>
          <p14:tracePt t="93863" x="7945438" y="3390900"/>
          <p14:tracePt t="93870" x="7937500" y="3433763"/>
          <p14:tracePt t="93877" x="7920038" y="3482975"/>
          <p14:tracePt t="93884" x="7886700" y="3541713"/>
          <p14:tracePt t="93890" x="7870825" y="3590925"/>
          <p14:tracePt t="93897" x="7837488" y="3665538"/>
          <p14:tracePt t="93905" x="7812088" y="3722688"/>
          <p14:tracePt t="93911" x="7780338" y="3789363"/>
          <p14:tracePt t="93921" x="7747000" y="3830638"/>
          <p14:tracePt t="93925" x="7721600" y="3881438"/>
          <p14:tracePt t="93933" x="7705725" y="3930650"/>
          <p14:tracePt t="93939" x="7672388" y="3979863"/>
          <p14:tracePt t="93947" x="7646988" y="4013200"/>
          <p14:tracePt t="93954" x="7613650" y="4064000"/>
          <p14:tracePt t="93961" x="7588250" y="4097338"/>
          <p14:tracePt t="93967" x="7556500" y="4138613"/>
          <p14:tracePt t="93974" x="7513638" y="4171950"/>
          <p14:tracePt t="93981" x="7480300" y="4213225"/>
          <p14:tracePt t="93987" x="7439025" y="4237038"/>
          <p14:tracePt t="93995" x="7405688" y="4278313"/>
          <p14:tracePt t="94003" x="7364413" y="4303713"/>
          <p14:tracePt t="94008" x="7340600" y="4329113"/>
          <p14:tracePt t="94016" x="7323138" y="4344988"/>
          <p14:tracePt t="94022" x="7299325" y="4370388"/>
          <p14:tracePt t="94029" x="7281863" y="4403725"/>
          <p14:tracePt t="94038" x="7256463" y="4427538"/>
          <p14:tracePt t="94043" x="7232650" y="4460875"/>
          <p14:tracePt t="94050" x="7207250" y="4494213"/>
          <p14:tracePt t="94056" x="7181850" y="4527550"/>
          <p14:tracePt t="94064" x="7158038" y="4594225"/>
          <p14:tracePt t="94070" x="7116763" y="4651375"/>
          <p14:tracePt t="94077" x="7073900" y="4702175"/>
          <p14:tracePt t="94087" x="7032625" y="4751388"/>
          <p14:tracePt t="94091" x="6991350" y="4802188"/>
          <p14:tracePt t="94098" x="6942138" y="4867275"/>
          <p14:tracePt t="94106" x="6875463" y="4941888"/>
          <p14:tracePt t="94113" x="6818313" y="5049838"/>
          <p14:tracePt t="94120" x="6751638" y="5149850"/>
          <p14:tracePt t="94127" x="6692900" y="5224463"/>
          <p14:tracePt t="94133" x="6651625" y="5273675"/>
          <p14:tracePt t="94140" x="6618288" y="5314950"/>
          <p14:tracePt t="94147" x="6569075" y="5340350"/>
          <p14:tracePt t="94154" x="6518275" y="5357813"/>
          <p14:tracePt t="94161" x="6477000" y="5381625"/>
          <p14:tracePt t="94168" x="6427788" y="5389563"/>
          <p14:tracePt t="94174" x="6369050" y="5399088"/>
          <p14:tracePt t="94182" x="6303963" y="5407025"/>
          <p14:tracePt t="94189" x="6245225" y="5407025"/>
          <p14:tracePt t="94196" x="6186488" y="5414963"/>
          <p14:tracePt t="94204" x="6145213" y="5414963"/>
          <p14:tracePt t="94209" x="6088063" y="5414963"/>
          <p14:tracePt t="94221" x="6046788" y="5414963"/>
          <p14:tracePt t="94223" x="5988050" y="5414963"/>
          <p14:tracePt t="94230" x="5946775" y="5414963"/>
          <p14:tracePt t="94238" x="5888038" y="5414963"/>
          <p14:tracePt t="94244" x="5854700" y="5407025"/>
          <p14:tracePt t="94251" x="5822950" y="5407025"/>
          <p14:tracePt t="94257" x="5780088" y="5399088"/>
          <p14:tracePt t="94265" x="5748338" y="5399088"/>
          <p14:tracePt t="94271" x="5730875" y="5389563"/>
          <p14:tracePt t="94278" x="5705475" y="5389563"/>
          <p14:tracePt t="94288" x="5681663" y="5389563"/>
          <p14:tracePt t="94292" x="5656263" y="5389563"/>
          <p14:tracePt t="94299" x="5640388" y="5389563"/>
          <p14:tracePt t="94306" x="5614988" y="5389563"/>
          <p14:tracePt t="94313" x="5589588" y="5389563"/>
          <p14:tracePt t="94321" x="5573713" y="5389563"/>
          <p14:tracePt t="94327" x="5540375" y="5389563"/>
          <p14:tracePt t="94333" x="5514975" y="5389563"/>
          <p14:tracePt t="94340" x="5491163" y="5389563"/>
          <p14:tracePt t="94347" x="5465763" y="5389563"/>
          <p14:tracePt t="94355" x="5448300" y="5399088"/>
          <p14:tracePt t="94362" x="5432425" y="5399088"/>
          <p14:tracePt t="94369" x="5407025" y="5399088"/>
          <p14:tracePt t="94375" x="5383213" y="5399088"/>
          <p14:tracePt t="94382" x="5373688" y="5399088"/>
          <p14:tracePt t="94388" x="5357813" y="5399088"/>
          <p14:tracePt t="94396" x="5341938" y="5407025"/>
          <p14:tracePt t="94404" x="5324475" y="5407025"/>
          <p14:tracePt t="94411" x="5308600" y="5407025"/>
          <p14:tracePt t="94417" x="5283200" y="5407025"/>
          <p14:tracePt t="94424" x="5267325" y="5407025"/>
          <p14:tracePt t="94431" x="5241925" y="5407025"/>
          <p14:tracePt t="94438" x="5216525" y="5407025"/>
          <p14:tracePt t="94445" x="5200650" y="5407025"/>
          <p14:tracePt t="94454" x="5183188" y="5407025"/>
          <p14:tracePt t="94459" x="5167313" y="5407025"/>
          <p14:tracePt t="94472" x="5149850" y="5407025"/>
          <p14:tracePt t="94493" x="5141913" y="5407025"/>
          <p14:tracePt t="94500" x="5133975" y="5407025"/>
          <p14:tracePt t="94517" x="5126038" y="5407025"/>
          <p14:tracePt t="94541" x="5118100" y="5407025"/>
          <p14:tracePt t="95491" x="5059363" y="5422900"/>
          <p14:tracePt t="95498" x="4984750" y="5440363"/>
          <p14:tracePt t="95505" x="4926013" y="5456238"/>
          <p14:tracePt t="95512" x="4860925" y="5456238"/>
          <p14:tracePt t="95518" x="4802188" y="5464175"/>
          <p14:tracePt t="95526" x="4735513" y="5464175"/>
          <p14:tracePt t="95532" x="4686300" y="5473700"/>
          <p14:tracePt t="95541" x="4645025" y="5473700"/>
          <p14:tracePt t="95545" x="4619625" y="5473700"/>
          <p14:tracePt t="95554" x="4594225" y="5473700"/>
          <p14:tracePt t="95559" x="4570413" y="5473700"/>
          <p14:tracePt t="95567" x="4552950" y="5473700"/>
          <p14:tracePt t="95575" x="4537075" y="5473700"/>
          <p14:tracePt t="95580" x="4511675" y="5473700"/>
          <p14:tracePt t="95588" x="4486275" y="5473700"/>
          <p14:tracePt t="95595" x="4470400" y="5473700"/>
          <p14:tracePt t="95602" x="4437063" y="5473700"/>
          <p14:tracePt t="95609" x="4403725" y="5473700"/>
          <p14:tracePt t="95616" x="4370388" y="5473700"/>
          <p14:tracePt t="95624" x="4346575" y="5473700"/>
          <p14:tracePt t="95630" x="4313238" y="5473700"/>
          <p14:tracePt t="95637" x="4279900" y="5473700"/>
          <p14:tracePt t="95643" x="4246563" y="5473700"/>
          <p14:tracePt t="95650" x="4229100" y="5473700"/>
          <p14:tracePt t="95658" x="4197350" y="5464175"/>
          <p14:tracePt t="95664" x="4164013" y="5464175"/>
          <p14:tracePt t="95671" x="4138613" y="5456238"/>
          <p14:tracePt t="95679" x="4105275" y="5440363"/>
          <p14:tracePt t="95684" x="4071938" y="5432425"/>
          <p14:tracePt t="95692" x="4056063" y="5422900"/>
          <p14:tracePt t="95698" x="4022725" y="5422900"/>
          <p14:tracePt t="95707" x="3997325" y="5407025"/>
          <p14:tracePt t="95712" x="3963988" y="5399088"/>
          <p14:tracePt t="95719" x="3948113" y="5381625"/>
          <p14:tracePt t="95726" x="3914775" y="5381625"/>
          <p14:tracePt t="95733" x="3898900" y="5365750"/>
          <p14:tracePt t="95742" x="3873500" y="5357813"/>
          <p14:tracePt t="95747" x="3856038" y="5348288"/>
          <p14:tracePt t="95754" x="3840163" y="5340350"/>
          <p14:tracePt t="95760" x="3822700" y="5324475"/>
          <p14:tracePt t="95768" x="3798888" y="5314950"/>
          <p14:tracePt t="95776" x="3781425" y="5307013"/>
          <p14:tracePt t="95781" x="3765550" y="5299075"/>
          <p14:tracePt t="95789" x="3740150" y="5291138"/>
          <p14:tracePt t="95795" x="3716338" y="5273675"/>
          <p14:tracePt t="95802" x="3690938" y="5265738"/>
          <p14:tracePt t="95810" x="3673475" y="5257800"/>
          <p14:tracePt t="95816" x="3649663" y="5249863"/>
          <p14:tracePt t="95825" x="3624263" y="5240338"/>
          <p14:tracePt t="95830" x="3598863" y="5232400"/>
          <p14:tracePt t="95837" x="3582988" y="5224463"/>
          <p14:tracePt t="95843" x="3567113" y="5224463"/>
          <p14:tracePt t="95852" x="3549650" y="5224463"/>
          <p14:tracePt t="95860" x="3541713" y="5216525"/>
          <p14:tracePt t="95872" x="3533775" y="5216525"/>
          <p14:tracePt t="95885" x="3524250" y="5216525"/>
          <p14:tracePt t="95892" x="3524250" y="5207000"/>
          <p14:tracePt t="95920" x="3516313" y="5207000"/>
          <p14:tracePt t="96003" x="3516313" y="5216525"/>
          <p14:tracePt t="96010" x="3516313" y="5224463"/>
          <p14:tracePt t="96017" x="3516313" y="5240338"/>
          <p14:tracePt t="96025" x="3516313" y="5265738"/>
          <p14:tracePt t="96034" x="3533775" y="5299075"/>
          <p14:tracePt t="96037" x="3541713" y="5340350"/>
          <p14:tracePt t="96044" x="3567113" y="5381625"/>
          <p14:tracePt t="96052" x="3582988" y="5440363"/>
          <p14:tracePt t="96059" x="3624263" y="5473700"/>
          <p14:tracePt t="96065" x="3665538" y="5538788"/>
          <p14:tracePt t="96073" x="3706813" y="5597525"/>
          <p14:tracePt t="96079" x="3748088" y="5656263"/>
          <p14:tracePt t="96086" x="3798888" y="5688013"/>
          <p14:tracePt t="96094" x="3856038" y="5746750"/>
          <p14:tracePt t="96101" x="3906838" y="5772150"/>
          <p14:tracePt t="96108" x="3973513" y="5813425"/>
          <p14:tracePt t="96115" x="4022725" y="5854700"/>
          <p14:tracePt t="96122" x="4079875" y="5888038"/>
          <p14:tracePt t="96128" x="4146550" y="5911850"/>
          <p14:tracePt t="96135" x="4187825" y="5945188"/>
          <p14:tracePt t="96142" x="4238625" y="5970588"/>
          <p14:tracePt t="96148" x="4287838" y="6003925"/>
          <p14:tracePt t="96156" x="4337050" y="6019800"/>
          <p14:tracePt t="96162" x="4379913" y="6037263"/>
          <p14:tracePt t="96169" x="4445000" y="6062663"/>
          <p14:tracePt t="96177" x="4486275" y="6078538"/>
          <p14:tracePt t="96184" x="4537075" y="6086475"/>
          <p14:tracePt t="96192" x="4594225" y="6094413"/>
          <p14:tracePt t="96197" x="4635500" y="6119813"/>
          <p14:tracePt t="96209" x="4668838" y="6119813"/>
          <p14:tracePt t="96212" x="4711700" y="6127750"/>
          <p14:tracePt t="96218" x="4760913" y="6137275"/>
          <p14:tracePt t="96226" x="4802188" y="6145213"/>
          <p14:tracePt t="96231" x="4851400" y="6153150"/>
          <p14:tracePt t="96239" x="4918075" y="6153150"/>
          <p14:tracePt t="96245" x="5000625" y="6153150"/>
          <p14:tracePt t="96253" x="5084763" y="6153150"/>
          <p14:tracePt t="96260" x="5167313" y="6153150"/>
          <p14:tracePt t="96267" x="5267325" y="6153150"/>
          <p14:tracePt t="96275" x="5349875" y="6137275"/>
          <p14:tracePt t="96280" x="5457825" y="6127750"/>
          <p14:tracePt t="96287" x="5556250" y="6119813"/>
          <p14:tracePt t="96293" x="5689600" y="6078538"/>
          <p14:tracePt t="96301" x="5813425" y="6070600"/>
          <p14:tracePt t="96310" x="5897563" y="6053138"/>
          <p14:tracePt t="96315" x="5995988" y="6029325"/>
          <p14:tracePt t="96322" x="6096000" y="5995988"/>
          <p14:tracePt t="96328" x="6196013" y="5945188"/>
          <p14:tracePt t="96336" x="6294438" y="5911850"/>
          <p14:tracePt t="96344" x="6386513" y="5880100"/>
          <p14:tracePt t="96349" x="6469063" y="5837238"/>
          <p14:tracePt t="96359" x="6561138" y="5805488"/>
          <p14:tracePt t="96363" x="6643688" y="5762625"/>
          <p14:tracePt t="96370" x="6734175" y="5721350"/>
          <p14:tracePt t="96377" x="6834188" y="5672138"/>
          <p14:tracePt t="96384" x="6934200" y="5630863"/>
          <p14:tracePt t="96392" x="7024688" y="5597525"/>
          <p14:tracePt t="96398" x="7099300" y="5556250"/>
          <p14:tracePt t="96405" x="7173913" y="5522913"/>
          <p14:tracePt t="96412" x="7256463" y="5489575"/>
          <p14:tracePt t="96419" x="7331075" y="5456238"/>
          <p14:tracePt t="96426" x="7423150" y="5422900"/>
          <p14:tracePt t="96432" x="7480300" y="5389563"/>
          <p14:tracePt t="96440" x="7531100" y="5373688"/>
          <p14:tracePt t="96446" x="7564438" y="5357813"/>
          <p14:tracePt t="96453" x="7613650" y="5340350"/>
          <p14:tracePt t="96461" x="7639050" y="5324475"/>
          <p14:tracePt t="96467" x="7654925" y="5307013"/>
          <p14:tracePt t="96475" x="7672388" y="5299075"/>
          <p14:tracePt t="96480" x="7688263" y="5291138"/>
          <p14:tracePt t="96488" x="7696200" y="5291138"/>
          <p14:tracePt t="96494" x="7713663" y="5273675"/>
          <p14:tracePt t="96501" x="7729538" y="5265738"/>
          <p14:tracePt t="96509" x="7737475" y="5257800"/>
          <p14:tracePt t="96516" x="7747000" y="5249863"/>
          <p14:tracePt t="96523" x="7762875" y="5240338"/>
          <p14:tracePt t="96529" x="7770813" y="5232400"/>
          <p14:tracePt t="96536" x="7770813" y="5224463"/>
          <p14:tracePt t="96543" x="7780338" y="5224463"/>
          <p14:tracePt t="96550" x="7788275" y="5216525"/>
          <p14:tracePt t="96564" x="7788275" y="5207000"/>
          <p14:tracePt t="96571" x="7788275" y="5199063"/>
          <p14:tracePt t="96890" x="7812088" y="5149850"/>
          <p14:tracePt t="96897" x="7845425" y="5075238"/>
          <p14:tracePt t="96903" x="7862888" y="4992688"/>
          <p14:tracePt t="96910" x="7896225" y="4900613"/>
          <p14:tracePt t="96916" x="7920038" y="4826000"/>
          <p14:tracePt t="96925" x="7937500" y="4743450"/>
          <p14:tracePt t="96931" x="7962900" y="4668838"/>
          <p14:tracePt t="96938" x="7978775" y="4586288"/>
          <p14:tracePt t="96944" x="8004175" y="4494213"/>
          <p14:tracePt t="96951" x="8012113" y="4403725"/>
          <p14:tracePt t="96959" x="8037513" y="4303713"/>
          <p14:tracePt t="96965" x="8045450" y="4187825"/>
          <p14:tracePt t="96973" x="8061325" y="4087813"/>
          <p14:tracePt t="96979" x="8069263" y="4005263"/>
          <p14:tracePt t="96986" x="8069263" y="3897313"/>
          <p14:tracePt t="96993" x="8069263" y="3789363"/>
          <p14:tracePt t="97001" x="8078788" y="3673475"/>
          <p14:tracePt t="97009" x="8078788" y="3582988"/>
          <p14:tracePt t="97013" x="8078788" y="3490913"/>
          <p14:tracePt t="97021" x="8053388" y="3390900"/>
          <p14:tracePt t="97028" x="8045450" y="3300413"/>
          <p14:tracePt t="97035" x="8037513" y="3200400"/>
          <p14:tracePt t="97043" x="8037513" y="3117850"/>
          <p14:tracePt t="97048" x="8020050" y="3043238"/>
          <p14:tracePt t="97056" x="8012113" y="2976563"/>
          <p14:tracePt t="97062" x="7994650" y="2911475"/>
          <p14:tracePt t="97070" x="7970838" y="2852738"/>
          <p14:tracePt t="97076" x="7953375" y="2803525"/>
          <p14:tracePt t="97084" x="7920038" y="2744788"/>
          <p14:tracePt t="97092" x="7878763" y="2686050"/>
          <p14:tracePt t="97097" x="7845425" y="2595563"/>
          <p14:tracePt t="97105" x="7796213" y="2520950"/>
          <p14:tracePt t="97110" x="7754938" y="2446338"/>
          <p14:tracePt t="97118" x="7696200" y="2379663"/>
          <p14:tracePt t="97125" x="7646988" y="2312988"/>
          <p14:tracePt t="97133" x="7597775" y="2255838"/>
          <p14:tracePt t="97139" x="7556500" y="2206625"/>
          <p14:tracePt t="97145" x="7513638" y="2139950"/>
          <p14:tracePt t="97152" x="7464425" y="2089150"/>
          <p14:tracePt t="97160" x="7405688" y="2039938"/>
          <p14:tracePt t="97167" x="7356475" y="1973263"/>
          <p14:tracePt t="97176" x="7323138" y="1939925"/>
          <p14:tracePt t="97180" x="7281863" y="1898650"/>
          <p14:tracePt t="97187" x="7248525" y="1874838"/>
          <p14:tracePt t="97193" x="7207250" y="1849438"/>
          <p14:tracePt t="97209" x="7124700" y="1800225"/>
          <p14:tracePt t="97216" x="7091363" y="1782763"/>
          <p14:tracePt t="97222" x="7042150" y="1757363"/>
          <p14:tracePt t="97228" x="6999288" y="1733550"/>
          <p14:tracePt t="97236" x="6934200" y="1708150"/>
          <p14:tracePt t="97243" x="6875463" y="1674813"/>
          <p14:tracePt t="97249" x="6784975" y="1641475"/>
          <p14:tracePt t="97259" x="6718300" y="1608138"/>
          <p14:tracePt t="97264" x="6643688" y="1592263"/>
          <p14:tracePt t="97271" x="6569075" y="1584325"/>
          <p14:tracePt t="97277" x="6527800" y="1558925"/>
          <p14:tracePt t="97284" x="6477000" y="1550988"/>
          <p14:tracePt t="97293" x="6435725" y="1550988"/>
          <p14:tracePt t="97297" x="6411913" y="1550988"/>
          <p14:tracePt t="97305" x="6386513" y="1550988"/>
          <p14:tracePt t="97311" x="6361113" y="1550988"/>
          <p14:tracePt t="97318" x="6337300" y="1550988"/>
          <p14:tracePt t="97326" x="6327775" y="1550988"/>
          <p14:tracePt t="97333" x="6311900" y="1550988"/>
          <p14:tracePt t="97342" x="6294438" y="1550988"/>
          <p14:tracePt t="97347" x="6278563" y="1543050"/>
          <p14:tracePt t="97354" x="6261100" y="1543050"/>
          <p14:tracePt t="97360" x="6253163" y="1543050"/>
          <p14:tracePt t="97375" x="6245225" y="1543050"/>
          <p14:tracePt t="97388" x="6237288" y="1543050"/>
          <p14:tracePt t="97394" x="6229350" y="1543050"/>
          <p14:tracePt t="97409" x="6219825" y="1543050"/>
          <p14:tracePt t="97423" x="6211888" y="1543050"/>
          <p14:tracePt t="97458" x="6203950" y="1543050"/>
          <p14:tracePt t="97472" x="6203950" y="1533525"/>
          <p14:tracePt t="97484" x="6203950" y="1525588"/>
          <p14:tracePt t="97498" x="6203950" y="1517650"/>
          <p14:tracePt t="97506" x="6203950" y="1509713"/>
          <p14:tracePt t="97512" x="6211888" y="1500188"/>
          <p14:tracePt t="97519" x="6229350" y="1484313"/>
          <p14:tracePt t="97527" x="6261100" y="1458913"/>
          <p14:tracePt t="97533" x="6303963" y="1435100"/>
          <p14:tracePt t="97542" x="6337300" y="1417638"/>
          <p14:tracePt t="97547" x="6394450" y="1393825"/>
          <p14:tracePt t="97554" x="6453188" y="1376363"/>
          <p14:tracePt t="97561" x="6527800" y="1360488"/>
          <p14:tracePt t="97568" x="6584950" y="1360488"/>
          <p14:tracePt t="97576" x="6643688" y="1360488"/>
          <p14:tracePt t="97582" x="6710363" y="1360488"/>
          <p14:tracePt t="97589" x="6784975" y="1360488"/>
          <p14:tracePt t="97595" x="6850063" y="1376363"/>
          <p14:tracePt t="97602" x="6924675" y="1401763"/>
          <p14:tracePt t="97609" x="6983413" y="1417638"/>
          <p14:tracePt t="97616" x="7050088" y="1450975"/>
          <p14:tracePt t="97625" x="7099300" y="1476375"/>
          <p14:tracePt t="97630" x="7132638" y="1509713"/>
          <p14:tracePt t="97637" x="7181850" y="1543050"/>
          <p14:tracePt t="97644" x="7232650" y="1600200"/>
          <p14:tracePt t="97651" x="7299325" y="1651000"/>
          <p14:tracePt t="97659" x="7364413" y="1725613"/>
          <p14:tracePt t="97665" x="7456488" y="1816100"/>
          <p14:tracePt t="97672" x="7531100" y="1906588"/>
          <p14:tracePt t="97678" x="7613650" y="2014538"/>
          <p14:tracePt t="97685" x="7680325" y="2114550"/>
          <p14:tracePt t="97693" x="7770813" y="2247900"/>
          <p14:tracePt t="97699" x="7837488" y="2387600"/>
          <p14:tracePt t="97709" x="7912100" y="2520950"/>
          <p14:tracePt t="97713" x="7962900" y="2636838"/>
          <p14:tracePt t="97720" x="8004175" y="2736850"/>
          <p14:tracePt t="97727" x="8053388" y="2852738"/>
          <p14:tracePt t="97734" x="8094663" y="2960688"/>
          <p14:tracePt t="97742" x="8128000" y="3051175"/>
          <p14:tracePt t="97748" x="8161338" y="3125788"/>
          <p14:tracePt t="97754" x="8169275" y="3184525"/>
          <p14:tracePt t="97761" x="8194675" y="3259138"/>
          <p14:tracePt t="97768" x="8194675" y="3325813"/>
          <p14:tracePt t="97776" x="8194675" y="3382963"/>
          <p14:tracePt t="97782" x="8194675" y="3433763"/>
          <p14:tracePt t="97789" x="8194675" y="3490913"/>
          <p14:tracePt t="97795" x="8194675" y="3549650"/>
          <p14:tracePt t="97803" x="8194675" y="3582988"/>
          <p14:tracePt t="97809" x="8194675" y="3616325"/>
          <p14:tracePt t="97816" x="8194675" y="3632200"/>
          <p14:tracePt t="97825" x="8194675" y="3648075"/>
          <p14:tracePt t="97830" x="8194675" y="3657600"/>
          <p14:tracePt t="97838" x="8194675" y="3673475"/>
          <p14:tracePt t="97844" x="8194675" y="3681413"/>
          <p14:tracePt t="97858" x="8194675" y="3690938"/>
          <p14:tracePt t="97879" x="8194675" y="3698875"/>
          <p14:tracePt t="97892" x="8194675" y="3706813"/>
          <p14:tracePt t="98378" x="8194675" y="3714750"/>
          <p14:tracePt t="98391" x="8194675" y="3722688"/>
          <p14:tracePt t="98419" x="8194675" y="3732213"/>
          <p14:tracePt t="98434" x="8194675" y="3740150"/>
          <p14:tracePt t="98447" x="8194675" y="3748088"/>
          <p14:tracePt t="101389" x="8194675" y="3773488"/>
          <p14:tracePt t="101397" x="8169275" y="3822700"/>
          <p14:tracePt t="101403" x="8135938" y="3871913"/>
          <p14:tracePt t="101410" x="8094663" y="3930650"/>
          <p14:tracePt t="101416" x="8053388" y="3979863"/>
          <p14:tracePt t="101424" x="7986713" y="4046538"/>
          <p14:tracePt t="101431" x="7920038" y="4097338"/>
          <p14:tracePt t="101437" x="7862888" y="4154488"/>
          <p14:tracePt t="101445" x="7754938" y="4213225"/>
          <p14:tracePt t="101451" x="7639050" y="4262438"/>
          <p14:tracePt t="101458" x="7513638" y="4311650"/>
          <p14:tracePt t="101465" x="7373938" y="4362450"/>
          <p14:tracePt t="101472" x="7256463" y="4403725"/>
          <p14:tracePt t="101479" x="7140575" y="4437063"/>
          <p14:tracePt t="101485" x="7032625" y="4478338"/>
          <p14:tracePt t="101493" x="6916738" y="4511675"/>
          <p14:tracePt t="101499" x="6834188" y="4527550"/>
          <p14:tracePt t="101507" x="6743700" y="4552950"/>
          <p14:tracePt t="101514" x="6659563" y="4560888"/>
          <p14:tracePt t="101521" x="6551613" y="4586288"/>
          <p14:tracePt t="101527" x="6411913" y="4594225"/>
          <p14:tracePt t="101534" x="6286500" y="4594225"/>
          <p14:tracePt t="101542" x="6162675" y="4610100"/>
          <p14:tracePt t="101549" x="6054725" y="4610100"/>
          <p14:tracePt t="101555" x="5938838" y="4610100"/>
          <p14:tracePt t="101564" x="5830888" y="4610100"/>
          <p14:tracePt t="101568" x="5722938" y="4602163"/>
          <p14:tracePt t="101577" x="5607050" y="4594225"/>
          <p14:tracePt t="101583" x="5524500" y="4594225"/>
          <p14:tracePt t="101590" x="5416550" y="4586288"/>
          <p14:tracePt t="101598" x="5316538" y="4568825"/>
          <p14:tracePt t="101604" x="5216525" y="4560888"/>
          <p14:tracePt t="101611" x="5133975" y="4535488"/>
          <p14:tracePt t="101618" x="5018088" y="4502150"/>
          <p14:tracePt t="101625" x="4902200" y="4470400"/>
          <p14:tracePt t="101632" x="4794250" y="4445000"/>
          <p14:tracePt t="101638" x="4668838" y="4403725"/>
          <p14:tracePt t="101647" x="4552950" y="4370388"/>
          <p14:tracePt t="101652" x="4437063" y="4321175"/>
          <p14:tracePt t="101659" x="4321175" y="4278313"/>
          <p14:tracePt t="101666" x="4213225" y="4229100"/>
          <p14:tracePt t="101673" x="4105275" y="4187825"/>
          <p14:tracePt t="101681" x="4022725" y="4138613"/>
          <p14:tracePt t="101687" x="3948113" y="4097338"/>
          <p14:tracePt t="101694" x="3881438" y="4054475"/>
          <p14:tracePt t="101700" x="3822700" y="4013200"/>
          <p14:tracePt t="101707" x="3773488" y="3989388"/>
          <p14:tracePt t="101715" x="3724275" y="3946525"/>
          <p14:tracePt t="101721" x="3683000" y="3905250"/>
          <p14:tracePt t="101728" x="3657600" y="3871913"/>
          <p14:tracePt t="101735" x="3608388" y="3830638"/>
          <p14:tracePt t="101742" x="3575050" y="3773488"/>
          <p14:tracePt t="101749" x="3524250" y="3722688"/>
          <p14:tracePt t="101757" x="3482975" y="3624263"/>
          <p14:tracePt t="101765" x="3433763" y="3516313"/>
          <p14:tracePt t="101769" x="3400425" y="3433763"/>
          <p14:tracePt t="101777" x="3384550" y="3359150"/>
          <p14:tracePt t="101783" x="3359150" y="3300413"/>
          <p14:tracePt t="101790" x="3341688" y="3225800"/>
          <p14:tracePt t="101798" x="3333750" y="3159125"/>
          <p14:tracePt t="101805" x="3317875" y="3068638"/>
          <p14:tracePt t="101811" x="3309938" y="2986088"/>
          <p14:tracePt t="101818" x="3309938" y="2919413"/>
          <p14:tracePt t="101826" x="3309938" y="2860675"/>
          <p14:tracePt t="101833" x="3309938" y="2803525"/>
          <p14:tracePt t="101839" x="3309938" y="2744788"/>
          <p14:tracePt t="101848" x="3309938" y="2703513"/>
          <p14:tracePt t="101853" x="3309938" y="2670175"/>
          <p14:tracePt t="101860" x="3309938" y="2662238"/>
          <p14:tracePt t="101866" x="3317875" y="2644775"/>
          <p14:tracePt t="101874" x="3317875" y="2620963"/>
          <p14:tracePt t="101881" x="3325813" y="2587625"/>
          <p14:tracePt t="101887" x="3333750" y="2546350"/>
          <p14:tracePt t="101895" x="3359150" y="2487613"/>
          <p14:tracePt t="101901" x="3375025" y="2430463"/>
          <p14:tracePt t="101908" x="3408363" y="2363788"/>
          <p14:tracePt t="101915" x="3441700" y="2289175"/>
          <p14:tracePt t="101922" x="3508375" y="2197100"/>
          <p14:tracePt t="101930" x="3557588" y="2139950"/>
          <p14:tracePt t="101936" x="3624263" y="2073275"/>
          <p14:tracePt t="101943" x="3673475" y="2024063"/>
          <p14:tracePt t="101949" x="3748088" y="1981200"/>
          <p14:tracePt t="101957" x="3822700" y="1939925"/>
          <p14:tracePt t="101964" x="3898900" y="1890713"/>
          <p14:tracePt t="101970" x="3989388" y="1849438"/>
          <p14:tracePt t="101978" x="4089400" y="1816100"/>
          <p14:tracePt t="101984" x="4171950" y="1782763"/>
          <p14:tracePt t="101992" x="4262438" y="1774825"/>
          <p14:tracePt t="101998" x="4346575" y="1766888"/>
          <p14:tracePt t="102006" x="4429125" y="1741488"/>
          <p14:tracePt t="102015" x="4511675" y="1733550"/>
          <p14:tracePt t="102019" x="4611688" y="1708150"/>
          <p14:tracePt t="102027" x="4702175" y="1700213"/>
          <p14:tracePt t="102034" x="4768850" y="1700213"/>
          <p14:tracePt t="102040" x="4843463" y="1733550"/>
          <p14:tracePt t="102049" x="4918075" y="1749425"/>
          <p14:tracePt t="102054" x="4992688" y="1774825"/>
          <p14:tracePt t="102061" x="5059363" y="1774825"/>
          <p14:tracePt t="102067" x="5133975" y="1790700"/>
          <p14:tracePt t="102075" x="5216525" y="1816100"/>
          <p14:tracePt t="102082" x="5299075" y="1841500"/>
          <p14:tracePt t="102089" x="5391150" y="1874838"/>
          <p14:tracePt t="102098" x="5481638" y="1924050"/>
          <p14:tracePt t="102102" x="5581650" y="1957388"/>
          <p14:tracePt t="102109" x="5664200" y="2006600"/>
          <p14:tracePt t="102117" x="5738813" y="2047875"/>
          <p14:tracePt t="102123" x="5822950" y="2089150"/>
          <p14:tracePt t="102131" x="5872163" y="2130425"/>
          <p14:tracePt t="102137" x="5913438" y="2155825"/>
          <p14:tracePt t="102144" x="5954713" y="2189163"/>
          <p14:tracePt t="102151" x="6005513" y="2238375"/>
          <p14:tracePt t="102157" x="6062663" y="2281238"/>
          <p14:tracePt t="102165" x="6121400" y="2338388"/>
          <p14:tracePt t="102172" x="6170613" y="2405063"/>
          <p14:tracePt t="102178" x="6229350" y="2471738"/>
          <p14:tracePt t="102185" x="6294438" y="2546350"/>
          <p14:tracePt t="102192" x="6353175" y="2620963"/>
          <p14:tracePt t="102201" x="6402388" y="2695575"/>
          <p14:tracePt t="102213" x="6453188" y="2786063"/>
          <p14:tracePt t="102216" x="6486525" y="2886075"/>
          <p14:tracePt t="102220" x="6518275" y="2976563"/>
          <p14:tracePt t="102227" x="6551613" y="3060700"/>
          <p14:tracePt t="102233" x="6584950" y="3151188"/>
          <p14:tracePt t="102240" x="6610350" y="3217863"/>
          <p14:tracePt t="102248" x="6618288" y="3308350"/>
          <p14:tracePt t="102254" x="6626225" y="3375025"/>
          <p14:tracePt t="102262" x="6643688" y="3475038"/>
          <p14:tracePt t="102268" x="6659563" y="3557588"/>
          <p14:tracePt t="102276" x="6659563" y="3632200"/>
          <p14:tracePt t="102282" x="6659563" y="3698875"/>
          <p14:tracePt t="102289" x="6659563" y="3756025"/>
          <p14:tracePt t="102298" x="6659563" y="3822700"/>
          <p14:tracePt t="102303" x="6659563" y="3881438"/>
          <p14:tracePt t="102310" x="6659563" y="3963988"/>
          <p14:tracePt t="102316" x="6651625" y="4038600"/>
          <p14:tracePt t="102324" x="6626225" y="4121150"/>
          <p14:tracePt t="102332" x="6592888" y="4195763"/>
          <p14:tracePt t="102337" x="6551613" y="4262438"/>
          <p14:tracePt t="102345" x="6510338" y="4321175"/>
          <p14:tracePt t="102351" x="6443663" y="4386263"/>
          <p14:tracePt t="102358" x="6369050" y="4452938"/>
          <p14:tracePt t="102365" x="6278563" y="4519613"/>
          <p14:tracePt t="102372" x="6178550" y="4586288"/>
          <p14:tracePt t="102378" x="6080125" y="4643438"/>
          <p14:tracePt t="102386" x="5972175" y="4702175"/>
          <p14:tracePt t="102393" x="5897563" y="4735513"/>
          <p14:tracePt t="102400" x="5813425" y="4776788"/>
          <p14:tracePt t="102407" x="5722938" y="4810125"/>
          <p14:tracePt t="102415" x="5640388" y="4833938"/>
          <p14:tracePt t="102420" x="5548313" y="4851400"/>
          <p14:tracePt t="102427" x="5481638" y="4876800"/>
          <p14:tracePt t="102434" x="5424488" y="4884738"/>
          <p14:tracePt t="102442" x="5332413" y="4892675"/>
          <p14:tracePt t="102449" x="5241925" y="4892675"/>
          <p14:tracePt t="102456" x="5118100" y="4892675"/>
          <p14:tracePt t="102464" x="4976813" y="4884738"/>
          <p14:tracePt t="102469" x="4818063" y="4843463"/>
          <p14:tracePt t="102477" x="4702175" y="4818063"/>
          <p14:tracePt t="102483" x="4603750" y="4784725"/>
          <p14:tracePt t="102490" x="4503738" y="4751388"/>
          <p14:tracePt t="102498" x="4379913" y="4710113"/>
          <p14:tracePt t="102505" x="4262438" y="4660900"/>
          <p14:tracePt t="102511" x="4138613" y="4602163"/>
          <p14:tracePt t="102517" x="4022725" y="4535488"/>
          <p14:tracePt t="102525" x="3914775" y="4478338"/>
          <p14:tracePt t="102532" x="3840163" y="4437063"/>
          <p14:tracePt t="102538" x="3781425" y="4395788"/>
          <p14:tracePt t="102548" x="3748088" y="4378325"/>
          <p14:tracePt t="102552" x="3724275" y="4362450"/>
          <p14:tracePt t="102559" x="3698875" y="4344988"/>
          <p14:tracePt t="102566" x="3673475" y="4321175"/>
          <p14:tracePt t="102573" x="3657600" y="4303713"/>
          <p14:tracePt t="102582" x="3649663" y="4295775"/>
          <p14:tracePt t="102587" x="3624263" y="4278313"/>
          <p14:tracePt t="102594" x="3608388" y="4254500"/>
          <p14:tracePt t="102600" x="3582988" y="4229100"/>
          <p14:tracePt t="102607" x="3567113" y="4203700"/>
          <p14:tracePt t="102615" x="3549650" y="4171950"/>
          <p14:tracePt t="102621" x="3533775" y="4146550"/>
          <p14:tracePt t="102628" x="3516313" y="4105275"/>
          <p14:tracePt t="102635" x="3500438" y="4064000"/>
          <p14:tracePt t="102642" x="3492500" y="4030663"/>
          <p14:tracePt t="102648" x="3482975" y="3997325"/>
          <p14:tracePt t="102656" x="3475038" y="3971925"/>
          <p14:tracePt t="102665" x="3475038" y="3946525"/>
          <p14:tracePt t="102671" x="3467100" y="3938588"/>
          <p14:tracePt t="102678" x="3467100" y="3914775"/>
          <p14:tracePt t="102684" x="3459163" y="3889375"/>
          <p14:tracePt t="102692" x="3459163" y="3881438"/>
          <p14:tracePt t="102699" x="3459163" y="3871913"/>
          <p14:tracePt t="102706" x="3459163" y="3856038"/>
          <p14:tracePt t="102719" x="3459163" y="3848100"/>
          <p14:tracePt t="102726" x="3459163" y="3840163"/>
          <p14:tracePt t="102747" x="3459163" y="3830638"/>
          <p14:tracePt t="102761" x="3459163" y="3822700"/>
          <p14:tracePt t="103135" x="3341688" y="3797300"/>
          <p14:tracePt t="103141" x="3109913" y="3714750"/>
          <p14:tracePt t="103148" x="2994025" y="3681413"/>
          <p14:tracePt t="103156" x="2911475" y="3665538"/>
          <p14:tracePt t="103163" x="2860675" y="3648075"/>
          <p14:tracePt t="103169" x="2828925" y="3624263"/>
          <p14:tracePt t="103176" x="2778125" y="3606800"/>
          <p14:tracePt t="103183" x="2736850" y="3590925"/>
          <p14:tracePt t="103190" x="2687638" y="3573463"/>
          <p14:tracePt t="103198" x="2636838" y="3549650"/>
          <p14:tracePt t="103206" x="2595563" y="3524250"/>
          <p14:tracePt t="103210" x="2554288" y="3498850"/>
          <p14:tracePt t="103223" x="2513013" y="3475038"/>
          <p14:tracePt t="103224" x="2471738" y="3449638"/>
          <p14:tracePt t="103231" x="2422525" y="3408363"/>
          <p14:tracePt t="103241" x="2389188" y="3375025"/>
          <p14:tracePt t="103245" x="2347913" y="3349625"/>
          <p14:tracePt t="103255" x="2314575" y="3316288"/>
          <p14:tracePt t="103260" x="2297113" y="3300413"/>
          <p14:tracePt t="103267" x="2273300" y="3284538"/>
          <p14:tracePt t="103275" x="2263775" y="3267075"/>
          <p14:tracePt t="103282" x="2247900" y="3251200"/>
          <p14:tracePt t="103289" x="2239963" y="3241675"/>
          <p14:tracePt t="103295" x="2230438" y="3241675"/>
          <p14:tracePt t="103302" x="2222500" y="3225800"/>
          <p14:tracePt t="103316" x="2214563" y="3217863"/>
          <p14:tracePt t="103323" x="2206625" y="3217863"/>
          <p14:tracePt t="103329" x="2206625" y="3209925"/>
          <p14:tracePt t="103340" x="2197100" y="3192463"/>
          <p14:tracePt t="103343" x="2181225" y="3192463"/>
          <p14:tracePt t="103350" x="2165350" y="3176588"/>
          <p14:tracePt t="103358" x="2155825" y="3159125"/>
          <p14:tracePt t="103364" x="2139950" y="3143250"/>
          <p14:tracePt t="103373" x="2122488" y="3125788"/>
          <p14:tracePt t="103377" x="2114550" y="3117850"/>
          <p14:tracePt t="103385" x="2098675" y="3101975"/>
          <p14:tracePt t="103392" x="2098675" y="3092450"/>
          <p14:tracePt t="103399" x="2090738" y="3084513"/>
          <p14:tracePt t="103413" x="2081213" y="3076575"/>
          <p14:tracePt t="103420" x="2081213" y="3068638"/>
          <p14:tracePt t="103434" x="2081213" y="3060700"/>
          <p14:tracePt t="103441" x="2073275" y="3043238"/>
          <p14:tracePt t="103456" x="2073275" y="3035300"/>
          <p14:tracePt t="103462" x="2065338" y="3027363"/>
          <p14:tracePt t="103468" x="2065338" y="3017838"/>
          <p14:tracePt t="103475" x="2057400" y="3009900"/>
          <p14:tracePt t="103490" x="2057400" y="3001963"/>
          <p14:tracePt t="103503" x="2057400" y="2994025"/>
          <p14:tracePt t="103509" x="2047875" y="2986088"/>
          <p14:tracePt t="103523" x="2047875" y="2976563"/>
          <p14:tracePt t="103544" x="2039938" y="2976563"/>
          <p14:tracePt t="103557" x="2039938" y="2968625"/>
          <p14:tracePt t="105601" x="2047875" y="2968625"/>
          <p14:tracePt t="105621" x="2057400" y="2968625"/>
          <p14:tracePt t="105629" x="2073275" y="2968625"/>
          <p14:tracePt t="105644" x="2090738" y="2968625"/>
          <p14:tracePt t="105650" x="2098675" y="2968625"/>
          <p14:tracePt t="105657" x="2106613" y="2968625"/>
          <p14:tracePt t="105664" x="2122488" y="2968625"/>
          <p14:tracePt t="105671" x="2132013" y="2968625"/>
          <p14:tracePt t="105678" x="2139950" y="2968625"/>
          <p14:tracePt t="105685" x="2155825" y="2968625"/>
          <p14:tracePt t="105693" x="2165350" y="2968625"/>
          <p14:tracePt t="105698" x="2173288" y="2968625"/>
          <p14:tracePt t="105706" x="2181225" y="2968625"/>
          <p14:tracePt t="105712" x="2197100" y="2968625"/>
          <p14:tracePt t="105719" x="2214563" y="2968625"/>
          <p14:tracePt t="105734" x="2230438" y="2968625"/>
          <p14:tracePt t="105741" x="2239963" y="2968625"/>
          <p14:tracePt t="105747" x="2255838" y="2968625"/>
          <p14:tracePt t="105754" x="2281238" y="2968625"/>
          <p14:tracePt t="105761" x="2297113" y="2968625"/>
          <p14:tracePt t="105768" x="2330450" y="2968625"/>
          <p14:tracePt t="105777" x="2363788" y="2968625"/>
          <p14:tracePt t="105781" x="2397125" y="2968625"/>
          <p14:tracePt t="105788" x="2438400" y="2968625"/>
          <p14:tracePt t="105795" x="2463800" y="2968625"/>
          <p14:tracePt t="105802" x="2497138" y="2976563"/>
          <p14:tracePt t="105811" x="2554288" y="2976563"/>
          <p14:tracePt t="105816" x="2613025" y="2994025"/>
          <p14:tracePt t="105824" x="2670175" y="3001963"/>
          <p14:tracePt t="105830" x="2728913" y="3027363"/>
          <p14:tracePt t="105837" x="2795588" y="3043238"/>
          <p14:tracePt t="105844" x="2828925" y="3060700"/>
          <p14:tracePt t="105852" x="2860675" y="3084513"/>
          <p14:tracePt t="105860" x="2894013" y="3109913"/>
          <p14:tracePt t="105864" x="2927350" y="3135313"/>
          <p14:tracePt t="105872" x="2952750" y="3151188"/>
          <p14:tracePt t="105879" x="2978150" y="3159125"/>
          <p14:tracePt t="105886" x="3001963" y="3167063"/>
          <p14:tracePt t="105894" x="3027363" y="3184525"/>
          <p14:tracePt t="105900" x="3043238" y="3200400"/>
          <p14:tracePt t="105907" x="3068638" y="3209925"/>
          <p14:tracePt t="105913" x="3086100" y="3225800"/>
          <p14:tracePt t="105921" x="3101975" y="3233738"/>
          <p14:tracePt t="105927" x="3109913" y="3241675"/>
          <p14:tracePt t="105934" x="3127375" y="3251200"/>
          <p14:tracePt t="105944" x="3135313" y="3259138"/>
          <p14:tracePt t="105947" x="3143250" y="3267075"/>
          <p14:tracePt t="105955" x="3151188" y="3275013"/>
          <p14:tracePt t="105962" x="3160713" y="3275013"/>
          <p14:tracePt t="105968" x="3168650" y="3284538"/>
          <p14:tracePt t="105977" x="3168650" y="3300413"/>
          <p14:tracePt t="105982" x="3176588" y="3300413"/>
          <p14:tracePt t="105989" x="3192463" y="3308350"/>
          <p14:tracePt t="105996" x="3192463" y="3325813"/>
          <p14:tracePt t="106003" x="3209925" y="3341688"/>
          <p14:tracePt t="106011" x="3225800" y="3359150"/>
          <p14:tracePt t="106016" x="3251200" y="3382963"/>
          <p14:tracePt t="106024" x="3276600" y="3408363"/>
          <p14:tracePt t="106030" x="3300413" y="3433763"/>
          <p14:tracePt t="106038" x="3333750" y="3467100"/>
          <p14:tracePt t="106045" x="3359150" y="3490913"/>
          <p14:tracePt t="106052" x="3400425" y="3524250"/>
          <p14:tracePt t="106060" x="3433763" y="3541713"/>
          <p14:tracePt t="106065" x="3459163" y="3565525"/>
          <p14:tracePt t="106072" x="3492500" y="3582988"/>
          <p14:tracePt t="106079" x="3516313" y="3606800"/>
          <p14:tracePt t="106086" x="3541713" y="3616325"/>
          <p14:tracePt t="106093" x="3575050" y="3648075"/>
          <p14:tracePt t="106100" x="3590925" y="3657600"/>
          <p14:tracePt t="106106" x="3616325" y="3681413"/>
          <p14:tracePt t="106113" x="3641725" y="3698875"/>
          <p14:tracePt t="106120" x="3673475" y="3722688"/>
          <p14:tracePt t="106128" x="3698875" y="3748088"/>
          <p14:tracePt t="106134" x="3732213" y="3773488"/>
          <p14:tracePt t="106141" x="3781425" y="3797300"/>
          <p14:tracePt t="106148" x="3832225" y="3822700"/>
          <p14:tracePt t="106155" x="3881438" y="3871913"/>
          <p14:tracePt t="106162" x="3930650" y="3914775"/>
          <p14:tracePt t="106169" x="3981450" y="3956050"/>
          <p14:tracePt t="106177" x="4030663" y="3997325"/>
          <p14:tracePt t="106183" x="4056063" y="4021138"/>
          <p14:tracePt t="106190" x="4089400" y="4046538"/>
          <p14:tracePt t="106197" x="4113213" y="4064000"/>
          <p14:tracePt t="106203" x="4146550" y="4079875"/>
          <p14:tracePt t="106211" x="4171950" y="4097338"/>
          <p14:tracePt t="106217" x="4205288" y="4113213"/>
          <p14:tracePt t="106224" x="4254500" y="4129088"/>
          <p14:tracePt t="106231" x="4295775" y="4146550"/>
          <p14:tracePt t="106238" x="4370388" y="4171950"/>
          <p14:tracePt t="106245" x="4429125" y="4179888"/>
          <p14:tracePt t="106252" x="4486275" y="4187825"/>
          <p14:tracePt t="106260" x="4545013" y="4195763"/>
          <p14:tracePt t="106266" x="4586288" y="4203700"/>
          <p14:tracePt t="106272" x="4635500" y="4203700"/>
          <p14:tracePt t="106280" x="4678363" y="4203700"/>
          <p14:tracePt t="106286" x="4711700" y="4203700"/>
          <p14:tracePt t="106294" x="4735513" y="4203700"/>
          <p14:tracePt t="106300" x="4768850" y="4203700"/>
          <p14:tracePt t="106307" x="4802188" y="4203700"/>
          <p14:tracePt t="106314" x="4835525" y="4195763"/>
          <p14:tracePt t="106321" x="4868863" y="4187825"/>
          <p14:tracePt t="106328" x="4910138" y="4179888"/>
          <p14:tracePt t="106335" x="4943475" y="4171950"/>
          <p14:tracePt t="106343" x="4976813" y="4154488"/>
          <p14:tracePt t="106349" x="5010150" y="4138613"/>
          <p14:tracePt t="106355" x="5041900" y="4121150"/>
          <p14:tracePt t="106363" x="5092700" y="4105275"/>
          <p14:tracePt t="106369" x="5126038" y="4087813"/>
          <p14:tracePt t="106377" x="5175250" y="4064000"/>
          <p14:tracePt t="106383" x="5216525" y="4038600"/>
          <p14:tracePt t="106391" x="5267325" y="4021138"/>
          <p14:tracePt t="106397" x="5316538" y="3997325"/>
          <p14:tracePt t="106405" x="5349875" y="3989388"/>
          <p14:tracePt t="106413" x="5365750" y="3989388"/>
          <p14:tracePt t="106419" x="5391150" y="3979863"/>
          <p14:tracePt t="106427" x="5407025" y="3971925"/>
          <p14:tracePt t="106433" x="5416550" y="3971925"/>
          <p14:tracePt t="106439" x="5424488" y="3963988"/>
          <p14:tracePt t="106446" x="5440363" y="3963988"/>
          <p14:tracePt t="106454" x="5440363" y="3956050"/>
          <p14:tracePt t="106461" x="5448300" y="3956050"/>
          <p14:tracePt t="106467" x="5457825" y="3956050"/>
          <p14:tracePt t="106477" x="5465763" y="3956050"/>
          <p14:tracePt t="106494" x="5473700" y="3946525"/>
          <p14:tracePt t="106501" x="5481638" y="3946525"/>
          <p14:tracePt t="106516" x="5491163" y="3938588"/>
          <p14:tracePt t="106529" x="5499100" y="3938588"/>
          <p14:tracePt t="106545" x="5507038" y="3938588"/>
          <p14:tracePt t="106551" x="5514975" y="3930650"/>
          <p14:tracePt t="106557" x="5524500" y="3930650"/>
          <p14:tracePt t="106563" x="5524500" y="3922713"/>
          <p14:tracePt t="106571" x="5524500" y="3914775"/>
          <p14:tracePt t="106905" x="5540375" y="3889375"/>
          <p14:tracePt t="106911" x="5556250" y="3856038"/>
          <p14:tracePt t="106918" x="5573713" y="3822700"/>
          <p14:tracePt t="106927" x="5589588" y="3789363"/>
          <p14:tracePt t="106932" x="5599113" y="3765550"/>
          <p14:tracePt t="106939" x="5607050" y="3732213"/>
          <p14:tracePt t="106947" x="5614988" y="3698875"/>
          <p14:tracePt t="106953" x="5622925" y="3665538"/>
          <p14:tracePt t="106960" x="5630863" y="3632200"/>
          <p14:tracePt t="106967" x="5640388" y="3606800"/>
          <p14:tracePt t="106974" x="5648325" y="3573463"/>
          <p14:tracePt t="106980" x="5656263" y="3541713"/>
          <p14:tracePt t="106987" x="5656263" y="3508375"/>
          <p14:tracePt t="106995" x="5664200" y="3475038"/>
          <p14:tracePt t="107001" x="5673725" y="3441700"/>
          <p14:tracePt t="107011" x="5673725" y="3416300"/>
          <p14:tracePt t="107015" x="5681663" y="3382963"/>
          <p14:tracePt t="107022" x="5689600" y="3349625"/>
          <p14:tracePt t="107029" x="5689600" y="3308350"/>
          <p14:tracePt t="107036" x="5689600" y="3275013"/>
          <p14:tracePt t="107044" x="5689600" y="3233738"/>
          <p14:tracePt t="107050" x="5689600" y="3192463"/>
          <p14:tracePt t="107057" x="5689600" y="3159125"/>
          <p14:tracePt t="107063" x="5689600" y="3125788"/>
          <p14:tracePt t="107071" x="5681663" y="3084513"/>
          <p14:tracePt t="107078" x="5664200" y="3060700"/>
          <p14:tracePt t="107084" x="5656263" y="3035300"/>
          <p14:tracePt t="107092" x="5648325" y="3009900"/>
          <p14:tracePt t="107098" x="5648325" y="2994025"/>
          <p14:tracePt t="107105" x="5640388" y="2976563"/>
          <p14:tracePt t="107112" x="5630863" y="2968625"/>
          <p14:tracePt t="107118" x="5630863" y="2960688"/>
          <p14:tracePt t="107128" x="5622925" y="2943225"/>
          <p14:tracePt t="107133" x="5614988" y="2935288"/>
          <p14:tracePt t="107141" x="5607050" y="2927350"/>
          <p14:tracePt t="107147" x="5599113" y="2911475"/>
          <p14:tracePt t="107155" x="5581650" y="2901950"/>
          <p14:tracePt t="107162" x="5556250" y="2878138"/>
          <p14:tracePt t="107168" x="5540375" y="2860675"/>
          <p14:tracePt t="107178" x="5507038" y="2836863"/>
          <p14:tracePt t="107182" x="5481638" y="2811463"/>
          <p14:tracePt t="107189" x="5432425" y="2770188"/>
          <p14:tracePt t="107196" x="5383213" y="2744788"/>
          <p14:tracePt t="107203" x="5332413" y="2703513"/>
          <p14:tracePt t="107212" x="5299075" y="2678113"/>
          <p14:tracePt t="107217" x="5267325" y="2662238"/>
          <p14:tracePt t="107225" x="5249863" y="2644775"/>
          <p14:tracePt t="107230" x="5224463" y="2636838"/>
          <p14:tracePt t="107238" x="5224463" y="2620963"/>
          <p14:tracePt t="107244" x="5216525" y="2620963"/>
          <p14:tracePt t="107251" x="5208588" y="2620963"/>
          <p14:tracePt t="107261" x="5200650" y="2620963"/>
          <p14:tracePt t="107265" x="5200650" y="2611438"/>
          <p14:tracePt t="107293" x="5192713" y="2611438"/>
          <p14:tracePt t="107307" x="5183188" y="2611438"/>
          <p14:tracePt t="107342" x="5175250" y="2611438"/>
          <p14:tracePt t="107356" x="5167313" y="2611438"/>
          <p14:tracePt t="107391" x="5167313" y="2603500"/>
          <p14:tracePt t="107418" x="5167313" y="2595563"/>
          <p14:tracePt t="107459" x="5175250" y="2595563"/>
          <p14:tracePt t="107487" x="5183188" y="2595563"/>
          <p14:tracePt t="107494" x="5200650" y="2595563"/>
          <p14:tracePt t="107501" x="5208588" y="2595563"/>
          <p14:tracePt t="107508" x="5241925" y="2595563"/>
          <p14:tracePt t="107514" x="5267325" y="2595563"/>
          <p14:tracePt t="107521" x="5291138" y="2595563"/>
          <p14:tracePt t="107528" x="5324475" y="2603500"/>
          <p14:tracePt t="107535" x="5357813" y="2611438"/>
          <p14:tracePt t="107544" x="5383213" y="2620963"/>
          <p14:tracePt t="107549" x="5416550" y="2620963"/>
          <p14:tracePt t="107556" x="5440363" y="2628900"/>
          <p14:tracePt t="107563" x="5473700" y="2636838"/>
          <p14:tracePt t="107570" x="5499100" y="2644775"/>
          <p14:tracePt t="107577" x="5524500" y="2654300"/>
          <p14:tracePt t="107584" x="5540375" y="2670175"/>
          <p14:tracePt t="107592" x="5565775" y="2686050"/>
          <p14:tracePt t="107597" x="5589588" y="2695575"/>
          <p14:tracePt t="107605" x="5622925" y="2728913"/>
          <p14:tracePt t="107611" x="5664200" y="2760663"/>
          <p14:tracePt t="107618" x="5705475" y="2811463"/>
          <p14:tracePt t="107627" x="5756275" y="2860675"/>
          <p14:tracePt t="107632" x="5780088" y="2927350"/>
          <p14:tracePt t="107641" x="5813425" y="2960688"/>
          <p14:tracePt t="107647" x="5838825" y="2986088"/>
          <p14:tracePt t="107654" x="5854700" y="3017838"/>
          <p14:tracePt t="107661" x="5864225" y="3043238"/>
          <p14:tracePt t="107668" x="5897563" y="3076575"/>
          <p14:tracePt t="107679" x="5905500" y="3109913"/>
          <p14:tracePt t="107681" x="5905500" y="3135313"/>
          <p14:tracePt t="107688" x="5921375" y="3151188"/>
          <p14:tracePt t="107695" x="5930900" y="3176588"/>
          <p14:tracePt t="107703" x="5930900" y="3200400"/>
          <p14:tracePt t="107711" x="5938838" y="3209925"/>
          <p14:tracePt t="107716" x="5938838" y="3225800"/>
          <p14:tracePt t="107723" x="5938838" y="3251200"/>
          <p14:tracePt t="107730" x="5938838" y="3267075"/>
          <p14:tracePt t="107737" x="5938838" y="3284538"/>
          <p14:tracePt t="107745" x="5938838" y="3308350"/>
          <p14:tracePt t="107751" x="5938838" y="3325813"/>
          <p14:tracePt t="107757" x="5930900" y="3341688"/>
          <p14:tracePt t="107765" x="5921375" y="3367088"/>
          <p14:tracePt t="107771" x="5921375" y="3382963"/>
          <p14:tracePt t="107778" x="5921375" y="3400425"/>
          <p14:tracePt t="107786" x="5913438" y="3416300"/>
          <p14:tracePt t="107794" x="5905500" y="3433763"/>
          <p14:tracePt t="107799" x="5897563" y="3441700"/>
          <p14:tracePt t="107807" x="5888038" y="3467100"/>
          <p14:tracePt t="107812" x="5880100" y="3482975"/>
          <p14:tracePt t="107820" x="5872163" y="3498850"/>
          <p14:tracePt t="107828" x="5864225" y="3508375"/>
          <p14:tracePt t="107834" x="5864225" y="3532188"/>
          <p14:tracePt t="107841" x="5846763" y="3557588"/>
          <p14:tracePt t="107847" x="5838825" y="3582988"/>
          <p14:tracePt t="107855" x="5822950" y="3606800"/>
          <p14:tracePt t="107861" x="5805488" y="3632200"/>
          <p14:tracePt t="107868" x="5797550" y="3657600"/>
          <p14:tracePt t="107878" x="5780088" y="3690938"/>
          <p14:tracePt t="107882" x="5764213" y="3714750"/>
          <p14:tracePt t="107889" x="5748338" y="3748088"/>
          <p14:tracePt t="107896" x="5730875" y="3773488"/>
          <p14:tracePt t="107904" x="5722938" y="3781425"/>
          <p14:tracePt t="107911" x="5715000" y="3806825"/>
          <p14:tracePt t="107917" x="5705475" y="3822700"/>
          <p14:tracePt t="107924" x="5689600" y="3840163"/>
          <p14:tracePt t="107938" x="5681663" y="3848100"/>
          <p14:tracePt t="107945" x="5673725" y="3863975"/>
          <p14:tracePt t="107959" x="5664200" y="3871913"/>
          <p14:tracePt t="107965" x="5656263" y="3889375"/>
          <p14:tracePt t="107979" x="5648325" y="3897313"/>
          <p14:tracePt t="107987" x="5640388" y="3914775"/>
          <p14:tracePt t="107995" x="5622925" y="3922713"/>
          <p14:tracePt t="108000" x="5614988" y="3930650"/>
          <p14:tracePt t="108007" x="5589588" y="3946525"/>
          <p14:tracePt t="108014" x="5581650" y="3971925"/>
          <p14:tracePt t="108021" x="5556250" y="3979863"/>
          <p14:tracePt t="108028" x="5540375" y="3997325"/>
          <p14:tracePt t="108035" x="5524500" y="3997325"/>
          <p14:tracePt t="108045" x="5507038" y="4005263"/>
          <p14:tracePt t="108056" x="5499100" y="4013200"/>
          <p14:tracePt t="108063" x="5491163" y="4013200"/>
          <p14:tracePt t="108069" x="5491163" y="4021138"/>
          <p14:tracePt t="108077" x="5481638" y="4021138"/>
          <p14:tracePt t="108090" x="5473700" y="4021138"/>
          <p14:tracePt t="108125" x="5465763" y="4021138"/>
          <p14:tracePt t="109656" x="5573713" y="3979863"/>
          <p14:tracePt t="109662" x="5838825" y="3856038"/>
          <p14:tracePt t="109668" x="6129338" y="3830638"/>
          <p14:tracePt t="109675" x="6386513" y="3765550"/>
          <p14:tracePt t="109682" x="6618288" y="3748088"/>
          <p14:tracePt t="109689" x="6834188" y="3706813"/>
          <p14:tracePt t="109696" x="7099300" y="3690938"/>
          <p14:tracePt t="109704" x="7331075" y="3673475"/>
          <p14:tracePt t="109710" x="7580313" y="3673475"/>
          <p14:tracePt t="109717" x="7821613" y="3681413"/>
          <p14:tracePt t="109724" x="8053388" y="3698875"/>
          <p14:tracePt t="109731" x="8261350" y="3722688"/>
          <p14:tracePt t="109740" x="8426450" y="3765550"/>
          <p14:tracePt t="109745" x="8616950" y="3806825"/>
          <p14:tracePt t="109752" x="8750300" y="3830638"/>
          <p14:tracePt t="109758" x="8874125" y="3848100"/>
          <p14:tracePt t="109766" x="8982075" y="3881438"/>
          <p14:tracePt t="109773" x="9090025" y="3914775"/>
          <p14:tracePt t="109779" x="9172575" y="3963988"/>
          <p14:tracePt t="109787" x="9272588" y="4005263"/>
          <p14:tracePt t="109793" x="9388475" y="4079875"/>
          <p14:tracePt t="109801" x="9496425" y="4154488"/>
          <p14:tracePt t="109807" x="9629775" y="4254500"/>
          <p14:tracePt t="109814" x="9802813" y="4370388"/>
          <p14:tracePt t="109823" x="9994900" y="4494213"/>
          <p14:tracePt t="109828" x="10134600" y="4576763"/>
          <p14:tracePt t="109835" x="10242550" y="4635500"/>
          <p14:tracePt t="109841" x="10317163" y="4694238"/>
          <p14:tracePt t="109849" x="10391775" y="4727575"/>
          <p14:tracePt t="109857" x="10466388" y="4768850"/>
          <p14:tracePt t="109863" x="10517188" y="4784725"/>
          <p14:tracePt t="109870" x="10550525" y="4802188"/>
          <p14:tracePt t="109876" x="10582275" y="4818063"/>
          <p14:tracePt t="109883" x="10615613" y="4833938"/>
          <p14:tracePt t="109890" x="10641013" y="4851400"/>
          <p14:tracePt t="109897" x="10674350" y="4867275"/>
          <p14:tracePt t="109907" x="10690225" y="4884738"/>
          <p14:tracePt t="109911" x="10731500" y="4918075"/>
          <p14:tracePt t="109918" x="10782300" y="4959350"/>
          <p14:tracePt t="109926" x="10831513" y="5026025"/>
          <p14:tracePt t="109932" x="10923588" y="5091113"/>
          <p14:tracePt t="109941" x="11014075" y="5183188"/>
          <p14:tracePt t="109946" x="11122025" y="5307013"/>
          <p14:tracePt t="109953" x="11229975" y="5399088"/>
          <p14:tracePt t="109959" x="11320463" y="5489575"/>
          <p14:tracePt t="109967" x="11412538" y="5564188"/>
          <p14:tracePt t="109974" x="11479213" y="5630863"/>
          <p14:tracePt t="109981" x="11553825" y="5697538"/>
          <p14:tracePt t="109987" x="11603038" y="5746750"/>
          <p14:tracePt t="109994" x="11644313" y="5788025"/>
          <p14:tracePt t="110002" x="11669713" y="5821363"/>
          <p14:tracePt t="110009" x="11695113" y="5854700"/>
          <p14:tracePt t="110015" x="11710988" y="5880100"/>
          <p14:tracePt t="110341" x="11726863" y="5921375"/>
          <p14:tracePt t="110349" x="11760200" y="5970588"/>
          <p14:tracePt t="110353" x="11769725" y="6019800"/>
          <p14:tracePt t="110361" x="11777663" y="6053138"/>
          <p14:tracePt t="110368" x="11777663" y="6070600"/>
          <p14:tracePt t="110375" x="11777663" y="6094413"/>
          <p14:tracePt t="110383" x="11785600" y="6127750"/>
          <p14:tracePt t="110388" x="11793538" y="6153150"/>
          <p14:tracePt t="110396" x="11801475" y="6169025"/>
          <p14:tracePt t="110402" x="11811000" y="6194425"/>
          <p14:tracePt t="110410" x="11818938" y="6219825"/>
          <p14:tracePt t="110417" x="11818938" y="6253163"/>
          <p14:tracePt t="110424" x="11818938" y="6276975"/>
          <p14:tracePt t="110433" x="11818938" y="6310313"/>
          <p14:tracePt t="110437" x="11818938" y="6335713"/>
          <p14:tracePt t="110444" x="11818938" y="6361113"/>
          <p14:tracePt t="110450" x="11818938" y="6384925"/>
          <p14:tracePt t="110458" x="11818938" y="6418263"/>
          <p14:tracePt t="110467" x="11818938" y="6443663"/>
          <p14:tracePt t="110471" x="11818938" y="6459538"/>
          <p14:tracePt t="110479" x="11818938" y="6484938"/>
          <p14:tracePt t="110485" x="11818938" y="6492875"/>
          <p14:tracePt t="110492" x="11818938" y="6518275"/>
          <p14:tracePt t="110500" x="11818938" y="6534150"/>
          <p14:tracePt t="110513" x="11818938" y="6551613"/>
          <p14:tracePt t="110520" x="11818938" y="6567488"/>
          <p14:tracePt t="110527" x="11818938" y="6575425"/>
          <p14:tracePt t="110534" x="11818938" y="6584950"/>
          <p14:tracePt t="110541" x="11818938" y="6592888"/>
          <p14:tracePt t="110551" x="11818938" y="6618288"/>
          <p14:tracePt t="110555" x="11826875" y="6634163"/>
          <p14:tracePt t="110568" x="11826875" y="6650038"/>
          <p14:tracePt t="110576" x="11826875" y="6659563"/>
          <p14:tracePt t="110590" x="11826875" y="6667500"/>
          <p14:tracePt t="110603" x="11826875" y="6675438"/>
          <p14:tracePt t="110610" x="11826875" y="6683375"/>
          <p14:tracePt t="110638" x="11826875" y="6692900"/>
          <p14:tracePt t="110651" x="11826875" y="6700838"/>
          <p14:tracePt t="110687" x="11826875" y="6708775"/>
          <p14:tracePt t="110769" x="11826875" y="6716713"/>
          <p14:tracePt t="110867" x="11834813" y="67167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A567-FF0D-FD2C-1A12-DF90DB9D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98"/>
            <a:ext cx="10515600" cy="1325563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800000"/>
                </a:solidFill>
                <a:latin typeface="+mn-lt"/>
              </a:rPr>
              <a:t>PATHOGENESIS OF ATHEROSCLEROSIS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7415B-25E9-FB50-77E3-2C220CE64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23" b="4941"/>
          <a:stretch/>
        </p:blipFill>
        <p:spPr>
          <a:xfrm>
            <a:off x="2639020" y="1356383"/>
            <a:ext cx="6734665" cy="5523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FAEA0C-D3CD-E2EB-89E5-E63DA7A0C68F}"/>
              </a:ext>
            </a:extLst>
          </p:cNvPr>
          <p:cNvSpPr txBox="1"/>
          <p:nvPr/>
        </p:nvSpPr>
        <p:spPr>
          <a:xfrm>
            <a:off x="897693" y="3739480"/>
            <a:ext cx="2473036" cy="276999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Matrix metalloproteinase (MMP-9)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74B90-A35E-8299-E52D-2610970047CA}"/>
              </a:ext>
            </a:extLst>
          </p:cNvPr>
          <p:cNvSpPr txBox="1"/>
          <p:nvPr/>
        </p:nvSpPr>
        <p:spPr>
          <a:xfrm>
            <a:off x="935678" y="5061466"/>
            <a:ext cx="2445328" cy="461665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Degradation of internal elastic lamina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96029-8988-25AB-298B-CCF1E31AEFB7}"/>
              </a:ext>
            </a:extLst>
          </p:cNvPr>
          <p:cNvSpPr/>
          <p:nvPr/>
        </p:nvSpPr>
        <p:spPr>
          <a:xfrm>
            <a:off x="5475643" y="1599250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97859E-47FC-4D4F-57E7-B8C3BA637B13}"/>
              </a:ext>
            </a:extLst>
          </p:cNvPr>
          <p:cNvSpPr/>
          <p:nvPr/>
        </p:nvSpPr>
        <p:spPr>
          <a:xfrm>
            <a:off x="3207572" y="2542611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747DA5-1194-7726-B34C-807CD035576B}"/>
              </a:ext>
            </a:extLst>
          </p:cNvPr>
          <p:cNvSpPr/>
          <p:nvPr/>
        </p:nvSpPr>
        <p:spPr>
          <a:xfrm>
            <a:off x="5616388" y="1769632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A5033F-40C6-5128-B46D-5B12290D5635}"/>
              </a:ext>
            </a:extLst>
          </p:cNvPr>
          <p:cNvSpPr/>
          <p:nvPr/>
        </p:nvSpPr>
        <p:spPr>
          <a:xfrm>
            <a:off x="4921624" y="1769633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361EB6-1A1B-086A-755B-F8F7896DA8FB}"/>
              </a:ext>
            </a:extLst>
          </p:cNvPr>
          <p:cNvSpPr/>
          <p:nvPr/>
        </p:nvSpPr>
        <p:spPr>
          <a:xfrm>
            <a:off x="5235388" y="1644969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C2E59C-8C22-E53A-B4AF-DD91B8BD6F84}"/>
              </a:ext>
            </a:extLst>
          </p:cNvPr>
          <p:cNvSpPr/>
          <p:nvPr/>
        </p:nvSpPr>
        <p:spPr>
          <a:xfrm>
            <a:off x="7813638" y="3004969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F4A865-4F1D-765E-CD66-F3D3CA2F73A6}"/>
              </a:ext>
            </a:extLst>
          </p:cNvPr>
          <p:cNvSpPr/>
          <p:nvPr/>
        </p:nvSpPr>
        <p:spPr>
          <a:xfrm>
            <a:off x="3370730" y="2604466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83D1B7-A322-7EDB-AC84-BD65713EA155}"/>
              </a:ext>
            </a:extLst>
          </p:cNvPr>
          <p:cNvSpPr/>
          <p:nvPr/>
        </p:nvSpPr>
        <p:spPr>
          <a:xfrm>
            <a:off x="7991138" y="3254691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090C1D-67DF-AA8E-3504-03B0E6AF3307}"/>
              </a:ext>
            </a:extLst>
          </p:cNvPr>
          <p:cNvSpPr/>
          <p:nvPr/>
        </p:nvSpPr>
        <p:spPr>
          <a:xfrm>
            <a:off x="8036858" y="2982109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49FCD69-7B26-B0B8-1CC9-A259AAA93C19}"/>
              </a:ext>
            </a:extLst>
          </p:cNvPr>
          <p:cNvSpPr/>
          <p:nvPr/>
        </p:nvSpPr>
        <p:spPr>
          <a:xfrm>
            <a:off x="7991139" y="2709527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AE157D-29FA-5548-3802-67F332E92D93}"/>
              </a:ext>
            </a:extLst>
          </p:cNvPr>
          <p:cNvSpPr/>
          <p:nvPr/>
        </p:nvSpPr>
        <p:spPr>
          <a:xfrm>
            <a:off x="7898992" y="1895139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34E78F-9F1D-FDA0-9BCC-20B3E69CA937}"/>
              </a:ext>
            </a:extLst>
          </p:cNvPr>
          <p:cNvSpPr/>
          <p:nvPr/>
        </p:nvSpPr>
        <p:spPr>
          <a:xfrm>
            <a:off x="3043934" y="2755246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A9402E-D742-B552-1FFB-35F1EB151F0C}"/>
              </a:ext>
            </a:extLst>
          </p:cNvPr>
          <p:cNvSpPr/>
          <p:nvPr/>
        </p:nvSpPr>
        <p:spPr>
          <a:xfrm>
            <a:off x="3230431" y="2830724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05E15B-7DC1-4CF6-D25D-3F8F6D0CBBAC}"/>
              </a:ext>
            </a:extLst>
          </p:cNvPr>
          <p:cNvSpPr/>
          <p:nvPr/>
        </p:nvSpPr>
        <p:spPr>
          <a:xfrm>
            <a:off x="3347870" y="1879397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83228FD-B469-E185-FB5D-405084E8E467}"/>
              </a:ext>
            </a:extLst>
          </p:cNvPr>
          <p:cNvSpPr/>
          <p:nvPr/>
        </p:nvSpPr>
        <p:spPr>
          <a:xfrm>
            <a:off x="3672298" y="1803698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D54CE19-A2CE-20EE-F220-29DEF5FF5A7A}"/>
              </a:ext>
            </a:extLst>
          </p:cNvPr>
          <p:cNvSpPr/>
          <p:nvPr/>
        </p:nvSpPr>
        <p:spPr>
          <a:xfrm>
            <a:off x="8070926" y="1723913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E053C5-DBEA-FEC1-4E19-96C0701C43A5}"/>
              </a:ext>
            </a:extLst>
          </p:cNvPr>
          <p:cNvSpPr/>
          <p:nvPr/>
        </p:nvSpPr>
        <p:spPr>
          <a:xfrm>
            <a:off x="8449589" y="1986577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19D08D1-85B2-775D-F596-6FBAAC686B45}"/>
              </a:ext>
            </a:extLst>
          </p:cNvPr>
          <p:cNvSpPr/>
          <p:nvPr/>
        </p:nvSpPr>
        <p:spPr>
          <a:xfrm>
            <a:off x="8174019" y="1940858"/>
            <a:ext cx="45719" cy="457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C67C72-95EC-2D02-DA74-26CA85578474}"/>
              </a:ext>
            </a:extLst>
          </p:cNvPr>
          <p:cNvSpPr/>
          <p:nvPr/>
        </p:nvSpPr>
        <p:spPr>
          <a:xfrm>
            <a:off x="7859357" y="3562072"/>
            <a:ext cx="45719" cy="457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0C9965E-026C-01D0-1868-E14C31FADF46}"/>
              </a:ext>
            </a:extLst>
          </p:cNvPr>
          <p:cNvSpPr/>
          <p:nvPr/>
        </p:nvSpPr>
        <p:spPr>
          <a:xfrm>
            <a:off x="3043933" y="3552714"/>
            <a:ext cx="45719" cy="457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591065D-CD7A-5232-57CC-859D4BDE10B4}"/>
              </a:ext>
            </a:extLst>
          </p:cNvPr>
          <p:cNvSpPr/>
          <p:nvPr/>
        </p:nvSpPr>
        <p:spPr>
          <a:xfrm>
            <a:off x="2877577" y="3460741"/>
            <a:ext cx="45719" cy="457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05800EB-D551-1AA2-CAE3-AB8FE2CBF366}"/>
              </a:ext>
            </a:extLst>
          </p:cNvPr>
          <p:cNvSpPr/>
          <p:nvPr/>
        </p:nvSpPr>
        <p:spPr>
          <a:xfrm>
            <a:off x="3207572" y="3474720"/>
            <a:ext cx="45719" cy="457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8A8CFC8-7B36-CC7D-BDA2-0C2F5D56A698}"/>
              </a:ext>
            </a:extLst>
          </p:cNvPr>
          <p:cNvSpPr/>
          <p:nvPr/>
        </p:nvSpPr>
        <p:spPr>
          <a:xfrm>
            <a:off x="2818315" y="3147398"/>
            <a:ext cx="45719" cy="457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9A0C630-DF90-BEC7-0036-B4AFA90E7F79}"/>
              </a:ext>
            </a:extLst>
          </p:cNvPr>
          <p:cNvSpPr/>
          <p:nvPr/>
        </p:nvSpPr>
        <p:spPr>
          <a:xfrm>
            <a:off x="2998215" y="3299798"/>
            <a:ext cx="45719" cy="457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5803A25-81C4-E76E-3092-8B6EC0C4174D}"/>
              </a:ext>
            </a:extLst>
          </p:cNvPr>
          <p:cNvSpPr/>
          <p:nvPr/>
        </p:nvSpPr>
        <p:spPr>
          <a:xfrm>
            <a:off x="8011757" y="3714472"/>
            <a:ext cx="45719" cy="457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154508E-55FD-C478-5A7C-8F059B017F51}"/>
              </a:ext>
            </a:extLst>
          </p:cNvPr>
          <p:cNvSpPr/>
          <p:nvPr/>
        </p:nvSpPr>
        <p:spPr>
          <a:xfrm>
            <a:off x="7941574" y="3799855"/>
            <a:ext cx="45719" cy="457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5F1245-FDE9-B175-9696-9D52BA361F7F}"/>
              </a:ext>
            </a:extLst>
          </p:cNvPr>
          <p:cNvSpPr/>
          <p:nvPr/>
        </p:nvSpPr>
        <p:spPr>
          <a:xfrm>
            <a:off x="7767919" y="3728366"/>
            <a:ext cx="45719" cy="4571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3E8669-B9D2-124D-18B7-163270857B0A}"/>
              </a:ext>
            </a:extLst>
          </p:cNvPr>
          <p:cNvSpPr txBox="1"/>
          <p:nvPr/>
        </p:nvSpPr>
        <p:spPr>
          <a:xfrm>
            <a:off x="8449589" y="1599250"/>
            <a:ext cx="1573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</a:rPr>
              <a:t>Growth factors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6C374D-238C-BA3F-49DD-503717005870}"/>
              </a:ext>
            </a:extLst>
          </p:cNvPr>
          <p:cNvSpPr txBox="1"/>
          <p:nvPr/>
        </p:nvSpPr>
        <p:spPr>
          <a:xfrm>
            <a:off x="4967343" y="1343706"/>
            <a:ext cx="1573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</a:rPr>
              <a:t>Growth factors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98E813-46CF-CE76-00AF-3EEA99CBB41A}"/>
              </a:ext>
            </a:extLst>
          </p:cNvPr>
          <p:cNvSpPr txBox="1"/>
          <p:nvPr/>
        </p:nvSpPr>
        <p:spPr>
          <a:xfrm>
            <a:off x="2257362" y="2496267"/>
            <a:ext cx="1573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</a:rPr>
              <a:t>Growth factors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D00FB1-A05F-2AF4-50F4-7E83E438ECDD}"/>
              </a:ext>
            </a:extLst>
          </p:cNvPr>
          <p:cNvSpPr txBox="1"/>
          <p:nvPr/>
        </p:nvSpPr>
        <p:spPr>
          <a:xfrm>
            <a:off x="8034616" y="2778105"/>
            <a:ext cx="1573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2">
                    <a:lumMod val="75000"/>
                  </a:schemeClr>
                </a:solidFill>
              </a:rPr>
              <a:t>Growth factors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20DBC6-2496-C6C9-F578-DE83DBAEB44A}"/>
              </a:ext>
            </a:extLst>
          </p:cNvPr>
          <p:cNvSpPr txBox="1"/>
          <p:nvPr/>
        </p:nvSpPr>
        <p:spPr>
          <a:xfrm>
            <a:off x="9480099" y="2059529"/>
            <a:ext cx="2127701" cy="430887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5">
                    <a:lumMod val="50000"/>
                  </a:schemeClr>
                </a:solidFill>
              </a:rPr>
              <a:t>Macrophages, platelets, endothelial cells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B9CFD8-B1E9-1F6C-17E3-2570C8119616}"/>
              </a:ext>
            </a:extLst>
          </p:cNvPr>
          <p:cNvSpPr txBox="1"/>
          <p:nvPr/>
        </p:nvSpPr>
        <p:spPr>
          <a:xfrm>
            <a:off x="9495348" y="3520439"/>
            <a:ext cx="2302136" cy="861774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5">
                    <a:lumMod val="50000"/>
                  </a:schemeClr>
                </a:solidFill>
              </a:rPr>
              <a:t>Growth factors 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5">
                    <a:lumMod val="50000"/>
                  </a:schemeClr>
                </a:solidFill>
              </a:rPr>
              <a:t>PDGF (Platelet derived Growth Factors)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5">
                    <a:lumMod val="50000"/>
                  </a:schemeClr>
                </a:solidFill>
              </a:rPr>
              <a:t>EGF (Epithelial Growth Factors)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5">
                    <a:lumMod val="50000"/>
                  </a:schemeClr>
                </a:solidFill>
              </a:rPr>
              <a:t>TGF </a:t>
            </a:r>
            <a:r>
              <a:rPr lang="el-GR" sz="1000" b="1" dirty="0">
                <a:solidFill>
                  <a:schemeClr val="accent5">
                    <a:lumMod val="50000"/>
                  </a:schemeClr>
                </a:solidFill>
              </a:rPr>
              <a:t>α</a:t>
            </a:r>
            <a:r>
              <a:rPr lang="en-US" sz="1000" b="1" dirty="0">
                <a:solidFill>
                  <a:schemeClr val="accent5">
                    <a:lumMod val="50000"/>
                  </a:schemeClr>
                </a:solidFill>
              </a:rPr>
              <a:t> (Transforming Growth Factor 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A7709-5DF5-9581-166A-E3DAB4FF7292}"/>
              </a:ext>
            </a:extLst>
          </p:cNvPr>
          <p:cNvSpPr txBox="1"/>
          <p:nvPr/>
        </p:nvSpPr>
        <p:spPr>
          <a:xfrm>
            <a:off x="9605789" y="5307687"/>
            <a:ext cx="1847084" cy="430887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Smooth muscle migration and proliferation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4B8026-BD94-8F2A-6FE6-9303C6844FEA}"/>
              </a:ext>
            </a:extLst>
          </p:cNvPr>
          <p:cNvSpPr txBox="1"/>
          <p:nvPr/>
        </p:nvSpPr>
        <p:spPr>
          <a:xfrm>
            <a:off x="5525845" y="1922415"/>
            <a:ext cx="1052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platelets</a:t>
            </a:r>
            <a:endParaRPr lang="en-US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769C6D-246C-FC6E-E02B-2EE295AE569C}"/>
              </a:ext>
            </a:extLst>
          </p:cNvPr>
          <p:cNvSpPr txBox="1"/>
          <p:nvPr/>
        </p:nvSpPr>
        <p:spPr>
          <a:xfrm>
            <a:off x="4192511" y="1953813"/>
            <a:ext cx="534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6">
                    <a:lumMod val="50000"/>
                  </a:schemeClr>
                </a:solidFill>
              </a:rPr>
              <a:t>LDL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4D7871-000E-AA50-3FDC-9CB9AC5D26B5}"/>
              </a:ext>
            </a:extLst>
          </p:cNvPr>
          <p:cNvSpPr txBox="1"/>
          <p:nvPr/>
        </p:nvSpPr>
        <p:spPr>
          <a:xfrm>
            <a:off x="5348876" y="2375000"/>
            <a:ext cx="9167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6">
                    <a:lumMod val="50000"/>
                  </a:schemeClr>
                </a:solidFill>
              </a:rPr>
              <a:t>Modified LDL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09EDCF-25F6-F80C-54DB-5659301D7308}"/>
              </a:ext>
            </a:extLst>
          </p:cNvPr>
          <p:cNvSpPr txBox="1"/>
          <p:nvPr/>
        </p:nvSpPr>
        <p:spPr>
          <a:xfrm>
            <a:off x="4211298" y="2850633"/>
            <a:ext cx="7503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rgbClr val="0070C0"/>
                </a:solidFill>
              </a:rPr>
              <a:t>Foam cells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B3FE1F-04C7-3BE6-8E7B-C107DF3325D5}"/>
              </a:ext>
            </a:extLst>
          </p:cNvPr>
          <p:cNvSpPr txBox="1"/>
          <p:nvPr/>
        </p:nvSpPr>
        <p:spPr>
          <a:xfrm>
            <a:off x="8011757" y="3674057"/>
            <a:ext cx="6333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MMPs</a:t>
            </a:r>
            <a:endParaRPr lang="en-US" b="1" dirty="0"/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7C70E431-1678-4891-F206-8437C6455BB1}"/>
              </a:ext>
            </a:extLst>
          </p:cNvPr>
          <p:cNvSpPr/>
          <p:nvPr/>
        </p:nvSpPr>
        <p:spPr>
          <a:xfrm>
            <a:off x="10437325" y="2712461"/>
            <a:ext cx="59734" cy="58879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F3645B1D-7CC2-B470-B481-DE5561A383A1}"/>
              </a:ext>
            </a:extLst>
          </p:cNvPr>
          <p:cNvSpPr/>
          <p:nvPr/>
        </p:nvSpPr>
        <p:spPr>
          <a:xfrm>
            <a:off x="10439730" y="4499847"/>
            <a:ext cx="59734" cy="58879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68DE8EE9-6E45-FC4F-65E7-E5E8B7AFE9AC}"/>
              </a:ext>
            </a:extLst>
          </p:cNvPr>
          <p:cNvSpPr/>
          <p:nvPr/>
        </p:nvSpPr>
        <p:spPr>
          <a:xfrm>
            <a:off x="1936376" y="4121026"/>
            <a:ext cx="75304" cy="75849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B2C69D-410D-B947-7271-9D227EECBC1F}"/>
              </a:ext>
            </a:extLst>
          </p:cNvPr>
          <p:cNvSpPr txBox="1"/>
          <p:nvPr/>
        </p:nvSpPr>
        <p:spPr>
          <a:xfrm>
            <a:off x="7401261" y="5726006"/>
            <a:ext cx="17938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C00000"/>
                </a:solidFill>
              </a:rPr>
              <a:t>Smooth muscle cells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D78919-7ACF-A942-3661-0A3F3413E295}"/>
              </a:ext>
            </a:extLst>
          </p:cNvPr>
          <p:cNvSpPr txBox="1"/>
          <p:nvPr/>
        </p:nvSpPr>
        <p:spPr>
          <a:xfrm>
            <a:off x="2524479" y="3201053"/>
            <a:ext cx="6333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MMPs</a:t>
            </a:r>
            <a:endParaRPr lang="en-US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F12556-57DF-8B7F-6E75-105F423D6362}"/>
              </a:ext>
            </a:extLst>
          </p:cNvPr>
          <p:cNvSpPr txBox="1"/>
          <p:nvPr/>
        </p:nvSpPr>
        <p:spPr>
          <a:xfrm>
            <a:off x="6419383" y="3199149"/>
            <a:ext cx="7503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rgbClr val="0070C0"/>
                </a:solidFill>
              </a:rPr>
              <a:t>Foam cells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FD8C4E5-C07D-920A-BAAA-00A20F0821B5}"/>
              </a:ext>
            </a:extLst>
          </p:cNvPr>
          <p:cNvSpPr txBox="1"/>
          <p:nvPr/>
        </p:nvSpPr>
        <p:spPr>
          <a:xfrm>
            <a:off x="6419383" y="1323336"/>
            <a:ext cx="9818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2060"/>
                </a:solidFill>
              </a:rPr>
              <a:t>Monocytes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39C9F-02CD-EF11-401D-38AE933BC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2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57"/>
    </mc:Choice>
    <mc:Fallback xmlns="">
      <p:transition spd="slow" advTm="80057"/>
    </mc:Fallback>
  </mc:AlternateContent>
  <p:extLst>
    <p:ext uri="{3A86A75C-4F4B-4683-9AE1-C65F6400EC91}">
      <p14:laserTraceLst xmlns:p14="http://schemas.microsoft.com/office/powerpoint/2010/main">
        <p14:tracePtLst>
          <p14:tracePt t="2451" x="11726863" y="6716713"/>
          <p14:tracePt t="2458" x="11469688" y="6700838"/>
          <p14:tracePt t="2464" x="11171238" y="6650038"/>
          <p14:tracePt t="2471" x="10807700" y="6542088"/>
          <p14:tracePt t="2478" x="10417175" y="6435725"/>
          <p14:tracePt t="2485" x="10010775" y="6276975"/>
          <p14:tracePt t="2494" x="9578975" y="6078538"/>
          <p14:tracePt t="2499" x="9172575" y="5903913"/>
          <p14:tracePt t="2505" x="8766175" y="5730875"/>
          <p14:tracePt t="2513" x="8443913" y="5589588"/>
          <p14:tracePt t="2520" x="8153400" y="5448300"/>
          <p14:tracePt t="2527" x="7878763" y="5299075"/>
          <p14:tracePt t="2534" x="7631113" y="5149850"/>
          <p14:tracePt t="2541" x="7423150" y="5008563"/>
          <p14:tracePt t="2547" x="7232650" y="4892675"/>
          <p14:tracePt t="2554" x="7107238" y="4776788"/>
          <p14:tracePt t="2561" x="6991350" y="4643438"/>
          <p14:tracePt t="2568" x="6908800" y="4545013"/>
          <p14:tracePt t="2577" x="6842125" y="4427538"/>
          <p14:tracePt t="2582" x="6784975" y="4329113"/>
          <p14:tracePt t="2589" x="6734175" y="4221163"/>
          <p14:tracePt t="2595" x="6726238" y="4097338"/>
          <p14:tracePt t="2604" x="6718300" y="3989388"/>
          <p14:tracePt t="2611" x="6718300" y="3848100"/>
          <p14:tracePt t="2617" x="6718300" y="3714750"/>
          <p14:tracePt t="2624" x="6743700" y="3590925"/>
          <p14:tracePt t="2631" x="6775450" y="3475038"/>
          <p14:tracePt t="2638" x="6834188" y="3375025"/>
          <p14:tracePt t="2645" x="6875463" y="3284538"/>
          <p14:tracePt t="2652" x="6942138" y="3209925"/>
          <p14:tracePt t="2660" x="6975475" y="3159125"/>
          <p14:tracePt t="2665" x="7008813" y="3135313"/>
          <p14:tracePt t="2672" x="7024688" y="3109913"/>
          <p14:tracePt t="2679" x="7024688" y="3101975"/>
          <p14:tracePt t="2685" x="7042150" y="3092450"/>
          <p14:tracePt t="2700" x="7050088" y="3084513"/>
          <p14:tracePt t="2727" x="7058025" y="3084513"/>
          <p14:tracePt t="2749" x="7065963" y="3084513"/>
          <p14:tracePt t="2762" x="7073900" y="3084513"/>
          <p14:tracePt t="2770" x="7073900" y="3076575"/>
          <p14:tracePt t="3068" x="6934200" y="3076575"/>
          <p14:tracePt t="3075" x="6784975" y="3076575"/>
          <p14:tracePt t="3081" x="6626225" y="3051175"/>
          <p14:tracePt t="3089" x="6518275" y="3017838"/>
          <p14:tracePt t="3096" x="6419850" y="3001963"/>
          <p14:tracePt t="3103" x="6361113" y="2986088"/>
          <p14:tracePt t="3109" x="6327775" y="2968625"/>
          <p14:tracePt t="3116" x="6278563" y="2952750"/>
          <p14:tracePt t="3123" x="6245225" y="2943225"/>
          <p14:tracePt t="3130" x="6211888" y="2927350"/>
          <p14:tracePt t="3136" x="6186488" y="2911475"/>
          <p14:tracePt t="3144" x="6162675" y="2894013"/>
          <p14:tracePt t="3150" x="6145213" y="2878138"/>
          <p14:tracePt t="3158" x="6121400" y="2860675"/>
          <p14:tracePt t="3165" x="6088063" y="2819400"/>
          <p14:tracePt t="3172" x="6062663" y="2786063"/>
          <p14:tracePt t="3180" x="6037263" y="2760663"/>
          <p14:tracePt t="3185" x="6013450" y="2728913"/>
          <p14:tracePt t="3192" x="5995988" y="2703513"/>
          <p14:tracePt t="3199" x="5988050" y="2686050"/>
          <p14:tracePt t="3206" x="5988050" y="2678113"/>
          <p14:tracePt t="3214" x="5980113" y="2678113"/>
          <p14:tracePt t="3227" x="5980113" y="2670175"/>
          <p14:tracePt t="3241" x="5972175" y="2662238"/>
          <p14:tracePt t="3275" x="5972175" y="2654300"/>
          <p14:tracePt t="3289" x="5962650" y="2644775"/>
          <p14:tracePt t="3297" x="5962650" y="2636838"/>
          <p14:tracePt t="3303" x="5954713" y="2620963"/>
          <p14:tracePt t="3309" x="5946775" y="2603500"/>
          <p14:tracePt t="3316" x="5938838" y="2587625"/>
          <p14:tracePt t="3324" x="5930900" y="2579688"/>
          <p14:tracePt t="3331" x="5930900" y="2562225"/>
          <p14:tracePt t="3347" x="5921375" y="2554288"/>
          <p14:tracePt t="3351" x="5913438" y="2554288"/>
          <p14:tracePt t="3358" x="5913438" y="2546350"/>
          <p14:tracePt t="3365" x="5913438" y="2536825"/>
          <p14:tracePt t="3381" x="5905500" y="2528888"/>
          <p14:tracePt t="3386" x="5897563" y="2520950"/>
          <p14:tracePt t="3393" x="5888038" y="2520950"/>
          <p14:tracePt t="3407" x="5888038" y="2513013"/>
          <p14:tracePt t="3414" x="5880100" y="2505075"/>
          <p14:tracePt t="3421" x="5872163" y="2505075"/>
          <p14:tracePt t="3428" x="5864225" y="2495550"/>
          <p14:tracePt t="3434" x="5854700" y="2495550"/>
          <p14:tracePt t="3442" x="5838825" y="2487613"/>
          <p14:tracePt t="3449" x="5838825" y="2479675"/>
          <p14:tracePt t="3464" x="5830888" y="2471738"/>
          <p14:tracePt t="3469" x="5822950" y="2471738"/>
          <p14:tracePt t="3497" x="5822950" y="2462213"/>
          <p14:tracePt t="3504" x="5813425" y="2462213"/>
          <p14:tracePt t="3510" x="5813425" y="2454275"/>
          <p14:tracePt t="3608" x="5813425" y="2446338"/>
          <p14:tracePt t="3621" x="5813425" y="2438400"/>
          <p14:tracePt t="3641" x="5822950" y="2430463"/>
          <p14:tracePt t="3649" x="5830888" y="2430463"/>
          <p14:tracePt t="3655" x="5838825" y="2420938"/>
          <p14:tracePt t="3664" x="5864225" y="2413000"/>
          <p14:tracePt t="3670" x="5888038" y="2405063"/>
          <p14:tracePt t="3677" x="5913438" y="2397125"/>
          <p14:tracePt t="3683" x="5930900" y="2397125"/>
          <p14:tracePt t="3690" x="5954713" y="2387600"/>
          <p14:tracePt t="3697" x="5972175" y="2387600"/>
          <p14:tracePt t="3714" x="5988050" y="2387600"/>
          <p14:tracePt t="3718" x="5995988" y="2387600"/>
          <p14:tracePt t="3725" x="6005513" y="2387600"/>
          <p14:tracePt t="3732" x="6021388" y="2387600"/>
          <p14:tracePt t="3739" x="6029325" y="2387600"/>
          <p14:tracePt t="3747" x="6046788" y="2387600"/>
          <p14:tracePt t="3753" x="6054725" y="2387600"/>
          <p14:tracePt t="3760" x="6080125" y="2387600"/>
          <p14:tracePt t="3780" x="6137275" y="2397125"/>
          <p14:tracePt t="3783" x="6170613" y="2405063"/>
          <p14:tracePt t="3788" x="6186488" y="2413000"/>
          <p14:tracePt t="3799" x="6211888" y="2420938"/>
          <p14:tracePt t="3801" x="6229350" y="2430463"/>
          <p14:tracePt t="3809" x="6229350" y="2438400"/>
          <p14:tracePt t="3815" x="6237288" y="2438400"/>
          <p14:tracePt t="3823" x="6245225" y="2438400"/>
          <p14:tracePt t="3836" x="6253163" y="2438400"/>
          <p14:tracePt t="3871" x="6261100" y="2438400"/>
          <p14:tracePt t="3891" x="6270625" y="2438400"/>
          <p14:tracePt t="3913" x="6278563" y="2438400"/>
          <p14:tracePt t="3919" x="6286500" y="2438400"/>
          <p14:tracePt t="3926" x="6294438" y="2438400"/>
          <p14:tracePt t="3932" x="6311900" y="2438400"/>
          <p14:tracePt t="3939" x="6337300" y="2438400"/>
          <p14:tracePt t="3947" x="6361113" y="2420938"/>
          <p14:tracePt t="3954" x="6378575" y="2413000"/>
          <p14:tracePt t="3961" x="6402388" y="2405063"/>
          <p14:tracePt t="3967" x="6419850" y="2397125"/>
          <p14:tracePt t="3974" x="6443663" y="2379663"/>
          <p14:tracePt t="3981" x="6469063" y="2371725"/>
          <p14:tracePt t="3988" x="6502400" y="2363788"/>
          <p14:tracePt t="3997" x="6535738" y="2355850"/>
          <p14:tracePt t="4002" x="6584950" y="2346325"/>
          <p14:tracePt t="4009" x="6610350" y="2338388"/>
          <p14:tracePt t="4016" x="6643688" y="2330450"/>
          <p14:tracePt t="4023" x="6667500" y="2330450"/>
          <p14:tracePt t="4031" x="6692900" y="2330450"/>
          <p14:tracePt t="4037" x="6700838" y="2330450"/>
          <p14:tracePt t="4044" x="6718300" y="2330450"/>
          <p14:tracePt t="4051" x="6726238" y="2330450"/>
          <p14:tracePt t="4058" x="6726238" y="2322513"/>
          <p14:tracePt t="4064" x="6734175" y="2322513"/>
          <p14:tracePt t="4081" x="6743700" y="2322513"/>
          <p14:tracePt t="4114" x="6751638" y="2322513"/>
          <p14:tracePt t="4840" x="6775450" y="2322513"/>
          <p14:tracePt t="4848" x="6800850" y="2330450"/>
          <p14:tracePt t="4858" x="6859588" y="2330450"/>
          <p14:tracePt t="4860" x="6942138" y="2338388"/>
          <p14:tracePt t="4867" x="7042150" y="2346325"/>
          <p14:tracePt t="4874" x="7140575" y="2371725"/>
          <p14:tracePt t="4882" x="7240588" y="2387600"/>
          <p14:tracePt t="4888" x="7340600" y="2413000"/>
          <p14:tracePt t="4895" x="7397750" y="2446338"/>
          <p14:tracePt t="4901" x="7448550" y="2462213"/>
          <p14:tracePt t="4909" x="7497763" y="2479675"/>
          <p14:tracePt t="4916" x="7531100" y="2495550"/>
          <p14:tracePt t="4923" x="7556500" y="2513013"/>
          <p14:tracePt t="4933" x="7588250" y="2528888"/>
          <p14:tracePt t="4936" x="7605713" y="2546350"/>
          <p14:tracePt t="4944" x="7631113" y="2562225"/>
          <p14:tracePt t="4950" x="7654925" y="2595563"/>
          <p14:tracePt t="4958" x="7680325" y="2620963"/>
          <p14:tracePt t="4966" x="7705725" y="2644775"/>
          <p14:tracePt t="4972" x="7721600" y="2695575"/>
          <p14:tracePt t="4979" x="7754938" y="2736850"/>
          <p14:tracePt t="4985" x="7788275" y="2803525"/>
          <p14:tracePt t="4992" x="7812088" y="2860675"/>
          <p14:tracePt t="4999" x="7837488" y="2911475"/>
          <p14:tracePt t="5005" x="7862888" y="2960688"/>
          <p14:tracePt t="5016" x="7878763" y="2994025"/>
          <p14:tracePt t="5020" x="7886700" y="3035300"/>
          <p14:tracePt t="5027" x="7904163" y="3060700"/>
          <p14:tracePt t="5034" x="7912100" y="3084513"/>
          <p14:tracePt t="5043" x="7920038" y="3101975"/>
          <p14:tracePt t="5049" x="7929563" y="3117850"/>
          <p14:tracePt t="5054" x="7929563" y="3135313"/>
          <p14:tracePt t="5061" x="7929563" y="3151188"/>
          <p14:tracePt t="5068" x="7929563" y="3167063"/>
          <p14:tracePt t="5075" x="7929563" y="3184525"/>
          <p14:tracePt t="5089" x="7929563" y="3200400"/>
          <p14:tracePt t="5096" x="7929563" y="3209925"/>
          <p14:tracePt t="5103" x="7929563" y="3225800"/>
          <p14:tracePt t="5111" x="7929563" y="3251200"/>
          <p14:tracePt t="5117" x="7920038" y="3267075"/>
          <p14:tracePt t="5124" x="7920038" y="3284538"/>
          <p14:tracePt t="5133" x="7912100" y="3300413"/>
          <p14:tracePt t="5137" x="7904163" y="3325813"/>
          <p14:tracePt t="5144" x="7896225" y="3333750"/>
          <p14:tracePt t="5152" x="7886700" y="3359150"/>
          <p14:tracePt t="5158" x="7886700" y="3375025"/>
          <p14:tracePt t="5166" x="7878763" y="3390900"/>
          <p14:tracePt t="5172" x="7870825" y="3400425"/>
          <p14:tracePt t="5179" x="7862888" y="3424238"/>
          <p14:tracePt t="5185" x="7854950" y="3441700"/>
          <p14:tracePt t="5194" x="7845425" y="3441700"/>
          <p14:tracePt t="5200" x="7845425" y="3449638"/>
          <p14:tracePt t="5207" x="7837488" y="3457575"/>
          <p14:tracePt t="5216" x="7837488" y="3467100"/>
          <p14:tracePt t="5229" x="7829550" y="3475038"/>
          <p14:tracePt t="5242" x="7829550" y="3482975"/>
          <p14:tracePt t="5262" x="7821613" y="3482975"/>
          <p14:tracePt t="5269" x="7821613" y="3490913"/>
          <p14:tracePt t="5284" x="7812088" y="3490913"/>
          <p14:tracePt t="5290" x="7812088" y="3498850"/>
          <p14:tracePt t="5303" x="7804150" y="3498850"/>
          <p14:tracePt t="5324" x="7796213" y="3498850"/>
          <p14:tracePt t="5333" x="7788275" y="3498850"/>
          <p14:tracePt t="5338" x="7780338" y="3498850"/>
          <p14:tracePt t="5345" x="7770813" y="3498850"/>
          <p14:tracePt t="5352" x="7762875" y="3498850"/>
          <p14:tracePt t="5366" x="7754938" y="3498850"/>
          <p14:tracePt t="5373" x="7747000" y="3498850"/>
          <p14:tracePt t="5386" x="7737475" y="3498850"/>
          <p14:tracePt t="5400" x="7729538" y="3498850"/>
          <p14:tracePt t="5417" x="7721600" y="3498850"/>
          <p14:tracePt t="5463" x="7713663" y="3498850"/>
          <p14:tracePt t="5560" x="7705725" y="3498850"/>
          <p14:tracePt t="6773" x="7613650" y="3490913"/>
          <p14:tracePt t="6781" x="7472363" y="3457575"/>
          <p14:tracePt t="6785" x="7331075" y="3433763"/>
          <p14:tracePt t="6793" x="7207250" y="3400425"/>
          <p14:tracePt t="6799" x="7091363" y="3359150"/>
          <p14:tracePt t="6807" x="6950075" y="3341688"/>
          <p14:tracePt t="6814" x="6826250" y="3316288"/>
          <p14:tracePt t="6820" x="6718300" y="3292475"/>
          <p14:tracePt t="6827" x="6643688" y="3275013"/>
          <p14:tracePt t="6834" x="6561138" y="3251200"/>
          <p14:tracePt t="6841" x="6486525" y="3241675"/>
          <p14:tracePt t="6848" x="6386513" y="3217863"/>
          <p14:tracePt t="6855" x="6303963" y="3200400"/>
          <p14:tracePt t="6864" x="6203950" y="3176588"/>
          <p14:tracePt t="6869" x="6103938" y="3151188"/>
          <p14:tracePt t="6875" x="6005513" y="3143250"/>
          <p14:tracePt t="6882" x="5930900" y="3117850"/>
          <p14:tracePt t="6890" x="5872163" y="3101975"/>
          <p14:tracePt t="6898" x="5822950" y="3076575"/>
          <p14:tracePt t="6903" x="5772150" y="3051175"/>
          <p14:tracePt t="6911" x="5738813" y="3035300"/>
          <p14:tracePt t="6917" x="5705475" y="3017838"/>
          <p14:tracePt t="6924" x="5689600" y="3009900"/>
          <p14:tracePt t="6931" x="5664200" y="3001963"/>
          <p14:tracePt t="6938" x="5648325" y="3001963"/>
          <p14:tracePt t="6947" x="5622925" y="2986088"/>
          <p14:tracePt t="6952" x="5614988" y="2976563"/>
          <p14:tracePt t="6958" x="5589588" y="2960688"/>
          <p14:tracePt t="6966" x="5565775" y="2943225"/>
          <p14:tracePt t="6973" x="5540375" y="2927350"/>
          <p14:tracePt t="6981" x="5514975" y="2911475"/>
          <p14:tracePt t="6986" x="5491163" y="2886075"/>
          <p14:tracePt t="6993" x="5481638" y="2868613"/>
          <p14:tracePt t="7000" x="5440363" y="2844800"/>
          <p14:tracePt t="7007" x="5432425" y="2827338"/>
          <p14:tracePt t="7014" x="5416550" y="2803525"/>
          <p14:tracePt t="7021" x="5399088" y="2786063"/>
          <p14:tracePt t="7028" x="5383213" y="2770188"/>
          <p14:tracePt t="7034" x="5373688" y="2770188"/>
          <p14:tracePt t="7042" x="5357813" y="2752725"/>
          <p14:tracePt t="7049" x="5349875" y="2736850"/>
          <p14:tracePt t="7055" x="5332413" y="2728913"/>
          <p14:tracePt t="7066" x="5316538" y="2711450"/>
          <p14:tracePt t="7077" x="5308600" y="2695575"/>
          <p14:tracePt t="7083" x="5291138" y="2678113"/>
          <p14:tracePt t="7090" x="5283200" y="2678113"/>
          <p14:tracePt t="7097" x="5283200" y="2670175"/>
          <p14:tracePt t="7104" x="5283200" y="2662238"/>
          <p14:tracePt t="7118" x="5275263" y="2654300"/>
          <p14:tracePt t="7131" x="5275263" y="2644775"/>
          <p14:tracePt t="7139" x="5267325" y="2636838"/>
          <p14:tracePt t="7153" x="5267325" y="2628900"/>
          <p14:tracePt t="7160" x="5267325" y="2620963"/>
          <p14:tracePt t="7166" x="5257800" y="2620963"/>
          <p14:tracePt t="7181" x="5257800" y="2611438"/>
          <p14:tracePt t="7187" x="5257800" y="2603500"/>
          <p14:tracePt t="7201" x="5257800" y="2595563"/>
          <p14:tracePt t="7236" x="5249863" y="2587625"/>
          <p14:tracePt t="7249" x="5249863" y="2579688"/>
          <p14:tracePt t="7256" x="5241925" y="2579688"/>
          <p14:tracePt t="7270" x="5224463" y="2570163"/>
          <p14:tracePt t="7277" x="5200650" y="2554288"/>
          <p14:tracePt t="7284" x="5192713" y="2528888"/>
          <p14:tracePt t="7291" x="5167313" y="2513013"/>
          <p14:tracePt t="7298" x="5149850" y="2487613"/>
          <p14:tracePt t="7305" x="5133975" y="2479675"/>
          <p14:tracePt t="7314" x="5118100" y="2462213"/>
          <p14:tracePt t="7318" x="5108575" y="2446338"/>
          <p14:tracePt t="7325" x="5100638" y="2446338"/>
          <p14:tracePt t="7332" x="5100638" y="2438400"/>
          <p14:tracePt t="7347" x="5092700" y="2438400"/>
          <p14:tracePt t="7360" x="5084763" y="2438400"/>
          <p14:tracePt t="7367" x="5084763" y="2430463"/>
          <p14:tracePt t="7381" x="5084763" y="2420938"/>
          <p14:tracePt t="7397" x="5075238" y="2420938"/>
          <p14:tracePt t="7409" x="5067300" y="2420938"/>
          <p14:tracePt t="7416" x="5067300" y="2413000"/>
          <p14:tracePt t="7423" x="5067300" y="2405063"/>
          <p14:tracePt t="7430" x="5067300" y="2397125"/>
          <p14:tracePt t="7444" x="5059363" y="2387600"/>
          <p14:tracePt t="7457" x="5051425" y="2379663"/>
          <p14:tracePt t="7465" x="5051425" y="2371725"/>
          <p14:tracePt t="7471" x="5051425" y="2363788"/>
          <p14:tracePt t="7478" x="5041900" y="2355850"/>
          <p14:tracePt t="7492" x="5041900" y="2338388"/>
          <p14:tracePt t="7498" x="5041900" y="2330450"/>
          <p14:tracePt t="7505" x="5033963" y="2312988"/>
          <p14:tracePt t="7514" x="5033963" y="2281238"/>
          <p14:tracePt t="7519" x="5026025" y="2247900"/>
          <p14:tracePt t="7527" x="5026025" y="2206625"/>
          <p14:tracePt t="7533" x="5026025" y="2163763"/>
          <p14:tracePt t="7540" x="5026025" y="2106613"/>
          <p14:tracePt t="7547" x="5026025" y="2065338"/>
          <p14:tracePt t="7554" x="5026025" y="2032000"/>
          <p14:tracePt t="7561" x="5026025" y="1990725"/>
          <p14:tracePt t="7567" x="5026025" y="1973263"/>
          <p14:tracePt t="7575" x="5033963" y="1939925"/>
          <p14:tracePt t="7582" x="5033963" y="1924050"/>
          <p14:tracePt t="7589" x="5033963" y="1906588"/>
          <p14:tracePt t="7598" x="5033963" y="1898650"/>
          <p14:tracePt t="7603" x="5033963" y="1882775"/>
          <p14:tracePt t="7609" x="5033963" y="1874838"/>
          <p14:tracePt t="7616" x="5033963" y="1865313"/>
          <p14:tracePt t="7623" x="5033963" y="1857375"/>
          <p14:tracePt t="7644" x="5033963" y="1849438"/>
          <p14:tracePt t="7650" x="5041900" y="1841500"/>
          <p14:tracePt t="7658" x="5041900" y="1831975"/>
          <p14:tracePt t="7665" x="5041900" y="1824038"/>
          <p14:tracePt t="7672" x="5041900" y="1808163"/>
          <p14:tracePt t="7681" x="5051425" y="1790700"/>
          <p14:tracePt t="7685" x="5059363" y="1774825"/>
          <p14:tracePt t="7693" x="5067300" y="1766888"/>
          <p14:tracePt t="7699" x="5067300" y="1757363"/>
          <p14:tracePt t="7706" x="5084763" y="1733550"/>
          <p14:tracePt t="7714" x="5092700" y="1716088"/>
          <p14:tracePt t="7720" x="5092700" y="1700213"/>
          <p14:tracePt t="7727" x="5108575" y="1692275"/>
          <p14:tracePt t="7733" x="5126038" y="1682750"/>
          <p14:tracePt t="7741" x="5141913" y="1674813"/>
          <p14:tracePt t="7748" x="5159375" y="1666875"/>
          <p14:tracePt t="7754" x="5175250" y="1658938"/>
          <p14:tracePt t="7764" x="5200650" y="1651000"/>
          <p14:tracePt t="7783" x="5249863" y="1651000"/>
          <p14:tracePt t="7790" x="5267325" y="1651000"/>
          <p14:tracePt t="7798" x="5283200" y="1651000"/>
          <p14:tracePt t="7803" x="5299075" y="1651000"/>
          <p14:tracePt t="7810" x="5316538" y="1651000"/>
          <p14:tracePt t="7817" x="5332413" y="1651000"/>
          <p14:tracePt t="7824" x="5341938" y="1651000"/>
          <p14:tracePt t="7832" x="5357813" y="1651000"/>
          <p14:tracePt t="7838" x="5373688" y="1651000"/>
          <p14:tracePt t="7847" x="5391150" y="1658938"/>
          <p14:tracePt t="7851" x="5407025" y="1658938"/>
          <p14:tracePt t="7859" x="5432425" y="1666875"/>
          <p14:tracePt t="7866" x="5457825" y="1674813"/>
          <p14:tracePt t="7873" x="5473700" y="1692275"/>
          <p14:tracePt t="7881" x="5491163" y="1700213"/>
          <p14:tracePt t="7886" x="5507038" y="1708150"/>
          <p14:tracePt t="7893" x="5514975" y="1708150"/>
          <p14:tracePt t="7900" x="5524500" y="1716088"/>
          <p14:tracePt t="7907" x="5532438" y="1725613"/>
          <p14:tracePt t="7914" x="5540375" y="1725613"/>
          <p14:tracePt t="7928" x="5540375" y="1733550"/>
          <p14:tracePt t="7936" x="5548313" y="1733550"/>
          <p14:tracePt t="7942" x="5556250" y="1733550"/>
          <p14:tracePt t="7948" x="5556250" y="1741488"/>
          <p14:tracePt t="7955" x="5565775" y="1741488"/>
          <p14:tracePt t="7964" x="5573713" y="1757363"/>
          <p14:tracePt t="7969" x="5581650" y="1766888"/>
          <p14:tracePt t="7976" x="5589588" y="1782763"/>
          <p14:tracePt t="7983" x="5599113" y="1808163"/>
          <p14:tracePt t="7990" x="5614988" y="1841500"/>
          <p14:tracePt t="7998" x="5630863" y="1865313"/>
          <p14:tracePt t="8004" x="5640388" y="1882775"/>
          <p14:tracePt t="8011" x="5648325" y="1906588"/>
          <p14:tracePt t="8018" x="5664200" y="1939925"/>
          <p14:tracePt t="8025" x="5681663" y="1973263"/>
          <p14:tracePt t="8032" x="5697538" y="1998663"/>
          <p14:tracePt t="8039" x="5705475" y="2014538"/>
          <p14:tracePt t="8048" x="5715000" y="2032000"/>
          <p14:tracePt t="8052" x="5722938" y="2047875"/>
          <p14:tracePt t="8060" x="5730875" y="2073275"/>
          <p14:tracePt t="8066" x="5738813" y="2098675"/>
          <p14:tracePt t="8073" x="5738813" y="2106613"/>
          <p14:tracePt t="8081" x="5738813" y="2122488"/>
          <p14:tracePt t="8087" x="5738813" y="2139950"/>
          <p14:tracePt t="8094" x="5738813" y="2147888"/>
          <p14:tracePt t="8101" x="5748338" y="2155825"/>
          <p14:tracePt t="8115" x="5748338" y="2163763"/>
          <p14:tracePt t="8131" x="5748338" y="2173288"/>
          <p14:tracePt t="8135" x="5748338" y="2181225"/>
          <p14:tracePt t="8149" x="5748338" y="2189163"/>
          <p14:tracePt t="8156" x="5748338" y="2197100"/>
          <p14:tracePt t="8164" x="5748338" y="2206625"/>
          <p14:tracePt t="8177" x="5748338" y="2214563"/>
          <p14:tracePt t="8184" x="5748338" y="2222500"/>
          <p14:tracePt t="8191" x="5738813" y="2230438"/>
          <p14:tracePt t="8198" x="5738813" y="2238375"/>
          <p14:tracePt t="8205" x="5730875" y="2247900"/>
          <p14:tracePt t="8218" x="5722938" y="2263775"/>
          <p14:tracePt t="8225" x="5722938" y="2271713"/>
          <p14:tracePt t="8239" x="5722938" y="2281238"/>
          <p14:tracePt t="8248" x="5722938" y="2289175"/>
          <p14:tracePt t="8254" x="5715000" y="2289175"/>
          <p14:tracePt t="8288" x="5715000" y="2297113"/>
          <p14:tracePt t="15194" x="5589588" y="2297113"/>
          <p14:tracePt t="15201" x="5275263" y="2297113"/>
          <p14:tracePt t="15208" x="4951413" y="2255838"/>
          <p14:tracePt t="15215" x="4678363" y="2206625"/>
          <p14:tracePt t="15224" x="4429125" y="2163763"/>
          <p14:tracePt t="15229" x="4205288" y="2098675"/>
          <p14:tracePt t="15235" x="4071938" y="2065338"/>
          <p14:tracePt t="15242" x="3906838" y="2032000"/>
          <p14:tracePt t="15249" x="3781425" y="1998663"/>
          <p14:tracePt t="15256" x="3641725" y="1949450"/>
          <p14:tracePt t="15264" x="3541713" y="1898650"/>
          <p14:tracePt t="15270" x="3449638" y="1857375"/>
          <p14:tracePt t="15277" x="3375025" y="1824038"/>
          <p14:tracePt t="15284" x="3317875" y="1800225"/>
          <p14:tracePt t="15291" x="3276600" y="1782763"/>
          <p14:tracePt t="15298" x="3259138" y="1766888"/>
          <p14:tracePt t="15306" x="3243263" y="1749425"/>
          <p14:tracePt t="15312" x="3235325" y="1733550"/>
          <p14:tracePt t="15319" x="3225800" y="1716088"/>
          <p14:tracePt t="15325" x="3217863" y="1716088"/>
          <p14:tracePt t="15333" x="3217863" y="1708150"/>
          <p14:tracePt t="15340" x="3217863" y="1692275"/>
          <p14:tracePt t="15346" x="3217863" y="1682750"/>
          <p14:tracePt t="15353" x="3217863" y="1658938"/>
          <p14:tracePt t="15360" x="3217863" y="1651000"/>
          <p14:tracePt t="15367" x="3217863" y="1625600"/>
          <p14:tracePt t="15373" x="3217863" y="1600200"/>
          <p14:tracePt t="15381" x="3217863" y="1584325"/>
          <p14:tracePt t="15390" x="3217863" y="1558925"/>
          <p14:tracePt t="15395" x="3225800" y="1533525"/>
          <p14:tracePt t="15402" x="3225800" y="1517650"/>
          <p14:tracePt t="15408" x="3235325" y="1500188"/>
          <p14:tracePt t="15416" x="3243263" y="1476375"/>
          <p14:tracePt t="15423" x="3251200" y="1458913"/>
          <p14:tracePt t="15430" x="3267075" y="1435100"/>
          <p14:tracePt t="15436" x="3284538" y="1417638"/>
          <p14:tracePt t="15445" x="3309938" y="1376363"/>
          <p14:tracePt t="15451" x="3325813" y="1368425"/>
          <p14:tracePt t="15458" x="3359150" y="1327150"/>
          <p14:tracePt t="15465" x="3408363" y="1293813"/>
          <p14:tracePt t="15473" x="3475038" y="1235075"/>
          <p14:tracePt t="15479" x="3557588" y="1193800"/>
          <p14:tracePt t="15486" x="3673475" y="1144588"/>
          <p14:tracePt t="15492" x="3790950" y="1111250"/>
          <p14:tracePt t="15500" x="3881438" y="1103313"/>
          <p14:tracePt t="15507" x="3981450" y="1103313"/>
          <p14:tracePt t="15514" x="4048125" y="1103313"/>
          <p14:tracePt t="15523" x="4122738" y="1103313"/>
          <p14:tracePt t="15527" x="4205288" y="1119188"/>
          <p14:tracePt t="15534" x="4295775" y="1136650"/>
          <p14:tracePt t="15541" x="4379913" y="1144588"/>
          <p14:tracePt t="15548" x="4437063" y="1177925"/>
          <p14:tracePt t="15556" x="4495800" y="1201738"/>
          <p14:tracePt t="15563" x="4560888" y="1219200"/>
          <p14:tracePt t="15569" x="4611688" y="1260475"/>
          <p14:tracePt t="15576" x="4668838" y="1285875"/>
          <p14:tracePt t="15583" x="4743450" y="1335088"/>
          <p14:tracePt t="15591" x="4835525" y="1376363"/>
          <p14:tracePt t="15598" x="4910138" y="1417638"/>
          <p14:tracePt t="15606" x="4992688" y="1458913"/>
          <p14:tracePt t="15611" x="5067300" y="1492250"/>
          <p14:tracePt t="15618" x="5133975" y="1525588"/>
          <p14:tracePt t="15626" x="5175250" y="1543050"/>
          <p14:tracePt t="15631" x="5241925" y="1576388"/>
          <p14:tracePt t="15641" x="5299075" y="1608138"/>
          <p14:tracePt t="15645" x="5357813" y="1625600"/>
          <p14:tracePt t="15652" x="5424488" y="1658938"/>
          <p14:tracePt t="15659" x="5481638" y="1674813"/>
          <p14:tracePt t="15666" x="5540375" y="1682750"/>
          <p14:tracePt t="15674" x="5573713" y="1700213"/>
          <p14:tracePt t="15680" x="5607050" y="1708150"/>
          <p14:tracePt t="15687" x="5640388" y="1725613"/>
          <p14:tracePt t="15694" x="5664200" y="1741488"/>
          <p14:tracePt t="15701" x="5689600" y="1749425"/>
          <p14:tracePt t="15707" x="5705475" y="1757363"/>
          <p14:tracePt t="15714" x="5722938" y="1774825"/>
          <p14:tracePt t="15723" x="5748338" y="1790700"/>
          <p14:tracePt t="15728" x="5764213" y="1800225"/>
          <p14:tracePt t="15735" x="5780088" y="1808163"/>
          <p14:tracePt t="15741" x="5797550" y="1824038"/>
          <p14:tracePt t="15749" x="5822950" y="1841500"/>
          <p14:tracePt t="15757" x="5838825" y="1857375"/>
          <p14:tracePt t="15772" x="5864225" y="1890713"/>
          <p14:tracePt t="15777" x="5880100" y="1916113"/>
          <p14:tracePt t="15784" x="5897563" y="1939925"/>
          <p14:tracePt t="15791" x="5913438" y="1965325"/>
          <p14:tracePt t="15797" x="5921375" y="2006600"/>
          <p14:tracePt t="15806" x="5938838" y="2039938"/>
          <p14:tracePt t="15812" x="5946775" y="2073275"/>
          <p14:tracePt t="15818" x="5962650" y="2098675"/>
          <p14:tracePt t="15826" x="5962650" y="2114550"/>
          <p14:tracePt t="15832" x="5972175" y="2139950"/>
          <p14:tracePt t="15840" x="5972175" y="2155825"/>
          <p14:tracePt t="15846" x="5972175" y="2163763"/>
          <p14:tracePt t="15853" x="5972175" y="2173288"/>
          <p14:tracePt t="15859" x="5972175" y="2189163"/>
          <p14:tracePt t="16199" x="5954713" y="2206625"/>
          <p14:tracePt t="16205" x="5905500" y="2222500"/>
          <p14:tracePt t="16212" x="5872163" y="2238375"/>
          <p14:tracePt t="16220" x="5838825" y="2255838"/>
          <p14:tracePt t="16227" x="5805488" y="2263775"/>
          <p14:tracePt t="16234" x="5772150" y="2281238"/>
          <p14:tracePt t="16241" x="5730875" y="2281238"/>
          <p14:tracePt t="16247" x="5705475" y="2289175"/>
          <p14:tracePt t="16254" x="5673725" y="2297113"/>
          <p14:tracePt t="16262" x="5656263" y="2297113"/>
          <p14:tracePt t="16268" x="5630863" y="2297113"/>
          <p14:tracePt t="16277" x="5599113" y="2297113"/>
          <p14:tracePt t="16282" x="5581650" y="2297113"/>
          <p14:tracePt t="16289" x="5548313" y="2297113"/>
          <p14:tracePt t="16295" x="5524500" y="2297113"/>
          <p14:tracePt t="16303" x="5491163" y="2289175"/>
          <p14:tracePt t="16311" x="5473700" y="2281238"/>
          <p14:tracePt t="16317" x="5440363" y="2271713"/>
          <p14:tracePt t="16323" x="5407025" y="2263775"/>
          <p14:tracePt t="16330" x="5383213" y="2255838"/>
          <p14:tracePt t="16337" x="5365750" y="2255838"/>
          <p14:tracePt t="16346" x="5357813" y="2247900"/>
          <p14:tracePt t="16351" x="5341938" y="2247900"/>
          <p14:tracePt t="16358" x="5324475" y="2238375"/>
          <p14:tracePt t="16365" x="5308600" y="2230438"/>
          <p14:tracePt t="16372" x="5299075" y="2230438"/>
          <p14:tracePt t="16379" x="5291138" y="2222500"/>
          <p14:tracePt t="16395" x="5275263" y="2222500"/>
          <p14:tracePt t="16407" x="5267325" y="2222500"/>
          <p14:tracePt t="16414" x="5267325" y="2214563"/>
          <p14:tracePt t="16420" x="5257800" y="2214563"/>
          <p14:tracePt t="16427" x="5249863" y="2214563"/>
          <p14:tracePt t="16434" x="5241925" y="2214563"/>
          <p14:tracePt t="16461" x="5233988" y="2214563"/>
          <p14:tracePt t="16477" x="5224463" y="2206625"/>
          <p14:tracePt t="16490" x="5216525" y="2206625"/>
          <p14:tracePt t="16497" x="5200650" y="2197100"/>
          <p14:tracePt t="16511" x="5192713" y="2197100"/>
          <p14:tracePt t="16517" x="5183188" y="2197100"/>
          <p14:tracePt t="16524" x="5175250" y="2197100"/>
          <p14:tracePt t="16531" x="5167313" y="2189163"/>
          <p14:tracePt t="16538" x="5159375" y="2189163"/>
          <p14:tracePt t="16545" x="5149850" y="2181225"/>
          <p14:tracePt t="16552" x="5141913" y="2181225"/>
          <p14:tracePt t="16560" x="5133975" y="2181225"/>
          <p14:tracePt t="16573" x="5126038" y="2181225"/>
          <p14:tracePt t="16579" x="5118100" y="2173288"/>
          <p14:tracePt t="16595" x="5118100" y="2163763"/>
          <p14:tracePt t="16600" x="5108575" y="2163763"/>
          <p14:tracePt t="16621" x="5100638" y="2155825"/>
          <p14:tracePt t="16635" x="5092700" y="2155825"/>
          <p14:tracePt t="16655" x="5092700" y="2147888"/>
          <p14:tracePt t="16670" x="5084763" y="2139950"/>
          <p14:tracePt t="16711" x="5084763" y="2130425"/>
          <p14:tracePt t="16727" x="5075238" y="2122488"/>
          <p14:tracePt t="16739" x="5075238" y="2114550"/>
          <p14:tracePt t="16754" x="5075238" y="2106613"/>
          <p14:tracePt t="16761" x="5075238" y="2098675"/>
          <p14:tracePt t="16773" x="5075238" y="2089150"/>
          <p14:tracePt t="16780" x="5075238" y="2081213"/>
          <p14:tracePt t="16787" x="5075238" y="2073275"/>
          <p14:tracePt t="16795" x="5075238" y="2065338"/>
          <p14:tracePt t="16801" x="5075238" y="2055813"/>
          <p14:tracePt t="16815" x="5075238" y="2039938"/>
          <p14:tracePt t="16822" x="5075238" y="2032000"/>
          <p14:tracePt t="16835" x="5075238" y="2024063"/>
          <p14:tracePt t="16843" x="5084763" y="2014538"/>
          <p14:tracePt t="16849" x="5084763" y="2006600"/>
          <p14:tracePt t="16863" x="5092700" y="1998663"/>
          <p14:tracePt t="16870" x="5100638" y="1990725"/>
          <p14:tracePt t="16877" x="5108575" y="1990725"/>
          <p14:tracePt t="16893" x="5108575" y="1981200"/>
          <p14:tracePt t="16898" x="5118100" y="1973263"/>
          <p14:tracePt t="16905" x="5126038" y="1965325"/>
          <p14:tracePt t="16919" x="5133975" y="1957388"/>
          <p14:tracePt t="16928" x="5141913" y="1957388"/>
          <p14:tracePt t="16932" x="5149850" y="1949450"/>
          <p14:tracePt t="16940" x="5159375" y="1949450"/>
          <p14:tracePt t="16946" x="5167313" y="1949450"/>
          <p14:tracePt t="16953" x="5175250" y="1949450"/>
          <p14:tracePt t="16961" x="5183188" y="1949450"/>
          <p14:tracePt t="16967" x="5192713" y="1939925"/>
          <p14:tracePt t="16981" x="5200650" y="1939925"/>
          <p14:tracePt t="16987" x="5216525" y="1931988"/>
          <p14:tracePt t="17001" x="5224463" y="1924050"/>
          <p14:tracePt t="17011" x="5233988" y="1924050"/>
          <p14:tracePt t="17015" x="5241925" y="1924050"/>
          <p14:tracePt t="17023" x="5249863" y="1924050"/>
          <p14:tracePt t="17029" x="5267325" y="1924050"/>
          <p14:tracePt t="17036" x="5275263" y="1924050"/>
          <p14:tracePt t="17044" x="5283200" y="1924050"/>
          <p14:tracePt t="17051" x="5291138" y="1924050"/>
          <p14:tracePt t="17057" x="5308600" y="1924050"/>
          <p14:tracePt t="17064" x="5324475" y="1924050"/>
          <p14:tracePt t="17079" x="5341938" y="1924050"/>
          <p14:tracePt t="17085" x="5349875" y="1924050"/>
          <p14:tracePt t="17098" x="5365750" y="1924050"/>
          <p14:tracePt t="17105" x="5373688" y="1924050"/>
          <p14:tracePt t="17120" x="5383213" y="1924050"/>
          <p14:tracePt t="17127" x="5391150" y="1924050"/>
          <p14:tracePt t="17140" x="5399088" y="1931988"/>
          <p14:tracePt t="17147" x="5407025" y="1931988"/>
          <p14:tracePt t="17161" x="5416550" y="1939925"/>
          <p14:tracePt t="17168" x="5424488" y="1939925"/>
          <p14:tracePt t="17177" x="5440363" y="1949450"/>
          <p14:tracePt t="17182" x="5448300" y="1957388"/>
          <p14:tracePt t="17190" x="5457825" y="1965325"/>
          <p14:tracePt t="17195" x="5473700" y="1965325"/>
          <p14:tracePt t="17202" x="5481638" y="1981200"/>
          <p14:tracePt t="17211" x="5499100" y="1990725"/>
          <p14:tracePt t="17216" x="5514975" y="1998663"/>
          <p14:tracePt t="17224" x="5524500" y="2006600"/>
          <p14:tracePt t="17230" x="5532438" y="2014538"/>
          <p14:tracePt t="17238" x="5540375" y="2024063"/>
          <p14:tracePt t="17244" x="5548313" y="2032000"/>
          <p14:tracePt t="17251" x="5556250" y="2032000"/>
          <p14:tracePt t="17258" x="5565775" y="2047875"/>
          <p14:tracePt t="17265" x="5573713" y="2055813"/>
          <p14:tracePt t="17272" x="5581650" y="2055813"/>
          <p14:tracePt t="17279" x="5589588" y="2073275"/>
          <p14:tracePt t="17285" x="5607050" y="2081213"/>
          <p14:tracePt t="17295" x="5607050" y="2089150"/>
          <p14:tracePt t="17299" x="5614988" y="2098675"/>
          <p14:tracePt t="17306" x="5622925" y="2106613"/>
          <p14:tracePt t="17313" x="5630863" y="2114550"/>
          <p14:tracePt t="17328" x="5640388" y="2122488"/>
          <p14:tracePt t="17334" x="5640388" y="2130425"/>
          <p14:tracePt t="17341" x="5648325" y="2139950"/>
          <p14:tracePt t="17369" x="5648325" y="2147888"/>
          <p14:tracePt t="17377" x="5656263" y="2147888"/>
          <p14:tracePt t="17383" x="5656263" y="2155825"/>
          <p14:tracePt t="17403" x="5664200" y="2155825"/>
          <p14:tracePt t="17418" x="5664200" y="2163763"/>
          <p14:tracePt t="17424" x="5664200" y="2173288"/>
          <p14:tracePt t="17438" x="5664200" y="2181225"/>
          <p14:tracePt t="17445" x="5664200" y="2189163"/>
          <p14:tracePt t="17461" x="5664200" y="2197100"/>
          <p14:tracePt t="17486" x="5664200" y="2206625"/>
          <p14:tracePt t="17507" x="5664200" y="2214563"/>
          <p14:tracePt t="18745" x="5664200" y="2222500"/>
          <p14:tracePt t="18752" x="5656263" y="2222500"/>
          <p14:tracePt t="18759" x="5656263" y="2230438"/>
          <p14:tracePt t="18773" x="5656263" y="2238375"/>
          <p14:tracePt t="18780" x="5648325" y="2238375"/>
          <p14:tracePt t="18787" x="5640388" y="2238375"/>
          <p14:tracePt t="18802" x="5630863" y="2238375"/>
          <p14:tracePt t="18808" x="5622925" y="2247900"/>
          <p14:tracePt t="18828" x="5614988" y="2255838"/>
          <p14:tracePt t="18842" x="5607050" y="2255838"/>
          <p14:tracePt t="18856" x="5607050" y="2263775"/>
          <p14:tracePt t="18863" x="5599113" y="2263775"/>
          <p14:tracePt t="18912" x="5589588" y="2263775"/>
          <p14:tracePt t="18919" x="5589588" y="2271713"/>
          <p14:tracePt t="18933" x="5581650" y="2271713"/>
          <p14:tracePt t="18968" x="5573713" y="2271713"/>
          <p14:tracePt t="20201" x="5556250" y="2281238"/>
          <p14:tracePt t="20209" x="5540375" y="2281238"/>
          <p14:tracePt t="20213" x="5524500" y="2281238"/>
          <p14:tracePt t="20221" x="5499100" y="2281238"/>
          <p14:tracePt t="20227" x="5491163" y="2281238"/>
          <p14:tracePt t="20234" x="5465763" y="2281238"/>
          <p14:tracePt t="20242" x="5440363" y="2271713"/>
          <p14:tracePt t="20248" x="5424488" y="2263775"/>
          <p14:tracePt t="20255" x="5407025" y="2255838"/>
          <p14:tracePt t="20262" x="5383213" y="2247900"/>
          <p14:tracePt t="20269" x="5357813" y="2238375"/>
          <p14:tracePt t="20276" x="5341938" y="2230438"/>
          <p14:tracePt t="20283" x="5316538" y="2222500"/>
          <p14:tracePt t="20293" x="5291138" y="2214563"/>
          <p14:tracePt t="20296" x="5267325" y="2206625"/>
          <p14:tracePt t="20304" x="5241925" y="2197100"/>
          <p14:tracePt t="20311" x="5233988" y="2189163"/>
          <p14:tracePt t="20318" x="5224463" y="2181225"/>
          <p14:tracePt t="20326" x="5216525" y="2181225"/>
          <p14:tracePt t="20338" x="5216525" y="2173288"/>
          <p14:tracePt t="20345" x="5208588" y="2173288"/>
          <p14:tracePt t="20360" x="5200650" y="2173288"/>
          <p14:tracePt t="20373" x="5192713" y="2163763"/>
          <p14:tracePt t="20415" x="5192713" y="2155825"/>
          <p14:tracePt t="20477" x="5183188" y="2155825"/>
          <p14:tracePt t="20484" x="5183188" y="2147888"/>
          <p14:tracePt t="20493" x="5167313" y="2130425"/>
          <p14:tracePt t="20504" x="5149850" y="2122488"/>
          <p14:tracePt t="20511" x="5133975" y="2106613"/>
          <p14:tracePt t="20518" x="5133975" y="2098675"/>
          <p14:tracePt t="20527" x="5126038" y="2089150"/>
          <p14:tracePt t="20532" x="5118100" y="2081213"/>
          <p14:tracePt t="20539" x="5108575" y="2065338"/>
          <p14:tracePt t="20560" x="5108575" y="2055813"/>
          <p14:tracePt t="20567" x="5100638" y="2047875"/>
          <p14:tracePt t="20588" x="5100638" y="2039938"/>
          <p14:tracePt t="20594" x="5100638" y="2032000"/>
          <p14:tracePt t="20609" x="5100638" y="2024063"/>
          <p14:tracePt t="20622" x="5100638" y="2014538"/>
          <p14:tracePt t="20636" x="5100638" y="2006600"/>
          <p14:tracePt t="20664" x="5100638" y="1998663"/>
          <p14:tracePt t="20685" x="5100638" y="1990725"/>
          <p14:tracePt t="20698" x="5100638" y="1981200"/>
          <p14:tracePt t="20747" x="5100638" y="1973263"/>
          <p14:tracePt t="20760" x="5100638" y="1965325"/>
          <p14:tracePt t="20767" x="5108575" y="1965325"/>
          <p14:tracePt t="20776" x="5118100" y="1965325"/>
          <p14:tracePt t="20781" x="5126038" y="1965325"/>
          <p14:tracePt t="20788" x="5126038" y="1957388"/>
          <p14:tracePt t="20795" x="5133975" y="1957388"/>
          <p14:tracePt t="20802" x="5141913" y="1949450"/>
          <p14:tracePt t="20810" x="5149850" y="1949450"/>
          <p14:tracePt t="20823" x="5159375" y="1939925"/>
          <p14:tracePt t="20830" x="5167313" y="1939925"/>
          <p14:tracePt t="20844" x="5175250" y="1939925"/>
          <p14:tracePt t="20859" x="5183188" y="1931988"/>
          <p14:tracePt t="20878" x="5192713" y="1931988"/>
          <p14:tracePt t="20885" x="5200650" y="1924050"/>
          <p14:tracePt t="20893" x="5208588" y="1924050"/>
          <p14:tracePt t="20906" x="5216525" y="1924050"/>
          <p14:tracePt t="20920" x="5224463" y="1924050"/>
          <p14:tracePt t="20927" x="5224463" y="1916113"/>
          <p14:tracePt t="20933" x="5233988" y="1916113"/>
          <p14:tracePt t="20947" x="5241925" y="1916113"/>
          <p14:tracePt t="20961" x="5249863" y="1916113"/>
          <p14:tracePt t="20996" x="5257800" y="1916113"/>
          <p14:tracePt t="21011" x="5267325" y="1916113"/>
          <p14:tracePt t="21026" x="5275263" y="1916113"/>
          <p14:tracePt t="21031" x="5283200" y="1916113"/>
          <p14:tracePt t="21038" x="5291138" y="1916113"/>
          <p14:tracePt t="21044" x="5308600" y="1916113"/>
          <p14:tracePt t="21051" x="5316538" y="1916113"/>
          <p14:tracePt t="21059" x="5324475" y="1916113"/>
          <p14:tracePt t="21065" x="5341938" y="1916113"/>
          <p14:tracePt t="21072" x="5349875" y="1916113"/>
          <p14:tracePt t="21085" x="5357813" y="1916113"/>
          <p14:tracePt t="21093" x="5365750" y="1916113"/>
          <p14:tracePt t="21100" x="5373688" y="1924050"/>
          <p14:tracePt t="21113" x="5391150" y="1931988"/>
          <p14:tracePt t="21120" x="5399088" y="1931988"/>
          <p14:tracePt t="21134" x="5407025" y="1939925"/>
          <p14:tracePt t="21143" x="5424488" y="1939925"/>
          <p14:tracePt t="21148" x="5424488" y="1949450"/>
          <p14:tracePt t="21155" x="5440363" y="1957388"/>
          <p14:tracePt t="21162" x="5457825" y="1965325"/>
          <p14:tracePt t="21176" x="5473700" y="1973263"/>
          <p14:tracePt t="21183" x="5491163" y="1981200"/>
          <p14:tracePt t="21197" x="5499100" y="1990725"/>
          <p14:tracePt t="21204" x="5507038" y="1990725"/>
          <p14:tracePt t="21218" x="5514975" y="1990725"/>
          <p14:tracePt t="21226" x="5524500" y="1990725"/>
          <p14:tracePt t="21231" x="5524500" y="1998663"/>
          <p14:tracePt t="21239" x="5532438" y="1998663"/>
          <p14:tracePt t="21245" x="5532438" y="2006600"/>
          <p14:tracePt t="21260" x="5532438" y="2014538"/>
          <p14:tracePt t="21266" x="5540375" y="2014538"/>
          <p14:tracePt t="21273" x="5548313" y="2024063"/>
          <p14:tracePt t="21279" x="5548313" y="2032000"/>
          <p14:tracePt t="21287" x="5556250" y="2032000"/>
          <p14:tracePt t="21294" x="5556250" y="2047875"/>
          <p14:tracePt t="21301" x="5565775" y="2055813"/>
          <p14:tracePt t="21307" x="5573713" y="2055813"/>
          <p14:tracePt t="21314" x="5573713" y="2065338"/>
          <p14:tracePt t="21321" x="5573713" y="2081213"/>
          <p14:tracePt t="21328" x="5581650" y="2081213"/>
          <p14:tracePt t="21335" x="5581650" y="2089150"/>
          <p14:tracePt t="21343" x="5589588" y="2098675"/>
          <p14:tracePt t="21362" x="5589588" y="2114550"/>
          <p14:tracePt t="21370" x="5589588" y="2122488"/>
          <p14:tracePt t="21376" x="5599113" y="2122488"/>
          <p14:tracePt t="21393" x="5607050" y="2122488"/>
          <p14:tracePt t="21398" x="5607050" y="2130425"/>
          <p14:tracePt t="21404" x="5607050" y="2139950"/>
          <p14:tracePt t="21418" x="5607050" y="2147888"/>
          <p14:tracePt t="21426" x="5607050" y="2155825"/>
          <p14:tracePt t="21433" x="5607050" y="2163763"/>
          <p14:tracePt t="21446" x="5607050" y="2173288"/>
          <p14:tracePt t="21453" x="5607050" y="2181225"/>
          <p14:tracePt t="21466" x="5607050" y="2189163"/>
          <p14:tracePt t="21476" x="5607050" y="2197100"/>
          <p14:tracePt t="21480" x="5607050" y="2206625"/>
          <p14:tracePt t="21487" x="5599113" y="2206625"/>
          <p14:tracePt t="21501" x="5599113" y="2214563"/>
          <p14:tracePt t="21510" x="5599113" y="2222500"/>
          <p14:tracePt t="21522" x="5589588" y="2230438"/>
          <p14:tracePt t="21529" x="5581650" y="2238375"/>
          <p14:tracePt t="21543" x="5573713" y="2247900"/>
          <p14:tracePt t="21550" x="5565775" y="2247900"/>
          <p14:tracePt t="21558" x="5556250" y="2255838"/>
          <p14:tracePt t="21563" x="5540375" y="2255838"/>
          <p14:tracePt t="21571" x="5524500" y="2263775"/>
          <p14:tracePt t="21578" x="5499100" y="2263775"/>
          <p14:tracePt t="21584" x="5491163" y="2271713"/>
          <p14:tracePt t="21593" x="5465763" y="2271713"/>
          <p14:tracePt t="21598" x="5448300" y="2271713"/>
          <p14:tracePt t="21605" x="5440363" y="2271713"/>
          <p14:tracePt t="21612" x="5424488" y="2271713"/>
          <p14:tracePt t="21620" x="5416550" y="2271713"/>
          <p14:tracePt t="21626" x="5391150" y="2263775"/>
          <p14:tracePt t="21633" x="5373688" y="2255838"/>
          <p14:tracePt t="21640" x="5365750" y="2255838"/>
          <p14:tracePt t="21646" x="5365750" y="2247900"/>
          <p14:tracePt t="21654" x="5349875" y="2247900"/>
          <p14:tracePt t="21667" x="5341938" y="2247900"/>
          <p14:tracePt t="21676" x="5341938" y="2238375"/>
          <p14:tracePt t="21681" x="5332413" y="2238375"/>
          <p14:tracePt t="21688" x="5324475" y="2230438"/>
          <p14:tracePt t="21702" x="5324475" y="2222500"/>
          <p14:tracePt t="21724" x="5316538" y="2222500"/>
          <p14:tracePt t="21737" x="5308600" y="2222500"/>
          <p14:tracePt t="21751" x="5299075" y="2222500"/>
          <p14:tracePt t="22914" x="5365750" y="2197100"/>
          <p14:tracePt t="22921" x="5448300" y="2163763"/>
          <p14:tracePt t="22927" x="5548313" y="2147888"/>
          <p14:tracePt t="22934" x="5630863" y="2139950"/>
          <p14:tracePt t="22941" x="5689600" y="2139950"/>
          <p14:tracePt t="22948" x="5748338" y="2139950"/>
          <p14:tracePt t="22955" x="5805488" y="2155825"/>
          <p14:tracePt t="22961" x="5846763" y="2163763"/>
          <p14:tracePt t="22971" x="5897563" y="2173288"/>
          <p14:tracePt t="22975" x="5938838" y="2181225"/>
          <p14:tracePt t="22983" x="5988050" y="2197100"/>
          <p14:tracePt t="22989" x="6029325" y="2206625"/>
          <p14:tracePt t="22996" x="6088063" y="2214563"/>
          <p14:tracePt t="23004" x="6145213" y="2238375"/>
          <p14:tracePt t="23010" x="6203950" y="2247900"/>
          <p14:tracePt t="23018" x="6270625" y="2263775"/>
          <p14:tracePt t="23024" x="6327775" y="2289175"/>
          <p14:tracePt t="23031" x="6386513" y="2312988"/>
          <p14:tracePt t="23038" x="6443663" y="2338388"/>
          <p14:tracePt t="23045" x="6518275" y="2371725"/>
          <p14:tracePt t="23054" x="6592888" y="2397125"/>
          <p14:tracePt t="23059" x="6684963" y="2446338"/>
          <p14:tracePt t="23066" x="6734175" y="2471738"/>
          <p14:tracePt t="23073" x="6784975" y="2505075"/>
          <p14:tracePt t="23080" x="6818313" y="2528888"/>
          <p14:tracePt t="23087" x="6867525" y="2562225"/>
          <p14:tracePt t="23094" x="6892925" y="2579688"/>
          <p14:tracePt t="23100" x="6924675" y="2611438"/>
          <p14:tracePt t="23107" x="6958013" y="2636838"/>
          <p14:tracePt t="23114" x="6999288" y="2686050"/>
          <p14:tracePt t="23122" x="7042150" y="2719388"/>
          <p14:tracePt t="23128" x="7099300" y="2778125"/>
          <p14:tracePt t="23138" x="7150100" y="2827338"/>
          <p14:tracePt t="23141" x="7191375" y="2878138"/>
          <p14:tracePt t="23149" x="7240588" y="2901950"/>
          <p14:tracePt t="23156" x="7265988" y="2943225"/>
          <p14:tracePt t="23163" x="7289800" y="2968625"/>
          <p14:tracePt t="23171" x="7307263" y="2986088"/>
          <p14:tracePt t="23176" x="7315200" y="2994025"/>
          <p14:tracePt t="23185" x="7323138" y="3001963"/>
          <p14:tracePt t="23191" x="7323138" y="3009900"/>
          <p14:tracePt t="23205" x="7331075" y="3009900"/>
          <p14:tracePt t="23221" x="7340600" y="3017838"/>
          <p14:tracePt t="23225" x="7340600" y="3027363"/>
          <p14:tracePt t="23233" x="7340600" y="3035300"/>
          <p14:tracePt t="23239" x="7348538" y="3068638"/>
          <p14:tracePt t="23246" x="7364413" y="3101975"/>
          <p14:tracePt t="23255" x="7381875" y="3151188"/>
          <p14:tracePt t="23260" x="7397750" y="3184525"/>
          <p14:tracePt t="23267" x="7431088" y="3233738"/>
          <p14:tracePt t="23274" x="7472363" y="3292475"/>
          <p14:tracePt t="23281" x="7497763" y="3359150"/>
          <p14:tracePt t="23288" x="7531100" y="3390900"/>
          <p14:tracePt t="23294" x="7546975" y="3424238"/>
          <p14:tracePt t="23301" x="7556500" y="3441700"/>
          <p14:tracePt t="23308" x="7564438" y="3449638"/>
          <p14:tracePt t="23322" x="7572375" y="3457575"/>
          <p14:tracePt t="23338" x="7580313" y="3467100"/>
          <p14:tracePt t="23952" x="7423150" y="3416300"/>
          <p14:tracePt t="23961" x="7248525" y="3349625"/>
          <p14:tracePt t="23966" x="7099300" y="3300413"/>
          <p14:tracePt t="23973" x="6975475" y="3241675"/>
          <p14:tracePt t="23979" x="6867525" y="3184525"/>
          <p14:tracePt t="23987" x="6751638" y="3117850"/>
          <p14:tracePt t="23995" x="6667500" y="3060700"/>
          <p14:tracePt t="24000" x="6602413" y="3017838"/>
          <p14:tracePt t="24007" x="6535738" y="2968625"/>
          <p14:tracePt t="24015" x="6477000" y="2935288"/>
          <p14:tracePt t="24022" x="6411913" y="2886075"/>
          <p14:tracePt t="24028" x="6361113" y="2844800"/>
          <p14:tracePt t="24035" x="6311900" y="2803525"/>
          <p14:tracePt t="24043" x="6270625" y="2778125"/>
          <p14:tracePt t="24049" x="6245225" y="2752725"/>
          <p14:tracePt t="24055" x="6211888" y="2736850"/>
          <p14:tracePt t="24063" x="6186488" y="2711450"/>
          <p14:tracePt t="24069" x="6170613" y="2703513"/>
          <p14:tracePt t="24079" x="6154738" y="2686050"/>
          <p14:tracePt t="24084" x="6137275" y="2670175"/>
          <p14:tracePt t="24091" x="6129338" y="2670175"/>
          <p14:tracePt t="24097" x="6121400" y="2662238"/>
          <p14:tracePt t="24104" x="6103938" y="2654300"/>
          <p14:tracePt t="24112" x="6103938" y="2644775"/>
          <p14:tracePt t="24132" x="6096000" y="2644775"/>
          <p14:tracePt t="24139" x="6096000" y="2636838"/>
          <p14:tracePt t="24167" x="6088063" y="2628900"/>
          <p14:tracePt t="24222" x="6088063" y="2620963"/>
          <p14:tracePt t="24228" x="6088063" y="2611438"/>
          <p14:tracePt t="24235" x="6088063" y="2603500"/>
          <p14:tracePt t="24249" x="6080125" y="2595563"/>
          <p14:tracePt t="24256" x="6062663" y="2579688"/>
          <p14:tracePt t="24263" x="6054725" y="2554288"/>
          <p14:tracePt t="24270" x="6037263" y="2528888"/>
          <p14:tracePt t="24278" x="6029325" y="2505075"/>
          <p14:tracePt t="24284" x="5995988" y="2471738"/>
          <p14:tracePt t="24291" x="5988050" y="2446338"/>
          <p14:tracePt t="24299" x="5980113" y="2430463"/>
          <p14:tracePt t="24305" x="5962650" y="2405063"/>
          <p14:tracePt t="24312" x="5954713" y="2397125"/>
          <p14:tracePt t="24319" x="5946775" y="2379663"/>
          <p14:tracePt t="24340" x="5946775" y="2371725"/>
          <p14:tracePt t="24346" x="5938838" y="2371725"/>
          <p14:tracePt t="24353" x="5938838" y="2363788"/>
          <p14:tracePt t="24376" x="5930900" y="2363788"/>
          <p14:tracePt t="24402" x="5930900" y="2355850"/>
          <p14:tracePt t="24444" x="5930900" y="2346325"/>
          <p14:tracePt t="25243" x="5888038" y="2297113"/>
          <p14:tracePt t="25250" x="5822950" y="2247900"/>
          <p14:tracePt t="25256" x="5756275" y="2181225"/>
          <p14:tracePt t="25263" x="5705475" y="2130425"/>
          <p14:tracePt t="25270" x="5673725" y="2081213"/>
          <p14:tracePt t="25277" x="5640388" y="2055813"/>
          <p14:tracePt t="25286" x="5614988" y="2014538"/>
          <p14:tracePt t="25291" x="5589588" y="1981200"/>
          <p14:tracePt t="25298" x="5565775" y="1957388"/>
          <p14:tracePt t="25305" x="5556250" y="1939925"/>
          <p14:tracePt t="25312" x="5540375" y="1916113"/>
          <p14:tracePt t="25319" x="5524500" y="1890713"/>
          <p14:tracePt t="25325" x="5514975" y="1857375"/>
          <p14:tracePt t="25333" x="5499100" y="1831975"/>
          <p14:tracePt t="25339" x="5491163" y="1816100"/>
          <p14:tracePt t="25346" x="5473700" y="1790700"/>
          <p14:tracePt t="25353" x="5473700" y="1766888"/>
          <p14:tracePt t="25360" x="5457825" y="1741488"/>
          <p14:tracePt t="25369" x="5448300" y="1725613"/>
          <p14:tracePt t="25374" x="5432425" y="1708150"/>
          <p14:tracePt t="25382" x="5424488" y="1692275"/>
          <p14:tracePt t="25389" x="5407025" y="1666875"/>
          <p14:tracePt t="25396" x="5407025" y="1658938"/>
          <p14:tracePt t="25402" x="5407025" y="1651000"/>
          <p14:tracePt t="25409" x="5399088" y="1633538"/>
          <p14:tracePt t="25422" x="5391150" y="1617663"/>
          <p14:tracePt t="25437" x="5391150" y="1608138"/>
          <p14:tracePt t="25470" x="5391150" y="1600200"/>
          <p14:tracePt t="25493" x="5383213" y="1592263"/>
          <p14:tracePt t="25499" x="5383213" y="1584325"/>
          <p14:tracePt t="25505" x="5383213" y="1576388"/>
          <p14:tracePt t="25513" x="5383213" y="1566863"/>
          <p14:tracePt t="25519" x="5383213" y="1558925"/>
          <p14:tracePt t="25534" x="5383213" y="1550988"/>
          <p14:tracePt t="25547" x="5373688" y="1543050"/>
          <p14:tracePt t="25568" x="5373688" y="1533525"/>
          <p14:tracePt t="25588" x="5373688" y="1525588"/>
          <p14:tracePt t="25727" x="5373688" y="1533525"/>
          <p14:tracePt t="25748" x="5383213" y="1543050"/>
          <p14:tracePt t="25754" x="5399088" y="1558925"/>
          <p14:tracePt t="25762" x="5416550" y="1576388"/>
          <p14:tracePt t="25769" x="5440363" y="1584325"/>
          <p14:tracePt t="25786" x="5524500" y="1625600"/>
          <p14:tracePt t="25789" x="5573713" y="1651000"/>
          <p14:tracePt t="25796" x="5630863" y="1674813"/>
          <p14:tracePt t="25804" x="5705475" y="1692275"/>
          <p14:tracePt t="25810" x="5772150" y="1716088"/>
          <p14:tracePt t="25818" x="5864225" y="1725613"/>
          <p14:tracePt t="25823" x="5921375" y="1733550"/>
          <p14:tracePt t="25831" x="5988050" y="1741488"/>
          <p14:tracePt t="25837" x="6070600" y="1741488"/>
          <p14:tracePt t="25845" x="6154738" y="1741488"/>
          <p14:tracePt t="25853" x="6253163" y="1741488"/>
          <p14:tracePt t="25858" x="6337300" y="1741488"/>
          <p14:tracePt t="25865" x="6419850" y="1716088"/>
          <p14:tracePt t="25872" x="6518275" y="1708150"/>
          <p14:tracePt t="25880" x="6610350" y="1682750"/>
          <p14:tracePt t="25887" x="6718300" y="1666875"/>
          <p14:tracePt t="25893" x="6818313" y="1651000"/>
          <p14:tracePt t="25902" x="6916738" y="1641475"/>
          <p14:tracePt t="25907" x="6999288" y="1625600"/>
          <p14:tracePt t="25914" x="7083425" y="1608138"/>
          <p14:tracePt t="25921" x="7173913" y="1600200"/>
          <p14:tracePt t="25927" x="7256463" y="1592263"/>
          <p14:tracePt t="25936" x="7323138" y="1592263"/>
          <p14:tracePt t="25941" x="7405688" y="1592263"/>
          <p14:tracePt t="25949" x="7480300" y="1576388"/>
          <p14:tracePt t="25955" x="7539038" y="1576388"/>
          <p14:tracePt t="25962" x="7597775" y="1584325"/>
          <p14:tracePt t="25969" x="7646988" y="1584325"/>
          <p14:tracePt t="25976" x="7721600" y="1592263"/>
          <p14:tracePt t="25986" x="7780338" y="1592263"/>
          <p14:tracePt t="25989" x="7862888" y="1592263"/>
          <p14:tracePt t="25997" x="7920038" y="1600200"/>
          <p14:tracePt t="26004" x="7986713" y="1608138"/>
          <p14:tracePt t="26011" x="8045450" y="1617663"/>
          <p14:tracePt t="26020" x="8102600" y="1633538"/>
          <p14:tracePt t="26024" x="8161338" y="1641475"/>
          <p14:tracePt t="26032" x="8210550" y="1651000"/>
          <p14:tracePt t="26039" x="8277225" y="1658938"/>
          <p14:tracePt t="26045" x="8343900" y="1666875"/>
          <p14:tracePt t="26052" x="8401050" y="1674813"/>
          <p14:tracePt t="26059" x="8443913" y="1692275"/>
          <p14:tracePt t="26067" x="8475663" y="1708150"/>
          <p14:tracePt t="26073" x="8501063" y="1708150"/>
          <p14:tracePt t="26080" x="8526463" y="1716088"/>
          <p14:tracePt t="26087" x="8534400" y="1725613"/>
          <p14:tracePt t="26094" x="8542338" y="1733550"/>
          <p14:tracePt t="26103" x="8550275" y="1733550"/>
          <p14:tracePt t="26108" x="8559800" y="1741488"/>
          <p14:tracePt t="26114" x="8567738" y="1741488"/>
          <p14:tracePt t="26121" x="8575675" y="1749425"/>
          <p14:tracePt t="26129" x="8583613" y="1749425"/>
          <p14:tracePt t="26138" x="8601075" y="1757363"/>
          <p14:tracePt t="26142" x="8616950" y="1774825"/>
          <p14:tracePt t="26149" x="8624888" y="1782763"/>
          <p14:tracePt t="26156" x="8650288" y="1790700"/>
          <p14:tracePt t="26163" x="8667750" y="1808163"/>
          <p14:tracePt t="26169" x="8691563" y="1831975"/>
          <p14:tracePt t="26177" x="8716963" y="1849438"/>
          <p14:tracePt t="26186" x="8724900" y="1865313"/>
          <p14:tracePt t="26191" x="8742363" y="1874838"/>
          <p14:tracePt t="26198" x="8750300" y="1874838"/>
          <p14:tracePt t="26204" x="8758238" y="1882775"/>
          <p14:tracePt t="26219" x="8766175" y="1890713"/>
          <p14:tracePt t="26233" x="8775700" y="1890713"/>
          <p14:tracePt t="26253" x="8775700" y="1898650"/>
          <p14:tracePt t="26267" x="8783638" y="1898650"/>
          <p14:tracePt t="26392" x="8791575" y="1898650"/>
          <p14:tracePt t="26670" x="8758238" y="1965325"/>
          <p14:tracePt t="26676" x="8709025" y="2055813"/>
          <p14:tracePt t="26684" x="8667750" y="2114550"/>
          <p14:tracePt t="26690" x="8634413" y="2181225"/>
          <p14:tracePt t="26698" x="8601075" y="2230438"/>
          <p14:tracePt t="26704" x="8575675" y="2263775"/>
          <p14:tracePt t="26711" x="8559800" y="2312988"/>
          <p14:tracePt t="26720" x="8542338" y="2346325"/>
          <p14:tracePt t="26724" x="8509000" y="2397125"/>
          <p14:tracePt t="26732" x="8501063" y="2438400"/>
          <p14:tracePt t="26739" x="8485188" y="2487613"/>
          <p14:tracePt t="26745" x="8467725" y="2520950"/>
          <p14:tracePt t="26753" x="8459788" y="2562225"/>
          <p14:tracePt t="26760" x="8443913" y="2611438"/>
          <p14:tracePt t="26770" x="8426450" y="2654300"/>
          <p14:tracePt t="26773" x="8418513" y="2686050"/>
          <p14:tracePt t="26780" x="8418513" y="2719388"/>
          <p14:tracePt t="26787" x="8393113" y="2752725"/>
          <p14:tracePt t="26794" x="8385175" y="2803525"/>
          <p14:tracePt t="26803" x="8377238" y="2819400"/>
          <p14:tracePt t="26808" x="8377238" y="2844800"/>
          <p14:tracePt t="26814" x="8369300" y="2878138"/>
          <p14:tracePt t="26822" x="8359775" y="2901950"/>
          <p14:tracePt t="26829" x="8351838" y="2911475"/>
          <p14:tracePt t="26836" x="8351838" y="2927350"/>
          <p14:tracePt t="26842" x="8351838" y="2935288"/>
          <p14:tracePt t="26849" x="8343900" y="2952750"/>
          <p14:tracePt t="26856" x="8343900" y="2960688"/>
          <p14:tracePt t="26863" x="8343900" y="2968625"/>
          <p14:tracePt t="26877" x="8343900" y="2976563"/>
          <p14:tracePt t="26886" x="8343900" y="2986088"/>
          <p14:tracePt t="26890" x="8335963" y="2986088"/>
          <p14:tracePt t="26905" x="8335963" y="2994025"/>
          <p14:tracePt t="26925" x="8335963" y="3001963"/>
          <p14:tracePt t="26939" x="8335963" y="3009900"/>
          <p14:tracePt t="26973" x="8335963" y="3017838"/>
          <p14:tracePt t="26980" x="8335963" y="3027363"/>
          <p14:tracePt t="26987" x="8326438" y="3027363"/>
          <p14:tracePt t="27014" x="8326438" y="3035300"/>
          <p14:tracePt t="27028" x="8326438" y="3043238"/>
          <p14:tracePt t="27036" x="8318500" y="3043238"/>
          <p14:tracePt t="28671" x="8310563" y="3051175"/>
          <p14:tracePt t="28678" x="8285163" y="3068638"/>
          <p14:tracePt t="28685" x="8261350" y="3076575"/>
          <p14:tracePt t="28692" x="8235950" y="3084513"/>
          <p14:tracePt t="28699" x="8210550" y="3101975"/>
          <p14:tracePt t="28705" x="8194675" y="3117850"/>
          <p14:tracePt t="28713" x="8169275" y="3125788"/>
          <p14:tracePt t="28721" x="8143875" y="3143250"/>
          <p14:tracePt t="28727" x="8128000" y="3159125"/>
          <p14:tracePt t="28733" x="8102600" y="3167063"/>
          <p14:tracePt t="28740" x="8094663" y="3184525"/>
          <p14:tracePt t="28752" x="8069263" y="3200400"/>
          <p14:tracePt t="28753" x="8053388" y="3209925"/>
          <p14:tracePt t="28770" x="8027988" y="3241675"/>
          <p14:tracePt t="28775" x="8012113" y="3251200"/>
          <p14:tracePt t="28782" x="7994650" y="3259138"/>
          <p14:tracePt t="28788" x="7986713" y="3275013"/>
          <p14:tracePt t="28795" x="7970838" y="3292475"/>
          <p14:tracePt t="28803" x="7962900" y="3300413"/>
          <p14:tracePt t="28810" x="7953375" y="3308350"/>
          <p14:tracePt t="28816" x="7937500" y="3325813"/>
          <p14:tracePt t="28823" x="7929563" y="3333750"/>
          <p14:tracePt t="28837" x="7929563" y="3341688"/>
          <p14:tracePt t="28853" x="7929563" y="3349625"/>
          <p14:tracePt t="28858" x="7920038" y="3359150"/>
          <p14:tracePt t="28872" x="7912100" y="3359150"/>
          <p14:tracePt t="28962" x="7912100" y="3349625"/>
          <p14:tracePt t="28970" x="7920038" y="3333750"/>
          <p14:tracePt t="28975" x="7929563" y="3316288"/>
          <p14:tracePt t="28983" x="7937500" y="3300413"/>
          <p14:tracePt t="28989" x="7953375" y="3275013"/>
          <p14:tracePt t="28996" x="7978775" y="3251200"/>
          <p14:tracePt t="29003" x="7994650" y="3233738"/>
          <p14:tracePt t="29010" x="8020050" y="3217863"/>
          <p14:tracePt t="29018" x="8037513" y="3192463"/>
          <p14:tracePt t="29023" x="8061325" y="3176588"/>
          <p14:tracePt t="29031" x="8069263" y="3159125"/>
          <p14:tracePt t="29038" x="8094663" y="3143250"/>
          <p14:tracePt t="29045" x="8120063" y="3135313"/>
          <p14:tracePt t="29053" x="8135938" y="3117850"/>
          <p14:tracePt t="29058" x="8143875" y="3101975"/>
          <p14:tracePt t="29065" x="8161338" y="3092450"/>
          <p14:tracePt t="29073" x="8186738" y="3076575"/>
          <p14:tracePt t="29080" x="8202613" y="3068638"/>
          <p14:tracePt t="29087" x="8210550" y="3068638"/>
          <p14:tracePt t="29093" x="8235950" y="3051175"/>
          <p14:tracePt t="29101" x="8251825" y="3043238"/>
          <p14:tracePt t="29107" x="8269288" y="3043238"/>
          <p14:tracePt t="29114" x="8277225" y="3035300"/>
          <p14:tracePt t="29120" x="8293100" y="3027363"/>
          <p14:tracePt t="29128" x="8302625" y="3027363"/>
          <p14:tracePt t="29137" x="8310563" y="3017838"/>
          <p14:tracePt t="29149" x="8318500" y="3009900"/>
          <p14:tracePt t="29155" x="8326438" y="3009900"/>
          <p14:tracePt t="29170" x="8326438" y="3001963"/>
          <p14:tracePt t="29176" x="8335963" y="3001963"/>
          <p14:tracePt t="29190" x="8343900" y="3001963"/>
          <p14:tracePt t="29196" x="8343900" y="2994025"/>
          <p14:tracePt t="29225" x="8351838" y="2994025"/>
          <p14:tracePt t="29238" x="8359775" y="2994025"/>
          <p14:tracePt t="29446" x="8351838" y="2994025"/>
          <p14:tracePt t="29778" x="8335963" y="2994025"/>
          <p14:tracePt t="29785" x="8302625" y="3027363"/>
          <p14:tracePt t="29792" x="8269288" y="3043238"/>
          <p14:tracePt t="29799" x="8218488" y="3068638"/>
          <p14:tracePt t="29806" x="8169275" y="3084513"/>
          <p14:tracePt t="29816" x="8112125" y="3117850"/>
          <p14:tracePt t="29819" x="8037513" y="3151188"/>
          <p14:tracePt t="29827" x="7945438" y="3184525"/>
          <p14:tracePt t="29834" x="7862888" y="3225800"/>
          <p14:tracePt t="29841" x="7770813" y="3284538"/>
          <p14:tracePt t="29849" x="7680325" y="3341688"/>
          <p14:tracePt t="29854" x="7597775" y="3408363"/>
          <p14:tracePt t="29862" x="7513638" y="3475038"/>
          <p14:tracePt t="29868" x="7431088" y="3524250"/>
          <p14:tracePt t="29875" x="7364413" y="3582988"/>
          <p14:tracePt t="29881" x="7315200" y="3632200"/>
          <p14:tracePt t="29890" x="7273925" y="3681413"/>
          <p14:tracePt t="29896" x="7232650" y="3714750"/>
          <p14:tracePt t="29903" x="7207250" y="3740150"/>
          <p14:tracePt t="29911" x="7191375" y="3765550"/>
          <p14:tracePt t="29918" x="7181850" y="3781425"/>
          <p14:tracePt t="29924" x="7165975" y="3797300"/>
          <p14:tracePt t="29937" x="7158038" y="3806825"/>
          <p14:tracePt t="29951" x="7158038" y="3814763"/>
          <p14:tracePt t="30478" x="7124700" y="3848100"/>
          <p14:tracePt t="30485" x="7073900" y="3881438"/>
          <p14:tracePt t="30491" x="6983413" y="3956050"/>
          <p14:tracePt t="30498" x="6892925" y="4021138"/>
          <p14:tracePt t="30505" x="6808788" y="4097338"/>
          <p14:tracePt t="30512" x="6726238" y="4162425"/>
          <p14:tracePt t="30519" x="6635750" y="4229100"/>
          <p14:tracePt t="30526" x="6543675" y="4311650"/>
          <p14:tracePt t="30536" x="6469063" y="4378325"/>
          <p14:tracePt t="30539" x="6394450" y="4445000"/>
          <p14:tracePt t="30547" x="6327775" y="4511675"/>
          <p14:tracePt t="30553" x="6278563" y="4586288"/>
          <p14:tracePt t="30561" x="6211888" y="4651375"/>
          <p14:tracePt t="30569" x="6170613" y="4702175"/>
          <p14:tracePt t="30575" x="6129338" y="4759325"/>
          <p14:tracePt t="30582" x="6088063" y="4810125"/>
          <p14:tracePt t="30588" x="6062663" y="4859338"/>
          <p14:tracePt t="30595" x="6037263" y="4908550"/>
          <p14:tracePt t="30603" x="6021388" y="4951413"/>
          <p14:tracePt t="30609" x="6005513" y="4983163"/>
          <p14:tracePt t="30616" x="5995988" y="5033963"/>
          <p14:tracePt t="30623" x="5980113" y="5057775"/>
          <p14:tracePt t="30630" x="5972175" y="5083175"/>
          <p14:tracePt t="30637" x="5962650" y="5116513"/>
          <p14:tracePt t="30644" x="5954713" y="5141913"/>
          <p14:tracePt t="30652" x="5946775" y="5175250"/>
          <p14:tracePt t="30657" x="5938838" y="5199063"/>
          <p14:tracePt t="30665" x="5938838" y="5207000"/>
          <p14:tracePt t="30671" x="5938838" y="5232400"/>
          <p14:tracePt t="30678" x="5938838" y="5249863"/>
          <p14:tracePt t="30686" x="5930900" y="5257800"/>
          <p14:tracePt t="30692" x="5930900" y="5273675"/>
          <p14:tracePt t="30700" x="5930900" y="5281613"/>
          <p14:tracePt t="30713" x="5930900" y="5291138"/>
          <p14:tracePt t="30720" x="5930900" y="5299075"/>
          <p14:tracePt t="30727" x="5930900" y="5307013"/>
          <p14:tracePt t="30747" x="5930900" y="5314950"/>
          <p14:tracePt t="30768" x="5930900" y="5324475"/>
          <p14:tracePt t="32895" x="5980113" y="5216525"/>
          <p14:tracePt t="32901" x="6062663" y="5083175"/>
          <p14:tracePt t="32909" x="6170613" y="4933950"/>
          <p14:tracePt t="32914" x="6286500" y="4810125"/>
          <p14:tracePt t="32922" x="6435725" y="4684713"/>
          <p14:tracePt t="32928" x="6584950" y="4576763"/>
          <p14:tracePt t="32935" x="6710363" y="4478338"/>
          <p14:tracePt t="32942" x="6850063" y="4386263"/>
          <p14:tracePt t="32949" x="7008813" y="4295775"/>
          <p14:tracePt t="32956" x="7199313" y="4187825"/>
          <p14:tracePt t="32962" x="7381875" y="4105275"/>
          <p14:tracePt t="32970" x="7572375" y="4021138"/>
          <p14:tracePt t="32977" x="7747000" y="3956050"/>
          <p14:tracePt t="32984" x="7929563" y="3881438"/>
          <p14:tracePt t="32992" x="8135938" y="3797300"/>
          <p14:tracePt t="32997" x="8310563" y="3740150"/>
          <p14:tracePt t="33005" x="8459788" y="3673475"/>
          <p14:tracePt t="33011" x="8609013" y="3632200"/>
          <p14:tracePt t="33019" x="8750300" y="3590925"/>
          <p14:tracePt t="33026" x="8874125" y="3557588"/>
          <p14:tracePt t="33032" x="8999538" y="3524250"/>
          <p14:tracePt t="33039" x="9115425" y="3498850"/>
          <p14:tracePt t="33046" x="9213850" y="3490913"/>
          <p14:tracePt t="33053" x="9280525" y="3467100"/>
          <p14:tracePt t="33060" x="9355138" y="3467100"/>
          <p14:tracePt t="33067" x="9413875" y="3457575"/>
          <p14:tracePt t="33076" x="9471025" y="3449638"/>
          <p14:tracePt t="33081" x="9537700" y="3449638"/>
          <p14:tracePt t="33088" x="9612313" y="3449638"/>
          <p14:tracePt t="33094" x="9678988" y="3449638"/>
          <p14:tracePt t="33104" x="9753600" y="3467100"/>
          <p14:tracePt t="33109" x="9794875" y="3475038"/>
          <p14:tracePt t="33115" x="9861550" y="3490913"/>
          <p14:tracePt t="33122" x="9928225" y="3498850"/>
          <p14:tracePt t="33129" x="10018713" y="3524250"/>
          <p14:tracePt t="33135" x="10101263" y="3557588"/>
          <p14:tracePt t="33142" x="10185400" y="3573463"/>
          <p14:tracePt t="33149" x="10250488" y="3606800"/>
          <p14:tracePt t="33158" x="10293350" y="3624263"/>
          <p14:tracePt t="33164" x="10342563" y="3648075"/>
          <p14:tracePt t="33171" x="10375900" y="3665538"/>
          <p14:tracePt t="33177" x="10391775" y="3673475"/>
          <p14:tracePt t="33185" x="10409238" y="3690938"/>
          <p14:tracePt t="33192" x="10417175" y="3698875"/>
          <p14:tracePt t="33199" x="10433050" y="3706813"/>
          <p14:tracePt t="33205" x="10442575" y="3714750"/>
          <p14:tracePt t="33219" x="10450513" y="3714750"/>
          <p14:tracePt t="33233" x="10450513" y="3722688"/>
          <p14:tracePt t="33247" x="10450513" y="3732213"/>
          <p14:tracePt t="33260" x="10450513" y="3748088"/>
          <p14:tracePt t="33268" x="10450513" y="3781425"/>
          <p14:tracePt t="33276" x="10450513" y="3814763"/>
          <p14:tracePt t="33282" x="10450513" y="3830638"/>
          <p14:tracePt t="33288" x="10450513" y="3856038"/>
          <p14:tracePt t="33295" x="10442575" y="3889375"/>
          <p14:tracePt t="33303" x="10442575" y="3914775"/>
          <p14:tracePt t="33310" x="10442575" y="3930650"/>
          <p14:tracePt t="33316" x="10442575" y="3956050"/>
          <p14:tracePt t="33324" x="10442575" y="3971925"/>
          <p14:tracePt t="33337" x="10442575" y="3979863"/>
          <p14:tracePt t="33343" x="10442575" y="3989388"/>
          <p14:tracePt t="33372" x="10442575" y="3997325"/>
          <p14:tracePt t="33385" x="10442575" y="4005263"/>
          <p14:tracePt t="33399" x="10433050" y="4005263"/>
          <p14:tracePt t="33704" x="10391775" y="4005263"/>
          <p14:tracePt t="33711" x="10334625" y="4013200"/>
          <p14:tracePt t="33719" x="10283825" y="4013200"/>
          <p14:tracePt t="33724" x="10234613" y="4021138"/>
          <p14:tracePt t="33731" x="10193338" y="4021138"/>
          <p14:tracePt t="33738" x="10167938" y="4030663"/>
          <p14:tracePt t="33745" x="10160000" y="4030663"/>
          <p14:tracePt t="33752" x="10134600" y="4038600"/>
          <p14:tracePt t="33768" x="10126663" y="4038600"/>
          <p14:tracePt t="33772" x="10118725" y="4038600"/>
          <p14:tracePt t="33780" x="10110788" y="4038600"/>
          <p14:tracePt t="33786" x="10101263" y="4038600"/>
          <p14:tracePt t="33794" x="10101263" y="4046538"/>
          <p14:tracePt t="33815" x="10093325" y="4046538"/>
          <p14:tracePt t="33828" x="10085388" y="4046538"/>
          <p14:tracePt t="33843" x="10069513" y="4054475"/>
          <p14:tracePt t="33849" x="10052050" y="4064000"/>
          <p14:tracePt t="33856" x="10052050" y="4071938"/>
          <p14:tracePt t="33864" x="10026650" y="4079875"/>
          <p14:tracePt t="33870" x="10018713" y="4079875"/>
          <p14:tracePt t="33877" x="10010775" y="4079875"/>
          <p14:tracePt t="33886" x="9994900" y="4087813"/>
          <p14:tracePt t="33890" x="9985375" y="4097338"/>
          <p14:tracePt t="33904" x="9977438" y="4105275"/>
          <p14:tracePt t="33911" x="9969500" y="4105275"/>
          <p14:tracePt t="33932" x="9961563" y="4105275"/>
          <p14:tracePt t="33946" x="9952038" y="4105275"/>
          <p14:tracePt t="33960" x="9944100" y="4105275"/>
          <p14:tracePt t="34043" x="9936163" y="4105275"/>
          <p14:tracePt t="34064" x="9928225" y="4105275"/>
          <p14:tracePt t="34084" x="9918700" y="4105275"/>
          <p14:tracePt t="34092" x="9902825" y="4105275"/>
          <p14:tracePt t="34098" x="9894888" y="4105275"/>
          <p14:tracePt t="34104" x="9886950" y="4097338"/>
          <p14:tracePt t="34112" x="9869488" y="4087813"/>
          <p14:tracePt t="34119" x="9861550" y="4079875"/>
          <p14:tracePt t="34126" x="9853613" y="4079875"/>
          <p14:tracePt t="34136" x="9844088" y="4071938"/>
          <p14:tracePt t="34139" x="9844088" y="4064000"/>
          <p14:tracePt t="34147" x="9836150" y="4064000"/>
          <p14:tracePt t="34153" x="9828213" y="4054475"/>
          <p14:tracePt t="34169" x="9820275" y="4054475"/>
          <p14:tracePt t="34175" x="9820275" y="4046538"/>
          <p14:tracePt t="34182" x="9820275" y="4038600"/>
          <p14:tracePt t="34188" x="9812338" y="4038600"/>
          <p14:tracePt t="34203" x="9802813" y="4021138"/>
          <p14:tracePt t="34216" x="9802813" y="3997325"/>
          <p14:tracePt t="34223" x="9802813" y="3989388"/>
          <p14:tracePt t="34230" x="9802813" y="3963988"/>
          <p14:tracePt t="34237" x="9802813" y="3956050"/>
          <p14:tracePt t="34244" x="9802813" y="3938588"/>
          <p14:tracePt t="34253" x="9802813" y="3922713"/>
          <p14:tracePt t="34257" x="9812338" y="3922713"/>
          <p14:tracePt t="34264" x="9812338" y="3914775"/>
          <p14:tracePt t="34271" x="9820275" y="3914775"/>
          <p14:tracePt t="34278" x="9820275" y="3905250"/>
          <p14:tracePt t="34286" x="9820275" y="3897313"/>
          <p14:tracePt t="34299" x="9828213" y="3897313"/>
          <p14:tracePt t="34305" x="9836150" y="3889375"/>
          <p14:tracePt t="34320" x="9844088" y="3881438"/>
          <p14:tracePt t="34327" x="9853613" y="3881438"/>
          <p14:tracePt t="34336" x="9861550" y="3881438"/>
          <p14:tracePt t="34341" x="9877425" y="3881438"/>
          <p14:tracePt t="34348" x="9894888" y="3881438"/>
          <p14:tracePt t="34354" x="9918700" y="3881438"/>
          <p14:tracePt t="34361" x="9944100" y="3881438"/>
          <p14:tracePt t="34369" x="9977438" y="3881438"/>
          <p14:tracePt t="34375" x="9985375" y="3881438"/>
          <p14:tracePt t="34382" x="10010775" y="3881438"/>
          <p14:tracePt t="34388" x="10036175" y="3881438"/>
          <p14:tracePt t="34395" x="10052050" y="3881438"/>
          <p14:tracePt t="34403" x="10077450" y="3889375"/>
          <p14:tracePt t="34410" x="10101263" y="3889375"/>
          <p14:tracePt t="34418" x="10126663" y="3889375"/>
          <p14:tracePt t="34423" x="10144125" y="3889375"/>
          <p14:tracePt t="34430" x="10167938" y="3889375"/>
          <p14:tracePt t="34437" x="10193338" y="3897313"/>
          <p14:tracePt t="34444" x="10201275" y="3897313"/>
          <p14:tracePt t="34452" x="10218738" y="3897313"/>
          <p14:tracePt t="34458" x="10226675" y="3897313"/>
          <p14:tracePt t="34465" x="10242550" y="3897313"/>
          <p14:tracePt t="34472" x="10260013" y="3897313"/>
          <p14:tracePt t="34479" x="10275888" y="3897313"/>
          <p14:tracePt t="34486" x="10293350" y="3897313"/>
          <p14:tracePt t="34493" x="10309225" y="3897313"/>
          <p14:tracePt t="34502" x="10325100" y="3897313"/>
          <p14:tracePt t="34506" x="10350500" y="3897313"/>
          <p14:tracePt t="34514" x="10367963" y="3897313"/>
          <p14:tracePt t="34520" x="10383838" y="3897313"/>
          <p14:tracePt t="34528" x="10401300" y="3897313"/>
          <p14:tracePt t="34536" x="10409238" y="3897313"/>
          <p14:tracePt t="34541" x="10425113" y="3897313"/>
          <p14:tracePt t="34548" x="10442575" y="3897313"/>
          <p14:tracePt t="34554" x="10458450" y="3897313"/>
          <p14:tracePt t="34561" x="10475913" y="3897313"/>
          <p14:tracePt t="34569" x="10491788" y="3897313"/>
          <p14:tracePt t="34575" x="10507663" y="3897313"/>
          <p14:tracePt t="34585" x="10525125" y="3897313"/>
          <p14:tracePt t="34589" x="10533063" y="3897313"/>
          <p14:tracePt t="34597" x="10550525" y="3897313"/>
          <p14:tracePt t="34603" x="10566400" y="3897313"/>
          <p14:tracePt t="34610" x="10574338" y="3897313"/>
          <p14:tracePt t="34619" x="10591800" y="3897313"/>
          <p14:tracePt t="34624" x="10615613" y="3897313"/>
          <p14:tracePt t="34631" x="10625138" y="3897313"/>
          <p14:tracePt t="34637" x="10641013" y="3889375"/>
          <p14:tracePt t="34645" x="10648950" y="3889375"/>
          <p14:tracePt t="34652" x="10656888" y="3889375"/>
          <p14:tracePt t="34659" x="10666413" y="3889375"/>
          <p14:tracePt t="34665" x="10674350" y="3889375"/>
          <p14:tracePt t="34686" x="10682288" y="3889375"/>
          <p14:tracePt t="34694" x="10690225" y="3889375"/>
          <p14:tracePt t="34714" x="10699750" y="3889375"/>
          <p14:tracePt t="34935" x="10682288" y="3889375"/>
          <p14:tracePt t="34943" x="10648950" y="3889375"/>
          <p14:tracePt t="34952" x="10615613" y="3897313"/>
          <p14:tracePt t="34956" x="10582275" y="3905250"/>
          <p14:tracePt t="34963" x="10550525" y="3914775"/>
          <p14:tracePt t="34970" x="10517188" y="3922713"/>
          <p14:tracePt t="34977" x="10491788" y="3930650"/>
          <p14:tracePt t="34985" x="10475913" y="3930650"/>
          <p14:tracePt t="34991" x="10442575" y="3930650"/>
          <p14:tracePt t="34998" x="10433050" y="3938588"/>
          <p14:tracePt t="35004" x="10409238" y="3938588"/>
          <p14:tracePt t="35012" x="10391775" y="3946525"/>
          <p14:tracePt t="35019" x="10367963" y="3946525"/>
          <p14:tracePt t="35025" x="10350500" y="3956050"/>
          <p14:tracePt t="35033" x="10325100" y="3956050"/>
          <p14:tracePt t="35039" x="10309225" y="3956050"/>
          <p14:tracePt t="35047" x="10293350" y="3963988"/>
          <p14:tracePt t="35053" x="10267950" y="3963988"/>
          <p14:tracePt t="35060" x="10250488" y="3971925"/>
          <p14:tracePt t="35069" x="10234613" y="3979863"/>
          <p14:tracePt t="35074" x="10218738" y="3979863"/>
          <p14:tracePt t="35082" x="10193338" y="3989388"/>
          <p14:tracePt t="35087" x="10175875" y="3997325"/>
          <p14:tracePt t="35095" x="10160000" y="3997325"/>
          <p14:tracePt t="35102" x="10144125" y="4005263"/>
          <p14:tracePt t="35109" x="10134600" y="4005263"/>
          <p14:tracePt t="35115" x="10126663" y="4013200"/>
          <p14:tracePt t="35122" x="10118725" y="4013200"/>
          <p14:tracePt t="35129" x="10110788" y="4013200"/>
          <p14:tracePt t="35137" x="10110788" y="4021138"/>
          <p14:tracePt t="35143" x="10093325" y="4021138"/>
          <p14:tracePt t="35152" x="10085388" y="4021138"/>
          <p14:tracePt t="35164" x="10077450" y="4030663"/>
          <p14:tracePt t="35178" x="10069513" y="4030663"/>
          <p14:tracePt t="35186" x="10069513" y="4038600"/>
          <p14:tracePt t="35192" x="10059988" y="4038600"/>
          <p14:tracePt t="35199" x="10052050" y="4038600"/>
          <p14:tracePt t="35205" x="10044113" y="4038600"/>
          <p14:tracePt t="35213" x="10036175" y="4046538"/>
          <p14:tracePt t="35220" x="10026650" y="4046538"/>
          <p14:tracePt t="35226" x="10018713" y="4046538"/>
          <p14:tracePt t="35233" x="10018713" y="4054475"/>
          <p14:tracePt t="35239" x="10002838" y="4064000"/>
          <p14:tracePt t="35247" x="9994900" y="4064000"/>
          <p14:tracePt t="35260" x="9977438" y="4071938"/>
          <p14:tracePt t="35268" x="9969500" y="4079875"/>
          <p14:tracePt t="35281" x="9961563" y="4087813"/>
          <p14:tracePt t="35288" x="9952038" y="4087813"/>
          <p14:tracePt t="35302" x="9944100" y="4087813"/>
          <p14:tracePt t="35309" x="9944100" y="4097338"/>
          <p14:tracePt t="35315" x="9936163" y="4097338"/>
          <p14:tracePt t="35329" x="9928225" y="4105275"/>
          <p14:tracePt t="35364" x="9918700" y="4105275"/>
          <p14:tracePt t="35399" x="9918700" y="4113213"/>
          <p14:tracePt t="35406" x="9910763" y="4113213"/>
          <p14:tracePt t="35413" x="9910763" y="4121150"/>
          <p14:tracePt t="35419" x="9910763" y="4129088"/>
          <p14:tracePt t="35435" x="9910763" y="4138613"/>
          <p14:tracePt t="35440" x="9902825" y="4146550"/>
          <p14:tracePt t="35454" x="9894888" y="4154488"/>
          <p14:tracePt t="35461" x="9894888" y="4162425"/>
          <p14:tracePt t="35468" x="9894888" y="4171950"/>
          <p14:tracePt t="35475" x="9894888" y="4179888"/>
          <p14:tracePt t="35482" x="9894888" y="4187825"/>
          <p14:tracePt t="35495" x="9894888" y="4203700"/>
          <p14:tracePt t="35502" x="9894888" y="4213225"/>
          <p14:tracePt t="35523" x="9894888" y="4221163"/>
          <p14:tracePt t="35530" x="9894888" y="4229100"/>
          <p14:tracePt t="35551" x="9894888" y="4237038"/>
          <p14:tracePt t="35614" x="9894888" y="4246563"/>
          <p14:tracePt t="35627" x="9894888" y="4254500"/>
          <p14:tracePt t="35662" x="9894888" y="4262438"/>
          <p14:tracePt t="35684" x="9894888" y="4270375"/>
          <p14:tracePt t="35704" x="9894888" y="4278313"/>
          <p14:tracePt t="35801" x="9902825" y="4278313"/>
          <p14:tracePt t="35891" x="9910763" y="4278313"/>
          <p14:tracePt t="35904" x="9918700" y="4278313"/>
          <p14:tracePt t="35939" x="9928225" y="4270375"/>
          <p14:tracePt t="35953" x="9936163" y="4270375"/>
          <p14:tracePt t="35974" x="9944100" y="4270375"/>
          <p14:tracePt t="35995" x="9944100" y="4262438"/>
          <p14:tracePt t="36003" x="9952038" y="4262438"/>
          <p14:tracePt t="36050" x="9961563" y="4262438"/>
          <p14:tracePt t="36070" x="9969500" y="4254500"/>
          <p14:tracePt t="36078" x="9977438" y="4254500"/>
          <p14:tracePt t="36086" x="9985375" y="4246563"/>
          <p14:tracePt t="36099" x="9994900" y="4246563"/>
          <p14:tracePt t="36105" x="10002838" y="4246563"/>
          <p14:tracePt t="36112" x="10010775" y="4246563"/>
          <p14:tracePt t="36120" x="10018713" y="4237038"/>
          <p14:tracePt t="36134" x="10026650" y="4237038"/>
          <p14:tracePt t="36140" x="10036175" y="4237038"/>
          <p14:tracePt t="36154" x="10044113" y="4237038"/>
          <p14:tracePt t="36162" x="10052050" y="4237038"/>
          <p14:tracePt t="36195" x="10059988" y="4237038"/>
          <p14:tracePt t="36203" x="10059988" y="4229100"/>
          <p14:tracePt t="36210" x="10069513" y="4229100"/>
          <p14:tracePt t="36230" x="10077450" y="4229100"/>
          <p14:tracePt t="36244" x="10077450" y="4221163"/>
          <p14:tracePt t="36257" x="10085388" y="4221163"/>
          <p14:tracePt t="36279" x="10093325" y="4221163"/>
          <p14:tracePt t="36514" x="10077450" y="4221163"/>
          <p14:tracePt t="36520" x="10044113" y="4221163"/>
          <p14:tracePt t="36528" x="10018713" y="4229100"/>
          <p14:tracePt t="36535" x="9994900" y="4229100"/>
          <p14:tracePt t="36541" x="9977438" y="4237038"/>
          <p14:tracePt t="36548" x="9961563" y="4237038"/>
          <p14:tracePt t="36562" x="9952038" y="4237038"/>
          <p14:tracePt t="36569" x="9952038" y="4246563"/>
          <p14:tracePt t="36576" x="9944100" y="4246563"/>
          <p14:tracePt t="36596" x="9936163" y="4246563"/>
          <p14:tracePt t="36604" x="9928225" y="4254500"/>
          <p14:tracePt t="36610" x="9918700" y="4254500"/>
          <p14:tracePt t="36617" x="9918700" y="4262438"/>
          <p14:tracePt t="36625" x="9910763" y="4270375"/>
          <p14:tracePt t="36631" x="9902825" y="4270375"/>
          <p14:tracePt t="36639" x="9894888" y="4270375"/>
          <p14:tracePt t="36644" x="9877425" y="4287838"/>
          <p14:tracePt t="36652" x="9869488" y="4295775"/>
          <p14:tracePt t="36658" x="9861550" y="4295775"/>
          <p14:tracePt t="36665" x="9853613" y="4303713"/>
          <p14:tracePt t="36675" x="9853613" y="4311650"/>
          <p14:tracePt t="36680" x="9844088" y="4321175"/>
          <p14:tracePt t="36686" x="9828213" y="4321175"/>
          <p14:tracePt t="36693" x="9828213" y="4329113"/>
          <p14:tracePt t="36701" x="9828213" y="4337050"/>
          <p14:tracePt t="36708" x="9820275" y="4337050"/>
          <p14:tracePt t="36714" x="9812338" y="4337050"/>
          <p14:tracePt t="36728" x="9802813" y="4337050"/>
          <p14:tracePt t="36735" x="9802813" y="4344988"/>
          <p14:tracePt t="36749" x="9802813" y="4352925"/>
          <p14:tracePt t="36759" x="9802813" y="4362450"/>
          <p14:tracePt t="36762" x="9794875" y="4362450"/>
          <p14:tracePt t="36777" x="9794875" y="4378325"/>
          <p14:tracePt t="36785" x="9786938" y="4378325"/>
          <p14:tracePt t="36792" x="9786938" y="4386263"/>
          <p14:tracePt t="36804" x="9786938" y="4395788"/>
          <p14:tracePt t="36811" x="9779000" y="4403725"/>
          <p14:tracePt t="36832" x="9779000" y="4411663"/>
          <p14:tracePt t="36845" x="9779000" y="4419600"/>
          <p14:tracePt t="37268" x="9786938" y="4419600"/>
          <p14:tracePt t="37282" x="9794875" y="4419600"/>
          <p14:tracePt t="37295" x="9802813" y="4419600"/>
          <p14:tracePt t="37303" x="9820275" y="4419600"/>
          <p14:tracePt t="37317" x="9828213" y="4419600"/>
          <p14:tracePt t="37324" x="9836150" y="4419600"/>
          <p14:tracePt t="37330" x="9844088" y="4419600"/>
          <p14:tracePt t="37337" x="9861550" y="4411663"/>
          <p14:tracePt t="37344" x="9877425" y="4411663"/>
          <p14:tracePt t="37351" x="9894888" y="4411663"/>
          <p14:tracePt t="37358" x="9910763" y="4411663"/>
          <p14:tracePt t="37365" x="9918700" y="4411663"/>
          <p14:tracePt t="37373" x="9936163" y="4403725"/>
          <p14:tracePt t="37378" x="9952038" y="4403725"/>
          <p14:tracePt t="37395" x="9969500" y="4403725"/>
          <p14:tracePt t="37400" x="9977438" y="4403725"/>
          <p14:tracePt t="37413" x="9985375" y="4403725"/>
          <p14:tracePt t="37420" x="9994900" y="4403725"/>
          <p14:tracePt t="37428" x="10002838" y="4403725"/>
          <p14:tracePt t="37441" x="10010775" y="4403725"/>
          <p14:tracePt t="37448" x="10018713" y="4403725"/>
          <p14:tracePt t="37483" x="10026650" y="4403725"/>
          <p14:tracePt t="37496" x="10036175" y="4403725"/>
          <p14:tracePt t="37517" x="10036175" y="4395788"/>
          <p14:tracePt t="37524" x="10044113" y="4395788"/>
          <p14:tracePt t="37531" x="10052050" y="4395788"/>
          <p14:tracePt t="37538" x="10059988" y="4395788"/>
          <p14:tracePt t="37552" x="10077450" y="4395788"/>
          <p14:tracePt t="37562" x="10085388" y="4395788"/>
          <p14:tracePt t="37573" x="10101263" y="4395788"/>
          <p14:tracePt t="37587" x="10110788" y="4395788"/>
          <p14:tracePt t="37595" x="10118725" y="4395788"/>
          <p14:tracePt t="37600" x="10126663" y="4395788"/>
          <p14:tracePt t="37614" x="10134600" y="4395788"/>
          <p14:tracePt t="37636" x="10144125" y="4395788"/>
          <p14:tracePt t="37670" x="10152063" y="4395788"/>
          <p14:tracePt t="37723" x="10152063" y="4386263"/>
          <p14:tracePt t="40501" x="10144125" y="4386263"/>
          <p14:tracePt t="40507" x="10134600" y="4386263"/>
          <p14:tracePt t="40521" x="10126663" y="4395788"/>
          <p14:tracePt t="40528" x="10118725" y="4395788"/>
          <p14:tracePt t="40535" x="10110788" y="4395788"/>
          <p14:tracePt t="40549" x="10101263" y="4395788"/>
          <p14:tracePt t="40556" x="10093325" y="4395788"/>
          <p14:tracePt t="40562" x="10085388" y="4395788"/>
          <p14:tracePt t="40577" x="10077450" y="4395788"/>
          <p14:tracePt t="40584" x="10069513" y="4395788"/>
          <p14:tracePt t="40605" x="10059988" y="4395788"/>
          <p14:tracePt t="40619" x="10052050" y="4395788"/>
          <p14:tracePt t="40646" x="10036175" y="4395788"/>
          <p14:tracePt t="40653" x="10002838" y="4395788"/>
          <p14:tracePt t="40661" x="9977438" y="4386263"/>
          <p14:tracePt t="40666" x="9961563" y="4386263"/>
          <p14:tracePt t="40673" x="9952038" y="4386263"/>
          <p14:tracePt t="40680" x="9944100" y="4386263"/>
          <p14:tracePt t="40693" x="9936163" y="4378325"/>
          <p14:tracePt t="40709" x="9928225" y="4378325"/>
          <p14:tracePt t="40714" x="9928225" y="4370388"/>
          <p14:tracePt t="40742" x="9918700" y="4370388"/>
          <p14:tracePt t="40771" x="9910763" y="4370388"/>
          <p14:tracePt t="40784" x="9902825" y="4362450"/>
          <p14:tracePt t="40794" x="9886950" y="4337050"/>
          <p14:tracePt t="40798" x="9869488" y="4321175"/>
          <p14:tracePt t="40805" x="9853613" y="4303713"/>
          <p14:tracePt t="40813" x="9836150" y="4270375"/>
          <p14:tracePt t="40818" x="9820275" y="4254500"/>
          <p14:tracePt t="40827" x="9812338" y="4237038"/>
          <p14:tracePt t="40833" x="9802813" y="4229100"/>
          <p14:tracePt t="40846" x="9794875" y="4221163"/>
          <p14:tracePt t="40854" x="9794875" y="4213225"/>
          <p14:tracePt t="40874" x="9786938" y="4203700"/>
          <p14:tracePt t="40895" x="9786938" y="4195763"/>
          <p14:tracePt t="40915" x="9779000" y="4179888"/>
          <p14:tracePt t="40923" x="9769475" y="4154488"/>
          <p14:tracePt t="40929" x="9769475" y="4138613"/>
          <p14:tracePt t="40936" x="9761538" y="4121150"/>
          <p14:tracePt t="40944" x="9761538" y="4113213"/>
          <p14:tracePt t="40951" x="9761538" y="4105275"/>
          <p14:tracePt t="40964" x="9761538" y="4097338"/>
          <p14:tracePt t="40971" x="9761538" y="4079875"/>
          <p14:tracePt t="40978" x="9753600" y="4071938"/>
          <p14:tracePt t="40985" x="9753600" y="4064000"/>
          <p14:tracePt t="40994" x="9753600" y="4054475"/>
          <p14:tracePt t="41000" x="9753600" y="4046538"/>
          <p14:tracePt t="41006" x="9753600" y="4038600"/>
          <p14:tracePt t="41020" x="9753600" y="4030663"/>
          <p14:tracePt t="41034" x="9753600" y="4013200"/>
          <p14:tracePt t="41043" x="9753600" y="3997325"/>
          <p14:tracePt t="41047" x="9753600" y="3971925"/>
          <p14:tracePt t="41054" x="9753600" y="3946525"/>
          <p14:tracePt t="41060" x="9753600" y="3922713"/>
          <p14:tracePt t="41068" x="9753600" y="3905250"/>
          <p14:tracePt t="41077" x="9753600" y="3881438"/>
          <p14:tracePt t="41083" x="9761538" y="3848100"/>
          <p14:tracePt t="41089" x="9769475" y="3830638"/>
          <p14:tracePt t="41095" x="9779000" y="3814763"/>
          <p14:tracePt t="41103" x="9786938" y="3797300"/>
          <p14:tracePt t="41110" x="9794875" y="3781425"/>
          <p14:tracePt t="41116" x="9802813" y="3773488"/>
          <p14:tracePt t="41137" x="9802813" y="3765550"/>
          <p14:tracePt t="41144" x="9812338" y="3756025"/>
          <p14:tracePt t="41161" x="9820275" y="3756025"/>
          <p14:tracePt t="41165" x="9820275" y="3748088"/>
          <p14:tracePt t="41179" x="9820275" y="3740150"/>
          <p14:tracePt t="41186" x="9828213" y="3740150"/>
          <p14:tracePt t="41194" x="9844088" y="3722688"/>
          <p14:tracePt t="41200" x="9853613" y="3714750"/>
          <p14:tracePt t="41207" x="9877425" y="3698875"/>
          <p14:tracePt t="41213" x="9902825" y="3681413"/>
          <p14:tracePt t="41221" x="9928225" y="3665538"/>
          <p14:tracePt t="41227" x="9952038" y="3657600"/>
          <p14:tracePt t="41234" x="9969500" y="3640138"/>
          <p14:tracePt t="41241" x="9985375" y="3632200"/>
          <p14:tracePt t="41248" x="10002838" y="3616325"/>
          <p14:tracePt t="41255" x="10018713" y="3616325"/>
          <p14:tracePt t="41262" x="10018713" y="3606800"/>
          <p14:tracePt t="41269" x="10026650" y="3606800"/>
          <p14:tracePt t="41277" x="10036175" y="3606800"/>
          <p14:tracePt t="41283" x="10036175" y="3598863"/>
          <p14:tracePt t="41310" x="10044113" y="3598863"/>
          <p14:tracePt t="41325" x="10052050" y="3598863"/>
          <p14:tracePt t="41338" x="10059988" y="3598863"/>
          <p14:tracePt t="41352" x="10069513" y="3598863"/>
          <p14:tracePt t="41361" x="10077450" y="3598863"/>
          <p14:tracePt t="41366" x="10093325" y="3598863"/>
          <p14:tracePt t="41373" x="10110788" y="3598863"/>
          <p14:tracePt t="41379" x="10134600" y="3606800"/>
          <p14:tracePt t="41386" x="10144125" y="3616325"/>
          <p14:tracePt t="41394" x="10167938" y="3624263"/>
          <p14:tracePt t="41401" x="10193338" y="3640138"/>
          <p14:tracePt t="41408" x="10209213" y="3657600"/>
          <p14:tracePt t="41414" x="10226675" y="3673475"/>
          <p14:tracePt t="41421" x="10242550" y="3690938"/>
          <p14:tracePt t="41428" x="10267950" y="3714750"/>
          <p14:tracePt t="41435" x="10283825" y="3748088"/>
          <p14:tracePt t="41444" x="10301288" y="3773488"/>
          <p14:tracePt t="41449" x="10317163" y="3806825"/>
          <p14:tracePt t="41456" x="10325100" y="3822700"/>
          <p14:tracePt t="41464" x="10342563" y="3848100"/>
          <p14:tracePt t="41470" x="10342563" y="3863975"/>
          <p14:tracePt t="41477" x="10350500" y="3871913"/>
          <p14:tracePt t="41484" x="10350500" y="3881438"/>
          <p14:tracePt t="41491" x="10350500" y="3889375"/>
          <p14:tracePt t="41497" x="10350500" y="3897313"/>
          <p14:tracePt t="41512" x="10350500" y="3905250"/>
          <p14:tracePt t="41518" x="10350500" y="3914775"/>
          <p14:tracePt t="41539" x="10350500" y="3922713"/>
          <p14:tracePt t="41545" x="10350500" y="3930650"/>
          <p14:tracePt t="41553" x="10350500" y="3946525"/>
          <p14:tracePt t="41561" x="10350500" y="3963988"/>
          <p14:tracePt t="41566" x="10342563" y="3979863"/>
          <p14:tracePt t="41574" x="10325100" y="3997325"/>
          <p14:tracePt t="41580" x="10309225" y="4021138"/>
          <p14:tracePt t="41588" x="10293350" y="4054475"/>
          <p14:tracePt t="41594" x="10275888" y="4079875"/>
          <p14:tracePt t="41601" x="10260013" y="4105275"/>
          <p14:tracePt t="41610" x="10242550" y="4129088"/>
          <p14:tracePt t="41615" x="10234613" y="4146550"/>
          <p14:tracePt t="41622" x="10218738" y="4162425"/>
          <p14:tracePt t="41630" x="10209213" y="4179888"/>
          <p14:tracePt t="41635" x="10193338" y="4195763"/>
          <p14:tracePt t="41644" x="10185400" y="4195763"/>
          <p14:tracePt t="41650" x="10185400" y="4213225"/>
          <p14:tracePt t="41657" x="10175875" y="4221163"/>
          <p14:tracePt t="41663" x="10160000" y="4221163"/>
          <p14:tracePt t="41671" x="10160000" y="4229100"/>
          <p14:tracePt t="41677" x="10144125" y="4237038"/>
          <p14:tracePt t="41684" x="10134600" y="4246563"/>
          <p14:tracePt t="41694" x="10126663" y="4246563"/>
          <p14:tracePt t="41698" x="10110788" y="4254500"/>
          <p14:tracePt t="41705" x="10101263" y="4262438"/>
          <p14:tracePt t="41712" x="10093325" y="4262438"/>
          <p14:tracePt t="41719" x="10077450" y="4262438"/>
          <p14:tracePt t="41727" x="10069513" y="4270375"/>
          <p14:tracePt t="41733" x="10052050" y="4270375"/>
          <p14:tracePt t="41740" x="10044113" y="4270375"/>
          <p14:tracePt t="41746" x="10036175" y="4270375"/>
          <p14:tracePt t="41754" x="10010775" y="4270375"/>
          <p14:tracePt t="41761" x="9977438" y="4270375"/>
          <p14:tracePt t="41778" x="9936163" y="4246563"/>
          <p14:tracePt t="41781" x="9910763" y="4229100"/>
          <p14:tracePt t="41788" x="9886950" y="4213225"/>
          <p14:tracePt t="41796" x="9869488" y="4203700"/>
          <p14:tracePt t="41802" x="9853613" y="4187825"/>
          <p14:tracePt t="41810" x="9828213" y="4171950"/>
          <p14:tracePt t="41815" x="9820275" y="4162425"/>
          <p14:tracePt t="41823" x="9802813" y="4154488"/>
          <p14:tracePt t="41836" x="9802813" y="4146550"/>
          <p14:tracePt t="41851" x="9802813" y="4138613"/>
          <p14:tracePt t="41858" x="9794875" y="4138613"/>
          <p14:tracePt t="41863" x="9794875" y="4129088"/>
          <p14:tracePt t="41871" x="9786938" y="4129088"/>
          <p14:tracePt t="41885" x="9786938" y="4113213"/>
          <p14:tracePt t="41894" x="9779000" y="4097338"/>
          <p14:tracePt t="41899" x="9779000" y="4071938"/>
          <p14:tracePt t="41906" x="9779000" y="4038600"/>
          <p14:tracePt t="41913" x="9779000" y="4005263"/>
          <p14:tracePt t="41920" x="9779000" y="3963988"/>
          <p14:tracePt t="41928" x="9794875" y="3930650"/>
          <p14:tracePt t="41934" x="9820275" y="3881438"/>
          <p14:tracePt t="41941" x="9836150" y="3840163"/>
          <p14:tracePt t="41947" x="9861550" y="3814763"/>
          <p14:tracePt t="41955" x="9886950" y="3773488"/>
          <p14:tracePt t="41961" x="9902825" y="3756025"/>
          <p14:tracePt t="41968" x="9918700" y="3740150"/>
          <p14:tracePt t="41977" x="9936163" y="3722688"/>
          <p14:tracePt t="41982" x="9944100" y="3706813"/>
          <p14:tracePt t="41990" x="9961563" y="3698875"/>
          <p14:tracePt t="41997" x="9969500" y="3698875"/>
          <p14:tracePt t="42004" x="9969500" y="3690938"/>
          <p14:tracePt t="42011" x="9977438" y="3690938"/>
          <p14:tracePt t="42017" x="9985375" y="3681413"/>
          <p14:tracePt t="42027" x="9994900" y="3681413"/>
          <p14:tracePt t="42037" x="10002838" y="3681413"/>
          <p14:tracePt t="42045" x="10010775" y="3681413"/>
          <p14:tracePt t="42058" x="10026650" y="3681413"/>
          <p14:tracePt t="42065" x="10052050" y="3681413"/>
          <p14:tracePt t="42072" x="10069513" y="3681413"/>
          <p14:tracePt t="42078" x="10101263" y="3681413"/>
          <p14:tracePt t="42086" x="10134600" y="3690938"/>
          <p14:tracePt t="42095" x="10185400" y="3714750"/>
          <p14:tracePt t="42099" x="10218738" y="3740150"/>
          <p14:tracePt t="42106" x="10275888" y="3773488"/>
          <p14:tracePt t="42113" x="10325100" y="3806825"/>
          <p14:tracePt t="42121" x="10375900" y="3848100"/>
          <p14:tracePt t="42128" x="10425113" y="3881438"/>
          <p14:tracePt t="42134" x="10450513" y="3905250"/>
          <p14:tracePt t="42141" x="10475913" y="3930650"/>
          <p14:tracePt t="42148" x="10491788" y="3946525"/>
          <p14:tracePt t="42155" x="10517188" y="3971925"/>
          <p14:tracePt t="42162" x="10525125" y="3989388"/>
          <p14:tracePt t="42169" x="10533063" y="4005263"/>
          <p14:tracePt t="42178" x="10541000" y="4013200"/>
          <p14:tracePt t="42182" x="10558463" y="4030663"/>
          <p14:tracePt t="42190" x="10566400" y="4046538"/>
          <p14:tracePt t="42196" x="10574338" y="4064000"/>
          <p14:tracePt t="42203" x="10574338" y="4079875"/>
          <p14:tracePt t="42211" x="10582275" y="4097338"/>
          <p14:tracePt t="42218" x="10591800" y="4121150"/>
          <p14:tracePt t="42224" x="10591800" y="4146550"/>
          <p14:tracePt t="42230" x="10599738" y="4162425"/>
          <p14:tracePt t="42238" x="10607675" y="4195763"/>
          <p14:tracePt t="42245" x="10615613" y="4229100"/>
          <p14:tracePt t="42252" x="10615613" y="4262438"/>
          <p14:tracePt t="42260" x="10625138" y="4295775"/>
          <p14:tracePt t="42265" x="10633075" y="4337050"/>
          <p14:tracePt t="42273" x="10641013" y="4370388"/>
          <p14:tracePt t="42279" x="10648950" y="4395788"/>
          <p14:tracePt t="42286" x="10656888" y="4419600"/>
          <p14:tracePt t="42295" x="10666413" y="4445000"/>
          <p14:tracePt t="42300" x="10666413" y="4470400"/>
          <p14:tracePt t="42308" x="10674350" y="4502150"/>
          <p14:tracePt t="42314" x="10682288" y="4527550"/>
          <p14:tracePt t="42321" x="10690225" y="4552950"/>
          <p14:tracePt t="42328" x="10699750" y="4586288"/>
          <p14:tracePt t="42335" x="10707688" y="4619625"/>
          <p14:tracePt t="42344" x="10707688" y="4651375"/>
          <p14:tracePt t="42349" x="10723563" y="4684713"/>
          <p14:tracePt t="42356" x="10731500" y="4727575"/>
          <p14:tracePt t="42364" x="10731500" y="4759325"/>
          <p14:tracePt t="42370" x="10741025" y="4802188"/>
          <p14:tracePt t="42378" x="10748963" y="4826000"/>
          <p14:tracePt t="42383" x="10756900" y="4843463"/>
          <p14:tracePt t="42390" x="10764838" y="4867275"/>
          <p14:tracePt t="42397" x="10774363" y="4892675"/>
          <p14:tracePt t="42404" x="10782300" y="4918075"/>
          <p14:tracePt t="42411" x="10782300" y="4933950"/>
          <p14:tracePt t="42418" x="10782300" y="4951413"/>
          <p14:tracePt t="42427" x="10782300" y="4975225"/>
          <p14:tracePt t="42432" x="10782300" y="4983163"/>
          <p14:tracePt t="42439" x="10782300" y="5008563"/>
          <p14:tracePt t="42446" x="10790238" y="5033963"/>
          <p14:tracePt t="42453" x="10790238" y="5049838"/>
          <p14:tracePt t="42460" x="10798175" y="5083175"/>
          <p14:tracePt t="42466" x="10807700" y="5108575"/>
          <p14:tracePt t="42473" x="10815638" y="5141913"/>
          <p14:tracePt t="42480" x="10823575" y="5175250"/>
          <p14:tracePt t="42487" x="10831513" y="5207000"/>
          <p14:tracePt t="42495" x="10839450" y="5224463"/>
          <p14:tracePt t="42501" x="10856913" y="5257800"/>
          <p14:tracePt t="42508" x="10864850" y="5281613"/>
          <p14:tracePt t="42515" x="10872788" y="5307013"/>
          <p14:tracePt t="42522" x="10882313" y="5314950"/>
          <p14:tracePt t="42528" x="10882313" y="5340350"/>
          <p14:tracePt t="42535" x="10890250" y="5365750"/>
          <p14:tracePt t="42544" x="10890250" y="5373688"/>
          <p14:tracePt t="42550" x="10898188" y="5389563"/>
          <p14:tracePt t="42557" x="10898188" y="5399088"/>
          <p14:tracePt t="42563" x="10898188" y="5407025"/>
          <p14:tracePt t="42578" x="10898188" y="5414963"/>
          <p14:tracePt t="42591" x="10898188" y="5422900"/>
          <p14:tracePt t="42605" x="10898188" y="5432425"/>
          <p14:tracePt t="42619" x="10898188" y="5440363"/>
          <p14:tracePt t="42627" x="10898188" y="5448300"/>
          <p14:tracePt t="42646" x="10898188" y="5456238"/>
          <p14:tracePt t="42661" x="10898188" y="5464175"/>
          <p14:tracePt t="42744" x="10906125" y="5464175"/>
          <p14:tracePt t="42799" x="10914063" y="5464175"/>
          <p14:tracePt t="42805" x="10914063" y="5473700"/>
          <p14:tracePt t="43187" x="10923588" y="5481638"/>
          <p14:tracePt t="43193" x="10956925" y="5497513"/>
          <p14:tracePt t="43200" x="10980738" y="5514975"/>
          <p14:tracePt t="43206" x="11006138" y="5530850"/>
          <p14:tracePt t="43214" x="11031538" y="5548313"/>
          <p14:tracePt t="43221" x="11047413" y="5556250"/>
          <p14:tracePt t="43228" x="11072813" y="5564188"/>
          <p14:tracePt t="43235" x="11096625" y="5581650"/>
          <p14:tracePt t="43244" x="11114088" y="5589588"/>
          <p14:tracePt t="43248" x="11114088" y="5597525"/>
          <p14:tracePt t="43255" x="11129963" y="5597525"/>
          <p14:tracePt t="43263" x="11137900" y="5597525"/>
          <p14:tracePt t="43278" x="11137900" y="5605463"/>
          <p14:tracePt t="43291" x="11147425" y="5605463"/>
          <p14:tracePt t="43311" x="11155363" y="5605463"/>
          <p14:tracePt t="43318" x="11155363" y="5613400"/>
          <p14:tracePt t="43338" x="11163300" y="5622925"/>
          <p14:tracePt t="43345" x="11171238" y="5622925"/>
          <p14:tracePt t="43353" x="11180763" y="5630863"/>
          <p14:tracePt t="43360" x="11188700" y="5638800"/>
          <p14:tracePt t="43367" x="11196638" y="5646738"/>
          <p14:tracePt t="43374" x="11204575" y="5646738"/>
          <p14:tracePt t="43380" x="11204575" y="5656263"/>
          <p14:tracePt t="43387" x="11214100" y="5664200"/>
          <p14:tracePt t="43395" x="11222038" y="5664200"/>
          <p14:tracePt t="43408" x="11229975" y="5664200"/>
          <p14:tracePt t="43422" x="11237913" y="5672138"/>
          <p14:tracePt t="43435" x="11245850" y="5680075"/>
          <p14:tracePt t="43470" x="11255375" y="5680075"/>
          <p14:tracePt t="43955" x="11255375" y="5688013"/>
          <p14:tracePt t="43969" x="11255375" y="5697538"/>
          <p14:tracePt t="44959" x="11039475" y="5672138"/>
          <p14:tracePt t="44967" x="10707688" y="5622925"/>
          <p14:tracePt t="44972" x="10442575" y="5589588"/>
          <p14:tracePt t="44979" x="10126663" y="5572125"/>
          <p14:tracePt t="44986" x="9902825" y="5572125"/>
          <p14:tracePt t="44993" x="9637713" y="5581650"/>
          <p14:tracePt t="45001" x="9380538" y="5589588"/>
          <p14:tracePt t="45007" x="9139238" y="5622925"/>
          <p14:tracePt t="45014" x="8924925" y="5646738"/>
          <p14:tracePt t="45020" x="8716963" y="5680075"/>
          <p14:tracePt t="45027" x="8534400" y="5688013"/>
          <p14:tracePt t="45035" x="8377238" y="5713413"/>
          <p14:tracePt t="45042" x="8251825" y="5738813"/>
          <p14:tracePt t="45051" x="8135938" y="5762625"/>
          <p14:tracePt t="45055" x="8027988" y="5788025"/>
          <p14:tracePt t="45062" x="7929563" y="5805488"/>
          <p14:tracePt t="45069" x="7837488" y="5837238"/>
          <p14:tracePt t="45076" x="7770813" y="5862638"/>
          <p14:tracePt t="45085" x="7721600" y="5880100"/>
          <p14:tracePt t="45090" x="7672388" y="5895975"/>
          <p14:tracePt t="45097" x="7639050" y="5911850"/>
          <p14:tracePt t="45105" x="7613650" y="5929313"/>
          <p14:tracePt t="45111" x="7605713" y="5937250"/>
          <p14:tracePt t="45118" x="7580313" y="5954713"/>
          <p14:tracePt t="45125" x="7564438" y="5962650"/>
          <p14:tracePt t="45131" x="7546975" y="5970588"/>
          <p14:tracePt t="45145" x="7539038" y="5978525"/>
          <p14:tracePt t="45159" x="7531100" y="5978525"/>
          <p14:tracePt t="45180" x="7531100" y="5988050"/>
          <p14:tracePt t="45200" x="7523163" y="5988050"/>
          <p14:tracePt t="45215" x="7523163" y="5995988"/>
          <p14:tracePt t="45221" x="7513638" y="6003925"/>
          <p14:tracePt t="45236" x="7505700" y="6011863"/>
          <p14:tracePt t="45257" x="7505700" y="6019800"/>
          <p14:tracePt t="45270" x="7497763" y="6029325"/>
          <p14:tracePt t="45284" x="7489825" y="6029325"/>
          <p14:tracePt t="45306" x="7489825" y="6037263"/>
          <p14:tracePt t="45381" x="7489825" y="6045200"/>
          <p14:tracePt t="45388" x="7497763" y="6045200"/>
          <p14:tracePt t="45401" x="7513638" y="6053138"/>
          <p14:tracePt t="45408" x="7531100" y="6053138"/>
          <p14:tracePt t="45415" x="7539038" y="6062663"/>
          <p14:tracePt t="45422" x="7556500" y="6070600"/>
          <p14:tracePt t="45429" x="7580313" y="6078538"/>
          <p14:tracePt t="45436" x="7588250" y="6078538"/>
          <p14:tracePt t="45442" x="7605713" y="6086475"/>
          <p14:tracePt t="45451" x="7621588" y="6094413"/>
          <p14:tracePt t="45456" x="7639050" y="6103938"/>
          <p14:tracePt t="45470" x="7654925" y="6111875"/>
          <p14:tracePt t="45478" x="7672388" y="6119813"/>
          <p14:tracePt t="45485" x="7672388" y="6127750"/>
          <p14:tracePt t="45492" x="7688263" y="6127750"/>
          <p14:tracePt t="45501" x="7705725" y="6137275"/>
          <p14:tracePt t="45513" x="7713663" y="6145213"/>
          <p14:tracePt t="45521" x="7721600" y="6145213"/>
          <p14:tracePt t="45528" x="7721600" y="6153150"/>
          <p14:tracePt t="45535" x="7729538" y="6153150"/>
          <p14:tracePt t="45543" x="7737475" y="6153150"/>
          <p14:tracePt t="45563" x="7747000" y="6153150"/>
          <p14:tracePt t="45590" x="7754938" y="6153150"/>
          <p14:tracePt t="45639" x="7754938" y="6161088"/>
          <p14:tracePt t="46118" x="7721600" y="6161088"/>
          <p14:tracePt t="46126" x="7696200" y="6169025"/>
          <p14:tracePt t="46132" x="7662863" y="6178550"/>
          <p14:tracePt t="46138" x="7639050" y="6186488"/>
          <p14:tracePt t="46145" x="7621588" y="6194425"/>
          <p14:tracePt t="46152" x="7613650" y="6194425"/>
          <p14:tracePt t="46158" x="7597775" y="6202363"/>
          <p14:tracePt t="46168" x="7588250" y="6202363"/>
          <p14:tracePt t="46180" x="7572375" y="6211888"/>
          <p14:tracePt t="46187" x="7564438" y="6211888"/>
          <p14:tracePt t="46202" x="7546975" y="6211888"/>
          <p14:tracePt t="46208" x="7539038" y="6211888"/>
          <p14:tracePt t="46215" x="7539038" y="6219825"/>
          <p14:tracePt t="46228" x="7531100" y="6219825"/>
          <p14:tracePt t="46235" x="7523163" y="6227763"/>
          <p14:tracePt t="46252" x="7513638" y="6227763"/>
          <p14:tracePt t="46255" x="7505700" y="6227763"/>
          <p14:tracePt t="46270" x="7497763" y="6227763"/>
          <p14:tracePt t="46361" x="7489825" y="6227763"/>
          <p14:tracePt t="46382" x="7480300" y="6219825"/>
          <p14:tracePt t="46395" x="7472363" y="6211888"/>
          <p14:tracePt t="46402" x="7472363" y="6202363"/>
          <p14:tracePt t="46409" x="7464425" y="6186488"/>
          <p14:tracePt t="46418" x="7456488" y="6169025"/>
          <p14:tracePt t="46422" x="7448550" y="6153150"/>
          <p14:tracePt t="46430" x="7439025" y="6145213"/>
          <p14:tracePt t="46438" x="7439025" y="6127750"/>
          <p14:tracePt t="46444" x="7439025" y="6111875"/>
          <p14:tracePt t="46452" x="7431088" y="6111875"/>
          <p14:tracePt t="46458" x="7431088" y="6103938"/>
          <p14:tracePt t="46466" x="7431088" y="6094413"/>
          <p14:tracePt t="46471" x="7423150" y="6086475"/>
          <p14:tracePt t="46486" x="7415213" y="6078538"/>
          <p14:tracePt t="46492" x="7415213" y="6070600"/>
          <p14:tracePt t="46514" x="7415213" y="6053138"/>
          <p14:tracePt t="46520" x="7405688" y="6029325"/>
          <p14:tracePt t="46527" x="7397750" y="6011863"/>
          <p14:tracePt t="46536" x="7397750" y="5995988"/>
          <p14:tracePt t="46541" x="7397750" y="5988050"/>
          <p14:tracePt t="46548" x="7389813" y="5970588"/>
          <p14:tracePt t="46555" x="7389813" y="5954713"/>
          <p14:tracePt t="46561" x="7389813" y="5945188"/>
          <p14:tracePt t="46569" x="7389813" y="5937250"/>
          <p14:tracePt t="46575" x="7389813" y="5929313"/>
          <p14:tracePt t="46588" x="7389813" y="5921375"/>
          <p14:tracePt t="46596" x="7389813" y="5911850"/>
          <p14:tracePt t="46603" x="7389813" y="5903913"/>
          <p14:tracePt t="46624" x="7389813" y="5888038"/>
          <p14:tracePt t="46631" x="7389813" y="5880100"/>
          <p14:tracePt t="46637" x="7389813" y="5862638"/>
          <p14:tracePt t="46645" x="7389813" y="5837238"/>
          <p14:tracePt t="46652" x="7389813" y="5805488"/>
          <p14:tracePt t="46659" x="7389813" y="5780088"/>
          <p14:tracePt t="46665" x="7405688" y="5730875"/>
          <p14:tracePt t="46672" x="7415213" y="5688013"/>
          <p14:tracePt t="46679" x="7423150" y="5656263"/>
          <p14:tracePt t="46686" x="7431088" y="5622925"/>
          <p14:tracePt t="46693" x="7448550" y="5605463"/>
          <p14:tracePt t="46702" x="7456488" y="5572125"/>
          <p14:tracePt t="46706" x="7464425" y="5548313"/>
          <p14:tracePt t="46714" x="7480300" y="5522913"/>
          <p14:tracePt t="46720" x="7497763" y="5507038"/>
          <p14:tracePt t="46727" x="7497763" y="5489575"/>
          <p14:tracePt t="46736" x="7513638" y="5464175"/>
          <p14:tracePt t="46741" x="7539038" y="5448300"/>
          <p14:tracePt t="46748" x="7556500" y="5422900"/>
          <p14:tracePt t="46755" x="7572375" y="5399088"/>
          <p14:tracePt t="46769" x="7631113" y="5348288"/>
          <p14:tracePt t="46776" x="7654925" y="5324475"/>
          <p14:tracePt t="46785" x="7688263" y="5299075"/>
          <p14:tracePt t="46790" x="7729538" y="5265738"/>
          <p14:tracePt t="46797" x="7770813" y="5232400"/>
          <p14:tracePt t="46803" x="7796213" y="5207000"/>
          <p14:tracePt t="46811" x="7829550" y="5191125"/>
          <p14:tracePt t="46819" x="7837488" y="5175250"/>
          <p14:tracePt t="46824" x="7854950" y="5165725"/>
          <p14:tracePt t="46832" x="7862888" y="5157788"/>
          <p14:tracePt t="46838" x="7870825" y="5157788"/>
          <p14:tracePt t="46853" x="7878763" y="5149850"/>
          <p14:tracePt t="46873" x="7886700" y="5149850"/>
          <p14:tracePt t="46978" x="7878763" y="5165725"/>
          <p14:tracePt t="46986" x="7862888" y="5175250"/>
          <p14:tracePt t="46991" x="7845425" y="5199063"/>
          <p14:tracePt t="46999" x="7829550" y="5216525"/>
          <p14:tracePt t="47005" x="7812088" y="5240338"/>
          <p14:tracePt t="47013" x="7788275" y="5257800"/>
          <p14:tracePt t="47019" x="7762875" y="5281613"/>
          <p14:tracePt t="47026" x="7737475" y="5314950"/>
          <p14:tracePt t="47035" x="7713663" y="5340350"/>
          <p14:tracePt t="47039" x="7696200" y="5373688"/>
          <p14:tracePt t="47047" x="7662863" y="5399088"/>
          <p14:tracePt t="47054" x="7646988" y="5422900"/>
          <p14:tracePt t="47062" x="7621588" y="5448300"/>
          <p14:tracePt t="47068" x="7597775" y="5481638"/>
          <p14:tracePt t="47075" x="7572375" y="5507038"/>
          <p14:tracePt t="47086" x="7546975" y="5530850"/>
          <p14:tracePt t="47089" x="7505700" y="5564188"/>
          <p14:tracePt t="47096" x="7480300" y="5605463"/>
          <p14:tracePt t="47104" x="7456488" y="5638800"/>
          <p14:tracePt t="47110" x="7431088" y="5664200"/>
          <p14:tracePt t="47118" x="7405688" y="5697538"/>
          <p14:tracePt t="47124" x="7389813" y="5721350"/>
          <p14:tracePt t="47131" x="7364413" y="5738813"/>
          <p14:tracePt t="47139" x="7348538" y="5762625"/>
          <p14:tracePt t="47145" x="7331075" y="5780088"/>
          <p14:tracePt t="47152" x="7315200" y="5795963"/>
          <p14:tracePt t="47160" x="7307263" y="5813425"/>
          <p14:tracePt t="47165" x="7289800" y="5829300"/>
          <p14:tracePt t="47172" x="7273925" y="5846763"/>
          <p14:tracePt t="47180" x="7256463" y="5870575"/>
          <p14:tracePt t="47186" x="7240588" y="5880100"/>
          <p14:tracePt t="47193" x="7232650" y="5903913"/>
          <p14:tracePt t="47202" x="7224713" y="5921375"/>
          <p14:tracePt t="47208" x="7207250" y="5929313"/>
          <p14:tracePt t="47214" x="7199313" y="5929313"/>
          <p14:tracePt t="47221" x="7199313" y="5937250"/>
          <p14:tracePt t="47228" x="7199313" y="5945188"/>
          <p14:tracePt t="47235" x="7191375" y="5954713"/>
          <p14:tracePt t="47242" x="7181850" y="5954713"/>
          <p14:tracePt t="47249" x="7181850" y="5962650"/>
          <p14:tracePt t="47255" x="7173913" y="5962650"/>
          <p14:tracePt t="47262" x="7173913" y="5970588"/>
          <p14:tracePt t="47276" x="7165975" y="5988050"/>
          <p14:tracePt t="47284" x="7158038" y="5995988"/>
          <p14:tracePt t="47298" x="7150100" y="6011863"/>
          <p14:tracePt t="47304" x="7150100" y="6019800"/>
          <p14:tracePt t="47311" x="7140575" y="6019800"/>
          <p14:tracePt t="47319" x="7132638" y="6037263"/>
          <p14:tracePt t="47325" x="7132638" y="6045200"/>
          <p14:tracePt t="47336" x="7124700" y="6045200"/>
          <p14:tracePt t="47339" x="7116763" y="6062663"/>
          <p14:tracePt t="47354" x="7107238" y="6070600"/>
          <p14:tracePt t="47368" x="7107238" y="6078538"/>
          <p14:tracePt t="47381" x="7099300" y="6086475"/>
          <p14:tracePt t="47395" x="7099300" y="6094413"/>
          <p14:tracePt t="47506" x="7099300" y="6086475"/>
          <p14:tracePt t="47513" x="7116763" y="6062663"/>
          <p14:tracePt t="47519" x="7132638" y="6037263"/>
          <p14:tracePt t="47527" x="7150100" y="6003925"/>
          <p14:tracePt t="47535" x="7165975" y="5962650"/>
          <p14:tracePt t="47540" x="7191375" y="5929313"/>
          <p14:tracePt t="47547" x="7215188" y="5880100"/>
          <p14:tracePt t="47554" x="7232650" y="5829300"/>
          <p14:tracePt t="47562" x="7265988" y="5780088"/>
          <p14:tracePt t="47569" x="7289800" y="5730875"/>
          <p14:tracePt t="47575" x="7315200" y="5713413"/>
          <p14:tracePt t="47583" x="7331075" y="5672138"/>
          <p14:tracePt t="47589" x="7348538" y="5664200"/>
          <p14:tracePt t="47596" x="7364413" y="5646738"/>
          <p14:tracePt t="47603" x="7381875" y="5630863"/>
          <p14:tracePt t="47610" x="7381875" y="5622925"/>
          <p14:tracePt t="47619" x="7389813" y="5613400"/>
          <p14:tracePt t="47624" x="7397750" y="5613400"/>
          <p14:tracePt t="47630" x="7405688" y="5605463"/>
          <p14:tracePt t="47637" x="7415213" y="5597525"/>
          <p14:tracePt t="47644" x="7423150" y="5597525"/>
          <p14:tracePt t="47652" x="7423150" y="5589588"/>
          <p14:tracePt t="47658" x="7431088" y="5589588"/>
          <p14:tracePt t="47665" x="7439025" y="5581650"/>
          <p14:tracePt t="47671" x="7448550" y="5581650"/>
          <p14:tracePt t="47679" x="7448550" y="5572125"/>
          <p14:tracePt t="47701" x="7456488" y="5572125"/>
          <p14:tracePt t="47714" x="7456488" y="5564188"/>
          <p14:tracePt t="47720" x="7464425" y="5564188"/>
          <p14:tracePt t="48039" x="7472363" y="5581650"/>
          <p14:tracePt t="48047" x="7480300" y="5589588"/>
          <p14:tracePt t="48060" x="7489825" y="5605463"/>
          <p14:tracePt t="48074" x="7497763" y="5613400"/>
          <p14:tracePt t="48081" x="7505700" y="5613400"/>
          <p14:tracePt t="48088" x="7513638" y="5622925"/>
          <p14:tracePt t="48095" x="7523163" y="5630863"/>
          <p14:tracePt t="48102" x="7531100" y="5638800"/>
          <p14:tracePt t="48109" x="7539038" y="5638800"/>
          <p14:tracePt t="48116" x="7546975" y="5638800"/>
          <p14:tracePt t="48123" x="7556500" y="5646738"/>
          <p14:tracePt t="48131" x="7564438" y="5656263"/>
          <p14:tracePt t="48136" x="7572375" y="5664200"/>
          <p14:tracePt t="48143" x="7588250" y="5664200"/>
          <p14:tracePt t="48150" x="7597775" y="5664200"/>
          <p14:tracePt t="48157" x="7613650" y="5664200"/>
          <p14:tracePt t="48164" x="7646988" y="5680075"/>
          <p14:tracePt t="48171" x="7672388" y="5688013"/>
          <p14:tracePt t="48178" x="7705725" y="5697538"/>
          <p14:tracePt t="48185" x="7729538" y="5705475"/>
          <p14:tracePt t="48193" x="7762875" y="5713413"/>
          <p14:tracePt t="48199" x="7796213" y="5721350"/>
          <p14:tracePt t="48205" x="7812088" y="5721350"/>
          <p14:tracePt t="48215" x="7829550" y="5730875"/>
          <p14:tracePt t="48219" x="7854950" y="5730875"/>
          <p14:tracePt t="48227" x="7878763" y="5738813"/>
          <p14:tracePt t="48233" x="7904163" y="5738813"/>
          <p14:tracePt t="48241" x="7912100" y="5738813"/>
          <p14:tracePt t="48249" x="7920038" y="5738813"/>
          <p14:tracePt t="48254" x="7929563" y="5738813"/>
          <p14:tracePt t="48261" x="7937500" y="5738813"/>
          <p14:tracePt t="48268" x="7945438" y="5738813"/>
          <p14:tracePt t="48283" x="7953375" y="5738813"/>
          <p14:tracePt t="48289" x="7970838" y="5738813"/>
          <p14:tracePt t="48303" x="7978775" y="5738813"/>
          <p14:tracePt t="48310" x="7994650" y="5738813"/>
          <p14:tracePt t="48324" x="8012113" y="5738813"/>
          <p14:tracePt t="48331" x="8027988" y="5730875"/>
          <p14:tracePt t="48337" x="8037513" y="5730875"/>
          <p14:tracePt t="48344" x="8053388" y="5721350"/>
          <p14:tracePt t="48351" x="8069263" y="5713413"/>
          <p14:tracePt t="48360" x="8078788" y="5705475"/>
          <p14:tracePt t="48365" x="8094663" y="5697538"/>
          <p14:tracePt t="48373" x="8120063" y="5688013"/>
          <p14:tracePt t="48379" x="8128000" y="5688013"/>
          <p14:tracePt t="48386" x="8143875" y="5688013"/>
          <p14:tracePt t="48393" x="8161338" y="5680075"/>
          <p14:tracePt t="48399" x="8169275" y="5672138"/>
          <p14:tracePt t="48407" x="8177213" y="5672138"/>
          <p14:tracePt t="48415" x="8194675" y="5672138"/>
          <p14:tracePt t="48420" x="8194675" y="5664200"/>
          <p14:tracePt t="48427" x="8202613" y="5664200"/>
          <p14:tracePt t="48434" x="8202613" y="5656263"/>
          <p14:tracePt t="48441" x="8210550" y="5656263"/>
          <p14:tracePt t="48448" x="8218488" y="5656263"/>
          <p14:tracePt t="48464" x="8228013" y="5656263"/>
          <p14:tracePt t="48475" x="8235950" y="5656263"/>
          <p14:tracePt t="48490" x="8243888" y="5656263"/>
          <p14:tracePt t="48498" x="8251825" y="5656263"/>
          <p14:tracePt t="48503" x="8261350" y="5656263"/>
          <p14:tracePt t="48517" x="8269288" y="5656263"/>
          <p14:tracePt t="48524" x="8277225" y="5656263"/>
          <p14:tracePt t="48532" x="8285163" y="5656263"/>
          <p14:tracePt t="48537" x="8293100" y="5656263"/>
          <p14:tracePt t="48545" x="8302625" y="5656263"/>
          <p14:tracePt t="48559" x="8310563" y="5656263"/>
          <p14:tracePt t="48566" x="8318500" y="5656263"/>
          <p14:tracePt t="48582" x="8326438" y="5656263"/>
          <p14:tracePt t="48594" x="8335963" y="5656263"/>
          <p14:tracePt t="48614" x="8343900" y="5656263"/>
          <p14:tracePt t="48676" x="8310563" y="5656263"/>
          <p14:tracePt t="48684" x="8269288" y="5664200"/>
          <p14:tracePt t="48691" x="8210550" y="5688013"/>
          <p14:tracePt t="48699" x="8153400" y="5697538"/>
          <p14:tracePt t="48704" x="8078788" y="5705475"/>
          <p14:tracePt t="48711" x="8012113" y="5713413"/>
          <p14:tracePt t="48717" x="7953375" y="5713413"/>
          <p14:tracePt t="48725" x="7904163" y="5730875"/>
          <p14:tracePt t="48732" x="7862888" y="5730875"/>
          <p14:tracePt t="48739" x="7845425" y="5730875"/>
          <p14:tracePt t="48746" x="7821613" y="5730875"/>
          <p14:tracePt t="48752" x="7796213" y="5730875"/>
          <p14:tracePt t="48760" x="7788275" y="5730875"/>
          <p14:tracePt t="48781" x="7737475" y="5730875"/>
          <p14:tracePt t="48782" x="7721600" y="5730875"/>
          <p14:tracePt t="48788" x="7696200" y="5730875"/>
          <p14:tracePt t="48794" x="7672388" y="5730875"/>
          <p14:tracePt t="48801" x="7646988" y="5730875"/>
          <p14:tracePt t="48808" x="7621588" y="5730875"/>
          <p14:tracePt t="48816" x="7597775" y="5730875"/>
          <p14:tracePt t="48823" x="7564438" y="5730875"/>
          <p14:tracePt t="48831" x="7539038" y="5730875"/>
          <p14:tracePt t="48836" x="7513638" y="5738813"/>
          <p14:tracePt t="48842" x="7489825" y="5738813"/>
          <p14:tracePt t="48850" x="7472363" y="5738813"/>
          <p14:tracePt t="48856" x="7448550" y="5738813"/>
          <p14:tracePt t="48865" x="7431088" y="5746750"/>
          <p14:tracePt t="48870" x="7415213" y="5746750"/>
          <p14:tracePt t="48878" x="7389813" y="5754688"/>
          <p14:tracePt t="48884" x="7364413" y="5754688"/>
          <p14:tracePt t="48892" x="7340600" y="5762625"/>
          <p14:tracePt t="48898" x="7323138" y="5762625"/>
          <p14:tracePt t="48904" x="7299325" y="5762625"/>
          <p14:tracePt t="48914" x="7273925" y="5772150"/>
          <p14:tracePt t="48919" x="7265988" y="5772150"/>
          <p14:tracePt t="48925" x="7248525" y="5780088"/>
          <p14:tracePt t="48932" x="7232650" y="5780088"/>
          <p14:tracePt t="48948" x="7215188" y="5780088"/>
          <p14:tracePt t="48954" x="7207250" y="5780088"/>
          <p14:tracePt t="48960" x="7199313" y="5780088"/>
          <p14:tracePt t="48967" x="7181850" y="5788025"/>
          <p14:tracePt t="48974" x="7173913" y="5788025"/>
          <p14:tracePt t="48982" x="7158038" y="5788025"/>
          <p14:tracePt t="48988" x="7150100" y="5788025"/>
          <p14:tracePt t="48995" x="7140575" y="5788025"/>
          <p14:tracePt t="49001" x="7124700" y="5788025"/>
          <p14:tracePt t="49009" x="7116763" y="5788025"/>
          <p14:tracePt t="49016" x="7099300" y="5788025"/>
          <p14:tracePt t="49023" x="7083425" y="5788025"/>
          <p14:tracePt t="49032" x="7073900" y="5788025"/>
          <p14:tracePt t="49036" x="7058025" y="5788025"/>
          <p14:tracePt t="49044" x="7050088" y="5788025"/>
          <p14:tracePt t="49050" x="7032625" y="5788025"/>
          <p14:tracePt t="49057" x="7008813" y="5788025"/>
          <p14:tracePt t="49066" x="6991350" y="5788025"/>
          <p14:tracePt t="49071" x="6975475" y="5788025"/>
          <p14:tracePt t="49078" x="6950075" y="5788025"/>
          <p14:tracePt t="49085" x="6942138" y="5788025"/>
          <p14:tracePt t="49092" x="6916738" y="5788025"/>
          <p14:tracePt t="49099" x="6892925" y="5788025"/>
          <p14:tracePt t="49106" x="6883400" y="5788025"/>
          <p14:tracePt t="49116" x="6867525" y="5788025"/>
          <p14:tracePt t="49125" x="6859588" y="5788025"/>
          <p14:tracePt t="49126" x="6842125" y="5788025"/>
          <p14:tracePt t="49133" x="6826250" y="5788025"/>
          <p14:tracePt t="49154" x="6818313" y="5788025"/>
          <p14:tracePt t="49162" x="6808788" y="5788025"/>
          <p14:tracePt t="49181" x="6800850" y="5788025"/>
          <p14:tracePt t="49196" x="6792913" y="5788025"/>
          <p14:tracePt t="49216" x="6784975" y="5788025"/>
          <p14:tracePt t="49244" x="6775450" y="5788025"/>
          <p14:tracePt t="49265" x="6767513" y="5788025"/>
          <p14:tracePt t="49812" x="6759575" y="5788025"/>
          <p14:tracePt t="49826" x="6751638" y="5788025"/>
          <p14:tracePt t="49864" x="6743700" y="5788025"/>
          <p14:tracePt t="49888" x="6734175" y="5788025"/>
          <p14:tracePt t="49944" x="6726238" y="5788025"/>
          <p14:tracePt t="49966" x="6718300" y="5788025"/>
          <p14:tracePt t="49971" x="6710363" y="5788025"/>
          <p14:tracePt t="49979" x="6700838" y="5788025"/>
          <p14:tracePt t="49984" x="6684963" y="5788025"/>
          <p14:tracePt t="49992" x="6667500" y="5788025"/>
          <p14:tracePt t="50005" x="6651625" y="5788025"/>
          <p14:tracePt t="50013" x="6643688" y="5788025"/>
          <p14:tracePt t="50026" x="6635750" y="5788025"/>
          <p14:tracePt t="50033" x="6626225" y="5788025"/>
          <p14:tracePt t="50046" x="6618288" y="5788025"/>
          <p14:tracePt t="50069" x="6610350" y="5788025"/>
          <p14:tracePt t="50083" x="6602413" y="5788025"/>
          <p14:tracePt t="50090" x="6602413" y="5795963"/>
          <p14:tracePt t="50103" x="6577013" y="5805488"/>
          <p14:tracePt t="50112" x="6561138" y="5813425"/>
          <p14:tracePt t="50117" x="6527800" y="5813425"/>
          <p14:tracePt t="50124" x="6502400" y="5821363"/>
          <p14:tracePt t="50131" x="6486525" y="5821363"/>
          <p14:tracePt t="50138" x="6469063" y="5821363"/>
          <p14:tracePt t="50146" x="6453188" y="5829300"/>
          <p14:tracePt t="50152" x="6435725" y="5829300"/>
          <p14:tracePt t="50166" x="6427788" y="5829300"/>
          <p14:tracePt t="50174" x="6419850" y="5829300"/>
          <p14:tracePt t="50195" x="6411913" y="5829300"/>
          <p14:tracePt t="50208" x="6402388" y="5829300"/>
          <p14:tracePt t="50235" x="6394450" y="5829300"/>
          <p14:tracePt t="50255" x="6386513" y="5829300"/>
          <p14:tracePt t="50263" x="6378575" y="5829300"/>
          <p14:tracePt t="50270" x="6369050" y="5829300"/>
          <p14:tracePt t="50279" x="6353175" y="5837238"/>
          <p14:tracePt t="50283" x="6327775" y="5837238"/>
          <p14:tracePt t="50290" x="6319838" y="5837238"/>
          <p14:tracePt t="50297" x="6303963" y="5846763"/>
          <p14:tracePt t="50305" x="6294438" y="5846763"/>
          <p14:tracePt t="50312" x="6278563" y="5846763"/>
          <p14:tracePt t="50318" x="6270625" y="5846763"/>
          <p14:tracePt t="50331" x="6261100" y="5846763"/>
          <p14:tracePt t="50339" x="6253163" y="5846763"/>
          <p14:tracePt t="50346" x="6245225" y="5846763"/>
          <p14:tracePt t="50360" x="6237288" y="5846763"/>
          <p14:tracePt t="50367" x="6229350" y="5846763"/>
          <p14:tracePt t="50395" x="6219825" y="5846763"/>
          <p14:tracePt t="50415" x="6211888" y="5846763"/>
          <p14:tracePt t="50422" x="6211888" y="5854700"/>
          <p14:tracePt t="50430" x="6203950" y="5854700"/>
          <p14:tracePt t="51247" x="6170613" y="5854700"/>
          <p14:tracePt t="51255" x="6129338" y="5854700"/>
          <p14:tracePt t="51261" x="6046788" y="5846763"/>
          <p14:tracePt t="51267" x="5962650" y="5837238"/>
          <p14:tracePt t="51274" x="5888038" y="5821363"/>
          <p14:tracePt t="51282" x="5830888" y="5813425"/>
          <p14:tracePt t="51289" x="5772150" y="5813425"/>
          <p14:tracePt t="51295" x="5715000" y="5813425"/>
          <p14:tracePt t="51306" x="5681663" y="5813425"/>
          <p14:tracePt t="51309" x="5656263" y="5813425"/>
          <p14:tracePt t="51316" x="5640388" y="5813425"/>
          <p14:tracePt t="51323" x="5630863" y="5813425"/>
          <p14:tracePt t="51330" x="5607050" y="5813425"/>
          <p14:tracePt t="51339" x="5589588" y="5813425"/>
          <p14:tracePt t="51344" x="5581650" y="5813425"/>
          <p14:tracePt t="51351" x="5565775" y="5813425"/>
          <p14:tracePt t="51357" x="5548313" y="5813425"/>
          <p14:tracePt t="51365" x="5540375" y="5813425"/>
          <p14:tracePt t="51372" x="5514975" y="5813425"/>
          <p14:tracePt t="51379" x="5491163" y="5813425"/>
          <p14:tracePt t="51385" x="5473700" y="5813425"/>
          <p14:tracePt t="51393" x="5448300" y="5813425"/>
          <p14:tracePt t="51400" x="5416550" y="5813425"/>
          <p14:tracePt t="51406" x="5399088" y="5813425"/>
          <p14:tracePt t="51413" x="5383213" y="5813425"/>
          <p14:tracePt t="51422" x="5357813" y="5813425"/>
          <p14:tracePt t="51434" x="5341938" y="5813425"/>
          <p14:tracePt t="51448" x="5324475" y="5813425"/>
          <p14:tracePt t="51455" x="5316538" y="5813425"/>
          <p14:tracePt t="51469" x="5299075" y="5813425"/>
          <p14:tracePt t="51475" x="5291138" y="5813425"/>
          <p14:tracePt t="51489" x="5283200" y="5813425"/>
          <p14:tracePt t="51496" x="5267325" y="5805488"/>
          <p14:tracePt t="51510" x="5257800" y="5805488"/>
          <p14:tracePt t="51517" x="5241925" y="5795963"/>
          <p14:tracePt t="51530" x="5224463" y="5795963"/>
          <p14:tracePt t="51538" x="5208588" y="5788025"/>
          <p14:tracePt t="51545" x="5200650" y="5788025"/>
          <p14:tracePt t="51552" x="5192713" y="5788025"/>
          <p14:tracePt t="51558" x="5175250" y="5780088"/>
          <p14:tracePt t="51565" x="5159375" y="5780088"/>
          <p14:tracePt t="51573" x="5141913" y="5772150"/>
          <p14:tracePt t="51580" x="5126038" y="5772150"/>
          <p14:tracePt t="51588" x="5108575" y="5772150"/>
          <p14:tracePt t="51593" x="5084763" y="5772150"/>
          <p14:tracePt t="51600" x="5059363" y="5762625"/>
          <p14:tracePt t="51606" x="5033963" y="5762625"/>
          <p14:tracePt t="51614" x="5000625" y="5762625"/>
          <p14:tracePt t="51622" x="4976813" y="5762625"/>
          <p14:tracePt t="51628" x="4959350" y="5754688"/>
          <p14:tracePt t="51635" x="4926013" y="5754688"/>
          <p14:tracePt t="51641" x="4902200" y="5746750"/>
          <p14:tracePt t="51649" x="4868863" y="5738813"/>
          <p14:tracePt t="51656" x="4860925" y="5730875"/>
          <p14:tracePt t="51662" x="4827588" y="5730875"/>
          <p14:tracePt t="51670" x="4810125" y="5721350"/>
          <p14:tracePt t="51676" x="4794250" y="5713413"/>
          <p14:tracePt t="51684" x="4768850" y="5713413"/>
          <p14:tracePt t="51689" x="4752975" y="5705475"/>
          <p14:tracePt t="51697" x="4727575" y="5705475"/>
          <p14:tracePt t="51706" x="4711700" y="5705475"/>
          <p14:tracePt t="51711" x="4694238" y="5697538"/>
          <p14:tracePt t="51718" x="4668838" y="5697538"/>
          <p14:tracePt t="51725" x="4660900" y="5697538"/>
          <p14:tracePt t="51732" x="4645025" y="5697538"/>
          <p14:tracePt t="51739" x="4635500" y="5697538"/>
          <p14:tracePt t="51753" x="4627563" y="5697538"/>
          <p14:tracePt t="51759" x="4619625" y="5697538"/>
          <p14:tracePt t="51773" x="4611688" y="5697538"/>
          <p14:tracePt t="51780" x="4603750" y="5697538"/>
          <p14:tracePt t="51794" x="4594225" y="5697538"/>
          <p14:tracePt t="51821" x="4586288" y="5697538"/>
          <p14:tracePt t="51869" x="4586288" y="5688013"/>
          <p14:tracePt t="51918" x="4586288" y="5680075"/>
          <p14:tracePt t="51932" x="4586288" y="5672138"/>
          <p14:tracePt t="51945" x="4594225" y="5672138"/>
          <p14:tracePt t="51953" x="4627563" y="5664200"/>
          <p14:tracePt t="51959" x="4660900" y="5646738"/>
          <p14:tracePt t="51966" x="4719638" y="5630863"/>
          <p14:tracePt t="51973" x="4776788" y="5613400"/>
          <p14:tracePt t="51980" x="4851400" y="5605463"/>
          <p14:tracePt t="51987" x="4918075" y="5597525"/>
          <p14:tracePt t="51994" x="4976813" y="5581650"/>
          <p14:tracePt t="52000" x="5026025" y="5572125"/>
          <p14:tracePt t="52008" x="5067300" y="5572125"/>
          <p14:tracePt t="52014" x="5100638" y="5572125"/>
          <p14:tracePt t="52022" x="5133975" y="5572125"/>
          <p14:tracePt t="52028" x="5159375" y="5572125"/>
          <p14:tracePt t="52035" x="5183188" y="5572125"/>
          <p14:tracePt t="52042" x="5208588" y="5581650"/>
          <p14:tracePt t="52049" x="5224463" y="5581650"/>
          <p14:tracePt t="52056" x="5249863" y="5589588"/>
          <p14:tracePt t="52063" x="5275263" y="5597525"/>
          <p14:tracePt t="52071" x="5299075" y="5605463"/>
          <p14:tracePt t="52077" x="5316538" y="5605463"/>
          <p14:tracePt t="52084" x="5349875" y="5613400"/>
          <p14:tracePt t="52090" x="5383213" y="5622925"/>
          <p14:tracePt t="52097" x="5424488" y="5630863"/>
          <p14:tracePt t="52104" x="5473700" y="5646738"/>
          <p14:tracePt t="52112" x="5532438" y="5672138"/>
          <p14:tracePt t="52119" x="5581650" y="5680075"/>
          <p14:tracePt t="52125" x="5640388" y="5697538"/>
          <p14:tracePt t="52132" x="5673725" y="5705475"/>
          <p14:tracePt t="52139" x="5705475" y="5721350"/>
          <p14:tracePt t="52146" x="5730875" y="5730875"/>
          <p14:tracePt t="52160" x="5805488" y="5754688"/>
          <p14:tracePt t="52166" x="5830888" y="5762625"/>
          <p14:tracePt t="52173" x="5846763" y="5780088"/>
          <p14:tracePt t="52180" x="5864225" y="5780088"/>
          <p14:tracePt t="52188" x="5880100" y="5788025"/>
          <p14:tracePt t="52208" x="5888038" y="5788025"/>
          <p14:tracePt t="52222" x="5897563" y="5788025"/>
          <p14:tracePt t="52243" x="5905500" y="5788025"/>
          <p14:tracePt t="52902" x="5756275" y="5780088"/>
          <p14:tracePt t="52909" x="5573713" y="5754688"/>
          <p14:tracePt t="52915" x="5407025" y="5713413"/>
          <p14:tracePt t="52922" x="5308600" y="5697538"/>
          <p14:tracePt t="52929" x="5233988" y="5680075"/>
          <p14:tracePt t="52936" x="5167313" y="5664200"/>
          <p14:tracePt t="52943" x="5092700" y="5656263"/>
          <p14:tracePt t="52950" x="5018088" y="5638800"/>
          <p14:tracePt t="52959" x="4959350" y="5622925"/>
          <p14:tracePt t="52963" x="4902200" y="5613400"/>
          <p14:tracePt t="52971" x="4843463" y="5589588"/>
          <p14:tracePt t="52978" x="4786313" y="5564188"/>
          <p14:tracePt t="52985" x="4711700" y="5530850"/>
          <p14:tracePt t="52992" x="4635500" y="5497513"/>
          <p14:tracePt t="52998" x="4545013" y="5456238"/>
          <p14:tracePt t="53005" x="4445000" y="5422900"/>
          <p14:tracePt t="53012" x="4346575" y="5373688"/>
          <p14:tracePt t="53019" x="4246563" y="5332413"/>
          <p14:tracePt t="53026" x="4171950" y="5273675"/>
          <p14:tracePt t="53033" x="4089400" y="5232400"/>
          <p14:tracePt t="53043" x="4048125" y="5216525"/>
          <p14:tracePt t="53046" x="3997325" y="5183188"/>
          <p14:tracePt t="53054" x="3973513" y="5175250"/>
          <p14:tracePt t="53060" x="3948113" y="5157788"/>
          <p14:tracePt t="53067" x="3930650" y="5149850"/>
          <p14:tracePt t="53076" x="3914775" y="5132388"/>
          <p14:tracePt t="53082" x="3889375" y="5116513"/>
          <p14:tracePt t="53088" x="3865563" y="5091113"/>
          <p14:tracePt t="53095" x="3832225" y="5067300"/>
          <p14:tracePt t="53102" x="3806825" y="5033963"/>
          <p14:tracePt t="53109" x="3765550" y="4992688"/>
          <p14:tracePt t="53117" x="3724275" y="4941888"/>
          <p14:tracePt t="53125" x="3683000" y="4892675"/>
          <p14:tracePt t="53131" x="3657600" y="4843463"/>
          <p14:tracePt t="53137" x="3616325" y="4810125"/>
          <p14:tracePt t="53144" x="3590925" y="4759325"/>
          <p14:tracePt t="53152" x="3567113" y="4727575"/>
          <p14:tracePt t="53159" x="3549650" y="4684713"/>
          <p14:tracePt t="53166" x="3541713" y="4668838"/>
          <p14:tracePt t="53172" x="3533775" y="4651375"/>
          <p14:tracePt t="53179" x="3524250" y="4643438"/>
          <p14:tracePt t="53192" x="3516313" y="4635500"/>
          <p14:tracePt t="53200" x="3516313" y="4627563"/>
          <p14:tracePt t="53209" x="3516313" y="4619625"/>
          <p14:tracePt t="53235" x="3516313" y="4610100"/>
          <p14:tracePt t="53248" x="3516313" y="4602163"/>
          <p14:tracePt t="53276" x="3500438" y="4576763"/>
          <p14:tracePt t="53283" x="3492500" y="4535488"/>
          <p14:tracePt t="53292" x="3475038" y="4502150"/>
          <p14:tracePt t="53297" x="3459163" y="4470400"/>
          <p14:tracePt t="53304" x="3449638" y="4419600"/>
          <p14:tracePt t="53311" x="3433763" y="4395788"/>
          <p14:tracePt t="53318" x="3425825" y="4378325"/>
          <p14:tracePt t="53326" x="3416300" y="4352925"/>
          <p14:tracePt t="53332" x="3400425" y="4329113"/>
          <p14:tracePt t="53338" x="3392488" y="4311650"/>
          <p14:tracePt t="53345" x="3384550" y="4295775"/>
          <p14:tracePt t="53353" x="3384550" y="4287838"/>
          <p14:tracePt t="53359" x="3384550" y="4278313"/>
          <p14:tracePt t="53367" x="3375025" y="4262438"/>
          <p14:tracePt t="53375" x="3375025" y="4254500"/>
          <p14:tracePt t="53380" x="3375025" y="4246563"/>
          <p14:tracePt t="53387" x="3367088" y="4237038"/>
          <p14:tracePt t="53393" x="3367088" y="4221163"/>
          <p14:tracePt t="53402" x="3367088" y="4213225"/>
          <p14:tracePt t="53409" x="3367088" y="4195763"/>
          <p14:tracePt t="53414" x="3367088" y="4187825"/>
          <p14:tracePt t="53435" x="3367088" y="4179888"/>
          <p14:tracePt t="53442" x="3367088" y="4171950"/>
          <p14:tracePt t="53450" x="3367088" y="4162425"/>
          <p14:tracePt t="53463" x="3367088" y="4154488"/>
          <p14:tracePt t="53477" x="3367088" y="4146550"/>
          <p14:tracePt t="53506" x="3367088" y="4138613"/>
          <p14:tracePt t="53520" x="3367088" y="4129088"/>
          <p14:tracePt t="53533" x="3367088" y="4121150"/>
          <p14:tracePt t="53568" x="3367088" y="4113213"/>
          <p14:tracePt t="53582" x="3367088" y="4105275"/>
          <p14:tracePt t="53609" x="3367088" y="4097338"/>
          <p14:tracePt t="53630" x="3367088" y="4087813"/>
          <p14:tracePt t="53679" x="3359150" y="4087813"/>
          <p14:tracePt t="53699" x="3359150" y="4079875"/>
          <p14:tracePt t="54248" x="3359150" y="4071938"/>
          <p14:tracePt t="54506" x="3359150" y="4064000"/>
          <p14:tracePt t="54899" x="3359150" y="4030663"/>
          <p14:tracePt t="54905" x="3359150" y="4005263"/>
          <p14:tracePt t="54913" x="3359150" y="3956050"/>
          <p14:tracePt t="54921" x="3375025" y="3889375"/>
          <p14:tracePt t="54926" x="3392488" y="3830638"/>
          <p14:tracePt t="54933" x="3416300" y="3756025"/>
          <p14:tracePt t="54940" x="3441700" y="3698875"/>
          <p14:tracePt t="54947" x="3467100" y="3648075"/>
          <p14:tracePt t="54956" x="3482975" y="3624263"/>
          <p14:tracePt t="54962" x="3500438" y="3590925"/>
          <p14:tracePt t="54968" x="3524250" y="3565525"/>
          <p14:tracePt t="54975" x="3549650" y="3541713"/>
          <p14:tracePt t="54983" x="3575050" y="3516313"/>
          <p14:tracePt t="54989" x="3608388" y="3498850"/>
          <p14:tracePt t="54996" x="3649663" y="3449638"/>
          <p14:tracePt t="55005" x="3698875" y="3408363"/>
          <p14:tracePt t="55009" x="3732213" y="3382963"/>
          <p14:tracePt t="55016" x="3757613" y="3375025"/>
          <p14:tracePt t="55023" x="3773488" y="3367088"/>
          <p14:tracePt t="55031" x="3798888" y="3367088"/>
          <p14:tracePt t="55038" x="3806825" y="3349625"/>
          <p14:tracePt t="55045" x="3822700" y="3349625"/>
          <p14:tracePt t="55051" x="3840163" y="3341688"/>
          <p14:tracePt t="55058" x="3840163" y="3333750"/>
          <p14:tracePt t="55065" x="3848100" y="3325813"/>
          <p14:tracePt t="55072" x="3865563" y="3325813"/>
          <p14:tracePt t="55092" x="3873500" y="3316288"/>
          <p14:tracePt t="55100" x="3881438" y="3316288"/>
          <p14:tracePt t="55106" x="3889375" y="3316288"/>
          <p14:tracePt t="55114" x="3889375" y="3308350"/>
          <p14:tracePt t="55122" x="3898900" y="3308350"/>
          <p14:tracePt t="55134" x="3906838" y="3308350"/>
          <p14:tracePt t="55140" x="3906838" y="3300413"/>
          <p14:tracePt t="55148" x="3914775" y="3300413"/>
          <p14:tracePt t="55155" x="3922713" y="3300413"/>
          <p14:tracePt t="55162" x="3930650" y="3292475"/>
          <p14:tracePt t="55189" x="3940175" y="3292475"/>
          <p14:tracePt t="55307" x="3940175" y="3284538"/>
          <p14:tracePt t="56194" x="3940175" y="3275013"/>
          <p14:tracePt t="56678" x="3940175" y="3267075"/>
          <p14:tracePt t="57059" x="3940175" y="3275013"/>
          <p14:tracePt t="57254" x="3940175" y="3267075"/>
          <p14:tracePt t="57392" x="3940175" y="3275013"/>
          <p14:tracePt t="57426" x="3948113" y="3275013"/>
          <p14:tracePt t="57572" x="3956050" y="3275013"/>
          <p14:tracePt t="64785" x="3948113" y="3275013"/>
          <p14:tracePt t="64792" x="3914775" y="3292475"/>
          <p14:tracePt t="64799" x="3889375" y="3300413"/>
          <p14:tracePt t="64806" x="3856038" y="3308350"/>
          <p14:tracePt t="64814" x="3832225" y="3316288"/>
          <p14:tracePt t="64820" x="3806825" y="3325813"/>
          <p14:tracePt t="64827" x="3773488" y="3333750"/>
          <p14:tracePt t="64833" x="3724275" y="3341688"/>
          <p14:tracePt t="64841" x="3683000" y="3367088"/>
          <p14:tracePt t="64847" x="3632200" y="3382963"/>
          <p14:tracePt t="64855" x="3575050" y="3390900"/>
          <p14:tracePt t="64863" x="3533775" y="3400425"/>
          <p14:tracePt t="64868" x="3475038" y="3408363"/>
          <p14:tracePt t="64875" x="3425825" y="3416300"/>
          <p14:tracePt t="64883" x="3392488" y="3441700"/>
          <p14:tracePt t="64889" x="3359150" y="3441700"/>
          <p14:tracePt t="64897" x="3325813" y="3467100"/>
          <p14:tracePt t="64903" x="3292475" y="3482975"/>
          <p14:tracePt t="64910" x="3267075" y="3490913"/>
          <p14:tracePt t="64916" x="3243263" y="3490913"/>
          <p14:tracePt t="64923" x="3225800" y="3498850"/>
          <p14:tracePt t="64930" x="3201988" y="3516313"/>
          <p14:tracePt t="64937" x="3184525" y="3524250"/>
          <p14:tracePt t="64946" x="3160713" y="3532188"/>
          <p14:tracePt t="64951" x="3143250" y="3549650"/>
          <p14:tracePt t="64958" x="3117850" y="3557588"/>
          <p14:tracePt t="64965" x="3094038" y="3573463"/>
          <p14:tracePt t="64972" x="3076575" y="3573463"/>
          <p14:tracePt t="64980" x="3068638" y="3582988"/>
          <p14:tracePt t="64985" x="3052763" y="3598863"/>
          <p14:tracePt t="64993" x="3035300" y="3606800"/>
          <p14:tracePt t="64999" x="3019425" y="3624263"/>
          <p14:tracePt t="65007" x="3009900" y="3640138"/>
          <p14:tracePt t="65021" x="3001963" y="3640138"/>
          <p14:tracePt t="65028" x="2994025" y="3648075"/>
          <p14:tracePt t="65041" x="2986088" y="3657600"/>
          <p14:tracePt t="65055" x="2978150" y="3665538"/>
          <p14:tracePt t="65064" x="2968625" y="3673475"/>
          <p14:tracePt t="65069" x="2968625" y="3681413"/>
          <p14:tracePt t="65076" x="2960688" y="3681413"/>
          <p14:tracePt t="65091" x="2952750" y="3690938"/>
          <p14:tracePt t="65097" x="2944813" y="3706813"/>
          <p14:tracePt t="65112" x="2944813" y="3722688"/>
          <p14:tracePt t="65124" x="2935288" y="3740150"/>
          <p14:tracePt t="65131" x="2927350" y="3765550"/>
          <p14:tracePt t="65138" x="2927350" y="3773488"/>
          <p14:tracePt t="65147" x="2919413" y="3797300"/>
          <p14:tracePt t="65152" x="2919413" y="3814763"/>
          <p14:tracePt t="65159" x="2911475" y="3822700"/>
          <p14:tracePt t="65165" x="2903538" y="3856038"/>
          <p14:tracePt t="65173" x="2903538" y="3881438"/>
          <p14:tracePt t="65180" x="2903538" y="3889375"/>
          <p14:tracePt t="65187" x="2903538" y="3897313"/>
          <p14:tracePt t="65194" x="2903538" y="3914775"/>
          <p14:tracePt t="65201" x="2903538" y="3922713"/>
          <p14:tracePt t="65215" x="2903538" y="3930650"/>
          <p14:tracePt t="65222" x="2903538" y="3938588"/>
          <p14:tracePt t="65230" x="2903538" y="3946525"/>
          <p14:tracePt t="65242" x="2911475" y="3956050"/>
          <p14:tracePt t="65256" x="2911475" y="3963988"/>
          <p14:tracePt t="65264" x="2919413" y="3971925"/>
          <p14:tracePt t="65270" x="2935288" y="3989388"/>
          <p14:tracePt t="65276" x="2935288" y="3997325"/>
          <p14:tracePt t="65283" x="2944813" y="3997325"/>
          <p14:tracePt t="65291" x="2960688" y="4005263"/>
          <p14:tracePt t="65297" x="2968625" y="4013200"/>
          <p14:tracePt t="65304" x="2986088" y="4021138"/>
          <p14:tracePt t="65311" x="2994025" y="4021138"/>
          <p14:tracePt t="65318" x="3001963" y="4030663"/>
          <p14:tracePt t="65325" x="3019425" y="4038600"/>
          <p14:tracePt t="65331" x="3027363" y="4038600"/>
          <p14:tracePt t="65339" x="3035300" y="4046538"/>
          <p14:tracePt t="65347" x="3060700" y="4064000"/>
          <p14:tracePt t="65353" x="3076575" y="4071938"/>
          <p14:tracePt t="65360" x="3101975" y="4071938"/>
          <p14:tracePt t="65366" x="3117850" y="4079875"/>
          <p14:tracePt t="65373" x="3151188" y="4079875"/>
          <p14:tracePt t="65380" x="3176588" y="4079875"/>
          <p14:tracePt t="65388" x="3209925" y="4087813"/>
          <p14:tracePt t="65394" x="3225800" y="4097338"/>
          <p14:tracePt t="65401" x="3259138" y="4105275"/>
          <p14:tracePt t="65408" x="3284538" y="4113213"/>
          <p14:tracePt t="65415" x="3317875" y="4113213"/>
          <p14:tracePt t="65421" x="3333750" y="4121150"/>
          <p14:tracePt t="65430" x="3359150" y="4121150"/>
          <p14:tracePt t="65435" x="3375025" y="4121150"/>
          <p14:tracePt t="65444" x="3392488" y="4121150"/>
          <p14:tracePt t="65449" x="3408363" y="4121150"/>
          <p14:tracePt t="65456" x="3425825" y="4121150"/>
          <p14:tracePt t="65464" x="3433763" y="4121150"/>
          <p14:tracePt t="65470" x="3449638" y="4113213"/>
          <p14:tracePt t="65477" x="3467100" y="4113213"/>
          <p14:tracePt t="65486" x="3482975" y="4105275"/>
          <p14:tracePt t="65492" x="3500438" y="4105275"/>
          <p14:tracePt t="65498" x="3524250" y="4097338"/>
          <p14:tracePt t="65506" x="3541713" y="4087813"/>
          <p14:tracePt t="65514" x="3567113" y="4079875"/>
          <p14:tracePt t="65519" x="3590925" y="4071938"/>
          <p14:tracePt t="65526" x="3608388" y="4064000"/>
          <p14:tracePt t="65532" x="3616325" y="4054475"/>
          <p14:tracePt t="65540" x="3632200" y="4046538"/>
          <p14:tracePt t="65547" x="3641725" y="4046538"/>
          <p14:tracePt t="65553" x="3649663" y="4046538"/>
          <p14:tracePt t="65560" x="3649663" y="4038600"/>
          <p14:tracePt t="65581" x="3657600" y="4030663"/>
          <p14:tracePt t="65595" x="3665538" y="4030663"/>
          <p14:tracePt t="65637" x="3665538" y="4021138"/>
          <p14:tracePt t="65643" x="3657600" y="4013200"/>
          <p14:tracePt t="65650" x="3632200" y="3989388"/>
          <p14:tracePt t="65657" x="3598863" y="3956050"/>
          <p14:tracePt t="65664" x="3549650" y="3914775"/>
          <p14:tracePt t="65671" x="3482975" y="3856038"/>
          <p14:tracePt t="65678" x="3425825" y="3814763"/>
          <p14:tracePt t="65684" x="3359150" y="3773488"/>
          <p14:tracePt t="65692" x="3325813" y="3756025"/>
          <p14:tracePt t="65699" x="3292475" y="3740150"/>
          <p14:tracePt t="65705" x="3259138" y="3722688"/>
          <p14:tracePt t="65714" x="3235325" y="3714750"/>
          <p14:tracePt t="65720" x="3209925" y="3706813"/>
          <p14:tracePt t="65726" x="3201988" y="3706813"/>
          <p14:tracePt t="65733" x="3176588" y="3706813"/>
          <p14:tracePt t="65740" x="3160713" y="3706813"/>
          <p14:tracePt t="65747" x="3143250" y="3698875"/>
          <p14:tracePt t="65754" x="3117850" y="3698875"/>
          <p14:tracePt t="65764" x="3094038" y="3698875"/>
          <p14:tracePt t="65780" x="3060700" y="3698875"/>
          <p14:tracePt t="65782" x="3035300" y="3698875"/>
          <p14:tracePt t="65789" x="3019425" y="3698875"/>
          <p14:tracePt t="65798" x="3001963" y="3698875"/>
          <p14:tracePt t="65802" x="2986088" y="3698875"/>
          <p14:tracePt t="65816" x="2968625" y="3698875"/>
          <p14:tracePt t="65824" x="2960688" y="3698875"/>
          <p14:tracePt t="65831" x="2952750" y="3698875"/>
          <p14:tracePt t="65837" x="2935288" y="3698875"/>
          <p14:tracePt t="65844" x="2927350" y="3698875"/>
          <p14:tracePt t="65851" x="2911475" y="3698875"/>
          <p14:tracePt t="65857" x="2894013" y="3698875"/>
          <p14:tracePt t="65865" x="2886075" y="3698875"/>
          <p14:tracePt t="65871" x="2870200" y="3698875"/>
          <p14:tracePt t="65881" x="2852738" y="3698875"/>
          <p14:tracePt t="65886" x="2844800" y="3698875"/>
          <p14:tracePt t="65892" x="2828925" y="3698875"/>
          <p14:tracePt t="65899" x="2803525" y="3706813"/>
          <p14:tracePt t="65906" x="2778125" y="3714750"/>
          <p14:tracePt t="65915" x="2754313" y="3722688"/>
          <p14:tracePt t="65920" x="2720975" y="3722688"/>
          <p14:tracePt t="65927" x="2695575" y="3732213"/>
          <p14:tracePt t="65934" x="2670175" y="3740150"/>
          <p14:tracePt t="65941" x="2646363" y="3748088"/>
          <p14:tracePt t="65948" x="2620963" y="3765550"/>
          <p14:tracePt t="65955" x="2595563" y="3773488"/>
          <p14:tracePt t="65964" x="2579688" y="3781425"/>
          <p14:tracePt t="65968" x="2562225" y="3781425"/>
          <p14:tracePt t="65975" x="2546350" y="3781425"/>
          <p14:tracePt t="65983" x="2538413" y="3781425"/>
          <p14:tracePt t="65989" x="2528888" y="3789363"/>
          <p14:tracePt t="66004" x="2520950" y="3797300"/>
          <p14:tracePt t="66017" x="2513013" y="3806825"/>
          <p14:tracePt t="66024" x="2505075" y="3806825"/>
          <p14:tracePt t="66031" x="2497138" y="3806825"/>
          <p14:tracePt t="66052" x="2487613" y="3814763"/>
          <p14:tracePt t="66059" x="2479675" y="3822700"/>
          <p14:tracePt t="66066" x="2479675" y="3830638"/>
          <p14:tracePt t="66081" x="2471738" y="3840163"/>
          <p14:tracePt t="66093" x="2463800" y="3840163"/>
          <p14:tracePt t="66099" x="2463800" y="3848100"/>
          <p14:tracePt t="66107" x="2454275" y="3848100"/>
          <p14:tracePt t="66134" x="2454275" y="3856038"/>
          <p14:tracePt t="66142" x="2454275" y="3863975"/>
          <p14:tracePt t="66148" x="2454275" y="3871913"/>
          <p14:tracePt t="66155" x="2463800" y="3871913"/>
          <p14:tracePt t="66165" x="2471738" y="3889375"/>
          <p14:tracePt t="66169" x="2487613" y="3905250"/>
          <p14:tracePt t="66176" x="2520950" y="3922713"/>
          <p14:tracePt t="66184" x="2571750" y="3946525"/>
          <p14:tracePt t="66190" x="2620963" y="3979863"/>
          <p14:tracePt t="66198" x="2670175" y="3997325"/>
          <p14:tracePt t="66204" x="2711450" y="4013200"/>
          <p14:tracePt t="66211" x="2754313" y="4030663"/>
          <p14:tracePt t="66217" x="2770188" y="4038600"/>
          <p14:tracePt t="66225" x="2795588" y="4046538"/>
          <p14:tracePt t="66231" x="2811463" y="4054475"/>
          <p14:tracePt t="66238" x="2819400" y="4054475"/>
          <p14:tracePt t="66247" x="2828925" y="4064000"/>
          <p14:tracePt t="66252" x="2836863" y="4064000"/>
          <p14:tracePt t="66266" x="2852738" y="4064000"/>
          <p14:tracePt t="66273" x="2860675" y="4064000"/>
          <p14:tracePt t="66281" x="2870200" y="4064000"/>
          <p14:tracePt t="66287" x="2878138" y="4064000"/>
          <p14:tracePt t="66294" x="2886075" y="4064000"/>
          <p14:tracePt t="66301" x="2903538" y="4064000"/>
          <p14:tracePt t="66308" x="2911475" y="4064000"/>
          <p14:tracePt t="66315" x="2927350" y="4064000"/>
          <p14:tracePt t="66322" x="2952750" y="4064000"/>
          <p14:tracePt t="66331" x="2968625" y="4064000"/>
          <p14:tracePt t="66335" x="3001963" y="4064000"/>
          <p14:tracePt t="66342" x="3027363" y="4064000"/>
          <p14:tracePt t="66349" x="3052763" y="4064000"/>
          <p14:tracePt t="66356" x="3068638" y="4064000"/>
          <p14:tracePt t="66365" x="3086100" y="4064000"/>
          <p14:tracePt t="66370" x="3094038" y="4064000"/>
          <p14:tracePt t="66377" x="3109913" y="4064000"/>
          <p14:tracePt t="66383" x="3127375" y="4064000"/>
          <p14:tracePt t="66398" x="3135313" y="4064000"/>
          <p14:tracePt t="66405" x="3143250" y="4064000"/>
          <p14:tracePt t="66411" x="3151188" y="4064000"/>
          <p14:tracePt t="66418" x="3160713" y="4064000"/>
          <p14:tracePt t="66425" x="3168650" y="4064000"/>
          <p14:tracePt t="66432" x="3176588" y="4064000"/>
          <p14:tracePt t="66440" x="3184525" y="4064000"/>
          <p14:tracePt t="66448" x="3192463" y="4064000"/>
          <p14:tracePt t="66460" x="3201988" y="4064000"/>
          <p14:tracePt t="66466" x="3209925" y="4064000"/>
          <p14:tracePt t="66488" x="3217863" y="4064000"/>
          <p14:tracePt t="66501" x="3225800" y="4064000"/>
          <p14:tracePt t="66522" x="3235325" y="4064000"/>
          <p14:tracePt t="67928" x="3235325" y="4097338"/>
          <p14:tracePt t="67935" x="3225800" y="4146550"/>
          <p14:tracePt t="67942" x="3225800" y="4171950"/>
          <p14:tracePt t="67949" x="3225800" y="4229100"/>
          <p14:tracePt t="67955" x="3217863" y="4270375"/>
          <p14:tracePt t="67964" x="3217863" y="4311650"/>
          <p14:tracePt t="67969" x="3209925" y="4337050"/>
          <p14:tracePt t="67976" x="3209925" y="4370388"/>
          <p14:tracePt t="67983" x="3209925" y="4395788"/>
          <p14:tracePt t="67990" x="3209925" y="4427538"/>
          <p14:tracePt t="67997" x="3209925" y="4460875"/>
          <p14:tracePt t="68004" x="3209925" y="4494213"/>
          <p14:tracePt t="68012" x="3217863" y="4527550"/>
          <p14:tracePt t="68018" x="3217863" y="4568825"/>
          <p14:tracePt t="68025" x="3217863" y="4594225"/>
          <p14:tracePt t="68031" x="3217863" y="4627563"/>
          <p14:tracePt t="68039" x="3217863" y="4668838"/>
          <p14:tracePt t="68047" x="3217863" y="4702175"/>
          <p14:tracePt t="68053" x="3225800" y="4743450"/>
          <p14:tracePt t="68059" x="3225800" y="4784725"/>
          <p14:tracePt t="68066" x="3225800" y="4833938"/>
          <p14:tracePt t="68073" x="3225800" y="4859338"/>
          <p14:tracePt t="68081" x="3235325" y="4876800"/>
          <p14:tracePt t="68088" x="3243263" y="4908550"/>
          <p14:tracePt t="68097" x="3251200" y="4926013"/>
          <p14:tracePt t="68101" x="3259138" y="4941888"/>
          <p14:tracePt t="68109" x="3267075" y="4967288"/>
          <p14:tracePt t="68116" x="3284538" y="4983163"/>
          <p14:tracePt t="68122" x="3292475" y="5008563"/>
          <p14:tracePt t="68130" x="3309938" y="5026025"/>
          <p14:tracePt t="68136" x="3325813" y="5057775"/>
          <p14:tracePt t="68143" x="3333750" y="5083175"/>
          <p14:tracePt t="68150" x="3351213" y="5108575"/>
          <p14:tracePt t="68157" x="3375025" y="5141913"/>
          <p14:tracePt t="68164" x="3392488" y="5157788"/>
          <p14:tracePt t="68171" x="3408363" y="5191125"/>
          <p14:tracePt t="68178" x="3433763" y="5216525"/>
          <p14:tracePt t="68185" x="3459163" y="5240338"/>
          <p14:tracePt t="68192" x="3482975" y="5265738"/>
          <p14:tracePt t="68199" x="3516313" y="5291138"/>
          <p14:tracePt t="68205" x="3541713" y="5307013"/>
          <p14:tracePt t="68214" x="3567113" y="5324475"/>
          <p14:tracePt t="68221" x="3598863" y="5340350"/>
          <p14:tracePt t="68229" x="3632200" y="5365750"/>
          <p14:tracePt t="68234" x="3683000" y="5373688"/>
          <p14:tracePt t="68242" x="3716338" y="5389563"/>
          <p14:tracePt t="68248" x="3748088" y="5407025"/>
          <p14:tracePt t="68255" x="3773488" y="5414963"/>
          <p14:tracePt t="68264" x="3790950" y="5422900"/>
          <p14:tracePt t="68269" x="3806825" y="5432425"/>
          <p14:tracePt t="68276" x="3822700" y="5440363"/>
          <p14:tracePt t="68283" x="3832225" y="5440363"/>
          <p14:tracePt t="68289" x="3848100" y="5448300"/>
          <p14:tracePt t="68297" x="3865563" y="5448300"/>
          <p14:tracePt t="68304" x="3873500" y="5456238"/>
          <p14:tracePt t="68311" x="3889375" y="5464175"/>
          <p14:tracePt t="68317" x="3906838" y="5473700"/>
          <p14:tracePt t="68324" x="3914775" y="5481638"/>
          <p14:tracePt t="68331" x="3922713" y="5481638"/>
          <p14:tracePt t="68338" x="3930650" y="5489575"/>
          <p14:tracePt t="68347" x="3940175" y="5497513"/>
          <p14:tracePt t="68351" x="3948113" y="5507038"/>
          <p14:tracePt t="68360" x="3956050" y="5507038"/>
          <p14:tracePt t="68366" x="3963988" y="5514975"/>
          <p14:tracePt t="68373" x="3973513" y="5514975"/>
          <p14:tracePt t="68381" x="3989388" y="5522913"/>
          <p14:tracePt t="68387" x="3997325" y="5530850"/>
          <p14:tracePt t="68394" x="4014788" y="5538788"/>
          <p14:tracePt t="68400" x="4022725" y="5548313"/>
          <p14:tracePt t="68407" x="4030663" y="5556250"/>
          <p14:tracePt t="68414" x="4048125" y="5564188"/>
          <p14:tracePt t="68421" x="4056063" y="5564188"/>
          <p14:tracePt t="68428" x="4064000" y="5572125"/>
          <p14:tracePt t="68435" x="4071938" y="5572125"/>
          <p14:tracePt t="68442" x="4079875" y="5581650"/>
          <p14:tracePt t="68450" x="4089400" y="5589588"/>
          <p14:tracePt t="68464" x="4097338" y="5589588"/>
          <p14:tracePt t="68470" x="4105275" y="5597525"/>
          <p14:tracePt t="68477" x="4105275" y="5605463"/>
          <p14:tracePt t="68483" x="4113213" y="5605463"/>
          <p14:tracePt t="68498" x="4122738" y="5613400"/>
          <p14:tracePt t="68511" x="4130675" y="5613400"/>
          <p14:tracePt t="68547" x="4138613" y="5613400"/>
          <p14:tracePt t="68614" x="4138613" y="5622925"/>
          <p14:tracePt t="68649" x="4146550" y="5622925"/>
          <p14:tracePt t="68711" x="4146550" y="5630863"/>
          <p14:tracePt t="68718" x="4154488" y="5630863"/>
          <p14:tracePt t="68725" x="4164013" y="5630863"/>
          <p14:tracePt t="68739" x="4171950" y="5638800"/>
          <p14:tracePt t="68747" x="4179888" y="5638800"/>
          <p14:tracePt t="68753" x="4187825" y="5646738"/>
          <p14:tracePt t="68760" x="4197350" y="5646738"/>
          <p14:tracePt t="68766" x="4205288" y="5656263"/>
          <p14:tracePt t="68780" x="4213225" y="5656263"/>
          <p14:tracePt t="68787" x="4229100" y="5656263"/>
          <p14:tracePt t="68794" x="4238625" y="5664200"/>
          <p14:tracePt t="68808" x="4238625" y="5672138"/>
          <p14:tracePt t="68815" x="4246563" y="5672138"/>
          <p14:tracePt t="68830" x="4254500" y="5672138"/>
          <p14:tracePt t="68856" x="4262438" y="5672138"/>
          <p14:tracePt t="68877" x="4271963" y="5672138"/>
          <p14:tracePt t="68885" x="4279900" y="5680075"/>
          <p14:tracePt t="68905" x="4287838" y="5680075"/>
          <p14:tracePt t="68914" x="4295775" y="5680075"/>
          <p14:tracePt t="68926" x="4295775" y="5688013"/>
          <p14:tracePt t="68933" x="4305300" y="5688013"/>
          <p14:tracePt t="68940" x="4313238" y="5688013"/>
          <p14:tracePt t="68954" x="4321175" y="5688013"/>
          <p14:tracePt t="68968" x="4329113" y="5688013"/>
          <p14:tracePt t="68989" x="4337050" y="5688013"/>
          <p14:tracePt t="69128" x="4346575" y="5688013"/>
          <p14:tracePt t="69584" x="4362450" y="5688013"/>
          <p14:tracePt t="69590" x="4387850" y="5697538"/>
          <p14:tracePt t="69598" x="4403725" y="5705475"/>
          <p14:tracePt t="69605" x="4437063" y="5713413"/>
          <p14:tracePt t="69612" x="4462463" y="5721350"/>
          <p14:tracePt t="69619" x="4495800" y="5730875"/>
          <p14:tracePt t="69627" x="4511675" y="5730875"/>
          <p14:tracePt t="69633" x="4545013" y="5738813"/>
          <p14:tracePt t="69640" x="4570413" y="5746750"/>
          <p14:tracePt t="69646" x="4594225" y="5754688"/>
          <p14:tracePt t="69653" x="4611688" y="5762625"/>
          <p14:tracePt t="69661" x="4635500" y="5772150"/>
          <p14:tracePt t="69667" x="4660900" y="5772150"/>
          <p14:tracePt t="69674" x="4678363" y="5772150"/>
          <p14:tracePt t="69681" x="4711700" y="5780088"/>
          <p14:tracePt t="69688" x="4743450" y="5780088"/>
          <p14:tracePt t="69696" x="4776788" y="5788025"/>
          <p14:tracePt t="69702" x="4810125" y="5788025"/>
          <p14:tracePt t="69711" x="4835525" y="5795963"/>
          <p14:tracePt t="69715" x="4868863" y="5795963"/>
          <p14:tracePt t="69723" x="4910138" y="5795963"/>
          <p14:tracePt t="69729" x="4943475" y="5795963"/>
          <p14:tracePt t="69736" x="4976813" y="5795963"/>
          <p14:tracePt t="69745" x="5018088" y="5795963"/>
          <p14:tracePt t="69751" x="5041900" y="5795963"/>
          <p14:tracePt t="69757" x="5084763" y="5795963"/>
          <p14:tracePt t="69763" x="5118100" y="5795963"/>
          <p14:tracePt t="69778" x="5183188" y="5805488"/>
          <p14:tracePt t="69785" x="5216525" y="5813425"/>
          <p14:tracePt t="69795" x="5233988" y="5813425"/>
          <p14:tracePt t="69798" x="5257800" y="5821363"/>
          <p14:tracePt t="69805" x="5283200" y="5829300"/>
          <p14:tracePt t="69812" x="5299075" y="5837238"/>
          <p14:tracePt t="69819" x="5324475" y="5837238"/>
          <p14:tracePt t="69828" x="5349875" y="5846763"/>
          <p14:tracePt t="69833" x="5373688" y="5854700"/>
          <p14:tracePt t="69840" x="5383213" y="5862638"/>
          <p14:tracePt t="69847" x="5416550" y="5870575"/>
          <p14:tracePt t="69854" x="5432425" y="5880100"/>
          <p14:tracePt t="69861" x="5457825" y="5895975"/>
          <p14:tracePt t="69868" x="5473700" y="5903913"/>
          <p14:tracePt t="69875" x="5499100" y="5911850"/>
          <p14:tracePt t="69882" x="5514975" y="5921375"/>
          <p14:tracePt t="69889" x="5524500" y="5921375"/>
          <p14:tracePt t="69902" x="5532438" y="5921375"/>
          <p14:tracePt t="69911" x="5540375" y="5921375"/>
          <p14:tracePt t="69937" x="5548313" y="5921375"/>
          <p14:tracePt t="69952" x="5556250" y="5921375"/>
          <p14:tracePt t="69965" x="5565775" y="5921375"/>
          <p14:tracePt t="70311" x="5573713" y="5921375"/>
          <p14:tracePt t="71475" x="5540375" y="5929313"/>
          <p14:tracePt t="71482" x="5481638" y="5945188"/>
          <p14:tracePt t="71488" x="5407025" y="5970588"/>
          <p14:tracePt t="71494" x="5349875" y="5988050"/>
          <p14:tracePt t="71501" x="5291138" y="6003925"/>
          <p14:tracePt t="71511" x="5233988" y="6029325"/>
          <p14:tracePt t="71515" x="5183188" y="6037263"/>
          <p14:tracePt t="71523" x="5141913" y="6045200"/>
          <p14:tracePt t="71529" x="5092700" y="6062663"/>
          <p14:tracePt t="71536" x="5075238" y="6062663"/>
          <p14:tracePt t="71543" x="5041900" y="6070600"/>
          <p14:tracePt t="71551" x="5018088" y="6078538"/>
          <p14:tracePt t="71557" x="5000625" y="6086475"/>
          <p14:tracePt t="71564" x="4984750" y="6086475"/>
          <p14:tracePt t="71571" x="4959350" y="6086475"/>
          <p14:tracePt t="71578" x="4935538" y="6094413"/>
          <p14:tracePt t="71585" x="4918075" y="6103938"/>
          <p14:tracePt t="71593" x="4884738" y="6103938"/>
          <p14:tracePt t="71599" x="4860925" y="6111875"/>
          <p14:tracePt t="71607" x="4835525" y="6111875"/>
          <p14:tracePt t="71612" x="4818063" y="6111875"/>
          <p14:tracePt t="71619" x="4794250" y="6119813"/>
          <p14:tracePt t="71627" x="4776788" y="6119813"/>
          <p14:tracePt t="71635" x="4768850" y="6127750"/>
          <p14:tracePt t="71641" x="4752975" y="6127750"/>
          <p14:tracePt t="71647" x="4743450" y="6127750"/>
          <p14:tracePt t="71655" x="4735513" y="6127750"/>
          <p14:tracePt t="71661" x="4719638" y="6127750"/>
          <p14:tracePt t="71677" x="4711700" y="6127750"/>
          <p14:tracePt t="71682" x="4694238" y="6127750"/>
          <p14:tracePt t="71696" x="4686300" y="6127750"/>
          <p14:tracePt t="71703" x="4668838" y="6127750"/>
          <p14:tracePt t="71717" x="4660900" y="6127750"/>
          <p14:tracePt t="71724" x="4652963" y="6127750"/>
          <p14:tracePt t="71737" x="4645025" y="6127750"/>
          <p14:tracePt t="71752" x="4635500" y="6127750"/>
          <p14:tracePt t="71761" x="4627563" y="6127750"/>
          <p14:tracePt t="71794" x="4619625" y="6127750"/>
          <p14:tracePt t="71807" x="4611688" y="6127750"/>
          <p14:tracePt t="71947" x="4603750" y="6127750"/>
          <p14:tracePt t="71987" x="4594225" y="6127750"/>
          <p14:tracePt t="72001" x="4586288" y="6127750"/>
          <p14:tracePt t="72035" x="4578350" y="6127750"/>
          <p14:tracePt t="72055" x="4570413" y="6127750"/>
          <p14:tracePt t="72063" x="4570413" y="6119813"/>
          <p14:tracePt t="72070" x="4560888" y="6119813"/>
          <p14:tracePt t="72078" x="4552950" y="6111875"/>
          <p14:tracePt t="72090" x="4545013" y="6111875"/>
          <p14:tracePt t="72105" x="4545013" y="6103938"/>
          <p14:tracePt t="72126" x="4537075" y="6094413"/>
          <p14:tracePt t="72175" x="4537075" y="6086475"/>
          <p14:tracePt t="72279" x="4529138" y="6086475"/>
          <p14:tracePt t="72853" x="4529138" y="6078538"/>
          <p14:tracePt t="72862" x="4529138" y="6070600"/>
          <p14:tracePt t="72874" x="4529138" y="6053138"/>
          <p14:tracePt t="72881" x="4537075" y="6045200"/>
          <p14:tracePt t="72887" x="4537075" y="6037263"/>
          <p14:tracePt t="72897" x="4537075" y="6019800"/>
          <p14:tracePt t="72901" x="4545013" y="6011863"/>
          <p14:tracePt t="72909" x="4545013" y="5995988"/>
          <p14:tracePt t="72915" x="4552950" y="5978525"/>
          <p14:tracePt t="72922" x="4552950" y="5962650"/>
          <p14:tracePt t="72929" x="4560888" y="5945188"/>
          <p14:tracePt t="72935" x="4570413" y="5929313"/>
          <p14:tracePt t="72945" x="4578350" y="5911850"/>
          <p14:tracePt t="72949" x="4586288" y="5903913"/>
          <p14:tracePt t="72957" x="4594225" y="5888038"/>
          <p14:tracePt t="72964" x="4603750" y="5870575"/>
          <p14:tracePt t="72971" x="4611688" y="5854700"/>
          <p14:tracePt t="72979" x="4619625" y="5837238"/>
          <p14:tracePt t="72984" x="4635500" y="5821363"/>
          <p14:tracePt t="72991" x="4645025" y="5795963"/>
          <p14:tracePt t="72998" x="4660900" y="5780088"/>
          <p14:tracePt t="73005" x="4678363" y="5772150"/>
          <p14:tracePt t="73012" x="4686300" y="5754688"/>
          <p14:tracePt t="73018" x="4702175" y="5738813"/>
          <p14:tracePt t="73026" x="4719638" y="5721350"/>
          <p14:tracePt t="73033" x="4727575" y="5713413"/>
          <p14:tracePt t="73040" x="4735513" y="5705475"/>
          <p14:tracePt t="73047" x="4743450" y="5688013"/>
          <p14:tracePt t="73054" x="4752975" y="5680075"/>
          <p14:tracePt t="73062" x="4768850" y="5672138"/>
          <p14:tracePt t="73067" x="4768850" y="5664200"/>
          <p14:tracePt t="73075" x="4776788" y="5656263"/>
          <p14:tracePt t="73081" x="4786313" y="5656263"/>
          <p14:tracePt t="73088" x="4794250" y="5638800"/>
          <p14:tracePt t="73096" x="4802188" y="5630863"/>
          <p14:tracePt t="73102" x="4810125" y="5622925"/>
          <p14:tracePt t="73109" x="4818063" y="5613400"/>
          <p14:tracePt t="73116" x="4827588" y="5605463"/>
          <p14:tracePt t="73123" x="4835525" y="5589588"/>
          <p14:tracePt t="73131" x="4851400" y="5581650"/>
          <p14:tracePt t="73136" x="4868863" y="5564188"/>
          <p14:tracePt t="73150" x="4910138" y="5514975"/>
          <p14:tracePt t="73158" x="4943475" y="5489575"/>
          <p14:tracePt t="73165" x="4959350" y="5464175"/>
          <p14:tracePt t="73170" x="4976813" y="5440363"/>
          <p14:tracePt t="73178" x="5000625" y="5414963"/>
          <p14:tracePt t="73185" x="5026025" y="5399088"/>
          <p14:tracePt t="73192" x="5051425" y="5373688"/>
          <p14:tracePt t="73199" x="5067300" y="5348288"/>
          <p14:tracePt t="73205" x="5092700" y="5332413"/>
          <p14:tracePt t="73213" x="5118100" y="5307013"/>
          <p14:tracePt t="73222" x="5126038" y="5291138"/>
          <p14:tracePt t="73230" x="5141913" y="5281613"/>
          <p14:tracePt t="73233" x="5149850" y="5265738"/>
          <p14:tracePt t="73241" x="5167313" y="5257800"/>
          <p14:tracePt t="73247" x="5183188" y="5240338"/>
          <p14:tracePt t="73262" x="5200650" y="5232400"/>
          <p14:tracePt t="73268" x="5208588" y="5224463"/>
          <p14:tracePt t="73275" x="5208588" y="5216525"/>
          <p14:tracePt t="73282" x="5224463" y="5216525"/>
          <p14:tracePt t="73289" x="5233988" y="5216525"/>
          <p14:tracePt t="73296" x="5233988" y="5207000"/>
          <p14:tracePt t="73303" x="5241925" y="5199063"/>
          <p14:tracePt t="73312" x="5249863" y="5191125"/>
          <p14:tracePt t="73316" x="5257800" y="5191125"/>
          <p14:tracePt t="73324" x="5267325" y="5183188"/>
          <p14:tracePt t="73331" x="5275263" y="5183188"/>
          <p14:tracePt t="73337" x="5275263" y="5175250"/>
          <p14:tracePt t="73346" x="5283200" y="5175250"/>
          <p14:tracePt t="73351" x="5291138" y="5175250"/>
          <p14:tracePt t="73365" x="5299075" y="5165725"/>
          <p14:tracePt t="73372" x="5308600" y="5165725"/>
          <p14:tracePt t="73379" x="5308600" y="5157788"/>
          <p14:tracePt t="73386" x="5316538" y="5157788"/>
          <p14:tracePt t="73393" x="5316538" y="5149850"/>
          <p14:tracePt t="73413" x="5324475" y="5149850"/>
          <p14:tracePt t="73429" x="5332413" y="5149850"/>
          <p14:tracePt t="74259" x="5349875" y="5124450"/>
          <p14:tracePt t="74266" x="5383213" y="5100638"/>
          <p14:tracePt t="74274" x="5424488" y="5067300"/>
          <p14:tracePt t="74281" x="5473700" y="5033963"/>
          <p14:tracePt t="74287" x="5507038" y="5008563"/>
          <p14:tracePt t="74294" x="5556250" y="4975225"/>
          <p14:tracePt t="74300" x="5599113" y="4959350"/>
          <p14:tracePt t="74307" x="5640388" y="4941888"/>
          <p14:tracePt t="74315" x="5681663" y="4933950"/>
          <p14:tracePt t="74321" x="5730875" y="4918075"/>
          <p14:tracePt t="74331" x="5756275" y="4908550"/>
          <p14:tracePt t="74335" x="5805488" y="4908550"/>
          <p14:tracePt t="74342" x="5830888" y="4900613"/>
          <p14:tracePt t="74348" x="5854700" y="4892675"/>
          <p14:tracePt t="74356" x="5872163" y="4884738"/>
          <p14:tracePt t="74364" x="5880100" y="4884738"/>
          <p14:tracePt t="74383" x="5888038" y="4884738"/>
          <p14:tracePt t="74397" x="5897563" y="4884738"/>
          <p14:tracePt t="75832" x="6054725" y="4802188"/>
          <p14:tracePt t="75839" x="6245225" y="4694238"/>
          <p14:tracePt t="75845" x="6469063" y="4635500"/>
          <p14:tracePt t="75852" x="6667500" y="4560888"/>
          <p14:tracePt t="75859" x="6950075" y="4494213"/>
          <p14:tracePt t="75866" x="7191375" y="4452938"/>
          <p14:tracePt t="75873" x="7523163" y="4403725"/>
          <p14:tracePt t="75882" x="7762875" y="4352925"/>
          <p14:tracePt t="75887" x="7986713" y="4295775"/>
          <p14:tracePt t="75894" x="8186738" y="4254500"/>
          <p14:tracePt t="75900" x="8377238" y="4213225"/>
          <p14:tracePt t="75908" x="8575675" y="4138613"/>
          <p14:tracePt t="75915" x="8709025" y="4105275"/>
          <p14:tracePt t="75921" x="8850313" y="4071938"/>
          <p14:tracePt t="75928" x="8982075" y="4046538"/>
          <p14:tracePt t="75935" x="9123363" y="4021138"/>
          <p14:tracePt t="75942" x="9247188" y="3989388"/>
          <p14:tracePt t="75949" x="9388475" y="3963988"/>
          <p14:tracePt t="75955" x="9537700" y="3956050"/>
          <p14:tracePt t="75965" x="9712325" y="3938588"/>
          <p14:tracePt t="75969" x="9861550" y="3946525"/>
          <p14:tracePt t="75976" x="10044113" y="3971925"/>
          <p14:tracePt t="75983" x="10250488" y="3997325"/>
          <p14:tracePt t="75991" x="10442575" y="4038600"/>
          <p14:tracePt t="75998" x="10633075" y="4064000"/>
          <p14:tracePt t="76004" x="10790238" y="4087813"/>
          <p14:tracePt t="76011" x="10931525" y="4113213"/>
          <p14:tracePt t="76018" x="11039475" y="4113213"/>
          <p14:tracePt t="76025" x="11096625" y="4113213"/>
          <p14:tracePt t="76032" x="11147425" y="4113213"/>
          <p14:tracePt t="76039" x="11196638" y="4113213"/>
          <p14:tracePt t="76046" x="11222038" y="4105275"/>
          <p14:tracePt t="76053" x="11245850" y="4097338"/>
          <p14:tracePt t="76060" x="11263313" y="4097338"/>
          <p14:tracePt t="76067" x="11279188" y="4087813"/>
          <p14:tracePt t="76074" x="11288713" y="4087813"/>
          <p14:tracePt t="76087" x="11296650" y="4079875"/>
          <p14:tracePt t="76095" x="11304588" y="4079875"/>
          <p14:tracePt t="76304" x="11288713" y="4079875"/>
          <p14:tracePt t="76310" x="11271250" y="4079875"/>
          <p14:tracePt t="76316" x="11245850" y="4071938"/>
          <p14:tracePt t="76324" x="11204575" y="4064000"/>
          <p14:tracePt t="76330" x="11171238" y="4064000"/>
          <p14:tracePt t="76337" x="11129963" y="4054475"/>
          <p14:tracePt t="76344" x="11088688" y="4046538"/>
          <p14:tracePt t="76351" x="11039475" y="4046538"/>
          <p14:tracePt t="76358" x="10980738" y="4038600"/>
          <p14:tracePt t="76365" x="10923588" y="4021138"/>
          <p14:tracePt t="76372" x="10864850" y="4013200"/>
          <p14:tracePt t="76379" x="10823575" y="4005263"/>
          <p14:tracePt t="76386" x="10790238" y="4005263"/>
          <p14:tracePt t="76395" x="10764838" y="3997325"/>
          <p14:tracePt t="76400" x="10741025" y="3997325"/>
          <p14:tracePt t="76406" x="10715625" y="3989388"/>
          <p14:tracePt t="76413" x="10690225" y="3989388"/>
          <p14:tracePt t="76421" x="10674350" y="3989388"/>
          <p14:tracePt t="76429" x="10648950" y="3979863"/>
          <p14:tracePt t="76435" x="10633075" y="3979863"/>
          <p14:tracePt t="76442" x="10625138" y="3979863"/>
          <p14:tracePt t="76448" x="10599738" y="3979863"/>
          <p14:tracePt t="76455" x="10591800" y="3971925"/>
          <p14:tracePt t="76462" x="10582275" y="3971925"/>
          <p14:tracePt t="76490" x="10574338" y="3971925"/>
          <p14:tracePt t="76504" x="10566400" y="3971925"/>
          <p14:tracePt t="76538" x="10566400" y="3963988"/>
          <p14:tracePt t="76594" x="10566400" y="3956050"/>
          <p14:tracePt t="76905" x="10566400" y="4013200"/>
          <p14:tracePt t="76912" x="10566400" y="4087813"/>
          <p14:tracePt t="76918" x="10566400" y="4129088"/>
          <p14:tracePt t="76925" x="10566400" y="4171950"/>
          <p14:tracePt t="76933" x="10566400" y="4213225"/>
          <p14:tracePt t="76939" x="10566400" y="4246563"/>
          <p14:tracePt t="76946" x="10558463" y="4278313"/>
          <p14:tracePt t="76953" x="10558463" y="4303713"/>
          <p14:tracePt t="76960" x="10550525" y="4352925"/>
          <p14:tracePt t="76967" x="10533063" y="4411663"/>
          <p14:tracePt t="76974" x="10525125" y="4478338"/>
          <p14:tracePt t="76980" x="10507663" y="4568825"/>
          <p14:tracePt t="76987" x="10491788" y="4635500"/>
          <p14:tracePt t="76994" x="10483850" y="4735513"/>
          <p14:tracePt t="77001" x="10466388" y="4818063"/>
          <p14:tracePt t="77009" x="10450513" y="4908550"/>
          <p14:tracePt t="77016" x="10433050" y="4975225"/>
          <p14:tracePt t="77022" x="10409238" y="5049838"/>
          <p14:tracePt t="77029" x="10391775" y="5108575"/>
          <p14:tracePt t="77036" x="10367963" y="5175250"/>
          <p14:tracePt t="77043" x="10350500" y="5216525"/>
          <p14:tracePt t="77050" x="10334625" y="5249863"/>
          <p14:tracePt t="77057" x="10317163" y="5281613"/>
          <p14:tracePt t="77063" x="10309225" y="5314950"/>
          <p14:tracePt t="77071" x="10293350" y="5340350"/>
          <p14:tracePt t="77078" x="10283825" y="5357813"/>
          <p14:tracePt t="77084" x="10275888" y="5381625"/>
          <p14:tracePt t="77091" x="10267950" y="5389563"/>
          <p14:tracePt t="77100" x="10267950" y="5399088"/>
          <p14:tracePt t="77105" x="10260013" y="5414963"/>
          <p14:tracePt t="77112" x="10250488" y="5432425"/>
          <p14:tracePt t="77119" x="10242550" y="5448300"/>
          <p14:tracePt t="77126" x="10234613" y="5464175"/>
          <p14:tracePt t="77133" x="10226675" y="5489575"/>
          <p14:tracePt t="77140" x="10218738" y="5497513"/>
          <p14:tracePt t="77147" x="10209213" y="5522913"/>
          <p14:tracePt t="77154" x="10201275" y="5538788"/>
          <p14:tracePt t="77161" x="10193338" y="5556250"/>
          <p14:tracePt t="77167" x="10175875" y="5572125"/>
          <p14:tracePt t="77174" x="10167938" y="5597525"/>
          <p14:tracePt t="77183" x="10160000" y="5622925"/>
          <p14:tracePt t="77189" x="10144125" y="5638800"/>
          <p14:tracePt t="77196" x="10144125" y="5656263"/>
          <p14:tracePt t="77202" x="10134600" y="5672138"/>
          <p14:tracePt t="77210" x="10126663" y="5688013"/>
          <p14:tracePt t="77217" x="10118725" y="5697538"/>
          <p14:tracePt t="77224" x="10110788" y="5713413"/>
          <p14:tracePt t="77231" x="10101263" y="5730875"/>
          <p14:tracePt t="77237" x="10101263" y="5738813"/>
          <p14:tracePt t="77245" x="10093325" y="5746750"/>
          <p14:tracePt t="77251" x="10077450" y="5762625"/>
          <p14:tracePt t="77259" x="10069513" y="5780088"/>
          <p14:tracePt t="77267" x="10044113" y="5788025"/>
          <p14:tracePt t="77272" x="10036175" y="5795963"/>
          <p14:tracePt t="77279" x="10018713" y="5813425"/>
          <p14:tracePt t="77286" x="9994900" y="5821363"/>
          <p14:tracePt t="77293" x="9969500" y="5837238"/>
          <p14:tracePt t="77301" x="9944100" y="5854700"/>
          <p14:tracePt t="77306" x="9928225" y="5862638"/>
          <p14:tracePt t="77313" x="9894888" y="5880100"/>
          <p14:tracePt t="77320" x="9861550" y="5895975"/>
          <p14:tracePt t="77327" x="9828213" y="5903913"/>
          <p14:tracePt t="77334" x="9779000" y="5921375"/>
          <p14:tracePt t="77342" x="9720263" y="5937250"/>
          <p14:tracePt t="77350" x="9637713" y="5962650"/>
          <p14:tracePt t="77355" x="9537700" y="5988050"/>
          <p14:tracePt t="77362" x="9421813" y="6003925"/>
          <p14:tracePt t="77370" x="9313863" y="6019800"/>
          <p14:tracePt t="77376" x="9213850" y="6053138"/>
          <p14:tracePt t="77384" x="9090025" y="6062663"/>
          <p14:tracePt t="77390" x="8948738" y="6086475"/>
          <p14:tracePt t="77397" x="8807450" y="6111875"/>
          <p14:tracePt t="77403" x="8667750" y="6127750"/>
          <p14:tracePt t="77411" x="8559800" y="6145213"/>
          <p14:tracePt t="77418" x="8434388" y="6153150"/>
          <p14:tracePt t="77424" x="8318500" y="6161088"/>
          <p14:tracePt t="77434" x="8210550" y="6186488"/>
          <p14:tracePt t="77438" x="8112125" y="6194425"/>
          <p14:tracePt t="77445" x="8027988" y="6211888"/>
          <p14:tracePt t="77452" x="7945438" y="6211888"/>
          <p14:tracePt t="77460" x="7862888" y="6211888"/>
          <p14:tracePt t="77468" x="7780338" y="6211888"/>
          <p14:tracePt t="77473" x="7705725" y="6211888"/>
          <p14:tracePt t="77480" x="7631113" y="6194425"/>
          <p14:tracePt t="77486" x="7564438" y="6186488"/>
          <p14:tracePt t="77494" x="7505700" y="6178550"/>
          <p14:tracePt t="77501" x="7448550" y="6153150"/>
          <p14:tracePt t="77507" x="7381875" y="6137275"/>
          <p14:tracePt t="77515" x="7323138" y="6119813"/>
          <p14:tracePt t="77521" x="7281863" y="6094413"/>
          <p14:tracePt t="77528" x="7232650" y="6070600"/>
          <p14:tracePt t="77535" x="7165975" y="6037263"/>
          <p14:tracePt t="77542" x="7107238" y="6011863"/>
          <p14:tracePt t="77550" x="7058025" y="5988050"/>
          <p14:tracePt t="77555" x="7024688" y="5970588"/>
          <p14:tracePt t="77563" x="6991350" y="5954713"/>
          <p14:tracePt t="77569" x="6975475" y="5937250"/>
          <p14:tracePt t="77576" x="6958013" y="5921375"/>
          <p14:tracePt t="77584" x="6934200" y="5911850"/>
          <p14:tracePt t="77590" x="6916738" y="5903913"/>
          <p14:tracePt t="77597" x="6908800" y="5888038"/>
          <p14:tracePt t="77604" x="6892925" y="5870575"/>
          <p14:tracePt t="77611" x="6892925" y="5862638"/>
          <p14:tracePt t="77618" x="6883400" y="5837238"/>
          <p14:tracePt t="77625" x="6875463" y="5813425"/>
          <p14:tracePt t="77634" x="6867525" y="5780088"/>
          <p14:tracePt t="77639" x="6859588" y="5746750"/>
          <p14:tracePt t="77646" x="6850063" y="5721350"/>
          <p14:tracePt t="77652" x="6842125" y="5697538"/>
          <p14:tracePt t="77660" x="6842125" y="5656263"/>
          <p14:tracePt t="77668" x="6834188" y="5630863"/>
          <p14:tracePt t="77674" x="6834188" y="5589588"/>
          <p14:tracePt t="77681" x="6834188" y="5564188"/>
          <p14:tracePt t="77687" x="6834188" y="5538788"/>
          <p14:tracePt t="77694" x="6834188" y="5514975"/>
          <p14:tracePt t="77702" x="6834188" y="5489575"/>
          <p14:tracePt t="77708" x="6834188" y="5464175"/>
          <p14:tracePt t="77718" x="6834188" y="5440363"/>
          <p14:tracePt t="77722" x="6834188" y="5414963"/>
          <p14:tracePt t="77730" x="6834188" y="5399088"/>
          <p14:tracePt t="77735" x="6842125" y="5373688"/>
          <p14:tracePt t="77743" x="6850063" y="5340350"/>
          <p14:tracePt t="77751" x="6850063" y="5314950"/>
          <p14:tracePt t="77757" x="6867525" y="5273675"/>
          <p14:tracePt t="77764" x="6875463" y="5232400"/>
          <p14:tracePt t="77770" x="6892925" y="5183188"/>
          <p14:tracePt t="77777" x="6934200" y="5116513"/>
          <p14:tracePt t="77784" x="6975475" y="5083175"/>
          <p14:tracePt t="77802" x="7073900" y="5000625"/>
          <p14:tracePt t="77805" x="7116763" y="4983163"/>
          <p14:tracePt t="77812" x="7150100" y="4975225"/>
          <p14:tracePt t="77819" x="7181850" y="4967288"/>
          <p14:tracePt t="77825" x="7207250" y="4967288"/>
          <p14:tracePt t="77835" x="7232650" y="4967288"/>
          <p14:tracePt t="77839" x="7240588" y="4967288"/>
          <p14:tracePt t="77847" x="7248525" y="4967288"/>
          <p14:tracePt t="77853" x="7256463" y="4975225"/>
          <p14:tracePt t="77868" x="7256463" y="4983163"/>
          <p14:tracePt t="77874" x="7256463" y="4992688"/>
          <p14:tracePt t="77881" x="7256463" y="5000625"/>
          <p14:tracePt t="77888" x="7256463" y="5008563"/>
          <p14:tracePt t="77895" x="7256463" y="5026025"/>
          <p14:tracePt t="77902" x="7256463" y="5033963"/>
          <p14:tracePt t="77909" x="7256463" y="5049838"/>
          <p14:tracePt t="77919" x="7256463" y="5057775"/>
          <p14:tracePt t="77922" x="7256463" y="5075238"/>
          <p14:tracePt t="77930" x="7256463" y="5100638"/>
          <p14:tracePt t="77944" x="7256463" y="5108575"/>
          <p14:tracePt t="77951" x="7256463" y="5116513"/>
          <p14:tracePt t="77957" x="7256463" y="5124450"/>
          <p14:tracePt t="77964" x="7256463" y="5132388"/>
          <p14:tracePt t="77971" x="7256463" y="5141913"/>
          <p14:tracePt t="77985" x="7256463" y="5149850"/>
          <p14:tracePt t="77993" x="7256463" y="5157788"/>
          <p14:tracePt t="78006" x="7256463" y="5165725"/>
          <p14:tracePt t="78019" x="7256463" y="5175250"/>
          <p14:tracePt t="78041" x="7256463" y="51831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ED60-044F-ADB9-2DBC-19FAF43D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FORMATION AND STABILIZATION OF PLAQUE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D46BC-CE6F-4BE4-9EA1-89CFF0E11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23" b="4941"/>
          <a:stretch/>
        </p:blipFill>
        <p:spPr>
          <a:xfrm>
            <a:off x="616584" y="2213386"/>
            <a:ext cx="3772536" cy="3093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814A8-83F3-A938-54EE-700EB2BA0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113"/>
          <a:stretch/>
        </p:blipFill>
        <p:spPr>
          <a:xfrm>
            <a:off x="7983586" y="2213386"/>
            <a:ext cx="4016867" cy="2638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D3DF94-8B14-60A7-73C8-2B0A53F609A7}"/>
              </a:ext>
            </a:extLst>
          </p:cNvPr>
          <p:cNvSpPr txBox="1"/>
          <p:nvPr/>
        </p:nvSpPr>
        <p:spPr>
          <a:xfrm>
            <a:off x="4607476" y="3644907"/>
            <a:ext cx="3233058" cy="230832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7030A0"/>
                </a:solidFill>
              </a:rPr>
              <a:t>Cytokines, metalloproteinases, growth factors, matrix proteins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B9220-F4C4-A1C6-08C5-D08EABD415EF}"/>
              </a:ext>
            </a:extLst>
          </p:cNvPr>
          <p:cNvSpPr txBox="1"/>
          <p:nvPr/>
        </p:nvSpPr>
        <p:spPr>
          <a:xfrm>
            <a:off x="4628214" y="4289315"/>
            <a:ext cx="3116277" cy="369332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7030A0"/>
                </a:solidFill>
              </a:rPr>
              <a:t>Phenotypic change in SMC which synthesizes collagen, elastin and </a:t>
            </a:r>
            <a:r>
              <a:rPr lang="en-US" sz="900" b="1" dirty="0" err="1">
                <a:solidFill>
                  <a:srgbClr val="7030A0"/>
                </a:solidFill>
              </a:rPr>
              <a:t>mucopolysacharides</a:t>
            </a:r>
            <a:r>
              <a:rPr lang="en-US" sz="900" b="1" dirty="0">
                <a:solidFill>
                  <a:srgbClr val="7030A0"/>
                </a:solidFill>
              </a:rPr>
              <a:t> forming extracellular matrix</a:t>
            </a:r>
            <a:endParaRPr lang="en-US" sz="1050" b="1" dirty="0">
              <a:solidFill>
                <a:srgbClr val="7030A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B9AF6F2-8E22-2C0F-81D4-833820E6F02F}"/>
              </a:ext>
            </a:extLst>
          </p:cNvPr>
          <p:cNvSpPr/>
          <p:nvPr/>
        </p:nvSpPr>
        <p:spPr>
          <a:xfrm>
            <a:off x="4464424" y="4023360"/>
            <a:ext cx="3519162" cy="118334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FC479-FFAB-4CAC-844C-C974BEE00377}"/>
              </a:ext>
            </a:extLst>
          </p:cNvPr>
          <p:cNvSpPr txBox="1"/>
          <p:nvPr/>
        </p:nvSpPr>
        <p:spPr>
          <a:xfrm>
            <a:off x="8236293" y="2263717"/>
            <a:ext cx="3511451" cy="430887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Produces fibrous cap which stabilizes the plaque converting fatty streak into atheroma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CA11A1B-76E4-6258-A94B-A4BE40860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3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5"/>
    </mc:Choice>
    <mc:Fallback xmlns="">
      <p:transition spd="slow" advTm="53705"/>
    </mc:Fallback>
  </mc:AlternateContent>
  <p:extLst>
    <p:ext uri="{3A86A75C-4F4B-4683-9AE1-C65F6400EC91}">
      <p14:laserTraceLst xmlns:p14="http://schemas.microsoft.com/office/powerpoint/2010/main">
        <p14:tracePtLst>
          <p14:tracePt t="1436" x="7215188" y="5183188"/>
          <p14:tracePt t="1443" x="7158038" y="5175250"/>
          <p14:tracePt t="1450" x="7099300" y="5157788"/>
          <p14:tracePt t="1458" x="7016750" y="5141913"/>
          <p14:tracePt t="1464" x="6934200" y="5116513"/>
          <p14:tracePt t="1471" x="6842125" y="5100638"/>
          <p14:tracePt t="1478" x="6759575" y="5075238"/>
          <p14:tracePt t="1486" x="6659563" y="5049838"/>
          <p14:tracePt t="1491" x="6577013" y="5033963"/>
          <p14:tracePt t="1498" x="6518275" y="5026025"/>
          <p14:tracePt t="1505" x="6469063" y="5026025"/>
          <p14:tracePt t="1512" x="6427788" y="5026025"/>
          <p14:tracePt t="1519" x="6411913" y="5026025"/>
          <p14:tracePt t="1526" x="6394450" y="5026025"/>
          <p14:tracePt t="1533" x="6378575" y="5026025"/>
          <p14:tracePt t="1540" x="6369050" y="5026025"/>
          <p14:tracePt t="1547" x="6353175" y="5016500"/>
          <p14:tracePt t="1553" x="6337300" y="5016500"/>
          <p14:tracePt t="1561" x="6327775" y="5016500"/>
          <p14:tracePt t="1570" x="6303963" y="5016500"/>
          <p14:tracePt t="1574" x="6278563" y="5008563"/>
          <p14:tracePt t="1581" x="6253163" y="5008563"/>
          <p14:tracePt t="1588" x="6229350" y="5000625"/>
          <p14:tracePt t="1595" x="6196013" y="5000625"/>
          <p14:tracePt t="1603" x="6170613" y="5000625"/>
          <p14:tracePt t="1619" x="6121400" y="4992688"/>
          <p14:tracePt t="1623" x="6088063" y="4992688"/>
          <p14:tracePt t="1630" x="6080125" y="4992688"/>
          <p14:tracePt t="1638" x="6054725" y="4983163"/>
          <p14:tracePt t="1644" x="6037263" y="4983163"/>
          <p14:tracePt t="1653" x="6021388" y="4975225"/>
          <p14:tracePt t="1658" x="6005513" y="4975225"/>
          <p14:tracePt t="1665" x="5980113" y="4967288"/>
          <p14:tracePt t="1672" x="5972175" y="4959350"/>
          <p14:tracePt t="1678" x="5946775" y="4951413"/>
          <p14:tracePt t="1686" x="5921375" y="4941888"/>
          <p14:tracePt t="1692" x="5888038" y="4933950"/>
          <p14:tracePt t="1699" x="5854700" y="4918075"/>
          <p14:tracePt t="1706" x="5822950" y="4900613"/>
          <p14:tracePt t="1713" x="5789613" y="4876800"/>
          <p14:tracePt t="1720" x="5764213" y="4867275"/>
          <p14:tracePt t="1727" x="5738813" y="4851400"/>
          <p14:tracePt t="1733" x="5705475" y="4843463"/>
          <p14:tracePt t="1741" x="5689600" y="4826000"/>
          <p14:tracePt t="1748" x="5656263" y="4810125"/>
          <p14:tracePt t="1754" x="5630863" y="4792663"/>
          <p14:tracePt t="1761" x="5607050" y="4784725"/>
          <p14:tracePt t="1769" x="5581650" y="4759325"/>
          <p14:tracePt t="1775" x="5556250" y="4743450"/>
          <p14:tracePt t="1782" x="5524500" y="4727575"/>
          <p14:tracePt t="1789" x="5507038" y="4718050"/>
          <p14:tracePt t="1796" x="5481638" y="4702175"/>
          <p14:tracePt t="1803" x="5448300" y="4684713"/>
          <p14:tracePt t="1810" x="5416550" y="4668838"/>
          <p14:tracePt t="1819" x="5391150" y="4651375"/>
          <p14:tracePt t="1824" x="5357813" y="4627563"/>
          <p14:tracePt t="1831" x="5332413" y="4619625"/>
          <p14:tracePt t="1837" x="5308600" y="4602163"/>
          <p14:tracePt t="1844" x="5283200" y="4594225"/>
          <p14:tracePt t="1853" x="5275263" y="4586288"/>
          <p14:tracePt t="1858" x="5257800" y="4568825"/>
          <p14:tracePt t="1865" x="5241925" y="4560888"/>
          <p14:tracePt t="1872" x="5224463" y="4552950"/>
          <p14:tracePt t="1879" x="5216525" y="4545013"/>
          <p14:tracePt t="1886" x="5208588" y="4535488"/>
          <p14:tracePt t="1893" x="5200650" y="4527550"/>
          <p14:tracePt t="1900" x="5200650" y="4519613"/>
          <p14:tracePt t="1907" x="5192713" y="4511675"/>
          <p14:tracePt t="1913" x="5192713" y="4502150"/>
          <p14:tracePt t="1920" x="5183188" y="4494213"/>
          <p14:tracePt t="1936" x="5183188" y="4486275"/>
          <p14:tracePt t="1941" x="5175250" y="4478338"/>
          <p14:tracePt t="1948" x="5175250" y="4470400"/>
          <p14:tracePt t="1955" x="5175250" y="4460875"/>
          <p14:tracePt t="1962" x="5175250" y="4452938"/>
          <p14:tracePt t="1969" x="5175250" y="4445000"/>
          <p14:tracePt t="1976" x="5175250" y="4437063"/>
          <p14:tracePt t="1983" x="5175250" y="4427538"/>
          <p14:tracePt t="1990" x="5175250" y="4411663"/>
          <p14:tracePt t="1997" x="5167313" y="4386263"/>
          <p14:tracePt t="2004" x="5167313" y="4370388"/>
          <p14:tracePt t="2011" x="5167313" y="4337050"/>
          <p14:tracePt t="2020" x="5167313" y="4311650"/>
          <p14:tracePt t="2026" x="5167313" y="4287838"/>
          <p14:tracePt t="2032" x="5167313" y="4262438"/>
          <p14:tracePt t="2039" x="5167313" y="4237038"/>
          <p14:tracePt t="2047" x="5167313" y="4213225"/>
          <p14:tracePt t="2054" x="5167313" y="4187825"/>
          <p14:tracePt t="2060" x="5167313" y="4162425"/>
          <p14:tracePt t="2069" x="5167313" y="4138613"/>
          <p14:tracePt t="2074" x="5175250" y="4129088"/>
          <p14:tracePt t="2081" x="5175250" y="4105275"/>
          <p14:tracePt t="2087" x="5183188" y="4087813"/>
          <p14:tracePt t="2094" x="5192713" y="4071938"/>
          <p14:tracePt t="2103" x="5200650" y="4064000"/>
          <p14:tracePt t="2108" x="5208588" y="4046538"/>
          <p14:tracePt t="2122" x="5216525" y="4038600"/>
          <p14:tracePt t="2129" x="5233988" y="4030663"/>
          <p14:tracePt t="2143" x="5241925" y="4021138"/>
          <p14:tracePt t="2150" x="5249863" y="4021138"/>
          <p14:tracePt t="2156" x="5257800" y="4021138"/>
          <p14:tracePt t="2171" x="5267325" y="4013200"/>
          <p14:tracePt t="2177" x="5275263" y="4013200"/>
          <p14:tracePt t="2187" x="5283200" y="4013200"/>
          <p14:tracePt t="2191" x="5291138" y="4013200"/>
          <p14:tracePt t="2198" x="5299075" y="4013200"/>
          <p14:tracePt t="2212" x="5316538" y="4013200"/>
          <p14:tracePt t="2221" x="5324475" y="4013200"/>
          <p14:tracePt t="2233" x="5332413" y="4013200"/>
          <p14:tracePt t="2240" x="5349875" y="4013200"/>
          <p14:tracePt t="2254" x="5357813" y="4013200"/>
          <p14:tracePt t="2261" x="5365750" y="4013200"/>
          <p14:tracePt t="2274" x="5383213" y="4021138"/>
          <p14:tracePt t="2281" x="5391150" y="4021138"/>
          <p14:tracePt t="2288" x="5399088" y="4021138"/>
          <p14:tracePt t="2304" x="5416550" y="4021138"/>
          <p14:tracePt t="2309" x="5424488" y="4021138"/>
          <p14:tracePt t="2317" x="5424488" y="4030663"/>
          <p14:tracePt t="2323" x="5440363" y="4030663"/>
          <p14:tracePt t="2330" x="5440363" y="4038600"/>
          <p14:tracePt t="2337" x="5448300" y="4038600"/>
          <p14:tracePt t="2344" x="5457825" y="4038600"/>
          <p14:tracePt t="2357" x="5465763" y="4038600"/>
          <p14:tracePt t="2371" x="5473700" y="4038600"/>
          <p14:tracePt t="2378" x="5481638" y="4038600"/>
          <p14:tracePt t="2406" x="5491163" y="4038600"/>
          <p14:tracePt t="2420" x="5499100" y="4038600"/>
          <p14:tracePt t="2435" x="5507038" y="4038600"/>
          <p14:tracePt t="2454" x="5507038" y="4046538"/>
          <p14:tracePt t="2475" x="5514975" y="4046538"/>
          <p14:tracePt t="2483" x="5524500" y="4046538"/>
          <p14:tracePt t="2497" x="5532438" y="4046538"/>
          <p14:tracePt t="2504" x="5540375" y="4046538"/>
          <p14:tracePt t="2510" x="5548313" y="4046538"/>
          <p14:tracePt t="2523" x="5565775" y="4046538"/>
          <p14:tracePt t="2531" x="5573713" y="4046538"/>
          <p14:tracePt t="2545" x="5581650" y="4046538"/>
          <p14:tracePt t="2553" x="5589588" y="4046538"/>
          <p14:tracePt t="2572" x="5599113" y="4046538"/>
          <p14:tracePt t="2588" x="5607050" y="4046538"/>
          <p14:tracePt t="2614" x="5614988" y="4046538"/>
          <p14:tracePt t="2636" x="5622925" y="4046538"/>
          <p14:tracePt t="2648" x="5630863" y="4046538"/>
          <p14:tracePt t="3065" x="5640388" y="4046538"/>
          <p14:tracePt t="3072" x="5648325" y="4046538"/>
          <p14:tracePt t="3087" x="5656263" y="4046538"/>
          <p14:tracePt t="3093" x="5664200" y="4046538"/>
          <p14:tracePt t="3114" x="5673725" y="4046538"/>
          <p14:tracePt t="3142" x="5673725" y="4054475"/>
          <p14:tracePt t="3149" x="5664200" y="4071938"/>
          <p14:tracePt t="3157" x="5630863" y="4113213"/>
          <p14:tracePt t="3163" x="5581650" y="4162425"/>
          <p14:tracePt t="3170" x="5499100" y="4213225"/>
          <p14:tracePt t="3176" x="5399088" y="4287838"/>
          <p14:tracePt t="3184" x="5267325" y="4352925"/>
          <p14:tracePt t="3192" x="5149850" y="4403725"/>
          <p14:tracePt t="3197" x="5051425" y="4437063"/>
          <p14:tracePt t="3204" x="4951413" y="4452938"/>
          <p14:tracePt t="3211" x="4851400" y="4478338"/>
          <p14:tracePt t="3218" x="4752975" y="4502150"/>
          <p14:tracePt t="3226" x="4627563" y="4511675"/>
          <p14:tracePt t="3233" x="4519613" y="4519613"/>
          <p14:tracePt t="3241" x="4421188" y="4519613"/>
          <p14:tracePt t="3247" x="4321175" y="4535488"/>
          <p14:tracePt t="3254" x="4229100" y="4545013"/>
          <p14:tracePt t="3260" x="4154488" y="4552950"/>
          <p14:tracePt t="3267" x="4079875" y="4568825"/>
          <p14:tracePt t="3275" x="4022725" y="4576763"/>
          <p14:tracePt t="3282" x="3981450" y="4576763"/>
          <p14:tracePt t="3288" x="3940175" y="4586288"/>
          <p14:tracePt t="3294" x="3898900" y="4586288"/>
          <p14:tracePt t="3303" x="3865563" y="4586288"/>
          <p14:tracePt t="3309" x="3832225" y="4586288"/>
          <p14:tracePt t="3316" x="3790950" y="4586288"/>
          <p14:tracePt t="3325" x="3748088" y="4586288"/>
          <p14:tracePt t="3330" x="3690938" y="4576763"/>
          <p14:tracePt t="3338" x="3632200" y="4560888"/>
          <p14:tracePt t="3343" x="3590925" y="4560888"/>
          <p14:tracePt t="3351" x="3541713" y="4552950"/>
          <p14:tracePt t="3360" x="3508375" y="4545013"/>
          <p14:tracePt t="3364" x="3492500" y="4535488"/>
          <p14:tracePt t="3371" x="3475038" y="4535488"/>
          <p14:tracePt t="3378" x="3459163" y="4535488"/>
          <p14:tracePt t="3386" x="3459163" y="4527550"/>
          <p14:tracePt t="3392" x="3441700" y="4527550"/>
          <p14:tracePt t="3399" x="3433763" y="4519613"/>
          <p14:tracePt t="3408" x="3433763" y="4511675"/>
          <p14:tracePt t="3413" x="3425825" y="4511675"/>
          <p14:tracePt t="3421" x="3425825" y="4502150"/>
          <p14:tracePt t="3426" x="3416300" y="4494213"/>
          <p14:tracePt t="3441" x="3416300" y="4486275"/>
          <p14:tracePt t="3448" x="3408363" y="4470400"/>
          <p14:tracePt t="3461" x="3408363" y="4460875"/>
          <p14:tracePt t="3468" x="3408363" y="4452938"/>
          <p14:tracePt t="3475" x="3408363" y="4445000"/>
          <p14:tracePt t="3491" x="3408363" y="4437063"/>
          <p14:tracePt t="3496" x="3408363" y="4427538"/>
          <p14:tracePt t="3517" x="3408363" y="4419600"/>
          <p14:tracePt t="3525" x="3408363" y="4411663"/>
          <p14:tracePt t="3531" x="3408363" y="4403725"/>
          <p14:tracePt t="3544" x="3408363" y="4395788"/>
          <p14:tracePt t="3559" x="3408363" y="4386263"/>
          <p14:tracePt t="3566" x="3408363" y="4378325"/>
          <p14:tracePt t="3575" x="3408363" y="4370388"/>
          <p14:tracePt t="3579" x="3408363" y="4362450"/>
          <p14:tracePt t="3593" x="3408363" y="4352925"/>
          <p14:tracePt t="3601" x="3408363" y="4344988"/>
          <p14:tracePt t="3635" x="3408363" y="4337050"/>
          <p14:tracePt t="3649" x="3408363" y="4329113"/>
          <p14:tracePt t="4162" x="3416300" y="4329113"/>
          <p14:tracePt t="4176" x="3425825" y="4329113"/>
          <p14:tracePt t="4210" x="3433763" y="4329113"/>
          <p14:tracePt t="4231" x="3441700" y="4329113"/>
          <p14:tracePt t="4245" x="3441700" y="4337050"/>
          <p14:tracePt t="4258" x="3449638" y="4337050"/>
          <p14:tracePt t="4272" x="3459163" y="4337050"/>
          <p14:tracePt t="4279" x="3467100" y="4337050"/>
          <p14:tracePt t="4287" x="3475038" y="4337050"/>
          <p14:tracePt t="4293" x="3500438" y="4344988"/>
          <p14:tracePt t="4300" x="3508375" y="4344988"/>
          <p14:tracePt t="4306" x="3541713" y="4344988"/>
          <p14:tracePt t="4314" x="3567113" y="4344988"/>
          <p14:tracePt t="4321" x="3582988" y="4344988"/>
          <p14:tracePt t="4328" x="3616325" y="4344988"/>
          <p14:tracePt t="4337" x="3649663" y="4344988"/>
          <p14:tracePt t="4341" x="3683000" y="4344988"/>
          <p14:tracePt t="4348" x="3724275" y="4337050"/>
          <p14:tracePt t="4355" x="3765550" y="4329113"/>
          <p14:tracePt t="4362" x="3822700" y="4321175"/>
          <p14:tracePt t="4372" x="3881438" y="4311650"/>
          <p14:tracePt t="4376" x="3956050" y="4287838"/>
          <p14:tracePt t="4383" x="4014788" y="4278313"/>
          <p14:tracePt t="4390" x="4097338" y="4254500"/>
          <p14:tracePt t="4397" x="4179888" y="4246563"/>
          <p14:tracePt t="4404" x="4271963" y="4237038"/>
          <p14:tracePt t="4412" x="4362450" y="4229100"/>
          <p14:tracePt t="4418" x="4462463" y="4213225"/>
          <p14:tracePt t="4424" x="4545013" y="4203700"/>
          <p14:tracePt t="4432" x="4635500" y="4203700"/>
          <p14:tracePt t="4439" x="4702175" y="4203700"/>
          <p14:tracePt t="4446" x="4768850" y="4203700"/>
          <p14:tracePt t="4454" x="4827588" y="4203700"/>
          <p14:tracePt t="4459" x="4902200" y="4203700"/>
          <p14:tracePt t="4466" x="4951413" y="4203700"/>
          <p14:tracePt t="4473" x="5010150" y="4203700"/>
          <p14:tracePt t="4481" x="5067300" y="4213225"/>
          <p14:tracePt t="4488" x="5126038" y="4221163"/>
          <p14:tracePt t="4494" x="5175250" y="4246563"/>
          <p14:tracePt t="4502" x="5224463" y="4262438"/>
          <p14:tracePt t="4508" x="5283200" y="4270375"/>
          <p14:tracePt t="4516" x="5341938" y="4278313"/>
          <p14:tracePt t="4523" x="5399088" y="4287838"/>
          <p14:tracePt t="4530" x="5440363" y="4311650"/>
          <p14:tracePt t="4539" x="5473700" y="4321175"/>
          <p14:tracePt t="4543" x="5499100" y="4329113"/>
          <p14:tracePt t="4550" x="5514975" y="4329113"/>
          <p14:tracePt t="4557" x="5524500" y="4337050"/>
          <p14:tracePt t="4565" x="5532438" y="4344988"/>
          <p14:tracePt t="4578" x="5540375" y="4344988"/>
          <p14:tracePt t="4605" x="5548313" y="4344988"/>
          <p14:tracePt t="4814" x="5532438" y="4337050"/>
          <p14:tracePt t="4820" x="5524500" y="4329113"/>
          <p14:tracePt t="4827" x="5507038" y="4321175"/>
          <p14:tracePt t="4834" x="5507038" y="4311650"/>
          <p14:tracePt t="4840" x="5491163" y="4303713"/>
          <p14:tracePt t="4848" x="5481638" y="4303713"/>
          <p14:tracePt t="4856" x="5481638" y="4295775"/>
          <p14:tracePt t="4862" x="5465763" y="4287838"/>
          <p14:tracePt t="4869" x="5457825" y="4278313"/>
          <p14:tracePt t="4876" x="5448300" y="4270375"/>
          <p14:tracePt t="4882" x="5432425" y="4262438"/>
          <p14:tracePt t="4890" x="5416550" y="4254500"/>
          <p14:tracePt t="4898" x="5399088" y="4246563"/>
          <p14:tracePt t="4906" x="5391150" y="4229100"/>
          <p14:tracePt t="4910" x="5383213" y="4229100"/>
          <p14:tracePt t="4918" x="5373688" y="4229100"/>
          <p14:tracePt t="4924" x="5365750" y="4221163"/>
          <p14:tracePt t="4931" x="5357813" y="4213225"/>
          <p14:tracePt t="4939" x="5349875" y="4203700"/>
          <p14:tracePt t="4952" x="5341938" y="4195763"/>
          <p14:tracePt t="4959" x="5324475" y="4195763"/>
          <p14:tracePt t="4966" x="5316538" y="4179888"/>
          <p14:tracePt t="4973" x="5308600" y="4171950"/>
          <p14:tracePt t="4980" x="5291138" y="4171950"/>
          <p14:tracePt t="4987" x="5275263" y="4162425"/>
          <p14:tracePt t="4993" x="5275263" y="4154488"/>
          <p14:tracePt t="5000" x="5257800" y="4146550"/>
          <p14:tracePt t="5007" x="5241925" y="4138613"/>
          <p14:tracePt t="5023" x="5233988" y="4138613"/>
          <p14:tracePt t="5028" x="5224463" y="4129088"/>
          <p14:tracePt t="5041" x="5216525" y="4121150"/>
          <p14:tracePt t="5048" x="5208588" y="4121150"/>
          <p14:tracePt t="5056" x="5200650" y="4121150"/>
          <p14:tracePt t="5062" x="5200650" y="4113213"/>
          <p14:tracePt t="5082" x="5192713" y="4113213"/>
          <p14:tracePt t="5097" x="5183188" y="4105275"/>
          <p14:tracePt t="5110" x="5183188" y="4097338"/>
          <p14:tracePt t="5117" x="5175250" y="4097338"/>
          <p14:tracePt t="5124" x="5167313" y="4087813"/>
          <p14:tracePt t="5131" x="5159375" y="4087813"/>
          <p14:tracePt t="5139" x="5149850" y="4079875"/>
          <p14:tracePt t="5146" x="5141913" y="4071938"/>
          <p14:tracePt t="5153" x="5133975" y="4064000"/>
          <p14:tracePt t="5160" x="5126038" y="4054475"/>
          <p14:tracePt t="5167" x="5118100" y="4046538"/>
          <p14:tracePt t="5174" x="5108575" y="4038600"/>
          <p14:tracePt t="5181" x="5100638" y="4038600"/>
          <p14:tracePt t="5188" x="5100638" y="4030663"/>
          <p14:tracePt t="5194" x="5092700" y="4021138"/>
          <p14:tracePt t="5201" x="5084763" y="4021138"/>
          <p14:tracePt t="5208" x="5084763" y="4013200"/>
          <p14:tracePt t="5222" x="5084763" y="4005263"/>
          <p14:tracePt t="5229" x="5075238" y="4005263"/>
          <p14:tracePt t="5243" x="5067300" y="4005263"/>
          <p14:tracePt t="5256" x="5067300" y="3997325"/>
          <p14:tracePt t="5272" x="5067300" y="3989388"/>
          <p14:tracePt t="5334" x="5059363" y="3989388"/>
          <p14:tracePt t="5425" x="5059363" y="3979863"/>
          <p14:tracePt t="5543" x="5051425" y="3979863"/>
          <p14:tracePt t="6051" x="5067300" y="3979863"/>
          <p14:tracePt t="6060" x="5100638" y="3971925"/>
          <p14:tracePt t="6065" x="5149850" y="3946525"/>
          <p14:tracePt t="6072" x="5175250" y="3938588"/>
          <p14:tracePt t="6078" x="5208588" y="3930650"/>
          <p14:tracePt t="6086" x="5224463" y="3930650"/>
          <p14:tracePt t="6094" x="5241925" y="3930650"/>
          <p14:tracePt t="6100" x="5257800" y="3930650"/>
          <p14:tracePt t="6106" x="5267325" y="3930650"/>
          <p14:tracePt t="6113" x="5283200" y="3930650"/>
          <p14:tracePt t="6120" x="5291138" y="3930650"/>
          <p14:tracePt t="6127" x="5308600" y="3930650"/>
          <p14:tracePt t="6135" x="5316538" y="3930650"/>
          <p14:tracePt t="6142" x="5332413" y="3930650"/>
          <p14:tracePt t="6147" x="5349875" y="3930650"/>
          <p14:tracePt t="6155" x="5365750" y="3930650"/>
          <p14:tracePt t="6161" x="5383213" y="3930650"/>
          <p14:tracePt t="6168" x="5407025" y="3930650"/>
          <p14:tracePt t="6176" x="5416550" y="3930650"/>
          <p14:tracePt t="6182" x="5440363" y="3930650"/>
          <p14:tracePt t="6189" x="5457825" y="3930650"/>
          <p14:tracePt t="6196" x="5465763" y="3930650"/>
          <p14:tracePt t="6203" x="5473700" y="3930650"/>
          <p14:tracePt t="6210" x="5481638" y="3930650"/>
          <p14:tracePt t="6227" x="5491163" y="3930650"/>
          <p14:tracePt t="6231" x="5499100" y="3930650"/>
          <p14:tracePt t="6238" x="5507038" y="3930650"/>
          <p14:tracePt t="6245" x="5514975" y="3930650"/>
          <p14:tracePt t="6252" x="5524500" y="3930650"/>
          <p14:tracePt t="6260" x="5532438" y="3930650"/>
          <p14:tracePt t="6273" x="5548313" y="3930650"/>
          <p14:tracePt t="6279" x="5556250" y="3930650"/>
          <p14:tracePt t="6287" x="5581650" y="3938588"/>
          <p14:tracePt t="6294" x="5607050" y="3946525"/>
          <p14:tracePt t="6301" x="5622925" y="3946525"/>
          <p14:tracePt t="6310" x="5648325" y="3956050"/>
          <p14:tracePt t="6314" x="5664200" y="3956050"/>
          <p14:tracePt t="6321" x="5673725" y="3956050"/>
          <p14:tracePt t="6328" x="5681663" y="3956050"/>
          <p14:tracePt t="6335" x="5697538" y="3956050"/>
          <p14:tracePt t="6348" x="5705475" y="3956050"/>
          <p14:tracePt t="6356" x="5722938" y="3956050"/>
          <p14:tracePt t="6376" x="5730875" y="3956050"/>
          <p14:tracePt t="6384" x="5738813" y="3956050"/>
          <p14:tracePt t="6405" x="5748338" y="3956050"/>
          <p14:tracePt t="6411" x="5756275" y="3956050"/>
          <p14:tracePt t="6418" x="5764213" y="3956050"/>
          <p14:tracePt t="6439" x="5780088" y="3946525"/>
          <p14:tracePt t="6445" x="5789613" y="3946525"/>
          <p14:tracePt t="6460" x="5805488" y="3946525"/>
          <p14:tracePt t="6473" x="5813425" y="3946525"/>
          <p14:tracePt t="6487" x="5822950" y="3946525"/>
          <p14:tracePt t="6494" x="5830888" y="3946525"/>
          <p14:tracePt t="6515" x="5838825" y="3946525"/>
          <p14:tracePt t="6536" x="5846763" y="3946525"/>
          <p14:tracePt t="6993" x="5888038" y="3946525"/>
          <p14:tracePt t="7000" x="5962650" y="3946525"/>
          <p14:tracePt t="7006" x="6013450" y="3946525"/>
          <p14:tracePt t="7014" x="6070600" y="3946525"/>
          <p14:tracePt t="7020" x="6129338" y="3946525"/>
          <p14:tracePt t="7028" x="6170613" y="3946525"/>
          <p14:tracePt t="7035" x="6211888" y="3946525"/>
          <p14:tracePt t="7042" x="6261100" y="3946525"/>
          <p14:tracePt t="7050" x="6286500" y="3946525"/>
          <p14:tracePt t="7057" x="6319838" y="3946525"/>
          <p14:tracePt t="7063" x="6353175" y="3946525"/>
          <p14:tracePt t="7069" x="6369050" y="3946525"/>
          <p14:tracePt t="7078" x="6394450" y="3946525"/>
          <p14:tracePt t="7084" x="6419850" y="3946525"/>
          <p14:tracePt t="7090" x="6427788" y="3946525"/>
          <p14:tracePt t="7097" x="6453188" y="3946525"/>
          <p14:tracePt t="7104" x="6469063" y="3946525"/>
          <p14:tracePt t="7111" x="6486525" y="3946525"/>
          <p14:tracePt t="7118" x="6502400" y="3946525"/>
          <p14:tracePt t="7125" x="6510338" y="3946525"/>
          <p14:tracePt t="7134" x="6535738" y="3946525"/>
          <p14:tracePt t="7139" x="6551613" y="3946525"/>
          <p14:tracePt t="7146" x="6569075" y="3946525"/>
          <p14:tracePt t="7152" x="6584950" y="3946525"/>
          <p14:tracePt t="7160" x="6610350" y="3946525"/>
          <p14:tracePt t="7167" x="6618288" y="3946525"/>
          <p14:tracePt t="7174" x="6643688" y="3946525"/>
          <p14:tracePt t="7181" x="6659563" y="3946525"/>
          <p14:tracePt t="7187" x="6677025" y="3946525"/>
          <p14:tracePt t="7195" x="6692900" y="3946525"/>
          <p14:tracePt t="7201" x="6700838" y="3946525"/>
          <p14:tracePt t="7208" x="6718300" y="3938588"/>
          <p14:tracePt t="7218" x="6743700" y="3938588"/>
          <p14:tracePt t="7222" x="6751638" y="3938588"/>
          <p14:tracePt t="7229" x="6767513" y="3938588"/>
          <p14:tracePt t="7236" x="6784975" y="3938588"/>
          <p14:tracePt t="7244" x="6784975" y="3930650"/>
          <p14:tracePt t="7251" x="6792913" y="3930650"/>
          <p14:tracePt t="7258" x="6800850" y="3930650"/>
          <p14:tracePt t="7270" x="6808788" y="3930650"/>
          <p14:tracePt t="7278" x="6818313" y="3930650"/>
          <p14:tracePt t="7284" x="6826250" y="3930650"/>
          <p14:tracePt t="7313" x="6834188" y="3930650"/>
          <p14:tracePt t="7327" x="6842125" y="3930650"/>
          <p14:tracePt t="7451" x="6842125" y="3922713"/>
          <p14:tracePt t="8512" x="6859588" y="3922713"/>
          <p14:tracePt t="8518" x="6883400" y="3922713"/>
          <p14:tracePt t="8525" x="6916738" y="3922713"/>
          <p14:tracePt t="8532" x="6942138" y="3922713"/>
          <p14:tracePt t="8539" x="6983413" y="3922713"/>
          <p14:tracePt t="8546" x="7008813" y="3922713"/>
          <p14:tracePt t="8555" x="7042150" y="3922713"/>
          <p14:tracePt t="8559" x="7065963" y="3922713"/>
          <p14:tracePt t="8566" x="7091363" y="3922713"/>
          <p14:tracePt t="8573" x="7116763" y="3930650"/>
          <p14:tracePt t="8581" x="7150100" y="3930650"/>
          <p14:tracePt t="8588" x="7165975" y="3930650"/>
          <p14:tracePt t="8594" x="7181850" y="3930650"/>
          <p14:tracePt t="8602" x="7199313" y="3930650"/>
          <p14:tracePt t="8607" x="7215188" y="3930650"/>
          <p14:tracePt t="8616" x="7232650" y="3930650"/>
          <p14:tracePt t="8622" x="7240588" y="3930650"/>
          <p14:tracePt t="8629" x="7248525" y="3930650"/>
          <p14:tracePt t="8638" x="7256463" y="3930650"/>
          <p14:tracePt t="8642" x="7265988" y="3930650"/>
          <p14:tracePt t="8656" x="7273925" y="3930650"/>
          <p14:tracePt t="8663" x="7281863" y="3930650"/>
          <p14:tracePt t="8685" x="7289800" y="3930650"/>
          <p14:tracePt t="8698" x="7299325" y="3930650"/>
          <p14:tracePt t="8719" x="7307263" y="3930650"/>
          <p14:tracePt t="8725" x="7315200" y="3930650"/>
          <p14:tracePt t="8733" x="7331075" y="3930650"/>
          <p14:tracePt t="8739" x="7364413" y="3930650"/>
          <p14:tracePt t="8747" x="7397750" y="3930650"/>
          <p14:tracePt t="8755" x="7439025" y="3930650"/>
          <p14:tracePt t="8760" x="7472363" y="3930650"/>
          <p14:tracePt t="8767" x="7505700" y="3930650"/>
          <p14:tracePt t="8774" x="7531100" y="3930650"/>
          <p14:tracePt t="8781" x="7546975" y="3930650"/>
          <p14:tracePt t="8788" x="7556500" y="3930650"/>
          <p14:tracePt t="8795" x="7564438" y="3922713"/>
          <p14:tracePt t="8802" x="7572375" y="3922713"/>
          <p14:tracePt t="8816" x="7580313" y="3922713"/>
          <p14:tracePt t="8851" x="7588250" y="3922713"/>
          <p14:tracePt t="10535" x="7564438" y="3922713"/>
          <p14:tracePt t="10541" x="7523163" y="3922713"/>
          <p14:tracePt t="10548" x="7489825" y="3930650"/>
          <p14:tracePt t="10555" x="7439025" y="3946525"/>
          <p14:tracePt t="10562" x="7397750" y="3956050"/>
          <p14:tracePt t="10569" x="7340600" y="3963988"/>
          <p14:tracePt t="10576" x="7281863" y="3971925"/>
          <p14:tracePt t="10583" x="7199313" y="3989388"/>
          <p14:tracePt t="10592" x="7140575" y="4005263"/>
          <p14:tracePt t="10597" x="7065963" y="4013200"/>
          <p14:tracePt t="10608" x="6991350" y="4030663"/>
          <p14:tracePt t="10610" x="6924675" y="4046538"/>
          <p14:tracePt t="10617" x="6834188" y="4054475"/>
          <p14:tracePt t="10626" x="6751638" y="4079875"/>
          <p14:tracePt t="10631" x="6635750" y="4105275"/>
          <p14:tracePt t="10638" x="6535738" y="4138613"/>
          <p14:tracePt t="10645" x="6427788" y="4154488"/>
          <p14:tracePt t="10651" x="6327775" y="4187825"/>
          <p14:tracePt t="10659" x="6211888" y="4213225"/>
          <p14:tracePt t="10665" x="6111875" y="4237038"/>
          <p14:tracePt t="10674" x="6013450" y="4254500"/>
          <p14:tracePt t="10680" x="5913438" y="4278313"/>
          <p14:tracePt t="10687" x="5813425" y="4303713"/>
          <p14:tracePt t="10693" x="5730875" y="4311650"/>
          <p14:tracePt t="10700" x="5648325" y="4337050"/>
          <p14:tracePt t="10708" x="5573713" y="4344988"/>
          <p14:tracePt t="10714" x="5514975" y="4352925"/>
          <p14:tracePt t="10722" x="5457825" y="4370388"/>
          <p14:tracePt t="10728" x="5416550" y="4386263"/>
          <p14:tracePt t="10735" x="5365750" y="4403725"/>
          <p14:tracePt t="10742" x="5316538" y="4411663"/>
          <p14:tracePt t="10748" x="5291138" y="4419600"/>
          <p14:tracePt t="10758" x="5257800" y="4427538"/>
          <p14:tracePt t="10762" x="5233988" y="4445000"/>
          <p14:tracePt t="10770" x="5208588" y="4445000"/>
          <p14:tracePt t="10777" x="5192713" y="4452938"/>
          <p14:tracePt t="10784" x="5159375" y="4470400"/>
          <p14:tracePt t="10793" x="5133975" y="4478338"/>
          <p14:tracePt t="10798" x="5118100" y="4486275"/>
          <p14:tracePt t="10804" x="5100638" y="4494213"/>
          <p14:tracePt t="10811" x="5092700" y="4502150"/>
          <p14:tracePt t="10818" x="5067300" y="4511675"/>
          <p14:tracePt t="10826" x="5041900" y="4527550"/>
          <p14:tracePt t="10833" x="5018088" y="4527550"/>
          <p14:tracePt t="10839" x="5000625" y="4535488"/>
          <p14:tracePt t="10846" x="4984750" y="4545013"/>
          <p14:tracePt t="10852" x="4959350" y="4552950"/>
          <p14:tracePt t="10860" x="4943475" y="4552950"/>
          <p14:tracePt t="10867" x="4926013" y="4560888"/>
          <p14:tracePt t="10875" x="4910138" y="4560888"/>
          <p14:tracePt t="10881" x="4892675" y="4568825"/>
          <p14:tracePt t="10887" x="4892675" y="4576763"/>
          <p14:tracePt t="10894" x="4876800" y="4576763"/>
          <p14:tracePt t="10901" x="4868863" y="4576763"/>
          <p14:tracePt t="10909" x="4868863" y="4586288"/>
          <p14:tracePt t="10923" x="4860925" y="4586288"/>
          <p14:tracePt t="10929" x="4851400" y="4586288"/>
          <p14:tracePt t="10942" x="4843463" y="4594225"/>
          <p14:tracePt t="10950" x="4835525" y="4594225"/>
          <p14:tracePt t="10958" x="4835525" y="4602163"/>
          <p14:tracePt t="10963" x="4827588" y="4602163"/>
          <p14:tracePt t="10970" x="4818063" y="4602163"/>
          <p14:tracePt t="10977" x="4810125" y="4602163"/>
          <p14:tracePt t="10984" x="4802188" y="4602163"/>
          <p14:tracePt t="10992" x="4794250" y="4610100"/>
          <p14:tracePt t="10998" x="4786313" y="4610100"/>
          <p14:tracePt t="11006" x="4776788" y="4619625"/>
          <p14:tracePt t="11019" x="4768850" y="4627563"/>
          <p14:tracePt t="11026" x="4760913" y="4627563"/>
          <p14:tracePt t="11042" x="4752975" y="4627563"/>
          <p14:tracePt t="11054" x="4743450" y="4627563"/>
          <p14:tracePt t="11088" x="4735513" y="4627563"/>
          <p14:tracePt t="11310" x="4743450" y="4627563"/>
          <p14:tracePt t="11325" x="4752975" y="4627563"/>
          <p14:tracePt t="11345" x="4760913" y="4627563"/>
          <p14:tracePt t="11367" x="4768850" y="4619625"/>
          <p14:tracePt t="11374" x="4776788" y="4619625"/>
          <p14:tracePt t="11393" x="4786313" y="4619625"/>
          <p14:tracePt t="11401" x="4794250" y="4619625"/>
          <p14:tracePt t="11415" x="4802188" y="4619625"/>
          <p14:tracePt t="11428" x="4810125" y="4619625"/>
          <p14:tracePt t="11442" x="4818063" y="4619625"/>
          <p14:tracePt t="11477" x="4827588" y="4619625"/>
          <p14:tracePt t="11484" x="4827588" y="4610100"/>
          <p14:tracePt t="11491" x="4835525" y="4610100"/>
          <p14:tracePt t="11498" x="4835525" y="4602163"/>
          <p14:tracePt t="11504" x="4843463" y="4602163"/>
          <p14:tracePt t="11511" x="4851400" y="4602163"/>
          <p14:tracePt t="11519" x="4851400" y="4594225"/>
          <p14:tracePt t="11525" x="4860925" y="4594225"/>
          <p14:tracePt t="11532" x="4876800" y="4594225"/>
          <p14:tracePt t="11548" x="4884738" y="4594225"/>
          <p14:tracePt t="11555" x="4892675" y="4594225"/>
          <p14:tracePt t="11560" x="4902200" y="4594225"/>
          <p14:tracePt t="11576" x="4910138" y="4594225"/>
          <p14:tracePt t="11608" x="4918075" y="4594225"/>
          <p14:tracePt t="11630" x="4926013" y="4594225"/>
          <p14:tracePt t="11644" x="4935538" y="4594225"/>
          <p14:tracePt t="11651" x="4943475" y="4586288"/>
          <p14:tracePt t="11665" x="4951413" y="4576763"/>
          <p14:tracePt t="11673" x="4959350" y="4576763"/>
          <p14:tracePt t="11679" x="4976813" y="4568825"/>
          <p14:tracePt t="11686" x="4984750" y="4568825"/>
          <p14:tracePt t="11692" x="4992688" y="4568825"/>
          <p14:tracePt t="11700" x="5010150" y="4568825"/>
          <p14:tracePt t="11709" x="5018088" y="4568825"/>
          <p14:tracePt t="11713" x="5026025" y="4560888"/>
          <p14:tracePt t="11727" x="5033963" y="4560888"/>
          <p14:tracePt t="11734" x="5041900" y="4560888"/>
          <p14:tracePt t="11748" x="5041900" y="4552950"/>
          <p14:tracePt t="11755" x="5051425" y="4552950"/>
          <p14:tracePt t="11768" x="5059363" y="4552950"/>
          <p14:tracePt t="11791" x="5067300" y="4552950"/>
          <p14:tracePt t="11804" x="5075238" y="4545013"/>
          <p14:tracePt t="11810" x="5084763" y="4545013"/>
          <p14:tracePt t="11818" x="5092700" y="4545013"/>
          <p14:tracePt t="11826" x="5108575" y="4545013"/>
          <p14:tracePt t="11831" x="5118100" y="4545013"/>
          <p14:tracePt t="11838" x="5133975" y="4545013"/>
          <p14:tracePt t="11844" x="5149850" y="4535488"/>
          <p14:tracePt t="11852" x="5159375" y="4535488"/>
          <p14:tracePt t="11858" x="5167313" y="4527550"/>
          <p14:tracePt t="11866" x="5183188" y="4527550"/>
          <p14:tracePt t="11880" x="5200650" y="4527550"/>
          <p14:tracePt t="11893" x="5216525" y="4519613"/>
          <p14:tracePt t="11909" x="5224463" y="4519613"/>
          <p14:tracePt t="11914" x="5233988" y="4519613"/>
          <p14:tracePt t="11922" x="5249863" y="4519613"/>
          <p14:tracePt t="11927" x="5267325" y="4519613"/>
          <p14:tracePt t="11935" x="5275263" y="4519613"/>
          <p14:tracePt t="11943" x="5291138" y="4519613"/>
          <p14:tracePt t="11948" x="5316538" y="4519613"/>
          <p14:tracePt t="11955" x="5332413" y="4519613"/>
          <p14:tracePt t="11962" x="5349875" y="4519613"/>
          <p14:tracePt t="11969" x="5365750" y="4519613"/>
          <p14:tracePt t="11976" x="5373688" y="4519613"/>
          <p14:tracePt t="11983" x="5391150" y="4519613"/>
          <p14:tracePt t="11992" x="5399088" y="4519613"/>
          <p14:tracePt t="11997" x="5407025" y="4519613"/>
          <p14:tracePt t="12004" x="5424488" y="4519613"/>
          <p14:tracePt t="12011" x="5432425" y="4519613"/>
          <p14:tracePt t="12018" x="5440363" y="4527550"/>
          <p14:tracePt t="12026" x="5448300" y="4527550"/>
          <p14:tracePt t="12032" x="5457825" y="4527550"/>
          <p14:tracePt t="12039" x="5473700" y="4527550"/>
          <p14:tracePt t="12052" x="5491163" y="4535488"/>
          <p14:tracePt t="12060" x="5499100" y="4535488"/>
          <p14:tracePt t="12067" x="5514975" y="4545013"/>
          <p14:tracePt t="12076" x="5532438" y="4545013"/>
          <p14:tracePt t="12080" x="5540375" y="4545013"/>
          <p14:tracePt t="12087" x="5556250" y="4552950"/>
          <p14:tracePt t="12094" x="5573713" y="4552950"/>
          <p14:tracePt t="12102" x="5581650" y="4560888"/>
          <p14:tracePt t="12109" x="5599113" y="4560888"/>
          <p14:tracePt t="12115" x="5614988" y="4568825"/>
          <p14:tracePt t="12122" x="5622925" y="4568825"/>
          <p14:tracePt t="12128" x="5640388" y="4568825"/>
          <p14:tracePt t="12136" x="5648325" y="4568825"/>
          <p14:tracePt t="12150" x="5664200" y="4568825"/>
          <p14:tracePt t="12159" x="5664200" y="4576763"/>
          <p14:tracePt t="12163" x="5673725" y="4576763"/>
          <p14:tracePt t="12177" x="5681663" y="4576763"/>
          <p14:tracePt t="12184" x="5689600" y="4576763"/>
          <p14:tracePt t="12198" x="5697538" y="4576763"/>
          <p14:tracePt t="12205" x="5705475" y="4586288"/>
          <p14:tracePt t="12212" x="5715000" y="4586288"/>
          <p14:tracePt t="12218" x="5722938" y="4586288"/>
          <p14:tracePt t="12226" x="5730875" y="4586288"/>
          <p14:tracePt t="12242" x="5738813" y="4586288"/>
          <p14:tracePt t="12246" x="5756275" y="4586288"/>
          <p14:tracePt t="12260" x="5780088" y="4586288"/>
          <p14:tracePt t="12267" x="5797550" y="4586288"/>
          <p14:tracePt t="12276" x="5813425" y="4586288"/>
          <p14:tracePt t="12281" x="5838825" y="4586288"/>
          <p14:tracePt t="12288" x="5864225" y="4576763"/>
          <p14:tracePt t="12294" x="5880100" y="4576763"/>
          <p14:tracePt t="12302" x="5897563" y="4568825"/>
          <p14:tracePt t="12309" x="5921375" y="4568825"/>
          <p14:tracePt t="12317" x="5930900" y="4560888"/>
          <p14:tracePt t="12323" x="5946775" y="4552950"/>
          <p14:tracePt t="12329" x="5962650" y="4552950"/>
          <p14:tracePt t="12336" x="5972175" y="4552950"/>
          <p14:tracePt t="12343" x="5988050" y="4552950"/>
          <p14:tracePt t="12350" x="6005513" y="4545013"/>
          <p14:tracePt t="12359" x="6021388" y="4535488"/>
          <p14:tracePt t="12364" x="6037263" y="4535488"/>
          <p14:tracePt t="12371" x="6054725" y="4527550"/>
          <p14:tracePt t="12377" x="6062663" y="4527550"/>
          <p14:tracePt t="12386" x="6070600" y="4519613"/>
          <p14:tracePt t="12392" x="6080125" y="4519613"/>
          <p14:tracePt t="12399" x="6080125" y="4511675"/>
          <p14:tracePt t="12407" x="6088063" y="4511675"/>
          <p14:tracePt t="12412" x="6096000" y="4511675"/>
          <p14:tracePt t="12426" x="6103938" y="4511675"/>
          <p14:tracePt t="12461" x="6111875" y="4511675"/>
          <p14:tracePt t="12476" x="6121400" y="4511675"/>
          <p14:tracePt t="12933" x="6129338" y="4511675"/>
          <p14:tracePt t="12938" x="6137275" y="4511675"/>
          <p14:tracePt t="12946" x="6145213" y="4511675"/>
          <p14:tracePt t="12960" x="6162675" y="4511675"/>
          <p14:tracePt t="12967" x="6170613" y="4511675"/>
          <p14:tracePt t="12980" x="6178550" y="4511675"/>
          <p14:tracePt t="12988" x="6186488" y="4511675"/>
          <p14:tracePt t="13008" x="6196013" y="4511675"/>
          <p14:tracePt t="13029" x="6203950" y="4511675"/>
          <p14:tracePt t="13042" x="6211888" y="4511675"/>
          <p14:tracePt t="15060" x="6219825" y="4511675"/>
          <p14:tracePt t="15080" x="6229350" y="4511675"/>
          <p14:tracePt t="15094" x="6229350" y="4502150"/>
          <p14:tracePt t="15108" x="6229350" y="4494213"/>
          <p14:tracePt t="15219" x="6229350" y="4486275"/>
          <p14:tracePt t="15233" x="6229350" y="4478338"/>
          <p14:tracePt t="15239" x="6229350" y="4470400"/>
          <p14:tracePt t="15253" x="6229350" y="4460875"/>
          <p14:tracePt t="15274" x="6229350" y="4452938"/>
          <p14:tracePt t="15302" x="6229350" y="4445000"/>
          <p14:tracePt t="15392" x="6229350" y="4437063"/>
          <p14:tracePt t="16478" x="6245225" y="4437063"/>
          <p14:tracePt t="16487" x="6286500" y="4445000"/>
          <p14:tracePt t="16493" x="6319838" y="4460875"/>
          <p14:tracePt t="16499" x="6345238" y="4470400"/>
          <p14:tracePt t="16506" x="6378575" y="4486275"/>
          <p14:tracePt t="16514" x="6402388" y="4502150"/>
          <p14:tracePt t="16520" x="6435725" y="4511675"/>
          <p14:tracePt t="16527" x="6469063" y="4527550"/>
          <p14:tracePt t="16534" x="6502400" y="4535488"/>
          <p14:tracePt t="16542" x="6535738" y="4552950"/>
          <p14:tracePt t="16549" x="6561138" y="4560888"/>
          <p14:tracePt t="16555" x="6584950" y="4568825"/>
          <p14:tracePt t="16564" x="6618288" y="4576763"/>
          <p14:tracePt t="16568" x="6643688" y="4586288"/>
          <p14:tracePt t="16576" x="6677025" y="4594225"/>
          <p14:tracePt t="16582" x="6710363" y="4594225"/>
          <p14:tracePt t="16590" x="6726238" y="4602163"/>
          <p14:tracePt t="16597" x="6751638" y="4602163"/>
          <p14:tracePt t="16604" x="6775450" y="4610100"/>
          <p14:tracePt t="16612" x="6808788" y="4610100"/>
          <p14:tracePt t="16617" x="6826250" y="4610100"/>
          <p14:tracePt t="16625" x="6850063" y="4610100"/>
          <p14:tracePt t="16631" x="6875463" y="4610100"/>
          <p14:tracePt t="16638" x="6892925" y="4619625"/>
          <p14:tracePt t="16646" x="6916738" y="4619625"/>
          <p14:tracePt t="16652" x="6942138" y="4619625"/>
          <p14:tracePt t="16659" x="6958013" y="4619625"/>
          <p14:tracePt t="16666" x="6983413" y="4619625"/>
          <p14:tracePt t="16672" x="7008813" y="4619625"/>
          <p14:tracePt t="16680" x="7024688" y="4619625"/>
          <p14:tracePt t="16687" x="7058025" y="4627563"/>
          <p14:tracePt t="16694" x="7091363" y="4627563"/>
          <p14:tracePt t="16700" x="7124700" y="4635500"/>
          <p14:tracePt t="16708" x="7140575" y="4635500"/>
          <p14:tracePt t="16713" x="7173913" y="4643438"/>
          <p14:tracePt t="16722" x="7199313" y="4643438"/>
          <p14:tracePt t="16729" x="7224713" y="4643438"/>
          <p14:tracePt t="16734" x="7240588" y="4643438"/>
          <p14:tracePt t="16742" x="7256463" y="4643438"/>
          <p14:tracePt t="16748" x="7265988" y="4643438"/>
          <p14:tracePt t="16763" x="7273925" y="4643438"/>
          <p14:tracePt t="16770" x="7281863" y="4643438"/>
          <p14:tracePt t="16783" x="7289800" y="4643438"/>
          <p14:tracePt t="16791" x="7299325" y="4643438"/>
          <p14:tracePt t="16813" x="7307263" y="4643438"/>
          <p14:tracePt t="16839" x="7315200" y="4643438"/>
          <p14:tracePt t="16847" x="7323138" y="4643438"/>
          <p14:tracePt t="16859" x="7331075" y="4643438"/>
          <p14:tracePt t="16866" x="7340600" y="4643438"/>
          <p14:tracePt t="16873" x="7348538" y="4643438"/>
          <p14:tracePt t="16880" x="7356475" y="4643438"/>
          <p14:tracePt t="16887" x="7364413" y="4635500"/>
          <p14:tracePt t="16897" x="7373938" y="4635500"/>
          <p14:tracePt t="16901" x="7381875" y="4635500"/>
          <p14:tracePt t="16908" x="7381875" y="4627563"/>
          <p14:tracePt t="16915" x="7389813" y="4627563"/>
          <p14:tracePt t="16930" x="7397750" y="4627563"/>
          <p14:tracePt t="16943" x="7405688" y="4619625"/>
          <p14:tracePt t="16957" x="7415213" y="4610100"/>
          <p14:tracePt t="17075" x="7423150" y="4602163"/>
          <p14:tracePt t="17081" x="7423150" y="4586288"/>
          <p14:tracePt t="17088" x="7423150" y="4576763"/>
          <p14:tracePt t="17097" x="7423150" y="4568825"/>
          <p14:tracePt t="17102" x="7431088" y="4552950"/>
          <p14:tracePt t="17115" x="7431088" y="4545013"/>
          <p14:tracePt t="17123" x="7431088" y="4535488"/>
          <p14:tracePt t="17137" x="7431088" y="4527550"/>
          <p14:tracePt t="17144" x="7431088" y="4519613"/>
          <p14:tracePt t="17164" x="7431088" y="4511675"/>
          <p14:tracePt t="17192" x="7431088" y="4502150"/>
          <p14:tracePt t="17456" x="7381875" y="4545013"/>
          <p14:tracePt t="17463" x="7299325" y="4610100"/>
          <p14:tracePt t="17468" x="7224713" y="4668838"/>
          <p14:tracePt t="17476" x="7150100" y="4710113"/>
          <p14:tracePt t="17482" x="7073900" y="4759325"/>
          <p14:tracePt t="17490" x="6983413" y="4792663"/>
          <p14:tracePt t="17497" x="6900863" y="4843463"/>
          <p14:tracePt t="17504" x="6808788" y="4859338"/>
          <p14:tracePt t="17510" x="6726238" y="4884738"/>
          <p14:tracePt t="17517" x="6643688" y="4900613"/>
          <p14:tracePt t="17525" x="6543675" y="4918075"/>
          <p14:tracePt t="17531" x="6461125" y="4926013"/>
          <p14:tracePt t="17538" x="6361113" y="4926013"/>
          <p14:tracePt t="17547" x="6261100" y="4926013"/>
          <p14:tracePt t="17551" x="6178550" y="4926013"/>
          <p14:tracePt t="17559" x="6111875" y="4926013"/>
          <p14:tracePt t="17565" x="6046788" y="4926013"/>
          <p14:tracePt t="17573" x="5988050" y="4926013"/>
          <p14:tracePt t="17580" x="5946775" y="4926013"/>
          <p14:tracePt t="17586" x="5897563" y="4926013"/>
          <p14:tracePt t="17594" x="5854700" y="4926013"/>
          <p14:tracePt t="17600" x="5830888" y="4926013"/>
          <p14:tracePt t="17615" x="5738813" y="4926013"/>
          <p14:tracePt t="17622" x="5715000" y="4926013"/>
          <p14:tracePt t="17631" x="5681663" y="4918075"/>
          <p14:tracePt t="17635" x="5648325" y="4918075"/>
          <p14:tracePt t="17641" x="5614988" y="4918075"/>
          <p14:tracePt t="17649" x="5599113" y="4918075"/>
          <p14:tracePt t="17656" x="5573713" y="4918075"/>
          <p14:tracePt t="17663" x="5548313" y="4918075"/>
          <p14:tracePt t="17670" x="5532438" y="4918075"/>
          <p14:tracePt t="17677" x="5514975" y="4918075"/>
          <p14:tracePt t="17683" x="5491163" y="4918075"/>
          <p14:tracePt t="17691" x="5481638" y="4918075"/>
          <p14:tracePt t="17697" x="5473700" y="4918075"/>
          <p14:tracePt t="17705" x="5465763" y="4918075"/>
          <p14:tracePt t="17714" x="5457825" y="4918075"/>
          <p14:tracePt t="17725" x="5448300" y="4918075"/>
          <p14:tracePt t="17731" x="5440363" y="4918075"/>
          <p14:tracePt t="17747" x="5432425" y="4918075"/>
          <p14:tracePt t="17753" x="5416550" y="4918075"/>
          <p14:tracePt t="17766" x="5399088" y="4918075"/>
          <p14:tracePt t="17773" x="5365750" y="4918075"/>
          <p14:tracePt t="17780" x="5349875" y="4918075"/>
          <p14:tracePt t="17787" x="5324475" y="4918075"/>
          <p14:tracePt t="17794" x="5299075" y="4918075"/>
          <p14:tracePt t="17801" x="5283200" y="4908550"/>
          <p14:tracePt t="17808" x="5257800" y="4908550"/>
          <p14:tracePt t="17815" x="5233988" y="4900613"/>
          <p14:tracePt t="17823" x="5224463" y="4900613"/>
          <p14:tracePt t="17830" x="5216525" y="4900613"/>
          <p14:tracePt t="17836" x="5208588" y="4892675"/>
          <p14:tracePt t="17843" x="5200650" y="4892675"/>
          <p14:tracePt t="17858" x="5183188" y="4892675"/>
          <p14:tracePt t="17864" x="5167313" y="4884738"/>
          <p14:tracePt t="17870" x="5149850" y="4867275"/>
          <p14:tracePt t="17877" x="5126038" y="4859338"/>
          <p14:tracePt t="17884" x="5108575" y="4851400"/>
          <p14:tracePt t="17892" x="5092700" y="4843463"/>
          <p14:tracePt t="17899" x="5084763" y="4843463"/>
          <p14:tracePt t="17905" x="5067300" y="4843463"/>
          <p14:tracePt t="17914" x="5051425" y="4833938"/>
          <p14:tracePt t="17918" x="5041900" y="4833938"/>
          <p14:tracePt t="17926" x="5026025" y="4833938"/>
          <p14:tracePt t="17932" x="5018088" y="4826000"/>
          <p14:tracePt t="17940" x="5010150" y="4818063"/>
          <p14:tracePt t="17948" x="4992688" y="4810125"/>
          <p14:tracePt t="17954" x="4984750" y="4802188"/>
          <p14:tracePt t="17960" x="4976813" y="4802188"/>
          <p14:tracePt t="17967" x="4967288" y="4802188"/>
          <p14:tracePt t="17974" x="4959350" y="4792663"/>
          <p14:tracePt t="17988" x="4951413" y="4792663"/>
          <p14:tracePt t="17997" x="4951413" y="4784725"/>
          <p14:tracePt t="18001" x="4943475" y="4784725"/>
          <p14:tracePt t="18029" x="4943475" y="4776788"/>
          <p14:tracePt t="18037" x="4935538" y="4776788"/>
          <p14:tracePt t="18044" x="4935538" y="4768850"/>
          <p14:tracePt t="18050" x="4926013" y="4768850"/>
          <p14:tracePt t="18058" x="4926013" y="4759325"/>
          <p14:tracePt t="18501" x="4926013" y="4751388"/>
          <p14:tracePt t="18507" x="4935538" y="4751388"/>
          <p14:tracePt t="18514" x="4943475" y="4751388"/>
          <p14:tracePt t="18522" x="4951413" y="4751388"/>
          <p14:tracePt t="18536" x="4959350" y="4751388"/>
          <p14:tracePt t="18549" x="4967288" y="4751388"/>
          <p14:tracePt t="18558" x="4967288" y="4743450"/>
          <p14:tracePt t="18562" x="4976813" y="4743450"/>
          <p14:tracePt t="18583" x="4984750" y="4743450"/>
          <p14:tracePt t="18590" x="5000625" y="4743450"/>
          <p14:tracePt t="18607" x="5010150" y="4743450"/>
          <p14:tracePt t="18611" x="5018088" y="4743450"/>
          <p14:tracePt t="18618" x="5026025" y="4743450"/>
          <p14:tracePt t="18625" x="5041900" y="4743450"/>
          <p14:tracePt t="18631" x="5051425" y="4743450"/>
          <p14:tracePt t="18640" x="5059363" y="4743450"/>
          <p14:tracePt t="18646" x="5067300" y="4743450"/>
          <p14:tracePt t="18659" x="5084763" y="4735513"/>
          <p14:tracePt t="18675" x="5092700" y="4727575"/>
          <p14:tracePt t="18687" x="5100638" y="4727575"/>
          <p14:tracePt t="18694" x="5108575" y="4727575"/>
          <p14:tracePt t="18702" x="5118100" y="4727575"/>
          <p14:tracePt t="18708" x="5126038" y="4727575"/>
          <p14:tracePt t="18715" x="5141913" y="4727575"/>
          <p14:tracePt t="18725" x="5175250" y="4727575"/>
          <p14:tracePt t="18728" x="5192713" y="4727575"/>
          <p14:tracePt t="18736" x="5216525" y="4727575"/>
          <p14:tracePt t="18742" x="5241925" y="4727575"/>
          <p14:tracePt t="18750" x="5267325" y="4727575"/>
          <p14:tracePt t="18758" x="5291138" y="4735513"/>
          <p14:tracePt t="18764" x="5316538" y="4735513"/>
          <p14:tracePt t="18771" x="5349875" y="4743450"/>
          <p14:tracePt t="18777" x="5365750" y="4743450"/>
          <p14:tracePt t="18784" x="5391150" y="4743450"/>
          <p14:tracePt t="18791" x="5416550" y="4743450"/>
          <p14:tracePt t="18798" x="5432425" y="4743450"/>
          <p14:tracePt t="18808" x="5457825" y="4743450"/>
          <p14:tracePt t="18812" x="5473700" y="4743450"/>
          <p14:tracePt t="18819" x="5491163" y="4743450"/>
          <p14:tracePt t="18825" x="5514975" y="4743450"/>
          <p14:tracePt t="18840" x="5556250" y="4751388"/>
          <p14:tracePt t="18847" x="5581650" y="4751388"/>
          <p14:tracePt t="18853" x="5607050" y="4759325"/>
          <p14:tracePt t="18860" x="5630863" y="4759325"/>
          <p14:tracePt t="18867" x="5656263" y="4759325"/>
          <p14:tracePt t="18874" x="5681663" y="4759325"/>
          <p14:tracePt t="18881" x="5697538" y="4759325"/>
          <p14:tracePt t="18888" x="5722938" y="4759325"/>
          <p14:tracePt t="18895" x="5738813" y="4759325"/>
          <p14:tracePt t="18903" x="5748338" y="4759325"/>
          <p14:tracePt t="18908" x="5764213" y="4759325"/>
          <p14:tracePt t="18916" x="5780088" y="4768850"/>
          <p14:tracePt t="18924" x="5789613" y="4768850"/>
          <p14:tracePt t="18930" x="5797550" y="4768850"/>
          <p14:tracePt t="18937" x="5805488" y="4768850"/>
          <p14:tracePt t="18951" x="5813425" y="4768850"/>
          <p14:tracePt t="18960" x="5822950" y="4768850"/>
          <p14:tracePt t="18965" x="5830888" y="4768850"/>
          <p14:tracePt t="18973" x="5838825" y="4768850"/>
          <p14:tracePt t="18978" x="5846763" y="4768850"/>
          <p14:tracePt t="18986" x="5854700" y="4768850"/>
          <p14:tracePt t="18992" x="5872163" y="4768850"/>
          <p14:tracePt t="18999" x="5880100" y="4768850"/>
          <p14:tracePt t="19008" x="5897563" y="4768850"/>
          <p14:tracePt t="19013" x="5913438" y="4768850"/>
          <p14:tracePt t="19020" x="5921375" y="4768850"/>
          <p14:tracePt t="19026" x="5938838" y="4768850"/>
          <p14:tracePt t="19034" x="5946775" y="4768850"/>
          <p14:tracePt t="19047" x="5954713" y="4768850"/>
          <p14:tracePt t="19056" x="5962650" y="4768850"/>
          <p14:tracePt t="19068" x="5972175" y="4768850"/>
          <p14:tracePt t="19075" x="5980113" y="4768850"/>
          <p14:tracePt t="19091" x="5988050" y="4768850"/>
          <p14:tracePt t="19123" x="5995988" y="4768850"/>
          <p14:tracePt t="22479" x="6005513" y="4768850"/>
          <p14:tracePt t="22488" x="6013450" y="4768850"/>
          <p14:tracePt t="22492" x="6029325" y="4768850"/>
          <p14:tracePt t="22500" x="6037263" y="4768850"/>
          <p14:tracePt t="22506" x="6046788" y="4759325"/>
          <p14:tracePt t="22514" x="6062663" y="4751388"/>
          <p14:tracePt t="22521" x="6070600" y="4751388"/>
          <p14:tracePt t="22532" x="6080125" y="4751388"/>
          <p14:tracePt t="22533" x="6088063" y="4743450"/>
          <p14:tracePt t="22541" x="6096000" y="4743450"/>
          <p14:tracePt t="22554" x="6103938" y="4743450"/>
          <p14:tracePt t="22562" x="6111875" y="4735513"/>
          <p14:tracePt t="22583" x="6121400" y="4735513"/>
          <p14:tracePt t="22597" x="6129338" y="4735513"/>
          <p14:tracePt t="22620" x="6137275" y="4735513"/>
          <p14:tracePt t="23408" x="6137275" y="4727575"/>
          <p14:tracePt t="23469" x="6145213" y="4727575"/>
          <p14:tracePt t="23483" x="6154738" y="4727575"/>
          <p14:tracePt t="23822" x="6203950" y="4718050"/>
          <p14:tracePt t="23829" x="6261100" y="4710113"/>
          <p14:tracePt t="23836" x="6319838" y="4702175"/>
          <p14:tracePt t="23844" x="6394450" y="4676775"/>
          <p14:tracePt t="23850" x="6453188" y="4668838"/>
          <p14:tracePt t="23859" x="6502400" y="4651375"/>
          <p14:tracePt t="23863" x="6561138" y="4643438"/>
          <p14:tracePt t="23871" x="6618288" y="4635500"/>
          <p14:tracePt t="23877" x="6659563" y="4627563"/>
          <p14:tracePt t="23884" x="6718300" y="4610100"/>
          <p14:tracePt t="23892" x="6767513" y="4602163"/>
          <p14:tracePt t="23901" x="6800850" y="4594225"/>
          <p14:tracePt t="23905" x="6834188" y="4586288"/>
          <p14:tracePt t="23913" x="6850063" y="4576763"/>
          <p14:tracePt t="23918" x="6875463" y="4576763"/>
          <p14:tracePt t="23927" x="6900863" y="4576763"/>
          <p14:tracePt t="23934" x="6908800" y="4568825"/>
          <p14:tracePt t="23940" x="6924675" y="4560888"/>
          <p14:tracePt t="23947" x="6950075" y="4552950"/>
          <p14:tracePt t="23953" x="6967538" y="4545013"/>
          <p14:tracePt t="23960" x="6975475" y="4535488"/>
          <p14:tracePt t="23968" x="6999288" y="4535488"/>
          <p14:tracePt t="23975" x="7016750" y="4527550"/>
          <p14:tracePt t="23983" x="7032625" y="4511675"/>
          <p14:tracePt t="23988" x="7050088" y="4511675"/>
          <p14:tracePt t="23996" x="7073900" y="4502150"/>
          <p14:tracePt t="24002" x="7091363" y="4494213"/>
          <p14:tracePt t="24009" x="7107238" y="4478338"/>
          <p14:tracePt t="24017" x="7124700" y="4470400"/>
          <p14:tracePt t="24023" x="7150100" y="4460875"/>
          <p14:tracePt t="24030" x="7165975" y="4452938"/>
          <p14:tracePt t="24036" x="7173913" y="4452938"/>
          <p14:tracePt t="24044" x="7191375" y="4445000"/>
          <p14:tracePt t="24051" x="7207250" y="4437063"/>
          <p14:tracePt t="24067" x="7207250" y="4427538"/>
          <p14:tracePt t="24071" x="7215188" y="4427538"/>
          <p14:tracePt t="24078" x="7215188" y="4419600"/>
          <p14:tracePt t="24093" x="7224713" y="4419600"/>
          <p14:tracePt t="24106" x="7232650" y="4419600"/>
          <p14:tracePt t="24141" x="7240588" y="4419600"/>
          <p14:tracePt t="24148" x="7248525" y="4419600"/>
          <p14:tracePt t="24175" x="7256463" y="4419600"/>
          <p14:tracePt t="24189" x="7265988" y="4419600"/>
          <p14:tracePt t="24210" x="7273925" y="4419600"/>
          <p14:tracePt t="24321" x="7265988" y="4419600"/>
          <p14:tracePt t="24328" x="7256463" y="4419600"/>
          <p14:tracePt t="24340" x="7232650" y="4427538"/>
          <p14:tracePt t="24341" x="7199313" y="4445000"/>
          <p14:tracePt t="24350" x="7132638" y="4478338"/>
          <p14:tracePt t="24355" x="7073900" y="4494213"/>
          <p14:tracePt t="24363" x="7016750" y="4527550"/>
          <p14:tracePt t="24369" x="6924675" y="4545013"/>
          <p14:tracePt t="24376" x="6826250" y="4576763"/>
          <p14:tracePt t="24384" x="6743700" y="4602163"/>
          <p14:tracePt t="24390" x="6659563" y="4627563"/>
          <p14:tracePt t="24401" x="6584950" y="4635500"/>
          <p14:tracePt t="24403" x="6527800" y="4643438"/>
          <p14:tracePt t="24411" x="6461125" y="4643438"/>
          <p14:tracePt t="24418" x="6386513" y="4651375"/>
          <p14:tracePt t="24425" x="6327775" y="4651375"/>
          <p14:tracePt t="24434" x="6245225" y="4651375"/>
          <p14:tracePt t="24438" x="6178550" y="4651375"/>
          <p14:tracePt t="24445" x="6103938" y="4651375"/>
          <p14:tracePt t="24452" x="6037263" y="4651375"/>
          <p14:tracePt t="24459" x="5972175" y="4651375"/>
          <p14:tracePt t="24467" x="5913438" y="4651375"/>
          <p14:tracePt t="24473" x="5854700" y="4651375"/>
          <p14:tracePt t="24480" x="5789613" y="4651375"/>
          <p14:tracePt t="24487" x="5715000" y="4651375"/>
          <p14:tracePt t="24494" x="5640388" y="4643438"/>
          <p14:tracePt t="24500" x="5573713" y="4643438"/>
          <p14:tracePt t="24507" x="5507038" y="4643438"/>
          <p14:tracePt t="24517" x="5432425" y="4643438"/>
          <p14:tracePt t="24521" x="5373688" y="4635500"/>
          <p14:tracePt t="24528" x="5316538" y="4635500"/>
          <p14:tracePt t="24536" x="5267325" y="4635500"/>
          <p14:tracePt t="24543" x="5224463" y="4635500"/>
          <p14:tracePt t="24550" x="5175250" y="4635500"/>
          <p14:tracePt t="24560" x="5141913" y="4635500"/>
          <p14:tracePt t="24567" x="5118100" y="4635500"/>
          <p14:tracePt t="24570" x="5092700" y="4635500"/>
          <p14:tracePt t="24578" x="5059363" y="4643438"/>
          <p14:tracePt t="24584" x="5041900" y="4643438"/>
          <p14:tracePt t="24592" x="5026025" y="4643438"/>
          <p14:tracePt t="24601" x="5010150" y="4643438"/>
          <p14:tracePt t="24606" x="5000625" y="4643438"/>
          <p14:tracePt t="24613" x="4976813" y="4643438"/>
          <p14:tracePt t="24619" x="4959350" y="4643438"/>
          <p14:tracePt t="24626" x="4943475" y="4643438"/>
          <p14:tracePt t="24635" x="4918075" y="4651375"/>
          <p14:tracePt t="24642" x="4892675" y="4651375"/>
          <p14:tracePt t="24648" x="4876800" y="4651375"/>
          <p14:tracePt t="24655" x="4851400" y="4651375"/>
          <p14:tracePt t="24662" x="4827588" y="4651375"/>
          <p14:tracePt t="24676" x="4818063" y="4651375"/>
          <p14:tracePt t="24684" x="4810125" y="4651375"/>
          <p14:tracePt t="24697" x="4802188" y="4651375"/>
          <p14:tracePt t="24704" x="4802188" y="4660900"/>
          <p14:tracePt t="24710" x="4794250" y="4660900"/>
          <p14:tracePt t="24724" x="4786313" y="4660900"/>
          <p14:tracePt t="24772" x="4794250" y="4660900"/>
          <p14:tracePt t="24780" x="4802188" y="4660900"/>
          <p14:tracePt t="24786" x="4827588" y="4660900"/>
          <p14:tracePt t="24794" x="4843463" y="4660900"/>
          <p14:tracePt t="24800" x="4860925" y="4660900"/>
          <p14:tracePt t="24808" x="4884738" y="4668838"/>
          <p14:tracePt t="24817" x="4902200" y="4668838"/>
          <p14:tracePt t="24821" x="4918075" y="4668838"/>
          <p14:tracePt t="24828" x="4935538" y="4668838"/>
          <p14:tracePt t="24835" x="4943475" y="4668838"/>
          <p14:tracePt t="24842" x="4951413" y="4676775"/>
          <p14:tracePt t="24850" x="4967288" y="4676775"/>
          <p14:tracePt t="24856" x="4976813" y="4676775"/>
          <p14:tracePt t="24863" x="4984750" y="4676775"/>
          <p14:tracePt t="24869" x="4992688" y="4676775"/>
          <p14:tracePt t="24877" x="5000625" y="4676775"/>
          <p14:tracePt t="24884" x="5018088" y="4676775"/>
          <p14:tracePt t="24890" x="5041900" y="4676775"/>
          <p14:tracePt t="24900" x="5067300" y="4676775"/>
          <p14:tracePt t="24903" x="5100638" y="4676775"/>
          <p14:tracePt t="24911" x="5133975" y="4668838"/>
          <p14:tracePt t="24917" x="5175250" y="4660900"/>
          <p14:tracePt t="24925" x="5249863" y="4651375"/>
          <p14:tracePt t="24934" x="5316538" y="4651375"/>
          <p14:tracePt t="24938" x="5373688" y="4643438"/>
          <p14:tracePt t="24946" x="5432425" y="4635500"/>
          <p14:tracePt t="24952" x="5481638" y="4635500"/>
          <p14:tracePt t="24959" x="5524500" y="4635500"/>
          <p14:tracePt t="24968" x="5565775" y="4635500"/>
          <p14:tracePt t="24973" x="5589588" y="4635500"/>
          <p14:tracePt t="24980" x="5614988" y="4635500"/>
          <p14:tracePt t="24988" x="5630863" y="4635500"/>
          <p14:tracePt t="24994" x="5648325" y="4635500"/>
          <p14:tracePt t="25001" x="5656263" y="4635500"/>
          <p14:tracePt t="25008" x="5664200" y="4635500"/>
          <p14:tracePt t="25017" x="5673725" y="4635500"/>
          <p14:tracePt t="25022" x="5681663" y="4635500"/>
          <p14:tracePt t="25029" x="5689600" y="4635500"/>
          <p14:tracePt t="25035" x="5697538" y="4635500"/>
          <p14:tracePt t="25043" x="5705475" y="4635500"/>
          <p14:tracePt t="25051" x="5722938" y="4635500"/>
          <p14:tracePt t="25064" x="5730875" y="4635500"/>
          <p14:tracePt t="25070" x="5748338" y="4635500"/>
          <p14:tracePt t="25084" x="5756275" y="4635500"/>
          <p14:tracePt t="25091" x="5764213" y="4635500"/>
          <p14:tracePt t="25113" x="5772150" y="4635500"/>
          <p14:tracePt t="25119" x="5780088" y="4635500"/>
          <p14:tracePt t="25127" x="5789613" y="4635500"/>
          <p14:tracePt t="25154" x="5797550" y="4635500"/>
          <p14:tracePt t="25174" x="5805488" y="4635500"/>
          <p14:tracePt t="25196" x="5813425" y="4635500"/>
          <p14:tracePt t="25209" x="5822950" y="4635500"/>
          <p14:tracePt t="25223" x="5830888" y="4635500"/>
          <p14:tracePt t="25757" x="5838825" y="4635500"/>
          <p14:tracePt t="25763" x="5846763" y="4635500"/>
          <p14:tracePt t="25777" x="5864225" y="4635500"/>
          <p14:tracePt t="25784" x="5872163" y="4635500"/>
          <p14:tracePt t="25797" x="5880100" y="4635500"/>
          <p14:tracePt t="25811" x="5888038" y="4635500"/>
          <p14:tracePt t="25832" x="5897563" y="4635500"/>
          <p14:tracePt t="25853" x="5905500" y="4635500"/>
          <p14:tracePt t="25902" x="5913438" y="4635500"/>
          <p14:tracePt t="25936" x="5921375" y="4635500"/>
          <p14:tracePt t="25950" x="5930900" y="4635500"/>
          <p14:tracePt t="26712" x="6029325" y="4478338"/>
          <p14:tracePt t="26719" x="6186488" y="4278313"/>
          <p14:tracePt t="26733" x="6435725" y="3997325"/>
          <p14:tracePt t="26740" x="6561138" y="3897313"/>
          <p14:tracePt t="26747" x="6784975" y="3748088"/>
          <p14:tracePt t="26753" x="6942138" y="3690938"/>
          <p14:tracePt t="26760" x="7124700" y="3606800"/>
          <p14:tracePt t="26767" x="7323138" y="3549650"/>
          <p14:tracePt t="26774" x="7523163" y="3490913"/>
          <p14:tracePt t="26782" x="7721600" y="3433763"/>
          <p14:tracePt t="26788" x="7929563" y="3408363"/>
          <p14:tracePt t="26796" x="8112125" y="3390900"/>
          <p14:tracePt t="26803" x="8310563" y="3390900"/>
          <p14:tracePt t="26809" x="8459788" y="3390900"/>
          <p14:tracePt t="26817" x="8634413" y="3400425"/>
          <p14:tracePt t="26823" x="8766175" y="3408363"/>
          <p14:tracePt t="26829" x="8907463" y="3416300"/>
          <p14:tracePt t="26836" x="9031288" y="3449638"/>
          <p14:tracePt t="26844" x="9131300" y="3475038"/>
          <p14:tracePt t="26851" x="9205913" y="3498850"/>
          <p14:tracePt t="26857" x="9256713" y="3524250"/>
          <p14:tracePt t="26865" x="9297988" y="3541713"/>
          <p14:tracePt t="26871" x="9321800" y="3557588"/>
          <p14:tracePt t="26878" x="9347200" y="3573463"/>
          <p14:tracePt t="26885" x="9363075" y="3590925"/>
          <p14:tracePt t="26892" x="9372600" y="3606800"/>
          <p14:tracePt t="26905" x="9380538" y="3616325"/>
          <p14:tracePt t="26927" x="9380538" y="3624263"/>
          <p14:tracePt t="26940" x="9380538" y="3632200"/>
          <p14:tracePt t="26947" x="9380538" y="3657600"/>
          <p14:tracePt t="26954" x="9372600" y="3665538"/>
          <p14:tracePt t="26961" x="9372600" y="3690938"/>
          <p14:tracePt t="26968" x="9363075" y="3714750"/>
          <p14:tracePt t="26975" x="9347200" y="3732213"/>
          <p14:tracePt t="26983" x="9339263" y="3748088"/>
          <p14:tracePt t="26988" x="9331325" y="3765550"/>
          <p14:tracePt t="26996" x="9313863" y="3789363"/>
          <p14:tracePt t="27002" x="9305925" y="3806825"/>
          <p14:tracePt t="27010" x="9297988" y="3814763"/>
          <p14:tracePt t="27018" x="9288463" y="3830638"/>
          <p14:tracePt t="27023" x="9272588" y="3848100"/>
          <p14:tracePt t="27030" x="9256713" y="3863975"/>
          <p14:tracePt t="27037" x="9247188" y="3881438"/>
          <p14:tracePt t="27045" x="9223375" y="3897313"/>
          <p14:tracePt t="27052" x="9213850" y="3922713"/>
          <p14:tracePt t="27058" x="9197975" y="3938588"/>
          <p14:tracePt t="27068" x="9182100" y="3963988"/>
          <p14:tracePt t="27072" x="9164638" y="3971925"/>
          <p14:tracePt t="27078" x="9148763" y="3989388"/>
          <p14:tracePt t="27086" x="9139238" y="4005263"/>
          <p14:tracePt t="27093" x="9123363" y="4021138"/>
          <p14:tracePt t="27101" x="9105900" y="4046538"/>
          <p14:tracePt t="27107" x="9090025" y="4054475"/>
          <p14:tracePt t="27113" x="9074150" y="4079875"/>
          <p14:tracePt t="27120" x="9056688" y="4105275"/>
          <p14:tracePt t="27127" x="9048750" y="4121150"/>
          <p14:tracePt t="27135" x="9023350" y="4146550"/>
          <p14:tracePt t="27141" x="8999538" y="4179888"/>
          <p14:tracePt t="27148" x="8956675" y="4213225"/>
          <p14:tracePt t="27155" x="8924925" y="4254500"/>
          <p14:tracePt t="27162" x="8858250" y="4303713"/>
          <p14:tracePt t="27169" x="8791575" y="4370388"/>
          <p14:tracePt t="27176" x="8716963" y="4427538"/>
          <p14:tracePt t="27184" x="8650288" y="4478338"/>
          <p14:tracePt t="27190" x="8593138" y="4519613"/>
          <p14:tracePt t="27197" x="8542338" y="4560888"/>
          <p14:tracePt t="27203" x="8501063" y="4586288"/>
          <p14:tracePt t="27210" x="8485188" y="4602163"/>
          <p14:tracePt t="27219" x="8459788" y="4619625"/>
          <p14:tracePt t="27225" x="8434388" y="4635500"/>
          <p14:tracePt t="27232" x="8418513" y="4651375"/>
          <p14:tracePt t="27237" x="8410575" y="4651375"/>
          <p14:tracePt t="27245" x="8401050" y="4660900"/>
          <p14:tracePt t="27252" x="8393113" y="4668838"/>
          <p14:tracePt t="27268" x="8385175" y="4668838"/>
          <p14:tracePt t="27280" x="8377238" y="4676775"/>
          <p14:tracePt t="27294" x="8369300" y="4676775"/>
          <p14:tracePt t="27301" x="8369300" y="4684713"/>
          <p14:tracePt t="27307" x="8359775" y="4684713"/>
          <p14:tracePt t="27314" x="8343900" y="4694238"/>
          <p14:tracePt t="27327" x="8335963" y="4694238"/>
          <p14:tracePt t="27335" x="8326438" y="4694238"/>
          <p14:tracePt t="27351" x="8318500" y="4702175"/>
          <p14:tracePt t="27356" x="8310563" y="4702175"/>
          <p14:tracePt t="27363" x="8302625" y="4710113"/>
          <p14:tracePt t="27376" x="8293100" y="4710113"/>
          <p14:tracePt t="27398" x="8285163" y="4710113"/>
          <p14:tracePt t="27488" x="8277225" y="4710113"/>
          <p14:tracePt t="27495" x="8277225" y="4702175"/>
          <p14:tracePt t="27510" x="8269288" y="4694238"/>
          <p14:tracePt t="27518" x="8269288" y="4684713"/>
          <p14:tracePt t="27523" x="8269288" y="4676775"/>
          <p14:tracePt t="27530" x="8261350" y="4651375"/>
          <p14:tracePt t="27536" x="8261350" y="4627563"/>
          <p14:tracePt t="27544" x="8261350" y="4610100"/>
          <p14:tracePt t="27552" x="8261350" y="4594225"/>
          <p14:tracePt t="27558" x="8269288" y="4568825"/>
          <p14:tracePt t="27564" x="8277225" y="4560888"/>
          <p14:tracePt t="27571" x="8285163" y="4535488"/>
          <p14:tracePt t="27578" x="8293100" y="4511675"/>
          <p14:tracePt t="27585" x="8293100" y="4494213"/>
          <p14:tracePt t="27592" x="8302625" y="4478338"/>
          <p14:tracePt t="27601" x="8310563" y="4460875"/>
          <p14:tracePt t="27617" x="8326438" y="4419600"/>
          <p14:tracePt t="27620" x="8335963" y="4403725"/>
          <p14:tracePt t="27627" x="8351838" y="4386263"/>
          <p14:tracePt t="27636" x="8359775" y="4370388"/>
          <p14:tracePt t="27641" x="8377238" y="4344988"/>
          <p14:tracePt t="27648" x="8377238" y="4337050"/>
          <p14:tracePt t="27654" x="8393113" y="4321175"/>
          <p14:tracePt t="27661" x="8410575" y="4303713"/>
          <p14:tracePt t="27669" x="8418513" y="4287838"/>
          <p14:tracePt t="27676" x="8434388" y="4270375"/>
          <p14:tracePt t="27685" x="8451850" y="4254500"/>
          <p14:tracePt t="27689" x="8451850" y="4237038"/>
          <p14:tracePt t="27696" x="8467725" y="4229100"/>
          <p14:tracePt t="27703" x="8485188" y="4221163"/>
          <p14:tracePt t="27710" x="8501063" y="4213225"/>
          <p14:tracePt t="27718" x="8501063" y="4195763"/>
          <p14:tracePt t="27725" x="8509000" y="4179888"/>
          <p14:tracePt t="27731" x="8526463" y="4171950"/>
          <p14:tracePt t="27738" x="8534400" y="4171950"/>
          <p14:tracePt t="27745" x="8542338" y="4154488"/>
          <p14:tracePt t="27752" x="8559800" y="4146550"/>
          <p14:tracePt t="27758" x="8575675" y="4129088"/>
          <p14:tracePt t="27767" x="8583613" y="4129088"/>
          <p14:tracePt t="27772" x="8609013" y="4121150"/>
          <p14:tracePt t="27780" x="8624888" y="4105275"/>
          <p14:tracePt t="27786" x="8650288" y="4087813"/>
          <p14:tracePt t="27794" x="8675688" y="4071938"/>
          <p14:tracePt t="27801" x="8683625" y="4064000"/>
          <p14:tracePt t="27807" x="8709025" y="4046538"/>
          <p14:tracePt t="27814" x="8724900" y="4038600"/>
          <p14:tracePt t="27821" x="8742363" y="4030663"/>
          <p14:tracePt t="27828" x="8742363" y="4021138"/>
          <p14:tracePt t="27836" x="8750300" y="4013200"/>
          <p14:tracePt t="27842" x="8758238" y="4013200"/>
          <p14:tracePt t="27855" x="8766175" y="4013200"/>
          <p14:tracePt t="27869" x="8766175" y="4005263"/>
          <p14:tracePt t="27877" x="8775700" y="4005263"/>
          <p14:tracePt t="27890" x="8783638" y="3997325"/>
          <p14:tracePt t="27917" x="8783638" y="3989388"/>
          <p14:tracePt t="27925" x="8791575" y="3989388"/>
          <p14:tracePt t="27932" x="8799513" y="3979863"/>
          <p14:tracePt t="27938" x="8799513" y="3971925"/>
          <p14:tracePt t="27947" x="8816975" y="3971925"/>
          <p14:tracePt t="27953" x="8832850" y="3946525"/>
          <p14:tracePt t="27960" x="8850313" y="3930650"/>
          <p14:tracePt t="27968" x="8858250" y="3914775"/>
          <p14:tracePt t="27974" x="8874125" y="3897313"/>
          <p14:tracePt t="27982" x="8882063" y="3889375"/>
          <p14:tracePt t="27988" x="8899525" y="3871913"/>
          <p14:tracePt t="27994" x="8907463" y="3863975"/>
          <p14:tracePt t="28008" x="8915400" y="3856038"/>
          <p14:tracePt t="28019" x="8924925" y="3856038"/>
          <p14:tracePt t="28022" x="8924925" y="3848100"/>
          <p14:tracePt t="28029" x="8924925" y="3840163"/>
          <p14:tracePt t="28036" x="8932863" y="3840163"/>
          <p14:tracePt t="28052" x="8932863" y="3830638"/>
          <p14:tracePt t="28057" x="8940800" y="3830638"/>
          <p14:tracePt t="28064" x="8940800" y="3822700"/>
          <p14:tracePt t="28071" x="8948738" y="3822700"/>
          <p14:tracePt t="28078" x="8956675" y="3814763"/>
          <p14:tracePt t="28086" x="8974138" y="3797300"/>
          <p14:tracePt t="28092" x="8990013" y="3781425"/>
          <p14:tracePt t="28101" x="8999538" y="3765550"/>
          <p14:tracePt t="28106" x="9015413" y="3748088"/>
          <p14:tracePt t="28113" x="9031288" y="3732213"/>
          <p14:tracePt t="28120" x="9056688" y="3714750"/>
          <p14:tracePt t="28126" x="9074150" y="3698875"/>
          <p14:tracePt t="28135" x="9082088" y="3681413"/>
          <p14:tracePt t="28140" x="9090025" y="3681413"/>
          <p14:tracePt t="28147" x="9105900" y="3665538"/>
          <p14:tracePt t="28154" x="9105900" y="3657600"/>
          <p14:tracePt t="28169" x="9115425" y="3657600"/>
          <p14:tracePt t="28175" x="9123363" y="3648075"/>
          <p14:tracePt t="28182" x="9131300" y="3640138"/>
          <p14:tracePt t="28188" x="9139238" y="3632200"/>
          <p14:tracePt t="28196" x="9156700" y="3632200"/>
          <p14:tracePt t="28202" x="9172575" y="3624263"/>
          <p14:tracePt t="28210" x="9197975" y="3616325"/>
          <p14:tracePt t="28218" x="9223375" y="3606800"/>
          <p14:tracePt t="28224" x="9247188" y="3598863"/>
          <p14:tracePt t="28230" x="9272588" y="3582988"/>
          <p14:tracePt t="28237" x="9288463" y="3573463"/>
          <p14:tracePt t="28244" x="9321800" y="3557588"/>
          <p14:tracePt t="28252" x="9347200" y="3549650"/>
          <p14:tracePt t="28258" x="9380538" y="3541713"/>
          <p14:tracePt t="28265" x="9396413" y="3541713"/>
          <p14:tracePt t="28271" x="9413875" y="3524250"/>
          <p14:tracePt t="28279" x="9437688" y="3516313"/>
          <p14:tracePt t="28285" x="9447213" y="3508375"/>
          <p14:tracePt t="28292" x="9455150" y="3498850"/>
          <p14:tracePt t="28302" x="9463088" y="3498850"/>
          <p14:tracePt t="28307" x="9471025" y="3498850"/>
          <p14:tracePt t="28320" x="9471025" y="3490913"/>
          <p14:tracePt t="28328" x="9480550" y="3490913"/>
          <p14:tracePt t="28336" x="9488488" y="3490913"/>
          <p14:tracePt t="28342" x="9496425" y="3482975"/>
          <p14:tracePt t="28355" x="9496425" y="3475038"/>
          <p14:tracePt t="28368" x="9504363" y="3475038"/>
          <p14:tracePt t="28385" x="9512300" y="3475038"/>
          <p14:tracePt t="28411" x="9521825" y="3475038"/>
          <p14:tracePt t="28986" x="9529763" y="3457575"/>
          <p14:tracePt t="28994" x="9545638" y="3441700"/>
          <p14:tracePt t="28999" x="9571038" y="3424238"/>
          <p14:tracePt t="29007" x="9588500" y="3400425"/>
          <p14:tracePt t="29012" x="9612313" y="3375025"/>
          <p14:tracePt t="29020" x="9637713" y="3359150"/>
          <p14:tracePt t="29028" x="9663113" y="3341688"/>
          <p14:tracePt t="29034" x="9678988" y="3325813"/>
          <p14:tracePt t="29041" x="9704388" y="3300413"/>
          <p14:tracePt t="29047" x="9720263" y="3292475"/>
          <p14:tracePt t="29054" x="9745663" y="3284538"/>
          <p14:tracePt t="29062" x="9761538" y="3275013"/>
          <p14:tracePt t="29068" x="9786938" y="3267075"/>
          <p14:tracePt t="29078" x="9794875" y="3251200"/>
          <p14:tracePt t="29082" x="9820275" y="3241675"/>
          <p14:tracePt t="29090" x="9836150" y="3241675"/>
          <p14:tracePt t="29096" x="9844088" y="3233738"/>
          <p14:tracePt t="29103" x="9861550" y="3233738"/>
          <p14:tracePt t="29112" x="9877425" y="3225800"/>
          <p14:tracePt t="29117" x="9894888" y="3225800"/>
          <p14:tracePt t="29124" x="9902825" y="3225800"/>
          <p14:tracePt t="29130" x="9910763" y="3225800"/>
          <p14:tracePt t="29138" x="9918700" y="3225800"/>
          <p14:tracePt t="29145" x="9928225" y="3225800"/>
          <p14:tracePt t="29152" x="9936163" y="3225800"/>
          <p14:tracePt t="29158" x="9944100" y="3225800"/>
          <p14:tracePt t="29165" x="9952038" y="3217863"/>
          <p14:tracePt t="29172" x="9961563" y="3217863"/>
          <p14:tracePt t="29187" x="9977438" y="3217863"/>
          <p14:tracePt t="29195" x="9985375" y="3217863"/>
          <p14:tracePt t="29200" x="9985375" y="3209925"/>
          <p14:tracePt t="29209" x="9994900" y="3209925"/>
          <p14:tracePt t="29213" x="10002838" y="3209925"/>
          <p14:tracePt t="29221" x="10010775" y="3209925"/>
          <p14:tracePt t="29241" x="10018713" y="3209925"/>
          <p14:tracePt t="29248" x="10026650" y="3209925"/>
          <p14:tracePt t="29262" x="10036175" y="3209925"/>
          <p14:tracePt t="29279" x="10044113" y="3209925"/>
          <p14:tracePt t="29311" x="10052050" y="3209925"/>
          <p14:tracePt t="29325" x="10059988" y="3209925"/>
          <p14:tracePt t="29345" x="10069513" y="3209925"/>
          <p14:tracePt t="29361" x="10085388" y="3209925"/>
          <p14:tracePt t="29366" x="10093325" y="3209925"/>
          <p14:tracePt t="29373" x="10110788" y="3209925"/>
          <p14:tracePt t="29380" x="10126663" y="3209925"/>
          <p14:tracePt t="29387" x="10134600" y="3209925"/>
          <p14:tracePt t="29395" x="10152063" y="3209925"/>
          <p14:tracePt t="29401" x="10160000" y="3209925"/>
          <p14:tracePt t="29408" x="10175875" y="3209925"/>
          <p14:tracePt t="29414" x="10193338" y="3217863"/>
          <p14:tracePt t="29421" x="10201275" y="3217863"/>
          <p14:tracePt t="29428" x="10226675" y="3225800"/>
          <p14:tracePt t="29435" x="10234613" y="3225800"/>
          <p14:tracePt t="29445" x="10242550" y="3225800"/>
          <p14:tracePt t="29449" x="10260013" y="3233738"/>
          <p14:tracePt t="29457" x="10283825" y="3233738"/>
          <p14:tracePt t="29463" x="10293350" y="3241675"/>
          <p14:tracePt t="29470" x="10301288" y="3241675"/>
          <p14:tracePt t="29479" x="10325100" y="3251200"/>
          <p14:tracePt t="29484" x="10334625" y="3259138"/>
          <p14:tracePt t="29491" x="10350500" y="3267075"/>
          <p14:tracePt t="29498" x="10375900" y="3275013"/>
          <p14:tracePt t="29505" x="10391775" y="3284538"/>
          <p14:tracePt t="29513" x="10417175" y="3300413"/>
          <p14:tracePt t="29518" x="10433050" y="3300413"/>
          <p14:tracePt t="29528" x="10458450" y="3316288"/>
          <p14:tracePt t="29532" x="10475913" y="3325813"/>
          <p14:tracePt t="29539" x="10491788" y="3341688"/>
          <p14:tracePt t="29546" x="10507663" y="3349625"/>
          <p14:tracePt t="29553" x="10525125" y="3367088"/>
          <p14:tracePt t="29561" x="10541000" y="3367088"/>
          <p14:tracePt t="29567" x="10550525" y="3382963"/>
          <p14:tracePt t="29574" x="10566400" y="3390900"/>
          <p14:tracePt t="29580" x="10582275" y="3400425"/>
          <p14:tracePt t="29588" x="10607675" y="3416300"/>
          <p14:tracePt t="29596" x="10615613" y="3424238"/>
          <p14:tracePt t="29612" x="10648950" y="3441700"/>
          <p14:tracePt t="29615" x="10656888" y="3441700"/>
          <p14:tracePt t="29623" x="10682288" y="3457575"/>
          <p14:tracePt t="29630" x="10699750" y="3457575"/>
          <p14:tracePt t="29636" x="10707688" y="3467100"/>
          <p14:tracePt t="29645" x="10723563" y="3475038"/>
          <p14:tracePt t="29650" x="10741025" y="3482975"/>
          <p14:tracePt t="29658" x="10764838" y="3490913"/>
          <p14:tracePt t="29664" x="10774363" y="3498850"/>
          <p14:tracePt t="29671" x="10782300" y="3498850"/>
          <p14:tracePt t="29680" x="10798175" y="3508375"/>
          <p14:tracePt t="29694" x="10815638" y="3516313"/>
          <p14:tracePt t="29706" x="10823575" y="3516313"/>
          <p14:tracePt t="29719" x="10831513" y="3524250"/>
          <p14:tracePt t="29728" x="10839450" y="3524250"/>
          <p14:tracePt t="29747" x="10848975" y="3524250"/>
          <p14:tracePt t="29768" x="10856913" y="3524250"/>
          <p14:tracePt t="29782" x="10864850" y="3524250"/>
          <p14:tracePt t="29803" x="10872788" y="3524250"/>
          <p14:tracePt t="29812" x="10890250" y="3532188"/>
          <p14:tracePt t="29816" x="10898188" y="3541713"/>
          <p14:tracePt t="29823" x="10914063" y="3557588"/>
          <p14:tracePt t="29830" x="10939463" y="3565525"/>
          <p14:tracePt t="29837" x="10947400" y="3565525"/>
          <p14:tracePt t="29845" x="10964863" y="3565525"/>
          <p14:tracePt t="29852" x="10980738" y="3573463"/>
          <p14:tracePt t="29858" x="10988675" y="3582988"/>
          <p14:tracePt t="29865" x="10998200" y="3590925"/>
          <p14:tracePt t="29872" x="11014075" y="3598863"/>
          <p14:tracePt t="29894" x="11022013" y="3598863"/>
          <p14:tracePt t="29900" x="11031538" y="3606800"/>
          <p14:tracePt t="29913" x="11039475" y="3606800"/>
          <p14:tracePt t="29941" x="11047413" y="3606800"/>
          <p14:tracePt t="29961" x="11055350" y="3606800"/>
          <p14:tracePt t="29982" x="11055350" y="3616325"/>
          <p14:tracePt t="30980" x="10998200" y="3598863"/>
          <p14:tracePt t="30988" x="10906125" y="3549650"/>
          <p14:tracePt t="30994" x="10831513" y="3524250"/>
          <p14:tracePt t="31001" x="10782300" y="3490913"/>
          <p14:tracePt t="31007" x="10741025" y="3475038"/>
          <p14:tracePt t="31014" x="10707688" y="3467100"/>
          <p14:tracePt t="31022" x="10682288" y="3449638"/>
          <p14:tracePt t="31028" x="10656888" y="3449638"/>
          <p14:tracePt t="31037" x="10641013" y="3441700"/>
          <p14:tracePt t="31042" x="10615613" y="3433763"/>
          <p14:tracePt t="31049" x="10599738" y="3433763"/>
          <p14:tracePt t="31056" x="10574338" y="3433763"/>
          <p14:tracePt t="31063" x="10558463" y="3433763"/>
          <p14:tracePt t="31071" x="10533063" y="3433763"/>
          <p14:tracePt t="31078" x="10507663" y="3424238"/>
          <p14:tracePt t="31084" x="10491788" y="3424238"/>
          <p14:tracePt t="31090" x="10458450" y="3416300"/>
          <p14:tracePt t="31097" x="10433050" y="3416300"/>
          <p14:tracePt t="31105" x="10409238" y="3416300"/>
          <p14:tracePt t="31111" x="10383838" y="3416300"/>
          <p14:tracePt t="31118" x="10358438" y="3416300"/>
          <p14:tracePt t="31126" x="10325100" y="3416300"/>
          <p14:tracePt t="31133" x="10309225" y="3416300"/>
          <p14:tracePt t="31139" x="10283825" y="3424238"/>
          <p14:tracePt t="31147" x="10260013" y="3424238"/>
          <p14:tracePt t="31154" x="10242550" y="3433763"/>
          <p14:tracePt t="31159" x="10209213" y="3441700"/>
          <p14:tracePt t="31167" x="10175875" y="3449638"/>
          <p14:tracePt t="31173" x="10126663" y="3457575"/>
          <p14:tracePt t="31181" x="10101263" y="3467100"/>
          <p14:tracePt t="31188" x="10069513" y="3475038"/>
          <p14:tracePt t="31194" x="10036175" y="3482975"/>
          <p14:tracePt t="31203" x="10002838" y="3498850"/>
          <p14:tracePt t="31208" x="9969500" y="3508375"/>
          <p14:tracePt t="31215" x="9944100" y="3516313"/>
          <p14:tracePt t="31222" x="9918700" y="3524250"/>
          <p14:tracePt t="31229" x="9902825" y="3541713"/>
          <p14:tracePt t="31239" x="9877425" y="3549650"/>
          <p14:tracePt t="31244" x="9861550" y="3549650"/>
          <p14:tracePt t="31251" x="9836150" y="3565525"/>
          <p14:tracePt t="31258" x="9828213" y="3573463"/>
          <p14:tracePt t="31265" x="9802813" y="3582988"/>
          <p14:tracePt t="31272" x="9779000" y="3598863"/>
          <p14:tracePt t="31278" x="9753600" y="3606800"/>
          <p14:tracePt t="31288" x="9720263" y="3624263"/>
          <p14:tracePt t="31292" x="9694863" y="3640138"/>
          <p14:tracePt t="31300" x="9663113" y="3657600"/>
          <p14:tracePt t="31306" x="9620250" y="3673475"/>
          <p14:tracePt t="31313" x="9571038" y="3706813"/>
          <p14:tracePt t="31321" x="9512300" y="3714750"/>
          <p14:tracePt t="31327" x="9455150" y="3732213"/>
          <p14:tracePt t="31334" x="9396413" y="3748088"/>
          <p14:tracePt t="31341" x="9347200" y="3765550"/>
          <p14:tracePt t="31348" x="9313863" y="3773488"/>
          <p14:tracePt t="31355" x="9280525" y="3781425"/>
          <p14:tracePt t="31362" x="9256713" y="3781425"/>
          <p14:tracePt t="31368" x="9231313" y="3789363"/>
          <p14:tracePt t="31375" x="9205913" y="3797300"/>
          <p14:tracePt t="31382" x="9182100" y="3806825"/>
          <p14:tracePt t="31389" x="9164638" y="3814763"/>
          <p14:tracePt t="31396" x="9139238" y="3822700"/>
          <p14:tracePt t="31404" x="9115425" y="3830638"/>
          <p14:tracePt t="31411" x="9090025" y="3840163"/>
          <p14:tracePt t="31418" x="9074150" y="3848100"/>
          <p14:tracePt t="31424" x="9048750" y="3863975"/>
          <p14:tracePt t="31431" x="9023350" y="3871913"/>
          <p14:tracePt t="31439" x="8999538" y="3881438"/>
          <p14:tracePt t="31445" x="8966200" y="3897313"/>
          <p14:tracePt t="31455" x="8940800" y="3922713"/>
          <p14:tracePt t="31459" x="8924925" y="3938588"/>
          <p14:tracePt t="31466" x="8891588" y="3956050"/>
          <p14:tracePt t="31473" x="8866188" y="3979863"/>
          <p14:tracePt t="31479" x="8832850" y="3997325"/>
          <p14:tracePt t="31488" x="8807450" y="4021138"/>
          <p14:tracePt t="31494" x="8791575" y="4038600"/>
          <p14:tracePt t="31500" x="8766175" y="4054475"/>
          <p14:tracePt t="31507" x="8750300" y="4064000"/>
          <p14:tracePt t="31514" x="8742363" y="4071938"/>
          <p14:tracePt t="31521" x="8732838" y="4087813"/>
          <p14:tracePt t="31528" x="8709025" y="4097338"/>
          <p14:tracePt t="31535" x="8691563" y="4113213"/>
          <p14:tracePt t="31541" x="8675688" y="4129088"/>
          <p14:tracePt t="31548" x="8667750" y="4138613"/>
          <p14:tracePt t="31556" x="8650288" y="4154488"/>
          <p14:tracePt t="31563" x="8642350" y="4171950"/>
          <p14:tracePt t="31571" x="8624888" y="4187825"/>
          <p14:tracePt t="31576" x="8609013" y="4195763"/>
          <p14:tracePt t="31584" x="8609013" y="4213225"/>
          <p14:tracePt t="31590" x="8593138" y="4221163"/>
          <p14:tracePt t="31597" x="8575675" y="4237038"/>
          <p14:tracePt t="31606" x="8567738" y="4237038"/>
          <p14:tracePt t="31612" x="8567738" y="4254500"/>
          <p14:tracePt t="31626" x="8567738" y="4262438"/>
          <p14:tracePt t="31632" x="8559800" y="4262438"/>
          <p14:tracePt t="31646" x="8550275" y="4270375"/>
          <p14:tracePt t="31660" x="8550275" y="4278313"/>
          <p14:tracePt t="31667" x="8542338" y="4278313"/>
          <p14:tracePt t="31675" x="8534400" y="4295775"/>
          <p14:tracePt t="31681" x="8526463" y="4303713"/>
          <p14:tracePt t="31695" x="8518525" y="4321175"/>
          <p14:tracePt t="31704" x="8501063" y="4329113"/>
          <p14:tracePt t="31709" x="8493125" y="4337050"/>
          <p14:tracePt t="31723" x="8485188" y="4352925"/>
          <p14:tracePt t="31730" x="8475663" y="4352925"/>
          <p14:tracePt t="31739" x="8467725" y="4362450"/>
          <p14:tracePt t="31751" x="8467725" y="4370388"/>
          <p14:tracePt t="31757" x="8467725" y="4378325"/>
          <p14:tracePt t="31765" x="8459788" y="4378325"/>
          <p14:tracePt t="31778" x="8451850" y="4378325"/>
          <p14:tracePt t="31877" x="8451850" y="4370388"/>
          <p14:tracePt t="31890" x="8459788" y="4362450"/>
          <p14:tracePt t="31899" x="8459788" y="4352925"/>
          <p14:tracePt t="31904" x="8467725" y="4344988"/>
          <p14:tracePt t="31911" x="8475663" y="4329113"/>
          <p14:tracePt t="31919" x="8485188" y="4311650"/>
          <p14:tracePt t="31924" x="8501063" y="4287838"/>
          <p14:tracePt t="31931" x="8509000" y="4278313"/>
          <p14:tracePt t="31938" x="8518525" y="4262438"/>
          <p14:tracePt t="31946" x="8534400" y="4246563"/>
          <p14:tracePt t="31954" x="8550275" y="4221163"/>
          <p14:tracePt t="31959" x="8567738" y="4203700"/>
          <p14:tracePt t="31967" x="8593138" y="4171950"/>
          <p14:tracePt t="31973" x="8616950" y="4146550"/>
          <p14:tracePt t="31981" x="8658225" y="4121150"/>
          <p14:tracePt t="31988" x="8675688" y="4097338"/>
          <p14:tracePt t="31995" x="8699500" y="4071938"/>
          <p14:tracePt t="32005" x="8724900" y="4064000"/>
          <p14:tracePt t="32008" x="8750300" y="4038600"/>
          <p14:tracePt t="32016" x="8775700" y="4021138"/>
          <p14:tracePt t="32023" x="8799513" y="3997325"/>
          <p14:tracePt t="32029" x="8807450" y="3979863"/>
          <p14:tracePt t="32038" x="8824913" y="3963988"/>
          <p14:tracePt t="32043" x="8840788" y="3956050"/>
          <p14:tracePt t="32050" x="8858250" y="3938588"/>
          <p14:tracePt t="32057" x="8866188" y="3922713"/>
          <p14:tracePt t="32064" x="8882063" y="3897313"/>
          <p14:tracePt t="32071" x="8891588" y="3881438"/>
          <p14:tracePt t="32078" x="8907463" y="3871913"/>
          <p14:tracePt t="32089" x="8915400" y="3856038"/>
          <p14:tracePt t="32092" x="8932863" y="3840163"/>
          <p14:tracePt t="32099" x="8948738" y="3814763"/>
          <p14:tracePt t="32107" x="8956675" y="3806825"/>
          <p14:tracePt t="32113" x="8974138" y="3781425"/>
          <p14:tracePt t="32121" x="8990013" y="3756025"/>
          <p14:tracePt t="32127" x="9015413" y="3732213"/>
          <p14:tracePt t="32134" x="9040813" y="3706813"/>
          <p14:tracePt t="32140" x="9064625" y="3673475"/>
          <p14:tracePt t="32148" x="9090025" y="3648075"/>
          <p14:tracePt t="32155" x="9115425" y="3624263"/>
          <p14:tracePt t="32161" x="9139238" y="3590925"/>
          <p14:tracePt t="32168" x="9164638" y="3573463"/>
          <p14:tracePt t="32175" x="9190038" y="3541713"/>
          <p14:tracePt t="32182" x="9213850" y="3516313"/>
          <p14:tracePt t="32190" x="9239250" y="3490913"/>
          <p14:tracePt t="32196" x="9264650" y="3475038"/>
          <p14:tracePt t="32205" x="9280525" y="3449638"/>
          <p14:tracePt t="32209" x="9297988" y="3433763"/>
          <p14:tracePt t="32217" x="9313863" y="3424238"/>
          <p14:tracePt t="32223" x="9331325" y="3408363"/>
          <p14:tracePt t="32231" x="9347200" y="3390900"/>
          <p14:tracePt t="32239" x="9355138" y="3382963"/>
          <p14:tracePt t="32244" x="9372600" y="3367088"/>
          <p14:tracePt t="32251" x="9380538" y="3359150"/>
          <p14:tracePt t="32257" x="9405938" y="3349625"/>
          <p14:tracePt t="32265" x="9413875" y="3341688"/>
          <p14:tracePt t="32273" x="9429750" y="3325813"/>
          <p14:tracePt t="32278" x="9447213" y="3316288"/>
          <p14:tracePt t="32288" x="9463088" y="3308350"/>
          <p14:tracePt t="32293" x="9471025" y="3300413"/>
          <p14:tracePt t="32300" x="9488488" y="3292475"/>
          <p14:tracePt t="32306" x="9504363" y="3284538"/>
          <p14:tracePt t="32313" x="9529763" y="3267075"/>
          <p14:tracePt t="32321" x="9537700" y="3259138"/>
          <p14:tracePt t="32327" x="9555163" y="3251200"/>
          <p14:tracePt t="32338" x="9571038" y="3251200"/>
          <p14:tracePt t="32342" x="9588500" y="3233738"/>
          <p14:tracePt t="32349" x="9588500" y="3225800"/>
          <p14:tracePt t="32356" x="9604375" y="3217863"/>
          <p14:tracePt t="32364" x="9620250" y="3209925"/>
          <p14:tracePt t="32377" x="9637713" y="3200400"/>
          <p14:tracePt t="32384" x="9645650" y="3192463"/>
          <p14:tracePt t="32390" x="9653588" y="3184525"/>
          <p14:tracePt t="32397" x="9671050" y="3184525"/>
          <p14:tracePt t="32405" x="9678988" y="3176588"/>
          <p14:tracePt t="32412" x="9686925" y="3176588"/>
          <p14:tracePt t="32418" x="9704388" y="3176588"/>
          <p14:tracePt t="32425" x="9712325" y="3167063"/>
          <p14:tracePt t="32432" x="9737725" y="3159125"/>
          <p14:tracePt t="32439" x="9761538" y="3151188"/>
          <p14:tracePt t="32447" x="9786938" y="3151188"/>
          <p14:tracePt t="32455" x="9802813" y="3143250"/>
          <p14:tracePt t="32461" x="9828213" y="3143250"/>
          <p14:tracePt t="32467" x="9853613" y="3135313"/>
          <p14:tracePt t="32473" x="9886950" y="3125788"/>
          <p14:tracePt t="32481" x="9902825" y="3125788"/>
          <p14:tracePt t="32489" x="9936163" y="3125788"/>
          <p14:tracePt t="32494" x="9961563" y="3125788"/>
          <p14:tracePt t="32501" x="9977438" y="3125788"/>
          <p14:tracePt t="32508" x="10002838" y="3125788"/>
          <p14:tracePt t="32516" x="10026650" y="3125788"/>
          <p14:tracePt t="32522" x="10044113" y="3125788"/>
          <p14:tracePt t="32529" x="10059988" y="3125788"/>
          <p14:tracePt t="32538" x="10085388" y="3125788"/>
          <p14:tracePt t="32551" x="10101263" y="3125788"/>
          <p14:tracePt t="32557" x="10110788" y="3125788"/>
          <p14:tracePt t="32564" x="10118725" y="3125788"/>
          <p14:tracePt t="32572" x="10126663" y="3125788"/>
          <p14:tracePt t="32584" x="10144125" y="3125788"/>
          <p14:tracePt t="32591" x="10152063" y="3125788"/>
          <p14:tracePt t="32606" x="10160000" y="3125788"/>
          <p14:tracePt t="32614" x="10185400" y="3135313"/>
          <p14:tracePt t="32621" x="10201275" y="3143250"/>
          <p14:tracePt t="32627" x="10226675" y="3159125"/>
          <p14:tracePt t="32635" x="10250488" y="3167063"/>
          <p14:tracePt t="32641" x="10275888" y="3184525"/>
          <p14:tracePt t="32648" x="10293350" y="3184525"/>
          <p14:tracePt t="32655" x="10325100" y="3200400"/>
          <p14:tracePt t="32662" x="10358438" y="3209925"/>
          <p14:tracePt t="32668" x="10391775" y="3225800"/>
          <p14:tracePt t="32676" x="10433050" y="3251200"/>
          <p14:tracePt t="32683" x="10450513" y="3251200"/>
          <p14:tracePt t="32690" x="10475913" y="3267075"/>
          <p14:tracePt t="32696" x="10491788" y="3275013"/>
          <p14:tracePt t="32704" x="10517188" y="3292475"/>
          <p14:tracePt t="32710" x="10533063" y="3300413"/>
          <p14:tracePt t="32717" x="10550525" y="3316288"/>
          <p14:tracePt t="32724" x="10566400" y="3333750"/>
          <p14:tracePt t="32738" x="10582275" y="3341688"/>
          <p14:tracePt t="32739" x="10591800" y="3359150"/>
          <p14:tracePt t="32745" x="10607675" y="3375025"/>
          <p14:tracePt t="32752" x="10625138" y="3400425"/>
          <p14:tracePt t="32758" x="10641013" y="3408363"/>
          <p14:tracePt t="32766" x="10656888" y="3424238"/>
          <p14:tracePt t="32773" x="10682288" y="3449638"/>
          <p14:tracePt t="32779" x="10690225" y="3467100"/>
          <p14:tracePt t="32788" x="10715625" y="3490913"/>
          <p14:tracePt t="32793" x="10731500" y="3508375"/>
          <p14:tracePt t="32801" x="10756900" y="3524250"/>
          <p14:tracePt t="32808" x="10782300" y="3541713"/>
          <p14:tracePt t="32815" x="10807700" y="3565525"/>
          <p14:tracePt t="32822" x="10839450" y="3582988"/>
          <p14:tracePt t="32828" x="10856913" y="3598863"/>
          <p14:tracePt t="32835" x="10882313" y="3616325"/>
          <p14:tracePt t="32841" x="10898188" y="3632200"/>
          <p14:tracePt t="32849" x="10923588" y="3648075"/>
          <p14:tracePt t="32856" x="10939463" y="3665538"/>
          <p14:tracePt t="32863" x="10947400" y="3673475"/>
          <p14:tracePt t="32872" x="10964863" y="3690938"/>
          <p14:tracePt t="32876" x="10980738" y="3698875"/>
          <p14:tracePt t="32884" x="10988675" y="3706813"/>
          <p14:tracePt t="32898" x="11006138" y="3706813"/>
          <p14:tracePt t="32905" x="11014075" y="3722688"/>
          <p14:tracePt t="32911" x="11014075" y="3732213"/>
          <p14:tracePt t="32918" x="11031538" y="3740150"/>
          <p14:tracePt t="32925" x="11047413" y="3740150"/>
          <p14:tracePt t="32932" x="11055350" y="3756025"/>
          <p14:tracePt t="32939" x="11063288" y="3765550"/>
          <p14:tracePt t="32946" x="11080750" y="3781425"/>
          <p14:tracePt t="32955" x="11096625" y="3789363"/>
          <p14:tracePt t="32959" x="11114088" y="3797300"/>
          <p14:tracePt t="32967" x="11122025" y="3814763"/>
          <p14:tracePt t="32974" x="11155363" y="3830638"/>
          <p14:tracePt t="32981" x="11180763" y="3848100"/>
          <p14:tracePt t="32989" x="11196638" y="3863975"/>
          <p14:tracePt t="32994" x="11222038" y="3889375"/>
          <p14:tracePt t="33002" x="11237913" y="3905250"/>
          <p14:tracePt t="33008" x="11255375" y="3914775"/>
          <p14:tracePt t="33015" x="11271250" y="3922713"/>
          <p14:tracePt t="33022" x="11296650" y="3938588"/>
          <p14:tracePt t="33029" x="11312525" y="3956050"/>
          <p14:tracePt t="33035" x="11320463" y="3971925"/>
          <p14:tracePt t="33042" x="11337925" y="3979863"/>
          <p14:tracePt t="33049" x="11353800" y="3997325"/>
          <p14:tracePt t="33056" x="11371263" y="4005263"/>
          <p14:tracePt t="33063" x="11379200" y="4013200"/>
          <p14:tracePt t="33071" x="11387138" y="4030663"/>
          <p14:tracePt t="33078" x="11404600" y="4030663"/>
          <p14:tracePt t="33084" x="11412538" y="4038600"/>
          <p14:tracePt t="33091" x="11420475" y="4046538"/>
          <p14:tracePt t="33098" x="11428413" y="4054475"/>
          <p14:tracePt t="33106" x="11445875" y="4054475"/>
          <p14:tracePt t="33112" x="11445875" y="4064000"/>
          <p14:tracePt t="33126" x="11453813" y="4064000"/>
          <p14:tracePt t="33133" x="11461750" y="4071938"/>
          <p14:tracePt t="33147" x="11461750" y="4079875"/>
          <p14:tracePt t="33167" x="11469688" y="4079875"/>
          <p14:tracePt t="33181" x="11479213" y="4079875"/>
          <p14:tracePt t="33307" x="11479213" y="4087813"/>
          <p14:tracePt t="33853" x="11395075" y="4071938"/>
          <p14:tracePt t="33860" x="11245850" y="4005263"/>
          <p14:tracePt t="33867" x="11122025" y="3963988"/>
          <p14:tracePt t="33874" x="10988675" y="3914775"/>
          <p14:tracePt t="33880" x="10882313" y="3881438"/>
          <p14:tracePt t="33887" x="10764838" y="3848100"/>
          <p14:tracePt t="33896" x="10682288" y="3830638"/>
          <p14:tracePt t="33901" x="10607675" y="3806825"/>
          <p14:tracePt t="33908" x="10533063" y="3789363"/>
          <p14:tracePt t="33915" x="10475913" y="3773488"/>
          <p14:tracePt t="33922" x="10417175" y="3765550"/>
          <p14:tracePt t="33929" x="10375900" y="3765550"/>
          <p14:tracePt t="33936" x="10342563" y="3765550"/>
          <p14:tracePt t="33944" x="10301288" y="3765550"/>
          <p14:tracePt t="33949" x="10267950" y="3765550"/>
          <p14:tracePt t="33957" x="10242550" y="3765550"/>
          <p14:tracePt t="33963" x="10209213" y="3773488"/>
          <p14:tracePt t="33971" x="10185400" y="3781425"/>
          <p14:tracePt t="33980" x="10152063" y="3789363"/>
          <p14:tracePt t="33984" x="10134600" y="3806825"/>
          <p14:tracePt t="33992" x="10101263" y="3814763"/>
          <p14:tracePt t="33998" x="10077450" y="3822700"/>
          <p14:tracePt t="34005" x="10052050" y="3840163"/>
          <p14:tracePt t="34013" x="10026650" y="3840163"/>
          <p14:tracePt t="34019" x="10010775" y="3856038"/>
          <p14:tracePt t="34027" x="9985375" y="3863975"/>
          <p14:tracePt t="34033" x="9969500" y="3871913"/>
          <p14:tracePt t="34041" x="9952038" y="3881438"/>
          <p14:tracePt t="34048" x="9936163" y="3897313"/>
          <p14:tracePt t="34054" x="9918700" y="3905250"/>
          <p14:tracePt t="34064" x="9902825" y="3914775"/>
          <p14:tracePt t="34067" x="9886950" y="3922713"/>
          <p14:tracePt t="34075" x="9886950" y="3930650"/>
          <p14:tracePt t="34081" x="9869488" y="3946525"/>
          <p14:tracePt t="34088" x="9853613" y="3956050"/>
          <p14:tracePt t="34096" x="9844088" y="3963988"/>
          <p14:tracePt t="34103" x="9828213" y="3979863"/>
          <p14:tracePt t="34109" x="9812338" y="3979863"/>
          <p14:tracePt t="34116" x="9794875" y="3997325"/>
          <p14:tracePt t="34123" x="9786938" y="4013200"/>
          <p14:tracePt t="34130" x="9769475" y="4013200"/>
          <p14:tracePt t="34137" x="9761538" y="4021138"/>
          <p14:tracePt t="34146" x="9761538" y="4030663"/>
          <p14:tracePt t="34150" x="9753600" y="4038600"/>
          <p14:tracePt t="34164" x="9745663" y="4038600"/>
          <p14:tracePt t="34172" x="9737725" y="4046538"/>
          <p14:tracePt t="34179" x="9737725" y="4054475"/>
          <p14:tracePt t="34185" x="9728200" y="4054475"/>
          <p14:tracePt t="34192" x="9728200" y="4064000"/>
          <p14:tracePt t="34199" x="9720263" y="4071938"/>
          <p14:tracePt t="34213" x="9720263" y="4079875"/>
          <p14:tracePt t="34229" x="9720263" y="4087813"/>
          <p14:tracePt t="34234" x="9712325" y="4097338"/>
          <p14:tracePt t="34254" x="9712325" y="4113213"/>
          <p14:tracePt t="34263" x="9712325" y="4121150"/>
          <p14:tracePt t="34276" x="9712325" y="4129088"/>
          <p14:tracePt t="34282" x="9712325" y="4154488"/>
          <p14:tracePt t="34289" x="9720263" y="4171950"/>
          <p14:tracePt t="34296" x="9728200" y="4195763"/>
          <p14:tracePt t="34303" x="9753600" y="4221163"/>
          <p14:tracePt t="34313" x="9779000" y="4246563"/>
          <p14:tracePt t="34317" x="9820275" y="4278313"/>
          <p14:tracePt t="34323" x="9853613" y="4311650"/>
          <p14:tracePt t="34331" x="9910763" y="4337050"/>
          <p14:tracePt t="34337" x="9985375" y="4362450"/>
          <p14:tracePt t="34347" x="10059988" y="4395788"/>
          <p14:tracePt t="34351" x="10118725" y="4403725"/>
          <p14:tracePt t="34358" x="10175875" y="4419600"/>
          <p14:tracePt t="34365" x="10226675" y="4419600"/>
          <p14:tracePt t="34372" x="10250488" y="4419600"/>
          <p14:tracePt t="34380" x="10283825" y="4419600"/>
          <p14:tracePt t="34386" x="10325100" y="4419600"/>
          <p14:tracePt t="34393" x="10358438" y="4419600"/>
          <p14:tracePt t="34401" x="10391775" y="4419600"/>
          <p14:tracePt t="34407" x="10433050" y="4403725"/>
          <p14:tracePt t="34413" x="10458450" y="4395788"/>
          <p14:tracePt t="34421" x="10491788" y="4386263"/>
          <p14:tracePt t="34429" x="10525125" y="4370388"/>
          <p14:tracePt t="34435" x="10550525" y="4352925"/>
          <p14:tracePt t="34442" x="10574338" y="4337050"/>
          <p14:tracePt t="34448" x="10582275" y="4329113"/>
          <p14:tracePt t="34456" x="10607675" y="4303713"/>
          <p14:tracePt t="34463" x="10625138" y="4287838"/>
          <p14:tracePt t="34470" x="10641013" y="4262438"/>
          <p14:tracePt t="34476" x="10656888" y="4246563"/>
          <p14:tracePt t="34483" x="10666413" y="4221163"/>
          <p14:tracePt t="34491" x="10674350" y="4213225"/>
          <p14:tracePt t="34498" x="10682288" y="4195763"/>
          <p14:tracePt t="34504" x="10682288" y="4171950"/>
          <p14:tracePt t="34513" x="10690225" y="4162425"/>
          <p14:tracePt t="34517" x="10690225" y="4138613"/>
          <p14:tracePt t="34525" x="10682288" y="4105275"/>
          <p14:tracePt t="34531" x="10674350" y="4071938"/>
          <p14:tracePt t="34538" x="10656888" y="4038600"/>
          <p14:tracePt t="34547" x="10641013" y="3989388"/>
          <p14:tracePt t="34553" x="10615613" y="3956050"/>
          <p14:tracePt t="34559" x="10574338" y="3905250"/>
          <p14:tracePt t="34566" x="10533063" y="3856038"/>
          <p14:tracePt t="34573" x="10499725" y="3822700"/>
          <p14:tracePt t="34581" x="10483850" y="3797300"/>
          <p14:tracePt t="34588" x="10458450" y="3773488"/>
          <p14:tracePt t="34596" x="10442575" y="3756025"/>
          <p14:tracePt t="34601" x="10425113" y="3748088"/>
          <p14:tracePt t="34608" x="10409238" y="3740150"/>
          <p14:tracePt t="34614" x="10391775" y="3732213"/>
          <p14:tracePt t="34622" x="10375900" y="3722688"/>
          <p14:tracePt t="34630" x="10350500" y="3714750"/>
          <p14:tracePt t="34636" x="10334625" y="3706813"/>
          <p14:tracePt t="34643" x="10309225" y="3698875"/>
          <p14:tracePt t="34649" x="10283825" y="3698875"/>
          <p14:tracePt t="34657" x="10260013" y="3690938"/>
          <p14:tracePt t="34664" x="10234613" y="3690938"/>
          <p14:tracePt t="34670" x="10209213" y="3690938"/>
          <p14:tracePt t="34680" x="10185400" y="3690938"/>
          <p14:tracePt t="34684" x="10160000" y="3690938"/>
          <p14:tracePt t="34692" x="10134600" y="3690938"/>
          <p14:tracePt t="34697" x="10110788" y="3690938"/>
          <p14:tracePt t="34705" x="10085388" y="3698875"/>
          <p14:tracePt t="34713" x="10069513" y="3706813"/>
          <p14:tracePt t="34719" x="10044113" y="3722688"/>
          <p14:tracePt t="34725" x="10018713" y="3732213"/>
          <p14:tracePt t="34732" x="10002838" y="3748088"/>
          <p14:tracePt t="34748" x="9961563" y="3781425"/>
          <p14:tracePt t="34754" x="9944100" y="3806825"/>
          <p14:tracePt t="34760" x="9918700" y="3830638"/>
          <p14:tracePt t="34767" x="9894888" y="3863975"/>
          <p14:tracePt t="34775" x="9877425" y="3897313"/>
          <p14:tracePt t="34782" x="9853613" y="3922713"/>
          <p14:tracePt t="34789" x="9836150" y="3946525"/>
          <p14:tracePt t="34797" x="9820275" y="3963988"/>
          <p14:tracePt t="34802" x="9812338" y="3989388"/>
          <p14:tracePt t="34810" x="9802813" y="3997325"/>
          <p14:tracePt t="34816" x="9802813" y="4005263"/>
          <p14:tracePt t="34824" x="9802813" y="4013200"/>
          <p14:tracePt t="34837" x="9802813" y="4021138"/>
          <p14:tracePt t="34847" x="9794875" y="4030663"/>
          <p14:tracePt t="34858" x="9794875" y="4038600"/>
          <p14:tracePt t="34895" x="9794875" y="4046538"/>
          <p14:tracePt t="34950" x="9794875" y="4054475"/>
          <p14:tracePt t="35205" x="9794875" y="4064000"/>
          <p14:tracePt t="35213" x="9786938" y="4064000"/>
          <p14:tracePt t="35219" x="9786938" y="4071938"/>
          <p14:tracePt t="35236" x="9779000" y="4079875"/>
          <p14:tracePt t="35240" x="9779000" y="4087813"/>
          <p14:tracePt t="35253" x="9779000" y="4097338"/>
          <p14:tracePt t="35323" x="9779000" y="4105275"/>
          <p14:tracePt t="35330" x="9779000" y="4113213"/>
          <p14:tracePt t="35337" x="9794875" y="4121150"/>
          <p14:tracePt t="35344" x="9812338" y="4129088"/>
          <p14:tracePt t="35352" x="9836150" y="4146550"/>
          <p14:tracePt t="35357" x="9869488" y="4171950"/>
          <p14:tracePt t="35365" x="9918700" y="4195763"/>
          <p14:tracePt t="35371" x="9952038" y="4213225"/>
          <p14:tracePt t="35378" x="10002838" y="4229100"/>
          <p14:tracePt t="35386" x="10059988" y="4246563"/>
          <p14:tracePt t="35392" x="10134600" y="4262438"/>
          <p14:tracePt t="35399" x="10175875" y="4270375"/>
          <p14:tracePt t="35406" x="10209213" y="4270375"/>
          <p14:tracePt t="35413" x="10242550" y="4270375"/>
          <p14:tracePt t="35420" x="10260013" y="4270375"/>
          <p14:tracePt t="35428" x="10283825" y="4270375"/>
          <p14:tracePt t="35435" x="10293350" y="4270375"/>
          <p14:tracePt t="35441" x="10309225" y="4270375"/>
          <p14:tracePt t="35448" x="10325100" y="4270375"/>
          <p14:tracePt t="35454" x="10334625" y="4270375"/>
          <p14:tracePt t="35462" x="10342563" y="4262438"/>
          <p14:tracePt t="35470" x="10358438" y="4254500"/>
          <p14:tracePt t="35476" x="10358438" y="4246563"/>
          <p14:tracePt t="35483" x="10375900" y="4246563"/>
          <p14:tracePt t="35489" x="10391775" y="4237038"/>
          <p14:tracePt t="35497" x="10391775" y="4229100"/>
          <p14:tracePt t="35504" x="10417175" y="4221163"/>
          <p14:tracePt t="35510" x="10433050" y="4213225"/>
          <p14:tracePt t="35520" x="10442575" y="4195763"/>
          <p14:tracePt t="35524" x="10458450" y="4187825"/>
          <p14:tracePt t="35531" x="10475913" y="4171950"/>
          <p14:tracePt t="35537" x="10491788" y="4154488"/>
          <p14:tracePt t="35545" x="10499725" y="4146550"/>
          <p14:tracePt t="35553" x="10507663" y="4129088"/>
          <p14:tracePt t="35558" x="10525125" y="4105275"/>
          <p14:tracePt t="35565" x="10533063" y="4097338"/>
          <p14:tracePt t="35572" x="10541000" y="4097338"/>
          <p14:tracePt t="35587" x="10541000" y="4079875"/>
          <p14:tracePt t="35594" x="10541000" y="4064000"/>
          <p14:tracePt t="35603" x="10541000" y="4046538"/>
          <p14:tracePt t="35607" x="10525125" y="4030663"/>
          <p14:tracePt t="35621" x="10475913" y="3979863"/>
          <p14:tracePt t="35628" x="10450513" y="3956050"/>
          <p14:tracePt t="35636" x="10417175" y="3930650"/>
          <p14:tracePt t="35641" x="10375900" y="3905250"/>
          <p14:tracePt t="35649" x="10358438" y="3889375"/>
          <p14:tracePt t="35655" x="10334625" y="3871913"/>
          <p14:tracePt t="35662" x="10309225" y="3856038"/>
          <p14:tracePt t="35671" x="10293350" y="3848100"/>
          <p14:tracePt t="35677" x="10283825" y="3830638"/>
          <p14:tracePt t="35686" x="10275888" y="3830638"/>
          <p14:tracePt t="35690" x="10260013" y="3830638"/>
          <p14:tracePt t="35698" x="10250488" y="3822700"/>
          <p14:tracePt t="35705" x="10234613" y="3814763"/>
          <p14:tracePt t="35711" x="10209213" y="3814763"/>
          <p14:tracePt t="35720" x="10201275" y="3814763"/>
          <p14:tracePt t="35725" x="10185400" y="3814763"/>
          <p14:tracePt t="35732" x="10167938" y="3814763"/>
          <p14:tracePt t="35739" x="10160000" y="3814763"/>
          <p14:tracePt t="35746" x="10144125" y="3814763"/>
          <p14:tracePt t="35752" x="10134600" y="3814763"/>
          <p14:tracePt t="35759" x="10118725" y="3814763"/>
          <p14:tracePt t="35767" x="10093325" y="3822700"/>
          <p14:tracePt t="35773" x="10077450" y="3830638"/>
          <p14:tracePt t="35780" x="10059988" y="3848100"/>
          <p14:tracePt t="35787" x="10044113" y="3848100"/>
          <p14:tracePt t="35794" x="10026650" y="3856038"/>
          <p14:tracePt t="35802" x="10010775" y="3871913"/>
          <p14:tracePt t="35808" x="10002838" y="3881438"/>
          <p14:tracePt t="35815" x="9985375" y="3889375"/>
          <p14:tracePt t="35821" x="9977438" y="3897313"/>
          <p14:tracePt t="35828" x="9969500" y="3905250"/>
          <p14:tracePt t="35836" x="9969500" y="3914775"/>
          <p14:tracePt t="35842" x="9961563" y="3922713"/>
          <p14:tracePt t="35849" x="9952038" y="3930650"/>
          <p14:tracePt t="35856" x="9952038" y="3938588"/>
          <p14:tracePt t="35863" x="9944100" y="3946525"/>
          <p14:tracePt t="35871" x="9936163" y="3956050"/>
          <p14:tracePt t="35877" x="9928225" y="3963988"/>
          <p14:tracePt t="35886" x="9928225" y="3971925"/>
          <p14:tracePt t="35891" x="9918700" y="3971925"/>
          <p14:tracePt t="35898" x="9918700" y="3979863"/>
          <p14:tracePt t="35904" x="9910763" y="3989388"/>
          <p14:tracePt t="35925" x="9910763" y="3997325"/>
          <p14:tracePt t="35933" x="9910763" y="4005263"/>
          <p14:tracePt t="35939" x="9902825" y="4013200"/>
          <p14:tracePt t="35959" x="9894888" y="4021138"/>
          <p14:tracePt t="35968" x="9894888" y="4030663"/>
          <p14:tracePt t="35974" x="9886950" y="4038600"/>
          <p14:tracePt t="35987" x="9886950" y="4054475"/>
          <p14:tracePt t="35995" x="9886950" y="4064000"/>
          <p14:tracePt t="36008" x="9886950" y="4071938"/>
          <p14:tracePt t="36022" x="9886950" y="4079875"/>
          <p14:tracePt t="36036" x="9886950" y="4087813"/>
          <p14:tracePt t="36053" x="9886950" y="4097338"/>
          <p14:tracePt t="36085" x="9886950" y="4105275"/>
          <p14:tracePt t="36099" x="9886950" y="4113213"/>
          <p14:tracePt t="38405" x="9877425" y="4129088"/>
          <p14:tracePt t="38411" x="9853613" y="4154488"/>
          <p14:tracePt t="38419" x="9820275" y="4171950"/>
          <p14:tracePt t="38425" x="9769475" y="4203700"/>
          <p14:tracePt t="38432" x="9720263" y="4221163"/>
          <p14:tracePt t="38439" x="9663113" y="4229100"/>
          <p14:tracePt t="38446" x="9604375" y="4237038"/>
          <p14:tracePt t="38453" x="9545638" y="4237038"/>
          <p14:tracePt t="38460" x="9504363" y="4237038"/>
          <p14:tracePt t="38467" x="9471025" y="4229100"/>
          <p14:tracePt t="38474" x="9447213" y="4221163"/>
          <p14:tracePt t="38480" x="9429750" y="4221163"/>
          <p14:tracePt t="38488" x="9405938" y="4213225"/>
          <p14:tracePt t="38494" x="9388475" y="4213225"/>
          <p14:tracePt t="38502" x="9380538" y="4203700"/>
          <p14:tracePt t="38508" x="9363075" y="4195763"/>
          <p14:tracePt t="38515" x="9347200" y="4187825"/>
          <p14:tracePt t="38522" x="9321800" y="4171950"/>
          <p14:tracePt t="38529" x="9313863" y="4162425"/>
          <p14:tracePt t="38536" x="9288463" y="4154488"/>
          <p14:tracePt t="38543" x="9272588" y="4154488"/>
          <p14:tracePt t="38550" x="9264650" y="4138613"/>
          <p14:tracePt t="38558" x="9256713" y="4138613"/>
          <p14:tracePt t="38563" x="9247188" y="4129088"/>
          <p14:tracePt t="38578" x="9239250" y="4121150"/>
          <p14:tracePt t="38606" x="9231313" y="4121150"/>
          <p14:tracePt t="38612" x="9231313" y="4113213"/>
          <p14:tracePt t="38627" x="9231313" y="4105275"/>
          <p14:tracePt t="38669" x="9223375" y="4105275"/>
          <p14:tracePt t="38676" x="9223375" y="4097338"/>
          <p14:tracePt t="38682" x="9223375" y="4087813"/>
          <p14:tracePt t="38689" x="9223375" y="4079875"/>
          <p14:tracePt t="38697" x="9223375" y="4071938"/>
          <p14:tracePt t="38704" x="9223375" y="4054475"/>
          <p14:tracePt t="38710" x="9223375" y="4046538"/>
          <p14:tracePt t="38718" x="9223375" y="4021138"/>
          <p14:tracePt t="38724" x="9223375" y="3997325"/>
          <p14:tracePt t="38732" x="9231313" y="3979863"/>
          <p14:tracePt t="38737" x="9247188" y="3946525"/>
          <p14:tracePt t="38744" x="9264650" y="3905250"/>
          <p14:tracePt t="38753" x="9280525" y="3871913"/>
          <p14:tracePt t="38758" x="9313863" y="3830638"/>
          <p14:tracePt t="38765" x="9339263" y="3765550"/>
          <p14:tracePt t="38772" x="9380538" y="3714750"/>
          <p14:tracePt t="38779" x="9413875" y="3657600"/>
          <p14:tracePt t="38787" x="9429750" y="3632200"/>
          <p14:tracePt t="38793" x="9463088" y="3606800"/>
          <p14:tracePt t="38800" x="9480550" y="3582988"/>
          <p14:tracePt t="38806" x="9488488" y="3565525"/>
          <p14:tracePt t="38814" x="9512300" y="3549650"/>
          <p14:tracePt t="38821" x="9529763" y="3541713"/>
          <p14:tracePt t="38828" x="9555163" y="3524250"/>
          <p14:tracePt t="38837" x="9571038" y="3516313"/>
          <p14:tracePt t="38841" x="9578975" y="3508375"/>
          <p14:tracePt t="38848" x="9596438" y="3498850"/>
          <p14:tracePt t="38856" x="9620250" y="3498850"/>
          <p14:tracePt t="38862" x="9629775" y="3490913"/>
          <p14:tracePt t="38870" x="9645650" y="3490913"/>
          <p14:tracePt t="38877" x="9663113" y="3482975"/>
          <p14:tracePt t="38883" x="9671050" y="3482975"/>
          <p14:tracePt t="38890" x="9694863" y="3482975"/>
          <p14:tracePt t="38897" x="9712325" y="3482975"/>
          <p14:tracePt t="38905" x="9720263" y="3482975"/>
          <p14:tracePt t="38910" x="9737725" y="3475038"/>
          <p14:tracePt t="38920" x="9753600" y="3475038"/>
          <p14:tracePt t="38925" x="9761538" y="3475038"/>
          <p14:tracePt t="38931" x="9779000" y="3475038"/>
          <p14:tracePt t="38946" x="9786938" y="3475038"/>
          <p14:tracePt t="38953" x="9794875" y="3475038"/>
          <p14:tracePt t="38959" x="9802813" y="3475038"/>
          <p14:tracePt t="38980" x="9812338" y="3475038"/>
          <p14:tracePt t="38987" x="9820275" y="3475038"/>
          <p14:tracePt t="39015" x="9828213" y="3475038"/>
          <p14:tracePt t="39028" x="9836150" y="3475038"/>
          <p14:tracePt t="41398" x="9812338" y="3475038"/>
          <p14:tracePt t="41406" x="9786938" y="3482975"/>
          <p14:tracePt t="41410" x="9761538" y="3490913"/>
          <p14:tracePt t="41418" x="9728200" y="3508375"/>
          <p14:tracePt t="41424" x="9694863" y="3524250"/>
          <p14:tracePt t="41431" x="9663113" y="3541713"/>
          <p14:tracePt t="41440" x="9629775" y="3557588"/>
          <p14:tracePt t="41445" x="9604375" y="3582988"/>
          <p14:tracePt t="41452" x="9563100" y="3598863"/>
          <p14:tracePt t="41459" x="9545638" y="3624263"/>
          <p14:tracePt t="41467" x="9504363" y="3648075"/>
          <p14:tracePt t="41474" x="9480550" y="3665538"/>
          <p14:tracePt t="41479" x="9471025" y="3681413"/>
          <p14:tracePt t="41489" x="9437688" y="3698875"/>
          <p14:tracePt t="41493" x="9421813" y="3722688"/>
          <p14:tracePt t="41501" x="9396413" y="3748088"/>
          <p14:tracePt t="41507" x="9372600" y="3765550"/>
          <p14:tracePt t="41514" x="9347200" y="3789363"/>
          <p14:tracePt t="41523" x="9331325" y="3806825"/>
          <p14:tracePt t="41528" x="9313863" y="3830638"/>
          <p14:tracePt t="41535" x="9297988" y="3840163"/>
          <p14:tracePt t="41542" x="9280525" y="3856038"/>
          <p14:tracePt t="41549" x="9264650" y="3871913"/>
          <p14:tracePt t="41557" x="9247188" y="3889375"/>
          <p14:tracePt t="41562" x="9231313" y="3905250"/>
          <p14:tracePt t="41571" x="9223375" y="3914775"/>
          <p14:tracePt t="41577" x="9205913" y="3930650"/>
          <p14:tracePt t="41584" x="9190038" y="3946525"/>
          <p14:tracePt t="41592" x="9182100" y="3963988"/>
          <p14:tracePt t="41597" x="9172575" y="3963988"/>
          <p14:tracePt t="41608" x="9156700" y="3979863"/>
          <p14:tracePt t="41611" x="9148763" y="3997325"/>
          <p14:tracePt t="41618" x="9131300" y="4005263"/>
          <p14:tracePt t="41625" x="9115425" y="4013200"/>
          <p14:tracePt t="41633" x="9105900" y="4021138"/>
          <p14:tracePt t="41640" x="9097963" y="4038600"/>
          <p14:tracePt t="41647" x="9082088" y="4046538"/>
          <p14:tracePt t="41654" x="9074150" y="4054475"/>
          <p14:tracePt t="41660" x="9064625" y="4054475"/>
          <p14:tracePt t="41668" x="9048750" y="4071938"/>
          <p14:tracePt t="41674" x="9031288" y="4079875"/>
          <p14:tracePt t="41681" x="9031288" y="4087813"/>
          <p14:tracePt t="41690" x="9015413" y="4087813"/>
          <p14:tracePt t="41694" x="9015413" y="4097338"/>
          <p14:tracePt t="41701" x="8999538" y="4105275"/>
          <p14:tracePt t="41708" x="8990013" y="4113213"/>
          <p14:tracePt t="41723" x="8982075" y="4129088"/>
          <p14:tracePt t="41729" x="8966200" y="4138613"/>
          <p14:tracePt t="41736" x="8956675" y="4138613"/>
          <p14:tracePt t="41743" x="8948738" y="4146550"/>
          <p14:tracePt t="41750" x="8940800" y="4162425"/>
          <p14:tracePt t="41758" x="8924925" y="4171950"/>
          <p14:tracePt t="41764" x="8915400" y="4171950"/>
          <p14:tracePt t="41773" x="8915400" y="4179888"/>
          <p14:tracePt t="41777" x="8907463" y="4179888"/>
          <p14:tracePt t="41791" x="8899525" y="4187825"/>
          <p14:tracePt t="41807" x="8899525" y="4195763"/>
          <p14:tracePt t="41812" x="8891588" y="4195763"/>
          <p14:tracePt t="41826" x="8882063" y="4195763"/>
          <p14:tracePt t="41945" x="8882063" y="4187825"/>
          <p14:tracePt t="41959" x="8891588" y="4179888"/>
          <p14:tracePt t="41965" x="8891588" y="4171950"/>
          <p14:tracePt t="41973" x="8891588" y="4154488"/>
          <p14:tracePt t="41979" x="8899525" y="4146550"/>
          <p14:tracePt t="41986" x="8915400" y="4129088"/>
          <p14:tracePt t="41993" x="8932863" y="4105275"/>
          <p14:tracePt t="42001" x="8948738" y="4071938"/>
          <p14:tracePt t="42008" x="8966200" y="4046538"/>
          <p14:tracePt t="42014" x="8990013" y="4021138"/>
          <p14:tracePt t="42023" x="9007475" y="3989388"/>
          <p14:tracePt t="42027" x="9031288" y="3963988"/>
          <p14:tracePt t="42035" x="9048750" y="3930650"/>
          <p14:tracePt t="42041" x="9064625" y="3905250"/>
          <p14:tracePt t="42048" x="9074150" y="3889375"/>
          <p14:tracePt t="42056" x="9097963" y="3863975"/>
          <p14:tracePt t="42063" x="9123363" y="3840163"/>
          <p14:tracePt t="42070" x="9139238" y="3822700"/>
          <p14:tracePt t="42076" x="9156700" y="3797300"/>
          <p14:tracePt t="42083" x="9182100" y="3781425"/>
          <p14:tracePt t="42091" x="9197975" y="3765550"/>
          <p14:tracePt t="42097" x="9213850" y="3748088"/>
          <p14:tracePt t="42107" x="9239250" y="3732213"/>
          <p14:tracePt t="42111" x="9272588" y="3714750"/>
          <p14:tracePt t="42118" x="9297988" y="3690938"/>
          <p14:tracePt t="42125" x="9331325" y="3673475"/>
          <p14:tracePt t="42132" x="9363075" y="3657600"/>
          <p14:tracePt t="42140" x="9396413" y="3640138"/>
          <p14:tracePt t="42145" x="9437688" y="3624263"/>
          <p14:tracePt t="42153" x="9471025" y="3606800"/>
          <p14:tracePt t="42159" x="9504363" y="3573463"/>
          <p14:tracePt t="42166" x="9537700" y="3565525"/>
          <p14:tracePt t="42173" x="9571038" y="3549650"/>
          <p14:tracePt t="42180" x="9596438" y="3541713"/>
          <p14:tracePt t="42190" x="9620250" y="3541713"/>
          <p14:tracePt t="42194" x="9620250" y="3532188"/>
          <p14:tracePt t="42202" x="9637713" y="3532188"/>
          <p14:tracePt t="42208" x="9637713" y="3524250"/>
          <p14:tracePt t="42223" x="9637713" y="3516313"/>
          <p14:tracePt t="42228" x="9645650" y="3516313"/>
          <p14:tracePt t="42243" x="9653588" y="3516313"/>
          <p14:tracePt t="42264" x="9663113" y="3516313"/>
          <p14:tracePt t="42804" x="9671050" y="3508375"/>
          <p14:tracePt t="42811" x="9694863" y="3482975"/>
          <p14:tracePt t="42818" x="9720263" y="3457575"/>
          <p14:tracePt t="42824" x="9753600" y="3433763"/>
          <p14:tracePt t="42832" x="9779000" y="3416300"/>
          <p14:tracePt t="42840" x="9812338" y="3408363"/>
          <p14:tracePt t="42845" x="9836150" y="3390900"/>
          <p14:tracePt t="42853" x="9844088" y="3382963"/>
          <p14:tracePt t="42858" x="9869488" y="3375025"/>
          <p14:tracePt t="42867" x="9886950" y="3375025"/>
          <p14:tracePt t="42874" x="9894888" y="3367088"/>
          <p14:tracePt t="42879" x="9902825" y="3359150"/>
          <p14:tracePt t="42886" x="9918700" y="3359150"/>
          <p14:tracePt t="42893" x="9918700" y="3349625"/>
          <p14:tracePt t="42900" x="9928225" y="3349625"/>
          <p14:tracePt t="42908" x="9944100" y="3349625"/>
          <p14:tracePt t="42924" x="9952038" y="3349625"/>
          <p14:tracePt t="42927" x="9969500" y="3341688"/>
          <p14:tracePt t="42941" x="9985375" y="3341688"/>
          <p14:tracePt t="42949" x="10002838" y="3333750"/>
          <p14:tracePt t="42962" x="10018713" y="3325813"/>
          <p14:tracePt t="42970" x="10026650" y="3325813"/>
          <p14:tracePt t="42977" x="10044113" y="3316288"/>
          <p14:tracePt t="42984" x="10052050" y="3316288"/>
          <p14:tracePt t="42991" x="10059988" y="3316288"/>
          <p14:tracePt t="42999" x="10077450" y="3316288"/>
          <p14:tracePt t="43007" x="10093325" y="3316288"/>
          <p14:tracePt t="43011" x="10101263" y="3316288"/>
          <p14:tracePt t="43018" x="10118725" y="3316288"/>
          <p14:tracePt t="43025" x="10126663" y="3316288"/>
          <p14:tracePt t="43033" x="10134600" y="3316288"/>
          <p14:tracePt t="43040" x="10152063" y="3316288"/>
          <p14:tracePt t="43046" x="10160000" y="3316288"/>
          <p14:tracePt t="43053" x="10175875" y="3316288"/>
          <p14:tracePt t="43059" x="10193338" y="3316288"/>
          <p14:tracePt t="43067" x="10209213" y="3316288"/>
          <p14:tracePt t="43074" x="10226675" y="3316288"/>
          <p14:tracePt t="43081" x="10250488" y="3316288"/>
          <p14:tracePt t="43087" x="10260013" y="3316288"/>
          <p14:tracePt t="43094" x="10283825" y="3325813"/>
          <p14:tracePt t="43101" x="10309225" y="3333750"/>
          <p14:tracePt t="43108" x="10342563" y="3341688"/>
          <p14:tracePt t="43115" x="10358438" y="3349625"/>
          <p14:tracePt t="43124" x="10383838" y="3359150"/>
          <p14:tracePt t="43128" x="10409238" y="3375025"/>
          <p14:tracePt t="43136" x="10433050" y="3390900"/>
          <p14:tracePt t="43142" x="10450513" y="3400425"/>
          <p14:tracePt t="43149" x="10466388" y="3408363"/>
          <p14:tracePt t="43158" x="10491788" y="3424238"/>
          <p14:tracePt t="43163" x="10507663" y="3433763"/>
          <p14:tracePt t="43171" x="10533063" y="3457575"/>
          <p14:tracePt t="43177" x="10541000" y="3475038"/>
          <p14:tracePt t="43184" x="10566400" y="3490913"/>
          <p14:tracePt t="43191" x="10582275" y="3498850"/>
          <p14:tracePt t="43198" x="10607675" y="3516313"/>
          <p14:tracePt t="43206" x="10633075" y="3524250"/>
          <p14:tracePt t="43211" x="10648950" y="3541713"/>
          <p14:tracePt t="43219" x="10674350" y="3557588"/>
          <p14:tracePt t="43225" x="10690225" y="3582988"/>
          <p14:tracePt t="43232" x="10715625" y="3598863"/>
          <p14:tracePt t="43240" x="10731500" y="3606800"/>
          <p14:tracePt t="43246" x="10741025" y="3616325"/>
          <p14:tracePt t="43253" x="10764838" y="3632200"/>
          <p14:tracePt t="43260" x="10782300" y="3648075"/>
          <p14:tracePt t="43267" x="10798175" y="3665538"/>
          <p14:tracePt t="43274" x="10815638" y="3681413"/>
          <p14:tracePt t="43281" x="10823575" y="3698875"/>
          <p14:tracePt t="43290" x="10848975" y="3714750"/>
          <p14:tracePt t="43296" x="10864850" y="3732213"/>
          <p14:tracePt t="43302" x="10890250" y="3748088"/>
          <p14:tracePt t="43309" x="10898188" y="3756025"/>
          <p14:tracePt t="43316" x="10914063" y="3773488"/>
          <p14:tracePt t="43324" x="10939463" y="3789363"/>
          <p14:tracePt t="43330" x="10956925" y="3806825"/>
          <p14:tracePt t="43336" x="10988675" y="3830638"/>
          <p14:tracePt t="43343" x="11014075" y="3856038"/>
          <p14:tracePt t="43351" x="11063288" y="3897313"/>
          <p14:tracePt t="43357" x="11114088" y="3930650"/>
          <p14:tracePt t="43364" x="11180763" y="3989388"/>
          <p14:tracePt t="43371" x="11229975" y="4030663"/>
          <p14:tracePt t="43377" x="11263313" y="4064000"/>
          <p14:tracePt t="43384" x="11312525" y="4105275"/>
          <p14:tracePt t="43396" x="11353800" y="4146550"/>
          <p14:tracePt t="43398" x="11363325" y="4154488"/>
          <p14:tracePt t="43406" x="11387138" y="4179888"/>
          <p14:tracePt t="43412" x="11412538" y="4195763"/>
          <p14:tracePt t="43419" x="11428413" y="4213225"/>
          <p14:tracePt t="43426" x="11437938" y="4229100"/>
          <p14:tracePt t="43433" x="11445875" y="4237038"/>
          <p14:tracePt t="43440" x="11469688" y="4246563"/>
          <p14:tracePt t="43446" x="11479213" y="4262438"/>
          <p14:tracePt t="43453" x="11495088" y="4270375"/>
          <p14:tracePt t="43460" x="11512550" y="4287838"/>
          <p14:tracePt t="43467" x="11512550" y="4295775"/>
          <p14:tracePt t="43474" x="11528425" y="4303713"/>
          <p14:tracePt t="43481" x="11544300" y="4321175"/>
          <p14:tracePt t="43490" x="11561763" y="4337050"/>
          <p14:tracePt t="43495" x="11569700" y="4344988"/>
          <p14:tracePt t="43502" x="11587163" y="4370388"/>
          <p14:tracePt t="43509" x="11603038" y="4378325"/>
          <p14:tracePt t="43516" x="11620500" y="4395788"/>
          <p14:tracePt t="43523" x="11628438" y="4403725"/>
          <p14:tracePt t="43529" x="11636375" y="4403725"/>
          <p14:tracePt t="43537" x="11644313" y="4411663"/>
          <p14:tracePt t="43550" x="11652250" y="4419600"/>
          <p14:tracePt t="43564" x="11661775" y="4427538"/>
          <p14:tracePt t="43578" x="11669713" y="4427538"/>
          <p14:tracePt t="43613" x="11677650" y="4427538"/>
          <p14:tracePt t="43620" x="11677650" y="4437063"/>
          <p14:tracePt t="49023" x="11587163" y="4378325"/>
          <p14:tracePt t="49030" x="11453813" y="4303713"/>
          <p14:tracePt t="49035" x="11363325" y="4237038"/>
          <p14:tracePt t="49043" x="11288713" y="4187825"/>
          <p14:tracePt t="49049" x="11222038" y="4146550"/>
          <p14:tracePt t="49056" x="11163300" y="4105275"/>
          <p14:tracePt t="49065" x="11114088" y="4071938"/>
          <p14:tracePt t="49071" x="11047413" y="4030663"/>
          <p14:tracePt t="49080" x="10988675" y="3989388"/>
          <p14:tracePt t="49084" x="10939463" y="3946525"/>
          <p14:tracePt t="49091" x="10882313" y="3897313"/>
          <p14:tracePt t="49099" x="10823575" y="3848100"/>
          <p14:tracePt t="49105" x="10774363" y="3797300"/>
          <p14:tracePt t="49115" x="10723563" y="3740150"/>
          <p14:tracePt t="49119" x="10656888" y="3681413"/>
          <p14:tracePt t="49126" x="10599738" y="3616325"/>
          <p14:tracePt t="49132" x="10541000" y="3549650"/>
          <p14:tracePt t="49140" x="10475913" y="3508375"/>
          <p14:tracePt t="49149" x="10417175" y="3467100"/>
          <p14:tracePt t="49153" x="10350500" y="3416300"/>
          <p14:tracePt t="49160" x="10301288" y="3367088"/>
          <p14:tracePt t="49167" x="10250488" y="3325813"/>
          <p14:tracePt t="49174" x="10209213" y="3284538"/>
          <p14:tracePt t="49182" x="10175875" y="3251200"/>
          <p14:tracePt t="49188" x="10134600" y="3225800"/>
          <p14:tracePt t="49198" x="10110788" y="3200400"/>
          <p14:tracePt t="49202" x="10093325" y="3184525"/>
          <p14:tracePt t="49208" x="10069513" y="3167063"/>
          <p14:tracePt t="49215" x="10052050" y="3143250"/>
          <p14:tracePt t="49223" x="10036175" y="3135313"/>
          <p14:tracePt t="49231" x="10026650" y="3125788"/>
          <p14:tracePt t="49237" x="10026650" y="3117850"/>
          <p14:tracePt t="49243" x="10018713" y="3109913"/>
          <p14:tracePt t="49250" x="10010775" y="3109913"/>
          <p14:tracePt t="49264" x="10010775" y="3101975"/>
          <p14:tracePt t="49292" x="10010775" y="3092450"/>
          <p14:tracePt t="49306" x="10010775" y="3084513"/>
          <p14:tracePt t="49445" x="10010775" y="3076575"/>
          <p14:tracePt t="49472" x="10010775" y="3068638"/>
          <p14:tracePt t="49478" x="10010775" y="3060700"/>
          <p14:tracePt t="49493" x="10010775" y="3043238"/>
          <p14:tracePt t="49499" x="10018713" y="3027363"/>
          <p14:tracePt t="49506" x="10026650" y="3017838"/>
          <p14:tracePt t="49514" x="10044113" y="3001963"/>
          <p14:tracePt t="49520" x="10059988" y="2976563"/>
          <p14:tracePt t="49527" x="10093325" y="2952750"/>
          <p14:tracePt t="49534" x="10118725" y="2927350"/>
          <p14:tracePt t="49541" x="10152063" y="2911475"/>
          <p14:tracePt t="49548" x="10175875" y="2886075"/>
          <p14:tracePt t="49555" x="10209213" y="2868613"/>
          <p14:tracePt t="49564" x="10242550" y="2852738"/>
          <p14:tracePt t="49569" x="10267950" y="2836863"/>
          <p14:tracePt t="49576" x="10283825" y="2827338"/>
          <p14:tracePt t="49582" x="10309225" y="2819400"/>
          <p14:tracePt t="49590" x="10325100" y="2811463"/>
          <p14:tracePt t="49598" x="10350500" y="2803525"/>
          <p14:tracePt t="49614" x="10367963" y="2803525"/>
          <p14:tracePt t="49625" x="10375900" y="2803525"/>
          <p14:tracePt t="49638" x="10383838" y="2803525"/>
          <p14:tracePt t="49652" x="10391775" y="2803525"/>
          <p14:tracePt t="49666" x="10401300" y="2803525"/>
          <p14:tracePt t="49972" x="10433050" y="2827338"/>
          <p14:tracePt t="49978" x="10466388" y="2878138"/>
          <p14:tracePt t="49985" x="10491788" y="2927350"/>
          <p14:tracePt t="49992" x="10507663" y="2976563"/>
          <p14:tracePt t="49999" x="10525125" y="3009900"/>
          <p14:tracePt t="50006" x="10541000" y="3043238"/>
          <p14:tracePt t="50014" x="10574338" y="3092450"/>
          <p14:tracePt t="50020" x="10599738" y="3125788"/>
          <p14:tracePt t="50027" x="10633075" y="3176588"/>
          <p14:tracePt t="50034" x="10674350" y="3241675"/>
          <p14:tracePt t="50041" x="10741025" y="3316288"/>
          <p14:tracePt t="50048" x="10790238" y="3390900"/>
          <p14:tracePt t="50055" x="10848975" y="3482975"/>
          <p14:tracePt t="50064" x="10906125" y="3557588"/>
          <p14:tracePt t="50068" x="10956925" y="3632200"/>
          <p14:tracePt t="50076" x="10988675" y="3681413"/>
          <p14:tracePt t="50083" x="11014075" y="3714750"/>
          <p14:tracePt t="50089" x="11031538" y="3740150"/>
          <p14:tracePt t="50097" x="11047413" y="3765550"/>
          <p14:tracePt t="50104" x="11047413" y="3781425"/>
          <p14:tracePt t="50111" x="11063288" y="3789363"/>
          <p14:tracePt t="50116" x="11063288" y="3797300"/>
          <p14:tracePt t="50124" x="11072813" y="3806825"/>
          <p14:tracePt t="50131" x="11080750" y="3814763"/>
          <p14:tracePt t="50172" x="11088688" y="3822700"/>
          <p14:tracePt t="50187" x="11096625" y="3830638"/>
          <p14:tracePt t="50193" x="11096625" y="3848100"/>
          <p14:tracePt t="50200" x="11106150" y="3871913"/>
          <p14:tracePt t="50207" x="11114088" y="3905250"/>
          <p14:tracePt t="50214" x="11122025" y="3938588"/>
          <p14:tracePt t="50221" x="11129963" y="3979863"/>
          <p14:tracePt t="50228" x="11137900" y="4005263"/>
          <p14:tracePt t="50234" x="11155363" y="4038600"/>
          <p14:tracePt t="50241" x="11171238" y="4071938"/>
          <p14:tracePt t="50248" x="11188700" y="4097338"/>
          <p14:tracePt t="50256" x="11196638" y="4113213"/>
          <p14:tracePt t="50264" x="11204575" y="4138613"/>
          <p14:tracePt t="50269" x="11222038" y="4154488"/>
          <p14:tracePt t="50277" x="11229975" y="4162425"/>
          <p14:tracePt t="50291" x="11237913" y="4171950"/>
          <p14:tracePt t="50312" x="11237913" y="4179888"/>
          <p14:tracePt t="50319" x="11245850" y="4179888"/>
          <p14:tracePt t="50325" x="11245850" y="4187825"/>
          <p14:tracePt t="50338" x="11255375" y="4187825"/>
          <p14:tracePt t="50491" x="11263313" y="4187825"/>
          <p14:tracePt t="51114" x="11296650" y="4203700"/>
          <p14:tracePt t="51123" x="11329988" y="4229100"/>
          <p14:tracePt t="51128" x="11363325" y="4254500"/>
          <p14:tracePt t="51135" x="11404600" y="4295775"/>
          <p14:tracePt t="51142" x="11453813" y="4337050"/>
          <p14:tracePt t="51149" x="11487150" y="4370388"/>
          <p14:tracePt t="51157" x="11536363" y="4419600"/>
          <p14:tracePt t="51163" x="11603038" y="4502150"/>
          <p14:tracePt t="51170" x="11703050" y="4619625"/>
          <p14:tracePt t="51177" x="11801475" y="4743450"/>
          <p14:tracePt t="51184" x="11934825" y="4918075"/>
          <p14:tracePt t="51192" x="12042775" y="5091113"/>
          <p14:tracePt t="51198" x="12166600" y="5281613"/>
          <p14:tracePt t="51517" x="12150725" y="6575425"/>
          <p14:tracePt t="51523" x="12117388" y="6567488"/>
          <p14:tracePt t="51530" x="12091988" y="6567488"/>
          <p14:tracePt t="51536" x="12068175" y="6551613"/>
          <p14:tracePt t="51543" x="12042775" y="6542088"/>
          <p14:tracePt t="51551" x="12009438" y="6534150"/>
          <p14:tracePt t="51557" x="11993563" y="6526213"/>
          <p14:tracePt t="51564" x="11968163" y="6518275"/>
          <p14:tracePt t="51573" x="11950700" y="6518275"/>
          <p14:tracePt t="51578" x="11934825" y="6510338"/>
          <p14:tracePt t="51585" x="11926888" y="6510338"/>
          <p14:tracePt t="51599" x="11918950" y="6500813"/>
          <p14:tracePt t="51607" x="11909425" y="6500813"/>
          <p14:tracePt t="51614" x="11909425" y="6492875"/>
          <p14:tracePt t="51633" x="11901488" y="6492875"/>
          <p14:tracePt t="51648" x="11893550" y="6492875"/>
          <p14:tracePt t="52043" x="11893550" y="6500813"/>
          <p14:tracePt t="52091" x="11893550" y="6510338"/>
          <p14:tracePt t="52112" x="11893550" y="6518275"/>
          <p14:tracePt t="52126" x="11893550" y="6526213"/>
          <p14:tracePt t="52160" x="11893550" y="6534150"/>
          <p14:tracePt t="52175" x="11893550" y="6542088"/>
          <p14:tracePt t="52194" x="11893550" y="6559550"/>
          <p14:tracePt t="52201" x="11885613" y="6575425"/>
          <p14:tracePt t="52208" x="11885613" y="6584950"/>
          <p14:tracePt t="52217" x="11885613" y="6600825"/>
          <p14:tracePt t="52223" x="11885613" y="6608763"/>
          <p14:tracePt t="52231" x="11885613" y="6626225"/>
          <p14:tracePt t="52237" x="11885613" y="6634163"/>
          <p14:tracePt t="52244" x="11885613" y="6642100"/>
          <p14:tracePt t="52251" x="11885613" y="6650038"/>
          <p14:tracePt t="52268" x="11885613" y="6659563"/>
          <p14:tracePt t="52279" x="11885613" y="6667500"/>
          <p14:tracePt t="52300" x="11885613" y="6675438"/>
          <p14:tracePt t="52314" x="11885613" y="66833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AEA8-572A-D97D-A410-A04492E65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>
                <a:solidFill>
                  <a:srgbClr val="800000"/>
                </a:solidFill>
                <a:latin typeface="+mn-lt"/>
              </a:rPr>
              <a:t>ANGIOGENESIS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CF9F2C-FAE9-7F0D-3E1F-DDFD2EFD0FF6}"/>
              </a:ext>
            </a:extLst>
          </p:cNvPr>
          <p:cNvSpPr txBox="1"/>
          <p:nvPr/>
        </p:nvSpPr>
        <p:spPr>
          <a:xfrm>
            <a:off x="1963270" y="1777707"/>
            <a:ext cx="3754419" cy="523220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Smooth muscle cells, macrophages and endothelial cells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DD665-595A-D4C7-4447-31FE60C78B38}"/>
              </a:ext>
            </a:extLst>
          </p:cNvPr>
          <p:cNvSpPr txBox="1"/>
          <p:nvPr/>
        </p:nvSpPr>
        <p:spPr>
          <a:xfrm>
            <a:off x="2818504" y="3387476"/>
            <a:ext cx="2474259" cy="307777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VEGF, TGF - β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66594-810F-F3BB-D9F7-49AF9FFD3E0F}"/>
              </a:ext>
            </a:extLst>
          </p:cNvPr>
          <p:cNvSpPr txBox="1"/>
          <p:nvPr/>
        </p:nvSpPr>
        <p:spPr>
          <a:xfrm>
            <a:off x="8078995" y="3364452"/>
            <a:ext cx="1011218" cy="307777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FGF-1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47663-9AB8-5176-9CF9-4CF4AE99AF11}"/>
              </a:ext>
            </a:extLst>
          </p:cNvPr>
          <p:cNvSpPr txBox="1"/>
          <p:nvPr/>
        </p:nvSpPr>
        <p:spPr>
          <a:xfrm>
            <a:off x="7616415" y="1823837"/>
            <a:ext cx="2151529" cy="307777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Endothelial  cells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C1CE2-448F-447C-1BC1-88B9818CC310}"/>
              </a:ext>
            </a:extLst>
          </p:cNvPr>
          <p:cNvSpPr txBox="1"/>
          <p:nvPr/>
        </p:nvSpPr>
        <p:spPr>
          <a:xfrm>
            <a:off x="4361065" y="4772516"/>
            <a:ext cx="3717930" cy="307777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Endothelial and smooth muscle proliferation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86A8D-FC17-8476-376D-4B803D6BF788}"/>
              </a:ext>
            </a:extLst>
          </p:cNvPr>
          <p:cNvSpPr txBox="1"/>
          <p:nvPr/>
        </p:nvSpPr>
        <p:spPr>
          <a:xfrm>
            <a:off x="5292763" y="6054476"/>
            <a:ext cx="2108500" cy="52322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NEOVASCULARIZATION IN ATHEROMA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D3D8E1-9805-697A-6085-F0F0718D6361}"/>
              </a:ext>
            </a:extLst>
          </p:cNvPr>
          <p:cNvCxnSpPr/>
          <p:nvPr/>
        </p:nvCxnSpPr>
        <p:spPr>
          <a:xfrm>
            <a:off x="4044875" y="2398955"/>
            <a:ext cx="0" cy="763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FED3A2-C868-4523-95FC-FC79A4166B3C}"/>
              </a:ext>
            </a:extLst>
          </p:cNvPr>
          <p:cNvCxnSpPr/>
          <p:nvPr/>
        </p:nvCxnSpPr>
        <p:spPr>
          <a:xfrm>
            <a:off x="8489577" y="2300927"/>
            <a:ext cx="0" cy="763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8704C5-788F-AA9B-742A-077A9CA8B5CA}"/>
              </a:ext>
            </a:extLst>
          </p:cNvPr>
          <p:cNvCxnSpPr/>
          <p:nvPr/>
        </p:nvCxnSpPr>
        <p:spPr>
          <a:xfrm>
            <a:off x="4173967" y="3793281"/>
            <a:ext cx="1118796" cy="809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453852A-E893-78E5-0F48-79AD70F3C721}"/>
              </a:ext>
            </a:extLst>
          </p:cNvPr>
          <p:cNvCxnSpPr/>
          <p:nvPr/>
        </p:nvCxnSpPr>
        <p:spPr>
          <a:xfrm flipH="1">
            <a:off x="7401263" y="3798333"/>
            <a:ext cx="989702" cy="7951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3C7868-6890-5143-6766-B94362371556}"/>
              </a:ext>
            </a:extLst>
          </p:cNvPr>
          <p:cNvCxnSpPr/>
          <p:nvPr/>
        </p:nvCxnSpPr>
        <p:spPr>
          <a:xfrm>
            <a:off x="6391836" y="5165463"/>
            <a:ext cx="0" cy="763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85FBC2D5-5BDD-C5E5-F7F7-995625530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7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62"/>
    </mc:Choice>
    <mc:Fallback xmlns="">
      <p:transition spd="slow" advTm="32262"/>
    </mc:Fallback>
  </mc:AlternateContent>
  <p:extLst>
    <p:ext uri="{3A86A75C-4F4B-4683-9AE1-C65F6400EC91}">
      <p14:laserTraceLst xmlns:p14="http://schemas.microsoft.com/office/powerpoint/2010/main">
        <p14:tracePtLst>
          <p14:tracePt t="2510" x="11818938" y="6700838"/>
          <p14:tracePt t="2516" x="11644313" y="6700838"/>
          <p14:tracePt t="2523" x="11245850" y="6675438"/>
          <p14:tracePt t="2531" x="10790238" y="6518275"/>
          <p14:tracePt t="2537" x="10275888" y="6286500"/>
          <p14:tracePt t="2545" x="9678988" y="6053138"/>
          <p14:tracePt t="2553" x="9131300" y="5805488"/>
          <p14:tracePt t="2558" x="8616950" y="5597525"/>
          <p14:tracePt t="2565" x="8186738" y="5422900"/>
          <p14:tracePt t="2572" x="7829550" y="5257800"/>
          <p14:tracePt t="2579" x="7480300" y="5083175"/>
          <p14:tracePt t="2587" x="7207250" y="4933950"/>
          <p14:tracePt t="2592" x="6900863" y="4751388"/>
          <p14:tracePt t="2599" x="6659563" y="4619625"/>
          <p14:tracePt t="2607" x="6435725" y="4478338"/>
          <p14:tracePt t="2614" x="6278563" y="4411663"/>
          <p14:tracePt t="2622" x="6129338" y="4311650"/>
          <p14:tracePt t="2628" x="5988050" y="4203700"/>
          <p14:tracePt t="2637" x="5872163" y="4121150"/>
          <p14:tracePt t="2642" x="5789613" y="4046538"/>
          <p14:tracePt t="2649" x="5697538" y="3956050"/>
          <p14:tracePt t="2655" x="5630863" y="3848100"/>
          <p14:tracePt t="2663" x="5573713" y="3756025"/>
          <p14:tracePt t="2670" x="5524500" y="3648075"/>
          <p14:tracePt t="2677" x="5457825" y="3498850"/>
          <p14:tracePt t="2684" x="5391150" y="3341688"/>
          <p14:tracePt t="2690" x="5383213" y="3233738"/>
          <p14:tracePt t="2697" x="5357813" y="3060700"/>
          <p14:tracePt t="2705" x="5332413" y="2901950"/>
          <p14:tracePt t="2711" x="5299075" y="2662238"/>
          <p14:tracePt t="2720" x="5299075" y="2536825"/>
          <p14:tracePt t="2725" x="5308600" y="2420938"/>
          <p14:tracePt t="2732" x="5316538" y="2322513"/>
          <p14:tracePt t="2739" x="5324475" y="2230438"/>
          <p14:tracePt t="2746" x="5373688" y="2114550"/>
          <p14:tracePt t="2754" x="5383213" y="2065338"/>
          <p14:tracePt t="2760" x="5391150" y="2047875"/>
          <p14:tracePt t="2769" x="5391150" y="2039938"/>
          <p14:tracePt t="2773" x="5391150" y="2032000"/>
          <p14:tracePt t="2781" x="5391150" y="2024063"/>
          <p14:tracePt t="2787" x="5391150" y="2014538"/>
          <p14:tracePt t="2794" x="5391150" y="2006600"/>
          <p14:tracePt t="2809" x="5391150" y="1990725"/>
          <p14:tracePt t="2816" x="5399088" y="1973263"/>
          <p14:tracePt t="2822" x="5407025" y="1957388"/>
          <p14:tracePt t="2829" x="5416550" y="1931988"/>
          <p14:tracePt t="2838" x="5424488" y="1898650"/>
          <p14:tracePt t="2842" x="5448300" y="1841500"/>
          <p14:tracePt t="2850" x="5491163" y="1774825"/>
          <p14:tracePt t="2856" x="5540375" y="1692275"/>
          <p14:tracePt t="2864" x="5589588" y="1608138"/>
          <p14:tracePt t="2871" x="5648325" y="1525588"/>
          <p14:tracePt t="2878" x="5715000" y="1435100"/>
          <p14:tracePt t="2888" x="5756275" y="1343025"/>
          <p14:tracePt t="2892" x="5789613" y="1268413"/>
          <p14:tracePt t="2898" x="5822950" y="1219200"/>
          <p14:tracePt t="2905" x="5846763" y="1177925"/>
          <p14:tracePt t="2913" x="5864225" y="1136650"/>
          <p14:tracePt t="2920" x="5880100" y="1103313"/>
          <p14:tracePt t="2926" x="5888038" y="1095375"/>
          <p14:tracePt t="2933" x="5897563" y="1085850"/>
          <p14:tracePt t="2940" x="5905500" y="1077913"/>
          <p14:tracePt t="2955" x="5913438" y="1077913"/>
          <p14:tracePt t="2961" x="5921375" y="1069975"/>
          <p14:tracePt t="2974" x="5921375" y="1062038"/>
          <p14:tracePt t="2995" x="5930900" y="1062038"/>
          <p14:tracePt t="3009" x="5938838" y="1062038"/>
          <p14:tracePt t="3107" x="5938838" y="1069975"/>
          <p14:tracePt t="3155" x="5946775" y="1069975"/>
          <p14:tracePt t="3175" x="5954713" y="1069975"/>
          <p14:tracePt t="3182" x="5972175" y="1077913"/>
          <p14:tracePt t="3189" x="5980113" y="1095375"/>
          <p14:tracePt t="3196" x="6005513" y="1103313"/>
          <p14:tracePt t="3204" x="6029325" y="1127125"/>
          <p14:tracePt t="3209" x="6062663" y="1144588"/>
          <p14:tracePt t="3218" x="6111875" y="1169988"/>
          <p14:tracePt t="3223" x="6162675" y="1201738"/>
          <p14:tracePt t="3231" x="6219825" y="1227138"/>
          <p14:tracePt t="3238" x="6261100" y="1268413"/>
          <p14:tracePt t="3244" x="6294438" y="1293813"/>
          <p14:tracePt t="3253" x="6319838" y="1309688"/>
          <p14:tracePt t="3259" x="6345238" y="1327150"/>
          <p14:tracePt t="3265" x="6361113" y="1327150"/>
          <p14:tracePt t="3272" x="6378575" y="1335088"/>
          <p14:tracePt t="3280" x="6402388" y="1350963"/>
          <p14:tracePt t="3287" x="6411913" y="1350963"/>
          <p14:tracePt t="3293" x="6419850" y="1350963"/>
          <p14:tracePt t="3300" x="6435725" y="1350963"/>
          <p14:tracePt t="3307" x="6453188" y="1360488"/>
          <p14:tracePt t="3314" x="6461125" y="1360488"/>
          <p14:tracePt t="3321" x="6469063" y="1368425"/>
          <p14:tracePt t="3328" x="6494463" y="1376363"/>
          <p14:tracePt t="3337" x="6510338" y="1384300"/>
          <p14:tracePt t="3341" x="6535738" y="1384300"/>
          <p14:tracePt t="3348" x="6561138" y="1384300"/>
          <p14:tracePt t="3355" x="6592888" y="1393825"/>
          <p14:tracePt t="3362" x="6626225" y="1393825"/>
          <p14:tracePt t="3371" x="6659563" y="1401763"/>
          <p14:tracePt t="3376" x="6677025" y="1409700"/>
          <p14:tracePt t="3383" x="6710363" y="1409700"/>
          <p14:tracePt t="3390" x="6726238" y="1409700"/>
          <p14:tracePt t="3397" x="6743700" y="1409700"/>
          <p14:tracePt t="3404" x="6751638" y="1409700"/>
          <p14:tracePt t="3411" x="6767513" y="1409700"/>
          <p14:tracePt t="3424" x="6775450" y="1409700"/>
          <p14:tracePt t="3431" x="6784975" y="1409700"/>
          <p14:tracePt t="3438" x="6792913" y="1409700"/>
          <p14:tracePt t="3454" x="6800850" y="1409700"/>
          <p14:tracePt t="3459" x="6818313" y="1409700"/>
          <p14:tracePt t="3473" x="6826250" y="1409700"/>
          <p14:tracePt t="3487" x="6834188" y="1409700"/>
          <p14:tracePt t="3503" x="6842125" y="1409700"/>
          <p14:tracePt t="3508" x="6850063" y="1409700"/>
          <p14:tracePt t="3529" x="6859588" y="1409700"/>
          <p14:tracePt t="3550" x="6867525" y="1409700"/>
          <p14:tracePt t="3563" x="6875463" y="1401763"/>
          <p14:tracePt t="6786" x="6883400" y="1401763"/>
          <p14:tracePt t="6814" x="6883400" y="1409700"/>
          <p14:tracePt t="8755" x="6834188" y="1443038"/>
          <p14:tracePt t="8761" x="6743700" y="1484313"/>
          <p14:tracePt t="8769" x="6667500" y="1517650"/>
          <p14:tracePt t="8775" x="6584950" y="1558925"/>
          <p14:tracePt t="8782" x="6494463" y="1592263"/>
          <p14:tracePt t="8792" x="6411913" y="1625600"/>
          <p14:tracePt t="8795" x="6319838" y="1658938"/>
          <p14:tracePt t="8803" x="6237288" y="1682750"/>
          <p14:tracePt t="8810" x="6154738" y="1700213"/>
          <p14:tracePt t="8817" x="6062663" y="1725613"/>
          <p14:tracePt t="8825" x="5980113" y="1741488"/>
          <p14:tracePt t="8831" x="5897563" y="1766888"/>
          <p14:tracePt t="8838" x="5805488" y="1782763"/>
          <p14:tracePt t="8844" x="5705475" y="1800225"/>
          <p14:tracePt t="8851" x="5614988" y="1808163"/>
          <p14:tracePt t="8859" x="5524500" y="1831975"/>
          <p14:tracePt t="8866" x="5465763" y="1841500"/>
          <p14:tracePt t="8873" x="5407025" y="1841500"/>
          <p14:tracePt t="8893" x="5249863" y="1849438"/>
          <p14:tracePt t="8901" x="5192713" y="1857375"/>
          <p14:tracePt t="8909" x="5149850" y="1865313"/>
          <p14:tracePt t="8914" x="5118100" y="1865313"/>
          <p14:tracePt t="8921" x="5084763" y="1874838"/>
          <p14:tracePt t="8927" x="5059363" y="1882775"/>
          <p14:tracePt t="8935" x="5033963" y="1882775"/>
          <p14:tracePt t="8942" x="5018088" y="1890713"/>
          <p14:tracePt t="8949" x="5010150" y="1898650"/>
          <p14:tracePt t="8955" x="4984750" y="1906588"/>
          <p14:tracePt t="8962" x="4976813" y="1906588"/>
          <p14:tracePt t="8969" x="4959350" y="1916113"/>
          <p14:tracePt t="8977" x="4951413" y="1916113"/>
          <p14:tracePt t="8983" x="4943475" y="1924050"/>
          <p14:tracePt t="8993" x="4935538" y="1924050"/>
          <p14:tracePt t="8996" x="4918075" y="1931988"/>
          <p14:tracePt t="9004" x="4884738" y="1939925"/>
          <p14:tracePt t="9010" x="4851400" y="1949450"/>
          <p14:tracePt t="9017" x="4818063" y="1965325"/>
          <p14:tracePt t="9025" x="4776788" y="1973263"/>
          <p14:tracePt t="9031" x="4743450" y="1981200"/>
          <p14:tracePt t="9039" x="4694238" y="1990725"/>
          <p14:tracePt t="9045" x="4652963" y="1990725"/>
          <p14:tracePt t="9052" x="4611688" y="1990725"/>
          <p14:tracePt t="9059" x="4570413" y="1998663"/>
          <p14:tracePt t="9065" x="4537075" y="1998663"/>
          <p14:tracePt t="9073" x="4495800" y="2006600"/>
          <p14:tracePt t="9080" x="4462463" y="2006600"/>
          <p14:tracePt t="9087" x="4429125" y="2006600"/>
          <p14:tracePt t="9094" x="4387850" y="2006600"/>
          <p14:tracePt t="9101" x="4354513" y="2006600"/>
          <p14:tracePt t="9109" x="4329113" y="2006600"/>
          <p14:tracePt t="9114" x="4305300" y="2006600"/>
          <p14:tracePt t="9121" x="4271963" y="2006600"/>
          <p14:tracePt t="9129" x="4246563" y="2006600"/>
          <p14:tracePt t="9136" x="4213225" y="2014538"/>
          <p14:tracePt t="9143" x="4179888" y="2024063"/>
          <p14:tracePt t="9151" x="4146550" y="2024063"/>
          <p14:tracePt t="9159" x="4113213" y="2032000"/>
          <p14:tracePt t="9165" x="4079875" y="2039938"/>
          <p14:tracePt t="9171" x="4064000" y="2047875"/>
          <p14:tracePt t="9178" x="4038600" y="2055813"/>
          <p14:tracePt t="9185" x="4014788" y="2073275"/>
          <p14:tracePt t="9192" x="3989388" y="2089150"/>
          <p14:tracePt t="9199" x="3981450" y="2098675"/>
          <p14:tracePt t="9205" x="3973513" y="2098675"/>
          <p14:tracePt t="9212" x="3963988" y="2098675"/>
          <p14:tracePt t="9302" x="3963988" y="2106613"/>
          <p14:tracePt t="9316" x="3963988" y="2114550"/>
          <p14:tracePt t="9350" x="3973513" y="2122488"/>
          <p14:tracePt t="9365" x="3973513" y="2130425"/>
          <p14:tracePt t="9372" x="3981450" y="2130425"/>
          <p14:tracePt t="9378" x="3989388" y="2130425"/>
          <p14:tracePt t="9385" x="3997325" y="2139950"/>
          <p14:tracePt t="9400" x="4005263" y="2139950"/>
          <p14:tracePt t="9409" x="4014788" y="2139950"/>
          <p14:tracePt t="9413" x="4022725" y="2139950"/>
          <p14:tracePt t="9421" x="4030663" y="2139950"/>
          <p14:tracePt t="9427" x="4038600" y="2139950"/>
          <p14:tracePt t="9434" x="4048125" y="2139950"/>
          <p14:tracePt t="9443" x="4056063" y="2147888"/>
          <p14:tracePt t="9448" x="4064000" y="2147888"/>
          <p14:tracePt t="9456" x="4079875" y="2147888"/>
          <p14:tracePt t="9462" x="4097338" y="2147888"/>
          <p14:tracePt t="9469" x="4105275" y="2147888"/>
          <p14:tracePt t="9476" x="4130675" y="2147888"/>
          <p14:tracePt t="9482" x="4138613" y="2147888"/>
          <p14:tracePt t="9490" x="4154488" y="2147888"/>
          <p14:tracePt t="9497" x="4179888" y="2147888"/>
          <p14:tracePt t="9503" x="4197350" y="2147888"/>
          <p14:tracePt t="9510" x="4221163" y="2155825"/>
          <p14:tracePt t="9520" x="4254500" y="2155825"/>
          <p14:tracePt t="9526" x="4271963" y="2155825"/>
          <p14:tracePt t="9531" x="4313238" y="2155825"/>
          <p14:tracePt t="9537" x="4337050" y="2155825"/>
          <p14:tracePt t="9544" x="4370388" y="2155825"/>
          <p14:tracePt t="9552" x="4395788" y="2155825"/>
          <p14:tracePt t="9559" x="4421188" y="2155825"/>
          <p14:tracePt t="9565" x="4437063" y="2155825"/>
          <p14:tracePt t="9572" x="4462463" y="2155825"/>
          <p14:tracePt t="9579" x="4478338" y="2155825"/>
          <p14:tracePt t="9586" x="4503738" y="2155825"/>
          <p14:tracePt t="9593" x="4529138" y="2155825"/>
          <p14:tracePt t="9599" x="4552950" y="2155825"/>
          <p14:tracePt t="9608" x="4578350" y="2155825"/>
          <p14:tracePt t="9613" x="4603750" y="2155825"/>
          <p14:tracePt t="9620" x="4627563" y="2155825"/>
          <p14:tracePt t="9627" x="4660900" y="2155825"/>
          <p14:tracePt t="9634" x="4702175" y="2155825"/>
          <p14:tracePt t="9641" x="4735513" y="2155825"/>
          <p14:tracePt t="9648" x="4768850" y="2155825"/>
          <p14:tracePt t="9655" x="4794250" y="2155825"/>
          <p14:tracePt t="9662" x="4843463" y="2155825"/>
          <p14:tracePt t="9669" x="4860925" y="2155825"/>
          <p14:tracePt t="9676" x="4884738" y="2155825"/>
          <p14:tracePt t="9683" x="4902200" y="2155825"/>
          <p14:tracePt t="9696" x="4910138" y="2155825"/>
          <p14:tracePt t="9703" x="4918075" y="2155825"/>
          <p14:tracePt t="9731" x="4926013" y="2155825"/>
          <p14:tracePt t="9745" x="4935538" y="2155825"/>
          <p14:tracePt t="9766" x="4943475" y="2155825"/>
          <p14:tracePt t="10453" x="4951413" y="2155825"/>
          <p14:tracePt t="10461" x="4967288" y="2155825"/>
          <p14:tracePt t="10468" x="4976813" y="2147888"/>
          <p14:tracePt t="10475" x="4992688" y="2147888"/>
          <p14:tracePt t="10481" x="5010150" y="2139950"/>
          <p14:tracePt t="10488" x="5026025" y="2139950"/>
          <p14:tracePt t="10496" x="5041900" y="2139950"/>
          <p14:tracePt t="10503" x="5059363" y="2139950"/>
          <p14:tracePt t="10510" x="5067300" y="2139950"/>
          <p14:tracePt t="10516" x="5092700" y="2130425"/>
          <p14:tracePt t="10523" x="5118100" y="2122488"/>
          <p14:tracePt t="10530" x="5149850" y="2114550"/>
          <p14:tracePt t="10537" x="5167313" y="2114550"/>
          <p14:tracePt t="10546" x="5192713" y="2114550"/>
          <p14:tracePt t="10551" x="5216525" y="2106613"/>
          <p14:tracePt t="10558" x="5233988" y="2106613"/>
          <p14:tracePt t="10564" x="5257800" y="2106613"/>
          <p14:tracePt t="10572" x="5283200" y="2106613"/>
          <p14:tracePt t="10580" x="5291138" y="2106613"/>
          <p14:tracePt t="10586" x="5299075" y="2106613"/>
          <p14:tracePt t="10596" x="5308600" y="2106613"/>
          <p14:tracePt t="10614" x="5316538" y="2106613"/>
          <p14:tracePt t="10621" x="5324475" y="2106613"/>
          <p14:tracePt t="10635" x="5332413" y="2106613"/>
          <p14:tracePt t="10662" x="5341938" y="2106613"/>
          <p14:tracePt t="10760" x="5341938" y="2098675"/>
          <p14:tracePt t="11834" x="5299075" y="2106613"/>
          <p14:tracePt t="11842" x="5257800" y="2122488"/>
          <p14:tracePt t="11847" x="5183188" y="2155825"/>
          <p14:tracePt t="11855" x="5118100" y="2181225"/>
          <p14:tracePt t="11863" x="5059363" y="2189163"/>
          <p14:tracePt t="11869" x="5000625" y="2206625"/>
          <p14:tracePt t="11879" x="4918075" y="2230438"/>
          <p14:tracePt t="11882" x="4843463" y="2247900"/>
          <p14:tracePt t="11889" x="4743450" y="2271713"/>
          <p14:tracePt t="11897" x="4635500" y="2297113"/>
          <p14:tracePt t="11903" x="4519613" y="2312988"/>
          <p14:tracePt t="11913" x="4437063" y="2338388"/>
          <p14:tracePt t="11917" x="4346575" y="2371725"/>
          <p14:tracePt t="11924" x="4246563" y="2387600"/>
          <p14:tracePt t="11931" x="4164013" y="2413000"/>
          <p14:tracePt t="11938" x="4089400" y="2438400"/>
          <p14:tracePt t="11946" x="4038600" y="2454275"/>
          <p14:tracePt t="11952" x="3997325" y="2479675"/>
          <p14:tracePt t="11959" x="3963988" y="2495550"/>
          <p14:tracePt t="11965" x="3922713" y="2513013"/>
          <p14:tracePt t="11972" x="3906838" y="2520950"/>
          <p14:tracePt t="11980" x="3873500" y="2536825"/>
          <p14:tracePt t="11987" x="3856038" y="2554288"/>
          <p14:tracePt t="11996" x="3832225" y="2570163"/>
          <p14:tracePt t="12000" x="3814763" y="2587625"/>
          <p14:tracePt t="12007" x="3806825" y="2603500"/>
          <p14:tracePt t="12014" x="3790950" y="2611438"/>
          <p14:tracePt t="12021" x="3773488" y="2636838"/>
          <p14:tracePt t="12030" x="3757613" y="2654300"/>
          <p14:tracePt t="12035" x="3740150" y="2678113"/>
          <p14:tracePt t="12042" x="3716338" y="2711450"/>
          <p14:tracePt t="12048" x="3690938" y="2744788"/>
          <p14:tracePt t="12056" x="3673475" y="2778125"/>
          <p14:tracePt t="12063" x="3665538" y="2811463"/>
          <p14:tracePt t="12070" x="3649663" y="2844800"/>
          <p14:tracePt t="12076" x="3641725" y="2868613"/>
          <p14:tracePt t="12083" x="3624263" y="2894013"/>
          <p14:tracePt t="12091" x="3608388" y="2919413"/>
          <p14:tracePt t="12098" x="3598863" y="2943225"/>
          <p14:tracePt t="12105" x="3582988" y="2968625"/>
          <p14:tracePt t="12115" x="3567113" y="2994025"/>
          <p14:tracePt t="12118" x="3567113" y="3009900"/>
          <p14:tracePt t="12124" x="3549650" y="3035300"/>
          <p14:tracePt t="12131" x="3533775" y="3043238"/>
          <p14:tracePt t="12139" x="3516313" y="3068638"/>
          <p14:tracePt t="12146" x="3500438" y="3092450"/>
          <p14:tracePt t="12152" x="3492500" y="3117850"/>
          <p14:tracePt t="12159" x="3482975" y="3125788"/>
          <p14:tracePt t="12166" x="3482975" y="3151188"/>
          <p14:tracePt t="12173" x="3475038" y="3167063"/>
          <p14:tracePt t="12180" x="3467100" y="3184525"/>
          <p14:tracePt t="12187" x="3467100" y="3192463"/>
          <p14:tracePt t="12196" x="3459163" y="3209925"/>
          <p14:tracePt t="12201" x="3459163" y="3233738"/>
          <p14:tracePt t="12208" x="3459163" y="3241675"/>
          <p14:tracePt t="12214" x="3449638" y="3267075"/>
          <p14:tracePt t="12222" x="3449638" y="3292475"/>
          <p14:tracePt t="12231" x="3449638" y="3300413"/>
          <p14:tracePt t="12236" x="3449638" y="3316288"/>
          <p14:tracePt t="12242" x="3449638" y="3325813"/>
          <p14:tracePt t="12249" x="3449638" y="3349625"/>
          <p14:tracePt t="12256" x="3441700" y="3375025"/>
          <p14:tracePt t="12263" x="3441700" y="3390900"/>
          <p14:tracePt t="12270" x="3441700" y="3416300"/>
          <p14:tracePt t="12279" x="3441700" y="3433763"/>
          <p14:tracePt t="12284" x="3441700" y="3449638"/>
          <p14:tracePt t="12291" x="3441700" y="3467100"/>
          <p14:tracePt t="12298" x="3441700" y="3490913"/>
          <p14:tracePt t="12306" x="3441700" y="3498850"/>
          <p14:tracePt t="12313" x="3441700" y="3524250"/>
          <p14:tracePt t="12319" x="3441700" y="3541713"/>
          <p14:tracePt t="12326" x="3441700" y="3549650"/>
          <p14:tracePt t="12332" x="3441700" y="3565525"/>
          <p14:tracePt t="12341" x="3441700" y="3573463"/>
          <p14:tracePt t="12346" x="3441700" y="3582988"/>
          <p14:tracePt t="12355" x="3441700" y="3598863"/>
          <p14:tracePt t="12369" x="3449638" y="3606800"/>
          <p14:tracePt t="12382" x="3449638" y="3616325"/>
          <p14:tracePt t="12389" x="3449638" y="3624263"/>
          <p14:tracePt t="12402" x="3459163" y="3632200"/>
          <p14:tracePt t="12411" x="3467100" y="3648075"/>
          <p14:tracePt t="12423" x="3475038" y="3657600"/>
          <p14:tracePt t="12431" x="3475038" y="3665538"/>
          <p14:tracePt t="12437" x="3482975" y="3673475"/>
          <p14:tracePt t="12446" x="3492500" y="3681413"/>
          <p14:tracePt t="12451" x="3500438" y="3690938"/>
          <p14:tracePt t="12465" x="3516313" y="3706813"/>
          <p14:tracePt t="12473" x="3524250" y="3714750"/>
          <p14:tracePt t="12480" x="3524250" y="3722688"/>
          <p14:tracePt t="12487" x="3533775" y="3732213"/>
          <p14:tracePt t="12496" x="3533775" y="3740150"/>
          <p14:tracePt t="12501" x="3541713" y="3740150"/>
          <p14:tracePt t="12508" x="3541713" y="3748088"/>
          <p14:tracePt t="12514" x="3549650" y="3756025"/>
          <p14:tracePt t="12521" x="3549650" y="3765550"/>
          <p14:tracePt t="12530" x="3557588" y="3765550"/>
          <p14:tracePt t="12542" x="3567113" y="3773488"/>
          <p14:tracePt t="12556" x="3567113" y="3781425"/>
          <p14:tracePt t="12563" x="3575050" y="3781425"/>
          <p14:tracePt t="12571" x="3582988" y="3789363"/>
          <p14:tracePt t="12579" x="3590925" y="3789363"/>
          <p14:tracePt t="12584" x="3608388" y="3797300"/>
          <p14:tracePt t="12591" x="3624263" y="3806825"/>
          <p14:tracePt t="12598" x="3641725" y="3814763"/>
          <p14:tracePt t="12604" x="3641725" y="3822700"/>
          <p14:tracePt t="12613" x="3657600" y="3822700"/>
          <p14:tracePt t="12618" x="3665538" y="3830638"/>
          <p14:tracePt t="12625" x="3683000" y="3830638"/>
          <p14:tracePt t="12631" x="3698875" y="3830638"/>
          <p14:tracePt t="12640" x="3706813" y="3840163"/>
          <p14:tracePt t="12646" x="3716338" y="3840163"/>
          <p14:tracePt t="12653" x="3732213" y="3848100"/>
          <p14:tracePt t="12663" x="3740150" y="3848100"/>
          <p14:tracePt t="12667" x="3757613" y="3848100"/>
          <p14:tracePt t="12674" x="3773488" y="3856038"/>
          <p14:tracePt t="12681" x="3781425" y="3856038"/>
          <p14:tracePt t="12688" x="3806825" y="3863975"/>
          <p14:tracePt t="12697" x="3822700" y="3863975"/>
          <p14:tracePt t="12701" x="3840163" y="3871913"/>
          <p14:tracePt t="12709" x="3865563" y="3871913"/>
          <p14:tracePt t="12716" x="3889375" y="3871913"/>
          <p14:tracePt t="12723" x="3914775" y="3871913"/>
          <p14:tracePt t="12730" x="3940175" y="3871913"/>
          <p14:tracePt t="12737" x="3956050" y="3871913"/>
          <p14:tracePt t="12746" x="3963988" y="3871913"/>
          <p14:tracePt t="12751" x="3989388" y="3871913"/>
          <p14:tracePt t="12758" x="4005263" y="3871913"/>
          <p14:tracePt t="12772" x="4022725" y="3871913"/>
          <p14:tracePt t="12786" x="4030663" y="3871913"/>
          <p14:tracePt t="12792" x="4038600" y="3863975"/>
          <p14:tracePt t="12799" x="4056063" y="3863975"/>
          <p14:tracePt t="12806" x="4071938" y="3863975"/>
          <p14:tracePt t="12813" x="4089400" y="3856038"/>
          <p14:tracePt t="12821" x="4105275" y="3856038"/>
          <p14:tracePt t="12829" x="4122738" y="3856038"/>
          <p14:tracePt t="12834" x="4146550" y="3856038"/>
          <p14:tracePt t="12841" x="4164013" y="3856038"/>
          <p14:tracePt t="12847" x="4187825" y="3856038"/>
          <p14:tracePt t="12854" x="4197350" y="3856038"/>
          <p14:tracePt t="12863" x="4213225" y="3856038"/>
          <p14:tracePt t="12879" x="4229100" y="3856038"/>
          <p14:tracePt t="12889" x="4238625" y="3856038"/>
          <p14:tracePt t="12897" x="4246563" y="3856038"/>
          <p14:tracePt t="12917" x="4254500" y="3856038"/>
          <p14:tracePt t="12931" x="4262438" y="3856038"/>
          <p14:tracePt t="12959" x="4279900" y="3856038"/>
          <p14:tracePt t="12965" x="4295775" y="3856038"/>
          <p14:tracePt t="12972" x="4321175" y="3848100"/>
          <p14:tracePt t="12980" x="4346575" y="3848100"/>
          <p14:tracePt t="12986" x="4379913" y="3848100"/>
          <p14:tracePt t="12993" x="4403725" y="3848100"/>
          <p14:tracePt t="13000" x="4421188" y="3848100"/>
          <p14:tracePt t="13007" x="4445000" y="3848100"/>
          <p14:tracePt t="13014" x="4454525" y="3848100"/>
          <p14:tracePt t="13029" x="4470400" y="3848100"/>
          <p14:tracePt t="13035" x="4478338" y="3848100"/>
          <p14:tracePt t="13056" x="4486275" y="3848100"/>
          <p14:tracePt t="13063" x="4495800" y="3848100"/>
          <p14:tracePt t="13097" x="4503738" y="3848100"/>
          <p14:tracePt t="13113" x="4511675" y="3848100"/>
          <p14:tracePt t="13118" x="4519613" y="3840163"/>
          <p14:tracePt t="13124" x="4537075" y="3830638"/>
          <p14:tracePt t="13131" x="4552950" y="3822700"/>
          <p14:tracePt t="13139" x="4570413" y="3814763"/>
          <p14:tracePt t="13147" x="4594225" y="3797300"/>
          <p14:tracePt t="13152" x="4611688" y="3789363"/>
          <p14:tracePt t="13159" x="4635500" y="3781425"/>
          <p14:tracePt t="13173" x="4645025" y="3781425"/>
          <p14:tracePt t="13188" x="4652963" y="3773488"/>
          <p14:tracePt t="13197" x="4660900" y="3773488"/>
          <p14:tracePt t="13201" x="4660900" y="3765550"/>
          <p14:tracePt t="13222" x="4668838" y="3765550"/>
          <p14:tracePt t="13235" x="4678363" y="3765550"/>
          <p14:tracePt t="13257" x="4678363" y="3756025"/>
          <p14:tracePt t="13270" x="4686300" y="3748088"/>
          <p14:tracePt t="13277" x="4694238" y="3740150"/>
          <p14:tracePt t="13292" x="4702175" y="3740150"/>
          <p14:tracePt t="13297" x="4702175" y="3732213"/>
          <p14:tracePt t="13304" x="4711700" y="3722688"/>
          <p14:tracePt t="13313" x="4719638" y="3722688"/>
          <p14:tracePt t="13319" x="4719638" y="3714750"/>
          <p14:tracePt t="13326" x="4727575" y="3706813"/>
          <p14:tracePt t="13339" x="4735513" y="3706813"/>
          <p14:tracePt t="13346" x="4735513" y="3698875"/>
          <p14:tracePt t="13353" x="4743450" y="3690938"/>
          <p14:tracePt t="13367" x="4743450" y="3681413"/>
          <p14:tracePt t="13402" x="4752975" y="3673475"/>
          <p14:tracePt t="13415" x="4752975" y="3665538"/>
          <p14:tracePt t="13422" x="4760913" y="3665538"/>
          <p14:tracePt t="13443" x="4760913" y="3657600"/>
          <p14:tracePt t="13458" x="4768850" y="3648075"/>
          <p14:tracePt t="13464" x="4768850" y="3640138"/>
          <p14:tracePt t="13471" x="4776788" y="3640138"/>
          <p14:tracePt t="13485" x="4776788" y="3632200"/>
          <p14:tracePt t="13492" x="4776788" y="3624263"/>
          <p14:tracePt t="13506" x="4786313" y="3616325"/>
          <p14:tracePt t="13513" x="4786313" y="3606800"/>
          <p14:tracePt t="13534" x="4786313" y="3598863"/>
          <p14:tracePt t="13541" x="4794250" y="3598863"/>
          <p14:tracePt t="13563" x="4794250" y="3590925"/>
          <p14:tracePt t="13583" x="4802188" y="3582988"/>
          <p14:tracePt t="13596" x="4802188" y="3573463"/>
          <p14:tracePt t="13604" x="4802188" y="3565525"/>
          <p14:tracePt t="13613" x="4802188" y="3557588"/>
          <p14:tracePt t="13631" x="4802188" y="3549650"/>
          <p14:tracePt t="13638" x="4802188" y="3541713"/>
          <p14:tracePt t="13673" x="4802188" y="3532188"/>
          <p14:tracePt t="13687" x="4802188" y="3524250"/>
          <p14:tracePt t="13708" x="4802188" y="3516313"/>
          <p14:tracePt t="13714" x="4802188" y="3508375"/>
          <p14:tracePt t="13721" x="4802188" y="3498850"/>
          <p14:tracePt t="13730" x="4794250" y="3498850"/>
          <p14:tracePt t="13735" x="4786313" y="3482975"/>
          <p14:tracePt t="13742" x="4786313" y="3475038"/>
          <p14:tracePt t="13749" x="4786313" y="3467100"/>
          <p14:tracePt t="13756" x="4786313" y="3457575"/>
          <p14:tracePt t="13770" x="4776788" y="3449638"/>
          <p14:tracePt t="13784" x="4768850" y="3441700"/>
          <p14:tracePt t="13797" x="4768850" y="3433763"/>
          <p14:tracePt t="13813" x="4768850" y="3424238"/>
          <p14:tracePt t="13818" x="4760913" y="3424238"/>
          <p14:tracePt t="13846" x="4760913" y="3416300"/>
          <p14:tracePt t="13853" x="4752975" y="3416300"/>
          <p14:tracePt t="13861" x="4752975" y="3408363"/>
          <p14:tracePt t="13866" x="4743450" y="3408363"/>
          <p14:tracePt t="13881" x="4735513" y="3390900"/>
          <p14:tracePt t="13887" x="4719638" y="3382963"/>
          <p14:tracePt t="13897" x="4711700" y="3375025"/>
          <p14:tracePt t="13901" x="4694238" y="3375025"/>
          <p14:tracePt t="13908" x="4686300" y="3359150"/>
          <p14:tracePt t="13915" x="4668838" y="3349625"/>
          <p14:tracePt t="13922" x="4660900" y="3349625"/>
          <p14:tracePt t="13930" x="4652963" y="3341688"/>
          <p14:tracePt t="13936" x="4635500" y="3333750"/>
          <p14:tracePt t="13950" x="4627563" y="3333750"/>
          <p14:tracePt t="13957" x="4619625" y="3333750"/>
          <p14:tracePt t="13964" x="4611688" y="3325813"/>
          <p14:tracePt t="13971" x="4603750" y="3325813"/>
          <p14:tracePt t="13980" x="4586288" y="3316288"/>
          <p14:tracePt t="13984" x="4570413" y="3308350"/>
          <p14:tracePt t="13991" x="4537075" y="3300413"/>
          <p14:tracePt t="13999" x="4503738" y="3292475"/>
          <p14:tracePt t="14005" x="4470400" y="3275013"/>
          <p14:tracePt t="14014" x="4437063" y="3267075"/>
          <p14:tracePt t="14019" x="4411663" y="3259138"/>
          <p14:tracePt t="14026" x="4379913" y="3251200"/>
          <p14:tracePt t="14032" x="4362450" y="3241675"/>
          <p14:tracePt t="14040" x="4337050" y="3233738"/>
          <p14:tracePt t="14047" x="4321175" y="3225800"/>
          <p14:tracePt t="14054" x="4295775" y="3217863"/>
          <p14:tracePt t="14064" x="4279900" y="3200400"/>
          <p14:tracePt t="14067" x="4246563" y="3192463"/>
          <p14:tracePt t="14074" x="4221163" y="3184525"/>
          <p14:tracePt t="14081" x="4187825" y="3176588"/>
          <p14:tracePt t="14089" x="4154488" y="3167063"/>
          <p14:tracePt t="14097" x="4138613" y="3151188"/>
          <p14:tracePt t="14102" x="4105275" y="3143250"/>
          <p14:tracePt t="14109" x="4071938" y="3135313"/>
          <p14:tracePt t="14115" x="4048125" y="3125788"/>
          <p14:tracePt t="14123" x="4022725" y="3125788"/>
          <p14:tracePt t="14131" x="4005263" y="3117850"/>
          <p14:tracePt t="14137" x="3989388" y="3109913"/>
          <p14:tracePt t="14145" x="3973513" y="3109913"/>
          <p14:tracePt t="14151" x="3973513" y="3101975"/>
          <p14:tracePt t="14157" x="3956050" y="3101975"/>
          <p14:tracePt t="14164" x="3948113" y="3092450"/>
          <p14:tracePt t="14180" x="3930650" y="3092450"/>
          <p14:tracePt t="14186" x="3922713" y="3092450"/>
          <p14:tracePt t="14192" x="3914775" y="3092450"/>
          <p14:tracePt t="14199" x="3898900" y="3092450"/>
          <p14:tracePt t="14206" x="3889375" y="3092450"/>
          <p14:tracePt t="14214" x="3873500" y="3092450"/>
          <p14:tracePt t="14221" x="3856038" y="3092450"/>
          <p14:tracePt t="14227" x="3832225" y="3092450"/>
          <p14:tracePt t="14233" x="3806825" y="3092450"/>
          <p14:tracePt t="14241" x="3781425" y="3092450"/>
          <p14:tracePt t="14254" x="3765550" y="3092450"/>
          <p14:tracePt t="14263" x="3757613" y="3092450"/>
          <p14:tracePt t="14268" x="3748088" y="3092450"/>
          <p14:tracePt t="14275" x="3740150" y="3092450"/>
          <p14:tracePt t="14282" x="3732213" y="3092450"/>
          <p14:tracePt t="14289" x="3724275" y="3092450"/>
          <p14:tracePt t="14297" x="3716338" y="3101975"/>
          <p14:tracePt t="14311" x="3698875" y="3109913"/>
          <p14:tracePt t="14317" x="3673475" y="3117850"/>
          <p14:tracePt t="14324" x="3665538" y="3117850"/>
          <p14:tracePt t="14331" x="3649663" y="3125788"/>
          <p14:tracePt t="14338" x="3624263" y="3135313"/>
          <p14:tracePt t="14346" x="3608388" y="3151188"/>
          <p14:tracePt t="14351" x="3598863" y="3159125"/>
          <p14:tracePt t="14360" x="3582988" y="3176588"/>
          <p14:tracePt t="14365" x="3567113" y="3184525"/>
          <p14:tracePt t="14372" x="3549650" y="3200400"/>
          <p14:tracePt t="14380" x="3541713" y="3209925"/>
          <p14:tracePt t="14386" x="3533775" y="3225800"/>
          <p14:tracePt t="14393" x="3516313" y="3233738"/>
          <p14:tracePt t="14400" x="3500438" y="3251200"/>
          <p14:tracePt t="14407" x="3482975" y="3275013"/>
          <p14:tracePt t="14414" x="3467100" y="3292475"/>
          <p14:tracePt t="14421" x="3459163" y="3316288"/>
          <p14:tracePt t="14430" x="3449638" y="3325813"/>
          <p14:tracePt t="14434" x="3433763" y="3341688"/>
          <p14:tracePt t="14441" x="3425825" y="3367088"/>
          <p14:tracePt t="14448" x="3416300" y="3382963"/>
          <p14:tracePt t="14455" x="3408363" y="3390900"/>
          <p14:tracePt t="14464" x="3400425" y="3408363"/>
          <p14:tracePt t="14469" x="3400425" y="3424238"/>
          <p14:tracePt t="14483" x="3400425" y="3433763"/>
          <p14:tracePt t="14490" x="3400425" y="3441700"/>
          <p14:tracePt t="14497" x="3400425" y="3449638"/>
          <p14:tracePt t="14504" x="3400425" y="3457575"/>
          <p14:tracePt t="14513" x="3400425" y="3467100"/>
          <p14:tracePt t="14525" x="3400425" y="3482975"/>
          <p14:tracePt t="14531" x="3400425" y="3490913"/>
          <p14:tracePt t="14547" x="3400425" y="3498850"/>
          <p14:tracePt t="14552" x="3400425" y="3516313"/>
          <p14:tracePt t="14566" x="3400425" y="3524250"/>
          <p14:tracePt t="14573" x="3400425" y="3532188"/>
          <p14:tracePt t="14581" x="3400425" y="3541713"/>
          <p14:tracePt t="14587" x="3400425" y="3557588"/>
          <p14:tracePt t="14600" x="3408363" y="3573463"/>
          <p14:tracePt t="14607" x="3416300" y="3590925"/>
          <p14:tracePt t="14615" x="3425825" y="3606800"/>
          <p14:tracePt t="14621" x="3441700" y="3616325"/>
          <p14:tracePt t="14630" x="3449638" y="3632200"/>
          <p14:tracePt t="14635" x="3459163" y="3648075"/>
          <p14:tracePt t="14643" x="3475038" y="3657600"/>
          <p14:tracePt t="14649" x="3492500" y="3665538"/>
          <p14:tracePt t="14656" x="3500438" y="3673475"/>
          <p14:tracePt t="14664" x="3508375" y="3681413"/>
          <p14:tracePt t="14670" x="3524250" y="3690938"/>
          <p14:tracePt t="14678" x="3541713" y="3706813"/>
          <p14:tracePt t="14684" x="3557588" y="3714750"/>
          <p14:tracePt t="14692" x="3567113" y="3714750"/>
          <p14:tracePt t="14699" x="3575050" y="3714750"/>
          <p14:tracePt t="14705" x="3582988" y="3722688"/>
          <p14:tracePt t="14713" x="3598863" y="3722688"/>
          <p14:tracePt t="14719" x="3624263" y="3740150"/>
          <p14:tracePt t="14726" x="3649663" y="3748088"/>
          <p14:tracePt t="14732" x="3683000" y="3756025"/>
          <p14:tracePt t="14739" x="3716338" y="3773488"/>
          <p14:tracePt t="14748" x="3765550" y="3773488"/>
          <p14:tracePt t="14753" x="3822700" y="3781425"/>
          <p14:tracePt t="14761" x="3881438" y="3789363"/>
          <p14:tracePt t="14767" x="3930650" y="3789363"/>
          <p14:tracePt t="14774" x="3989388" y="3789363"/>
          <p14:tracePt t="14781" x="4038600" y="3797300"/>
          <p14:tracePt t="14788" x="4056063" y="3797300"/>
          <p14:tracePt t="14797" x="4089400" y="3806825"/>
          <p14:tracePt t="14801" x="4113213" y="3806825"/>
          <p14:tracePt t="14808" x="4130675" y="3814763"/>
          <p14:tracePt t="14815" x="4146550" y="3814763"/>
          <p14:tracePt t="14822" x="4164013" y="3814763"/>
          <p14:tracePt t="14837" x="4171950" y="3814763"/>
          <p14:tracePt t="14843" x="4187825" y="3814763"/>
          <p14:tracePt t="14857" x="4197350" y="3814763"/>
          <p14:tracePt t="14871" x="4213225" y="3814763"/>
          <p14:tracePt t="14884" x="4229100" y="3814763"/>
          <p14:tracePt t="14892" x="4246563" y="3814763"/>
          <p14:tracePt t="14898" x="4271963" y="3814763"/>
          <p14:tracePt t="14905" x="4295775" y="3814763"/>
          <p14:tracePt t="14914" x="4329113" y="3806825"/>
          <p14:tracePt t="14919" x="4354513" y="3806825"/>
          <p14:tracePt t="14927" x="4379913" y="3797300"/>
          <p14:tracePt t="14937" x="4411663" y="3797300"/>
          <p14:tracePt t="14940" x="4437063" y="3797300"/>
          <p14:tracePt t="14947" x="4454525" y="3789363"/>
          <p14:tracePt t="14955" x="4486275" y="3789363"/>
          <p14:tracePt t="14963" x="4511675" y="3789363"/>
          <p14:tracePt t="14968" x="4519613" y="3789363"/>
          <p14:tracePt t="14975" x="4537075" y="3789363"/>
          <p14:tracePt t="14982" x="4552950" y="3781425"/>
          <p14:tracePt t="14997" x="4570413" y="3773488"/>
          <p14:tracePt t="15002" x="4586288" y="3773488"/>
          <p14:tracePt t="15010" x="4586288" y="3765550"/>
          <p14:tracePt t="15016" x="4603750" y="3765550"/>
          <p14:tracePt t="15030" x="4619625" y="3756025"/>
          <p14:tracePt t="15037" x="4635500" y="3756025"/>
          <p14:tracePt t="15044" x="4660900" y="3748088"/>
          <p14:tracePt t="15051" x="4668838" y="3740150"/>
          <p14:tracePt t="15058" x="4694238" y="3732213"/>
          <p14:tracePt t="15065" x="4711700" y="3722688"/>
          <p14:tracePt t="15072" x="4727575" y="3714750"/>
          <p14:tracePt t="15080" x="4735513" y="3706813"/>
          <p14:tracePt t="15085" x="4752975" y="3706813"/>
          <p14:tracePt t="15092" x="4760913" y="3698875"/>
          <p14:tracePt t="15099" x="4768850" y="3690938"/>
          <p14:tracePt t="15107" x="4776788" y="3690938"/>
          <p14:tracePt t="15114" x="4786313" y="3681413"/>
          <p14:tracePt t="15128" x="4794250" y="3681413"/>
          <p14:tracePt t="15134" x="4802188" y="3673475"/>
          <p14:tracePt t="15142" x="4802188" y="3665538"/>
          <p14:tracePt t="15147" x="4810125" y="3665538"/>
          <p14:tracePt t="15155" x="4818063" y="3657600"/>
          <p14:tracePt t="15169" x="4827588" y="3648075"/>
          <p14:tracePt t="15176" x="4827588" y="3640138"/>
          <p14:tracePt t="15189" x="4835525" y="3632200"/>
          <p14:tracePt t="15197" x="4835525" y="3624263"/>
          <p14:tracePt t="15203" x="4843463" y="3624263"/>
          <p14:tracePt t="15231" x="4843463" y="3616325"/>
          <p14:tracePt t="15238" x="4851400" y="3616325"/>
          <p14:tracePt t="15248" x="4851400" y="3606800"/>
          <p14:tracePt t="17351" x="4884738" y="3573463"/>
          <p14:tracePt t="17359" x="4926013" y="3524250"/>
          <p14:tracePt t="17367" x="4984750" y="3475038"/>
          <p14:tracePt t="17372" x="5051425" y="3433763"/>
          <p14:tracePt t="17379" x="5100638" y="3382963"/>
          <p14:tracePt t="17385" x="5175250" y="3316288"/>
          <p14:tracePt t="17392" x="5267325" y="3259138"/>
          <p14:tracePt t="17400" x="5357813" y="3200400"/>
          <p14:tracePt t="17407" x="5440363" y="3151188"/>
          <p14:tracePt t="17414" x="5548313" y="3068638"/>
          <p14:tracePt t="17420" x="5648325" y="3001963"/>
          <p14:tracePt t="17427" x="5780088" y="2927350"/>
          <p14:tracePt t="17434" x="5897563" y="2860675"/>
          <p14:tracePt t="17441" x="6013450" y="2803525"/>
          <p14:tracePt t="17450" x="6129338" y="2744788"/>
          <p14:tracePt t="17454" x="6253163" y="2686050"/>
          <p14:tracePt t="17463" x="6386513" y="2636838"/>
          <p14:tracePt t="17469" x="6494463" y="2595563"/>
          <p14:tracePt t="17476" x="6602413" y="2562225"/>
          <p14:tracePt t="17484" x="6710363" y="2536825"/>
          <p14:tracePt t="17491" x="6826250" y="2513013"/>
          <p14:tracePt t="17498" x="6924675" y="2479675"/>
          <p14:tracePt t="17504" x="7008813" y="2471738"/>
          <p14:tracePt t="17511" x="7083425" y="2462213"/>
          <p14:tracePt t="17519" x="7150100" y="2438400"/>
          <p14:tracePt t="17524" x="7224713" y="2438400"/>
          <p14:tracePt t="17534" x="7307263" y="2430463"/>
          <p14:tracePt t="17538" x="7364413" y="2420938"/>
          <p14:tracePt t="17545" x="7423150" y="2420938"/>
          <p14:tracePt t="17552" x="7480300" y="2413000"/>
          <p14:tracePt t="17560" x="7505700" y="2413000"/>
          <p14:tracePt t="17567" x="7556500" y="2405063"/>
          <p14:tracePt t="17573" x="7597775" y="2405063"/>
          <p14:tracePt t="17580" x="7631113" y="2405063"/>
          <p14:tracePt t="17587" x="7654925" y="2405063"/>
          <p14:tracePt t="17594" x="7688263" y="2405063"/>
          <p14:tracePt t="17601" x="7729538" y="2405063"/>
          <p14:tracePt t="17607" x="7762875" y="2405063"/>
          <p14:tracePt t="17617" x="7788275" y="2405063"/>
          <p14:tracePt t="17621" x="7821613" y="2405063"/>
          <p14:tracePt t="17628" x="7854950" y="2405063"/>
          <p14:tracePt t="17635" x="7886700" y="2405063"/>
          <p14:tracePt t="17642" x="7904163" y="2405063"/>
          <p14:tracePt t="17651" x="7937500" y="2405063"/>
          <p14:tracePt t="17655" x="7970838" y="2405063"/>
          <p14:tracePt t="17662" x="8004175" y="2405063"/>
          <p14:tracePt t="17670" x="8020050" y="2405063"/>
          <p14:tracePt t="17677" x="8053388" y="2405063"/>
          <p14:tracePt t="17684" x="8078788" y="2405063"/>
          <p14:tracePt t="17691" x="8086725" y="2405063"/>
          <p14:tracePt t="17700" x="8120063" y="2405063"/>
          <p14:tracePt t="17705" x="8143875" y="2405063"/>
          <p14:tracePt t="17711" x="8169275" y="2405063"/>
          <p14:tracePt t="17718" x="8194675" y="2405063"/>
          <p14:tracePt t="17725" x="8218488" y="2405063"/>
          <p14:tracePt t="17733" x="8235950" y="2405063"/>
          <p14:tracePt t="17740" x="8261350" y="2405063"/>
          <p14:tracePt t="17746" x="8285163" y="2405063"/>
          <p14:tracePt t="17752" x="8302625" y="2405063"/>
          <p14:tracePt t="17760" x="8318500" y="2405063"/>
          <p14:tracePt t="17767" x="8335963" y="2405063"/>
          <p14:tracePt t="17773" x="8343900" y="2405063"/>
          <p14:tracePt t="17784" x="8351838" y="2405063"/>
          <p14:tracePt t="17788" x="8359775" y="2405063"/>
          <p14:tracePt t="17801" x="8369300" y="2405063"/>
          <p14:tracePt t="17809" x="8377238" y="2405063"/>
          <p14:tracePt t="17818" x="8385175" y="2405063"/>
          <p14:tracePt t="17843" x="8393113" y="2405063"/>
          <p14:tracePt t="17857" x="8401050" y="2405063"/>
          <p14:tracePt t="18162" x="8467725" y="2379663"/>
          <p14:tracePt t="18168" x="8567738" y="2338388"/>
          <p14:tracePt t="18176" x="8667750" y="2305050"/>
          <p14:tracePt t="18182" x="8750300" y="2281238"/>
          <p14:tracePt t="18189" x="8824913" y="2263775"/>
          <p14:tracePt t="18196" x="8915400" y="2238375"/>
          <p14:tracePt t="18203" x="8999538" y="2230438"/>
          <p14:tracePt t="18211" x="9082088" y="2222500"/>
          <p14:tracePt t="18217" x="9156700" y="2214563"/>
          <p14:tracePt t="18224" x="9239250" y="2214563"/>
          <p14:tracePt t="18231" x="9305925" y="2197100"/>
          <p14:tracePt t="18238" x="9363075" y="2197100"/>
          <p14:tracePt t="18245" x="9421813" y="2197100"/>
          <p14:tracePt t="18252" x="9463088" y="2197100"/>
          <p14:tracePt t="18261" x="9504363" y="2197100"/>
          <p14:tracePt t="18266" x="9555163" y="2197100"/>
          <p14:tracePt t="18273" x="9578975" y="2197100"/>
          <p14:tracePt t="18280" x="9612313" y="2206625"/>
          <p14:tracePt t="18287" x="9637713" y="2214563"/>
          <p14:tracePt t="18294" x="9653588" y="2222500"/>
          <p14:tracePt t="18301" x="9663113" y="2222500"/>
          <p14:tracePt t="18307" x="9678988" y="2230438"/>
          <p14:tracePt t="18314" x="9686925" y="2238375"/>
          <p14:tracePt t="18323" x="9694863" y="2238375"/>
          <p14:tracePt t="18328" x="9694863" y="2247900"/>
          <p14:tracePt t="18335" x="9712325" y="2263775"/>
          <p14:tracePt t="18349" x="9720263" y="2271713"/>
          <p14:tracePt t="18356" x="9737725" y="2297113"/>
          <p14:tracePt t="18363" x="9745663" y="2305050"/>
          <p14:tracePt t="18370" x="9753600" y="2330450"/>
          <p14:tracePt t="18377" x="9753600" y="2346325"/>
          <p14:tracePt t="18384" x="9761538" y="2371725"/>
          <p14:tracePt t="18391" x="9769475" y="2397125"/>
          <p14:tracePt t="18398" x="9779000" y="2430463"/>
          <p14:tracePt t="18405" x="9786938" y="2454275"/>
          <p14:tracePt t="18414" x="9786938" y="2487613"/>
          <p14:tracePt t="18420" x="9794875" y="2520950"/>
          <p14:tracePt t="18429" x="9794875" y="2536825"/>
          <p14:tracePt t="18432" x="9794875" y="2570163"/>
          <p14:tracePt t="18440" x="9794875" y="2603500"/>
          <p14:tracePt t="18446" x="9794875" y="2620963"/>
          <p14:tracePt t="18453" x="9794875" y="2654300"/>
          <p14:tracePt t="18462" x="9794875" y="2686050"/>
          <p14:tracePt t="18468" x="9794875" y="2711450"/>
          <p14:tracePt t="18475" x="9794875" y="2728913"/>
          <p14:tracePt t="18481" x="9794875" y="2736850"/>
          <p14:tracePt t="18488" x="9794875" y="2744788"/>
          <p14:tracePt t="18495" x="9794875" y="2760663"/>
          <p14:tracePt t="18503" x="9794875" y="2778125"/>
          <p14:tracePt t="18512" x="9794875" y="2786063"/>
          <p14:tracePt t="18516" x="9794875" y="2803525"/>
          <p14:tracePt t="18522" x="9794875" y="2827338"/>
          <p14:tracePt t="18529" x="9794875" y="2844800"/>
          <p14:tracePt t="18536" x="9794875" y="2868613"/>
          <p14:tracePt t="18544" x="9786938" y="2894013"/>
          <p14:tracePt t="18550" x="9779000" y="2911475"/>
          <p14:tracePt t="18556" x="9779000" y="2943225"/>
          <p14:tracePt t="18564" x="9769475" y="2968625"/>
          <p14:tracePt t="18571" x="9753600" y="3009900"/>
          <p14:tracePt t="18578" x="9745663" y="3043238"/>
          <p14:tracePt t="18585" x="9737725" y="3076575"/>
          <p14:tracePt t="18595" x="9728200" y="3109913"/>
          <p14:tracePt t="18599" x="9712325" y="3143250"/>
          <p14:tracePt t="18606" x="9694863" y="3176588"/>
          <p14:tracePt t="18613" x="9686925" y="3200400"/>
          <p14:tracePt t="18620" x="9671050" y="3233738"/>
          <p14:tracePt t="18627" x="9653588" y="3267075"/>
          <p14:tracePt t="18633" x="9637713" y="3292475"/>
          <p14:tracePt t="18641" x="9637713" y="3325813"/>
          <p14:tracePt t="18646" x="9620250" y="3341688"/>
          <p14:tracePt t="18654" x="9604375" y="3367088"/>
          <p14:tracePt t="18661" x="9578975" y="3400425"/>
          <p14:tracePt t="18668" x="9555163" y="3424238"/>
          <p14:tracePt t="18675" x="9529763" y="3457575"/>
          <p14:tracePt t="18682" x="9488488" y="3498850"/>
          <p14:tracePt t="18689" x="9455150" y="3541713"/>
          <p14:tracePt t="18696" x="9421813" y="3573463"/>
          <p14:tracePt t="18702" x="9396413" y="3598863"/>
          <p14:tracePt t="18712" x="9363075" y="3632200"/>
          <p14:tracePt t="18717" x="9339263" y="3657600"/>
          <p14:tracePt t="18723" x="9313863" y="3673475"/>
          <p14:tracePt t="18730" x="9297988" y="3690938"/>
          <p14:tracePt t="18737" x="9264650" y="3706813"/>
          <p14:tracePt t="18745" x="9256713" y="3722688"/>
          <p14:tracePt t="18751" x="9239250" y="3722688"/>
          <p14:tracePt t="18759" x="9223375" y="3732213"/>
          <p14:tracePt t="18765" x="9205913" y="3740150"/>
          <p14:tracePt t="18772" x="9197975" y="3748088"/>
          <p14:tracePt t="18779" x="9172575" y="3756025"/>
          <p14:tracePt t="18785" x="9156700" y="3756025"/>
          <p14:tracePt t="18795" x="9148763" y="3773488"/>
          <p14:tracePt t="18799" x="9123363" y="3781425"/>
          <p14:tracePt t="18807" x="9097963" y="3789363"/>
          <p14:tracePt t="18813" x="9074150" y="3789363"/>
          <p14:tracePt t="18821" x="9056688" y="3797300"/>
          <p14:tracePt t="18828" x="9031288" y="3806825"/>
          <p14:tracePt t="18834" x="9007475" y="3814763"/>
          <p14:tracePt t="18841" x="8974138" y="3814763"/>
          <p14:tracePt t="18848" x="8956675" y="3822700"/>
          <p14:tracePt t="18855" x="8932863" y="3830638"/>
          <p14:tracePt t="18862" x="8907463" y="3840163"/>
          <p14:tracePt t="18869" x="8882063" y="3848100"/>
          <p14:tracePt t="18878" x="8866188" y="3856038"/>
          <p14:tracePt t="18882" x="8840788" y="3863975"/>
          <p14:tracePt t="18890" x="8816975" y="3863975"/>
          <p14:tracePt t="18896" x="8799513" y="3871913"/>
          <p14:tracePt t="18904" x="8775700" y="3881438"/>
          <p14:tracePt t="18912" x="8750300" y="3881438"/>
          <p14:tracePt t="18918" x="8724900" y="3881438"/>
          <p14:tracePt t="18924" x="8709025" y="3889375"/>
          <p14:tracePt t="18931" x="8675688" y="3889375"/>
          <p14:tracePt t="18938" x="8650288" y="3897313"/>
          <p14:tracePt t="18946" x="8616950" y="3897313"/>
          <p14:tracePt t="18952" x="8593138" y="3905250"/>
          <p14:tracePt t="18962" x="8567738" y="3905250"/>
          <p14:tracePt t="18966" x="8534400" y="3905250"/>
          <p14:tracePt t="18972" x="8509000" y="3914775"/>
          <p14:tracePt t="18979" x="8493125" y="3914775"/>
          <p14:tracePt t="18988" x="8475663" y="3922713"/>
          <p14:tracePt t="18995" x="8459788" y="3922713"/>
          <p14:tracePt t="19000" x="8443913" y="3922713"/>
          <p14:tracePt t="19008" x="8426450" y="3922713"/>
          <p14:tracePt t="19014" x="8401050" y="3922713"/>
          <p14:tracePt t="19021" x="8393113" y="3922713"/>
          <p14:tracePt t="19028" x="8369300" y="3922713"/>
          <p14:tracePt t="19035" x="8335963" y="3922713"/>
          <p14:tracePt t="19044" x="8318500" y="3922713"/>
          <p14:tracePt t="19049" x="8293100" y="3914775"/>
          <p14:tracePt t="19056" x="8269288" y="3914775"/>
          <p14:tracePt t="19062" x="8235950" y="3905250"/>
          <p14:tracePt t="19070" x="8210550" y="3897313"/>
          <p14:tracePt t="19078" x="8161338" y="3889375"/>
          <p14:tracePt t="19084" x="8120063" y="3881438"/>
          <p14:tracePt t="19090" x="8069263" y="3871913"/>
          <p14:tracePt t="19097" x="8037513" y="3863975"/>
          <p14:tracePt t="19105" x="8012113" y="3856038"/>
          <p14:tracePt t="19112" x="7994650" y="3848100"/>
          <p14:tracePt t="19118" x="7978775" y="3848100"/>
          <p14:tracePt t="19126" x="7970838" y="3840163"/>
          <p14:tracePt t="19132" x="7953375" y="3840163"/>
          <p14:tracePt t="19139" x="7945438" y="3840163"/>
          <p14:tracePt t="19159" x="7912100" y="3822700"/>
          <p14:tracePt t="19161" x="7896225" y="3806825"/>
          <p14:tracePt t="19167" x="7878763" y="3789363"/>
          <p14:tracePt t="19175" x="7870825" y="3781425"/>
          <p14:tracePt t="19180" x="7854950" y="3773488"/>
          <p14:tracePt t="19188" x="7837488" y="3756025"/>
          <p14:tracePt t="19195" x="7812088" y="3732213"/>
          <p14:tracePt t="19201" x="7796213" y="3706813"/>
          <p14:tracePt t="19209" x="7788275" y="3681413"/>
          <p14:tracePt t="19215" x="7770813" y="3665538"/>
          <p14:tracePt t="19222" x="7762875" y="3648075"/>
          <p14:tracePt t="19230" x="7754938" y="3624263"/>
          <p14:tracePt t="19237" x="7747000" y="3606800"/>
          <p14:tracePt t="19245" x="7747000" y="3598863"/>
          <p14:tracePt t="19250" x="7747000" y="3582988"/>
          <p14:tracePt t="19258" x="7737475" y="3573463"/>
          <p14:tracePt t="19263" x="7737475" y="3565525"/>
          <p14:tracePt t="19271" x="7737475" y="3557588"/>
          <p14:tracePt t="19278" x="7737475" y="3549650"/>
          <p14:tracePt t="19298" x="7737475" y="3541713"/>
          <p14:tracePt t="19305" x="7737475" y="3532188"/>
          <p14:tracePt t="19320" x="7737475" y="3516313"/>
          <p14:tracePt t="19328" x="7747000" y="3508375"/>
          <p14:tracePt t="19333" x="7747000" y="3498850"/>
          <p14:tracePt t="19340" x="7754938" y="3482975"/>
          <p14:tracePt t="19346" x="7762875" y="3467100"/>
          <p14:tracePt t="19354" x="7780338" y="3457575"/>
          <p14:tracePt t="19361" x="7796213" y="3441700"/>
          <p14:tracePt t="19368" x="7812088" y="3416300"/>
          <p14:tracePt t="19376" x="7829550" y="3400425"/>
          <p14:tracePt t="19382" x="7845425" y="3390900"/>
          <p14:tracePt t="19389" x="7862888" y="3382963"/>
          <p14:tracePt t="19396" x="7878763" y="3375025"/>
          <p14:tracePt t="19402" x="7886700" y="3367088"/>
          <p14:tracePt t="19412" x="7896225" y="3359150"/>
          <p14:tracePt t="19416" x="7904163" y="3359150"/>
          <p14:tracePt t="19430" x="7912100" y="3349625"/>
          <p14:tracePt t="19437" x="7920038" y="3349625"/>
          <p14:tracePt t="19445" x="7929563" y="3341688"/>
          <p14:tracePt t="19451" x="7937500" y="3341688"/>
          <p14:tracePt t="19458" x="7953375" y="3325813"/>
          <p14:tracePt t="19465" x="7978775" y="3316288"/>
          <p14:tracePt t="19471" x="7994650" y="3308350"/>
          <p14:tracePt t="19479" x="8020050" y="3300413"/>
          <p14:tracePt t="19485" x="8045450" y="3292475"/>
          <p14:tracePt t="19496" x="8078788" y="3284538"/>
          <p14:tracePt t="19499" x="8112125" y="3275013"/>
          <p14:tracePt t="19506" x="8153400" y="3267075"/>
          <p14:tracePt t="19513" x="8186738" y="3267075"/>
          <p14:tracePt t="19521" x="8218488" y="3259138"/>
          <p14:tracePt t="19529" x="8261350" y="3259138"/>
          <p14:tracePt t="19534" x="8285163" y="3259138"/>
          <p14:tracePt t="19541" x="8318500" y="3259138"/>
          <p14:tracePt t="19547" x="8351838" y="3259138"/>
          <p14:tracePt t="19554" x="8393113" y="3259138"/>
          <p14:tracePt t="19561" x="8426450" y="3259138"/>
          <p14:tracePt t="19570" x="8459788" y="3267075"/>
          <p14:tracePt t="19575" x="8485188" y="3275013"/>
          <p14:tracePt t="19581" x="8518525" y="3284538"/>
          <p14:tracePt t="19589" x="8567738" y="3292475"/>
          <p14:tracePt t="19596" x="8593138" y="3300413"/>
          <p14:tracePt t="19603" x="8624888" y="3300413"/>
          <p14:tracePt t="19611" x="8650288" y="3300413"/>
          <p14:tracePt t="19617" x="8675688" y="3308350"/>
          <p14:tracePt t="19624" x="8699500" y="3316288"/>
          <p14:tracePt t="19630" x="8716963" y="3325813"/>
          <p14:tracePt t="19638" x="8732838" y="3333750"/>
          <p14:tracePt t="19645" x="8758238" y="3333750"/>
          <p14:tracePt t="19651" x="8775700" y="3341688"/>
          <p14:tracePt t="19659" x="8783638" y="3349625"/>
          <p14:tracePt t="19665" x="8799513" y="3359150"/>
          <p14:tracePt t="19672" x="8807450" y="3359150"/>
          <p14:tracePt t="19686" x="8816975" y="3367088"/>
          <p14:tracePt t="19695" x="8832850" y="3367088"/>
          <p14:tracePt t="19701" x="8832850" y="3375025"/>
          <p14:tracePt t="19707" x="8840788" y="3375025"/>
          <p14:tracePt t="19713" x="8850313" y="3375025"/>
          <p14:tracePt t="19721" x="8858250" y="3382963"/>
          <p14:tracePt t="19728" x="8866188" y="3382963"/>
          <p14:tracePt t="19734" x="8874125" y="3390900"/>
          <p14:tracePt t="19741" x="8874125" y="3400425"/>
          <p14:tracePt t="19748" x="8882063" y="3400425"/>
          <p14:tracePt t="19755" x="8891588" y="3400425"/>
          <p14:tracePt t="19763" x="8899525" y="3400425"/>
          <p14:tracePt t="19778" x="8907463" y="3408363"/>
          <p14:tracePt t="19790" x="8915400" y="3416300"/>
          <p14:tracePt t="19804" x="8924925" y="3424238"/>
          <p14:tracePt t="19812" x="8932863" y="3433763"/>
          <p14:tracePt t="19818" x="8940800" y="3433763"/>
          <p14:tracePt t="19825" x="8940800" y="3441700"/>
          <p14:tracePt t="19839" x="8948738" y="3449638"/>
          <p14:tracePt t="19846" x="8956675" y="3457575"/>
          <p14:tracePt t="19860" x="8966200" y="3467100"/>
          <p14:tracePt t="19866" x="8974138" y="3482975"/>
          <p14:tracePt t="19880" x="8982075" y="3490913"/>
          <p14:tracePt t="19887" x="8982075" y="3498850"/>
          <p14:tracePt t="19896" x="8982075" y="3508375"/>
          <p14:tracePt t="19915" x="8982075" y="3516313"/>
          <p14:tracePt t="19922" x="8982075" y="3524250"/>
          <p14:tracePt t="19935" x="8982075" y="3532188"/>
          <p14:tracePt t="19945" x="8982075" y="3541713"/>
          <p14:tracePt t="19949" x="8982075" y="3549650"/>
          <p14:tracePt t="19963" x="8982075" y="3565525"/>
          <p14:tracePt t="19971" x="8982075" y="3573463"/>
          <p14:tracePt t="19984" x="8982075" y="3582988"/>
          <p14:tracePt t="19991" x="8982075" y="3590925"/>
          <p14:tracePt t="20018" x="8982075" y="3598863"/>
          <p14:tracePt t="20039" x="8982075" y="3606800"/>
          <p14:tracePt t="20053" x="8982075" y="3616325"/>
          <p14:tracePt t="22879" x="8940800" y="3632200"/>
          <p14:tracePt t="22887" x="8891588" y="3665538"/>
          <p14:tracePt t="22892" x="8816975" y="3706813"/>
          <p14:tracePt t="22900" x="8716963" y="3740150"/>
          <p14:tracePt t="22906" x="8616950" y="3773488"/>
          <p14:tracePt t="22913" x="8501063" y="3822700"/>
          <p14:tracePt t="22922" x="8377238" y="3840163"/>
          <p14:tracePt t="22927" x="8235950" y="3881438"/>
          <p14:tracePt t="22935" x="8086725" y="3897313"/>
          <p14:tracePt t="22941" x="7945438" y="3922713"/>
          <p14:tracePt t="22948" x="7754938" y="3938588"/>
          <p14:tracePt t="22956" x="7564438" y="3963988"/>
          <p14:tracePt t="22962" x="7389813" y="3979863"/>
          <p14:tracePt t="22973" x="7232650" y="3997325"/>
          <p14:tracePt t="22975" x="7073900" y="4013200"/>
          <p14:tracePt t="22982" x="6934200" y="4046538"/>
          <p14:tracePt t="22990" x="6826250" y="4054475"/>
          <p14:tracePt t="22997" x="6726238" y="4071938"/>
          <p14:tracePt t="23006" x="6626225" y="4071938"/>
          <p14:tracePt t="23010" x="6518275" y="4079875"/>
          <p14:tracePt t="23017" x="6411913" y="4079875"/>
          <p14:tracePt t="23024" x="6303963" y="4079875"/>
          <p14:tracePt t="23031" x="6170613" y="4079875"/>
          <p14:tracePt t="23039" x="6080125" y="4064000"/>
          <p14:tracePt t="23045" x="5980113" y="4046538"/>
          <p14:tracePt t="23052" x="5905500" y="4038600"/>
          <p14:tracePt t="23058" x="5822950" y="4021138"/>
          <p14:tracePt t="23066" x="5738813" y="4013200"/>
          <p14:tracePt t="23074" x="5664200" y="3989388"/>
          <p14:tracePt t="23080" x="5607050" y="3979863"/>
          <p14:tracePt t="23088" x="5548313" y="3963988"/>
          <p14:tracePt t="23094" x="5499100" y="3946525"/>
          <p14:tracePt t="23100" x="5448300" y="3914775"/>
          <p14:tracePt t="23107" x="5407025" y="3897313"/>
          <p14:tracePt t="23114" x="5357813" y="3881438"/>
          <p14:tracePt t="23122" x="5308600" y="3856038"/>
          <p14:tracePt t="23129" x="5275263" y="3840163"/>
          <p14:tracePt t="23136" x="5241925" y="3822700"/>
          <p14:tracePt t="23142" x="5216525" y="3814763"/>
          <p14:tracePt t="23149" x="5183188" y="3789363"/>
          <p14:tracePt t="23156" x="5159375" y="3773488"/>
          <p14:tracePt t="23162" x="5126038" y="3748088"/>
          <p14:tracePt t="23171" x="5100638" y="3722688"/>
          <p14:tracePt t="23176" x="5084763" y="3714750"/>
          <p14:tracePt t="23183" x="5067300" y="3706813"/>
          <p14:tracePt t="23190" x="5051425" y="3706813"/>
          <p14:tracePt t="23197" x="5041900" y="3698875"/>
          <p14:tracePt t="23205" x="5026025" y="3690938"/>
          <p14:tracePt t="23211" x="5000625" y="3690938"/>
          <p14:tracePt t="23218" x="4992688" y="3690938"/>
          <p14:tracePt t="23224" x="4967288" y="3681413"/>
          <p14:tracePt t="23232" x="4943475" y="3681413"/>
          <p14:tracePt t="23239" x="4926013" y="3673475"/>
          <p14:tracePt t="23246" x="4918075" y="3665538"/>
          <p14:tracePt t="23255" x="4902200" y="3665538"/>
          <p14:tracePt t="23259" x="4884738" y="3657600"/>
          <p14:tracePt t="23267" x="4876800" y="3657600"/>
          <p14:tracePt t="23273" x="4868863" y="3648075"/>
          <p14:tracePt t="23280" x="4860925" y="3648075"/>
          <p14:tracePt t="23294" x="4851400" y="3640138"/>
          <p14:tracePt t="23308" x="4843463" y="3632200"/>
          <p14:tracePt t="23322" x="4835525" y="3632200"/>
          <p14:tracePt t="23342" x="4835525" y="3624263"/>
          <p14:tracePt t="23350" x="4835525" y="3616325"/>
          <p14:tracePt t="23364" x="4835525" y="3606800"/>
          <p14:tracePt t="23372" x="4843463" y="3598863"/>
          <p14:tracePt t="23377" x="4851400" y="3598863"/>
          <p14:tracePt t="23384" x="4851400" y="3590925"/>
          <p14:tracePt t="23391" x="4868863" y="3582988"/>
          <p14:tracePt t="23399" x="4884738" y="3565525"/>
          <p14:tracePt t="23405" x="4902200" y="3557588"/>
          <p14:tracePt t="23412" x="4926013" y="3549650"/>
          <p14:tracePt t="23419" x="4959350" y="3541713"/>
          <p14:tracePt t="23425" x="5000625" y="3532188"/>
          <p14:tracePt t="23432" x="5067300" y="3516313"/>
          <p14:tracePt t="23440" x="5149850" y="3508375"/>
          <p14:tracePt t="23447" x="5233988" y="3482975"/>
          <p14:tracePt t="23456" x="5349875" y="3457575"/>
          <p14:tracePt t="23461" x="5473700" y="3449638"/>
          <p14:tracePt t="23468" x="5607050" y="3441700"/>
          <p14:tracePt t="23474" x="5764213" y="3416300"/>
          <p14:tracePt t="23481" x="5888038" y="3400425"/>
          <p14:tracePt t="23488" x="6013450" y="3390900"/>
          <p14:tracePt t="23496" x="6111875" y="3390900"/>
          <p14:tracePt t="23502" x="6196013" y="3382963"/>
          <p14:tracePt t="23509" x="6253163" y="3359150"/>
          <p14:tracePt t="23516" x="6327775" y="3341688"/>
          <p14:tracePt t="23524" x="6411913" y="3333750"/>
          <p14:tracePt t="23530" x="6510338" y="3333750"/>
          <p14:tracePt t="23538" x="6592888" y="3333750"/>
          <p14:tracePt t="23544" x="6677025" y="3333750"/>
          <p14:tracePt t="23551" x="6743700" y="3333750"/>
          <p14:tracePt t="23557" x="6842125" y="3333750"/>
          <p14:tracePt t="23565" x="6967538" y="3316288"/>
          <p14:tracePt t="23572" x="7091363" y="3292475"/>
          <p14:tracePt t="23579" x="7207250" y="3284538"/>
          <p14:tracePt t="23586" x="7315200" y="3284538"/>
          <p14:tracePt t="23592" x="7448550" y="3284538"/>
          <p14:tracePt t="23600" x="7631113" y="3300413"/>
          <p14:tracePt t="23606" x="7762875" y="3308350"/>
          <p14:tracePt t="23612" x="7904163" y="3325813"/>
          <p14:tracePt t="23623" x="8027988" y="3325813"/>
          <p14:tracePt t="23626" x="8153400" y="3333750"/>
          <p14:tracePt t="23633" x="8261350" y="3359150"/>
          <p14:tracePt t="23640" x="8359775" y="3367088"/>
          <p14:tracePt t="23648" x="8459788" y="3382963"/>
          <p14:tracePt t="23656" x="8542338" y="3390900"/>
          <p14:tracePt t="23661" x="8642350" y="3400425"/>
          <p14:tracePt t="23669" x="8699500" y="3408363"/>
          <p14:tracePt t="23675" x="8783638" y="3408363"/>
          <p14:tracePt t="23682" x="8858250" y="3424238"/>
          <p14:tracePt t="23689" x="8924925" y="3433763"/>
          <p14:tracePt t="23697" x="8966200" y="3433763"/>
          <p14:tracePt t="23705" x="9040813" y="3441700"/>
          <p14:tracePt t="23710" x="9097963" y="3449638"/>
          <p14:tracePt t="23717" x="9131300" y="3467100"/>
          <p14:tracePt t="23723" x="9156700" y="3467100"/>
          <p14:tracePt t="23732" x="9182100" y="3475038"/>
          <p14:tracePt t="23739" x="9190038" y="3482975"/>
          <p14:tracePt t="23745" x="9190038" y="3490913"/>
          <p14:tracePt t="23751" x="9197975" y="3490913"/>
          <p14:tracePt t="23765" x="9205913" y="3490913"/>
          <p14:tracePt t="23821" x="9205913" y="3498850"/>
          <p14:tracePt t="23925" x="9205913" y="3508375"/>
          <p14:tracePt t="24153" x="9205913" y="3516313"/>
          <p14:tracePt t="24162" x="9190038" y="3516313"/>
          <p14:tracePt t="24167" x="9182100" y="3541713"/>
          <p14:tracePt t="24174" x="9156700" y="3557588"/>
          <p14:tracePt t="24180" x="9123363" y="3590925"/>
          <p14:tracePt t="24188" x="9097963" y="3616325"/>
          <p14:tracePt t="24195" x="9056688" y="3640138"/>
          <p14:tracePt t="24201" x="9023350" y="3681413"/>
          <p14:tracePt t="24208" x="8999538" y="3706813"/>
          <p14:tracePt t="24215" x="8948738" y="3756025"/>
          <p14:tracePt t="24222" x="8907463" y="3781425"/>
          <p14:tracePt t="24229" x="8874125" y="3822700"/>
          <p14:tracePt t="24236" x="8832850" y="3856038"/>
          <p14:tracePt t="24245" x="8783638" y="3922713"/>
          <p14:tracePt t="24250" x="8742363" y="3971925"/>
          <p14:tracePt t="24257" x="8691563" y="4038600"/>
          <p14:tracePt t="24265" x="8650288" y="4097338"/>
          <p14:tracePt t="24272" x="8609013" y="4162425"/>
          <p14:tracePt t="24280" x="8575675" y="4203700"/>
          <p14:tracePt t="24286" x="8534400" y="4254500"/>
          <p14:tracePt t="24293" x="8509000" y="4321175"/>
          <p14:tracePt t="24299" x="8475663" y="4370388"/>
          <p14:tracePt t="24307" x="8459788" y="4427538"/>
          <p14:tracePt t="24313" x="8426450" y="4478338"/>
          <p14:tracePt t="24321" x="8410575" y="4535488"/>
          <p14:tracePt t="24330" x="8393113" y="4594225"/>
          <p14:tracePt t="24334" x="8377238" y="4651375"/>
          <p14:tracePt t="24342" x="8359775" y="4710113"/>
          <p14:tracePt t="24348" x="8343900" y="4759325"/>
          <p14:tracePt t="24355" x="8318500" y="4818063"/>
          <p14:tracePt t="24362" x="8310563" y="4867275"/>
          <p14:tracePt t="24369" x="8302625" y="4926013"/>
          <p14:tracePt t="24376" x="8293100" y="4959350"/>
          <p14:tracePt t="24382" x="8285163" y="4983163"/>
          <p14:tracePt t="24389" x="8277225" y="5033963"/>
          <p14:tracePt t="24396" x="8269288" y="5057775"/>
          <p14:tracePt t="24403" x="8269288" y="5083175"/>
          <p14:tracePt t="24411" x="8261350" y="5116513"/>
          <p14:tracePt t="24418" x="8261350" y="5141913"/>
          <p14:tracePt t="24424" x="8261350" y="5157788"/>
          <p14:tracePt t="24431" x="8261350" y="5175250"/>
          <p14:tracePt t="24438" x="8261350" y="5199063"/>
          <p14:tracePt t="24445" x="8261350" y="5207000"/>
          <p14:tracePt t="24452" x="8261350" y="5232400"/>
          <p14:tracePt t="24459" x="8269288" y="5249863"/>
          <p14:tracePt t="24465" x="8277225" y="5273675"/>
          <p14:tracePt t="24472" x="8285163" y="5281613"/>
          <p14:tracePt t="24480" x="8302625" y="5307013"/>
          <p14:tracePt t="24487" x="8302625" y="5324475"/>
          <p14:tracePt t="24496" x="8318500" y="5348288"/>
          <p14:tracePt t="24500" x="8335963" y="5357813"/>
          <p14:tracePt t="24507" x="8351838" y="5373688"/>
          <p14:tracePt t="24514" x="8359775" y="5381625"/>
          <p14:tracePt t="25457" x="8326438" y="5389563"/>
          <p14:tracePt t="25464" x="8285163" y="5399088"/>
          <p14:tracePt t="25474" x="8235950" y="5399088"/>
          <p14:tracePt t="25478" x="8210550" y="5407025"/>
          <p14:tracePt t="25485" x="8177213" y="5407025"/>
          <p14:tracePt t="25492" x="8143875" y="5407025"/>
          <p14:tracePt t="25500" x="8120063" y="5407025"/>
          <p14:tracePt t="25507" x="8102600" y="5407025"/>
          <p14:tracePt t="25513" x="8078788" y="5407025"/>
          <p14:tracePt t="25520" x="8069263" y="5407025"/>
          <p14:tracePt t="25527" x="8053388" y="5407025"/>
          <p14:tracePt t="25534" x="8037513" y="5407025"/>
          <p14:tracePt t="25548" x="8027988" y="5407025"/>
          <p14:tracePt t="25557" x="8012113" y="5407025"/>
          <p14:tracePt t="25568" x="7994650" y="5407025"/>
          <p14:tracePt t="25574" x="7986713" y="5407025"/>
          <p14:tracePt t="25582" x="7978775" y="5399088"/>
          <p14:tracePt t="25590" x="7970838" y="5399088"/>
          <p14:tracePt t="25596" x="7962900" y="5389563"/>
          <p14:tracePt t="25602" x="7953375" y="5389563"/>
          <p14:tracePt t="25609" x="7945438" y="5389563"/>
          <p14:tracePt t="25617" x="7937500" y="5389563"/>
          <p14:tracePt t="25639" x="7929563" y="5389563"/>
          <p14:tracePt t="25658" x="7920038" y="5389563"/>
          <p14:tracePt t="25686" x="7912100" y="5389563"/>
          <p14:tracePt t="25706" x="7904163" y="5389563"/>
          <p14:tracePt t="25714" x="7896225" y="5381625"/>
          <p14:tracePt t="25723" x="7878763" y="5373688"/>
          <p14:tracePt t="25727" x="7870825" y="5365750"/>
          <p14:tracePt t="25734" x="7862888" y="5365750"/>
          <p14:tracePt t="25742" x="7845425" y="5357813"/>
          <p14:tracePt t="25749" x="7837488" y="5348288"/>
          <p14:tracePt t="25757" x="7837488" y="5340350"/>
          <p14:tracePt t="25769" x="7829550" y="5340350"/>
          <p14:tracePt t="25775" x="7821613" y="5340350"/>
          <p14:tracePt t="25783" x="7812088" y="5332413"/>
          <p14:tracePt t="25804" x="7812088" y="5324475"/>
          <p14:tracePt t="25810" x="7804150" y="5324475"/>
          <p14:tracePt t="25818" x="7804150" y="5314950"/>
          <p14:tracePt t="25831" x="7796213" y="5314950"/>
          <p14:tracePt t="25880" x="7796213" y="5307013"/>
          <p14:tracePt t="27023" x="7780338" y="5307013"/>
          <p14:tracePt t="27029" x="7754938" y="5307013"/>
          <p14:tracePt t="27037" x="7721600" y="5307013"/>
          <p14:tracePt t="27043" x="7705725" y="5307013"/>
          <p14:tracePt t="27050" x="7680325" y="5314950"/>
          <p14:tracePt t="27056" x="7654925" y="5314950"/>
          <p14:tracePt t="27064" x="7639050" y="5324475"/>
          <p14:tracePt t="27071" x="7621588" y="5332413"/>
          <p14:tracePt t="27078" x="7588250" y="5340350"/>
          <p14:tracePt t="27084" x="7572375" y="5348288"/>
          <p14:tracePt t="27091" x="7556500" y="5348288"/>
          <p14:tracePt t="27099" x="7531100" y="5357813"/>
          <p14:tracePt t="27105" x="7505700" y="5373688"/>
          <p14:tracePt t="27112" x="7480300" y="5381625"/>
          <p14:tracePt t="27119" x="7456488" y="5399088"/>
          <p14:tracePt t="27128" x="7439025" y="5407025"/>
          <p14:tracePt t="27134" x="7415213" y="5422900"/>
          <p14:tracePt t="27141" x="7389813" y="5440363"/>
          <p14:tracePt t="27148" x="7364413" y="5448300"/>
          <p14:tracePt t="27155" x="7340600" y="5464175"/>
          <p14:tracePt t="27162" x="7323138" y="5481638"/>
          <p14:tracePt t="27168" x="7299325" y="5497513"/>
          <p14:tracePt t="27176" x="7281863" y="5514975"/>
          <p14:tracePt t="27183" x="7256463" y="5530850"/>
          <p14:tracePt t="27189" x="7232650" y="5548313"/>
          <p14:tracePt t="27198" x="7224713" y="5572125"/>
          <p14:tracePt t="27203" x="7199313" y="5581650"/>
          <p14:tracePt t="27211" x="7181850" y="5605463"/>
          <p14:tracePt t="27217" x="7165975" y="5630863"/>
          <p14:tracePt t="27224" x="7150100" y="5656263"/>
          <p14:tracePt t="27232" x="7124700" y="5680075"/>
          <p14:tracePt t="27238" x="7116763" y="5697538"/>
          <p14:tracePt t="27244" x="7107238" y="5713413"/>
          <p14:tracePt t="27251" x="7091363" y="5746750"/>
          <p14:tracePt t="27259" x="7083425" y="5762625"/>
          <p14:tracePt t="27266" x="7065963" y="5788025"/>
          <p14:tracePt t="27272" x="7065963" y="5795963"/>
          <p14:tracePt t="27281" x="7058025" y="5813425"/>
          <p14:tracePt t="27286" x="7050088" y="5829300"/>
          <p14:tracePt t="27293" x="7042150" y="5837238"/>
          <p14:tracePt t="27300" x="7042150" y="5862638"/>
          <p14:tracePt t="27307" x="7032625" y="5880100"/>
          <p14:tracePt t="27315" x="7032625" y="5895975"/>
          <p14:tracePt t="27321" x="7032625" y="5921375"/>
          <p14:tracePt t="27328" x="7032625" y="5945188"/>
          <p14:tracePt t="27334" x="7032625" y="5970588"/>
          <p14:tracePt t="27342" x="7032625" y="6011863"/>
          <p14:tracePt t="27349" x="7042150" y="6037263"/>
          <p14:tracePt t="27356" x="7050088" y="6070600"/>
          <p14:tracePt t="27362" x="7058025" y="6119813"/>
          <p14:tracePt t="27369" x="7065963" y="6153150"/>
          <p14:tracePt t="27376" x="7073900" y="6178550"/>
          <p14:tracePt t="27384" x="7073900" y="6211888"/>
          <p14:tracePt t="27391" x="7083425" y="6227763"/>
          <p14:tracePt t="27398" x="7091363" y="6253163"/>
          <p14:tracePt t="27405" x="7099300" y="6261100"/>
          <p14:tracePt t="27412" x="7107238" y="6276975"/>
          <p14:tracePt t="27418" x="7107238" y="6286500"/>
          <p14:tracePt t="27425" x="7107238" y="6294438"/>
          <p14:tracePt t="27432" x="7107238" y="6302375"/>
          <p14:tracePt t="27439" x="7107238" y="6310313"/>
          <p14:tracePt t="27447" x="7116763" y="6318250"/>
          <p14:tracePt t="27452" x="7116763" y="6335713"/>
          <p14:tracePt t="27460" x="7116763" y="6343650"/>
          <p14:tracePt t="27467" x="7124700" y="6351588"/>
          <p14:tracePt t="27473" x="7124700" y="6369050"/>
          <p14:tracePt t="27483" x="7132638" y="6369050"/>
          <p14:tracePt t="27487" x="7132638" y="6392863"/>
          <p14:tracePt t="27494" x="7132638" y="6402388"/>
          <p14:tracePt t="27501" x="7132638" y="6410325"/>
          <p14:tracePt t="27516" x="7132638" y="6418263"/>
          <p14:tracePt t="27529" x="7132638" y="6426200"/>
          <p14:tracePt t="27535" x="7140575" y="6435725"/>
          <p14:tracePt t="27549" x="7140575" y="6443663"/>
          <p14:tracePt t="27592" x="7140575" y="6451600"/>
          <p14:tracePt t="29393" x="7150100" y="6451600"/>
          <p14:tracePt t="29429" x="7140575" y="6451600"/>
          <p14:tracePt t="29768" x="7224713" y="6410325"/>
          <p14:tracePt t="29776" x="7397750" y="6343650"/>
          <p14:tracePt t="29781" x="7546975" y="6276975"/>
          <p14:tracePt t="29788" x="7672388" y="6235700"/>
          <p14:tracePt t="29794" x="7821613" y="6186488"/>
          <p14:tracePt t="29802" x="7945438" y="6137275"/>
          <p14:tracePt t="29809" x="8061325" y="6103938"/>
          <p14:tracePt t="29816" x="8169275" y="6070600"/>
          <p14:tracePt t="29823" x="8285163" y="6037263"/>
          <p14:tracePt t="29829" x="8401050" y="6003925"/>
          <p14:tracePt t="29837" x="8501063" y="5978525"/>
          <p14:tracePt t="29844" x="8609013" y="5945188"/>
          <p14:tracePt t="29851" x="8709025" y="5937250"/>
          <p14:tracePt t="29859" x="8824913" y="5903913"/>
          <p14:tracePt t="29865" x="8932863" y="5888038"/>
          <p14:tracePt t="29877" x="9031288" y="5870575"/>
          <p14:tracePt t="29879" x="9115425" y="5870575"/>
          <p14:tracePt t="29886" x="9197975" y="5870575"/>
          <p14:tracePt t="29894" x="9297988" y="5870575"/>
          <p14:tracePt t="29900" x="9396413" y="5870575"/>
          <p14:tracePt t="29907" x="9504363" y="5870575"/>
          <p14:tracePt t="29913" x="9588500" y="5880100"/>
          <p14:tracePt t="29920" x="9678988" y="5903913"/>
          <p14:tracePt t="29927" x="9761538" y="5929313"/>
          <p14:tracePt t="29934" x="9861550" y="5945188"/>
          <p14:tracePt t="29943" x="9944100" y="5978525"/>
          <p14:tracePt t="29947" x="10036175" y="6019800"/>
          <p14:tracePt t="29954" x="10085388" y="6053138"/>
          <p14:tracePt t="29962" x="10134600" y="6078538"/>
          <p14:tracePt t="29969" x="10167938" y="6103938"/>
          <p14:tracePt t="29977" x="10201275" y="6119813"/>
          <p14:tracePt t="29982" x="10226675" y="6127750"/>
          <p14:tracePt t="29989" x="10250488" y="6145213"/>
          <p14:tracePt t="29995" x="10260013" y="6153150"/>
          <p14:tracePt t="30003" x="10275888" y="6169025"/>
          <p14:tracePt t="30012" x="10293350" y="6178550"/>
          <p14:tracePt t="30016" x="10301288" y="6178550"/>
          <p14:tracePt t="30023" x="10317163" y="6194425"/>
          <p14:tracePt t="30031" x="10334625" y="6194425"/>
          <p14:tracePt t="30037" x="10367963" y="6227763"/>
          <p14:tracePt t="30044" x="10391775" y="6243638"/>
          <p14:tracePt t="30052" x="10442575" y="6276975"/>
          <p14:tracePt t="30060" x="10499725" y="6318250"/>
          <p14:tracePt t="30066" x="10550525" y="6369050"/>
          <p14:tracePt t="30073" x="10633075" y="6426200"/>
          <p14:tracePt t="30079" x="10690225" y="6477000"/>
          <p14:tracePt t="30086" x="10756900" y="6518275"/>
          <p14:tracePt t="30093" x="10798175" y="6534150"/>
          <p14:tracePt t="30100" x="10823575" y="6559550"/>
          <p14:tracePt t="30110" x="10839450" y="6567488"/>
          <p14:tracePt t="30113" x="10856913" y="6575425"/>
          <p14:tracePt t="30128" x="10856913" y="6584950"/>
          <p14:tracePt t="30144" x="10864850" y="6584950"/>
          <p14:tracePt t="30155" x="10872788" y="6584950"/>
          <p14:tracePt t="30191" x="10882313" y="6584950"/>
          <p14:tracePt t="30196" x="10906125" y="6592888"/>
          <p14:tracePt t="30204" x="10939463" y="6592888"/>
          <p14:tracePt t="30210" x="10980738" y="6608763"/>
          <p14:tracePt t="30218" x="11039475" y="6618288"/>
          <p14:tracePt t="30226" x="11096625" y="6626225"/>
          <p14:tracePt t="30231" x="11171238" y="6634163"/>
          <p14:tracePt t="30238" x="11255375" y="6634163"/>
          <p14:tracePt t="30245" x="11320463" y="6634163"/>
          <p14:tracePt t="30252" x="11379200" y="6634163"/>
          <p14:tracePt t="30261" x="11420475" y="6634163"/>
          <p14:tracePt t="30266" x="11453813" y="6634163"/>
          <p14:tracePt t="30273" x="11479213" y="6634163"/>
          <p14:tracePt t="30280" x="11495088" y="6642100"/>
          <p14:tracePt t="30287" x="11512550" y="6642100"/>
          <p14:tracePt t="30294" x="11528425" y="6642100"/>
          <p14:tracePt t="30301" x="11528425" y="6650038"/>
          <p14:tracePt t="30309" x="11536363" y="6650038"/>
          <p14:tracePt t="30314" x="11544300" y="6650038"/>
          <p14:tracePt t="30321" x="11553825" y="6659563"/>
          <p14:tracePt t="30328" x="11569700" y="6667500"/>
          <p14:tracePt t="30335" x="11587163" y="6683375"/>
          <p14:tracePt t="30343" x="11603038" y="6708775"/>
          <p14:tracePt t="30349" x="11610975" y="6716713"/>
          <p14:tracePt t="30356" x="11620500" y="6734175"/>
          <p14:tracePt t="30362" x="11628438" y="6742113"/>
          <p14:tracePt t="30370" x="11636375" y="6750050"/>
          <p14:tracePt t="30682" x="11677650" y="6750050"/>
          <p14:tracePt t="30689" x="11726863" y="6724650"/>
          <p14:tracePt t="30695" x="11752263" y="6716713"/>
          <p14:tracePt t="30703" x="11777663" y="6716713"/>
          <p14:tracePt t="30709" x="11811000" y="6708775"/>
          <p14:tracePt t="30716" x="11834813" y="6708775"/>
          <p14:tracePt t="30723" x="11844338" y="6700838"/>
          <p14:tracePt t="30731" x="11852275" y="6700838"/>
          <p14:tracePt t="30739" x="11868150" y="6692900"/>
          <p14:tracePt t="30765" x="11876088" y="6692900"/>
          <p14:tracePt t="30779" x="11885613" y="6692900"/>
          <p14:tracePt t="30821" x="11893550" y="6692900"/>
          <p14:tracePt t="30925" x="11893550" y="6683375"/>
          <p14:tracePt t="30945" x="11901488" y="6683375"/>
          <p14:tracePt t="30952" x="11901488" y="6675438"/>
          <p14:tracePt t="30958" x="11918950" y="6675438"/>
          <p14:tracePt t="30965" x="11918950" y="6667500"/>
          <p14:tracePt t="30973" x="11934825" y="6659563"/>
          <p14:tracePt t="30989" x="11942763" y="6659563"/>
          <p14:tracePt t="30993" x="11950700" y="6659563"/>
          <p14:tracePt t="31001" x="11960225" y="6650038"/>
          <p14:tracePt t="31014" x="11968163" y="6642100"/>
          <p14:tracePt t="31035" x="11976100" y="66421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6DCFA-7C17-59F7-35BE-86C45E5C1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011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RUPTURE OF PLAQUE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596A1-6183-C852-001A-D389A57C7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32" b="18113"/>
          <a:stretch/>
        </p:blipFill>
        <p:spPr>
          <a:xfrm>
            <a:off x="4874627" y="929892"/>
            <a:ext cx="2279210" cy="1194766"/>
          </a:xfrm>
          <a:prstGeom prst="rect">
            <a:avLst/>
          </a:prstGeom>
        </p:spPr>
      </p:pic>
      <p:pic>
        <p:nvPicPr>
          <p:cNvPr id="5" name="Picture 4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6E98AFAD-955A-52D8-2F9C-94FD90FE10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8" t="10172" r="6821" b="9929"/>
          <a:stretch/>
        </p:blipFill>
        <p:spPr>
          <a:xfrm>
            <a:off x="8216308" y="4630903"/>
            <a:ext cx="2766804" cy="148934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DEF922-00C0-697C-0D1F-7A2580CB3038}"/>
              </a:ext>
            </a:extLst>
          </p:cNvPr>
          <p:cNvCxnSpPr>
            <a:cxnSpLocks/>
          </p:cNvCxnSpPr>
          <p:nvPr/>
        </p:nvCxnSpPr>
        <p:spPr>
          <a:xfrm flipH="1">
            <a:off x="5936874" y="2203909"/>
            <a:ext cx="21963" cy="870889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5A7B948-9A7C-27C6-1383-C7B504FC7D98}"/>
              </a:ext>
            </a:extLst>
          </p:cNvPr>
          <p:cNvSpPr txBox="1"/>
          <p:nvPr/>
        </p:nvSpPr>
        <p:spPr>
          <a:xfrm>
            <a:off x="6126783" y="2347680"/>
            <a:ext cx="3214446" cy="40011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MMP’s especially collagenase, </a:t>
            </a:r>
            <a:r>
              <a:rPr lang="en-US" sz="1000" b="1" dirty="0" err="1"/>
              <a:t>stromelysin</a:t>
            </a:r>
            <a:r>
              <a:rPr lang="en-US" sz="1000" b="1" dirty="0"/>
              <a:t> produced by macrophages and endothelial cells</a:t>
            </a:r>
            <a:endParaRPr lang="en-US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C1CD5-AF60-D131-9280-9898121A8FDC}"/>
              </a:ext>
            </a:extLst>
          </p:cNvPr>
          <p:cNvSpPr txBox="1"/>
          <p:nvPr/>
        </p:nvSpPr>
        <p:spPr>
          <a:xfrm>
            <a:off x="3524275" y="3188513"/>
            <a:ext cx="4548123" cy="261610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Degrades proteoglycans, type IV collagen, fibronectin, and laminin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C874EC-6E61-C2E7-B312-27AA4C146772}"/>
              </a:ext>
            </a:extLst>
          </p:cNvPr>
          <p:cNvSpPr txBox="1"/>
          <p:nvPr/>
        </p:nvSpPr>
        <p:spPr>
          <a:xfrm>
            <a:off x="3871278" y="4630903"/>
            <a:ext cx="4175118" cy="430887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030A0"/>
                </a:solidFill>
              </a:rPr>
              <a:t>Destroys the matrix proteins and rupture of the cap  causing exposure of lipid rich necrotic core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6F0583-3B30-4675-69A3-372D2EA4B226}"/>
              </a:ext>
            </a:extLst>
          </p:cNvPr>
          <p:cNvSpPr txBox="1"/>
          <p:nvPr/>
        </p:nvSpPr>
        <p:spPr>
          <a:xfrm>
            <a:off x="4766661" y="6091847"/>
            <a:ext cx="2340427" cy="276999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</a:rPr>
              <a:t>Intravascular thrombus formation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FA2DFA-75DB-F785-B1CC-787DCE4B2160}"/>
              </a:ext>
            </a:extLst>
          </p:cNvPr>
          <p:cNvCxnSpPr>
            <a:cxnSpLocks/>
          </p:cNvCxnSpPr>
          <p:nvPr/>
        </p:nvCxnSpPr>
        <p:spPr>
          <a:xfrm>
            <a:off x="5958837" y="3581044"/>
            <a:ext cx="0" cy="861864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46A972-E8DC-43C7-3E46-D9B54AC38FEB}"/>
              </a:ext>
            </a:extLst>
          </p:cNvPr>
          <p:cNvCxnSpPr>
            <a:cxnSpLocks/>
          </p:cNvCxnSpPr>
          <p:nvPr/>
        </p:nvCxnSpPr>
        <p:spPr>
          <a:xfrm>
            <a:off x="5936874" y="5226446"/>
            <a:ext cx="0" cy="640057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8A19AE-9B38-1288-0AA1-7326CA20C424}"/>
              </a:ext>
            </a:extLst>
          </p:cNvPr>
          <p:cNvSpPr txBox="1"/>
          <p:nvPr/>
        </p:nvSpPr>
        <p:spPr>
          <a:xfrm>
            <a:off x="334280" y="3632751"/>
            <a:ext cx="1688882" cy="430887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T cells produce cytokines such as interferon </a:t>
            </a:r>
            <a:r>
              <a:rPr lang="el-GR" sz="1050" b="1" dirty="0">
                <a:solidFill>
                  <a:schemeClr val="accent6">
                    <a:lumMod val="50000"/>
                  </a:schemeClr>
                </a:solidFill>
              </a:rPr>
              <a:t>γ</a:t>
            </a:r>
            <a:endParaRPr lang="en-US" sz="10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B873E4-C029-1BD6-D8AC-A529013A590C}"/>
              </a:ext>
            </a:extLst>
          </p:cNvPr>
          <p:cNvSpPr txBox="1"/>
          <p:nvPr/>
        </p:nvSpPr>
        <p:spPr>
          <a:xfrm>
            <a:off x="2968695" y="3694666"/>
            <a:ext cx="1463134" cy="430887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Inhibits </a:t>
            </a:r>
            <a:r>
              <a:rPr lang="en-US" sz="1000" b="1" dirty="0">
                <a:solidFill>
                  <a:schemeClr val="accent6">
                    <a:lumMod val="50000"/>
                  </a:schemeClr>
                </a:solidFill>
              </a:rPr>
              <a:t>collagen</a:t>
            </a: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 formation by SMC</a:t>
            </a:r>
            <a:endParaRPr lang="en-US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BF52D9-A055-37FE-FF32-1A2CE756A70B}"/>
              </a:ext>
            </a:extLst>
          </p:cNvPr>
          <p:cNvCxnSpPr>
            <a:cxnSpLocks/>
          </p:cNvCxnSpPr>
          <p:nvPr/>
        </p:nvCxnSpPr>
        <p:spPr>
          <a:xfrm>
            <a:off x="4539726" y="3924303"/>
            <a:ext cx="1397148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1F267A6-B8CB-9E4D-4BA1-7C978A913184}"/>
              </a:ext>
            </a:extLst>
          </p:cNvPr>
          <p:cNvCxnSpPr>
            <a:cxnSpLocks/>
          </p:cNvCxnSpPr>
          <p:nvPr/>
        </p:nvCxnSpPr>
        <p:spPr>
          <a:xfrm>
            <a:off x="2153322" y="3856948"/>
            <a:ext cx="718970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8CD787D-52D0-87E5-E6A7-FAE8D501440E}"/>
              </a:ext>
            </a:extLst>
          </p:cNvPr>
          <p:cNvSpPr txBox="1"/>
          <p:nvPr/>
        </p:nvSpPr>
        <p:spPr>
          <a:xfrm>
            <a:off x="9809176" y="4597296"/>
            <a:ext cx="87137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platelets</a:t>
            </a:r>
            <a:endParaRPr lang="en-US" b="1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7C643C23-9B3A-1053-D414-06B44E089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4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81"/>
    </mc:Choice>
    <mc:Fallback xmlns="">
      <p:transition spd="slow" advTm="98381"/>
    </mc:Fallback>
  </mc:AlternateContent>
  <p:extLst>
    <p:ext uri="{3A86A75C-4F4B-4683-9AE1-C65F6400EC91}">
      <p14:laserTraceLst xmlns:p14="http://schemas.microsoft.com/office/powerpoint/2010/main">
        <p14:tracePtLst>
          <p14:tracePt t="1386" x="11885613" y="6642100"/>
          <p14:tracePt t="1394" x="11736388" y="6642100"/>
          <p14:tracePt t="1400" x="11503025" y="6618288"/>
          <p14:tracePt t="1407" x="11204575" y="6567488"/>
          <p14:tracePt t="1414" x="10864850" y="6477000"/>
          <p14:tracePt t="1421" x="10475913" y="6369050"/>
          <p14:tracePt t="1428" x="10018713" y="6227763"/>
          <p14:tracePt t="1435" x="9537700" y="6070600"/>
          <p14:tracePt t="1443" x="9056688" y="5888038"/>
          <p14:tracePt t="1449" x="8550275" y="5721350"/>
          <p14:tracePt t="1455" x="8094663" y="5548313"/>
          <p14:tracePt t="1462" x="7662863" y="5365750"/>
          <p14:tracePt t="1469" x="7224713" y="5175250"/>
          <p14:tracePt t="1477" x="6818313" y="4975225"/>
          <p14:tracePt t="1483" x="6494463" y="4818063"/>
          <p14:tracePt t="1490" x="6186488" y="4635500"/>
          <p14:tracePt t="1497" x="5962650" y="4494213"/>
          <p14:tracePt t="1504" x="5772150" y="4370388"/>
          <p14:tracePt t="1511" x="5630863" y="4278313"/>
          <p14:tracePt t="1518" x="5524500" y="4203700"/>
          <p14:tracePt t="1525" x="5432425" y="4129088"/>
          <p14:tracePt t="1532" x="5365750" y="4071938"/>
          <p14:tracePt t="1538" x="5316538" y="3979863"/>
          <p14:tracePt t="1545" x="5283200" y="3905250"/>
          <p14:tracePt t="1552" x="5249863" y="3822700"/>
          <p14:tracePt t="1561" x="5216525" y="3714750"/>
          <p14:tracePt t="1567" x="5208588" y="3624263"/>
          <p14:tracePt t="1573" x="5208588" y="3524250"/>
          <p14:tracePt t="1580" x="5208588" y="3424238"/>
          <p14:tracePt t="1587" x="5216525" y="3325813"/>
          <p14:tracePt t="1594" x="5241925" y="3241675"/>
          <p14:tracePt t="1601" x="5249863" y="3167063"/>
          <p14:tracePt t="1608" x="5275263" y="3109913"/>
          <p14:tracePt t="1615" x="5275263" y="3076575"/>
          <p14:tracePt t="1622" x="5283200" y="3043238"/>
          <p14:tracePt t="1628" x="5291138" y="3035300"/>
          <p14:tracePt t="1636" x="5291138" y="3017838"/>
          <p14:tracePt t="1644" x="5291138" y="3009900"/>
          <p14:tracePt t="1649" x="5299075" y="2994025"/>
          <p14:tracePt t="1656" x="5308600" y="2986088"/>
          <p14:tracePt t="1663" x="5316538" y="2976563"/>
          <p14:tracePt t="1670" x="5316538" y="2968625"/>
          <p14:tracePt t="1677" x="5324475" y="2952750"/>
          <p14:tracePt t="1684" x="5324475" y="2943225"/>
          <p14:tracePt t="1691" x="5332413" y="2927350"/>
          <p14:tracePt t="1698" x="5349875" y="2901950"/>
          <p14:tracePt t="1705" x="5357813" y="2868613"/>
          <p14:tracePt t="1712" x="5373688" y="2827338"/>
          <p14:tracePt t="1719" x="5399088" y="2760663"/>
          <p14:tracePt t="1727" x="5424488" y="2686050"/>
          <p14:tracePt t="1733" x="5457825" y="2603500"/>
          <p14:tracePt t="1739" x="5491163" y="2513013"/>
          <p14:tracePt t="1746" x="5524500" y="2430463"/>
          <p14:tracePt t="1753" x="5556250" y="2338388"/>
          <p14:tracePt t="1761" x="5589588" y="2281238"/>
          <p14:tracePt t="1767" x="5607050" y="2230438"/>
          <p14:tracePt t="1775" x="5622925" y="2189163"/>
          <p14:tracePt t="1781" x="5630863" y="2155825"/>
          <p14:tracePt t="1787" x="5640388" y="2130425"/>
          <p14:tracePt t="1795" x="5648325" y="2114550"/>
          <p14:tracePt t="1802" x="5656263" y="2106613"/>
          <p14:tracePt t="1811" x="5664200" y="2089150"/>
          <p14:tracePt t="1816" x="5673725" y="2081213"/>
          <p14:tracePt t="1829" x="5673725" y="2073275"/>
          <p14:tracePt t="1844" x="5673725" y="2065338"/>
          <p14:tracePt t="1850" x="5681663" y="2055813"/>
          <p14:tracePt t="1864" x="5689600" y="2055813"/>
          <p14:tracePt t="1885" x="5689600" y="2047875"/>
          <p14:tracePt t="1899" x="5673725" y="2047875"/>
          <p14:tracePt t="1906" x="5640388" y="2039938"/>
          <p14:tracePt t="1913" x="5581650" y="2039938"/>
          <p14:tracePt t="1920" x="5524500" y="2039938"/>
          <p14:tracePt t="1927" x="5457825" y="2039938"/>
          <p14:tracePt t="1933" x="5399088" y="2032000"/>
          <p14:tracePt t="1940" x="5357813" y="2032000"/>
          <p14:tracePt t="1947" x="5324475" y="2024063"/>
          <p14:tracePt t="1954" x="5308600" y="2014538"/>
          <p14:tracePt t="1962" x="5283200" y="2006600"/>
          <p14:tracePt t="1968" x="5275263" y="1998663"/>
          <p14:tracePt t="1975" x="5267325" y="1998663"/>
          <p14:tracePt t="1982" x="5249863" y="1981200"/>
          <p14:tracePt t="1989" x="5233988" y="1965325"/>
          <p14:tracePt t="1996" x="5233988" y="1957388"/>
          <p14:tracePt t="2003" x="5216525" y="1931988"/>
          <p14:tracePt t="2013" x="5208588" y="1906588"/>
          <p14:tracePt t="2016" x="5200650" y="1882775"/>
          <p14:tracePt t="2023" x="5183188" y="1849438"/>
          <p14:tracePt t="2030" x="5183188" y="1831975"/>
          <p14:tracePt t="2037" x="5175250" y="1800225"/>
          <p14:tracePt t="2044" x="5175250" y="1766888"/>
          <p14:tracePt t="2051" x="5175250" y="1733550"/>
          <p14:tracePt t="2058" x="5175250" y="1692275"/>
          <p14:tracePt t="2065" x="5192713" y="1658938"/>
          <p14:tracePt t="2072" x="5200650" y="1625600"/>
          <p14:tracePt t="2079" x="5216525" y="1592263"/>
          <p14:tracePt t="2086" x="5233988" y="1566863"/>
          <p14:tracePt t="2094" x="5241925" y="1543050"/>
          <p14:tracePt t="2099" x="5257800" y="1525588"/>
          <p14:tracePt t="2107" x="5275263" y="1500188"/>
          <p14:tracePt t="2113" x="5283200" y="1476375"/>
          <p14:tracePt t="2120" x="5299075" y="1450975"/>
          <p14:tracePt t="2128" x="5316538" y="1435100"/>
          <p14:tracePt t="2134" x="5341938" y="1417638"/>
          <p14:tracePt t="2141" x="5357813" y="1401763"/>
          <p14:tracePt t="2148" x="5383213" y="1376363"/>
          <p14:tracePt t="2155" x="5399088" y="1360488"/>
          <p14:tracePt t="2162" x="5432425" y="1343025"/>
          <p14:tracePt t="2169" x="5457825" y="1327150"/>
          <p14:tracePt t="2177" x="5491163" y="1309688"/>
          <p14:tracePt t="2183" x="5514975" y="1293813"/>
          <p14:tracePt t="2189" x="5548313" y="1276350"/>
          <p14:tracePt t="2196" x="5573713" y="1268413"/>
          <p14:tracePt t="2203" x="5589588" y="1260475"/>
          <p14:tracePt t="2211" x="5607050" y="1260475"/>
          <p14:tracePt t="2217" x="5630863" y="1252538"/>
          <p14:tracePt t="2224" x="5656263" y="1244600"/>
          <p14:tracePt t="2231" x="5664200" y="1244600"/>
          <p14:tracePt t="2238" x="5689600" y="1235075"/>
          <p14:tracePt t="2245" x="5705475" y="1235075"/>
          <p14:tracePt t="2252" x="5722938" y="1227138"/>
          <p14:tracePt t="2260" x="5748338" y="1227138"/>
          <p14:tracePt t="2266" x="5772150" y="1227138"/>
          <p14:tracePt t="2274" x="5797550" y="1227138"/>
          <p14:tracePt t="2280" x="5830888" y="1227138"/>
          <p14:tracePt t="2287" x="5888038" y="1227138"/>
          <p14:tracePt t="2295" x="5946775" y="1235075"/>
          <p14:tracePt t="2301" x="6005513" y="1235075"/>
          <p14:tracePt t="2308" x="6037263" y="1244600"/>
          <p14:tracePt t="2315" x="6070600" y="1252538"/>
          <p14:tracePt t="2322" x="6088063" y="1252538"/>
          <p14:tracePt t="2329" x="6103938" y="1260475"/>
          <p14:tracePt t="2336" x="6121400" y="1260475"/>
          <p14:tracePt t="2345" x="6129338" y="1260475"/>
          <p14:tracePt t="2349" x="6137275" y="1268413"/>
          <p14:tracePt t="2357" x="6145213" y="1268413"/>
          <p14:tracePt t="2363" x="6154738" y="1268413"/>
          <p14:tracePt t="2370" x="6170613" y="1276350"/>
          <p14:tracePt t="2378" x="6178550" y="1293813"/>
          <p14:tracePt t="2384" x="6186488" y="1301750"/>
          <p14:tracePt t="2391" x="6211888" y="1319213"/>
          <p14:tracePt t="2398" x="6237288" y="1335088"/>
          <p14:tracePt t="2406" x="6261100" y="1360488"/>
          <p14:tracePt t="2413" x="6311900" y="1393825"/>
          <p14:tracePt t="2420" x="6361113" y="1435100"/>
          <p14:tracePt t="2429" x="6419850" y="1484313"/>
          <p14:tracePt t="2433" x="6486525" y="1525588"/>
          <p14:tracePt t="2441" x="6535738" y="1576388"/>
          <p14:tracePt t="2447" x="6592888" y="1617663"/>
          <p14:tracePt t="2455" x="6643688" y="1658938"/>
          <p14:tracePt t="2461" x="6692900" y="1700213"/>
          <p14:tracePt t="2468" x="6726238" y="1733550"/>
          <p14:tracePt t="2478" x="6759575" y="1757363"/>
          <p14:tracePt t="2482" x="6775450" y="1782763"/>
          <p14:tracePt t="2489" x="6800850" y="1800225"/>
          <p14:tracePt t="2497" x="6818313" y="1824038"/>
          <p14:tracePt t="2503" x="6834188" y="1841500"/>
          <p14:tracePt t="2511" x="6850063" y="1857375"/>
          <p14:tracePt t="2517" x="6867525" y="1865313"/>
          <p14:tracePt t="2524" x="6883400" y="1890713"/>
          <p14:tracePt t="2530" x="6908800" y="1906588"/>
          <p14:tracePt t="2538" x="6916738" y="1924050"/>
          <p14:tracePt t="2545" x="6942138" y="1939925"/>
          <p14:tracePt t="2552" x="6967538" y="1949450"/>
          <p14:tracePt t="2558" x="6991350" y="1973263"/>
          <p14:tracePt t="2565" x="7024688" y="1990725"/>
          <p14:tracePt t="2572" x="7058025" y="2024063"/>
          <p14:tracePt t="2580" x="7083425" y="2047875"/>
          <p14:tracePt t="2586" x="7107238" y="2055813"/>
          <p14:tracePt t="2595" x="7132638" y="2065338"/>
          <p14:tracePt t="2600" x="7150100" y="2081213"/>
          <p14:tracePt t="2607" x="7158038" y="2089150"/>
          <p14:tracePt t="2613" x="7165975" y="2098675"/>
          <p14:tracePt t="2621" x="7181850" y="2098675"/>
          <p14:tracePt t="2629" x="7181850" y="2106613"/>
          <p14:tracePt t="2635" x="7191375" y="2114550"/>
          <p14:tracePt t="2642" x="7199313" y="2114550"/>
          <p14:tracePt t="2648" x="7207250" y="2122488"/>
          <p14:tracePt t="2655" x="7215188" y="2122488"/>
          <p14:tracePt t="2662" x="7224713" y="2122488"/>
          <p14:tracePt t="2679" x="7240588" y="2130425"/>
          <p14:tracePt t="2682" x="7248525" y="2130425"/>
          <p14:tracePt t="2690" x="7248525" y="2139950"/>
          <p14:tracePt t="2704" x="7256463" y="2139950"/>
          <p14:tracePt t="2712" x="7256463" y="2147888"/>
          <p14:tracePt t="2717" x="7265988" y="2147888"/>
          <p14:tracePt t="2738" x="7273925" y="2147888"/>
          <p14:tracePt t="3095" x="7224713" y="2098675"/>
          <p14:tracePt t="3100" x="7158038" y="2047875"/>
          <p14:tracePt t="3107" x="7116763" y="2024063"/>
          <p14:tracePt t="3114" x="7073900" y="1973263"/>
          <p14:tracePt t="3121" x="7024688" y="1939925"/>
          <p14:tracePt t="3128" x="6999288" y="1906588"/>
          <p14:tracePt t="3137" x="6958013" y="1865313"/>
          <p14:tracePt t="3142" x="6924675" y="1841500"/>
          <p14:tracePt t="3148" x="6908800" y="1816100"/>
          <p14:tracePt t="3155" x="6883400" y="1790700"/>
          <p14:tracePt t="3163" x="6867525" y="1782763"/>
          <p14:tracePt t="3171" x="6850063" y="1757363"/>
          <p14:tracePt t="3177" x="6842125" y="1741488"/>
          <p14:tracePt t="3185" x="6826250" y="1716088"/>
          <p14:tracePt t="3190" x="6800850" y="1700213"/>
          <p14:tracePt t="3198" x="6784975" y="1674813"/>
          <p14:tracePt t="3204" x="6767513" y="1658938"/>
          <p14:tracePt t="3211" x="6751638" y="1633538"/>
          <p14:tracePt t="3220" x="6751638" y="1617663"/>
          <p14:tracePt t="3225" x="6734175" y="1600200"/>
          <p14:tracePt t="3233" x="6718300" y="1592263"/>
          <p14:tracePt t="3239" x="6710363" y="1576388"/>
          <p14:tracePt t="3246" x="6692900" y="1566863"/>
          <p14:tracePt t="3254" x="6684963" y="1550988"/>
          <p14:tracePt t="3260" x="6667500" y="1533525"/>
          <p14:tracePt t="3267" x="6659563" y="1533525"/>
          <p14:tracePt t="3273" x="6651625" y="1517650"/>
          <p14:tracePt t="3281" x="6635750" y="1500188"/>
          <p14:tracePt t="3288" x="6626225" y="1500188"/>
          <p14:tracePt t="3294" x="6610350" y="1484313"/>
          <p14:tracePt t="3304" x="6602413" y="1468438"/>
          <p14:tracePt t="3308" x="6592888" y="1468438"/>
          <p14:tracePt t="3315" x="6577013" y="1458913"/>
          <p14:tracePt t="3322" x="6577013" y="1443038"/>
          <p14:tracePt t="3329" x="6569075" y="1435100"/>
          <p14:tracePt t="3337" x="6561138" y="1435100"/>
          <p14:tracePt t="3343" x="6551613" y="1425575"/>
          <p14:tracePt t="3350" x="6551613" y="1417638"/>
          <p14:tracePt t="3357" x="6543675" y="1417638"/>
          <p14:tracePt t="3364" x="6543675" y="1409700"/>
          <p14:tracePt t="3370" x="6535738" y="1409700"/>
          <p14:tracePt t="3377" x="6535738" y="1401763"/>
          <p14:tracePt t="3386" x="6535738" y="1393825"/>
          <p14:tracePt t="3398" x="6527800" y="1393825"/>
          <p14:tracePt t="3419" x="6527800" y="1384300"/>
          <p14:tracePt t="3420" x="6518275" y="1384300"/>
          <p14:tracePt t="3427" x="6510338" y="1376363"/>
          <p14:tracePt t="3433" x="6502400" y="1368425"/>
          <p14:tracePt t="3440" x="6486525" y="1360488"/>
          <p14:tracePt t="3447" x="6461125" y="1343025"/>
          <p14:tracePt t="3455" x="6453188" y="1335088"/>
          <p14:tracePt t="3461" x="6427788" y="1319213"/>
          <p14:tracePt t="3467" x="6411913" y="1301750"/>
          <p14:tracePt t="3474" x="6386513" y="1285875"/>
          <p14:tracePt t="3481" x="6361113" y="1276350"/>
          <p14:tracePt t="3489" x="6353175" y="1260475"/>
          <p14:tracePt t="3495" x="6327775" y="1244600"/>
          <p14:tracePt t="3504" x="6311900" y="1235075"/>
          <p14:tracePt t="3510" x="6294438" y="1219200"/>
          <p14:tracePt t="3522" x="6278563" y="1219200"/>
          <p14:tracePt t="3531" x="6270625" y="1211263"/>
          <p14:tracePt t="3537" x="6261100" y="1201738"/>
          <p14:tracePt t="3544" x="6245225" y="1193800"/>
          <p14:tracePt t="3553" x="6229350" y="1185863"/>
          <p14:tracePt t="3557" x="6211888" y="1185863"/>
          <p14:tracePt t="3565" x="6186488" y="1177925"/>
          <p14:tracePt t="3571" x="6170613" y="1177925"/>
          <p14:tracePt t="3587" x="6162675" y="1177925"/>
          <p14:tracePt t="3592" x="6154738" y="1177925"/>
          <p14:tracePt t="3599" x="6145213" y="1177925"/>
          <p14:tracePt t="3613" x="6137275" y="1177925"/>
          <p14:tracePt t="3620" x="6129338" y="1177925"/>
          <p14:tracePt t="3627" x="6129338" y="1185863"/>
          <p14:tracePt t="3635" x="6121400" y="1185863"/>
          <p14:tracePt t="3640" x="6111875" y="1193800"/>
          <p14:tracePt t="4001" x="6070600" y="1193800"/>
          <p14:tracePt t="4007" x="6021388" y="1193800"/>
          <p14:tracePt t="4015" x="5980113" y="1193800"/>
          <p14:tracePt t="4024" x="5938838" y="1193800"/>
          <p14:tracePt t="4028" x="5905500" y="1193800"/>
          <p14:tracePt t="4036" x="5872163" y="1193800"/>
          <p14:tracePt t="4042" x="5846763" y="1193800"/>
          <p14:tracePt t="4049" x="5805488" y="1193800"/>
          <p14:tracePt t="4058" x="5772150" y="1193800"/>
          <p14:tracePt t="4063" x="5722938" y="1211263"/>
          <p14:tracePt t="4070" x="5681663" y="1219200"/>
          <p14:tracePt t="4077" x="5640388" y="1227138"/>
          <p14:tracePt t="4085" x="5589588" y="1235075"/>
          <p14:tracePt t="4092" x="5556250" y="1244600"/>
          <p14:tracePt t="4098" x="5524500" y="1252538"/>
          <p14:tracePt t="4107" x="5499100" y="1260475"/>
          <p14:tracePt t="4111" x="5473700" y="1268413"/>
          <p14:tracePt t="4119" x="5457825" y="1268413"/>
          <p14:tracePt t="4125" x="5440363" y="1268413"/>
          <p14:tracePt t="4132" x="5432425" y="1276350"/>
          <p14:tracePt t="4141" x="5416550" y="1285875"/>
          <p14:tracePt t="4146" x="5399088" y="1293813"/>
          <p14:tracePt t="4153" x="5391150" y="1301750"/>
          <p14:tracePt t="4159" x="5373688" y="1301750"/>
          <p14:tracePt t="4167" x="5357813" y="1309688"/>
          <p14:tracePt t="4174" x="5349875" y="1319213"/>
          <p14:tracePt t="4181" x="5332413" y="1319213"/>
          <p14:tracePt t="4188" x="5316538" y="1327150"/>
          <p14:tracePt t="4195" x="5308600" y="1335088"/>
          <p14:tracePt t="4201" x="5299075" y="1350963"/>
          <p14:tracePt t="4208" x="5283200" y="1350963"/>
          <p14:tracePt t="4216" x="5267325" y="1360488"/>
          <p14:tracePt t="4225" x="5257800" y="1368425"/>
          <p14:tracePt t="4230" x="5241925" y="1384300"/>
          <p14:tracePt t="4236" x="5233988" y="1393825"/>
          <p14:tracePt t="4243" x="5224463" y="1393825"/>
          <p14:tracePt t="4258" x="5216525" y="1401763"/>
          <p14:tracePt t="4264" x="5208588" y="1401763"/>
          <p14:tracePt t="4272" x="5208588" y="1409700"/>
          <p14:tracePt t="4278" x="5200650" y="1409700"/>
          <p14:tracePt t="4285" x="5192713" y="1417638"/>
          <p14:tracePt t="4298" x="5183188" y="1425575"/>
          <p14:tracePt t="4307" x="5183188" y="1435100"/>
          <p14:tracePt t="4313" x="5175250" y="1435100"/>
          <p14:tracePt t="4320" x="5167313" y="1443038"/>
          <p14:tracePt t="4327" x="5159375" y="1458913"/>
          <p14:tracePt t="4333" x="5149850" y="1458913"/>
          <p14:tracePt t="4341" x="5141913" y="1476375"/>
          <p14:tracePt t="4347" x="5133975" y="1484313"/>
          <p14:tracePt t="4355" x="5133975" y="1492250"/>
          <p14:tracePt t="4360" x="5126038" y="1492250"/>
          <p14:tracePt t="4368" x="5126038" y="1500188"/>
          <p14:tracePt t="4374" x="5118100" y="1509713"/>
          <p14:tracePt t="4382" x="5118100" y="1517650"/>
          <p14:tracePt t="4391" x="5118100" y="1525588"/>
          <p14:tracePt t="4396" x="5118100" y="1533525"/>
          <p14:tracePt t="4409" x="5108575" y="1543050"/>
          <p14:tracePt t="4417" x="5108575" y="1550988"/>
          <p14:tracePt t="4430" x="5100638" y="1550988"/>
          <p14:tracePt t="4437" x="5100638" y="1558925"/>
          <p14:tracePt t="4444" x="5092700" y="1566863"/>
          <p14:tracePt t="4458" x="5092700" y="1576388"/>
          <p14:tracePt t="4520" x="5092700" y="1584325"/>
          <p14:tracePt t="4548" x="5100638" y="1584325"/>
          <p14:tracePt t="4569" x="5108575" y="1584325"/>
          <p14:tracePt t="4598" x="5118100" y="1584325"/>
          <p14:tracePt t="4604" x="5126038" y="1584325"/>
          <p14:tracePt t="4618" x="5133975" y="1584325"/>
          <p14:tracePt t="4625" x="5141913" y="1584325"/>
          <p14:tracePt t="4632" x="5149850" y="1584325"/>
          <p14:tracePt t="4641" x="5167313" y="1566863"/>
          <p14:tracePt t="4646" x="5192713" y="1558925"/>
          <p14:tracePt t="4654" x="5208588" y="1543050"/>
          <p14:tracePt t="4659" x="5224463" y="1525588"/>
          <p14:tracePt t="4667" x="5241925" y="1517650"/>
          <p14:tracePt t="4674" x="5267325" y="1500188"/>
          <p14:tracePt t="4681" x="5283200" y="1484313"/>
          <p14:tracePt t="4688" x="5299075" y="1458913"/>
          <p14:tracePt t="4694" x="5308600" y="1443038"/>
          <p14:tracePt t="4701" x="5324475" y="1443038"/>
          <p14:tracePt t="4709" x="5341938" y="1425575"/>
          <p14:tracePt t="4715" x="5357813" y="1409700"/>
          <p14:tracePt t="4724" x="5357813" y="1393825"/>
          <p14:tracePt t="4729" x="5373688" y="1376363"/>
          <p14:tracePt t="4736" x="5391150" y="1376363"/>
          <p14:tracePt t="4743" x="5399088" y="1360488"/>
          <p14:tracePt t="4750" x="5416550" y="1343025"/>
          <p14:tracePt t="4758" x="5424488" y="1335088"/>
          <p14:tracePt t="4764" x="5432425" y="1327150"/>
          <p14:tracePt t="4771" x="5457825" y="1309688"/>
          <p14:tracePt t="4777" x="5473700" y="1301750"/>
          <p14:tracePt t="4785" x="5491163" y="1276350"/>
          <p14:tracePt t="4793" x="5507038" y="1260475"/>
          <p14:tracePt t="4798" x="5532438" y="1244600"/>
          <p14:tracePt t="4807" x="5556250" y="1227138"/>
          <p14:tracePt t="4812" x="5581650" y="1219200"/>
          <p14:tracePt t="4819" x="5607050" y="1211263"/>
          <p14:tracePt t="4826" x="5622925" y="1201738"/>
          <p14:tracePt t="4833" x="5640388" y="1193800"/>
          <p14:tracePt t="4840" x="5648325" y="1185863"/>
          <p14:tracePt t="4847" x="5648325" y="1177925"/>
          <p14:tracePt t="4855" x="5656263" y="1177925"/>
          <p14:tracePt t="4869" x="5664200" y="1177925"/>
          <p14:tracePt t="4875" x="5673725" y="1177925"/>
          <p14:tracePt t="4883" x="5673725" y="1169988"/>
          <p14:tracePt t="4897" x="5673725" y="1160463"/>
          <p14:tracePt t="4911" x="5681663" y="1160463"/>
          <p14:tracePt t="4918" x="5689600" y="1160463"/>
          <p14:tracePt t="4932" x="5697538" y="1160463"/>
          <p14:tracePt t="4940" x="5705475" y="1152525"/>
          <p14:tracePt t="4946" x="5715000" y="1152525"/>
          <p14:tracePt t="4953" x="5738813" y="1144588"/>
          <p14:tracePt t="4959" x="5764213" y="1136650"/>
          <p14:tracePt t="4969" x="5789613" y="1127125"/>
          <p14:tracePt t="4974" x="5805488" y="1119188"/>
          <p14:tracePt t="4981" x="5830888" y="1111250"/>
          <p14:tracePt t="4987" x="5846763" y="1103313"/>
          <p14:tracePt t="4994" x="5872163" y="1103313"/>
          <p14:tracePt t="5001" x="5880100" y="1103313"/>
          <p14:tracePt t="5009" x="5897563" y="1103313"/>
          <p14:tracePt t="5015" x="5905500" y="1103313"/>
          <p14:tracePt t="5029" x="5921375" y="1103313"/>
          <p14:tracePt t="5036" x="5930900" y="1103313"/>
          <p14:tracePt t="5050" x="5938838" y="1103313"/>
          <p14:tracePt t="5057" x="5946775" y="1103313"/>
          <p14:tracePt t="5064" x="5954713" y="1103313"/>
          <p14:tracePt t="5072" x="5962650" y="1103313"/>
          <p14:tracePt t="5077" x="5972175" y="1103313"/>
          <p14:tracePt t="5085" x="5988050" y="1103313"/>
          <p14:tracePt t="5091" x="6005513" y="1103313"/>
          <p14:tracePt t="5098" x="6021388" y="1103313"/>
          <p14:tracePt t="5108" x="6037263" y="1111250"/>
          <p14:tracePt t="5112" x="6070600" y="1119188"/>
          <p14:tracePt t="5119" x="6096000" y="1136650"/>
          <p14:tracePt t="5126" x="6121400" y="1144588"/>
          <p14:tracePt t="5133" x="6154738" y="1160463"/>
          <p14:tracePt t="5140" x="6170613" y="1160463"/>
          <p14:tracePt t="5147" x="6203950" y="1177925"/>
          <p14:tracePt t="5154" x="6219825" y="1185863"/>
          <p14:tracePt t="5160" x="6253163" y="1193800"/>
          <p14:tracePt t="5167" x="6278563" y="1211263"/>
          <p14:tracePt t="5175" x="6294438" y="1211263"/>
          <p14:tracePt t="5181" x="6319838" y="1219200"/>
          <p14:tracePt t="5188" x="6345238" y="1227138"/>
          <p14:tracePt t="5195" x="6369050" y="1244600"/>
          <p14:tracePt t="5202" x="6378575" y="1252538"/>
          <p14:tracePt t="5209" x="6402388" y="1268413"/>
          <p14:tracePt t="5216" x="6419850" y="1276350"/>
          <p14:tracePt t="5224" x="6427788" y="1285875"/>
          <p14:tracePt t="5230" x="6443663" y="1293813"/>
          <p14:tracePt t="5237" x="6469063" y="1301750"/>
          <p14:tracePt t="5244" x="6486525" y="1319213"/>
          <p14:tracePt t="5251" x="6502400" y="1335088"/>
          <p14:tracePt t="5259" x="6510338" y="1350963"/>
          <p14:tracePt t="5265" x="6535738" y="1368425"/>
          <p14:tracePt t="5273" x="6551613" y="1376363"/>
          <p14:tracePt t="5280" x="6577013" y="1393825"/>
          <p14:tracePt t="5286" x="6592888" y="1417638"/>
          <p14:tracePt t="5293" x="6602413" y="1435100"/>
          <p14:tracePt t="5300" x="6626225" y="1458913"/>
          <p14:tracePt t="5308" x="6643688" y="1468438"/>
          <p14:tracePt t="5314" x="6667500" y="1492250"/>
          <p14:tracePt t="5321" x="6684963" y="1509713"/>
          <p14:tracePt t="5327" x="6700838" y="1525588"/>
          <p14:tracePt t="5334" x="6726238" y="1550988"/>
          <p14:tracePt t="5341" x="6751638" y="1566863"/>
          <p14:tracePt t="5348" x="6775450" y="1584325"/>
          <p14:tracePt t="5358" x="6800850" y="1600200"/>
          <p14:tracePt t="5362" x="6826250" y="1617663"/>
          <p14:tracePt t="5369" x="6834188" y="1633538"/>
          <p14:tracePt t="5375" x="6859588" y="1651000"/>
          <p14:tracePt t="5383" x="6875463" y="1666875"/>
          <p14:tracePt t="5391" x="6892925" y="1674813"/>
          <p14:tracePt t="5408" x="6916738" y="1708150"/>
          <p14:tracePt t="5410" x="6934200" y="1725613"/>
          <p14:tracePt t="5417" x="6942138" y="1733550"/>
          <p14:tracePt t="5426" x="6950075" y="1733550"/>
          <p14:tracePt t="5452" x="6958013" y="1741488"/>
          <p14:tracePt t="5466" x="6967538" y="1749425"/>
          <p14:tracePt t="5653" x="6975475" y="1749425"/>
          <p14:tracePt t="5778" x="6983413" y="1749425"/>
          <p14:tracePt t="9069" x="6942138" y="1749425"/>
          <p14:tracePt t="9076" x="6900863" y="1749425"/>
          <p14:tracePt t="9084" x="6859588" y="1749425"/>
          <p14:tracePt t="9090" x="6818313" y="1749425"/>
          <p14:tracePt t="9097" x="6784975" y="1749425"/>
          <p14:tracePt t="9104" x="6751638" y="1757363"/>
          <p14:tracePt t="9110" x="6734175" y="1757363"/>
          <p14:tracePt t="9118" x="6710363" y="1766888"/>
          <p14:tracePt t="9124" x="6684963" y="1774825"/>
          <p14:tracePt t="9131" x="6659563" y="1774825"/>
          <p14:tracePt t="9140" x="6618288" y="1782763"/>
          <p14:tracePt t="9145" x="6584950" y="1800225"/>
          <p14:tracePt t="9152" x="6527800" y="1816100"/>
          <p14:tracePt t="9159" x="6486525" y="1824038"/>
          <p14:tracePt t="9166" x="6435725" y="1841500"/>
          <p14:tracePt t="9173" x="6394450" y="1849438"/>
          <p14:tracePt t="9180" x="6361113" y="1865313"/>
          <p14:tracePt t="9190" x="6337300" y="1874838"/>
          <p14:tracePt t="9193" x="6311900" y="1882775"/>
          <p14:tracePt t="9201" x="6286500" y="1890713"/>
          <p14:tracePt t="9207" x="6278563" y="1898650"/>
          <p14:tracePt t="9215" x="6253163" y="1906588"/>
          <p14:tracePt t="9223" x="6237288" y="1916113"/>
          <p14:tracePt t="9228" x="6219825" y="1924050"/>
          <p14:tracePt t="9235" x="6203950" y="1939925"/>
          <p14:tracePt t="9242" x="6186488" y="1949450"/>
          <p14:tracePt t="9249" x="6162675" y="1973263"/>
          <p14:tracePt t="9257" x="6145213" y="1990725"/>
          <p14:tracePt t="9263" x="6121400" y="1998663"/>
          <p14:tracePt t="9273" x="6111875" y="2014538"/>
          <p14:tracePt t="9277" x="6096000" y="2032000"/>
          <p14:tracePt t="9284" x="6080125" y="2055813"/>
          <p14:tracePt t="9291" x="6054725" y="2073275"/>
          <p14:tracePt t="9298" x="6037263" y="2089150"/>
          <p14:tracePt t="9306" x="6029325" y="2106613"/>
          <p14:tracePt t="9311" x="6021388" y="2130425"/>
          <p14:tracePt t="9319" x="6013450" y="2155825"/>
          <p14:tracePt t="9325" x="5995988" y="2181225"/>
          <p14:tracePt t="9332" x="5988050" y="2197100"/>
          <p14:tracePt t="9341" x="5980113" y="2222500"/>
          <p14:tracePt t="9346" x="5972175" y="2255838"/>
          <p14:tracePt t="9354" x="5954713" y="2289175"/>
          <p14:tracePt t="9360" x="5946775" y="2322513"/>
          <p14:tracePt t="9369" x="5938838" y="2355850"/>
          <p14:tracePt t="9374" x="5930900" y="2387600"/>
          <p14:tracePt t="9381" x="5930900" y="2413000"/>
          <p14:tracePt t="9390" x="5921375" y="2446338"/>
          <p14:tracePt t="9394" x="5921375" y="2471738"/>
          <p14:tracePt t="9402" x="5921375" y="2487613"/>
          <p14:tracePt t="9408" x="5921375" y="2505075"/>
          <p14:tracePt t="9423" x="5921375" y="2536825"/>
          <p14:tracePt t="9429" x="5921375" y="2554288"/>
          <p14:tracePt t="9436" x="5921375" y="2562225"/>
          <p14:tracePt t="9443" x="5930900" y="2562225"/>
          <p14:tracePt t="9450" x="5930900" y="2570163"/>
          <p14:tracePt t="9457" x="5930900" y="2579688"/>
          <p14:tracePt t="9464" x="5930900" y="2587625"/>
          <p14:tracePt t="9477" x="5930900" y="2595563"/>
          <p14:tracePt t="9485" x="5930900" y="2603500"/>
          <p14:tracePt t="9498" x="5938838" y="2603500"/>
          <p14:tracePt t="9507" x="5938838" y="2611438"/>
          <p14:tracePt t="9513" x="5938838" y="2620963"/>
          <p14:tracePt t="9526" x="5938838" y="2628900"/>
          <p14:tracePt t="9555" x="5946775" y="2628900"/>
          <p14:tracePt t="9561" x="5946775" y="2636838"/>
          <p14:tracePt t="9575" x="5946775" y="2644775"/>
          <p14:tracePt t="9590" x="5954713" y="2644775"/>
          <p14:tracePt t="9605" x="5962650" y="2644775"/>
          <p14:tracePt t="9610" x="5962650" y="2654300"/>
          <p14:tracePt t="9617" x="5972175" y="2654300"/>
          <p14:tracePt t="9632" x="5972175" y="2662238"/>
          <p14:tracePt t="9645" x="5980113" y="2670175"/>
          <p14:tracePt t="9653" x="5988050" y="2670175"/>
          <p14:tracePt t="9666" x="5995988" y="2670175"/>
          <p14:tracePt t="9680" x="6013450" y="2678113"/>
          <p14:tracePt t="9693" x="6021388" y="2686050"/>
          <p14:tracePt t="9700" x="6037263" y="2686050"/>
          <p14:tracePt t="9714" x="6046788" y="2686050"/>
          <p14:tracePt t="9723" x="6062663" y="2686050"/>
          <p14:tracePt t="9728" x="6062663" y="2695575"/>
          <p14:tracePt t="9735" x="6080125" y="2695575"/>
          <p14:tracePt t="9741" x="6088063" y="2703513"/>
          <p14:tracePt t="9757" x="6103938" y="2703513"/>
          <p14:tracePt t="9769" x="6111875" y="2703513"/>
          <p14:tracePt t="9776" x="6121400" y="2703513"/>
          <p14:tracePt t="9783" x="6129338" y="2703513"/>
          <p14:tracePt t="9790" x="6137275" y="2703513"/>
          <p14:tracePt t="9797" x="6145213" y="2703513"/>
          <p14:tracePt t="9806" x="6154738" y="2703513"/>
          <p14:tracePt t="9811" x="6162675" y="2703513"/>
          <p14:tracePt t="9818" x="6170613" y="2703513"/>
          <p14:tracePt t="9824" x="6178550" y="2703513"/>
          <p14:tracePt t="9832" x="6203950" y="2703513"/>
          <p14:tracePt t="9839" x="6219825" y="2703513"/>
          <p14:tracePt t="9846" x="6237288" y="2703513"/>
          <p14:tracePt t="9853" x="6253163" y="2703513"/>
          <p14:tracePt t="9859" x="6270625" y="2703513"/>
          <p14:tracePt t="9867" x="6286500" y="2703513"/>
          <p14:tracePt t="9873" x="6311900" y="2703513"/>
          <p14:tracePt t="9880" x="6319838" y="2711450"/>
          <p14:tracePt t="9890" x="6327775" y="2711450"/>
          <p14:tracePt t="9894" x="6337300" y="2711450"/>
          <p14:tracePt t="9901" x="6345238" y="2711450"/>
          <p14:tracePt t="9908" x="6353175" y="2711450"/>
          <p14:tracePt t="9916" x="6361113" y="2711450"/>
          <p14:tracePt t="9923" x="6369050" y="2711450"/>
          <p14:tracePt t="9936" x="6378575" y="2711450"/>
          <p14:tracePt t="9943" x="6386513" y="2711450"/>
          <p14:tracePt t="9977" x="6394450" y="2711450"/>
          <p14:tracePt t="9991" x="6402388" y="2711450"/>
          <p14:tracePt t="10006" x="6411913" y="2711450"/>
          <p14:tracePt t="10019" x="6419850" y="2711450"/>
          <p14:tracePt t="10034" x="6427788" y="2711450"/>
          <p14:tracePt t="10048" x="6435725" y="2711450"/>
          <p14:tracePt t="10057" x="6453188" y="2711450"/>
          <p14:tracePt t="10068" x="6461125" y="2711450"/>
          <p14:tracePt t="10075" x="6469063" y="2711450"/>
          <p14:tracePt t="10097" x="6477000" y="2711450"/>
          <p14:tracePt t="10110" x="6486525" y="2711450"/>
          <p14:tracePt t="10130" x="6494463" y="2711450"/>
          <p14:tracePt t="10158" x="6502400" y="2711450"/>
          <p14:tracePt t="10277" x="6502400" y="2703513"/>
          <p14:tracePt t="13224" x="6518275" y="2703513"/>
          <p14:tracePt t="13231" x="6561138" y="2728913"/>
          <p14:tracePt t="13238" x="6592888" y="2744788"/>
          <p14:tracePt t="13245" x="6626225" y="2760663"/>
          <p14:tracePt t="13251" x="6651625" y="2786063"/>
          <p14:tracePt t="13258" x="6684963" y="2803525"/>
          <p14:tracePt t="13265" x="6710363" y="2819400"/>
          <p14:tracePt t="13272" x="6743700" y="2836863"/>
          <p14:tracePt t="13280" x="6751638" y="2852738"/>
          <p14:tracePt t="13286" x="6767513" y="2868613"/>
          <p14:tracePt t="13294" x="6792913" y="2886075"/>
          <p14:tracePt t="13300" x="6808788" y="2901950"/>
          <p14:tracePt t="13307" x="6818313" y="2901950"/>
          <p14:tracePt t="13314" x="6834188" y="2911475"/>
          <p14:tracePt t="13320" x="6859588" y="2927350"/>
          <p14:tracePt t="13329" x="6875463" y="2935288"/>
          <p14:tracePt t="13335" x="6883400" y="2943225"/>
          <p14:tracePt t="13345" x="6892925" y="2952750"/>
          <p14:tracePt t="13348" x="6908800" y="2952750"/>
          <p14:tracePt t="13362" x="6916738" y="2952750"/>
          <p14:tracePt t="13369" x="6924675" y="2952750"/>
          <p14:tracePt t="13377" x="6924675" y="2960688"/>
          <p14:tracePt t="13390" x="6934200" y="2960688"/>
          <p14:tracePt t="13397" x="6942138" y="2960688"/>
          <p14:tracePt t="13411" x="6950075" y="2960688"/>
          <p14:tracePt t="13445" x="6958013" y="2960688"/>
          <p14:tracePt t="13466" x="6967538" y="2960688"/>
          <p14:tracePt t="13480" x="6975475" y="2960688"/>
          <p14:tracePt t="13494" x="6983413" y="2960688"/>
          <p14:tracePt t="13501" x="6991350" y="2960688"/>
          <p14:tracePt t="13514" x="7008813" y="2960688"/>
          <p14:tracePt t="13522" x="7016750" y="2960688"/>
          <p14:tracePt t="13528" x="7024688" y="2952750"/>
          <p14:tracePt t="13535" x="7042150" y="2952750"/>
          <p14:tracePt t="13545" x="7050088" y="2952750"/>
          <p14:tracePt t="13549" x="7065963" y="2943225"/>
          <p14:tracePt t="13556" x="7091363" y="2943225"/>
          <p14:tracePt t="13563" x="7107238" y="2935288"/>
          <p14:tracePt t="13570" x="7124700" y="2919413"/>
          <p14:tracePt t="13577" x="7140575" y="2911475"/>
          <p14:tracePt t="13584" x="7158038" y="2911475"/>
          <p14:tracePt t="13592" x="7165975" y="2901950"/>
          <p14:tracePt t="13597" x="7181850" y="2894013"/>
          <p14:tracePt t="13612" x="7224713" y="2886075"/>
          <p14:tracePt t="13618" x="7224713" y="2878138"/>
          <p14:tracePt t="13628" x="7232650" y="2878138"/>
          <p14:tracePt t="13632" x="7240588" y="2878138"/>
          <p14:tracePt t="13639" x="7240588" y="2868613"/>
          <p14:tracePt t="13653" x="7256463" y="2860675"/>
          <p14:tracePt t="13662" x="7265988" y="2860675"/>
          <p14:tracePt t="13674" x="7273925" y="2860675"/>
          <p14:tracePt t="13681" x="7289800" y="2860675"/>
          <p14:tracePt t="13687" x="7289800" y="2852738"/>
          <p14:tracePt t="13695" x="7299325" y="2852738"/>
          <p14:tracePt t="13702" x="7307263" y="2844800"/>
          <p14:tracePt t="13724" x="7315200" y="2844800"/>
          <p14:tracePt t="13730" x="7323138" y="2844800"/>
          <p14:tracePt t="13737" x="7331075" y="2836863"/>
          <p14:tracePt t="13765" x="7340600" y="2836863"/>
          <p14:tracePt t="13785" x="7348538" y="2836863"/>
          <p14:tracePt t="14298" x="7373938" y="2836863"/>
          <p14:tracePt t="14305" x="7373938" y="2827338"/>
          <p14:tracePt t="14312" x="7389813" y="2827338"/>
          <p14:tracePt t="14321" x="7397750" y="2819400"/>
          <p14:tracePt t="14334" x="7405688" y="2819400"/>
          <p14:tracePt t="14339" x="7415213" y="2819400"/>
          <p14:tracePt t="14347" x="7423150" y="2819400"/>
          <p14:tracePt t="14381" x="7431088" y="2819400"/>
          <p14:tracePt t="14395" x="7439025" y="2819400"/>
          <p14:tracePt t="14707" x="7423150" y="2819400"/>
          <p14:tracePt t="14722" x="7415213" y="2819400"/>
          <p14:tracePt t="14728" x="7397750" y="2819400"/>
          <p14:tracePt t="14735" x="7373938" y="2811463"/>
          <p14:tracePt t="14741" x="7348538" y="2811463"/>
          <p14:tracePt t="14748" x="7315200" y="2803525"/>
          <p14:tracePt t="14756" x="7281863" y="2803525"/>
          <p14:tracePt t="14762" x="7256463" y="2803525"/>
          <p14:tracePt t="14769" x="7232650" y="2794000"/>
          <p14:tracePt t="14776" x="7199313" y="2794000"/>
          <p14:tracePt t="14783" x="7181850" y="2794000"/>
          <p14:tracePt t="14790" x="7165975" y="2786063"/>
          <p14:tracePt t="14797" x="7140575" y="2786063"/>
          <p14:tracePt t="14806" x="7132638" y="2786063"/>
          <p14:tracePt t="14818" x="7116763" y="2786063"/>
          <p14:tracePt t="14832" x="7107238" y="2786063"/>
          <p14:tracePt t="14839" x="7099300" y="2786063"/>
          <p14:tracePt t="14846" x="7091363" y="2786063"/>
          <p14:tracePt t="14867" x="7083425" y="2786063"/>
          <p14:tracePt t="14873" x="7073900" y="2786063"/>
          <p14:tracePt t="14901" x="7065963" y="2786063"/>
          <p14:tracePt t="14914" x="7058025" y="2786063"/>
          <p14:tracePt t="14922" x="7050088" y="2786063"/>
          <p14:tracePt t="14936" x="7042150" y="2786063"/>
          <p14:tracePt t="14942" x="7024688" y="2786063"/>
          <p14:tracePt t="14956" x="7008813" y="2786063"/>
          <p14:tracePt t="14963" x="6999288" y="2786063"/>
          <p14:tracePt t="14972" x="6991350" y="2786063"/>
          <p14:tracePt t="14976" x="6983413" y="2786063"/>
          <p14:tracePt t="14984" x="6975475" y="2786063"/>
          <p14:tracePt t="14998" x="6967538" y="2786063"/>
          <p14:tracePt t="15006" x="6958013" y="2786063"/>
          <p14:tracePt t="15025" x="6950075" y="2786063"/>
          <p14:tracePt t="15039" x="6942138" y="2786063"/>
          <p14:tracePt t="15109" x="6942138" y="2778125"/>
          <p14:tracePt t="15136" x="6950075" y="2778125"/>
          <p14:tracePt t="15150" x="6958013" y="2778125"/>
          <p14:tracePt t="15157" x="6983413" y="2778125"/>
          <p14:tracePt t="15165" x="6999288" y="2778125"/>
          <p14:tracePt t="15172" x="7024688" y="2778125"/>
          <p14:tracePt t="15177" x="7058025" y="2778125"/>
          <p14:tracePt t="15185" x="7073900" y="2778125"/>
          <p14:tracePt t="15191" x="7107238" y="2778125"/>
          <p14:tracePt t="15198" x="7132638" y="2778125"/>
          <p14:tracePt t="15206" x="7150100" y="2778125"/>
          <p14:tracePt t="15212" x="7158038" y="2778125"/>
          <p14:tracePt t="15220" x="7173913" y="2778125"/>
          <p14:tracePt t="15226" x="7181850" y="2778125"/>
          <p14:tracePt t="15234" x="7199313" y="2778125"/>
          <p14:tracePt t="15240" x="7215188" y="2778125"/>
          <p14:tracePt t="15247" x="7224713" y="2778125"/>
          <p14:tracePt t="15256" x="7232650" y="2778125"/>
          <p14:tracePt t="15261" x="7240588" y="2778125"/>
          <p14:tracePt t="15268" x="7248525" y="2778125"/>
          <p14:tracePt t="15274" x="7265988" y="2778125"/>
          <p14:tracePt t="15282" x="7273925" y="2778125"/>
          <p14:tracePt t="15289" x="7281863" y="2778125"/>
          <p14:tracePt t="15296" x="7299325" y="2778125"/>
          <p14:tracePt t="15304" x="7307263" y="2778125"/>
          <p14:tracePt t="15309" x="7315200" y="2778125"/>
          <p14:tracePt t="15317" x="7323138" y="2778125"/>
          <p14:tracePt t="15331" x="7331075" y="2778125"/>
          <p14:tracePt t="15340" x="7340600" y="2778125"/>
          <p14:tracePt t="15358" x="7348538" y="2778125"/>
          <p14:tracePt t="15373" x="7356475" y="2778125"/>
          <p14:tracePt t="15386" x="7364413" y="2778125"/>
          <p14:tracePt t="15947" x="7364413" y="2770188"/>
          <p14:tracePt t="15960" x="7364413" y="2760663"/>
          <p14:tracePt t="15970" x="7373938" y="2760663"/>
          <p14:tracePt t="15989" x="7364413" y="2778125"/>
          <p14:tracePt t="16618" x="7381875" y="2770188"/>
          <p14:tracePt t="16626" x="7389813" y="2770188"/>
          <p14:tracePt t="16632" x="7415213" y="2770188"/>
          <p14:tracePt t="16640" x="7431088" y="2760663"/>
          <p14:tracePt t="16646" x="7448550" y="2760663"/>
          <p14:tracePt t="16653" x="7472363" y="2760663"/>
          <p14:tracePt t="16660" x="7497763" y="2760663"/>
          <p14:tracePt t="16669" x="7523163" y="2760663"/>
          <p14:tracePt t="16674" x="7546975" y="2760663"/>
          <p14:tracePt t="16682" x="7580313" y="2760663"/>
          <p14:tracePt t="16687" x="7605713" y="2770188"/>
          <p14:tracePt t="16695" x="7621588" y="2770188"/>
          <p14:tracePt t="16703" x="7646988" y="2778125"/>
          <p14:tracePt t="16709" x="7672388" y="2778125"/>
          <p14:tracePt t="16716" x="7688263" y="2778125"/>
          <p14:tracePt t="16722" x="7713663" y="2778125"/>
          <p14:tracePt t="16730" x="7729538" y="2778125"/>
          <p14:tracePt t="16737" x="7737475" y="2786063"/>
          <p14:tracePt t="16743" x="7754938" y="2786063"/>
          <p14:tracePt t="16754" x="7770813" y="2786063"/>
          <p14:tracePt t="16757" x="7780338" y="2786063"/>
          <p14:tracePt t="16764" x="7796213" y="2786063"/>
          <p14:tracePt t="16771" x="7804150" y="2786063"/>
          <p14:tracePt t="16778" x="7812088" y="2786063"/>
          <p14:tracePt t="16786" x="7829550" y="2786063"/>
          <p14:tracePt t="16792" x="7837488" y="2786063"/>
          <p14:tracePt t="16799" x="7854950" y="2786063"/>
          <p14:tracePt t="16806" x="7862888" y="2786063"/>
          <p14:tracePt t="16813" x="7878763" y="2786063"/>
          <p14:tracePt t="16820" x="7896225" y="2786063"/>
          <p14:tracePt t="16827" x="7904163" y="2786063"/>
          <p14:tracePt t="16834" x="7920038" y="2786063"/>
          <p14:tracePt t="16840" x="7929563" y="2786063"/>
          <p14:tracePt t="16847" x="7945438" y="2786063"/>
          <p14:tracePt t="16854" x="7962900" y="2786063"/>
          <p14:tracePt t="16861" x="7978775" y="2786063"/>
          <p14:tracePt t="16869" x="7994650" y="2786063"/>
          <p14:tracePt t="16876" x="8004175" y="2786063"/>
          <p14:tracePt t="16882" x="8012113" y="2786063"/>
          <p14:tracePt t="16889" x="8027988" y="2786063"/>
          <p14:tracePt t="16896" x="8037513" y="2786063"/>
          <p14:tracePt t="16903" x="8045450" y="2786063"/>
          <p14:tracePt t="16910" x="8061325" y="2786063"/>
          <p14:tracePt t="16923" x="8069263" y="2786063"/>
          <p14:tracePt t="16931" x="8078788" y="2786063"/>
          <p14:tracePt t="16937" x="8086725" y="2786063"/>
          <p14:tracePt t="16944" x="8094663" y="2786063"/>
          <p14:tracePt t="16952" x="8102600" y="2786063"/>
          <p14:tracePt t="16958" x="8112125" y="2786063"/>
          <p14:tracePt t="16965" x="8120063" y="2786063"/>
          <p14:tracePt t="16971" x="8128000" y="2786063"/>
          <p14:tracePt t="16978" x="8135938" y="2786063"/>
          <p14:tracePt t="16986" x="8153400" y="2786063"/>
          <p14:tracePt t="17002" x="8169275" y="2786063"/>
          <p14:tracePt t="17006" x="8177213" y="2786063"/>
          <p14:tracePt t="17020" x="8186738" y="2786063"/>
          <p14:tracePt t="17027" x="8194675" y="2786063"/>
          <p14:tracePt t="17041" x="8202613" y="2786063"/>
          <p14:tracePt t="17048" x="8210550" y="2786063"/>
          <p14:tracePt t="17069" x="8218488" y="2786063"/>
          <p14:tracePt t="17090" x="8228013" y="2786063"/>
          <p14:tracePt t="17103" x="8235950" y="2786063"/>
          <p14:tracePt t="17956" x="8243888" y="2786063"/>
          <p14:tracePt t="17963" x="8251825" y="2786063"/>
          <p14:tracePt t="17969" x="8261350" y="2786063"/>
          <p14:tracePt t="17977" x="8269288" y="2786063"/>
          <p14:tracePt t="17986" x="8277225" y="2786063"/>
          <p14:tracePt t="17997" x="8293100" y="2786063"/>
          <p14:tracePt t="18003" x="8302625" y="2786063"/>
          <p14:tracePt t="18019" x="8318500" y="2786063"/>
          <p14:tracePt t="18024" x="8326438" y="2786063"/>
          <p14:tracePt t="18038" x="8335963" y="2786063"/>
          <p14:tracePt t="18046" x="8343900" y="2786063"/>
          <p14:tracePt t="18053" x="8351838" y="2786063"/>
          <p14:tracePt t="18059" x="8359775" y="2794000"/>
          <p14:tracePt t="18068" x="8369300" y="2794000"/>
          <p14:tracePt t="18080" x="8377238" y="2794000"/>
          <p14:tracePt t="18094" x="8385175" y="2794000"/>
          <p14:tracePt t="18107" x="8393113" y="2794000"/>
          <p14:tracePt t="18115" x="8393113" y="2803525"/>
          <p14:tracePt t="18121" x="8401050" y="2803525"/>
          <p14:tracePt t="18136" x="8410575" y="2803525"/>
          <p14:tracePt t="19987" x="8377238" y="2794000"/>
          <p14:tracePt t="19994" x="8343900" y="2786063"/>
          <p14:tracePt t="20001" x="8318500" y="2786063"/>
          <p14:tracePt t="20008" x="8293100" y="2778125"/>
          <p14:tracePt t="20016" x="8261350" y="2778125"/>
          <p14:tracePt t="20021" x="8235950" y="2770188"/>
          <p14:tracePt t="20028" x="8202613" y="2770188"/>
          <p14:tracePt t="20035" x="8186738" y="2760663"/>
          <p14:tracePt t="20042" x="8153400" y="2760663"/>
          <p14:tracePt t="20050" x="8128000" y="2760663"/>
          <p14:tracePt t="20056" x="8120063" y="2752725"/>
          <p14:tracePt t="20063" x="8086725" y="2752725"/>
          <p14:tracePt t="20069" x="8061325" y="2752725"/>
          <p14:tracePt t="20077" x="8027988" y="2752725"/>
          <p14:tracePt t="20084" x="8012113" y="2752725"/>
          <p14:tracePt t="20091" x="7978775" y="2744788"/>
          <p14:tracePt t="20100" x="7953375" y="2744788"/>
          <p14:tracePt t="20104" x="7920038" y="2744788"/>
          <p14:tracePt t="20112" x="7904163" y="2744788"/>
          <p14:tracePt t="20118" x="7878763" y="2744788"/>
          <p14:tracePt t="20125" x="7854950" y="2744788"/>
          <p14:tracePt t="20133" x="7845425" y="2744788"/>
          <p14:tracePt t="20139" x="7837488" y="2744788"/>
          <p14:tracePt t="20147" x="7829550" y="2744788"/>
          <p14:tracePt t="20161" x="7821613" y="2744788"/>
          <p14:tracePt t="20167" x="7812088" y="2744788"/>
          <p14:tracePt t="20196" x="7804150" y="2744788"/>
          <p14:tracePt t="20202" x="7796213" y="2744788"/>
          <p14:tracePt t="20217" x="7788275" y="2744788"/>
          <p14:tracePt t="20223" x="7770813" y="2744788"/>
          <p14:tracePt t="20231" x="7754938" y="2744788"/>
          <p14:tracePt t="20237" x="7737475" y="2736850"/>
          <p14:tracePt t="20244" x="7713663" y="2736850"/>
          <p14:tracePt t="20251" x="7688263" y="2736850"/>
          <p14:tracePt t="20258" x="7662863" y="2736850"/>
          <p14:tracePt t="20267" x="7639050" y="2736850"/>
          <p14:tracePt t="20271" x="7621588" y="2728913"/>
          <p14:tracePt t="20279" x="7613650" y="2728913"/>
          <p14:tracePt t="20285" x="7605713" y="2728913"/>
          <p14:tracePt t="20293" x="7597775" y="2728913"/>
          <p14:tracePt t="20306" x="7588250" y="2728913"/>
          <p14:tracePt t="20320" x="7580313" y="2728913"/>
          <p14:tracePt t="20341" x="7572375" y="2728913"/>
          <p14:tracePt t="20368" x="7564438" y="2728913"/>
          <p14:tracePt t="20383" x="7556500" y="2728913"/>
          <p14:tracePt t="20390" x="7546975" y="2728913"/>
          <p14:tracePt t="20403" x="7539038" y="2719388"/>
          <p14:tracePt t="20417" x="7531100" y="2719388"/>
          <p14:tracePt t="20424" x="7523163" y="2719388"/>
          <p14:tracePt t="20434" x="7513638" y="2719388"/>
          <p14:tracePt t="20451" x="7505700" y="2719388"/>
          <p14:tracePt t="20494" x="7505700" y="2711450"/>
          <p14:tracePt t="20611" x="7505700" y="2703513"/>
          <p14:tracePt t="20618" x="7505700" y="2695575"/>
          <p14:tracePt t="20625" x="7505700" y="2686050"/>
          <p14:tracePt t="20633" x="7523163" y="2678113"/>
          <p14:tracePt t="20638" x="7531100" y="2670175"/>
          <p14:tracePt t="20646" x="7531100" y="2662238"/>
          <p14:tracePt t="20652" x="7546975" y="2644775"/>
          <p14:tracePt t="20659" x="7556500" y="2636838"/>
          <p14:tracePt t="20667" x="7564438" y="2628900"/>
          <p14:tracePt t="20673" x="7564438" y="2620963"/>
          <p14:tracePt t="20680" x="7572375" y="2611438"/>
          <p14:tracePt t="20687" x="7580313" y="2603500"/>
          <p14:tracePt t="20701" x="7588250" y="2595563"/>
          <p14:tracePt t="20707" x="7597775" y="2587625"/>
          <p14:tracePt t="20722" x="7605713" y="2587625"/>
          <p14:tracePt t="20743" x="7605713" y="2579688"/>
          <p14:tracePt t="20757" x="7613650" y="2570163"/>
          <p14:tracePt t="20799" x="7613650" y="2562225"/>
          <p14:tracePt t="21374" x="7621588" y="2562225"/>
          <p14:tracePt t="21383" x="7631113" y="2579688"/>
          <p14:tracePt t="21388" x="7646988" y="2587625"/>
          <p14:tracePt t="21394" x="7672388" y="2595563"/>
          <p14:tracePt t="21401" x="7688263" y="2603500"/>
          <p14:tracePt t="21417" x="7721600" y="2620963"/>
          <p14:tracePt t="21423" x="7747000" y="2636838"/>
          <p14:tracePt t="21430" x="7754938" y="2644775"/>
          <p14:tracePt t="21436" x="7780338" y="2654300"/>
          <p14:tracePt t="21443" x="7796213" y="2662238"/>
          <p14:tracePt t="21450" x="7812088" y="2662238"/>
          <p14:tracePt t="21457" x="7821613" y="2670175"/>
          <p14:tracePt t="21467" x="7837488" y="2678113"/>
          <p14:tracePt t="21470" x="7854950" y="2686050"/>
          <p14:tracePt t="21478" x="7870825" y="2686050"/>
          <p14:tracePt t="21485" x="7896225" y="2695575"/>
          <p14:tracePt t="21492" x="7920038" y="2703513"/>
          <p14:tracePt t="21500" x="7945438" y="2703513"/>
          <p14:tracePt t="21506" x="7953375" y="2703513"/>
          <p14:tracePt t="21513" x="7978775" y="2711450"/>
          <p14:tracePt t="21519" x="7994650" y="2711450"/>
          <p14:tracePt t="21526" x="8012113" y="2719388"/>
          <p14:tracePt t="21533" x="8027988" y="2719388"/>
          <p14:tracePt t="21541" x="8037513" y="2719388"/>
          <p14:tracePt t="21548" x="8045450" y="2719388"/>
          <p14:tracePt t="21554" x="8061325" y="2719388"/>
          <p14:tracePt t="21575" x="8069263" y="2719388"/>
          <p14:tracePt t="21583" x="8078788" y="2719388"/>
          <p14:tracePt t="21588" x="8086725" y="2719388"/>
          <p14:tracePt t="21616" x="8094663" y="2719388"/>
          <p14:tracePt t="21637" x="8102600" y="2719388"/>
          <p14:tracePt t="21666" x="8112125" y="2719388"/>
          <p14:tracePt t="21678" x="8120063" y="2719388"/>
          <p14:tracePt t="21699" x="8128000" y="2719388"/>
          <p14:tracePt t="21720" x="8135938" y="2719388"/>
          <p14:tracePt t="21734" x="8143875" y="2719388"/>
          <p14:tracePt t="21783" x="8153400" y="2719388"/>
          <p14:tracePt t="21797" x="8161338" y="2719388"/>
          <p14:tracePt t="21811" x="8161338" y="2711450"/>
          <p14:tracePt t="21817" x="8169275" y="2711450"/>
          <p14:tracePt t="21824" x="8177213" y="2711450"/>
          <p14:tracePt t="21838" x="8186738" y="2711450"/>
          <p14:tracePt t="21845" x="8186738" y="2703513"/>
          <p14:tracePt t="21851" x="8194675" y="2703513"/>
          <p14:tracePt t="21859" x="8202613" y="2695575"/>
          <p14:tracePt t="21873" x="8210550" y="2695575"/>
          <p14:tracePt t="21880" x="8218488" y="2695575"/>
          <p14:tracePt t="21886" x="8228013" y="2695575"/>
          <p14:tracePt t="21921" x="8235950" y="2695575"/>
          <p14:tracePt t="21928" x="8235950" y="2686050"/>
          <p14:tracePt t="21934" x="8243888" y="2686050"/>
          <p14:tracePt t="21950" x="8251825" y="2686050"/>
          <p14:tracePt t="21956" x="8261350" y="2686050"/>
          <p14:tracePt t="21963" x="8261350" y="2678113"/>
          <p14:tracePt t="21969" x="8269288" y="2670175"/>
          <p14:tracePt t="21984" x="8285163" y="2662238"/>
          <p14:tracePt t="21990" x="8293100" y="2662238"/>
          <p14:tracePt t="21997" x="8293100" y="2654300"/>
          <p14:tracePt t="22011" x="8302625" y="2644775"/>
          <p14:tracePt t="22018" x="8310563" y="2644775"/>
          <p14:tracePt t="22039" x="8318500" y="2644775"/>
          <p14:tracePt t="22060" x="8318500" y="2636838"/>
          <p14:tracePt t="22074" x="8326438" y="2636838"/>
          <p14:tracePt t="23937" x="8235950" y="2662238"/>
          <p14:tracePt t="23944" x="8112125" y="2711450"/>
          <p14:tracePt t="23950" x="7978775" y="2770188"/>
          <p14:tracePt t="23957" x="7878763" y="2803525"/>
          <p14:tracePt t="23965" x="7780338" y="2819400"/>
          <p14:tracePt t="23971" x="7696200" y="2852738"/>
          <p14:tracePt t="23978" x="7613650" y="2878138"/>
          <p14:tracePt t="23984" x="7523163" y="2886075"/>
          <p14:tracePt t="23992" x="7423150" y="2911475"/>
          <p14:tracePt t="24000" x="7340600" y="2919413"/>
          <p14:tracePt t="24006" x="7240588" y="2935288"/>
          <p14:tracePt t="24015" x="7158038" y="2943225"/>
          <p14:tracePt t="24019" x="7091363" y="2952750"/>
          <p14:tracePt t="24027" x="6999288" y="2952750"/>
          <p14:tracePt t="24033" x="6950075" y="2952750"/>
          <p14:tracePt t="24041" x="6892925" y="2960688"/>
          <p14:tracePt t="24049" x="6834188" y="2960688"/>
          <p14:tracePt t="24055" x="6775450" y="2960688"/>
          <p14:tracePt t="24061" x="6734175" y="2960688"/>
          <p14:tracePt t="24068" x="6700838" y="2960688"/>
          <p14:tracePt t="24075" x="6659563" y="2960688"/>
          <p14:tracePt t="24082" x="6602413" y="2960688"/>
          <p14:tracePt t="24089" x="6569075" y="2952750"/>
          <p14:tracePt t="24098" x="6535738" y="2943225"/>
          <p14:tracePt t="24103" x="6510338" y="2935288"/>
          <p14:tracePt t="24110" x="6477000" y="2919413"/>
          <p14:tracePt t="24117" x="6427788" y="2901950"/>
          <p14:tracePt t="24124" x="6394450" y="2886075"/>
          <p14:tracePt t="24131" x="6345238" y="2868613"/>
          <p14:tracePt t="24138" x="6294438" y="2836863"/>
          <p14:tracePt t="24144" x="6261100" y="2819400"/>
          <p14:tracePt t="24151" x="6229350" y="2794000"/>
          <p14:tracePt t="24158" x="6196013" y="2778125"/>
          <p14:tracePt t="24166" x="6162675" y="2760663"/>
          <p14:tracePt t="24172" x="6137275" y="2744788"/>
          <p14:tracePt t="24179" x="6103938" y="2719388"/>
          <p14:tracePt t="24186" x="6062663" y="2703513"/>
          <p14:tracePt t="24192" x="6029325" y="2686050"/>
          <p14:tracePt t="24199" x="6013450" y="2670175"/>
          <p14:tracePt t="24207" x="5988050" y="2654300"/>
          <p14:tracePt t="24215" x="5962650" y="2628900"/>
          <p14:tracePt t="24221" x="5946775" y="2611438"/>
          <p14:tracePt t="24228" x="5930900" y="2587625"/>
          <p14:tracePt t="24234" x="5913438" y="2579688"/>
          <p14:tracePt t="24241" x="5905500" y="2554288"/>
          <p14:tracePt t="24248" x="5888038" y="2536825"/>
          <p14:tracePt t="24255" x="5872163" y="2513013"/>
          <p14:tracePt t="24262" x="5854700" y="2487613"/>
          <p14:tracePt t="24269" x="5838825" y="2471738"/>
          <p14:tracePt t="24276" x="5822950" y="2446338"/>
          <p14:tracePt t="24283" x="5797550" y="2420938"/>
          <p14:tracePt t="24290" x="5789613" y="2405063"/>
          <p14:tracePt t="24298" x="5780088" y="2379663"/>
          <p14:tracePt t="24303" x="5764213" y="2363788"/>
          <p14:tracePt t="24311" x="5764213" y="2346325"/>
          <p14:tracePt t="24318" x="5756275" y="2338388"/>
          <p14:tracePt t="24324" x="5748338" y="2330450"/>
          <p14:tracePt t="24338" x="5748338" y="2322513"/>
          <p14:tracePt t="24346" x="5748338" y="2312988"/>
          <p14:tracePt t="24360" x="5748338" y="2305050"/>
          <p14:tracePt t="24366" x="5748338" y="2297113"/>
          <p14:tracePt t="24382" x="5748338" y="2289175"/>
          <p14:tracePt t="24394" x="5748338" y="2281238"/>
          <p14:tracePt t="24408" x="5748338" y="2271713"/>
          <p14:tracePt t="24428" x="5748338" y="2263775"/>
          <p14:tracePt t="24442" x="5748338" y="2247900"/>
          <p14:tracePt t="24457" x="5748338" y="2238375"/>
          <p14:tracePt t="24465" x="5748338" y="2230438"/>
          <p14:tracePt t="24483" x="5748338" y="2222500"/>
          <p14:tracePt t="24490" x="5748338" y="2214563"/>
          <p14:tracePt t="24504" x="5748338" y="2206625"/>
          <p14:tracePt t="24532" x="5748338" y="2197100"/>
          <p14:tracePt t="24539" x="5748338" y="2189163"/>
          <p14:tracePt t="24548" x="5748338" y="2181225"/>
          <p14:tracePt t="24553" x="5748338" y="2155825"/>
          <p14:tracePt t="24560" x="5748338" y="2130425"/>
          <p14:tracePt t="24566" x="5748338" y="2114550"/>
          <p14:tracePt t="24574" x="5748338" y="2098675"/>
          <p14:tracePt t="24582" x="5748338" y="2073275"/>
          <p14:tracePt t="24588" x="5748338" y="2065338"/>
          <p14:tracePt t="24596" x="5748338" y="2047875"/>
          <p14:tracePt t="24602" x="5748338" y="2039938"/>
          <p14:tracePt t="24616" x="5748338" y="2032000"/>
          <p14:tracePt t="24623" x="5748338" y="2024063"/>
          <p14:tracePt t="24658" x="5748338" y="2014538"/>
          <p14:tracePt t="24755" x="5730875" y="2032000"/>
          <p14:tracePt t="24762" x="5722938" y="2065338"/>
          <p14:tracePt t="24768" x="5697538" y="2114550"/>
          <p14:tracePt t="24776" x="5673725" y="2181225"/>
          <p14:tracePt t="24783" x="5640388" y="2289175"/>
          <p14:tracePt t="24789" x="5622925" y="2379663"/>
          <p14:tracePt t="24799" x="5607050" y="2479675"/>
          <p14:tracePt t="24803" x="5589588" y="2595563"/>
          <p14:tracePt t="24810" x="5573713" y="2678113"/>
          <p14:tracePt t="24818" x="5556250" y="2752725"/>
          <p14:tracePt t="24824" x="5548313" y="2819400"/>
          <p14:tracePt t="24833" x="5532438" y="2894013"/>
          <p14:tracePt t="24838" x="5524500" y="2952750"/>
          <p14:tracePt t="24845" x="5507038" y="3009900"/>
          <p14:tracePt t="24851" x="5499100" y="3043238"/>
          <p14:tracePt t="24858" x="5491163" y="3092450"/>
          <p14:tracePt t="24866" x="5481638" y="3135313"/>
          <p14:tracePt t="24873" x="5473700" y="3176588"/>
          <p14:tracePt t="24880" x="5465763" y="3225800"/>
          <p14:tracePt t="24887" x="5448300" y="3267075"/>
          <p14:tracePt t="24894" x="5432425" y="3316288"/>
          <p14:tracePt t="24901" x="5424488" y="3349625"/>
          <p14:tracePt t="24907" x="5416550" y="3390900"/>
          <p14:tracePt t="24915" x="5407025" y="3441700"/>
          <p14:tracePt t="24921" x="5399088" y="3467100"/>
          <p14:tracePt t="24927" x="5391150" y="3490913"/>
          <p14:tracePt t="24934" x="5391150" y="3508375"/>
          <p14:tracePt t="24942" x="5383213" y="3532188"/>
          <p14:tracePt t="24956" x="5383213" y="3541713"/>
          <p14:tracePt t="24977" x="5383213" y="3549650"/>
          <p14:tracePt t="25004" x="5383213" y="3557588"/>
          <p14:tracePt t="25087" x="5383213" y="3565525"/>
          <p14:tracePt t="25101" x="5373688" y="3573463"/>
          <p14:tracePt t="25108" x="5365750" y="3573463"/>
          <p14:tracePt t="25115" x="5357813" y="3573463"/>
          <p14:tracePt t="25122" x="5349875" y="3573463"/>
          <p14:tracePt t="25129" x="5332413" y="3582988"/>
          <p14:tracePt t="25135" x="5324475" y="3590925"/>
          <p14:tracePt t="25142" x="5308600" y="3598863"/>
          <p14:tracePt t="25150" x="5291138" y="3598863"/>
          <p14:tracePt t="25156" x="5283200" y="3606800"/>
          <p14:tracePt t="25166" x="5267325" y="3606800"/>
          <p14:tracePt t="25170" x="5249863" y="3616325"/>
          <p14:tracePt t="25177" x="5241925" y="3616325"/>
          <p14:tracePt t="25184" x="5216525" y="3616325"/>
          <p14:tracePt t="25191" x="5200650" y="3616325"/>
          <p14:tracePt t="25199" x="5192713" y="3616325"/>
          <p14:tracePt t="25205" x="5175250" y="3616325"/>
          <p14:tracePt t="25213" x="5149850" y="3616325"/>
          <p14:tracePt t="25219" x="5141913" y="3616325"/>
          <p14:tracePt t="25226" x="5118100" y="3616325"/>
          <p14:tracePt t="25232" x="5100638" y="3616325"/>
          <p14:tracePt t="25240" x="5084763" y="3616325"/>
          <p14:tracePt t="25247" x="5059363" y="3616325"/>
          <p14:tracePt t="25261" x="5051425" y="3616325"/>
          <p14:tracePt t="25266" x="5041900" y="3616325"/>
          <p14:tracePt t="25275" x="5033963" y="3616325"/>
          <p14:tracePt t="25283" x="5026025" y="3616325"/>
          <p14:tracePt t="25295" x="5018088" y="3616325"/>
          <p14:tracePt t="25302" x="5010150" y="3616325"/>
          <p14:tracePt t="25308" x="5010150" y="3606800"/>
          <p14:tracePt t="25323" x="5000625" y="3606800"/>
          <p14:tracePt t="25336" x="4992688" y="3606800"/>
          <p14:tracePt t="25419" x="4984750" y="3606800"/>
          <p14:tracePt t="25433" x="4976813" y="3606800"/>
          <p14:tracePt t="25552" x="4967288" y="3598863"/>
          <p14:tracePt t="25559" x="4959350" y="3598863"/>
          <p14:tracePt t="25573" x="4951413" y="3598863"/>
          <p14:tracePt t="25580" x="4943475" y="3598863"/>
          <p14:tracePt t="25587" x="4935538" y="3590925"/>
          <p14:tracePt t="25594" x="4926013" y="3590925"/>
          <p14:tracePt t="25608" x="4926013" y="3582988"/>
          <p14:tracePt t="25616" x="4918075" y="3582988"/>
          <p14:tracePt t="25622" x="4910138" y="3582988"/>
          <p14:tracePt t="25650" x="4902200" y="3582988"/>
          <p14:tracePt t="25678" x="4892675" y="3582988"/>
          <p14:tracePt t="25713" x="4892675" y="3573463"/>
          <p14:tracePt t="25818" x="4892675" y="3565525"/>
          <p14:tracePt t="25825" x="4902200" y="3565525"/>
          <p14:tracePt t="25832" x="4902200" y="3557588"/>
          <p14:tracePt t="25837" x="4926013" y="3557588"/>
          <p14:tracePt t="25844" x="4935538" y="3557588"/>
          <p14:tracePt t="25851" x="4959350" y="3541713"/>
          <p14:tracePt t="25859" x="4984750" y="3532188"/>
          <p14:tracePt t="25866" x="5010150" y="3524250"/>
          <p14:tracePt t="25873" x="5018088" y="3516313"/>
          <p14:tracePt t="25882" x="5033963" y="3508375"/>
          <p14:tracePt t="25886" x="5041900" y="3508375"/>
          <p14:tracePt t="25893" x="5041900" y="3498850"/>
          <p14:tracePt t="25900" x="5051425" y="3498850"/>
          <p14:tracePt t="25907" x="5059363" y="3498850"/>
          <p14:tracePt t="25916" x="5067300" y="3498850"/>
          <p14:tracePt t="25928" x="5067300" y="3490913"/>
          <p14:tracePt t="25935" x="5075238" y="3490913"/>
          <p14:tracePt t="25942" x="5084763" y="3482975"/>
          <p14:tracePt t="25956" x="5100638" y="3482975"/>
          <p14:tracePt t="25963" x="5118100" y="3475038"/>
          <p14:tracePt t="25969" x="5133975" y="3475038"/>
          <p14:tracePt t="25977" x="5167313" y="3467100"/>
          <p14:tracePt t="25984" x="5192713" y="3467100"/>
          <p14:tracePt t="25990" x="5224463" y="3467100"/>
          <p14:tracePt t="25999" x="5241925" y="3457575"/>
          <p14:tracePt t="26004" x="5267325" y="3457575"/>
          <p14:tracePt t="26011" x="5275263" y="3457575"/>
          <p14:tracePt t="26018" x="5283200" y="3457575"/>
          <p14:tracePt t="26025" x="5291138" y="3457575"/>
          <p14:tracePt t="26046" x="5299075" y="3457575"/>
          <p14:tracePt t="26074" x="5308600" y="3457575"/>
          <p14:tracePt t="26128" x="5316538" y="3457575"/>
          <p14:tracePt t="26143" x="5324475" y="3457575"/>
          <p14:tracePt t="26149" x="5332413" y="3457575"/>
          <p14:tracePt t="26157" x="5357813" y="3457575"/>
          <p14:tracePt t="26166" x="5373688" y="3457575"/>
          <p14:tracePt t="26170" x="5407025" y="3457575"/>
          <p14:tracePt t="26177" x="5448300" y="3457575"/>
          <p14:tracePt t="26184" x="5481638" y="3457575"/>
          <p14:tracePt t="26191" x="5514975" y="3457575"/>
          <p14:tracePt t="26199" x="5532438" y="3457575"/>
          <p14:tracePt t="26206" x="5556250" y="3457575"/>
          <p14:tracePt t="26212" x="5573713" y="3467100"/>
          <p14:tracePt t="26226" x="5581650" y="3467100"/>
          <p14:tracePt t="26233" x="5589588" y="3467100"/>
          <p14:tracePt t="26253" x="5599113" y="3467100"/>
          <p14:tracePt t="26282" x="5607050" y="3467100"/>
          <p14:tracePt t="26400" x="5614988" y="3467100"/>
          <p14:tracePt t="26456" x="5622925" y="3475038"/>
          <p14:tracePt t="26462" x="5640388" y="3475038"/>
          <p14:tracePt t="26469" x="5656263" y="3490913"/>
          <p14:tracePt t="26476" x="5689600" y="3498850"/>
          <p14:tracePt t="26484" x="5722938" y="3508375"/>
          <p14:tracePt t="26491" x="5748338" y="3516313"/>
          <p14:tracePt t="26499" x="5780088" y="3524250"/>
          <p14:tracePt t="26504" x="5805488" y="3532188"/>
          <p14:tracePt t="26512" x="5813425" y="3532188"/>
          <p14:tracePt t="26518" x="5830888" y="3532188"/>
          <p14:tracePt t="26533" x="5838825" y="3532188"/>
          <p14:tracePt t="26546" x="5846763" y="3532188"/>
          <p14:tracePt t="26566" x="5854700" y="3532188"/>
          <p14:tracePt t="26594" x="5864225" y="3532188"/>
          <p14:tracePt t="26622" x="5872163" y="3532188"/>
          <p14:tracePt t="26635" x="5880100" y="3532188"/>
          <p14:tracePt t="26649" x="5888038" y="3532188"/>
          <p14:tracePt t="26656" x="5897563" y="3532188"/>
          <p14:tracePt t="26663" x="5913438" y="3532188"/>
          <p14:tracePt t="26670" x="5938838" y="3532188"/>
          <p14:tracePt t="26677" x="5946775" y="3532188"/>
          <p14:tracePt t="26684" x="5972175" y="3532188"/>
          <p14:tracePt t="26691" x="5995988" y="3532188"/>
          <p14:tracePt t="26700" x="6005513" y="3532188"/>
          <p14:tracePt t="26705" x="6013450" y="3532188"/>
          <p14:tracePt t="26718" x="6021388" y="3532188"/>
          <p14:tracePt t="26733" x="6029325" y="3532188"/>
          <p14:tracePt t="26747" x="6037263" y="3532188"/>
          <p14:tracePt t="26760" x="6046788" y="3532188"/>
          <p14:tracePt t="27862" x="6062663" y="3524250"/>
          <p14:tracePt t="27870" x="6070600" y="3524250"/>
          <p14:tracePt t="27882" x="6080125" y="3524250"/>
          <p14:tracePt t="27889" x="6088063" y="3524250"/>
          <p14:tracePt t="27896" x="6096000" y="3516313"/>
          <p14:tracePt t="27903" x="6103938" y="3516313"/>
          <p14:tracePt t="27910" x="6111875" y="3516313"/>
          <p14:tracePt t="27917" x="6121400" y="3516313"/>
          <p14:tracePt t="27923" x="6137275" y="3516313"/>
          <p14:tracePt t="27938" x="6154738" y="3516313"/>
          <p14:tracePt t="27945" x="6162675" y="3516313"/>
          <p14:tracePt t="27953" x="6186488" y="3516313"/>
          <p14:tracePt t="27958" x="6219825" y="3516313"/>
          <p14:tracePt t="27966" x="6253163" y="3516313"/>
          <p14:tracePt t="27972" x="6270625" y="3516313"/>
          <p14:tracePt t="27979" x="6294438" y="3516313"/>
          <p14:tracePt t="27988" x="6319838" y="3516313"/>
          <p14:tracePt t="27993" x="6327775" y="3524250"/>
          <p14:tracePt t="28000" x="6353175" y="3524250"/>
          <p14:tracePt t="28007" x="6369050" y="3524250"/>
          <p14:tracePt t="28014" x="6386513" y="3532188"/>
          <p14:tracePt t="28021" x="6402388" y="3532188"/>
          <p14:tracePt t="28028" x="6419850" y="3532188"/>
          <p14:tracePt t="28037" x="6427788" y="3532188"/>
          <p14:tracePt t="28041" x="6453188" y="3532188"/>
          <p14:tracePt t="28048" x="6461125" y="3532188"/>
          <p14:tracePt t="28055" x="6486525" y="3532188"/>
          <p14:tracePt t="28062" x="6502400" y="3532188"/>
          <p14:tracePt t="28071" x="6510338" y="3532188"/>
          <p14:tracePt t="28076" x="6527800" y="3532188"/>
          <p14:tracePt t="28083" x="6543675" y="3532188"/>
          <p14:tracePt t="28097" x="6561138" y="3532188"/>
          <p14:tracePt t="28105" x="6569075" y="3532188"/>
          <p14:tracePt t="28111" x="6577013" y="3532188"/>
          <p14:tracePt t="28118" x="6592888" y="3532188"/>
          <p14:tracePt t="28124" x="6602413" y="3532188"/>
          <p14:tracePt t="28132" x="6610350" y="3532188"/>
          <p14:tracePt t="28138" x="6618288" y="3532188"/>
          <p14:tracePt t="28146" x="6626225" y="3532188"/>
          <p14:tracePt t="28154" x="6643688" y="3532188"/>
          <p14:tracePt t="28172" x="6651625" y="3532188"/>
          <p14:tracePt t="28179" x="6659563" y="3532188"/>
          <p14:tracePt t="28193" x="6667500" y="3532188"/>
          <p14:tracePt t="28221" x="6677025" y="3532188"/>
          <p14:tracePt t="28817" x="6692900" y="3532188"/>
          <p14:tracePt t="28824" x="6718300" y="3532188"/>
          <p14:tracePt t="28830" x="6751638" y="3532188"/>
          <p14:tracePt t="28838" x="6792913" y="3516313"/>
          <p14:tracePt t="28845" x="6842125" y="3516313"/>
          <p14:tracePt t="28853" x="6883400" y="3508375"/>
          <p14:tracePt t="28859" x="6942138" y="3508375"/>
          <p14:tracePt t="28866" x="6983413" y="3498850"/>
          <p14:tracePt t="28874" x="7024688" y="3498850"/>
          <p14:tracePt t="28880" x="7065963" y="3498850"/>
          <p14:tracePt t="28886" x="7124700" y="3498850"/>
          <p14:tracePt t="28894" x="7158038" y="3498850"/>
          <p14:tracePt t="28901" x="7191375" y="3498850"/>
          <p14:tracePt t="28908" x="7207250" y="3498850"/>
          <p14:tracePt t="28914" x="7232650" y="3498850"/>
          <p14:tracePt t="28921" x="7256463" y="3498850"/>
          <p14:tracePt t="28928" x="7273925" y="3508375"/>
          <p14:tracePt t="28936" x="7281863" y="3508375"/>
          <p14:tracePt t="28942" x="7299325" y="3508375"/>
          <p14:tracePt t="28958" x="7315200" y="3508375"/>
          <p14:tracePt t="28964" x="7331075" y="3508375"/>
          <p14:tracePt t="28977" x="7348538" y="3508375"/>
          <p14:tracePt t="28985" x="7356475" y="3508375"/>
          <p14:tracePt t="28991" x="7364413" y="3508375"/>
          <p14:tracePt t="28998" x="7381875" y="3508375"/>
          <p14:tracePt t="29007" x="7389813" y="3508375"/>
          <p14:tracePt t="29012" x="7415213" y="3508375"/>
          <p14:tracePt t="29019" x="7423150" y="3508375"/>
          <p14:tracePt t="29026" x="7439025" y="3516313"/>
          <p14:tracePt t="29033" x="7456488" y="3516313"/>
          <p14:tracePt t="29041" x="7464425" y="3516313"/>
          <p14:tracePt t="29047" x="7472363" y="3516313"/>
          <p14:tracePt t="29054" x="7480300" y="3516313"/>
          <p14:tracePt t="29074" x="7489825" y="3516313"/>
          <p14:tracePt t="29082" x="7497763" y="3516313"/>
          <p14:tracePt t="29088" x="7505700" y="3516313"/>
          <p14:tracePt t="29124" x="7513638" y="3516313"/>
          <p14:tracePt t="29138" x="7523163" y="3516313"/>
          <p14:tracePt t="29187" x="7531100" y="3516313"/>
          <p14:tracePt t="29200" x="7539038" y="3516313"/>
          <p14:tracePt t="29208" x="7546975" y="3516313"/>
          <p14:tracePt t="29221" x="7556500" y="3516313"/>
          <p14:tracePt t="29227" x="7564438" y="3516313"/>
          <p14:tracePt t="29243" x="7580313" y="3508375"/>
          <p14:tracePt t="29250" x="7588250" y="3508375"/>
          <p14:tracePt t="29258" x="7588250" y="3498850"/>
          <p14:tracePt t="29264" x="7605713" y="3498850"/>
          <p14:tracePt t="29270" x="7613650" y="3498850"/>
          <p14:tracePt t="29277" x="7613650" y="3490913"/>
          <p14:tracePt t="29284" x="7621588" y="3490913"/>
          <p14:tracePt t="29292" x="7639050" y="3490913"/>
          <p14:tracePt t="29306" x="7646988" y="3490913"/>
          <p14:tracePt t="29311" x="7654925" y="3482975"/>
          <p14:tracePt t="29319" x="7662863" y="3482975"/>
          <p14:tracePt t="29325" x="7672388" y="3475038"/>
          <p14:tracePt t="29333" x="7680325" y="3475038"/>
          <p14:tracePt t="29342" x="7680325" y="3467100"/>
          <p14:tracePt t="29347" x="7696200" y="3467100"/>
          <p14:tracePt t="29353" x="7705725" y="3467100"/>
          <p14:tracePt t="29367" x="7713663" y="3467100"/>
          <p14:tracePt t="29375" x="7729538" y="3457575"/>
          <p14:tracePt t="29388" x="7737475" y="3449638"/>
          <p14:tracePt t="29395" x="7747000" y="3449638"/>
          <p14:tracePt t="29402" x="7747000" y="3441700"/>
          <p14:tracePt t="29416" x="7754938" y="3441700"/>
          <p14:tracePt t="29425" x="7762875" y="3441700"/>
          <p14:tracePt t="29430" x="7770813" y="3433763"/>
          <p14:tracePt t="29443" x="7770813" y="3424238"/>
          <p14:tracePt t="29450" x="7780338" y="3424238"/>
          <p14:tracePt t="29465" x="7788275" y="3424238"/>
          <p14:tracePt t="29478" x="7788275" y="3416300"/>
          <p14:tracePt t="29507" x="7796213" y="3416300"/>
          <p14:tracePt t="29526" x="7796213" y="3408363"/>
          <p14:tracePt t="32145" x="7796213" y="3400425"/>
          <p14:tracePt t="32154" x="7770813" y="3375025"/>
          <p14:tracePt t="32159" x="7747000" y="3349625"/>
          <p14:tracePt t="32166" x="7721600" y="3333750"/>
          <p14:tracePt t="32172" x="7696200" y="3308350"/>
          <p14:tracePt t="32180" x="7672388" y="3292475"/>
          <p14:tracePt t="32188" x="7646988" y="3275013"/>
          <p14:tracePt t="32194" x="7631113" y="3267075"/>
          <p14:tracePt t="32201" x="7605713" y="3259138"/>
          <p14:tracePt t="32207" x="7580313" y="3241675"/>
          <p14:tracePt t="32214" x="7556500" y="3225800"/>
          <p14:tracePt t="32221" x="7523163" y="3217863"/>
          <p14:tracePt t="32228" x="7480300" y="3200400"/>
          <p14:tracePt t="32237" x="7431088" y="3176588"/>
          <p14:tracePt t="32242" x="7373938" y="3167063"/>
          <p14:tracePt t="32250" x="7315200" y="3151188"/>
          <p14:tracePt t="32256" x="7256463" y="3143250"/>
          <p14:tracePt t="32264" x="7199313" y="3125788"/>
          <p14:tracePt t="32271" x="7140575" y="3125788"/>
          <p14:tracePt t="32276" x="7099300" y="3117850"/>
          <p14:tracePt t="32284" x="7065963" y="3117850"/>
          <p14:tracePt t="32290" x="7032625" y="3117850"/>
          <p14:tracePt t="32297" x="7016750" y="3117850"/>
          <p14:tracePt t="32305" x="6991350" y="3117850"/>
          <p14:tracePt t="32311" x="6967538" y="3117850"/>
          <p14:tracePt t="32318" x="6950075" y="3117850"/>
          <p14:tracePt t="32325" x="6924675" y="3117850"/>
          <p14:tracePt t="32332" x="6900863" y="3117850"/>
          <p14:tracePt t="32339" x="6867525" y="3117850"/>
          <p14:tracePt t="32346" x="6826250" y="3117850"/>
          <p14:tracePt t="32354" x="6800850" y="3109913"/>
          <p14:tracePt t="32360" x="6743700" y="3109913"/>
          <p14:tracePt t="32367" x="6700838" y="3109913"/>
          <p14:tracePt t="32373" x="6643688" y="3109913"/>
          <p14:tracePt t="32381" x="6584950" y="3101975"/>
          <p14:tracePt t="32388" x="6543675" y="3101975"/>
          <p14:tracePt t="32395" x="6486525" y="3101975"/>
          <p14:tracePt t="32405" x="6453188" y="3101975"/>
          <p14:tracePt t="32408" x="6419850" y="3101975"/>
          <p14:tracePt t="32415" x="6378575" y="3101975"/>
          <p14:tracePt t="32422" x="6361113" y="3101975"/>
          <p14:tracePt t="32429" x="6327775" y="3101975"/>
          <p14:tracePt t="32437" x="6294438" y="3101975"/>
          <p14:tracePt t="32443" x="6261100" y="3109913"/>
          <p14:tracePt t="32450" x="6237288" y="3109913"/>
          <p14:tracePt t="32456" x="6211888" y="3109913"/>
          <p14:tracePt t="32463" x="6178550" y="3117850"/>
          <p14:tracePt t="32471" x="6137275" y="3117850"/>
          <p14:tracePt t="32477" x="6103938" y="3125788"/>
          <p14:tracePt t="32486" x="6070600" y="3135313"/>
          <p14:tracePt t="32491" x="6046788" y="3135313"/>
          <p14:tracePt t="32498" x="6013450" y="3143250"/>
          <p14:tracePt t="32505" x="5962650" y="3151188"/>
          <p14:tracePt t="32512" x="5938838" y="3151188"/>
          <p14:tracePt t="32521" x="5905500" y="3159125"/>
          <p14:tracePt t="32527" x="5872163" y="3167063"/>
          <p14:tracePt t="32534" x="5830888" y="3167063"/>
          <p14:tracePt t="32540" x="5797550" y="3176588"/>
          <p14:tracePt t="32548" x="5764213" y="3176588"/>
          <p14:tracePt t="32555" x="5738813" y="3184525"/>
          <p14:tracePt t="32562" x="5715000" y="3184525"/>
          <p14:tracePt t="32569" x="5681663" y="3192463"/>
          <p14:tracePt t="32576" x="5656263" y="3192463"/>
          <p14:tracePt t="32582" x="5630863" y="3200400"/>
          <p14:tracePt t="32589" x="5614988" y="3200400"/>
          <p14:tracePt t="32596" x="5581650" y="3200400"/>
          <p14:tracePt t="32604" x="5556250" y="3200400"/>
          <p14:tracePt t="32611" x="5540375" y="3200400"/>
          <p14:tracePt t="32617" x="5507038" y="3200400"/>
          <p14:tracePt t="32624" x="5481638" y="3200400"/>
          <p14:tracePt t="32631" x="5465763" y="3200400"/>
          <p14:tracePt t="32638" x="5440363" y="3209925"/>
          <p14:tracePt t="32645" x="5407025" y="3209925"/>
          <p14:tracePt t="32654" x="5383213" y="3217863"/>
          <p14:tracePt t="32659" x="5365750" y="3217863"/>
          <p14:tracePt t="32666" x="5349875" y="3217863"/>
          <p14:tracePt t="32672" x="5324475" y="3225800"/>
          <p14:tracePt t="32679" x="5316538" y="3225800"/>
          <p14:tracePt t="32688" x="5299075" y="3225800"/>
          <p14:tracePt t="32693" x="5283200" y="3225800"/>
          <p14:tracePt t="32701" x="5275263" y="3233738"/>
          <p14:tracePt t="32707" x="5257800" y="3233738"/>
          <p14:tracePt t="32714" x="5241925" y="3241675"/>
          <p14:tracePt t="32722" x="5233988" y="3241675"/>
          <p14:tracePt t="32728" x="5208588" y="3241675"/>
          <p14:tracePt t="32735" x="5183188" y="3251200"/>
          <p14:tracePt t="32741" x="5167313" y="3251200"/>
          <p14:tracePt t="32748" x="5149850" y="3259138"/>
          <p14:tracePt t="32755" x="5126038" y="3259138"/>
          <p14:tracePt t="32763" x="5118100" y="3259138"/>
          <p14:tracePt t="32777" x="5108575" y="3267075"/>
          <p14:tracePt t="32783" x="5100638" y="3267075"/>
          <p14:tracePt t="32797" x="5092700" y="3267075"/>
          <p14:tracePt t="32805" x="5092700" y="3275013"/>
          <p14:tracePt t="32812" x="5084763" y="3275013"/>
          <p14:tracePt t="32825" x="5075238" y="3275013"/>
          <p14:tracePt t="32860" x="5075238" y="3284538"/>
          <p14:tracePt t="32880" x="5075238" y="3292475"/>
          <p14:tracePt t="32888" x="5075238" y="3300413"/>
          <p14:tracePt t="32894" x="5075238" y="3308350"/>
          <p14:tracePt t="32907" x="5075238" y="3316288"/>
          <p14:tracePt t="32915" x="5075238" y="3333750"/>
          <p14:tracePt t="32921" x="5075238" y="3349625"/>
          <p14:tracePt t="32928" x="5084763" y="3367088"/>
          <p14:tracePt t="32938" x="5100638" y="3382963"/>
          <p14:tracePt t="32948" x="5118100" y="3408363"/>
          <p14:tracePt t="32948" x="5133975" y="3416300"/>
          <p14:tracePt t="32955" x="5149850" y="3433763"/>
          <p14:tracePt t="32963" x="5167313" y="3449638"/>
          <p14:tracePt t="32971" x="5192713" y="3467100"/>
          <p14:tracePt t="32977" x="5224463" y="3482975"/>
          <p14:tracePt t="32985" x="5249863" y="3490913"/>
          <p14:tracePt t="32990" x="5275263" y="3508375"/>
          <p14:tracePt t="32999" x="5291138" y="3516313"/>
          <p14:tracePt t="33006" x="5308600" y="3516313"/>
          <p14:tracePt t="33013" x="5332413" y="3524250"/>
          <p14:tracePt t="33022" x="5357813" y="3524250"/>
          <p14:tracePt t="33026" x="5373688" y="3532188"/>
          <p14:tracePt t="33034" x="5391150" y="3541713"/>
          <p14:tracePt t="33040" x="5416550" y="3541713"/>
          <p14:tracePt t="33047" x="5424488" y="3541713"/>
          <p14:tracePt t="33055" x="5448300" y="3549650"/>
          <p14:tracePt t="33061" x="5481638" y="3549650"/>
          <p14:tracePt t="33068" x="5514975" y="3549650"/>
          <p14:tracePt t="33075" x="5556250" y="3557588"/>
          <p14:tracePt t="33081" x="5581650" y="3557588"/>
          <p14:tracePt t="33089" x="5614988" y="3557588"/>
          <p14:tracePt t="33096" x="5648325" y="3557588"/>
          <p14:tracePt t="33104" x="5689600" y="3557588"/>
          <p14:tracePt t="33110" x="5715000" y="3557588"/>
          <p14:tracePt t="33116" x="5738813" y="3557588"/>
          <p14:tracePt t="33123" x="5772150" y="3557588"/>
          <p14:tracePt t="33130" x="5797550" y="3557588"/>
          <p14:tracePt t="33138" x="5805488" y="3557588"/>
          <p14:tracePt t="33144" x="5838825" y="3557588"/>
          <p14:tracePt t="33151" x="5864225" y="3557588"/>
          <p14:tracePt t="33158" x="5888038" y="3557588"/>
          <p14:tracePt t="33165" x="5921375" y="3557588"/>
          <p14:tracePt t="33172" x="5954713" y="3557588"/>
          <p14:tracePt t="33179" x="5988050" y="3549650"/>
          <p14:tracePt t="33188" x="6046788" y="3549650"/>
          <p14:tracePt t="33193" x="6111875" y="3541713"/>
          <p14:tracePt t="33200" x="6196013" y="3532188"/>
          <p14:tracePt t="33206" x="6294438" y="3532188"/>
          <p14:tracePt t="33214" x="6394450" y="3516313"/>
          <p14:tracePt t="33221" x="6502400" y="3508375"/>
          <p14:tracePt t="33227" x="6602413" y="3498850"/>
          <p14:tracePt t="33234" x="6684963" y="3498850"/>
          <p14:tracePt t="33241" x="6784975" y="3498850"/>
          <p14:tracePt t="33248" x="6850063" y="3498850"/>
          <p14:tracePt t="33255" x="6942138" y="3524250"/>
          <p14:tracePt t="33262" x="6999288" y="3532188"/>
          <p14:tracePt t="33272" x="7058025" y="3541713"/>
          <p14:tracePt t="33275" x="7099300" y="3557588"/>
          <p14:tracePt t="33284" x="7150100" y="3565525"/>
          <p14:tracePt t="33290" x="7199313" y="3582988"/>
          <p14:tracePt t="33297" x="7224713" y="3590925"/>
          <p14:tracePt t="33304" x="7248525" y="3598863"/>
          <p14:tracePt t="33311" x="7273925" y="3606800"/>
          <p14:tracePt t="33318" x="7299325" y="3616325"/>
          <p14:tracePt t="33324" x="7307263" y="3616325"/>
          <p14:tracePt t="33331" x="7315200" y="3616325"/>
          <p14:tracePt t="33338" x="7323138" y="3624263"/>
          <p14:tracePt t="33359" x="7331075" y="3624263"/>
          <p14:tracePt t="33372" x="7340600" y="3624263"/>
          <p14:tracePt t="33844" x="7348538" y="3624263"/>
          <p14:tracePt t="33865" x="7356475" y="3624263"/>
          <p14:tracePt t="33871" x="7364413" y="3624263"/>
          <p14:tracePt t="33878" x="7364413" y="3632200"/>
          <p14:tracePt t="33888" x="7373938" y="3632200"/>
          <p14:tracePt t="33892" x="7381875" y="3648075"/>
          <p14:tracePt t="33899" x="7397750" y="3665538"/>
          <p14:tracePt t="33906" x="7405688" y="3690938"/>
          <p14:tracePt t="33913" x="7415213" y="3706813"/>
          <p14:tracePt t="33920" x="7423150" y="3732213"/>
          <p14:tracePt t="33927" x="7423150" y="3756025"/>
          <p14:tracePt t="33938" x="7423150" y="3789363"/>
          <p14:tracePt t="33940" x="7423150" y="3806825"/>
          <p14:tracePt t="33947" x="7423150" y="3840163"/>
          <p14:tracePt t="33954" x="7423150" y="3863975"/>
          <p14:tracePt t="33961" x="7415213" y="3871913"/>
          <p14:tracePt t="33971" x="7415213" y="3897313"/>
          <p14:tracePt t="33975" x="7397750" y="3922713"/>
          <p14:tracePt t="33982" x="7389813" y="3946525"/>
          <p14:tracePt t="33989" x="7389813" y="3956050"/>
          <p14:tracePt t="33996" x="7373938" y="3971925"/>
          <p14:tracePt t="34004" x="7364413" y="3989388"/>
          <p14:tracePt t="34010" x="7364413" y="3997325"/>
          <p14:tracePt t="34017" x="7356475" y="4013200"/>
          <p14:tracePt t="34023" x="7356475" y="4021138"/>
          <p14:tracePt t="34037" x="7348538" y="4030663"/>
          <p14:tracePt t="34054" x="7340600" y="4038600"/>
          <p14:tracePt t="34058" x="7340600" y="4046538"/>
          <p14:tracePt t="34093" x="7340600" y="4054475"/>
          <p14:tracePt t="34107" x="7340600" y="4064000"/>
          <p14:tracePt t="34412" x="7348538" y="4064000"/>
          <p14:tracePt t="34447" x="7356475" y="4064000"/>
          <p14:tracePt t="34460" x="7364413" y="4064000"/>
          <p14:tracePt t="34467" x="7373938" y="4064000"/>
          <p14:tracePt t="34481" x="7381875" y="4064000"/>
          <p14:tracePt t="34488" x="7389813" y="4064000"/>
          <p14:tracePt t="34510" x="7397750" y="4064000"/>
          <p14:tracePt t="34515" x="7397750" y="4071938"/>
          <p14:tracePt t="34523" x="7405688" y="4079875"/>
          <p14:tracePt t="34530" x="7415213" y="4105275"/>
          <p14:tracePt t="34537" x="7423150" y="4138613"/>
          <p14:tracePt t="34545" x="7431088" y="4171950"/>
          <p14:tracePt t="34550" x="7439025" y="4195763"/>
          <p14:tracePt t="34557" x="7439025" y="4229100"/>
          <p14:tracePt t="34564" x="7439025" y="4270375"/>
          <p14:tracePt t="34571" x="7439025" y="4303713"/>
          <p14:tracePt t="34578" x="7439025" y="4337050"/>
          <p14:tracePt t="34585" x="7439025" y="4352925"/>
          <p14:tracePt t="34594" x="7439025" y="4386263"/>
          <p14:tracePt t="34599" x="7439025" y="4411663"/>
          <p14:tracePt t="34606" x="7431088" y="4445000"/>
          <p14:tracePt t="34612" x="7415213" y="4478338"/>
          <p14:tracePt t="34620" x="7397750" y="4511675"/>
          <p14:tracePt t="34627" x="7381875" y="4535488"/>
          <p14:tracePt t="34634" x="7356475" y="4568825"/>
          <p14:tracePt t="34641" x="7315200" y="4619625"/>
          <p14:tracePt t="34647" x="7273925" y="4651375"/>
          <p14:tracePt t="34655" x="7215188" y="4694238"/>
          <p14:tracePt t="34661" x="7140575" y="4727575"/>
          <p14:tracePt t="34668" x="7050088" y="4759325"/>
          <p14:tracePt t="34678" x="6991350" y="4776788"/>
          <p14:tracePt t="34682" x="6924675" y="4792663"/>
          <p14:tracePt t="34688" x="6867525" y="4802188"/>
          <p14:tracePt t="34696" x="6808788" y="4802188"/>
          <p14:tracePt t="34703" x="6734175" y="4810125"/>
          <p14:tracePt t="34711" x="6667500" y="4810125"/>
          <p14:tracePt t="34717" x="6584950" y="4810125"/>
          <p14:tracePt t="34724" x="6510338" y="4810125"/>
          <p14:tracePt t="34730" x="6453188" y="4810125"/>
          <p14:tracePt t="34737" x="6411913" y="4810125"/>
          <p14:tracePt t="34744" x="6386513" y="4810125"/>
          <p14:tracePt t="34751" x="6369050" y="4810125"/>
          <p14:tracePt t="34758" x="6345238" y="4810125"/>
          <p14:tracePt t="34765" x="6337300" y="4802188"/>
          <p14:tracePt t="34772" x="6327775" y="4802188"/>
          <p14:tracePt t="34778" x="6319838" y="4792663"/>
          <p14:tracePt t="35125" x="6237288" y="4743450"/>
          <p14:tracePt t="35132" x="6129338" y="4694238"/>
          <p14:tracePt t="35139" x="6046788" y="4651375"/>
          <p14:tracePt t="35146" x="5972175" y="4635500"/>
          <p14:tracePt t="35153" x="5897563" y="4619625"/>
          <p14:tracePt t="35160" x="5838825" y="4602163"/>
          <p14:tracePt t="35167" x="5797550" y="4594225"/>
          <p14:tracePt t="35174" x="5764213" y="4586288"/>
          <p14:tracePt t="35183" x="5730875" y="4576763"/>
          <p14:tracePt t="35187" x="5697538" y="4576763"/>
          <p14:tracePt t="35195" x="5656263" y="4568825"/>
          <p14:tracePt t="35201" x="5622925" y="4560888"/>
          <p14:tracePt t="35208" x="5599113" y="4560888"/>
          <p14:tracePt t="35216" x="5556250" y="4560888"/>
          <p14:tracePt t="35223" x="5507038" y="4560888"/>
          <p14:tracePt t="35229" x="5465763" y="4560888"/>
          <p14:tracePt t="35235" x="5424488" y="4560888"/>
          <p14:tracePt t="35243" x="5383213" y="4560888"/>
          <p14:tracePt t="35249" x="5324475" y="4560888"/>
          <p14:tracePt t="35256" x="5283200" y="4560888"/>
          <p14:tracePt t="35263" x="5241925" y="4560888"/>
          <p14:tracePt t="35270" x="5208588" y="4568825"/>
          <p14:tracePt t="35278" x="5175250" y="4568825"/>
          <p14:tracePt t="35284" x="5149850" y="4576763"/>
          <p14:tracePt t="35291" x="5118100" y="4586288"/>
          <p14:tracePt t="35299" x="5100638" y="4586288"/>
          <p14:tracePt t="35305" x="5075238" y="4594225"/>
          <p14:tracePt t="35311" x="5041900" y="4594225"/>
          <p14:tracePt t="35318" x="5026025" y="4602163"/>
          <p14:tracePt t="35325" x="5000625" y="4610100"/>
          <p14:tracePt t="35332" x="4976813" y="4610100"/>
          <p14:tracePt t="35339" x="4943475" y="4619625"/>
          <p14:tracePt t="35346" x="4926013" y="4627563"/>
          <p14:tracePt t="35353" x="4892675" y="4635500"/>
          <p14:tracePt t="35360" x="4860925" y="4635500"/>
          <p14:tracePt t="35367" x="4835525" y="4635500"/>
          <p14:tracePt t="35374" x="4802188" y="4643438"/>
          <p14:tracePt t="35383" x="4776788" y="4651375"/>
          <p14:tracePt t="35388" x="4752975" y="4651375"/>
          <p14:tracePt t="35394" x="4727575" y="4660900"/>
          <p14:tracePt t="35401" x="4702175" y="4668838"/>
          <p14:tracePt t="35408" x="4686300" y="4676775"/>
          <p14:tracePt t="35417" x="4668838" y="4676775"/>
          <p14:tracePt t="35423" x="4652963" y="4684713"/>
          <p14:tracePt t="35429" x="4645025" y="4694238"/>
          <p14:tracePt t="35436" x="4627563" y="4694238"/>
          <p14:tracePt t="35443" x="4603750" y="4702175"/>
          <p14:tracePt t="35450" x="4586288" y="4718050"/>
          <p14:tracePt t="35457" x="4578350" y="4718050"/>
          <p14:tracePt t="35466" x="4552950" y="4727575"/>
          <p14:tracePt t="35471" x="4537075" y="4735513"/>
          <p14:tracePt t="35478" x="4519613" y="4743450"/>
          <p14:tracePt t="35485" x="4503738" y="4759325"/>
          <p14:tracePt t="35491" x="4478338" y="4776788"/>
          <p14:tracePt t="35499" x="4454525" y="4792663"/>
          <p14:tracePt t="35505" x="4437063" y="4802188"/>
          <p14:tracePt t="35512" x="4421188" y="4818063"/>
          <p14:tracePt t="35519" x="4403725" y="4833938"/>
          <p14:tracePt t="35527" x="4379913" y="4843463"/>
          <p14:tracePt t="35533" x="4370388" y="4851400"/>
          <p14:tracePt t="35554" x="4362450" y="4851400"/>
          <p14:tracePt t="35568" x="4362450" y="4859338"/>
          <p14:tracePt t="35576" x="4354513" y="4859338"/>
          <p14:tracePt t="35583" x="4354513" y="4867275"/>
          <p14:tracePt t="35610" x="4346575" y="4876800"/>
          <p14:tracePt t="35617" x="4346575" y="4884738"/>
          <p14:tracePt t="35624" x="4346575" y="4892675"/>
          <p14:tracePt t="35634" x="4346575" y="4908550"/>
          <p14:tracePt t="35638" x="4346575" y="4933950"/>
          <p14:tracePt t="35645" x="4346575" y="4951413"/>
          <p14:tracePt t="35651" x="4346575" y="4975225"/>
          <p14:tracePt t="35658" x="4354513" y="5000625"/>
          <p14:tracePt t="35667" x="4362450" y="5026025"/>
          <p14:tracePt t="35673" x="4362450" y="5033963"/>
          <p14:tracePt t="35679" x="4370388" y="5057775"/>
          <p14:tracePt t="35686" x="4387850" y="5075238"/>
          <p14:tracePt t="35693" x="4403725" y="5083175"/>
          <p14:tracePt t="35700" x="4411663" y="5091113"/>
          <p14:tracePt t="35708" x="4421188" y="5108575"/>
          <p14:tracePt t="35717" x="4437063" y="5116513"/>
          <p14:tracePt t="35722" x="4454525" y="5124450"/>
          <p14:tracePt t="35728" x="4478338" y="5124450"/>
          <p14:tracePt t="35735" x="4495800" y="5132388"/>
          <p14:tracePt t="35743" x="4519613" y="5141913"/>
          <p14:tracePt t="35751" x="4545013" y="5141913"/>
          <p14:tracePt t="35758" x="4578350" y="5149850"/>
          <p14:tracePt t="35764" x="4603750" y="5149850"/>
          <p14:tracePt t="35770" x="4645025" y="5149850"/>
          <p14:tracePt t="35777" x="4678363" y="5149850"/>
          <p14:tracePt t="35784" x="4719638" y="5149850"/>
          <p14:tracePt t="35791" x="4760913" y="5149850"/>
          <p14:tracePt t="35799" x="4818063" y="5149850"/>
          <p14:tracePt t="35805" x="4851400" y="5149850"/>
          <p14:tracePt t="35812" x="4876800" y="5149850"/>
          <p14:tracePt t="35818" x="4902200" y="5149850"/>
          <p14:tracePt t="35825" x="4926013" y="5149850"/>
          <p14:tracePt t="35833" x="4943475" y="5149850"/>
          <p14:tracePt t="35840" x="4959350" y="5149850"/>
          <p14:tracePt t="35847" x="4967288" y="5149850"/>
          <p14:tracePt t="35853" x="4976813" y="5149850"/>
          <p14:tracePt t="35860" x="4984750" y="5141913"/>
          <p14:tracePt t="35867" x="5000625" y="5141913"/>
          <p14:tracePt t="35874" x="5000625" y="5132388"/>
          <p14:tracePt t="35888" x="5010150" y="5132388"/>
          <p14:tracePt t="35895" x="5018088" y="5132388"/>
          <p14:tracePt t="35902" x="5026025" y="5132388"/>
          <p14:tracePt t="35909" x="5033963" y="5132388"/>
          <p14:tracePt t="35917" x="5041900" y="5132388"/>
          <p14:tracePt t="35930" x="5059363" y="5132388"/>
          <p14:tracePt t="35936" x="5067300" y="5124450"/>
          <p14:tracePt t="35951" x="5084763" y="5124450"/>
          <p14:tracePt t="35957" x="5092700" y="5124450"/>
          <p14:tracePt t="35967" x="5108575" y="5116513"/>
          <p14:tracePt t="35971" x="5141913" y="5116513"/>
          <p14:tracePt t="35978" x="5167313" y="5116513"/>
          <p14:tracePt t="35984" x="5175250" y="5108575"/>
          <p14:tracePt t="35992" x="5200650" y="5108575"/>
          <p14:tracePt t="36000" x="5224463" y="5100638"/>
          <p14:tracePt t="36006" x="5233988" y="5100638"/>
          <p14:tracePt t="36012" x="5257800" y="5100638"/>
          <p14:tracePt t="36019" x="5283200" y="5091113"/>
          <p14:tracePt t="36027" x="5291138" y="5091113"/>
          <p14:tracePt t="36034" x="5316538" y="5091113"/>
          <p14:tracePt t="36041" x="5332413" y="5091113"/>
          <p14:tracePt t="36050" x="5349875" y="5091113"/>
          <p14:tracePt t="36054" x="5365750" y="5083175"/>
          <p14:tracePt t="36061" x="5391150" y="5083175"/>
          <p14:tracePt t="36068" x="5399088" y="5083175"/>
          <p14:tracePt t="36075" x="5424488" y="5075238"/>
          <p14:tracePt t="36084" x="5440363" y="5075238"/>
          <p14:tracePt t="36089" x="5457825" y="5067300"/>
          <p14:tracePt t="36096" x="5473700" y="5067300"/>
          <p14:tracePt t="36102" x="5491163" y="5057775"/>
          <p14:tracePt t="36110" x="5499100" y="5057775"/>
          <p14:tracePt t="36117" x="5514975" y="5057775"/>
          <p14:tracePt t="36124" x="5540375" y="5049838"/>
          <p14:tracePt t="36132" x="5548313" y="5049838"/>
          <p14:tracePt t="36137" x="5565775" y="5041900"/>
          <p14:tracePt t="36144" x="5581650" y="5041900"/>
          <p14:tracePt t="36151" x="5589588" y="5033963"/>
          <p14:tracePt t="36158" x="5614988" y="5033963"/>
          <p14:tracePt t="36167" x="5630863" y="5033963"/>
          <p14:tracePt t="36172" x="5640388" y="5033963"/>
          <p14:tracePt t="36179" x="5656263" y="5026025"/>
          <p14:tracePt t="36185" x="5673725" y="5026025"/>
          <p14:tracePt t="36192" x="5681663" y="5026025"/>
          <p14:tracePt t="36200" x="5689600" y="5016500"/>
          <p14:tracePt t="36207" x="5697538" y="5016500"/>
          <p14:tracePt t="36215" x="5697538" y="5008563"/>
          <p14:tracePt t="36221" x="5705475" y="5008563"/>
          <p14:tracePt t="36227" x="5715000" y="5008563"/>
          <p14:tracePt t="36255" x="5722938" y="5008563"/>
          <p14:tracePt t="36269" x="5730875" y="5008563"/>
          <p14:tracePt t="36283" x="5738813" y="5008563"/>
          <p14:tracePt t="36319" x="5748338" y="5008563"/>
          <p14:tracePt t="36325" x="5756275" y="5008563"/>
          <p14:tracePt t="36346" x="5764213" y="5008563"/>
          <p14:tracePt t="36351" x="5772150" y="5008563"/>
          <p14:tracePt t="36367" x="5780088" y="5008563"/>
          <p14:tracePt t="36380" x="5789613" y="5008563"/>
          <p14:tracePt t="36387" x="5797550" y="5008563"/>
          <p14:tracePt t="36416" x="5805488" y="5008563"/>
          <p14:tracePt t="36428" x="5813425" y="5008563"/>
          <p14:tracePt t="36435" x="5813425" y="5000625"/>
          <p14:tracePt t="36566" x="5813425" y="4992688"/>
          <p14:tracePt t="36588" x="5822950" y="4983163"/>
          <p14:tracePt t="36601" x="5830888" y="4983163"/>
          <p14:tracePt t="36616" x="5838825" y="4983163"/>
          <p14:tracePt t="36622" x="5838825" y="4975225"/>
          <p14:tracePt t="36629" x="5846763" y="4975225"/>
          <p14:tracePt t="36636" x="5846763" y="4967288"/>
          <p14:tracePt t="36642" x="5854700" y="4967288"/>
          <p14:tracePt t="36657" x="5864225" y="4959350"/>
          <p14:tracePt t="36665" x="5872163" y="4959350"/>
          <p14:tracePt t="36670" x="5880100" y="4951413"/>
          <p14:tracePt t="36692" x="5880100" y="4941888"/>
          <p14:tracePt t="36701" x="5888038" y="4941888"/>
          <p14:tracePt t="36712" x="5897563" y="4941888"/>
          <p14:tracePt t="36726" x="5897563" y="4933950"/>
          <p14:tracePt t="36734" x="5905500" y="4933950"/>
          <p14:tracePt t="36740" x="5913438" y="4926013"/>
          <p14:tracePt t="36754" x="5921375" y="4926013"/>
          <p14:tracePt t="36770" x="5930900" y="4926013"/>
          <p14:tracePt t="36775" x="5930900" y="4918075"/>
          <p14:tracePt t="36789" x="5938838" y="4908550"/>
          <p14:tracePt t="36802" x="5938838" y="4900613"/>
          <p14:tracePt t="36817" x="5946775" y="4900613"/>
          <p14:tracePt t="38658" x="5972175" y="4900613"/>
          <p14:tracePt t="38666" x="6005513" y="4900613"/>
          <p14:tracePt t="38673" x="6046788" y="4900613"/>
          <p14:tracePt t="38680" x="6096000" y="4908550"/>
          <p14:tracePt t="38686" x="6137275" y="4908550"/>
          <p14:tracePt t="38693" x="6170613" y="4918075"/>
          <p14:tracePt t="38700" x="6196013" y="4918075"/>
          <p14:tracePt t="38707" x="6229350" y="4918075"/>
          <p14:tracePt t="38716" x="6270625" y="4918075"/>
          <p14:tracePt t="38721" x="6303963" y="4926013"/>
          <p14:tracePt t="38728" x="6327775" y="4926013"/>
          <p14:tracePt t="38734" x="6353175" y="4933950"/>
          <p14:tracePt t="38742" x="6369050" y="4933950"/>
          <p14:tracePt t="38750" x="6386513" y="4933950"/>
          <p14:tracePt t="38756" x="6411913" y="4941888"/>
          <p14:tracePt t="38763" x="6419850" y="4941888"/>
          <p14:tracePt t="38769" x="6427788" y="4951413"/>
          <p14:tracePt t="38777" x="6435725" y="4951413"/>
          <p14:tracePt t="38790" x="6443663" y="4951413"/>
          <p14:tracePt t="38798" x="6453188" y="4951413"/>
          <p14:tracePt t="38804" x="6461125" y="4951413"/>
          <p14:tracePt t="38832" x="6469063" y="4951413"/>
          <p14:tracePt t="38852" x="6477000" y="4951413"/>
          <p14:tracePt t="39289" x="6486525" y="4951413"/>
          <p14:tracePt t="39297" x="6494463" y="4951413"/>
          <p14:tracePt t="39302" x="6502400" y="4951413"/>
          <p14:tracePt t="39319" x="6518275" y="4951413"/>
          <p14:tracePt t="39323" x="6527800" y="4951413"/>
          <p14:tracePt t="39344" x="6535738" y="4951413"/>
          <p14:tracePt t="39358" x="6543675" y="4951413"/>
          <p14:tracePt t="39372" x="6551613" y="4951413"/>
          <p14:tracePt t="39387" x="6569075" y="4951413"/>
          <p14:tracePt t="39392" x="6577013" y="4959350"/>
          <p14:tracePt t="39400" x="6592888" y="4959350"/>
          <p14:tracePt t="39419" x="6618288" y="4967288"/>
          <p14:tracePt t="39421" x="6635750" y="4967288"/>
          <p14:tracePt t="39427" x="6651625" y="4975225"/>
          <p14:tracePt t="39441" x="6667500" y="4975225"/>
          <p14:tracePt t="39462" x="6677025" y="4975225"/>
          <p14:tracePt t="39470" x="6684963" y="4975225"/>
          <p14:tracePt t="39483" x="6692900" y="4975225"/>
          <p14:tracePt t="39510" x="6700838" y="4975225"/>
          <p14:tracePt t="39519" x="6710363" y="4975225"/>
          <p14:tracePt t="39531" x="6718300" y="4975225"/>
          <p14:tracePt t="39537" x="6726238" y="4975225"/>
          <p14:tracePt t="39545" x="6734175" y="4975225"/>
          <p14:tracePt t="39553" x="6743700" y="4975225"/>
          <p14:tracePt t="39559" x="6751638" y="4975225"/>
          <p14:tracePt t="39567" x="6759575" y="4975225"/>
          <p14:tracePt t="39579" x="6767513" y="4975225"/>
          <p14:tracePt t="39587" x="6775450" y="4975225"/>
          <p14:tracePt t="39615" x="6784975" y="4975225"/>
          <p14:tracePt t="39628" x="6792913" y="4975225"/>
          <p14:tracePt t="39643" x="6800850" y="4975225"/>
          <p14:tracePt t="40224" x="6808788" y="4975225"/>
          <p14:tracePt t="40231" x="6834188" y="4967288"/>
          <p14:tracePt t="40238" x="6859588" y="4967288"/>
          <p14:tracePt t="40246" x="6867525" y="4959350"/>
          <p14:tracePt t="40253" x="6892925" y="4951413"/>
          <p14:tracePt t="40260" x="6916738" y="4941888"/>
          <p14:tracePt t="40266" x="6934200" y="4941888"/>
          <p14:tracePt t="40273" x="6950075" y="4941888"/>
          <p14:tracePt t="40280" x="6967538" y="4933950"/>
          <p14:tracePt t="40294" x="6983413" y="4933950"/>
          <p14:tracePt t="40301" x="6991350" y="4933950"/>
          <p14:tracePt t="40315" x="6999288" y="4933950"/>
          <p14:tracePt t="40322" x="7008813" y="4933950"/>
          <p14:tracePt t="40328" x="7016750" y="4933950"/>
          <p14:tracePt t="40344" x="7024688" y="4933950"/>
          <p14:tracePt t="40357" x="7032625" y="4933950"/>
          <p14:tracePt t="40363" x="7042150" y="4933950"/>
          <p14:tracePt t="40370" x="7050088" y="4933950"/>
          <p14:tracePt t="40378" x="7058025" y="4933950"/>
          <p14:tracePt t="40393" x="7073900" y="4933950"/>
          <p14:tracePt t="40410" x="7091363" y="4933950"/>
          <p14:tracePt t="40412" x="7107238" y="4933950"/>
          <p14:tracePt t="40418" x="7116763" y="4933950"/>
          <p14:tracePt t="40428" x="7132638" y="4933950"/>
          <p14:tracePt t="40432" x="7140575" y="4933950"/>
          <p14:tracePt t="40440" x="7150100" y="4933950"/>
          <p14:tracePt t="40446" x="7158038" y="4933950"/>
          <p14:tracePt t="40461" x="7173913" y="4933950"/>
          <p14:tracePt t="40467" x="7181850" y="4933950"/>
          <p14:tracePt t="40481" x="7199313" y="4933950"/>
          <p14:tracePt t="40488" x="7215188" y="4933950"/>
          <p14:tracePt t="40502" x="7232650" y="4933950"/>
          <p14:tracePt t="40510" x="7240588" y="4933950"/>
          <p14:tracePt t="40515" x="7248525" y="4933950"/>
          <p14:tracePt t="40523" x="7265988" y="4933950"/>
          <p14:tracePt t="40529" x="7281863" y="4933950"/>
          <p14:tracePt t="40537" x="7299325" y="4933950"/>
          <p14:tracePt t="40544" x="7315200" y="4933950"/>
          <p14:tracePt t="40551" x="7331075" y="4933950"/>
          <p14:tracePt t="40557" x="7348538" y="4933950"/>
          <p14:tracePt t="40564" x="7356475" y="4933950"/>
          <p14:tracePt t="40571" x="7364413" y="4933950"/>
          <p14:tracePt t="40577" x="7373938" y="4933950"/>
          <p14:tracePt t="40594" x="7381875" y="4933950"/>
          <p14:tracePt t="40598" x="7389813" y="4933950"/>
          <p14:tracePt t="40606" x="7397750" y="4933950"/>
          <p14:tracePt t="40620" x="7405688" y="4933950"/>
          <p14:tracePt t="40633" x="7415213" y="4933950"/>
          <p14:tracePt t="40668" x="7423150" y="4933950"/>
          <p14:tracePt t="40717" x="7431088" y="4933950"/>
          <p14:tracePt t="40730" x="7439025" y="4933950"/>
          <p14:tracePt t="40751" x="7448550" y="4933950"/>
          <p14:tracePt t="40758" x="7456488" y="4933950"/>
          <p14:tracePt t="40779" x="7464425" y="4933950"/>
          <p14:tracePt t="40786" x="7472363" y="4933950"/>
          <p14:tracePt t="40794" x="7480300" y="4933950"/>
          <p14:tracePt t="40821" x="7489825" y="4933950"/>
          <p14:tracePt t="40841" x="7497763" y="4933950"/>
          <p14:tracePt t="40876" x="7505700" y="4933950"/>
          <p14:tracePt t="40897" x="7513638" y="4933950"/>
          <p14:tracePt t="42039" x="7531100" y="4933950"/>
          <p14:tracePt t="42048" x="7546975" y="4933950"/>
          <p14:tracePt t="42052" x="7556500" y="4933950"/>
          <p14:tracePt t="42060" x="7572375" y="4933950"/>
          <p14:tracePt t="42066" x="7580313" y="4933950"/>
          <p14:tracePt t="42082" x="7588250" y="4933950"/>
          <p14:tracePt t="42087" x="7597775" y="4933950"/>
          <p14:tracePt t="42101" x="7605713" y="4933950"/>
          <p14:tracePt t="42116" x="7613650" y="4933950"/>
          <p14:tracePt t="42129" x="7621588" y="4933950"/>
          <p14:tracePt t="42136" x="7631113" y="4933950"/>
          <p14:tracePt t="42143" x="7639050" y="4933950"/>
          <p14:tracePt t="42164" x="7646988" y="4933950"/>
          <p14:tracePt t="42171" x="7654925" y="4933950"/>
          <p14:tracePt t="42184" x="7662863" y="4933950"/>
          <p14:tracePt t="42205" x="7672388" y="4933950"/>
          <p14:tracePt t="42219" x="7680325" y="4933950"/>
          <p14:tracePt t="42261" x="7680325" y="4926013"/>
          <p14:tracePt t="42351" x="7680325" y="4918075"/>
          <p14:tracePt t="42551" x="7621588" y="4941888"/>
          <p14:tracePt t="42558" x="7539038" y="4992688"/>
          <p14:tracePt t="42565" x="7448550" y="5033963"/>
          <p14:tracePt t="42572" x="7356475" y="5067300"/>
          <p14:tracePt t="42578" x="7273925" y="5100638"/>
          <p14:tracePt t="42588" x="7215188" y="5116513"/>
          <p14:tracePt t="42592" x="7140575" y="5141913"/>
          <p14:tracePt t="42600" x="7065963" y="5157788"/>
          <p14:tracePt t="42607" x="6999288" y="5165725"/>
          <p14:tracePt t="42614" x="6924675" y="5191125"/>
          <p14:tracePt t="42621" x="6842125" y="5199063"/>
          <p14:tracePt t="42628" x="6759575" y="5199063"/>
          <p14:tracePt t="42635" x="6684963" y="5199063"/>
          <p14:tracePt t="42641" x="6618288" y="5199063"/>
          <p14:tracePt t="42648" x="6543675" y="5199063"/>
          <p14:tracePt t="42655" x="6486525" y="5199063"/>
          <p14:tracePt t="42663" x="6435725" y="5199063"/>
          <p14:tracePt t="42671" x="6378575" y="5199063"/>
          <p14:tracePt t="42677" x="6327775" y="5191125"/>
          <p14:tracePt t="42683" x="6286500" y="5191125"/>
          <p14:tracePt t="42689" x="6253163" y="5183188"/>
          <p14:tracePt t="42697" x="6229350" y="5183188"/>
          <p14:tracePt t="42705" x="6203950" y="5183188"/>
          <p14:tracePt t="42711" x="6170613" y="5183188"/>
          <p14:tracePt t="42718" x="6154738" y="5183188"/>
          <p14:tracePt t="42724" x="6103938" y="5175250"/>
          <p14:tracePt t="42731" x="6080125" y="5175250"/>
          <p14:tracePt t="42738" x="6046788" y="5175250"/>
          <p14:tracePt t="42746" x="6005513" y="5175250"/>
          <p14:tracePt t="42754" x="5972175" y="5175250"/>
          <p14:tracePt t="42759" x="5930900" y="5165725"/>
          <p14:tracePt t="42767" x="5888038" y="5165725"/>
          <p14:tracePt t="42772" x="5854700" y="5165725"/>
          <p14:tracePt t="42780" x="5822950" y="5165725"/>
          <p14:tracePt t="42788" x="5805488" y="5157788"/>
          <p14:tracePt t="42794" x="5780088" y="5157788"/>
          <p14:tracePt t="42801" x="5748338" y="5157788"/>
          <p14:tracePt t="42808" x="5730875" y="5157788"/>
          <p14:tracePt t="42815" x="5705475" y="5149850"/>
          <p14:tracePt t="42822" x="5681663" y="5149850"/>
          <p14:tracePt t="42828" x="5664200" y="5141913"/>
          <p14:tracePt t="42838" x="5648325" y="5141913"/>
          <p14:tracePt t="42842" x="5622925" y="5132388"/>
          <p14:tracePt t="42849" x="5599113" y="5132388"/>
          <p14:tracePt t="42856" x="5581650" y="5132388"/>
          <p14:tracePt t="42863" x="5565775" y="5124450"/>
          <p14:tracePt t="42871" x="5548313" y="5124450"/>
          <p14:tracePt t="42877" x="5532438" y="5116513"/>
          <p14:tracePt t="42884" x="5514975" y="5116513"/>
          <p14:tracePt t="42890" x="5507038" y="5116513"/>
          <p14:tracePt t="42898" x="5499100" y="5116513"/>
          <p14:tracePt t="42912" x="5491163" y="5116513"/>
          <p14:tracePt t="42918" x="5481638" y="5116513"/>
          <p14:tracePt t="42946" x="5473700" y="5116513"/>
          <p14:tracePt t="42960" x="5465763" y="5116513"/>
          <p14:tracePt t="43072" x="5465763" y="5108575"/>
          <p14:tracePt t="43088" x="5465763" y="5100638"/>
          <p14:tracePt t="43100" x="5473700" y="5100638"/>
          <p14:tracePt t="43106" x="5491163" y="5091113"/>
          <p14:tracePt t="43113" x="5514975" y="5083175"/>
          <p14:tracePt t="43121" x="5565775" y="5075238"/>
          <p14:tracePt t="43127" x="5622925" y="5067300"/>
          <p14:tracePt t="43134" x="5705475" y="5049838"/>
          <p14:tracePt t="43141" x="5772150" y="5049838"/>
          <p14:tracePt t="43147" x="5846763" y="5049838"/>
          <p14:tracePt t="43155" x="5888038" y="5049838"/>
          <p14:tracePt t="43162" x="5930900" y="5049838"/>
          <p14:tracePt t="43169" x="5962650" y="5049838"/>
          <p14:tracePt t="43175" x="5988050" y="5049838"/>
          <p14:tracePt t="43183" x="5995988" y="5049838"/>
          <p14:tracePt t="43189" x="6021388" y="5049838"/>
          <p14:tracePt t="43196" x="6037263" y="5049838"/>
          <p14:tracePt t="43204" x="6062663" y="5049838"/>
          <p14:tracePt t="43211" x="6088063" y="5049838"/>
          <p14:tracePt t="43217" x="6096000" y="5049838"/>
          <p14:tracePt t="43224" x="6121400" y="5049838"/>
          <p14:tracePt t="43231" x="6145213" y="5049838"/>
          <p14:tracePt t="43238" x="6170613" y="5049838"/>
          <p14:tracePt t="43245" x="6203950" y="5049838"/>
          <p14:tracePt t="43254" x="6237288" y="5049838"/>
          <p14:tracePt t="43259" x="6261100" y="5049838"/>
          <p14:tracePt t="43266" x="6278563" y="5049838"/>
          <p14:tracePt t="43272" x="6303963" y="5049838"/>
          <p14:tracePt t="43280" x="6319838" y="5049838"/>
          <p14:tracePt t="43293" x="6327775" y="5049838"/>
          <p14:tracePt t="43300" x="6337300" y="5049838"/>
          <p14:tracePt t="43314" x="6345238" y="5049838"/>
          <p14:tracePt t="43321" x="6353175" y="5049838"/>
          <p14:tracePt t="43327" x="6361113" y="5049838"/>
          <p14:tracePt t="43349" x="6369050" y="5049838"/>
          <p14:tracePt t="43355" x="6378575" y="5049838"/>
          <p14:tracePt t="43371" x="6386513" y="5049838"/>
          <p14:tracePt t="43378" x="6394450" y="5049838"/>
          <p14:tracePt t="43386" x="6402388" y="5049838"/>
          <p14:tracePt t="43390" x="6411913" y="5049838"/>
          <p14:tracePt t="43398" x="6419850" y="5049838"/>
          <p14:tracePt t="43412" x="6435725" y="5049838"/>
          <p14:tracePt t="43418" x="6443663" y="5049838"/>
          <p14:tracePt t="43432" x="6453188" y="5049838"/>
          <p14:tracePt t="43439" x="6461125" y="5049838"/>
          <p14:tracePt t="43446" x="6469063" y="5049838"/>
          <p14:tracePt t="43473" x="6477000" y="5049838"/>
          <p14:tracePt t="43481" x="6486525" y="5049838"/>
          <p14:tracePt t="43494" x="6494463" y="5049838"/>
          <p14:tracePt t="43501" x="6510338" y="5049838"/>
          <p14:tracePt t="43507" x="6518275" y="5057775"/>
          <p14:tracePt t="43515" x="6543675" y="5057775"/>
          <p14:tracePt t="43522" x="6569075" y="5067300"/>
          <p14:tracePt t="43528" x="6584950" y="5067300"/>
          <p14:tracePt t="43537" x="6618288" y="5067300"/>
          <p14:tracePt t="43542" x="6643688" y="5067300"/>
          <p14:tracePt t="43549" x="6659563" y="5067300"/>
          <p14:tracePt t="43556" x="6684963" y="5067300"/>
          <p14:tracePt t="43563" x="6710363" y="5067300"/>
          <p14:tracePt t="43570" x="6726238" y="5067300"/>
          <p14:tracePt t="43576" x="6743700" y="5067300"/>
          <p14:tracePt t="43584" x="6767513" y="5067300"/>
          <p14:tracePt t="43591" x="6775450" y="5067300"/>
          <p14:tracePt t="43597" x="6792913" y="5075238"/>
          <p14:tracePt t="43604" x="6808788" y="5075238"/>
          <p14:tracePt t="43611" x="6818313" y="5075238"/>
          <p14:tracePt t="43618" x="6834188" y="5075238"/>
          <p14:tracePt t="43625" x="6842125" y="5075238"/>
          <p14:tracePt t="43639" x="6850063" y="5075238"/>
          <p14:tracePt t="43646" x="6859588" y="5075238"/>
          <p14:tracePt t="43654" x="6867525" y="5075238"/>
          <p14:tracePt t="43660" x="6875463" y="5075238"/>
          <p14:tracePt t="43667" x="6883400" y="5075238"/>
          <p14:tracePt t="43681" x="6892925" y="5075238"/>
          <p14:tracePt t="43688" x="6900863" y="5075238"/>
          <p14:tracePt t="43701" x="6908800" y="5075238"/>
          <p14:tracePt t="43708" x="6916738" y="5083175"/>
          <p14:tracePt t="43715" x="6924675" y="5083175"/>
          <p14:tracePt t="43729" x="6934200" y="5083175"/>
          <p14:tracePt t="43737" x="6942138" y="5083175"/>
          <p14:tracePt t="43757" x="6950075" y="5083175"/>
          <p14:tracePt t="43770" x="6958013" y="5083175"/>
          <p14:tracePt t="43791" x="6967538" y="5083175"/>
          <p14:tracePt t="44672" x="7107238" y="5049838"/>
          <p14:tracePt t="44679" x="7323138" y="5008563"/>
          <p14:tracePt t="44686" x="7539038" y="4975225"/>
          <p14:tracePt t="44692" x="7770813" y="4951413"/>
          <p14:tracePt t="44701" x="8012113" y="4918075"/>
          <p14:tracePt t="44706" x="8210550" y="4918075"/>
          <p14:tracePt t="44713" x="8443913" y="4926013"/>
          <p14:tracePt t="44720" x="8624888" y="4941888"/>
          <p14:tracePt t="44727" x="8775700" y="4951413"/>
          <p14:tracePt t="44735" x="8932863" y="4975225"/>
          <p14:tracePt t="44740" x="9056688" y="5008563"/>
          <p14:tracePt t="44748" x="9172575" y="5041900"/>
          <p14:tracePt t="44754" x="9272588" y="5067300"/>
          <p14:tracePt t="44762" x="9347200" y="5100638"/>
          <p14:tracePt t="44769" x="9421813" y="5124450"/>
          <p14:tracePt t="44776" x="9455150" y="5157788"/>
          <p14:tracePt t="44785" x="9488488" y="5183188"/>
          <p14:tracePt t="44789" x="9504363" y="5199063"/>
          <p14:tracePt t="44797" x="9521825" y="5207000"/>
          <p14:tracePt t="44803" x="9537700" y="5232400"/>
          <p14:tracePt t="44811" x="9545638" y="5249863"/>
          <p14:tracePt t="44818" x="9545638" y="5257800"/>
          <p14:tracePt t="44825" x="9555163" y="5265738"/>
          <p14:tracePt t="44831" x="9555163" y="5281613"/>
          <p14:tracePt t="44838" x="9563100" y="5299075"/>
          <p14:tracePt t="44845" x="9563100" y="5307013"/>
          <p14:tracePt t="44853" x="9563100" y="5324475"/>
          <p14:tracePt t="44859" x="9563100" y="5332413"/>
          <p14:tracePt t="44868" x="9563100" y="5348288"/>
          <p14:tracePt t="44873" x="9563100" y="5365750"/>
          <p14:tracePt t="44879" x="9563100" y="5373688"/>
          <p14:tracePt t="44886" x="9563100" y="5389563"/>
          <p14:tracePt t="44894" x="9563100" y="5399088"/>
          <p14:tracePt t="44901" x="9563100" y="5407025"/>
          <p14:tracePt t="44907" x="9563100" y="5414963"/>
          <p14:tracePt t="44927" x="9563100" y="5422900"/>
          <p14:tracePt t="44935" x="9563100" y="5432425"/>
          <p14:tracePt t="44956" x="9563100" y="5440363"/>
          <p14:tracePt t="44984" x="9563100" y="5448300"/>
          <p14:tracePt t="45717" x="9563100" y="5440363"/>
          <p14:tracePt t="45725" x="9555163" y="5440363"/>
          <p14:tracePt t="45731" x="9537700" y="5432425"/>
          <p14:tracePt t="45745" x="9529763" y="5422900"/>
          <p14:tracePt t="45752" x="9521825" y="5422900"/>
          <p14:tracePt t="45766" x="9512300" y="5414963"/>
          <p14:tracePt t="45773" x="9504363" y="5414963"/>
          <p14:tracePt t="45779" x="9496425" y="5414963"/>
          <p14:tracePt t="45788" x="9496425" y="5407025"/>
          <p14:tracePt t="45809" x="9488488" y="5399088"/>
          <p14:tracePt t="45814" x="9480550" y="5389563"/>
          <p14:tracePt t="45822" x="9480550" y="5381625"/>
          <p14:tracePt t="45828" x="9463088" y="5373688"/>
          <p14:tracePt t="45835" x="9455150" y="5357813"/>
          <p14:tracePt t="45843" x="9447213" y="5340350"/>
          <p14:tracePt t="45850" x="9437688" y="5340350"/>
          <p14:tracePt t="45857" x="9437688" y="5324475"/>
          <p14:tracePt t="45862" x="9429750" y="5307013"/>
          <p14:tracePt t="45870" x="9421813" y="5307013"/>
          <p14:tracePt t="45877" x="9413875" y="5291138"/>
          <p14:tracePt t="45884" x="9405938" y="5273675"/>
          <p14:tracePt t="45897" x="9396413" y="5257800"/>
          <p14:tracePt t="45905" x="9396413" y="5240338"/>
          <p14:tracePt t="45918" x="9388475" y="5224463"/>
          <p14:tracePt t="45927" x="9388475" y="5216525"/>
          <p14:tracePt t="45932" x="9380538" y="5207000"/>
          <p14:tracePt t="45939" x="9380538" y="5199063"/>
          <p14:tracePt t="45945" x="9380538" y="5191125"/>
          <p14:tracePt t="45967" x="9380538" y="5183188"/>
          <p14:tracePt t="45977" x="9380538" y="5175250"/>
          <p14:tracePt t="45988" x="9380538" y="5165725"/>
          <p14:tracePt t="45994" x="9380538" y="5157788"/>
          <p14:tracePt t="46001" x="9380538" y="5149850"/>
          <p14:tracePt t="46030" x="9388475" y="5141913"/>
          <p14:tracePt t="46036" x="9388475" y="5132388"/>
          <p14:tracePt t="46043" x="9396413" y="5132388"/>
          <p14:tracePt t="46050" x="9396413" y="5124450"/>
          <p14:tracePt t="46057" x="9405938" y="5124450"/>
          <p14:tracePt t="46063" x="9405938" y="5108575"/>
          <p14:tracePt t="46071" x="9413875" y="5108575"/>
          <p14:tracePt t="46078" x="9413875" y="5100638"/>
          <p14:tracePt t="46085" x="9421813" y="5091113"/>
          <p14:tracePt t="46094" x="9429750" y="5091113"/>
          <p14:tracePt t="46105" x="9429750" y="5083175"/>
          <p14:tracePt t="46112" x="9437688" y="5075238"/>
          <p14:tracePt t="46119" x="9455150" y="5067300"/>
          <p14:tracePt t="46133" x="9463088" y="5057775"/>
          <p14:tracePt t="46140" x="9471025" y="5057775"/>
          <p14:tracePt t="46146" x="9480550" y="5049838"/>
          <p14:tracePt t="46154" x="9488488" y="5041900"/>
          <p14:tracePt t="46160" x="9504363" y="5041900"/>
          <p14:tracePt t="46176" x="9521825" y="5033963"/>
          <p14:tracePt t="46182" x="9537700" y="5033963"/>
          <p14:tracePt t="46188" x="9537700" y="5026025"/>
          <p14:tracePt t="46195" x="9555163" y="5026025"/>
          <p14:tracePt t="46202" x="9571038" y="5016500"/>
          <p14:tracePt t="46217" x="9588500" y="5016500"/>
          <p14:tracePt t="46224" x="9596438" y="5016500"/>
          <p14:tracePt t="46230" x="9612313" y="5016500"/>
          <p14:tracePt t="46237" x="9620250" y="5016500"/>
          <p14:tracePt t="46244" x="9629775" y="5016500"/>
          <p14:tracePt t="46251" x="9637713" y="5016500"/>
          <p14:tracePt t="46260" x="9645650" y="5016500"/>
          <p14:tracePt t="46272" x="9653588" y="5016500"/>
          <p14:tracePt t="46278" x="9663113" y="5016500"/>
          <p14:tracePt t="46299" x="9671050" y="5016500"/>
          <p14:tracePt t="46313" x="9678988" y="5016500"/>
          <p14:tracePt t="46368" x="9663113" y="5041900"/>
          <p14:tracePt t="46376" x="9645650" y="5057775"/>
          <p14:tracePt t="46382" x="9596438" y="5100638"/>
          <p14:tracePt t="46390" x="9504363" y="5149850"/>
          <p14:tracePt t="46396" x="9388475" y="5199063"/>
          <p14:tracePt t="46403" x="9247188" y="5224463"/>
          <p14:tracePt t="46411" x="9074150" y="5249863"/>
          <p14:tracePt t="46417" x="8840788" y="5265738"/>
          <p14:tracePt t="46424" x="8583613" y="5265738"/>
          <p14:tracePt t="46431" x="8343900" y="5240338"/>
          <p14:tracePt t="46438" x="8128000" y="5199063"/>
          <p14:tracePt t="46445" x="7920038" y="5124450"/>
          <p14:tracePt t="46451" x="7688263" y="5033963"/>
          <p14:tracePt t="46461" x="7472363" y="4926013"/>
          <p14:tracePt t="46465" x="7199313" y="4792663"/>
          <p14:tracePt t="46473" x="6950075" y="4619625"/>
          <p14:tracePt t="46479" x="6718300" y="4460875"/>
          <p14:tracePt t="46486" x="6518275" y="4303713"/>
          <p14:tracePt t="46493" x="6286500" y="4121150"/>
          <p14:tracePt t="46500" x="6070600" y="3905250"/>
          <p14:tracePt t="46507" x="5897563" y="3714750"/>
          <p14:tracePt t="46514" x="5730875" y="3532188"/>
          <p14:tracePt t="46521" x="5573713" y="3375025"/>
          <p14:tracePt t="46528" x="5448300" y="3225800"/>
          <p14:tracePt t="46535" x="5341938" y="3076575"/>
          <p14:tracePt t="46543" x="5257800" y="2960688"/>
          <p14:tracePt t="46548" x="5200650" y="2860675"/>
          <p14:tracePt t="46555" x="5159375" y="2752725"/>
          <p14:tracePt t="46562" x="5126038" y="2654300"/>
          <p14:tracePt t="46569" x="5100638" y="2570163"/>
          <p14:tracePt t="46578" x="5084763" y="2487613"/>
          <p14:tracePt t="46584" x="5067300" y="2430463"/>
          <p14:tracePt t="46591" x="5051425" y="2363788"/>
          <p14:tracePt t="46597" x="5051425" y="2312988"/>
          <p14:tracePt t="46604" x="5041900" y="2281238"/>
          <p14:tracePt t="46611" x="5041900" y="2255838"/>
          <p14:tracePt t="46618" x="5033963" y="2230438"/>
          <p14:tracePt t="46627" x="5033963" y="2222500"/>
          <p14:tracePt t="46632" x="5033963" y="2206625"/>
          <p14:tracePt t="46638" x="5033963" y="2197100"/>
          <p14:tracePt t="46645" x="5041900" y="2197100"/>
          <p14:tracePt t="46652" x="5051425" y="2181225"/>
          <p14:tracePt t="46660" x="5059363" y="2173288"/>
          <p14:tracePt t="46666" x="5067300" y="2163763"/>
          <p14:tracePt t="46674" x="5067300" y="2155825"/>
          <p14:tracePt t="46680" x="5084763" y="2139950"/>
          <p14:tracePt t="46687" x="5092700" y="2139950"/>
          <p14:tracePt t="46694" x="5100638" y="2122488"/>
          <p14:tracePt t="46701" x="5100638" y="2106613"/>
          <p14:tracePt t="46710" x="5126038" y="2089150"/>
          <p14:tracePt t="46714" x="5141913" y="2047875"/>
          <p14:tracePt t="46722" x="5167313" y="2006600"/>
          <p14:tracePt t="46728" x="5192713" y="1957388"/>
          <p14:tracePt t="46735" x="5224463" y="1882775"/>
          <p14:tracePt t="46744" x="5249863" y="1831975"/>
          <p14:tracePt t="46749" x="5283200" y="1782763"/>
          <p14:tracePt t="46756" x="5316538" y="1749425"/>
          <p14:tracePt t="46762" x="5373688" y="1700213"/>
          <p14:tracePt t="46770" x="5424488" y="1658938"/>
          <p14:tracePt t="46777" x="5499100" y="1617663"/>
          <p14:tracePt t="46784" x="5573713" y="1584325"/>
          <p14:tracePt t="46793" x="5673725" y="1558925"/>
          <p14:tracePt t="46798" x="5764213" y="1550988"/>
          <p14:tracePt t="46805" x="5854700" y="1543050"/>
          <p14:tracePt t="46812" x="5913438" y="1525588"/>
          <p14:tracePt t="46818" x="5962650" y="1525588"/>
          <p14:tracePt t="46827" x="5995988" y="1525588"/>
          <p14:tracePt t="46832" x="6029325" y="1525588"/>
          <p14:tracePt t="46840" x="6054725" y="1525588"/>
          <p14:tracePt t="46853" x="6070600" y="1525588"/>
          <p14:tracePt t="46867" x="6080125" y="1533525"/>
          <p14:tracePt t="46875" x="6088063" y="1533525"/>
          <p14:tracePt t="46888" x="6096000" y="1533525"/>
          <p14:tracePt t="46909" x="6103938" y="1543050"/>
          <p14:tracePt t="46916" x="6111875" y="1543050"/>
          <p14:tracePt t="46936" x="6121400" y="1543050"/>
          <p14:tracePt t="46944" x="6129338" y="1550988"/>
          <p14:tracePt t="46951" x="6137275" y="1550988"/>
          <p14:tracePt t="46957" x="6137275" y="1558925"/>
          <p14:tracePt t="46977" x="6145213" y="1558925"/>
          <p14:tracePt t="46998" x="6154738" y="1558925"/>
          <p14:tracePt t="47027" x="6162675" y="1558925"/>
          <p14:tracePt t="47033" x="6170613" y="1558925"/>
          <p14:tracePt t="47040" x="6178550" y="1558925"/>
          <p14:tracePt t="47047" x="6203950" y="1558925"/>
          <p14:tracePt t="47054" x="6229350" y="1558925"/>
          <p14:tracePt t="47061" x="6270625" y="1558925"/>
          <p14:tracePt t="47067" x="6294438" y="1558925"/>
          <p14:tracePt t="47078" x="6337300" y="1558925"/>
          <p14:tracePt t="47081" x="6369050" y="1558925"/>
          <p14:tracePt t="47088" x="6411913" y="1558925"/>
          <p14:tracePt t="47095" x="6443663" y="1558925"/>
          <p14:tracePt t="47103" x="6486525" y="1558925"/>
          <p14:tracePt t="47110" x="6510338" y="1558925"/>
          <p14:tracePt t="47117" x="6543675" y="1558925"/>
          <p14:tracePt t="47124" x="6569075" y="1566863"/>
          <p14:tracePt t="47129" x="6592888" y="1566863"/>
          <p14:tracePt t="47137" x="6618288" y="1584325"/>
          <p14:tracePt t="47144" x="6643688" y="1592263"/>
          <p14:tracePt t="47151" x="6651625" y="1608138"/>
          <p14:tracePt t="47158" x="6677025" y="1625600"/>
          <p14:tracePt t="47165" x="6700838" y="1641475"/>
          <p14:tracePt t="47171" x="6718300" y="1658938"/>
          <p14:tracePt t="47178" x="6734175" y="1674813"/>
          <p14:tracePt t="47185" x="6751638" y="1700213"/>
          <p14:tracePt t="47194" x="6759575" y="1725613"/>
          <p14:tracePt t="47199" x="6759575" y="1733550"/>
          <p14:tracePt t="47207" x="6767513" y="1757363"/>
          <p14:tracePt t="47213" x="6775450" y="1774825"/>
          <p14:tracePt t="47221" x="6775450" y="1790700"/>
          <p14:tracePt t="47228" x="6775450" y="1808163"/>
          <p14:tracePt t="47234" x="6775450" y="1831975"/>
          <p14:tracePt t="47243" x="6767513" y="1857375"/>
          <p14:tracePt t="47248" x="6759575" y="1874838"/>
          <p14:tracePt t="47254" x="6751638" y="1890713"/>
          <p14:tracePt t="47261" x="6718300" y="1916113"/>
          <p14:tracePt t="47268" x="6677025" y="1931988"/>
          <p14:tracePt t="47276" x="6643688" y="1949450"/>
          <p14:tracePt t="47283" x="6602413" y="1973263"/>
          <p14:tracePt t="47290" x="6535738" y="1990725"/>
          <p14:tracePt t="47296" x="6469063" y="1998663"/>
          <p14:tracePt t="47303" x="6411913" y="2006600"/>
          <p14:tracePt t="47311" x="6337300" y="2024063"/>
          <p14:tracePt t="47317" x="6270625" y="2024063"/>
          <p14:tracePt t="47325" x="6196013" y="2014538"/>
          <p14:tracePt t="47331" x="6137275" y="2006600"/>
          <p14:tracePt t="47337" x="6103938" y="1990725"/>
          <p14:tracePt t="47345" x="6070600" y="1981200"/>
          <p14:tracePt t="47352" x="6046788" y="1973263"/>
          <p14:tracePt t="47360" x="6029325" y="1965325"/>
          <p14:tracePt t="47366" x="6021388" y="1965325"/>
          <p14:tracePt t="47373" x="6005513" y="1957388"/>
          <p14:tracePt t="47379" x="6005513" y="1949450"/>
          <p14:tracePt t="47387" x="5988050" y="1939925"/>
          <p14:tracePt t="47395" x="5972175" y="1931988"/>
          <p14:tracePt t="47400" x="5972175" y="1916113"/>
          <p14:tracePt t="47410" x="5954713" y="1890713"/>
          <p14:tracePt t="47413" x="5938838" y="1874838"/>
          <p14:tracePt t="47421" x="5930900" y="1865313"/>
          <p14:tracePt t="47427" x="5913438" y="1849438"/>
          <p14:tracePt t="47435" x="5905500" y="1831975"/>
          <p14:tracePt t="47443" x="5905500" y="1824038"/>
          <p14:tracePt t="47448" x="5888038" y="1816100"/>
          <p14:tracePt t="47456" x="5880100" y="1800225"/>
          <p14:tracePt t="47462" x="5864225" y="1790700"/>
          <p14:tracePt t="47469" x="5854700" y="1774825"/>
          <p14:tracePt t="47483" x="5846763" y="1766888"/>
          <p14:tracePt t="47490" x="5838825" y="1757363"/>
          <p14:tracePt t="47504" x="5838825" y="1749425"/>
          <p14:tracePt t="47511" x="5830888" y="1741488"/>
          <p14:tracePt t="47528" x="5822950" y="1733550"/>
          <p14:tracePt t="47531" x="5822950" y="1725613"/>
          <p14:tracePt t="47538" x="5822950" y="1708150"/>
          <p14:tracePt t="47545" x="5822950" y="1700213"/>
          <p14:tracePt t="47553" x="5822950" y="1682750"/>
          <p14:tracePt t="47561" x="5822950" y="1674813"/>
          <p14:tracePt t="47567" x="5830888" y="1651000"/>
          <p14:tracePt t="47573" x="5838825" y="1641475"/>
          <p14:tracePt t="47580" x="5838825" y="1625600"/>
          <p14:tracePt t="47594" x="5838825" y="1617663"/>
          <p14:tracePt t="47601" x="5846763" y="1617663"/>
          <p14:tracePt t="47608" x="5846763" y="1608138"/>
          <p14:tracePt t="47614" x="5854700" y="1608138"/>
          <p14:tracePt t="47636" x="5854700" y="1600200"/>
          <p14:tracePt t="47644" x="5864225" y="1600200"/>
          <p14:tracePt t="47650" x="5872163" y="1600200"/>
          <p14:tracePt t="47663" x="5880100" y="1600200"/>
          <p14:tracePt t="47670" x="5888038" y="1600200"/>
          <p14:tracePt t="47678" x="5897563" y="1600200"/>
          <p14:tracePt t="47684" x="5905500" y="1600200"/>
          <p14:tracePt t="47698" x="5913438" y="1600200"/>
          <p14:tracePt t="47706" x="5921375" y="1600200"/>
          <p14:tracePt t="47719" x="5938838" y="1600200"/>
          <p14:tracePt t="47728" x="5946775" y="1600200"/>
          <p14:tracePt t="47740" x="5954713" y="1600200"/>
          <p14:tracePt t="47746" x="5972175" y="1608138"/>
          <p14:tracePt t="47761" x="5980113" y="1608138"/>
          <p14:tracePt t="47767" x="5988050" y="1617663"/>
          <p14:tracePt t="47774" x="5995988" y="1625600"/>
          <p14:tracePt t="47780" x="6005513" y="1625600"/>
          <p14:tracePt t="47788" x="6013450" y="1633538"/>
          <p14:tracePt t="47795" x="6021388" y="1641475"/>
          <p14:tracePt t="47810" x="6029325" y="1651000"/>
          <p14:tracePt t="47816" x="6037263" y="1658938"/>
          <p14:tracePt t="47823" x="6037263" y="1666875"/>
          <p14:tracePt t="47829" x="6046788" y="1674813"/>
          <p14:tracePt t="47837" x="6046788" y="1700213"/>
          <p14:tracePt t="47844" x="6046788" y="1725613"/>
          <p14:tracePt t="47851" x="6046788" y="1766888"/>
          <p14:tracePt t="47858" x="6046788" y="1800225"/>
          <p14:tracePt t="47864" x="6037263" y="1824038"/>
          <p14:tracePt t="47871" x="6013450" y="1874838"/>
          <p14:tracePt t="47878" x="5995988" y="1906588"/>
          <p14:tracePt t="47885" x="5980113" y="1931988"/>
          <p14:tracePt t="47895" x="5962650" y="1957388"/>
          <p14:tracePt t="47898" x="5938838" y="1965325"/>
          <p14:tracePt t="47905" x="5913438" y="1981200"/>
          <p14:tracePt t="47912" x="5880100" y="1990725"/>
          <p14:tracePt t="47919" x="5872163" y="1990725"/>
          <p14:tracePt t="47929" x="5838825" y="1990725"/>
          <p14:tracePt t="47933" x="5822950" y="1990725"/>
          <p14:tracePt t="47940" x="5797550" y="1981200"/>
          <p14:tracePt t="47947" x="5789613" y="1973263"/>
          <p14:tracePt t="47954" x="5764213" y="1949450"/>
          <p14:tracePt t="47962" x="5756275" y="1924050"/>
          <p14:tracePt t="47968" x="5748338" y="1916113"/>
          <p14:tracePt t="47977" x="5738813" y="1890713"/>
          <p14:tracePt t="47981" x="5738813" y="1865313"/>
          <p14:tracePt t="47988" x="5730875" y="1849438"/>
          <p14:tracePt t="47996" x="5730875" y="1841500"/>
          <p14:tracePt t="48003" x="5730875" y="1824038"/>
          <p14:tracePt t="48011" x="5730875" y="1816100"/>
          <p14:tracePt t="48016" x="5738813" y="1800225"/>
          <p14:tracePt t="48023" x="5748338" y="1774825"/>
          <p14:tracePt t="48030" x="5756275" y="1749425"/>
          <p14:tracePt t="48037" x="5780088" y="1733550"/>
          <p14:tracePt t="48044" x="5797550" y="1716088"/>
          <p14:tracePt t="48051" x="5813425" y="1700213"/>
          <p14:tracePt t="48058" x="5838825" y="1682750"/>
          <p14:tracePt t="48065" x="5864225" y="1666875"/>
          <p14:tracePt t="48072" x="5888038" y="1651000"/>
          <p14:tracePt t="48080" x="5921375" y="1641475"/>
          <p14:tracePt t="48086" x="5946775" y="1633538"/>
          <p14:tracePt t="48094" x="5972175" y="1625600"/>
          <p14:tracePt t="48100" x="6005513" y="1625600"/>
          <p14:tracePt t="48106" x="6029325" y="1625600"/>
          <p14:tracePt t="48113" x="6046788" y="1625600"/>
          <p14:tracePt t="48120" x="6070600" y="1625600"/>
          <p14:tracePt t="48128" x="6096000" y="1625600"/>
          <p14:tracePt t="48134" x="6103938" y="1625600"/>
          <p14:tracePt t="48141" x="6111875" y="1625600"/>
          <p14:tracePt t="48147" x="6121400" y="1625600"/>
          <p14:tracePt t="48155" x="6129338" y="1625600"/>
          <p14:tracePt t="48168" x="6137275" y="1625600"/>
          <p14:tracePt t="48178" x="6145213" y="1633538"/>
          <p14:tracePt t="48190" x="6162675" y="1633538"/>
          <p14:tracePt t="48196" x="6170613" y="1633538"/>
          <p14:tracePt t="48203" x="6170613" y="1641475"/>
          <p14:tracePt t="48212" x="6178550" y="1651000"/>
          <p14:tracePt t="48217" x="6186488" y="1651000"/>
          <p14:tracePt t="48224" x="6186488" y="1658938"/>
          <p14:tracePt t="48231" x="6196013" y="1658938"/>
          <p14:tracePt t="48237" x="6203950" y="1666875"/>
          <p14:tracePt t="48245" x="6203950" y="1674813"/>
          <p14:tracePt t="48252" x="6211888" y="1674813"/>
          <p14:tracePt t="48261" x="6211888" y="1682750"/>
          <p14:tracePt t="48266" x="6219825" y="1682750"/>
          <p14:tracePt t="48273" x="6229350" y="1692275"/>
          <p14:tracePt t="48279" x="6229350" y="1700213"/>
          <p14:tracePt t="48294" x="6229350" y="1708150"/>
          <p14:tracePt t="48300" x="6229350" y="1716088"/>
          <p14:tracePt t="48314" x="6229350" y="1733550"/>
          <p14:tracePt t="48321" x="6229350" y="1749425"/>
          <p14:tracePt t="48328" x="6229350" y="1757363"/>
          <p14:tracePt t="48335" x="6229350" y="1774825"/>
          <p14:tracePt t="48344" x="6219825" y="1790700"/>
          <p14:tracePt t="48348" x="6211888" y="1808163"/>
          <p14:tracePt t="48355" x="6186488" y="1831975"/>
          <p14:tracePt t="48362" x="6162675" y="1874838"/>
          <p14:tracePt t="48369" x="6121400" y="1898650"/>
          <p14:tracePt t="48377" x="6080125" y="1916113"/>
          <p14:tracePt t="48383" x="6046788" y="1931988"/>
          <p14:tracePt t="48390" x="5995988" y="1939925"/>
          <p14:tracePt t="48397" x="5962650" y="1949450"/>
          <p14:tracePt t="48404" x="5946775" y="1949450"/>
          <p14:tracePt t="48412" x="5921375" y="1949450"/>
          <p14:tracePt t="48426" x="5905500" y="1939925"/>
          <p14:tracePt t="48428" x="5897563" y="1939925"/>
          <p14:tracePt t="48432" x="5880100" y="1931988"/>
          <p14:tracePt t="48439" x="5872163" y="1924050"/>
          <p14:tracePt t="48453" x="5864225" y="1916113"/>
          <p14:tracePt t="48467" x="5864225" y="1906588"/>
          <p14:tracePt t="48480" x="5864225" y="1898650"/>
          <p14:tracePt t="48487" x="5854700" y="1898650"/>
          <p14:tracePt t="48495" x="5854700" y="1890713"/>
          <p14:tracePt t="48501" x="5846763" y="1890713"/>
          <p14:tracePt t="48508" x="5846763" y="1882775"/>
          <p14:tracePt t="48521" x="5846763" y="1874838"/>
          <p14:tracePt t="48550" x="5846763" y="1865313"/>
          <p14:tracePt t="48557" x="5846763" y="1849438"/>
          <p14:tracePt t="48563" x="5846763" y="1841500"/>
          <p14:tracePt t="48570" x="5854700" y="1816100"/>
          <p14:tracePt t="48578" x="5864225" y="1800225"/>
          <p14:tracePt t="48584" x="5872163" y="1774825"/>
          <p14:tracePt t="48591" x="5888038" y="1757363"/>
          <p14:tracePt t="48598" x="5897563" y="1741488"/>
          <p14:tracePt t="48605" x="5905500" y="1733550"/>
          <p14:tracePt t="48613" x="5913438" y="1725613"/>
          <p14:tracePt t="48628" x="5921375" y="1716088"/>
          <p14:tracePt t="48640" x="5921375" y="1708150"/>
          <p14:tracePt t="48653" x="5921375" y="1700213"/>
          <p14:tracePt t="48661" x="5930900" y="1700213"/>
          <p14:tracePt t="48674" x="5938838" y="1700213"/>
          <p14:tracePt t="49443" x="6029325" y="1692275"/>
          <p14:tracePt t="49451" x="6154738" y="1682750"/>
          <p14:tracePt t="49457" x="6278563" y="1674813"/>
          <p14:tracePt t="49464" x="6402388" y="1674813"/>
          <p14:tracePt t="49470" x="6535738" y="1674813"/>
          <p14:tracePt t="49477" x="6659563" y="1674813"/>
          <p14:tracePt t="49484" x="6784975" y="1674813"/>
          <p14:tracePt t="49491" x="6883400" y="1674813"/>
          <p14:tracePt t="49498" x="6975475" y="1674813"/>
          <p14:tracePt t="49504" x="7073900" y="1674813"/>
          <p14:tracePt t="49512" x="7173913" y="1674813"/>
          <p14:tracePt t="49518" x="7281863" y="1674813"/>
          <p14:tracePt t="49526" x="7364413" y="1700213"/>
          <p14:tracePt t="49535" x="7464425" y="1700213"/>
          <p14:tracePt t="49540" x="7546975" y="1716088"/>
          <p14:tracePt t="49547" x="7662863" y="1749425"/>
          <p14:tracePt t="49553" x="7780338" y="1808163"/>
          <p14:tracePt t="49560" x="7896225" y="1865313"/>
          <p14:tracePt t="49567" x="8027988" y="1939925"/>
          <p14:tracePt t="49574" x="8169275" y="2032000"/>
          <p14:tracePt t="49582" x="8285163" y="2098675"/>
          <p14:tracePt t="49588" x="8385175" y="2163763"/>
          <p14:tracePt t="49596" x="8485188" y="2222500"/>
          <p14:tracePt t="49603" x="8567738" y="2305050"/>
          <p14:tracePt t="49609" x="8642350" y="2387600"/>
          <p14:tracePt t="49617" x="8709025" y="2479675"/>
          <p14:tracePt t="49623" x="8766175" y="2570163"/>
          <p14:tracePt t="49631" x="8840788" y="2644775"/>
          <p14:tracePt t="49636" x="8899525" y="2728913"/>
          <p14:tracePt t="49644" x="8956675" y="2811463"/>
          <p14:tracePt t="49651" x="9023350" y="2927350"/>
          <p14:tracePt t="49657" x="9074150" y="3043238"/>
          <p14:tracePt t="49665" x="9123363" y="3143250"/>
          <p14:tracePt t="49671" x="9156700" y="3233738"/>
          <p14:tracePt t="49678" x="9205913" y="3325813"/>
          <p14:tracePt t="49686" x="9247188" y="3408363"/>
          <p14:tracePt t="49692" x="9280525" y="3482975"/>
          <p14:tracePt t="49700" x="9313863" y="3573463"/>
          <p14:tracePt t="49706" x="9331325" y="3632200"/>
          <p14:tracePt t="49713" x="9339263" y="3690938"/>
          <p14:tracePt t="49720" x="9347200" y="3732213"/>
          <p14:tracePt t="49726" x="9355138" y="3765550"/>
          <p14:tracePt t="49734" x="9363075" y="3789363"/>
          <p14:tracePt t="49741" x="9363075" y="3814763"/>
          <p14:tracePt t="49754" x="9363075" y="3830638"/>
          <p14:tracePt t="49761" x="9363075" y="3848100"/>
          <p14:tracePt t="49768" x="9347200" y="3848100"/>
          <p14:tracePt t="49775" x="9321800" y="3863975"/>
          <p14:tracePt t="49784" x="9280525" y="3881438"/>
          <p14:tracePt t="49789" x="9205913" y="3897313"/>
          <p14:tracePt t="49796" x="9123363" y="3905250"/>
          <p14:tracePt t="49802" x="9015413" y="3905250"/>
          <p14:tracePt t="49810" x="8891588" y="3905250"/>
          <p14:tracePt t="49818" x="8775700" y="3905250"/>
          <p14:tracePt t="49823" x="8675688" y="3881438"/>
          <p14:tracePt t="49830" x="8593138" y="3856038"/>
          <p14:tracePt t="49837" x="8509000" y="3840163"/>
          <p14:tracePt t="49844" x="8418513" y="3814763"/>
          <p14:tracePt t="49850" x="8343900" y="3781425"/>
          <p14:tracePt t="49858" x="8269288" y="3748088"/>
          <p14:tracePt t="49864" x="8228013" y="3722688"/>
          <p14:tracePt t="49872" x="8161338" y="3681413"/>
          <p14:tracePt t="49878" x="8102600" y="3640138"/>
          <p14:tracePt t="49885" x="8020050" y="3573463"/>
          <p14:tracePt t="49893" x="7945438" y="3498850"/>
          <p14:tracePt t="49901" x="7854950" y="3416300"/>
          <p14:tracePt t="49906" x="7762875" y="3333750"/>
          <p14:tracePt t="49913" x="7654925" y="3217863"/>
          <p14:tracePt t="49921" x="7572375" y="3109913"/>
          <p14:tracePt t="49926" x="7489825" y="3009900"/>
          <p14:tracePt t="49934" x="7423150" y="2901950"/>
          <p14:tracePt t="49940" x="7356475" y="2811463"/>
          <p14:tracePt t="49947" x="7299325" y="2728913"/>
          <p14:tracePt t="49954" x="7256463" y="2654300"/>
          <p14:tracePt t="49961" x="7215188" y="2579688"/>
          <p14:tracePt t="49968" x="7173913" y="2513013"/>
          <p14:tracePt t="49975" x="7140575" y="2454275"/>
          <p14:tracePt t="49983" x="7107238" y="2387600"/>
          <p14:tracePt t="49989" x="7091363" y="2346325"/>
          <p14:tracePt t="49996" x="7065963" y="2297113"/>
          <p14:tracePt t="50003" x="7042150" y="2247900"/>
          <p14:tracePt t="50009" x="7016750" y="2189163"/>
          <p14:tracePt t="50017" x="6983413" y="2139950"/>
          <p14:tracePt t="50024" x="6967538" y="2081213"/>
          <p14:tracePt t="50030" x="6934200" y="2032000"/>
          <p14:tracePt t="50037" x="6916738" y="1973263"/>
          <p14:tracePt t="50052" x="6875463" y="1865313"/>
          <p14:tracePt t="50058" x="6875463" y="1831975"/>
          <p14:tracePt t="50066" x="6867525" y="1808163"/>
          <p14:tracePt t="50072" x="6859588" y="1790700"/>
          <p14:tracePt t="50079" x="6859588" y="1774825"/>
          <p14:tracePt t="50086" x="6859588" y="1766888"/>
          <p14:tracePt t="50093" x="6850063" y="1757363"/>
          <p14:tracePt t="50100" x="6842125" y="1741488"/>
          <p14:tracePt t="50107" x="6834188" y="1725613"/>
          <p14:tracePt t="50113" x="6818313" y="1716088"/>
          <p14:tracePt t="50120" x="6808788" y="1708150"/>
          <p14:tracePt t="50127" x="6792913" y="1700213"/>
          <p14:tracePt t="50134" x="6767513" y="1682750"/>
          <p14:tracePt t="50141" x="6743700" y="1658938"/>
          <p14:tracePt t="50148" x="6710363" y="1617663"/>
          <p14:tracePt t="50155" x="6677025" y="1584325"/>
          <p14:tracePt t="50162" x="6651625" y="1533525"/>
          <p14:tracePt t="50169" x="6635750" y="1492250"/>
          <p14:tracePt t="50176" x="6602413" y="1450975"/>
          <p14:tracePt t="50183" x="6577013" y="1417638"/>
          <p14:tracePt t="50190" x="6561138" y="1384300"/>
          <p14:tracePt t="50196" x="6551613" y="1360488"/>
          <p14:tracePt t="50203" x="6535738" y="1335088"/>
          <p14:tracePt t="50210" x="6527800" y="1319213"/>
          <p14:tracePt t="50217" x="6527800" y="1309688"/>
          <p14:tracePt t="50224" x="6518275" y="1293813"/>
          <p14:tracePt t="50231" x="6502400" y="1276350"/>
          <p14:tracePt t="50238" x="6494463" y="1276350"/>
          <p14:tracePt t="50245" x="6494463" y="1268413"/>
          <p14:tracePt t="50252" x="6494463" y="1260475"/>
          <p14:tracePt t="50259" x="6486525" y="1252538"/>
          <p14:tracePt t="50273" x="6477000" y="1252538"/>
          <p14:tracePt t="50280" x="6469063" y="1252538"/>
          <p14:tracePt t="50287" x="6469063" y="1244600"/>
          <p14:tracePt t="50300" x="6453188" y="1235075"/>
          <p14:tracePt t="50308" x="6443663" y="1235075"/>
          <p14:tracePt t="50315" x="6435725" y="1227138"/>
          <p14:tracePt t="50321" x="6411913" y="1227138"/>
          <p14:tracePt t="50328" x="6394450" y="1227138"/>
          <p14:tracePt t="50335" x="6369050" y="1227138"/>
          <p14:tracePt t="50342" x="6345238" y="1227138"/>
          <p14:tracePt t="50350" x="6311900" y="1219200"/>
          <p14:tracePt t="50356" x="6294438" y="1219200"/>
          <p14:tracePt t="50363" x="6253163" y="1219200"/>
          <p14:tracePt t="50370" x="6219825" y="1219200"/>
          <p14:tracePt t="50376" x="6186488" y="1219200"/>
          <p14:tracePt t="50385" x="6154738" y="1219200"/>
          <p14:tracePt t="50391" x="6137275" y="1219200"/>
          <p14:tracePt t="50400" x="6111875" y="1219200"/>
          <p14:tracePt t="50404" x="6088063" y="1219200"/>
          <p14:tracePt t="50412" x="6070600" y="1219200"/>
          <p14:tracePt t="50418" x="6046788" y="1219200"/>
          <p14:tracePt t="50425" x="6021388" y="1219200"/>
          <p14:tracePt t="50433" x="6005513" y="1219200"/>
          <p14:tracePt t="50439" x="5980113" y="1219200"/>
          <p14:tracePt t="50446" x="5954713" y="1219200"/>
          <p14:tracePt t="50453" x="5938838" y="1219200"/>
          <p14:tracePt t="50460" x="5913438" y="1219200"/>
          <p14:tracePt t="50467" x="5888038" y="1219200"/>
          <p14:tracePt t="50473" x="5872163" y="1219200"/>
          <p14:tracePt t="50480" x="5846763" y="1219200"/>
          <p14:tracePt t="50487" x="5813425" y="1219200"/>
          <p14:tracePt t="50494" x="5789613" y="1219200"/>
          <p14:tracePt t="50501" x="5772150" y="1227138"/>
          <p14:tracePt t="50508" x="5748338" y="1227138"/>
          <p14:tracePt t="50517" x="5722938" y="1227138"/>
          <p14:tracePt t="50522" x="5705475" y="1235075"/>
          <p14:tracePt t="50529" x="5689600" y="1235075"/>
          <p14:tracePt t="50536" x="5664200" y="1235075"/>
          <p14:tracePt t="50543" x="5648325" y="1235075"/>
          <p14:tracePt t="50550" x="5622925" y="1244600"/>
          <p14:tracePt t="50557" x="5607050" y="1244600"/>
          <p14:tracePt t="50563" x="5599113" y="1244600"/>
          <p14:tracePt t="50570" x="5573713" y="1252538"/>
          <p14:tracePt t="50577" x="5556250" y="1252538"/>
          <p14:tracePt t="50584" x="5548313" y="1260475"/>
          <p14:tracePt t="50591" x="5532438" y="1268413"/>
          <p14:tracePt t="50598" x="5514975" y="1276350"/>
          <p14:tracePt t="50605" x="5507038" y="1276350"/>
          <p14:tracePt t="50612" x="5499100" y="1276350"/>
          <p14:tracePt t="50619" x="5491163" y="1276350"/>
          <p14:tracePt t="50633" x="5491163" y="1285875"/>
          <p14:tracePt t="50640" x="5481638" y="1285875"/>
          <p14:tracePt t="50647" x="5473700" y="1285875"/>
          <p14:tracePt t="50667" x="5465763" y="1285875"/>
          <p14:tracePt t="50695" x="5457825" y="1285875"/>
          <p14:tracePt t="50813" x="5465763" y="1285875"/>
          <p14:tracePt t="50827" x="5473700" y="1285875"/>
          <p14:tracePt t="50833" x="5481638" y="1285875"/>
          <p14:tracePt t="50847" x="5491163" y="1285875"/>
          <p14:tracePt t="50854" x="5499100" y="1285875"/>
          <p14:tracePt t="50862" x="5507038" y="1276350"/>
          <p14:tracePt t="50868" x="5524500" y="1268413"/>
          <p14:tracePt t="50875" x="5532438" y="1268413"/>
          <p14:tracePt t="50884" x="5556250" y="1260475"/>
          <p14:tracePt t="50889" x="5573713" y="1260475"/>
          <p14:tracePt t="50896" x="5581650" y="1260475"/>
          <p14:tracePt t="50903" x="5599113" y="1252538"/>
          <p14:tracePt t="50910" x="5614988" y="1252538"/>
          <p14:tracePt t="50924" x="5630863" y="1252538"/>
          <p14:tracePt t="50931" x="5648325" y="1244600"/>
          <p14:tracePt t="50938" x="5656263" y="1244600"/>
          <p14:tracePt t="50944" x="5673725" y="1244600"/>
          <p14:tracePt t="50951" x="5681663" y="1235075"/>
          <p14:tracePt t="50960" x="5705475" y="1235075"/>
          <p14:tracePt t="50970" x="5730875" y="1235075"/>
          <p14:tracePt t="50972" x="5764213" y="1227138"/>
          <p14:tracePt t="50979" x="5789613" y="1227138"/>
          <p14:tracePt t="50986" x="5813425" y="1227138"/>
          <p14:tracePt t="50993" x="5838825" y="1227138"/>
          <p14:tracePt t="51000" x="5846763" y="1227138"/>
          <p14:tracePt t="51007" x="5864225" y="1227138"/>
          <p14:tracePt t="51014" x="5872163" y="1227138"/>
          <p14:tracePt t="51021" x="5888038" y="1227138"/>
          <p14:tracePt t="51027" x="5897563" y="1227138"/>
          <p14:tracePt t="51034" x="5905500" y="1227138"/>
          <p14:tracePt t="51042" x="5921375" y="1227138"/>
          <p14:tracePt t="51049" x="5938838" y="1227138"/>
          <p14:tracePt t="51055" x="5946775" y="1227138"/>
          <p14:tracePt t="51062" x="5962650" y="1227138"/>
          <p14:tracePt t="51069" x="5980113" y="1227138"/>
          <p14:tracePt t="51076" x="6013450" y="1227138"/>
          <p14:tracePt t="51084" x="6054725" y="1227138"/>
          <p14:tracePt t="51090" x="6096000" y="1227138"/>
          <p14:tracePt t="51097" x="6137275" y="1227138"/>
          <p14:tracePt t="51104" x="6186488" y="1227138"/>
          <p14:tracePt t="51111" x="6203950" y="1227138"/>
          <p14:tracePt t="51117" x="6229350" y="1227138"/>
          <p14:tracePt t="51125" x="6245225" y="1227138"/>
          <p14:tracePt t="51131" x="6253163" y="1227138"/>
          <p14:tracePt t="51138" x="6261100" y="1227138"/>
          <p14:tracePt t="51145" x="6270625" y="1227138"/>
          <p14:tracePt t="51159" x="6278563" y="1227138"/>
          <p14:tracePt t="51180" x="6286500" y="1227138"/>
          <p14:tracePt t="51194" x="6294438" y="1227138"/>
          <p14:tracePt t="51201" x="6303963" y="1227138"/>
          <p14:tracePt t="51208" x="6311900" y="1227138"/>
          <p14:tracePt t="51229" x="6319838" y="1227138"/>
          <p14:tracePt t="51242" x="6327775" y="1227138"/>
          <p14:tracePt t="51277" x="6337300" y="1227138"/>
          <p14:tracePt t="51498" x="6345238" y="1227138"/>
          <p14:tracePt t="51533" x="6337300" y="1227138"/>
          <p14:tracePt t="52316" x="6427788" y="1227138"/>
          <p14:tracePt t="52323" x="6569075" y="1252538"/>
          <p14:tracePt t="52330" x="6743700" y="1276350"/>
          <p14:tracePt t="52337" x="6916738" y="1327150"/>
          <p14:tracePt t="52344" x="7116763" y="1384300"/>
          <p14:tracePt t="52351" x="7299325" y="1468438"/>
          <p14:tracePt t="52358" x="7505700" y="1558925"/>
          <p14:tracePt t="52367" x="7688263" y="1625600"/>
          <p14:tracePt t="52371" x="7886700" y="1700213"/>
          <p14:tracePt t="52378" x="8053388" y="1800225"/>
          <p14:tracePt t="52385" x="8243888" y="1898650"/>
          <p14:tracePt t="52392" x="8501063" y="2065338"/>
          <p14:tracePt t="52400" x="8724900" y="2214563"/>
          <p14:tracePt t="52406" x="8932863" y="2387600"/>
          <p14:tracePt t="52416" x="9139238" y="2562225"/>
          <p14:tracePt t="52420" x="9355138" y="2760663"/>
          <p14:tracePt t="52427" x="9529763" y="2968625"/>
          <p14:tracePt t="52434" x="9728200" y="3184525"/>
          <p14:tracePt t="52441" x="9902825" y="3390900"/>
          <p14:tracePt t="52449" x="10059988" y="3590925"/>
          <p14:tracePt t="52455" x="10201275" y="3814763"/>
          <p14:tracePt t="52461" x="10325100" y="4013200"/>
          <p14:tracePt t="52468" x="10442575" y="4203700"/>
          <p14:tracePt t="52475" x="10566400" y="4427538"/>
          <p14:tracePt t="52482" x="10690225" y="4619625"/>
          <p14:tracePt t="52489" x="10764838" y="4776788"/>
          <p14:tracePt t="52496" x="10839450" y="4918075"/>
          <p14:tracePt t="52503" x="10898188" y="5041900"/>
          <p14:tracePt t="52510" x="10931525" y="5157788"/>
          <p14:tracePt t="52516" x="10956925" y="5265738"/>
          <p14:tracePt t="52524" x="10988675" y="5332413"/>
          <p14:tracePt t="52531" x="11006138" y="5389563"/>
          <p14:tracePt t="52537" x="11014075" y="5432425"/>
          <p14:tracePt t="52547" x="11022013" y="5481638"/>
          <p14:tracePt t="52551" x="11031538" y="5522913"/>
          <p14:tracePt t="52558" x="11039475" y="5556250"/>
          <p14:tracePt t="52566" x="11047413" y="5589588"/>
          <p14:tracePt t="52573" x="11047413" y="5622925"/>
          <p14:tracePt t="52579" x="11047413" y="5646738"/>
          <p14:tracePt t="52586" x="11047413" y="5680075"/>
          <p14:tracePt t="52593" x="11039475" y="5705475"/>
          <p14:tracePt t="52600" x="11039475" y="5730875"/>
          <p14:tracePt t="52607" x="11031538" y="5738813"/>
          <p14:tracePt t="52614" x="11031538" y="5762625"/>
          <p14:tracePt t="52621" x="11022013" y="5780088"/>
          <p14:tracePt t="52627" x="11014075" y="5805488"/>
          <p14:tracePt t="52634" x="11006138" y="5813425"/>
          <p14:tracePt t="52646" x="10998200" y="5837238"/>
          <p14:tracePt t="52649" x="10988675" y="5854700"/>
          <p14:tracePt t="52655" x="10980738" y="5870575"/>
          <p14:tracePt t="52662" x="10972800" y="5880100"/>
          <p14:tracePt t="52669" x="10972800" y="5895975"/>
          <p14:tracePt t="52676" x="10956925" y="5903913"/>
          <p14:tracePt t="52683" x="10939463" y="5911850"/>
          <p14:tracePt t="52690" x="10923588" y="5929313"/>
          <p14:tracePt t="52697" x="10914063" y="5937250"/>
          <p14:tracePt t="52703" x="10890250" y="5954713"/>
          <p14:tracePt t="52710" x="10872788" y="5954713"/>
          <p14:tracePt t="52717" x="10856913" y="5962650"/>
          <p14:tracePt t="52724" x="10831513" y="5970588"/>
          <p14:tracePt t="52733" x="10807700" y="5978525"/>
          <p14:tracePt t="52738" x="10782300" y="5978525"/>
          <p14:tracePt t="52745" x="10764838" y="5978525"/>
          <p14:tracePt t="52752" x="10731500" y="5988050"/>
          <p14:tracePt t="52759" x="10707688" y="5988050"/>
          <p14:tracePt t="52766" x="10682288" y="5988050"/>
          <p14:tracePt t="52773" x="10656888" y="5988050"/>
          <p14:tracePt t="52780" x="10633075" y="5988050"/>
          <p14:tracePt t="52787" x="10599738" y="5988050"/>
          <p14:tracePt t="52794" x="10582275" y="5988050"/>
          <p14:tracePt t="52800" x="10550525" y="5988050"/>
          <p14:tracePt t="52807" x="10517188" y="5988050"/>
          <p14:tracePt t="52816" x="10475913" y="5988050"/>
          <p14:tracePt t="52821" x="10442575" y="5988050"/>
          <p14:tracePt t="52828" x="10401300" y="5970588"/>
          <p14:tracePt t="52835" x="10367963" y="5970588"/>
          <p14:tracePt t="52842" x="10342563" y="5962650"/>
          <p14:tracePt t="52850" x="10309225" y="5954713"/>
          <p14:tracePt t="52856" x="10275888" y="5945188"/>
          <p14:tracePt t="52863" x="10242550" y="5945188"/>
          <p14:tracePt t="52870" x="10218738" y="5937250"/>
          <p14:tracePt t="52877" x="10185400" y="5929313"/>
          <p14:tracePt t="52884" x="10160000" y="5929313"/>
          <p14:tracePt t="52891" x="10134600" y="5921375"/>
          <p14:tracePt t="52897" x="10110788" y="5921375"/>
          <p14:tracePt t="52904" x="10093325" y="5911850"/>
          <p14:tracePt t="52911" x="10069513" y="5911850"/>
          <p14:tracePt t="52918" x="10052050" y="5903913"/>
          <p14:tracePt t="52925" x="10036175" y="5903913"/>
          <p14:tracePt t="52932" x="10026650" y="5895975"/>
          <p14:tracePt t="52939" x="10018713" y="5895975"/>
          <p14:tracePt t="52946" x="10010775" y="5895975"/>
          <p14:tracePt t="52960" x="10002838" y="5895975"/>
          <p14:tracePt t="52967" x="9994900" y="5895975"/>
          <p14:tracePt t="52981" x="9977438" y="5895975"/>
          <p14:tracePt t="52987" x="9952038" y="5888038"/>
          <p14:tracePt t="52994" x="9936163" y="5888038"/>
          <p14:tracePt t="53001" x="9902825" y="5888038"/>
          <p14:tracePt t="53008" x="9877425" y="5880100"/>
          <p14:tracePt t="53016" x="9844088" y="5880100"/>
          <p14:tracePt t="53022" x="9828213" y="5870575"/>
          <p14:tracePt t="53029" x="9802813" y="5870575"/>
          <p14:tracePt t="53036" x="9779000" y="5870575"/>
          <p14:tracePt t="53043" x="9761538" y="5862638"/>
          <p14:tracePt t="53050" x="9737725" y="5862638"/>
          <p14:tracePt t="53057" x="9712325" y="5854700"/>
          <p14:tracePt t="53063" x="9704388" y="5854700"/>
          <p14:tracePt t="53071" x="9678988" y="5854700"/>
          <p14:tracePt t="53077" x="9653588" y="5846763"/>
          <p14:tracePt t="53085" x="9629775" y="5837238"/>
          <p14:tracePt t="53091" x="9620250" y="5829300"/>
          <p14:tracePt t="53099" x="9596438" y="5821363"/>
          <p14:tracePt t="53105" x="9578975" y="5821363"/>
          <p14:tracePt t="53119" x="9571038" y="5821363"/>
          <p14:tracePt t="53126" x="9563100" y="5813425"/>
          <p14:tracePt t="53133" x="9555163" y="5813425"/>
          <p14:tracePt t="53140" x="9555163" y="5805488"/>
          <p14:tracePt t="53147" x="9545638" y="5795963"/>
          <p14:tracePt t="53154" x="9537700" y="5795963"/>
          <p14:tracePt t="53161" x="9537700" y="5788025"/>
          <p14:tracePt t="53167" x="9529763" y="5788025"/>
          <p14:tracePt t="53174" x="9521825" y="5780088"/>
          <p14:tracePt t="53182" x="9512300" y="5780088"/>
          <p14:tracePt t="53188" x="9512300" y="5772150"/>
          <p14:tracePt t="53195" x="9504363" y="5762625"/>
          <p14:tracePt t="53202" x="9496425" y="5762625"/>
          <p14:tracePt t="53209" x="9496425" y="5754688"/>
          <p14:tracePt t="53216" x="9496425" y="5746750"/>
          <p14:tracePt t="53223" x="9496425" y="5738813"/>
          <p14:tracePt t="53230" x="9488488" y="5738813"/>
          <p14:tracePt t="53237" x="9480550" y="5721350"/>
          <p14:tracePt t="53244" x="9480550" y="5713413"/>
          <p14:tracePt t="53251" x="9480550" y="5688013"/>
          <p14:tracePt t="53258" x="9480550" y="5656263"/>
          <p14:tracePt t="53266" x="9480550" y="5630863"/>
          <p14:tracePt t="53271" x="9480550" y="5613400"/>
          <p14:tracePt t="53278" x="9480550" y="5589588"/>
          <p14:tracePt t="53285" x="9480550" y="5564188"/>
          <p14:tracePt t="53292" x="9488488" y="5548313"/>
          <p14:tracePt t="53299" x="9496425" y="5530850"/>
          <p14:tracePt t="53306" x="9504363" y="5507038"/>
          <p14:tracePt t="53313" x="9512300" y="5489575"/>
          <p14:tracePt t="53320" x="9512300" y="5473700"/>
          <p14:tracePt t="53327" x="9521825" y="5456238"/>
          <p14:tracePt t="53334" x="9537700" y="5432425"/>
          <p14:tracePt t="53341" x="9555163" y="5414963"/>
          <p14:tracePt t="53348" x="9563100" y="5407025"/>
          <p14:tracePt t="53355" x="9578975" y="5389563"/>
          <p14:tracePt t="53361" x="9588500" y="5373688"/>
          <p14:tracePt t="53368" x="9604375" y="5357813"/>
          <p14:tracePt t="53375" x="9612313" y="5340350"/>
          <p14:tracePt t="53383" x="9629775" y="5324475"/>
          <p14:tracePt t="53389" x="9637713" y="5314950"/>
          <p14:tracePt t="53399" x="9637713" y="5307013"/>
          <p14:tracePt t="53403" x="9645650" y="5299075"/>
          <p14:tracePt t="53410" x="9653588" y="5281613"/>
          <p14:tracePt t="53417" x="9663113" y="5281613"/>
          <p14:tracePt t="53424" x="9663113" y="5273675"/>
          <p14:tracePt t="53431" x="9663113" y="5265738"/>
          <p14:tracePt t="53438" x="9663113" y="5257800"/>
          <p14:tracePt t="53451" x="9671050" y="5249863"/>
          <p14:tracePt t="53466" x="9678988" y="5240338"/>
          <p14:tracePt t="53493" x="9686925" y="5232400"/>
          <p14:tracePt t="53500" x="9694863" y="5232400"/>
          <p14:tracePt t="53507" x="9704388" y="5232400"/>
          <p14:tracePt t="53514" x="9704388" y="5224463"/>
          <p14:tracePt t="53527" x="9712325" y="5224463"/>
          <p14:tracePt t="53534" x="9728200" y="5224463"/>
          <p14:tracePt t="53541" x="9745663" y="5240338"/>
          <p14:tracePt t="53550" x="9769475" y="5257800"/>
          <p14:tracePt t="53555" x="9794875" y="5265738"/>
          <p14:tracePt t="53562" x="9812338" y="5281613"/>
          <p14:tracePt t="53569" x="9828213" y="5307013"/>
          <p14:tracePt t="53576" x="9844088" y="5332413"/>
          <p14:tracePt t="53583" x="9861550" y="5348288"/>
          <p14:tracePt t="53590" x="9877425" y="5365750"/>
          <p14:tracePt t="53597" x="9902825" y="5389563"/>
          <p14:tracePt t="53604" x="9910763" y="5407025"/>
          <p14:tracePt t="53611" x="9918700" y="5422900"/>
          <p14:tracePt t="53618" x="9928225" y="5432425"/>
          <p14:tracePt t="53625" x="9936163" y="5448300"/>
          <p14:tracePt t="53633" x="9944100" y="5473700"/>
          <p14:tracePt t="53638" x="9952038" y="5489575"/>
          <p14:tracePt t="53645" x="9961563" y="5507038"/>
          <p14:tracePt t="53652" x="9961563" y="5522913"/>
          <p14:tracePt t="53659" x="9969500" y="5538788"/>
          <p14:tracePt t="53666" x="9969500" y="5548313"/>
          <p14:tracePt t="53673" x="9969500" y="5564188"/>
          <p14:tracePt t="53680" x="9969500" y="5581650"/>
          <p14:tracePt t="53687" x="9969500" y="5589588"/>
          <p14:tracePt t="53694" x="9961563" y="5605463"/>
          <p14:tracePt t="53701" x="9961563" y="5630863"/>
          <p14:tracePt t="53708" x="9952038" y="5630863"/>
          <p14:tracePt t="53716" x="9944100" y="5646738"/>
          <p14:tracePt t="53722" x="9944100" y="5664200"/>
          <p14:tracePt t="53728" x="9936163" y="5664200"/>
          <p14:tracePt t="53735" x="9928225" y="5680075"/>
          <p14:tracePt t="53742" x="9918700" y="5680075"/>
          <p14:tracePt t="53749" x="9918700" y="5688013"/>
          <p14:tracePt t="53763" x="9910763" y="5688013"/>
          <p14:tracePt t="53770" x="9902825" y="5697538"/>
          <p14:tracePt t="53791" x="9894888" y="5705475"/>
          <p14:tracePt t="53800" x="9886950" y="5705475"/>
          <p14:tracePt t="53805" x="9877425" y="5705475"/>
          <p14:tracePt t="53812" x="9869488" y="5705475"/>
          <p14:tracePt t="53819" x="9861550" y="5705475"/>
          <p14:tracePt t="53826" x="9853613" y="5705475"/>
          <p14:tracePt t="53840" x="9836150" y="5705475"/>
          <p14:tracePt t="53853" x="9828213" y="5697538"/>
          <p14:tracePt t="53860" x="9820275" y="5697538"/>
          <p14:tracePt t="53867" x="9812338" y="5688013"/>
          <p14:tracePt t="53874" x="9802813" y="5680075"/>
          <p14:tracePt t="53881" x="9802813" y="5672138"/>
          <p14:tracePt t="53888" x="9786938" y="5656263"/>
          <p14:tracePt t="53895" x="9779000" y="5638800"/>
          <p14:tracePt t="53902" x="9769475" y="5613400"/>
          <p14:tracePt t="53908" x="9761538" y="5605463"/>
          <p14:tracePt t="53916" x="9761538" y="5581650"/>
          <p14:tracePt t="53922" x="9761538" y="5564188"/>
          <p14:tracePt t="53929" x="9761538" y="5556250"/>
          <p14:tracePt t="53937" x="9761538" y="5538788"/>
          <p14:tracePt t="53943" x="9761538" y="5514975"/>
          <p14:tracePt t="53950" x="9761538" y="5507038"/>
          <p14:tracePt t="53957" x="9761538" y="5489575"/>
          <p14:tracePt t="53964" x="9761538" y="5481638"/>
          <p14:tracePt t="53978" x="9761538" y="5464175"/>
          <p14:tracePt t="54004" x="9761538" y="5456238"/>
          <p14:tracePt t="54005" x="9761538" y="5448300"/>
          <p14:tracePt t="54012" x="9761538" y="5440363"/>
          <p14:tracePt t="54040" x="9761538" y="5432425"/>
          <p14:tracePt t="54054" x="9761538" y="5422900"/>
          <p14:tracePt t="54075" x="9761538" y="5414963"/>
          <p14:tracePt t="54095" x="9761538" y="5407025"/>
          <p14:tracePt t="54103" x="9761538" y="5399088"/>
          <p14:tracePt t="54117" x="9753600" y="5399088"/>
          <p14:tracePt t="54123" x="9753600" y="5389563"/>
          <p14:tracePt t="54130" x="9745663" y="5381625"/>
          <p14:tracePt t="54144" x="9737725" y="5365750"/>
          <p14:tracePt t="54151" x="9720263" y="5348288"/>
          <p14:tracePt t="54158" x="9694863" y="5324475"/>
          <p14:tracePt t="54166" x="9678988" y="5307013"/>
          <p14:tracePt t="54172" x="9663113" y="5291138"/>
          <p14:tracePt t="54178" x="9645650" y="5265738"/>
          <p14:tracePt t="54186" x="9637713" y="5249863"/>
          <p14:tracePt t="54192" x="9629775" y="5240338"/>
          <p14:tracePt t="54200" x="9620250" y="5240338"/>
          <p14:tracePt t="54206" x="9612313" y="5232400"/>
          <p14:tracePt t="54213" x="9612313" y="5224463"/>
          <p14:tracePt t="54220" x="9604375" y="5224463"/>
          <p14:tracePt t="54241" x="9596438" y="5216525"/>
          <p14:tracePt t="54255" x="9596438" y="5207000"/>
          <p14:tracePt t="54275" x="9588500" y="5199063"/>
          <p14:tracePt t="54283" x="9578975" y="5199063"/>
          <p14:tracePt t="54310" x="9578975" y="5191125"/>
          <p14:tracePt t="54317" x="9571038" y="5191125"/>
          <p14:tracePt t="54324" x="9571038" y="5183188"/>
          <p14:tracePt t="54331" x="9563100" y="5183188"/>
          <p14:tracePt t="55626" x="9571038" y="5183188"/>
          <p14:tracePt t="55640" x="9571038" y="5175250"/>
          <p14:tracePt t="55661" x="9578975" y="5175250"/>
          <p14:tracePt t="55988" x="9578975" y="5165725"/>
          <p14:tracePt t="56002" x="9578975" y="5157788"/>
          <p14:tracePt t="56016" x="9578975" y="5149850"/>
          <p14:tracePt t="56023" x="9578975" y="5141913"/>
          <p14:tracePt t="56030" x="9571038" y="5141913"/>
          <p14:tracePt t="56043" x="9563100" y="5132388"/>
          <p14:tracePt t="56057" x="9555163" y="5124450"/>
          <p14:tracePt t="56134" x="9545638" y="5124450"/>
          <p14:tracePt t="56142" x="9545638" y="5116513"/>
          <p14:tracePt t="56155" x="9537700" y="5116513"/>
          <p14:tracePt t="56162" x="9537700" y="5108575"/>
          <p14:tracePt t="56183" x="9529763" y="5108575"/>
          <p14:tracePt t="56231" x="9521825" y="5108575"/>
          <p14:tracePt t="56245" x="9512300" y="5108575"/>
          <p14:tracePt t="56287" x="9504363" y="5108575"/>
          <p14:tracePt t="56301" x="9496425" y="5108575"/>
          <p14:tracePt t="56328" x="9488488" y="5108575"/>
          <p14:tracePt t="56343" x="9480550" y="5108575"/>
          <p14:tracePt t="56356" x="9471025" y="5108575"/>
          <p14:tracePt t="56599" x="9471025" y="5100638"/>
          <p14:tracePt t="56606" x="9480550" y="5100638"/>
          <p14:tracePt t="56613" x="9488488" y="5100638"/>
          <p14:tracePt t="56634" x="9496425" y="5100638"/>
          <p14:tracePt t="56641" x="9504363" y="5100638"/>
          <p14:tracePt t="56648" x="9512300" y="5091113"/>
          <p14:tracePt t="56655" x="9521825" y="5091113"/>
          <p14:tracePt t="56662" x="9529763" y="5091113"/>
          <p14:tracePt t="56669" x="9537700" y="5083175"/>
          <p14:tracePt t="56677" x="9563100" y="5083175"/>
          <p14:tracePt t="56683" x="9596438" y="5075238"/>
          <p14:tracePt t="56690" x="9612313" y="5075238"/>
          <p14:tracePt t="56697" x="9637713" y="5075238"/>
          <p14:tracePt t="56703" x="9671050" y="5075238"/>
          <p14:tracePt t="56711" x="9686925" y="5075238"/>
          <p14:tracePt t="56717" x="9720263" y="5075238"/>
          <p14:tracePt t="56724" x="9745663" y="5075238"/>
          <p14:tracePt t="56731" x="9769475" y="5075238"/>
          <p14:tracePt t="56738" x="9786938" y="5075238"/>
          <p14:tracePt t="56745" x="9812338" y="5075238"/>
          <p14:tracePt t="56752" x="9828213" y="5075238"/>
          <p14:tracePt t="56760" x="9844088" y="5075238"/>
          <p14:tracePt t="56766" x="9853613" y="5075238"/>
          <p14:tracePt t="56774" x="9861550" y="5075238"/>
          <p14:tracePt t="56781" x="9861550" y="5083175"/>
          <p14:tracePt t="56794" x="9869488" y="5083175"/>
          <p14:tracePt t="56801" x="9877425" y="5083175"/>
          <p14:tracePt t="56815" x="9886950" y="5083175"/>
          <p14:tracePt t="56850" x="9886950" y="5091113"/>
          <p14:tracePt t="56871" x="9886950" y="5100638"/>
          <p14:tracePt t="56898" x="9886950" y="5108575"/>
          <p14:tracePt t="56926" x="9886950" y="5116513"/>
          <p14:tracePt t="56932" x="9886950" y="5124450"/>
          <p14:tracePt t="56946" x="9886950" y="5132388"/>
          <p14:tracePt t="56954" x="9886950" y="5141913"/>
          <p14:tracePt t="56961" x="9886950" y="5149850"/>
          <p14:tracePt t="56974" x="9877425" y="5165725"/>
          <p14:tracePt t="56981" x="9877425" y="5175250"/>
          <p14:tracePt t="56988" x="9869488" y="5175250"/>
          <p14:tracePt t="56995" x="9869488" y="5191125"/>
          <p14:tracePt t="57002" x="9869488" y="5199063"/>
          <p14:tracePt t="57011" x="9869488" y="5207000"/>
          <p14:tracePt t="57016" x="9869488" y="5216525"/>
          <p14:tracePt t="57023" x="9861550" y="5216525"/>
          <p14:tracePt t="57029" x="9861550" y="5232400"/>
          <p14:tracePt t="57036" x="9853613" y="5240338"/>
          <p14:tracePt t="57051" x="9853613" y="5249863"/>
          <p14:tracePt t="57058" x="9844088" y="5257800"/>
          <p14:tracePt t="57064" x="9844088" y="5265738"/>
          <p14:tracePt t="57093" x="9844088" y="5273675"/>
          <p14:tracePt t="57106" x="9844088" y="5281613"/>
          <p14:tracePt t="57196" x="9844088" y="5273675"/>
          <p14:tracePt t="57211" x="9844088" y="5265738"/>
          <p14:tracePt t="57217" x="9836150" y="5249863"/>
          <p14:tracePt t="57224" x="9836150" y="5232400"/>
          <p14:tracePt t="57230" x="9836150" y="5207000"/>
          <p14:tracePt t="57237" x="9836150" y="5183188"/>
          <p14:tracePt t="57245" x="9836150" y="5175250"/>
          <p14:tracePt t="57252" x="9836150" y="5149850"/>
          <p14:tracePt t="57258" x="9836150" y="5132388"/>
          <p14:tracePt t="57265" x="9836150" y="5124450"/>
          <p14:tracePt t="57272" x="9844088" y="5100638"/>
          <p14:tracePt t="57279" x="9853613" y="5083175"/>
          <p14:tracePt t="57286" x="9853613" y="5075238"/>
          <p14:tracePt t="57293" x="9853613" y="5067300"/>
          <p14:tracePt t="57300" x="9861550" y="5049838"/>
          <p14:tracePt t="57308" x="9869488" y="5041900"/>
          <p14:tracePt t="57313" x="9886950" y="5026025"/>
          <p14:tracePt t="57321" x="9886950" y="5008563"/>
          <p14:tracePt t="57330" x="9902825" y="5000625"/>
          <p14:tracePt t="57335" x="9918700" y="4983163"/>
          <p14:tracePt t="57345" x="9936163" y="4967288"/>
          <p14:tracePt t="57348" x="9952038" y="4951413"/>
          <p14:tracePt t="57356" x="9961563" y="4933950"/>
          <p14:tracePt t="57363" x="9977438" y="4926013"/>
          <p14:tracePt t="57369" x="9994900" y="4908550"/>
          <p14:tracePt t="57377" x="10010775" y="4900613"/>
          <p14:tracePt t="57384" x="10018713" y="4892675"/>
          <p14:tracePt t="57391" x="10026650" y="4884738"/>
          <p14:tracePt t="57397" x="10044113" y="4884738"/>
          <p14:tracePt t="57418" x="10052050" y="4876800"/>
          <p14:tracePt t="57426" x="10059988" y="4876800"/>
          <p14:tracePt t="57432" x="10059988" y="4867275"/>
          <p14:tracePt t="57438" x="10069513" y="4867275"/>
          <p14:tracePt t="57460" x="10077450" y="4867275"/>
          <p14:tracePt t="57474" x="10085388" y="4859338"/>
          <p14:tracePt t="57584" x="10069513" y="4859338"/>
          <p14:tracePt t="57591" x="10044113" y="4867275"/>
          <p14:tracePt t="57598" x="10026650" y="4876800"/>
          <p14:tracePt t="57605" x="9994900" y="4884738"/>
          <p14:tracePt t="57612" x="9944100" y="4908550"/>
          <p14:tracePt t="57618" x="9910763" y="4926013"/>
          <p14:tracePt t="57628" x="9877425" y="4933950"/>
          <p14:tracePt t="57632" x="9836150" y="4941888"/>
          <p14:tracePt t="57639" x="9802813" y="4959350"/>
          <p14:tracePt t="57646" x="9769475" y="4959350"/>
          <p14:tracePt t="57653" x="9745663" y="4967288"/>
          <p14:tracePt t="57661" x="9728200" y="4975225"/>
          <p14:tracePt t="57667" x="9712325" y="4975225"/>
          <p14:tracePt t="57674" x="9694863" y="4975225"/>
          <p14:tracePt t="57680" x="9686925" y="4975225"/>
          <p14:tracePt t="57688" x="9678988" y="4975225"/>
          <p14:tracePt t="57695" x="9663113" y="4983163"/>
          <p14:tracePt t="57701" x="9653588" y="4983163"/>
          <p14:tracePt t="57708" x="9645650" y="4992688"/>
          <p14:tracePt t="57715" x="9629775" y="4992688"/>
          <p14:tracePt t="57722" x="9604375" y="5008563"/>
          <p14:tracePt t="57729" x="9596438" y="5016500"/>
          <p14:tracePt t="57736" x="9571038" y="5026025"/>
          <p14:tracePt t="57745" x="9555163" y="5041900"/>
          <p14:tracePt t="57750" x="9545638" y="5041900"/>
          <p14:tracePt t="57757" x="9529763" y="5049838"/>
          <p14:tracePt t="57763" x="9521825" y="5057775"/>
          <p14:tracePt t="57771" x="9512300" y="5057775"/>
          <p14:tracePt t="57785" x="9512300" y="5067300"/>
          <p14:tracePt t="57794" x="9504363" y="5067300"/>
          <p14:tracePt t="57798" x="9496425" y="5067300"/>
          <p14:tracePt t="57812" x="9496425" y="5075238"/>
          <p14:tracePt t="57833" x="9488488" y="5075238"/>
          <p14:tracePt t="57847" x="9480550" y="5075238"/>
          <p14:tracePt t="58423" x="9488488" y="5075238"/>
          <p14:tracePt t="58429" x="9488488" y="5083175"/>
          <p14:tracePt t="58451" x="9496425" y="5083175"/>
          <p14:tracePt t="58464" x="9504363" y="5083175"/>
          <p14:tracePt t="58512" x="9512300" y="5083175"/>
          <p14:tracePt t="58541" x="9521825" y="5083175"/>
          <p14:tracePt t="58554" x="9521825" y="5091113"/>
          <p14:tracePt t="58562" x="9529763" y="5091113"/>
          <p14:tracePt t="58568" x="9529763" y="5100638"/>
          <p14:tracePt t="58575" x="9537700" y="5100638"/>
          <p14:tracePt t="58582" x="9545638" y="5108575"/>
          <p14:tracePt t="58596" x="9555163" y="5108575"/>
          <p14:tracePt t="58603" x="9571038" y="5116513"/>
          <p14:tracePt t="58612" x="9578975" y="5124450"/>
          <p14:tracePt t="58616" x="9604375" y="5141913"/>
          <p14:tracePt t="58624" x="9620250" y="5157788"/>
          <p14:tracePt t="58630" x="9645650" y="5165725"/>
          <p14:tracePt t="58638" x="9663113" y="5183188"/>
          <p14:tracePt t="58644" x="9678988" y="5199063"/>
          <p14:tracePt t="58651" x="9704388" y="5224463"/>
          <p14:tracePt t="58657" x="9728200" y="5249863"/>
          <p14:tracePt t="58664" x="9753600" y="5273675"/>
          <p14:tracePt t="58672" x="9779000" y="5299075"/>
          <p14:tracePt t="58679" x="9802813" y="5314950"/>
          <p14:tracePt t="58686" x="9828213" y="5348288"/>
          <p14:tracePt t="58695" x="9844088" y="5381625"/>
          <p14:tracePt t="58700" x="9869488" y="5414963"/>
          <p14:tracePt t="58707" x="9886950" y="5432425"/>
          <p14:tracePt t="58714" x="9902825" y="5456238"/>
          <p14:tracePt t="58721" x="9918700" y="5481638"/>
          <p14:tracePt t="58728" x="9936163" y="5497513"/>
          <p14:tracePt t="58735" x="9944100" y="5514975"/>
          <p14:tracePt t="58742" x="9961563" y="5538788"/>
          <p14:tracePt t="58748" x="9969500" y="5548313"/>
          <p14:tracePt t="58755" x="9977438" y="5548313"/>
          <p14:tracePt t="58762" x="9977438" y="5556250"/>
          <p14:tracePt t="58769" x="9977438" y="5564188"/>
          <p14:tracePt t="58779" x="9977438" y="5572125"/>
          <p14:tracePt t="58783" x="9985375" y="5572125"/>
          <p14:tracePt t="58790" x="9985375" y="5581650"/>
          <p14:tracePt t="58796" x="9994900" y="5589588"/>
          <p14:tracePt t="58825" x="9994900" y="5597525"/>
          <p14:tracePt t="58838" x="9994900" y="5605463"/>
          <p14:tracePt t="58845" x="9994900" y="5613400"/>
          <p14:tracePt t="58860" x="9994900" y="5622925"/>
          <p14:tracePt t="58866" x="9994900" y="5630863"/>
          <p14:tracePt t="58879" x="9994900" y="5646738"/>
          <p14:tracePt t="58887" x="9994900" y="5656263"/>
          <p14:tracePt t="58895" x="9985375" y="5656263"/>
          <p14:tracePt t="58901" x="9977438" y="5672138"/>
          <p14:tracePt t="58908" x="9977438" y="5680075"/>
          <p14:tracePt t="58920" x="9969500" y="5680075"/>
          <p14:tracePt t="58921" x="9961563" y="5688013"/>
          <p14:tracePt t="58928" x="9961563" y="5705475"/>
          <p14:tracePt t="58935" x="9952038" y="5705475"/>
          <p14:tracePt t="58943" x="9936163" y="5713413"/>
          <p14:tracePt t="58949" x="9936163" y="5721350"/>
          <p14:tracePt t="58956" x="9928225" y="5730875"/>
          <p14:tracePt t="58963" x="9902825" y="5746750"/>
          <p14:tracePt t="58969" x="9886950" y="5762625"/>
          <p14:tracePt t="58978" x="9869488" y="5780088"/>
          <p14:tracePt t="58984" x="9853613" y="5795963"/>
          <p14:tracePt t="58991" x="9836150" y="5805488"/>
          <p14:tracePt t="58998" x="9820275" y="5813425"/>
          <p14:tracePt t="59006" x="9802813" y="5821363"/>
          <p14:tracePt t="59014" x="9786938" y="5829300"/>
          <p14:tracePt t="59019" x="9769475" y="5837238"/>
          <p14:tracePt t="59028" x="9753600" y="5837238"/>
          <p14:tracePt t="59034" x="9745663" y="5846763"/>
          <p14:tracePt t="59040" x="9728200" y="5846763"/>
          <p14:tracePt t="59047" x="9712325" y="5846763"/>
          <p14:tracePt t="59054" x="9704388" y="5846763"/>
          <p14:tracePt t="59062" x="9678988" y="5846763"/>
          <p14:tracePt t="59068" x="9671050" y="5846763"/>
          <p14:tracePt t="59075" x="9653588" y="5854700"/>
          <p14:tracePt t="59081" x="9629775" y="5854700"/>
          <p14:tracePt t="59088" x="9620250" y="5854700"/>
          <p14:tracePt t="59095" x="9596438" y="5854700"/>
          <p14:tracePt t="59103" x="9578975" y="5854700"/>
          <p14:tracePt t="59112" x="9563100" y="5854700"/>
          <p14:tracePt t="59116" x="9545638" y="5854700"/>
          <p14:tracePt t="59123" x="9529763" y="5854700"/>
          <p14:tracePt t="59130" x="9512300" y="5854700"/>
          <p14:tracePt t="59137" x="9496425" y="5854700"/>
          <p14:tracePt t="59145" x="9488488" y="5854700"/>
          <p14:tracePt t="59158" x="9471025" y="5854700"/>
          <p14:tracePt t="59172" x="9463088" y="5854700"/>
          <p14:tracePt t="59179" x="9455150" y="5854700"/>
          <p14:tracePt t="59186" x="9447213" y="5854700"/>
          <p14:tracePt t="59207" x="9437688" y="5854700"/>
          <p14:tracePt t="59213" x="9429750" y="5854700"/>
          <p14:tracePt t="59241" x="9421813" y="5846763"/>
          <p14:tracePt t="59261" x="9413875" y="5846763"/>
          <p14:tracePt t="59276" x="9405938" y="5837238"/>
          <p14:tracePt t="59282" x="9405938" y="5829300"/>
          <p14:tracePt t="59290" x="9405938" y="5821363"/>
          <p14:tracePt t="59296" x="9396413" y="5813425"/>
          <p14:tracePt t="59303" x="9388475" y="5795963"/>
          <p14:tracePt t="59312" x="9388475" y="5788025"/>
          <p14:tracePt t="59317" x="9388475" y="5762625"/>
          <p14:tracePt t="59324" x="9380538" y="5738813"/>
          <p14:tracePt t="59330" x="9372600" y="5721350"/>
          <p14:tracePt t="59338" x="9372600" y="5705475"/>
          <p14:tracePt t="59346" x="9363075" y="5680075"/>
          <p14:tracePt t="59352" x="9363075" y="5672138"/>
          <p14:tracePt t="59358" x="9363075" y="5656263"/>
          <p14:tracePt t="59365" x="9363075" y="5638800"/>
          <p14:tracePt t="59379" x="9363075" y="5630863"/>
          <p14:tracePt t="59386" x="9372600" y="5613400"/>
          <p14:tracePt t="59400" x="9380538" y="5597525"/>
          <p14:tracePt t="59407" x="9380538" y="5589588"/>
          <p14:tracePt t="59428" x="9388475" y="5564188"/>
          <p14:tracePt t="59429" x="9396413" y="5548313"/>
          <p14:tracePt t="59436" x="9405938" y="5548313"/>
          <p14:tracePt t="59443" x="9413875" y="5530850"/>
          <p14:tracePt t="59448" x="9421813" y="5514975"/>
          <p14:tracePt t="59457" x="9429750" y="5514975"/>
          <p14:tracePt t="59463" x="9447213" y="5497513"/>
          <p14:tracePt t="59470" x="9471025" y="5481638"/>
          <p14:tracePt t="59479" x="9488488" y="5456238"/>
          <p14:tracePt t="59483" x="9512300" y="5440363"/>
          <p14:tracePt t="59491" x="9529763" y="5432425"/>
          <p14:tracePt t="59497" x="9555163" y="5414963"/>
          <p14:tracePt t="59504" x="9571038" y="5414963"/>
          <p14:tracePt t="59512" x="9578975" y="5414963"/>
          <p14:tracePt t="59518" x="9588500" y="5407025"/>
          <p14:tracePt t="59525" x="9596438" y="5407025"/>
          <p14:tracePt t="59531" x="9604375" y="5399088"/>
          <p14:tracePt t="59546" x="9612313" y="5389563"/>
          <p14:tracePt t="59562" x="9620250" y="5389563"/>
          <p14:tracePt t="59573" x="9629775" y="5389563"/>
          <p14:tracePt t="59580" x="9637713" y="5389563"/>
          <p14:tracePt t="59595" x="9645650" y="5399088"/>
          <p14:tracePt t="59601" x="9663113" y="5399088"/>
          <p14:tracePt t="59607" x="9671050" y="5414963"/>
          <p14:tracePt t="59615" x="9686925" y="5422900"/>
          <p14:tracePt t="59622" x="9704388" y="5422900"/>
          <p14:tracePt t="59629" x="9712325" y="5440363"/>
          <p14:tracePt t="59636" x="9728200" y="5456238"/>
          <p14:tracePt t="59646" x="9728200" y="5464175"/>
          <p14:tracePt t="59649" x="9737725" y="5464175"/>
          <p14:tracePt t="59657" x="9745663" y="5464175"/>
          <p14:tracePt t="59663" x="9745663" y="5473700"/>
          <p14:tracePt t="59671" x="9745663" y="5481638"/>
          <p14:tracePt t="59679" x="9753600" y="5481638"/>
          <p14:tracePt t="59684" x="9753600" y="5489575"/>
          <p14:tracePt t="59691" x="9753600" y="5497513"/>
          <p14:tracePt t="59697" x="9761538" y="5507038"/>
          <p14:tracePt t="59705" x="9761538" y="5514975"/>
          <p14:tracePt t="59713" x="9769475" y="5530850"/>
          <p14:tracePt t="59719" x="9769475" y="5548313"/>
          <p14:tracePt t="59727" x="9779000" y="5564188"/>
          <p14:tracePt t="59732" x="9779000" y="5581650"/>
          <p14:tracePt t="59740" x="9779000" y="5589588"/>
          <p14:tracePt t="59746" x="9779000" y="5605463"/>
          <p14:tracePt t="59753" x="9779000" y="5613400"/>
          <p14:tracePt t="59767" x="9779000" y="5622925"/>
          <p14:tracePt t="59774" x="9779000" y="5638800"/>
          <p14:tracePt t="59795" x="9779000" y="5646738"/>
          <p14:tracePt t="59802" x="9779000" y="5656263"/>
          <p14:tracePt t="59830" x="9779000" y="5664200"/>
          <p14:tracePt t="59846" x="9779000" y="5672138"/>
          <p14:tracePt t="60010" x="9786938" y="5672138"/>
          <p14:tracePt t="61998" x="9761538" y="5672138"/>
          <p14:tracePt t="62005" x="9653588" y="5638800"/>
          <p14:tracePt t="62011" x="9488488" y="5572125"/>
          <p14:tracePt t="62018" x="9264650" y="5432425"/>
          <p14:tracePt t="62026" x="9015413" y="5265738"/>
          <p14:tracePt t="62033" x="8783638" y="5100638"/>
          <p14:tracePt t="62039" x="8616950" y="4983163"/>
          <p14:tracePt t="62048" x="8467725" y="4876800"/>
          <p14:tracePt t="62053" x="8351838" y="4802188"/>
          <p14:tracePt t="62060" x="8243888" y="4702175"/>
          <p14:tracePt t="62068" x="8161338" y="4635500"/>
          <p14:tracePt t="62074" x="8053388" y="4568825"/>
          <p14:tracePt t="62082" x="7962900" y="4486275"/>
          <p14:tracePt t="62087" x="7870825" y="4419600"/>
          <p14:tracePt t="62095" x="7812088" y="4370388"/>
          <p14:tracePt t="62101" x="7747000" y="4321175"/>
          <p14:tracePt t="62108" x="7696200" y="4278313"/>
          <p14:tracePt t="62117" x="7646988" y="4229100"/>
          <p14:tracePt t="62122" x="7613650" y="4162425"/>
          <p14:tracePt t="62130" x="7588250" y="4129088"/>
          <p14:tracePt t="62136" x="7564438" y="4097338"/>
          <p14:tracePt t="62143" x="7539038" y="4054475"/>
          <p14:tracePt t="62150" x="7513638" y="4021138"/>
          <p14:tracePt t="62157" x="7497763" y="3971925"/>
          <p14:tracePt t="62165" x="7489825" y="3930650"/>
          <p14:tracePt t="62170" x="7489825" y="3889375"/>
          <p14:tracePt t="62177" x="7489825" y="3848100"/>
          <p14:tracePt t="62184" x="7480300" y="3789363"/>
          <p14:tracePt t="62192" x="7480300" y="3748088"/>
          <p14:tracePt t="62199" x="7480300" y="3690938"/>
          <p14:tracePt t="62206" x="7480300" y="3648075"/>
          <p14:tracePt t="62214" x="7480300" y="3616325"/>
          <p14:tracePt t="62219" x="7480300" y="3582988"/>
          <p14:tracePt t="62226" x="7489825" y="3549650"/>
          <p14:tracePt t="62233" x="7497763" y="3516313"/>
          <p14:tracePt t="62240" x="7505700" y="3508375"/>
          <p14:tracePt t="62250" x="7505700" y="3482975"/>
          <p14:tracePt t="62254" x="7513638" y="3457575"/>
          <p14:tracePt t="62261" x="7513638" y="3449638"/>
          <p14:tracePt t="62267" x="7523163" y="3424238"/>
          <p14:tracePt t="62275" x="7531100" y="3400425"/>
          <p14:tracePt t="62282" x="7546975" y="3367088"/>
          <p14:tracePt t="62288" x="7564438" y="3333750"/>
          <p14:tracePt t="62296" x="7580313" y="3300413"/>
          <p14:tracePt t="62302" x="7613650" y="3259138"/>
          <p14:tracePt t="62309" x="7639050" y="3200400"/>
          <p14:tracePt t="62317" x="7672388" y="3151188"/>
          <p14:tracePt t="62323" x="7696200" y="3101975"/>
          <p14:tracePt t="62332" x="7729538" y="3068638"/>
          <p14:tracePt t="62337" x="7754938" y="3017838"/>
          <p14:tracePt t="62344" x="7780338" y="2994025"/>
          <p14:tracePt t="62351" x="7796213" y="2976563"/>
          <p14:tracePt t="62357" x="7804150" y="2960688"/>
          <p14:tracePt t="62365" x="7821613" y="2935288"/>
          <p14:tracePt t="62372" x="7821613" y="2927350"/>
          <p14:tracePt t="62378" x="7829550" y="2927350"/>
          <p14:tracePt t="62385" x="7837488" y="2919413"/>
          <p14:tracePt t="62393" x="7837488" y="2911475"/>
          <p14:tracePt t="62414" x="7837488" y="2901950"/>
          <p14:tracePt t="62441" x="7837488" y="2894013"/>
          <p14:tracePt t="62455" x="7837488" y="2886075"/>
          <p14:tracePt t="62558" x="7837488" y="2878138"/>
          <p14:tracePt t="63870" x="7796213" y="2878138"/>
          <p14:tracePt t="63877" x="7713663" y="2844800"/>
          <p14:tracePt t="63883" x="7613650" y="2827338"/>
          <p14:tracePt t="63890" x="7513638" y="2794000"/>
          <p14:tracePt t="63897" x="7423150" y="2760663"/>
          <p14:tracePt t="63904" x="7307263" y="2728913"/>
          <p14:tracePt t="63913" x="7207250" y="2703513"/>
          <p14:tracePt t="63918" x="7124700" y="2678113"/>
          <p14:tracePt t="63925" x="7042150" y="2670175"/>
          <p14:tracePt t="63931" x="6942138" y="2654300"/>
          <p14:tracePt t="63939" x="6842125" y="2636838"/>
          <p14:tracePt t="63947" x="6718300" y="2628900"/>
          <p14:tracePt t="63953" x="6561138" y="2587625"/>
          <p14:tracePt t="63960" x="6419850" y="2579688"/>
          <p14:tracePt t="63966" x="6311900" y="2554288"/>
          <p14:tracePt t="63974" x="6186488" y="2554288"/>
          <p14:tracePt t="63981" x="6062663" y="2546350"/>
          <p14:tracePt t="63987" x="5938838" y="2546350"/>
          <p14:tracePt t="63997" x="5830888" y="2546350"/>
          <p14:tracePt t="64001" x="5738813" y="2546350"/>
          <p14:tracePt t="64008" x="5630863" y="2546350"/>
          <p14:tracePt t="64014" x="5532438" y="2562225"/>
          <p14:tracePt t="64022" x="5424488" y="2579688"/>
          <p14:tracePt t="64030" x="5308600" y="2603500"/>
          <p14:tracePt t="64036" x="5208588" y="2628900"/>
          <p14:tracePt t="64043" x="5100638" y="2644775"/>
          <p14:tracePt t="64049" x="4984750" y="2678113"/>
          <p14:tracePt t="64057" x="4884738" y="2711450"/>
          <p14:tracePt t="64064" x="4794250" y="2760663"/>
          <p14:tracePt t="64071" x="4711700" y="2794000"/>
          <p14:tracePt t="64081" x="4635500" y="2836863"/>
          <p14:tracePt t="64084" x="4486275" y="2886075"/>
          <p14:tracePt t="64091" x="4403725" y="2919413"/>
          <p14:tracePt t="64099" x="4337050" y="2960688"/>
          <p14:tracePt t="64105" x="4295775" y="2986088"/>
          <p14:tracePt t="64113" x="4229100" y="3035300"/>
          <p14:tracePt t="64119" x="4171950" y="3068638"/>
          <p14:tracePt t="64126" x="4130675" y="3109913"/>
          <p14:tracePt t="64132" x="4089400" y="3143250"/>
          <p14:tracePt t="64140" x="4056063" y="3184525"/>
          <p14:tracePt t="64147" x="4014788" y="3233738"/>
          <p14:tracePt t="64154" x="3989388" y="3267075"/>
          <p14:tracePt t="64163" x="3973513" y="3300413"/>
          <p14:tracePt t="64167" x="3963988" y="3325813"/>
          <p14:tracePt t="64174" x="3948113" y="3367088"/>
          <p14:tracePt t="64181" x="3940175" y="3400425"/>
          <p14:tracePt t="64188" x="3922713" y="3449638"/>
          <p14:tracePt t="64196" x="3906838" y="3490913"/>
          <p14:tracePt t="64202" x="3906838" y="3516313"/>
          <p14:tracePt t="64209" x="3906838" y="3524250"/>
          <p14:tracePt t="64590" x="3822700" y="3541713"/>
          <p14:tracePt t="64597" x="3716338" y="3557588"/>
          <p14:tracePt t="64604" x="3598863" y="3582988"/>
          <p14:tracePt t="64611" x="3492500" y="3606800"/>
          <p14:tracePt t="64617" x="3392488" y="3616325"/>
          <p14:tracePt t="64625" x="3292475" y="3640138"/>
          <p14:tracePt t="64631" x="3209925" y="3648075"/>
          <p14:tracePt t="64638" x="3117850" y="3657600"/>
          <p14:tracePt t="64647" x="3060700" y="3665538"/>
          <p14:tracePt t="64652" x="3019425" y="3665538"/>
          <p14:tracePt t="64659" x="2978150" y="3690938"/>
          <p14:tracePt t="64665" x="2944813" y="3690938"/>
          <p14:tracePt t="64673" x="2903538" y="3698875"/>
          <p14:tracePt t="64680" x="2878138" y="3706813"/>
          <p14:tracePt t="64688" x="2836863" y="3714750"/>
          <p14:tracePt t="64697" x="2811463" y="3722688"/>
          <p14:tracePt t="64700" x="2778125" y="3740150"/>
          <p14:tracePt t="64708" x="2744788" y="3748088"/>
          <p14:tracePt t="64715" x="2720975" y="3748088"/>
          <p14:tracePt t="64722" x="2711450" y="3748088"/>
          <p14:tracePt t="64731" x="2695575" y="3756025"/>
          <p14:tracePt t="64735" x="2679700" y="3765550"/>
          <p14:tracePt t="64742" x="2670175" y="3765550"/>
          <p14:tracePt t="64750" x="2670175" y="3773488"/>
          <p14:tracePt t="64757" x="2662238" y="3773488"/>
          <p14:tracePt t="64771" x="2654300" y="3773488"/>
          <p14:tracePt t="64807" x="2646363" y="3773488"/>
          <p14:tracePt t="64821" x="2636838" y="3781425"/>
          <p14:tracePt t="64848" x="2628900" y="3789363"/>
          <p14:tracePt t="64855" x="2620963" y="3797300"/>
          <p14:tracePt t="64863" x="2613025" y="3797300"/>
          <p14:tracePt t="64876" x="2603500" y="3806825"/>
          <p14:tracePt t="64882" x="2595563" y="3822700"/>
          <p14:tracePt t="64889" x="2579688" y="3830638"/>
          <p14:tracePt t="64904" x="2562225" y="3840163"/>
          <p14:tracePt t="64914" x="2554288" y="3856038"/>
          <p14:tracePt t="64925" x="2528888" y="3871913"/>
          <p14:tracePt t="64931" x="2513013" y="3889375"/>
          <p14:tracePt t="64938" x="2505075" y="3897313"/>
          <p14:tracePt t="64947" x="2487613" y="3914775"/>
          <p14:tracePt t="64951" x="2463800" y="3922713"/>
          <p14:tracePt t="64959" x="2446338" y="3938588"/>
          <p14:tracePt t="64965" x="2430463" y="3956050"/>
          <p14:tracePt t="64973" x="2405063" y="3971925"/>
          <p14:tracePt t="64980" x="2379663" y="3989388"/>
          <p14:tracePt t="64986" x="2363788" y="4005263"/>
          <p14:tracePt t="64994" x="2338388" y="4005263"/>
          <p14:tracePt t="65000" x="2330450" y="4021138"/>
          <p14:tracePt t="65008" x="2305050" y="4030663"/>
          <p14:tracePt t="65015" x="2297113" y="4038600"/>
          <p14:tracePt t="65021" x="2289175" y="4046538"/>
          <p14:tracePt t="65035" x="2281238" y="4046538"/>
          <p14:tracePt t="65042" x="2273300" y="4046538"/>
          <p14:tracePt t="65056" x="2273300" y="4054475"/>
          <p14:tracePt t="65077" x="2263775" y="4054475"/>
          <p14:tracePt t="65167" x="2263775" y="4064000"/>
          <p14:tracePt t="65174" x="2255838" y="4064000"/>
          <p14:tracePt t="65187" x="2247900" y="4064000"/>
          <p14:tracePt t="65197" x="2247900" y="4071938"/>
          <p14:tracePt t="65201" x="2247900" y="4079875"/>
          <p14:tracePt t="65208" x="2247900" y="4087813"/>
          <p14:tracePt t="65215" x="2239963" y="4087813"/>
          <p14:tracePt t="65222" x="2222500" y="4097338"/>
          <p14:tracePt t="65230" x="2222500" y="4105275"/>
          <p14:tracePt t="65236" x="2206625" y="4113213"/>
          <p14:tracePt t="65243" x="2189163" y="4121150"/>
          <p14:tracePt t="65250" x="2189163" y="4129088"/>
          <p14:tracePt t="65257" x="2155825" y="4146550"/>
          <p14:tracePt t="65264" x="2139950" y="4154488"/>
          <p14:tracePt t="65271" x="2122488" y="4171950"/>
          <p14:tracePt t="65279" x="2106613" y="4187825"/>
          <p14:tracePt t="65284" x="2081213" y="4195763"/>
          <p14:tracePt t="65292" x="2065338" y="4203700"/>
          <p14:tracePt t="65298" x="2047875" y="4213225"/>
          <p14:tracePt t="65305" x="2032000" y="4221163"/>
          <p14:tracePt t="65314" x="2024063" y="4221163"/>
          <p14:tracePt t="65326" x="2016125" y="4221163"/>
          <p14:tracePt t="65332" x="2006600" y="4229100"/>
          <p14:tracePt t="65340" x="1998663" y="4229100"/>
          <p14:tracePt t="65361" x="1990725" y="4229100"/>
          <p14:tracePt t="65367" x="1990725" y="4237038"/>
          <p14:tracePt t="65381" x="1982788" y="4237038"/>
          <p14:tracePt t="65413" x="1973263" y="4237038"/>
          <p14:tracePt t="65431" x="1965325" y="4246563"/>
          <p14:tracePt t="65437" x="1957388" y="4246563"/>
          <p14:tracePt t="65451" x="1941513" y="4246563"/>
          <p14:tracePt t="65458" x="1916113" y="4246563"/>
          <p14:tracePt t="65466" x="1898650" y="4254500"/>
          <p14:tracePt t="65474" x="1890713" y="4254500"/>
          <p14:tracePt t="65481" x="1874838" y="4254500"/>
          <p14:tracePt t="65487" x="1866900" y="4254500"/>
          <p14:tracePt t="65497" x="1857375" y="4254500"/>
          <p14:tracePt t="65501" x="1849438" y="4254500"/>
          <p14:tracePt t="65508" x="1841500" y="4254500"/>
          <p14:tracePt t="65515" x="1833563" y="4254500"/>
          <p14:tracePt t="65531" x="1816100" y="4254500"/>
          <p14:tracePt t="65536" x="1790700" y="4254500"/>
          <p14:tracePt t="65543" x="1782763" y="4254500"/>
          <p14:tracePt t="65549" x="1758950" y="4254500"/>
          <p14:tracePt t="65557" x="1741488" y="4254500"/>
          <p14:tracePt t="65564" x="1725613" y="4254500"/>
          <p14:tracePt t="65570" x="1692275" y="4254500"/>
          <p14:tracePt t="65577" x="1666875" y="4254500"/>
          <p14:tracePt t="65584" x="1651000" y="4254500"/>
          <p14:tracePt t="65591" x="1617663" y="4246563"/>
          <p14:tracePt t="65598" x="1592263" y="4246563"/>
          <p14:tracePt t="65605" x="1566863" y="4237038"/>
          <p14:tracePt t="65613" x="1550988" y="4237038"/>
          <p14:tracePt t="65619" x="1525588" y="4229100"/>
          <p14:tracePt t="65626" x="1501775" y="4229100"/>
          <p14:tracePt t="65632" x="1492250" y="4229100"/>
          <p14:tracePt t="65641" x="1476375" y="4221163"/>
          <p14:tracePt t="65647" x="1468438" y="4213225"/>
          <p14:tracePt t="65654" x="1460500" y="4213225"/>
          <p14:tracePt t="65662" x="1460500" y="4203700"/>
          <p14:tracePt t="65667" x="1450975" y="4203700"/>
          <p14:tracePt t="65681" x="1443038" y="4203700"/>
          <p14:tracePt t="65709" x="1435100" y="4203700"/>
          <p14:tracePt t="65737" x="1427163" y="4203700"/>
          <p14:tracePt t="65820" x="1427163" y="4195763"/>
          <p14:tracePt t="65833" x="1417638" y="4187825"/>
          <p14:tracePt t="65841" x="1409700" y="4187825"/>
          <p14:tracePt t="65847" x="1401763" y="4179888"/>
          <p14:tracePt t="65855" x="1393825" y="4171950"/>
          <p14:tracePt t="65863" x="1376363" y="4162425"/>
          <p14:tracePt t="65867" x="1368425" y="4154488"/>
          <p14:tracePt t="65882" x="1360488" y="4146550"/>
          <p14:tracePt t="65888" x="1352550" y="4138613"/>
          <p14:tracePt t="65898" x="1343025" y="4138613"/>
          <p14:tracePt t="65910" x="1335088" y="4138613"/>
          <p14:tracePt t="65916" x="1335088" y="4129088"/>
          <p14:tracePt t="65931" x="1327150" y="4121150"/>
          <p14:tracePt t="65951" x="1327150" y="4113213"/>
          <p14:tracePt t="65958" x="1319213" y="4113213"/>
          <p14:tracePt t="65965" x="1319213" y="4105275"/>
          <p14:tracePt t="65972" x="1319213" y="4097338"/>
          <p14:tracePt t="65981" x="1309688" y="4097338"/>
          <p14:tracePt t="65986" x="1309688" y="4087813"/>
          <p14:tracePt t="65993" x="1301750" y="4079875"/>
          <p14:tracePt t="66013" x="1301750" y="4071938"/>
          <p14:tracePt t="66021" x="1301750" y="4064000"/>
          <p14:tracePt t="66028" x="1293813" y="4054475"/>
          <p14:tracePt t="66041" x="1293813" y="4046538"/>
          <p14:tracePt t="66048" x="1285875" y="4046538"/>
          <p14:tracePt t="66055" x="1285875" y="4038600"/>
          <p14:tracePt t="66083" x="1285875" y="4030663"/>
          <p14:tracePt t="66090" x="1285875" y="4013200"/>
          <p14:tracePt t="66098" x="1285875" y="4005263"/>
          <p14:tracePt t="66103" x="1277938" y="3989388"/>
          <p14:tracePt t="66111" x="1277938" y="3971925"/>
          <p14:tracePt t="66125" x="1277938" y="3963988"/>
          <p14:tracePt t="66132" x="1277938" y="3956050"/>
          <p14:tracePt t="66147" x="1277938" y="3946525"/>
          <p14:tracePt t="66152" x="1277938" y="3938588"/>
          <p14:tracePt t="66159" x="1277938" y="3930650"/>
          <p14:tracePt t="66180" x="1277938" y="3922713"/>
          <p14:tracePt t="66187" x="1268413" y="3914775"/>
          <p14:tracePt t="66207" x="1268413" y="3905250"/>
          <p14:tracePt t="66215" x="1260475" y="3889375"/>
          <p14:tracePt t="66230" x="1260475" y="3881438"/>
          <p14:tracePt t="66235" x="1260475" y="3863975"/>
          <p14:tracePt t="66242" x="1252538" y="3856038"/>
          <p14:tracePt t="66249" x="1252538" y="3840163"/>
          <p14:tracePt t="66256" x="1244600" y="3814763"/>
          <p14:tracePt t="66270" x="1244600" y="3806825"/>
          <p14:tracePt t="66277" x="1244600" y="3797300"/>
          <p14:tracePt t="66283" x="1244600" y="3789363"/>
          <p14:tracePt t="66291" x="1244600" y="3781425"/>
          <p14:tracePt t="66298" x="1244600" y="3773488"/>
          <p14:tracePt t="66314" x="1244600" y="3765550"/>
          <p14:tracePt t="66318" x="1244600" y="3756025"/>
          <p14:tracePt t="66325" x="1244600" y="3748088"/>
          <p14:tracePt t="66332" x="1244600" y="3740150"/>
          <p14:tracePt t="66339" x="1252538" y="3722688"/>
          <p14:tracePt t="66348" x="1252538" y="3714750"/>
          <p14:tracePt t="66353" x="1260475" y="3698875"/>
          <p14:tracePt t="66360" x="1268413" y="3681413"/>
          <p14:tracePt t="66367" x="1277938" y="3665538"/>
          <p14:tracePt t="66381" x="1277938" y="3657600"/>
          <p14:tracePt t="66387" x="1285875" y="3657600"/>
          <p14:tracePt t="66397" x="1293813" y="3640138"/>
          <p14:tracePt t="66416" x="1301750" y="3632200"/>
          <p14:tracePt t="66422" x="1309688" y="3616325"/>
          <p14:tracePt t="66432" x="1327150" y="3616325"/>
          <p14:tracePt t="66435" x="1335088" y="3598863"/>
          <p14:tracePt t="66442" x="1343025" y="3582988"/>
          <p14:tracePt t="66450" x="1360488" y="3565525"/>
          <p14:tracePt t="66457" x="1376363" y="3557588"/>
          <p14:tracePt t="66465" x="1393825" y="3549650"/>
          <p14:tracePt t="66471" x="1393825" y="3541713"/>
          <p14:tracePt t="66477" x="1401763" y="3532188"/>
          <p14:tracePt t="66484" x="1409700" y="3532188"/>
          <p14:tracePt t="66492" x="1417638" y="3532188"/>
          <p14:tracePt t="66513" x="1427163" y="3524250"/>
          <p14:tracePt t="66526" x="1435100" y="3524250"/>
          <p14:tracePt t="66540" x="1443038" y="3516313"/>
          <p14:tracePt t="66548" x="1450975" y="3516313"/>
          <p14:tracePt t="66554" x="1450975" y="3508375"/>
          <p14:tracePt t="66561" x="1468438" y="3508375"/>
          <p14:tracePt t="66567" x="1484313" y="3508375"/>
          <p14:tracePt t="66574" x="1501775" y="3508375"/>
          <p14:tracePt t="66581" x="1525588" y="3508375"/>
          <p14:tracePt t="66588" x="1550988" y="3508375"/>
          <p14:tracePt t="66598" x="1558925" y="3508375"/>
          <p14:tracePt t="66602" x="1566863" y="3508375"/>
          <p14:tracePt t="66609" x="1584325" y="3508375"/>
          <p14:tracePt t="66630" x="1592263" y="3516313"/>
          <p14:tracePt t="66637" x="1600200" y="3516313"/>
          <p14:tracePt t="66644" x="1609725" y="3516313"/>
          <p14:tracePt t="66651" x="1609725" y="3524250"/>
          <p14:tracePt t="66658" x="1625600" y="3524250"/>
          <p14:tracePt t="66672" x="1633538" y="3524250"/>
          <p14:tracePt t="66681" x="1658938" y="3541713"/>
          <p14:tracePt t="66685" x="1674813" y="3557588"/>
          <p14:tracePt t="66692" x="1700213" y="3573463"/>
          <p14:tracePt t="66699" x="1725613" y="3590925"/>
          <p14:tracePt t="66706" x="1749425" y="3606800"/>
          <p14:tracePt t="66714" x="1774825" y="3624263"/>
          <p14:tracePt t="66720" x="1800225" y="3640138"/>
          <p14:tracePt t="66727" x="1808163" y="3648075"/>
          <p14:tracePt t="66733" x="1824038" y="3665538"/>
          <p14:tracePt t="66741" x="1841500" y="3673475"/>
          <p14:tracePt t="66749" x="1849438" y="3681413"/>
          <p14:tracePt t="66755" x="1857375" y="3690938"/>
          <p14:tracePt t="66768" x="1866900" y="3698875"/>
          <p14:tracePt t="66776" x="1874838" y="3706813"/>
          <p14:tracePt t="66790" x="1882775" y="3714750"/>
          <p14:tracePt t="66798" x="1882775" y="3722688"/>
          <p14:tracePt t="66804" x="1890713" y="3722688"/>
          <p14:tracePt t="66811" x="1890713" y="3732213"/>
          <p14:tracePt t="66818" x="1898650" y="3740150"/>
          <p14:tracePt t="66824" x="1898650" y="3748088"/>
          <p14:tracePt t="66831" x="1898650" y="3756025"/>
          <p14:tracePt t="66838" x="1908175" y="3756025"/>
          <p14:tracePt t="66848" x="1916113" y="3773488"/>
          <p14:tracePt t="66851" x="1916113" y="3781425"/>
          <p14:tracePt t="66865" x="1924050" y="3789363"/>
          <p14:tracePt t="66872" x="1924050" y="3806825"/>
          <p14:tracePt t="66891" x="1924050" y="3822700"/>
          <p14:tracePt t="66893" x="1931988" y="3822700"/>
          <p14:tracePt t="66899" x="1931988" y="3830638"/>
          <p14:tracePt t="66906" x="1931988" y="3840163"/>
          <p14:tracePt t="66914" x="1931988" y="3848100"/>
          <p14:tracePt t="66921" x="1931988" y="3856038"/>
          <p14:tracePt t="66928" x="1931988" y="3863975"/>
          <p14:tracePt t="66935" x="1931988" y="3871913"/>
          <p14:tracePt t="66942" x="1931988" y="3881438"/>
          <p14:tracePt t="66948" x="1931988" y="3889375"/>
          <p14:tracePt t="66964" x="1931988" y="3905250"/>
          <p14:tracePt t="66969" x="1931988" y="3914775"/>
          <p14:tracePt t="66983" x="1931988" y="3922713"/>
          <p14:tracePt t="66991" x="1931988" y="3938588"/>
          <p14:tracePt t="67004" x="1931988" y="3946525"/>
          <p14:tracePt t="67011" x="1931988" y="3956050"/>
          <p14:tracePt t="67025" x="1931988" y="3963988"/>
          <p14:tracePt t="67032" x="1931988" y="3971925"/>
          <p14:tracePt t="67039" x="1931988" y="3979863"/>
          <p14:tracePt t="67052" x="1931988" y="3989388"/>
          <p14:tracePt t="67060" x="1931988" y="3997325"/>
          <p14:tracePt t="67074" x="1931988" y="4005263"/>
          <p14:tracePt t="67087" x="1924050" y="4013200"/>
          <p14:tracePt t="67094" x="1924050" y="4021138"/>
          <p14:tracePt t="67107" x="1924050" y="4030663"/>
          <p14:tracePt t="67122" x="1924050" y="4038600"/>
          <p14:tracePt t="67156" x="1924050" y="4046538"/>
          <p14:tracePt t="68217" x="1916113" y="4046538"/>
          <p14:tracePt t="68225" x="1908175" y="4046538"/>
          <p14:tracePt t="68238" x="1898650" y="4046538"/>
          <p14:tracePt t="68258" x="1890713" y="4046538"/>
          <p14:tracePt t="69354" x="1890713" y="4038600"/>
          <p14:tracePt t="69362" x="1890713" y="4030663"/>
          <p14:tracePt t="69375" x="1898650" y="4013200"/>
          <p14:tracePt t="69381" x="1898650" y="4005263"/>
          <p14:tracePt t="69388" x="1916113" y="3997325"/>
          <p14:tracePt t="69397" x="1924050" y="3997325"/>
          <p14:tracePt t="69413" x="1931988" y="3979863"/>
          <p14:tracePt t="69416" x="1949450" y="3971925"/>
          <p14:tracePt t="69423" x="1957388" y="3963988"/>
          <p14:tracePt t="69431" x="1957388" y="3956050"/>
          <p14:tracePt t="69437" x="1965325" y="3956050"/>
          <p14:tracePt t="69447" x="1973263" y="3946525"/>
          <p14:tracePt t="69450" x="1973263" y="3938588"/>
          <p14:tracePt t="69457" x="1982788" y="3938588"/>
          <p14:tracePt t="69464" x="1982788" y="3930650"/>
          <p14:tracePt t="69480" x="1990725" y="3930650"/>
          <p14:tracePt t="69492" x="1998663" y="3930650"/>
          <p14:tracePt t="69499" x="1998663" y="3922713"/>
          <p14:tracePt t="69529" x="2006600" y="3922713"/>
          <p14:tracePt t="69542" x="2016125" y="3922713"/>
          <p14:tracePt t="69556" x="2016125" y="3914775"/>
          <p14:tracePt t="69563" x="2024063" y="3914775"/>
          <p14:tracePt t="69569" x="2039938" y="3914775"/>
          <p14:tracePt t="69577" x="2047875" y="3914775"/>
          <p14:tracePt t="69583" x="2081213" y="3914775"/>
          <p14:tracePt t="69590" x="2114550" y="3914775"/>
          <p14:tracePt t="69597" x="2155825" y="3914775"/>
          <p14:tracePt t="69604" x="2173288" y="3914775"/>
          <p14:tracePt t="69613" x="2206625" y="3914775"/>
          <p14:tracePt t="69618" x="2230438" y="3914775"/>
          <p14:tracePt t="69625" x="2255838" y="3922713"/>
          <p14:tracePt t="69631" x="2263775" y="3922713"/>
          <p14:tracePt t="69639" x="2281238" y="3922713"/>
          <p14:tracePt t="69653" x="2297113" y="3922713"/>
          <p14:tracePt t="69660" x="2305050" y="3930650"/>
          <p14:tracePt t="69666" x="2314575" y="3930650"/>
          <p14:tracePt t="69674" x="2330450" y="3930650"/>
          <p14:tracePt t="69681" x="2338388" y="3938588"/>
          <p14:tracePt t="69687" x="2347913" y="3938588"/>
          <p14:tracePt t="69697" x="2363788" y="3938588"/>
          <p14:tracePt t="69708" x="2379663" y="3938588"/>
          <p14:tracePt t="69715" x="2397125" y="3946525"/>
          <p14:tracePt t="69721" x="2405063" y="3946525"/>
          <p14:tracePt t="69729" x="2413000" y="3956050"/>
          <p14:tracePt t="69736" x="2422525" y="3956050"/>
          <p14:tracePt t="69742" x="2430463" y="3963988"/>
          <p14:tracePt t="69749" x="2438400" y="3963988"/>
          <p14:tracePt t="69757" x="2446338" y="3963988"/>
          <p14:tracePt t="69771" x="2454275" y="3963988"/>
          <p14:tracePt t="69785" x="2463800" y="3963988"/>
          <p14:tracePt t="69799" x="2471738" y="3963988"/>
          <p14:tracePt t="69827" x="2479675" y="3971925"/>
          <p14:tracePt t="69833" x="2487613" y="3971925"/>
          <p14:tracePt t="69847" x="2513013" y="3979863"/>
          <p14:tracePt t="69854" x="2538413" y="3989388"/>
          <p14:tracePt t="69864" x="2562225" y="3997325"/>
          <p14:tracePt t="69868" x="2587625" y="4005263"/>
          <p14:tracePt t="69875" x="2620963" y="4013200"/>
          <p14:tracePt t="69882" x="2646363" y="4021138"/>
          <p14:tracePt t="69889" x="2679700" y="4030663"/>
          <p14:tracePt t="69897" x="2695575" y="4038600"/>
          <p14:tracePt t="69903" x="2728913" y="4038600"/>
          <p14:tracePt t="69910" x="2754313" y="4046538"/>
          <p14:tracePt t="69921" x="2762250" y="4046538"/>
          <p14:tracePt t="69923" x="2786063" y="4046538"/>
          <p14:tracePt t="69930" x="2803525" y="4046538"/>
          <p14:tracePt t="69937" x="2819400" y="4046538"/>
          <p14:tracePt t="69947" x="2836863" y="4046538"/>
          <p14:tracePt t="69951" x="2860675" y="4046538"/>
          <p14:tracePt t="69958" x="2878138" y="4046538"/>
          <p14:tracePt t="69965" x="2894013" y="4046538"/>
          <p14:tracePt t="69972" x="2919413" y="4038600"/>
          <p14:tracePt t="69980" x="2935288" y="4038600"/>
          <p14:tracePt t="69986" x="2952750" y="4030663"/>
          <p14:tracePt t="69993" x="2978150" y="4030663"/>
          <p14:tracePt t="69999" x="2994025" y="4030663"/>
          <p14:tracePt t="70007" x="3019425" y="4021138"/>
          <p14:tracePt t="70014" x="3043238" y="4021138"/>
          <p14:tracePt t="70021" x="3068638" y="4013200"/>
          <p14:tracePt t="70030" x="3086100" y="4013200"/>
          <p14:tracePt t="70034" x="3109913" y="4005263"/>
          <p14:tracePt t="70041" x="3135313" y="4005263"/>
          <p14:tracePt t="70048" x="3151188" y="4005263"/>
          <p14:tracePt t="70055" x="3168650" y="4005263"/>
          <p14:tracePt t="70063" x="3176588" y="4005263"/>
          <p14:tracePt t="70069" x="3184525" y="4005263"/>
          <p14:tracePt t="70076" x="3201988" y="4005263"/>
          <p14:tracePt t="70083" x="3209925" y="4005263"/>
          <p14:tracePt t="70090" x="3217863" y="4005263"/>
          <p14:tracePt t="70097" x="3235325" y="4005263"/>
          <p14:tracePt t="70104" x="3243263" y="4005263"/>
          <p14:tracePt t="70113" x="3251200" y="4005263"/>
          <p14:tracePt t="70117" x="3259138" y="4005263"/>
          <p14:tracePt t="70131" x="3267075" y="4005263"/>
          <p14:tracePt t="70138" x="3276600" y="4005263"/>
          <p14:tracePt t="70146" x="3284538" y="4005263"/>
          <p14:tracePt t="70159" x="3292475" y="4005263"/>
          <p14:tracePt t="70166" x="3300413" y="4005263"/>
          <p14:tracePt t="70187" x="3309938" y="4005263"/>
          <p14:tracePt t="70201" x="3317875" y="4005263"/>
          <p14:tracePt t="70824" x="3384550" y="4005263"/>
          <p14:tracePt t="70831" x="3467100" y="4005263"/>
          <p14:tracePt t="70838" x="3549650" y="4005263"/>
          <p14:tracePt t="70845" x="3649663" y="4005263"/>
          <p14:tracePt t="70852" x="3732213" y="4005263"/>
          <p14:tracePt t="70859" x="3790950" y="4005263"/>
          <p14:tracePt t="70866" x="3856038" y="4005263"/>
          <p14:tracePt t="70873" x="3922713" y="4013200"/>
          <p14:tracePt t="70880" x="3963988" y="4013200"/>
          <p14:tracePt t="70887" x="4005263" y="4013200"/>
          <p14:tracePt t="70895" x="4038600" y="4013200"/>
          <p14:tracePt t="70901" x="4064000" y="4013200"/>
          <p14:tracePt t="70908" x="4097338" y="4013200"/>
          <p14:tracePt t="70914" x="4122738" y="4013200"/>
          <p14:tracePt t="70921" x="4138613" y="4013200"/>
          <p14:tracePt t="70929" x="4154488" y="4013200"/>
          <p14:tracePt t="70935" x="4171950" y="4013200"/>
          <p14:tracePt t="70942" x="4187825" y="4013200"/>
          <p14:tracePt t="70948" x="4205288" y="4013200"/>
          <p14:tracePt t="70956" x="4213225" y="4013200"/>
          <p14:tracePt t="70962" x="4238625" y="4013200"/>
          <p14:tracePt t="70969" x="4254500" y="4021138"/>
          <p14:tracePt t="70979" x="4262438" y="4021138"/>
          <p14:tracePt t="70984" x="4271963" y="4021138"/>
          <p14:tracePt t="70991" x="4279900" y="4021138"/>
          <p14:tracePt t="70997" x="4287838" y="4021138"/>
          <p14:tracePt t="71005" x="4295775" y="4021138"/>
          <p14:tracePt t="71012" x="4305300" y="4021138"/>
          <p14:tracePt t="71025" x="4313238" y="4021138"/>
          <p14:tracePt t="71032" x="4321175" y="4021138"/>
          <p14:tracePt t="71039" x="4329113" y="4021138"/>
          <p14:tracePt t="71061" x="4337050" y="4021138"/>
          <p14:tracePt t="71067" x="4346575" y="4021138"/>
          <p14:tracePt t="71094" x="4354513" y="4021138"/>
          <p14:tracePt t="71115" x="4362450" y="4021138"/>
          <p14:tracePt t="71178" x="4370388" y="4021138"/>
          <p14:tracePt t="71206" x="4370388" y="4013200"/>
          <p14:tracePt t="71579" x="4370388" y="4021138"/>
          <p14:tracePt t="71600" x="4362450" y="4021138"/>
          <p14:tracePt t="71614" x="4362450" y="4030663"/>
          <p14:tracePt t="71628" x="4362450" y="4038600"/>
          <p14:tracePt t="71648" x="4354513" y="4054475"/>
          <p14:tracePt t="71655" x="4354513" y="4064000"/>
          <p14:tracePt t="71671" x="4354513" y="4079875"/>
          <p14:tracePt t="71676" x="4346575" y="4087813"/>
          <p14:tracePt t="71683" x="4346575" y="4097338"/>
          <p14:tracePt t="71690" x="4346575" y="4105275"/>
          <p14:tracePt t="71698" x="4346575" y="4113213"/>
          <p14:tracePt t="71711" x="4346575" y="4121150"/>
          <p14:tracePt t="71718" x="4346575" y="4129088"/>
          <p14:tracePt t="71732" x="4346575" y="4138613"/>
          <p14:tracePt t="71738" x="4346575" y="4146550"/>
          <p14:tracePt t="71760" x="4346575" y="4154488"/>
          <p14:tracePt t="74081" x="4354513" y="4154488"/>
          <p14:tracePt t="77953" x="4354513" y="4146550"/>
          <p14:tracePt t="77960" x="4362450" y="4138613"/>
          <p14:tracePt t="77966" x="4362450" y="4129088"/>
          <p14:tracePt t="77974" x="4370388" y="4113213"/>
          <p14:tracePt t="77980" x="4370388" y="4105275"/>
          <p14:tracePt t="77989" x="4370388" y="4087813"/>
          <p14:tracePt t="77996" x="4379913" y="4064000"/>
          <p14:tracePt t="78003" x="4387850" y="4038600"/>
          <p14:tracePt t="78010" x="4395788" y="4021138"/>
          <p14:tracePt t="78016" x="4403725" y="4005263"/>
          <p14:tracePt t="78023" x="4411663" y="3989388"/>
          <p14:tracePt t="78030" x="4411663" y="3979863"/>
          <p14:tracePt t="78037" x="4421188" y="3979863"/>
          <p14:tracePt t="78046" x="4421188" y="3971925"/>
          <p14:tracePt t="78051" x="4421188" y="3963988"/>
          <p14:tracePt t="78072" x="4421188" y="3956050"/>
          <p14:tracePt t="78086" x="4421188" y="3946525"/>
          <p14:tracePt t="78099" x="4429125" y="3946525"/>
          <p14:tracePt t="78107" x="4437063" y="3938588"/>
          <p14:tracePt t="78113" x="4445000" y="3914775"/>
          <p14:tracePt t="78121" x="4462463" y="3897313"/>
          <p14:tracePt t="78127" x="4478338" y="3871913"/>
          <p14:tracePt t="78134" x="4511675" y="3840163"/>
          <p14:tracePt t="78141" x="4552950" y="3789363"/>
          <p14:tracePt t="78148" x="4619625" y="3722688"/>
          <p14:tracePt t="78155" x="4686300" y="3665538"/>
          <p14:tracePt t="78163" x="4743450" y="3616325"/>
          <p14:tracePt t="78168" x="4794250" y="3573463"/>
          <p14:tracePt t="78176" x="4843463" y="3549650"/>
          <p14:tracePt t="78182" x="4876800" y="3516313"/>
          <p14:tracePt t="78190" x="4918075" y="3498850"/>
          <p14:tracePt t="78196" x="4951413" y="3482975"/>
          <p14:tracePt t="78204" x="4992688" y="3467100"/>
          <p14:tracePt t="78212" x="5026025" y="3449638"/>
          <p14:tracePt t="78217" x="5075238" y="3433763"/>
          <p14:tracePt t="78224" x="5126038" y="3408363"/>
          <p14:tracePt t="78231" x="5183188" y="3390900"/>
          <p14:tracePt t="78238" x="5257800" y="3375025"/>
          <p14:tracePt t="78246" x="5324475" y="3349625"/>
          <p14:tracePt t="78252" x="5416550" y="3325813"/>
          <p14:tracePt t="78259" x="5514975" y="3308350"/>
          <p14:tracePt t="78265" x="5614988" y="3275013"/>
          <p14:tracePt t="78273" x="5689600" y="3251200"/>
          <p14:tracePt t="78280" x="5756275" y="3241675"/>
          <p14:tracePt t="78287" x="5813425" y="3233738"/>
          <p14:tracePt t="78294" x="5846763" y="3225800"/>
          <p14:tracePt t="78300" x="5880100" y="3217863"/>
          <p14:tracePt t="78307" x="5897563" y="3209925"/>
          <p14:tracePt t="78314" x="5905500" y="3200400"/>
          <p14:tracePt t="78321" x="5921375" y="3192463"/>
          <p14:tracePt t="78329" x="5938838" y="3192463"/>
          <p14:tracePt t="78342" x="5954713" y="3184525"/>
          <p14:tracePt t="78348" x="5972175" y="3184525"/>
          <p14:tracePt t="78357" x="5972175" y="3176588"/>
          <p14:tracePt t="78364" x="5995988" y="3167063"/>
          <p14:tracePt t="78369" x="6005513" y="3159125"/>
          <p14:tracePt t="78380" x="6029325" y="3159125"/>
          <p14:tracePt t="78383" x="6054725" y="3151188"/>
          <p14:tracePt t="78390" x="6096000" y="3143250"/>
          <p14:tracePt t="78397" x="6129338" y="3125788"/>
          <p14:tracePt t="78413" x="6186488" y="3101975"/>
          <p14:tracePt t="78413" x="6237288" y="3092450"/>
          <p14:tracePt t="78418" x="6286500" y="3076575"/>
          <p14:tracePt t="78425" x="6327775" y="3068638"/>
          <p14:tracePt t="78431" x="6361113" y="3051175"/>
          <p14:tracePt t="78439" x="6386513" y="3043238"/>
          <p14:tracePt t="78446" x="6402388" y="3035300"/>
          <p14:tracePt t="78453" x="6411913" y="3027363"/>
          <p14:tracePt t="78460" x="6427788" y="3027363"/>
          <p14:tracePt t="78466" x="6435725" y="3017838"/>
          <p14:tracePt t="78474" x="6443663" y="3017838"/>
          <p14:tracePt t="78487" x="6453188" y="3017838"/>
          <p14:tracePt t="78497" x="6453188" y="3009900"/>
          <p14:tracePt t="78501" x="6461125" y="3009900"/>
          <p14:tracePt t="78508" x="6469063" y="3009900"/>
          <p14:tracePt t="78514" x="6469063" y="3001963"/>
          <p14:tracePt t="78522" x="6477000" y="3001963"/>
          <p14:tracePt t="78530" x="6477000" y="2994025"/>
          <p14:tracePt t="78543" x="6486525" y="2994025"/>
          <p14:tracePt t="78557" x="6494463" y="2994025"/>
          <p14:tracePt t="78591" x="6502400" y="2994025"/>
          <p14:tracePt t="78626" x="6502400" y="3001963"/>
          <p14:tracePt t="78640" x="6502400" y="3009900"/>
          <p14:tracePt t="78654" x="6502400" y="3035300"/>
          <p14:tracePt t="78663" x="6486525" y="3068638"/>
          <p14:tracePt t="78668" x="6453188" y="3117850"/>
          <p14:tracePt t="78674" x="6427788" y="3151188"/>
          <p14:tracePt t="78682" x="6386513" y="3184525"/>
          <p14:tracePt t="78687" x="6353175" y="3233738"/>
          <p14:tracePt t="78696" x="6294438" y="3292475"/>
          <p14:tracePt t="78702" x="6245225" y="3325813"/>
          <p14:tracePt t="78709" x="6196013" y="3382963"/>
          <p14:tracePt t="78715" x="6145213" y="3408363"/>
          <p14:tracePt t="78723" x="6111875" y="3424238"/>
          <p14:tracePt t="78730" x="6088063" y="3449638"/>
          <p14:tracePt t="78737" x="6070600" y="3457575"/>
          <p14:tracePt t="78743" x="6046788" y="3475038"/>
          <p14:tracePt t="78750" x="6029325" y="3475038"/>
          <p14:tracePt t="78758" x="6021388" y="3482975"/>
          <p14:tracePt t="78765" x="6005513" y="3482975"/>
          <p14:tracePt t="78771" x="5995988" y="3482975"/>
          <p14:tracePt t="78785" x="5980113" y="3490913"/>
          <p14:tracePt t="78792" x="5972175" y="3490913"/>
          <p14:tracePt t="78798" x="5962650" y="3490913"/>
          <p14:tracePt t="78806" x="5946775" y="3498850"/>
          <p14:tracePt t="78814" x="5938838" y="3508375"/>
          <p14:tracePt t="78819" x="5930900" y="3516313"/>
          <p14:tracePt t="78827" x="5913438" y="3516313"/>
          <p14:tracePt t="78833" x="5905500" y="3516313"/>
          <p14:tracePt t="78840" x="5897563" y="3524250"/>
          <p14:tracePt t="78848" x="5888038" y="3524250"/>
          <p14:tracePt t="78854" x="5880100" y="3532188"/>
          <p14:tracePt t="78867" x="5872163" y="3532188"/>
          <p14:tracePt t="78881" x="5864225" y="3532188"/>
          <p14:tracePt t="78912" x="5854700" y="3532188"/>
          <p14:tracePt t="79028" x="5864225" y="3532188"/>
          <p14:tracePt t="79035" x="5872163" y="3532188"/>
          <p14:tracePt t="79043" x="5880100" y="3532188"/>
          <p14:tracePt t="79049" x="5905500" y="3532188"/>
          <p14:tracePt t="79056" x="5938838" y="3524250"/>
          <p14:tracePt t="79064" x="5980113" y="3516313"/>
          <p14:tracePt t="79070" x="6029325" y="3508375"/>
          <p14:tracePt t="79077" x="6080125" y="3508375"/>
          <p14:tracePt t="79083" x="6129338" y="3498850"/>
          <p14:tracePt t="79091" x="6186488" y="3490913"/>
          <p14:tracePt t="79098" x="6219825" y="3490913"/>
          <p14:tracePt t="79104" x="6237288" y="3490913"/>
          <p14:tracePt t="79113" x="6261100" y="3482975"/>
          <p14:tracePt t="79117" x="6278563" y="3482975"/>
          <p14:tracePt t="79132" x="6294438" y="3475038"/>
          <p14:tracePt t="79147" x="6303963" y="3475038"/>
          <p14:tracePt t="79160" x="6311900" y="3475038"/>
          <p14:tracePt t="79166" x="6319838" y="3475038"/>
          <p14:tracePt t="79180" x="6327775" y="3475038"/>
          <p14:tracePt t="79197" x="6337300" y="3475038"/>
          <p14:tracePt t="79201" x="6345238" y="3467100"/>
          <p14:tracePt t="79208" x="6361113" y="3467100"/>
          <p14:tracePt t="79215" x="6386513" y="3467100"/>
          <p14:tracePt t="79222" x="6394450" y="3467100"/>
          <p14:tracePt t="79230" x="6419850" y="3467100"/>
          <p14:tracePt t="79236" x="6435725" y="3467100"/>
          <p14:tracePt t="79243" x="6453188" y="3467100"/>
          <p14:tracePt t="79249" x="6461125" y="3467100"/>
          <p14:tracePt t="79257" x="6469063" y="3467100"/>
          <p14:tracePt t="79263" x="6477000" y="3467100"/>
          <p14:tracePt t="79280" x="6486525" y="3467100"/>
          <p14:tracePt t="79284" x="6494463" y="3467100"/>
          <p14:tracePt t="79305" x="6502400" y="3467100"/>
          <p14:tracePt t="79319" x="6510338" y="3467100"/>
          <p14:tracePt t="79908" x="6510338" y="3457575"/>
          <p14:tracePt t="79915" x="6518275" y="3441700"/>
          <p14:tracePt t="79923" x="6518275" y="3424238"/>
          <p14:tracePt t="79930" x="6527800" y="3408363"/>
          <p14:tracePt t="79936" x="6535738" y="3390900"/>
          <p14:tracePt t="79944" x="6551613" y="3367088"/>
          <p14:tracePt t="79952" x="6561138" y="3341688"/>
          <p14:tracePt t="79957" x="6569075" y="3333750"/>
          <p14:tracePt t="79964" x="6569075" y="3325813"/>
          <p14:tracePt t="79970" x="6577013" y="3308350"/>
          <p14:tracePt t="79986" x="6584950" y="3308350"/>
          <p14:tracePt t="79993" x="6592888" y="3300413"/>
          <p14:tracePt t="80000" x="6592888" y="3292475"/>
          <p14:tracePt t="80006" x="6592888" y="3284538"/>
          <p14:tracePt t="80013" x="6602413" y="3284538"/>
          <p14:tracePt t="80019" x="6610350" y="3275013"/>
          <p14:tracePt t="80027" x="6618288" y="3267075"/>
          <p14:tracePt t="80034" x="6618288" y="3259138"/>
          <p14:tracePt t="80041" x="6635750" y="3241675"/>
          <p14:tracePt t="80047" x="6651625" y="3217863"/>
          <p14:tracePt t="80054" x="6659563" y="3192463"/>
          <p14:tracePt t="80062" x="6684963" y="3176588"/>
          <p14:tracePt t="80068" x="6710363" y="3135313"/>
          <p14:tracePt t="80075" x="6734175" y="3101975"/>
          <p14:tracePt t="80084" x="6759575" y="3068638"/>
          <p14:tracePt t="80089" x="6792913" y="3027363"/>
          <p14:tracePt t="80096" x="6808788" y="3001963"/>
          <p14:tracePt t="80102" x="6834188" y="2968625"/>
          <p14:tracePt t="80110" x="6850063" y="2943225"/>
          <p14:tracePt t="80118" x="6867525" y="2927350"/>
          <p14:tracePt t="80124" x="6883400" y="2901950"/>
          <p14:tracePt t="80131" x="6900863" y="2886075"/>
          <p14:tracePt t="80137" x="6916738" y="2868613"/>
          <p14:tracePt t="80144" x="6924675" y="2860675"/>
          <p14:tracePt t="80151" x="6942138" y="2844800"/>
          <p14:tracePt t="80157" x="6950075" y="2827338"/>
          <p14:tracePt t="80168" x="6967538" y="2811463"/>
          <p14:tracePt t="80172" x="6975475" y="2794000"/>
          <p14:tracePt t="80178" x="6991350" y="2778125"/>
          <p14:tracePt t="80186" x="7008813" y="2760663"/>
          <p14:tracePt t="80193" x="7024688" y="2744788"/>
          <p14:tracePt t="80201" x="7042150" y="2728913"/>
          <p14:tracePt t="80207" x="7050088" y="2719388"/>
          <p14:tracePt t="80214" x="7065963" y="2711450"/>
          <p14:tracePt t="80220" x="7065963" y="2703513"/>
          <p14:tracePt t="80227" x="7065963" y="2695575"/>
          <p14:tracePt t="80235" x="7073900" y="2695575"/>
          <p14:tracePt t="80241" x="7083425" y="2686050"/>
          <p14:tracePt t="80248" x="7091363" y="2678113"/>
          <p14:tracePt t="80262" x="7099300" y="2670175"/>
          <p14:tracePt t="80283" x="7107238" y="2670175"/>
          <p14:tracePt t="80290" x="7107238" y="2662238"/>
          <p14:tracePt t="80303" x="7107238" y="2654300"/>
          <p14:tracePt t="80310" x="7116763" y="2654300"/>
          <p14:tracePt t="80324" x="7124700" y="2654300"/>
          <p14:tracePt t="80332" x="7132638" y="2644775"/>
          <p14:tracePt t="80338" x="7132638" y="2636838"/>
          <p14:tracePt t="80345" x="7150100" y="2628900"/>
          <p14:tracePt t="80352" x="7158038" y="2628900"/>
          <p14:tracePt t="80368" x="7165975" y="2620963"/>
          <p14:tracePt t="80372" x="7181850" y="2611438"/>
          <p14:tracePt t="80386" x="7191375" y="2603500"/>
          <p14:tracePt t="80394" x="7199313" y="2603500"/>
          <p14:tracePt t="80402" x="7207250" y="2603500"/>
          <p14:tracePt t="80407" x="7215188" y="2603500"/>
          <p14:tracePt t="80417" x="7224713" y="2595563"/>
          <p14:tracePt t="80421" x="7232650" y="2587625"/>
          <p14:tracePt t="80428" x="7248525" y="2587625"/>
          <p14:tracePt t="80435" x="7256463" y="2579688"/>
          <p14:tracePt t="80442" x="7273925" y="2579688"/>
          <p14:tracePt t="80450" x="7299325" y="2570163"/>
          <p14:tracePt t="80456" x="7307263" y="2570163"/>
          <p14:tracePt t="80463" x="7323138" y="2570163"/>
          <p14:tracePt t="80469" x="7340600" y="2562225"/>
          <p14:tracePt t="80477" x="7348538" y="2554288"/>
          <p14:tracePt t="80484" x="7373938" y="2554288"/>
          <p14:tracePt t="80491" x="7389813" y="2546350"/>
          <p14:tracePt t="80498" x="7397750" y="2546350"/>
          <p14:tracePt t="80504" x="7415213" y="2546350"/>
          <p14:tracePt t="80511" x="7431088" y="2546350"/>
          <p14:tracePt t="80518" x="7439025" y="2546350"/>
          <p14:tracePt t="80525" x="7448550" y="2546350"/>
          <p14:tracePt t="80534" x="7456488" y="2546350"/>
          <p14:tracePt t="80539" x="7472363" y="2536825"/>
          <p14:tracePt t="80546" x="7480300" y="2536825"/>
          <p14:tracePt t="80552" x="7489825" y="2536825"/>
          <p14:tracePt t="80559" x="7505700" y="2536825"/>
          <p14:tracePt t="80568" x="7513638" y="2536825"/>
          <p14:tracePt t="80574" x="7531100" y="2536825"/>
          <p14:tracePt t="80581" x="7546975" y="2536825"/>
          <p14:tracePt t="80588" x="7556500" y="2536825"/>
          <p14:tracePt t="80594" x="7580313" y="2536825"/>
          <p14:tracePt t="80601" x="7605713" y="2536825"/>
          <p14:tracePt t="80608" x="7613650" y="2536825"/>
          <p14:tracePt t="80617" x="7639050" y="2536825"/>
          <p14:tracePt t="80622" x="7646988" y="2536825"/>
          <p14:tracePt t="80629" x="7662863" y="2536825"/>
          <p14:tracePt t="80635" x="7680325" y="2536825"/>
          <p14:tracePt t="80651" x="7688263" y="2536825"/>
          <p14:tracePt t="80657" x="7696200" y="2536825"/>
          <p14:tracePt t="80664" x="7705725" y="2536825"/>
          <p14:tracePt t="80677" x="7713663" y="2536825"/>
          <p14:tracePt t="80685" x="7721600" y="2546350"/>
          <p14:tracePt t="80691" x="7729538" y="2546350"/>
          <p14:tracePt t="80698" x="7737475" y="2554288"/>
          <p14:tracePt t="80705" x="7747000" y="2554288"/>
          <p14:tracePt t="80712" x="7747000" y="2562225"/>
          <p14:tracePt t="80719" x="7762875" y="2570163"/>
          <p14:tracePt t="80726" x="7770813" y="2570163"/>
          <p14:tracePt t="80739" x="7780338" y="2579688"/>
          <p14:tracePt t="80747" x="7788275" y="2587625"/>
          <p14:tracePt t="80753" x="7788275" y="2595563"/>
          <p14:tracePt t="80761" x="7796213" y="2595563"/>
          <p14:tracePt t="80768" x="7796213" y="2603500"/>
          <p14:tracePt t="80781" x="7796213" y="2611438"/>
          <p14:tracePt t="80787" x="7796213" y="2620963"/>
          <p14:tracePt t="80795" x="7796213" y="2628900"/>
          <p14:tracePt t="80802" x="7796213" y="2636838"/>
          <p14:tracePt t="80818" x="7796213" y="2654300"/>
          <p14:tracePt t="80823" x="7796213" y="2662238"/>
          <p14:tracePt t="80837" x="7796213" y="2670175"/>
          <p14:tracePt t="80844" x="7788275" y="2678113"/>
          <p14:tracePt t="80851" x="7780338" y="2678113"/>
          <p14:tracePt t="80857" x="7780338" y="2686050"/>
          <p14:tracePt t="80864" x="7770813" y="2695575"/>
          <p14:tracePt t="80871" x="7762875" y="2703513"/>
          <p14:tracePt t="80893" x="7762875" y="2711450"/>
          <p14:tracePt t="80901" x="7754938" y="2719388"/>
          <p14:tracePt t="80913" x="7747000" y="2719388"/>
          <p14:tracePt t="80927" x="7737475" y="2719388"/>
          <p14:tracePt t="80934" x="7737475" y="2728913"/>
          <p14:tracePt t="80948" x="7737475" y="2736850"/>
          <p14:tracePt t="82500" x="7721600" y="2736850"/>
          <p14:tracePt t="82509" x="7696200" y="2728913"/>
          <p14:tracePt t="82513" x="7688263" y="2719388"/>
          <p14:tracePt t="82521" x="7672388" y="2711450"/>
          <p14:tracePt t="82528" x="7662863" y="2711450"/>
          <p14:tracePt t="82535" x="7662863" y="2703513"/>
          <p14:tracePt t="82543" x="7654925" y="2703513"/>
          <p14:tracePt t="82548" x="7646988" y="2695575"/>
          <p14:tracePt t="82555" x="7639050" y="2695575"/>
          <p14:tracePt t="82575" x="7631113" y="2686050"/>
          <p14:tracePt t="82583" x="7621588" y="2678113"/>
          <p14:tracePt t="82590" x="7621588" y="2670175"/>
          <p14:tracePt t="82597" x="7613650" y="2670175"/>
          <p14:tracePt t="82604" x="7613650" y="2662238"/>
          <p14:tracePt t="82610" x="7605713" y="2654300"/>
          <p14:tracePt t="82618" x="7597775" y="2654300"/>
          <p14:tracePt t="82632" x="7588250" y="2644775"/>
          <p14:tracePt t="82638" x="7580313" y="2644775"/>
          <p14:tracePt t="82652" x="7580313" y="2636838"/>
          <p14:tracePt t="82666" x="7572375" y="2628900"/>
          <p14:tracePt t="82679" x="7564438" y="2628900"/>
          <p14:tracePt t="82693" x="7556500" y="2628900"/>
          <p14:tracePt t="82700" x="7556500" y="2620963"/>
          <p14:tracePt t="83041" x="7572375" y="2620963"/>
          <p14:tracePt t="83047" x="7605713" y="2620963"/>
          <p14:tracePt t="83054" x="7621588" y="2620963"/>
          <p14:tracePt t="83061" x="7646988" y="2620963"/>
          <p14:tracePt t="83068" x="7662863" y="2611438"/>
          <p14:tracePt t="83075" x="7680325" y="2611438"/>
          <p14:tracePt t="83083" x="7696200" y="2611438"/>
          <p14:tracePt t="83088" x="7721600" y="2611438"/>
          <p14:tracePt t="83096" x="7737475" y="2611438"/>
          <p14:tracePt t="83102" x="7754938" y="2611438"/>
          <p14:tracePt t="83109" x="7780338" y="2611438"/>
          <p14:tracePt t="83117" x="7796213" y="2611438"/>
          <p14:tracePt t="83123" x="7812088" y="2611438"/>
          <p14:tracePt t="83132" x="7829550" y="2611438"/>
          <p14:tracePt t="83137" x="7854950" y="2611438"/>
          <p14:tracePt t="83145" x="7878763" y="2611438"/>
          <p14:tracePt t="83150" x="7904163" y="2611438"/>
          <p14:tracePt t="83157" x="7920038" y="2611438"/>
          <p14:tracePt t="83166" x="7937500" y="2611438"/>
          <p14:tracePt t="83171" x="7962900" y="2620963"/>
          <p14:tracePt t="83178" x="7970838" y="2620963"/>
          <p14:tracePt t="83185" x="7986713" y="2620963"/>
          <p14:tracePt t="83200" x="7994650" y="2620963"/>
          <p14:tracePt t="83206" x="8004175" y="2620963"/>
          <p14:tracePt t="83213" x="8012113" y="2620963"/>
          <p14:tracePt t="83220" x="8020050" y="2620963"/>
          <p14:tracePt t="83227" x="8027988" y="2620963"/>
          <p14:tracePt t="83234" x="8037513" y="2620963"/>
          <p14:tracePt t="83241" x="8061325" y="2620963"/>
          <p14:tracePt t="83250" x="8086725" y="2628900"/>
          <p14:tracePt t="83255" x="8102600" y="2628900"/>
          <p14:tracePt t="83262" x="8135938" y="2628900"/>
          <p14:tracePt t="83268" x="8161338" y="2628900"/>
          <p14:tracePt t="83276" x="8186738" y="2628900"/>
          <p14:tracePt t="83283" x="8194675" y="2628900"/>
          <p14:tracePt t="83289" x="8210550" y="2628900"/>
          <p14:tracePt t="83303" x="8218488" y="2628900"/>
          <p14:tracePt t="83310" x="8228013" y="2628900"/>
          <p14:tracePt t="83317" x="8235950" y="2628900"/>
          <p14:tracePt t="83337" x="8243888" y="2628900"/>
          <p14:tracePt t="83358" x="8251825" y="2628900"/>
          <p14:tracePt t="83386" x="8261350" y="2628900"/>
          <p14:tracePt t="83407" x="8269288" y="2628900"/>
          <p14:tracePt t="83420" x="8277225" y="2628900"/>
          <p14:tracePt t="84099" x="8285163" y="2628900"/>
          <p14:tracePt t="84120" x="8293100" y="2628900"/>
          <p14:tracePt t="84141" x="8277225" y="2628900"/>
          <p14:tracePt t="84737" x="8269288" y="2628900"/>
          <p14:tracePt t="84758" x="8251825" y="2628900"/>
          <p14:tracePt t="84764" x="8243888" y="2636838"/>
          <p14:tracePt t="84779" x="8228013" y="2636838"/>
          <p14:tracePt t="84786" x="8194675" y="2644775"/>
          <p14:tracePt t="84792" x="8177213" y="2644775"/>
          <p14:tracePt t="84799" x="8128000" y="2662238"/>
          <p14:tracePt t="84807" x="8094663" y="2678113"/>
          <p14:tracePt t="84814" x="8037513" y="2686050"/>
          <p14:tracePt t="84821" x="7978775" y="2703513"/>
          <p14:tracePt t="84827" x="7904163" y="2736850"/>
          <p14:tracePt t="84834" x="7821613" y="2760663"/>
          <p14:tracePt t="84842" x="7747000" y="2786063"/>
          <p14:tracePt t="84849" x="7654925" y="2836863"/>
          <p14:tracePt t="84855" x="7564438" y="2886075"/>
          <p14:tracePt t="84863" x="7480300" y="2943225"/>
          <p14:tracePt t="84869" x="7389813" y="3009900"/>
          <p14:tracePt t="84876" x="7299325" y="3068638"/>
          <p14:tracePt t="84882" x="7207250" y="3135313"/>
          <p14:tracePt t="84890" x="7150100" y="3184525"/>
          <p14:tracePt t="84897" x="7065963" y="3251200"/>
          <p14:tracePt t="84904" x="7016750" y="3308350"/>
          <p14:tracePt t="84913" x="6967538" y="3367088"/>
          <p14:tracePt t="84917" x="6924675" y="3416300"/>
          <p14:tracePt t="84925" x="6875463" y="3482975"/>
          <p14:tracePt t="84931" x="6834188" y="3532188"/>
          <p14:tracePt t="84938" x="6792913" y="3590925"/>
          <p14:tracePt t="84946" x="6751638" y="3640138"/>
          <p14:tracePt t="84952" x="6726238" y="3681413"/>
          <p14:tracePt t="84959" x="6692900" y="3732213"/>
          <p14:tracePt t="84966" x="6667500" y="3765550"/>
          <p14:tracePt t="84973" x="6635750" y="3814763"/>
          <p14:tracePt t="84980" x="6618288" y="3856038"/>
          <p14:tracePt t="84987" x="6592888" y="3905250"/>
          <p14:tracePt t="84994" x="6569075" y="3956050"/>
          <p14:tracePt t="85001" x="6543675" y="4005263"/>
          <p14:tracePt t="85008" x="6527800" y="4064000"/>
          <p14:tracePt t="85015" x="6502400" y="4113213"/>
          <p14:tracePt t="85022" x="6494463" y="4154488"/>
          <p14:tracePt t="85030" x="6477000" y="4213225"/>
          <p14:tracePt t="85035" x="6461125" y="4262438"/>
          <p14:tracePt t="85043" x="6443663" y="4303713"/>
          <p14:tracePt t="85049" x="6435725" y="4352925"/>
          <p14:tracePt t="85056" x="6419850" y="4395788"/>
          <p14:tracePt t="85063" x="6419850" y="4427538"/>
          <p14:tracePt t="85070" x="6411913" y="4470400"/>
          <p14:tracePt t="85077" x="6402388" y="4502150"/>
          <p14:tracePt t="85084" x="6402388" y="4535488"/>
          <p14:tracePt t="85091" x="6402388" y="4560888"/>
          <p14:tracePt t="85099" x="6402388" y="4586288"/>
          <p14:tracePt t="85105" x="6402388" y="4610100"/>
          <p14:tracePt t="85113" x="6402388" y="4635500"/>
          <p14:tracePt t="85118" x="6402388" y="4660900"/>
          <p14:tracePt t="85125" x="6411913" y="4684713"/>
          <p14:tracePt t="85131" x="6419850" y="4710113"/>
          <p14:tracePt t="85138" x="6427788" y="4735513"/>
          <p14:tracePt t="85146" x="6435725" y="4768850"/>
          <p14:tracePt t="85152" x="6443663" y="4784725"/>
          <p14:tracePt t="85159" x="6453188" y="4818063"/>
          <p14:tracePt t="85166" x="6469063" y="4843463"/>
          <p14:tracePt t="85173" x="6469063" y="4867275"/>
          <p14:tracePt t="85180" x="6486525" y="4884738"/>
          <p14:tracePt t="85187" x="6502400" y="4908550"/>
          <p14:tracePt t="85195" x="6518275" y="4933950"/>
          <p14:tracePt t="85201" x="6535738" y="4959350"/>
          <p14:tracePt t="85207" x="6551613" y="4983163"/>
          <p14:tracePt t="85214" x="6577013" y="5000625"/>
          <p14:tracePt t="85221" x="6592888" y="5016500"/>
          <p14:tracePt t="85229" x="6610350" y="5033963"/>
          <p14:tracePt t="85235" x="6635750" y="5049838"/>
          <p14:tracePt t="85242" x="6659563" y="5067300"/>
          <p14:tracePt t="85249" x="6684963" y="5075238"/>
          <p14:tracePt t="85256" x="6700838" y="5091113"/>
          <p14:tracePt t="85263" x="6718300" y="5100638"/>
          <p14:tracePt t="85270" x="6751638" y="5108575"/>
          <p14:tracePt t="85277" x="6775450" y="5108575"/>
          <p14:tracePt t="85284" x="6808788" y="5116513"/>
          <p14:tracePt t="85291" x="6826250" y="5124450"/>
          <p14:tracePt t="85298" x="6850063" y="5132388"/>
          <p14:tracePt t="85305" x="6875463" y="5132388"/>
          <p14:tracePt t="85313" x="6892925" y="5132388"/>
          <p14:tracePt t="85318" x="6924675" y="5132388"/>
          <p14:tracePt t="85325" x="6950075" y="5132388"/>
          <p14:tracePt t="85332" x="6983413" y="5132388"/>
          <p14:tracePt t="85339" x="6999288" y="5132388"/>
          <p14:tracePt t="85346" x="7024688" y="5132388"/>
          <p14:tracePt t="85353" x="7058025" y="5132388"/>
          <p14:tracePt t="85360" x="7073900" y="5124450"/>
          <p14:tracePt t="85367" x="7107238" y="5116513"/>
          <p14:tracePt t="85374" x="7140575" y="5116513"/>
          <p14:tracePt t="85381" x="7165975" y="5116513"/>
          <p14:tracePt t="85387" x="7207250" y="5108575"/>
          <p14:tracePt t="85396" x="7248525" y="5091113"/>
          <p14:tracePt t="85402" x="7307263" y="5083175"/>
          <p14:tracePt t="85408" x="7364413" y="5075238"/>
          <p14:tracePt t="85416" x="7431088" y="5057775"/>
          <p14:tracePt t="85423" x="7472363" y="5049838"/>
          <p14:tracePt t="85430" x="7497763" y="5041900"/>
          <p14:tracePt t="85437" x="7513638" y="5033963"/>
          <p14:tracePt t="85444" x="7539038" y="5033963"/>
          <p14:tracePt t="85451" x="7556500" y="5026025"/>
          <p14:tracePt t="85457" x="7572375" y="5026025"/>
          <p14:tracePt t="85464" x="7580313" y="5016500"/>
          <p14:tracePt t="85472" x="7597775" y="5016500"/>
          <p14:tracePt t="85486" x="7605713" y="5016500"/>
          <p14:tracePt t="85492" x="7613650" y="5008563"/>
          <p14:tracePt t="85499" x="7621588" y="5008563"/>
          <p14:tracePt t="85514" x="7631113" y="5000625"/>
          <p14:tracePt t="85527" x="7639050" y="4992688"/>
          <p14:tracePt t="85541" x="7646988" y="4992688"/>
          <p14:tracePt t="85548" x="7654925" y="4992688"/>
          <p14:tracePt t="85555" x="7662863" y="4992688"/>
          <p14:tracePt t="85564" x="7662863" y="4983163"/>
          <p14:tracePt t="85568" x="7672388" y="4975225"/>
          <p14:tracePt t="85576" x="7680325" y="4975225"/>
          <p14:tracePt t="85582" x="7688263" y="4967288"/>
          <p14:tracePt t="85597" x="7705725" y="4959350"/>
          <p14:tracePt t="85603" x="7713663" y="4951413"/>
          <p14:tracePt t="85617" x="7729538" y="4951413"/>
          <p14:tracePt t="85624" x="7729538" y="4941888"/>
          <p14:tracePt t="85631" x="7737475" y="4933950"/>
          <p14:tracePt t="85638" x="7737475" y="4926013"/>
          <p14:tracePt t="85647" x="7747000" y="4926013"/>
          <p14:tracePt t="85652" x="7754938" y="4918075"/>
          <p14:tracePt t="85658" x="7754938" y="4908550"/>
          <p14:tracePt t="85665" x="7762875" y="4908550"/>
          <p14:tracePt t="85686" x="7770813" y="4900613"/>
          <p14:tracePt t="85707" x="7770813" y="4892675"/>
          <p14:tracePt t="85756" x="7770813" y="4884738"/>
          <p14:tracePt t="91288" x="7680325" y="4900613"/>
          <p14:tracePt t="91295" x="7539038" y="4933950"/>
          <p14:tracePt t="91302" x="7415213" y="4975225"/>
          <p14:tracePt t="91309" x="7299325" y="5008563"/>
          <p14:tracePt t="91316" x="7181850" y="5049838"/>
          <p14:tracePt t="91322" x="7083425" y="5083175"/>
          <p14:tracePt t="91330" x="7008813" y="5108575"/>
          <p14:tracePt t="91337" x="6924675" y="5141913"/>
          <p14:tracePt t="91343" x="6826250" y="5175250"/>
          <p14:tracePt t="91353" x="6751638" y="5207000"/>
          <p14:tracePt t="91357" x="6659563" y="5257800"/>
          <p14:tracePt t="91364" x="6584950" y="5281613"/>
          <p14:tracePt t="91371" x="6527800" y="5314950"/>
          <p14:tracePt t="91378" x="6477000" y="5348288"/>
          <p14:tracePt t="91386" x="6427788" y="5365750"/>
          <p14:tracePt t="91392" x="6378575" y="5389563"/>
          <p14:tracePt t="91398" x="6345238" y="5422900"/>
          <p14:tracePt t="91405" x="6294438" y="5448300"/>
          <p14:tracePt t="91413" x="6261100" y="5464175"/>
          <p14:tracePt t="91420" x="6229350" y="5489575"/>
          <p14:tracePt t="91427" x="6186488" y="5522913"/>
          <p14:tracePt t="91436" x="6154738" y="5548313"/>
          <p14:tracePt t="91440" x="6103938" y="5572125"/>
          <p14:tracePt t="91447" x="6080125" y="5589588"/>
          <p14:tracePt t="91454" x="6062663" y="5613400"/>
          <p14:tracePt t="91461" x="6021388" y="5638800"/>
          <p14:tracePt t="91469" x="5995988" y="5664200"/>
          <p14:tracePt t="91475" x="5972175" y="5688013"/>
          <p14:tracePt t="91482" x="5962650" y="5705475"/>
          <p14:tracePt t="91488" x="5946775" y="5721350"/>
          <p14:tracePt t="91496" x="5921375" y="5730875"/>
          <p14:tracePt t="91503" x="5905500" y="5746750"/>
          <p14:tracePt t="91510" x="5905500" y="5754688"/>
          <p14:tracePt t="91518" x="5888038" y="5772150"/>
          <p14:tracePt t="91523" x="5872163" y="5788025"/>
          <p14:tracePt t="91530" x="5864225" y="5788025"/>
          <p14:tracePt t="91538" x="5854700" y="5805488"/>
          <p14:tracePt t="91544" x="5838825" y="5821363"/>
          <p14:tracePt t="91553" x="5822950" y="5829300"/>
          <p14:tracePt t="91558" x="5813425" y="5846763"/>
          <p14:tracePt t="91565" x="5797550" y="5862638"/>
          <p14:tracePt t="91571" x="5780088" y="5880100"/>
          <p14:tracePt t="91578" x="5764213" y="5903913"/>
          <p14:tracePt t="91586" x="5748338" y="5921375"/>
          <p14:tracePt t="91593" x="5722938" y="5945188"/>
          <p14:tracePt t="91599" x="5697538" y="5970588"/>
          <p14:tracePt t="91607" x="5689600" y="5988050"/>
          <p14:tracePt t="91614" x="5664200" y="6011863"/>
          <p14:tracePt t="91621" x="5640388" y="6029325"/>
          <p14:tracePt t="91627" x="5622925" y="6037263"/>
          <p14:tracePt t="91635" x="5607050" y="6053138"/>
          <p14:tracePt t="91641" x="5599113" y="6078538"/>
          <p14:tracePt t="91647" x="5581650" y="6086475"/>
          <p14:tracePt t="91654" x="5556250" y="6103938"/>
          <p14:tracePt t="91663" x="5540375" y="6119813"/>
          <p14:tracePt t="91671" x="5532438" y="6119813"/>
          <p14:tracePt t="91677" x="5514975" y="6137275"/>
          <p14:tracePt t="91686" x="5491163" y="6153150"/>
          <p14:tracePt t="91690" x="5473700" y="6169025"/>
          <p14:tracePt t="91697" x="5457825" y="6186488"/>
          <p14:tracePt t="91705" x="5448300" y="6194425"/>
          <p14:tracePt t="91711" x="5424488" y="6211888"/>
          <p14:tracePt t="91719" x="5399088" y="6227763"/>
          <p14:tracePt t="91724" x="5373688" y="6243638"/>
          <p14:tracePt t="91732" x="5349875" y="6261100"/>
          <p14:tracePt t="91739" x="5341938" y="6269038"/>
          <p14:tracePt t="91746" x="5316538" y="6276975"/>
          <p14:tracePt t="91753" x="5299075" y="6276975"/>
          <p14:tracePt t="91760" x="5291138" y="6286500"/>
          <p14:tracePt t="91769" x="5283200" y="6294438"/>
          <p14:tracePt t="91773" x="5267325" y="6302375"/>
          <p14:tracePt t="91787" x="5257800" y="6302375"/>
          <p14:tracePt t="91794" x="5249863" y="6310313"/>
          <p14:tracePt t="91803" x="5241925" y="6310313"/>
          <p14:tracePt t="91815" x="5224463" y="6310313"/>
          <p14:tracePt t="91822" x="5216525" y="6318250"/>
          <p14:tracePt t="91837" x="5208588" y="6327775"/>
          <p14:tracePt t="91843" x="5192713" y="6327775"/>
          <p14:tracePt t="91856" x="5183188" y="6327775"/>
          <p14:tracePt t="91864" x="5167313" y="6327775"/>
          <p14:tracePt t="91870" x="5167313" y="6335713"/>
          <p14:tracePt t="91878" x="5159375" y="6335713"/>
          <p14:tracePt t="91886" x="5149850" y="6343650"/>
          <p14:tracePt t="91891" x="5141913" y="6343650"/>
          <p14:tracePt t="91898" x="5133975" y="6351588"/>
          <p14:tracePt t="91904" x="5126038" y="6351588"/>
          <p14:tracePt t="91912" x="5118100" y="6351588"/>
          <p14:tracePt t="91919" x="5108575" y="6351588"/>
          <p14:tracePt t="91926" x="5100638" y="6361113"/>
          <p14:tracePt t="91937" x="5092700" y="6361113"/>
          <p14:tracePt t="91941" x="5084763" y="6369050"/>
          <p14:tracePt t="91948" x="5075238" y="6369050"/>
          <p14:tracePt t="91955" x="5075238" y="6376988"/>
          <p14:tracePt t="91963" x="5059363" y="6376988"/>
          <p14:tracePt t="91969" x="5059363" y="6384925"/>
          <p14:tracePt t="91976" x="5051425" y="6384925"/>
          <p14:tracePt t="91985" x="5041900" y="6392863"/>
          <p14:tracePt t="91990" x="5033963" y="6392863"/>
          <p14:tracePt t="92004" x="5026025" y="6392863"/>
          <p14:tracePt t="92019" x="5018088" y="6402388"/>
          <p14:tracePt t="92032" x="5018088" y="6410325"/>
          <p14:tracePt t="92052" x="5010150" y="6410325"/>
          <p14:tracePt t="92170" x="5018088" y="6410325"/>
          <p14:tracePt t="92177" x="5026025" y="6410325"/>
          <p14:tracePt t="92186" x="5026025" y="6418263"/>
          <p14:tracePt t="92212" x="5033963" y="6418263"/>
          <p14:tracePt t="92226" x="5041900" y="6418263"/>
          <p14:tracePt t="92246" x="5051425" y="6418263"/>
          <p14:tracePt t="92260" x="5059363" y="6418263"/>
          <p14:tracePt t="92269" x="5067300" y="6418263"/>
          <p14:tracePt t="92287" x="5075238" y="6418263"/>
          <p14:tracePt t="92295" x="5084763" y="6418263"/>
          <p14:tracePt t="92303" x="5092700" y="6418263"/>
          <p14:tracePt t="92329" x="5100638" y="6418263"/>
          <p14:tracePt t="92343" x="5108575" y="6418263"/>
          <p14:tracePt t="92398" x="5118100" y="6418263"/>
          <p14:tracePt t="92461" x="5126038" y="6418263"/>
          <p14:tracePt t="92470" x="5133975" y="6418263"/>
          <p14:tracePt t="92474" x="5141913" y="6418263"/>
          <p14:tracePt t="92482" x="5167313" y="6418263"/>
          <p14:tracePt t="92488" x="5192713" y="6426200"/>
          <p14:tracePt t="92496" x="5233988" y="6435725"/>
          <p14:tracePt t="92503" x="5257800" y="6435725"/>
          <p14:tracePt t="92509" x="5291138" y="6443663"/>
          <p14:tracePt t="92516" x="5324475" y="6451600"/>
          <p14:tracePt t="92522" x="5349875" y="6451600"/>
          <p14:tracePt t="92530" x="5357813" y="6459538"/>
          <p14:tracePt t="92537" x="5373688" y="6459538"/>
          <p14:tracePt t="92544" x="5383213" y="6459538"/>
          <p14:tracePt t="92557" x="5391150" y="6459538"/>
          <p14:tracePt t="92578" x="5399088" y="6459538"/>
          <p14:tracePt t="92593" x="5407025" y="6459538"/>
          <p14:tracePt t="92619" x="5424488" y="6459538"/>
          <p14:tracePt t="92627" x="5448300" y="6459538"/>
          <p14:tracePt t="92637" x="5465763" y="6459538"/>
          <p14:tracePt t="92640" x="5499100" y="6459538"/>
          <p14:tracePt t="92649" x="5532438" y="6459538"/>
          <p14:tracePt t="92656" x="5548313" y="6459538"/>
          <p14:tracePt t="92663" x="5581650" y="6459538"/>
          <p14:tracePt t="92670" x="5614988" y="6459538"/>
          <p14:tracePt t="92677" x="5630863" y="6459538"/>
          <p14:tracePt t="92686" x="5648325" y="6459538"/>
          <p14:tracePt t="92690" x="5656263" y="6459538"/>
          <p14:tracePt t="92697" x="5664200" y="6459538"/>
          <p14:tracePt t="92704" x="5681663" y="6459538"/>
          <p14:tracePt t="92711" x="5689600" y="6459538"/>
          <p14:tracePt t="92720" x="5697538" y="6459538"/>
          <p14:tracePt t="92725" x="5722938" y="6459538"/>
          <p14:tracePt t="92732" x="5738813" y="6459538"/>
          <p14:tracePt t="92738" x="5764213" y="6459538"/>
          <p14:tracePt t="92746" x="5797550" y="6459538"/>
          <p14:tracePt t="92753" x="5830888" y="6451600"/>
          <p14:tracePt t="92760" x="5880100" y="6451600"/>
          <p14:tracePt t="92766" x="5913438" y="6443663"/>
          <p14:tracePt t="92773" x="5954713" y="6443663"/>
          <p14:tracePt t="92780" x="6005513" y="6443663"/>
          <p14:tracePt t="92787" x="6029325" y="6435725"/>
          <p14:tracePt t="92794" x="6046788" y="6435725"/>
          <p14:tracePt t="92803" x="6062663" y="6435725"/>
          <p14:tracePt t="92808" x="6070600" y="6435725"/>
          <p14:tracePt t="92815" x="6080125" y="6435725"/>
          <p14:tracePt t="92835" x="6088063" y="6435725"/>
          <p14:tracePt t="92863" x="6096000" y="6435725"/>
          <p14:tracePt t="92870" x="6096000" y="6426200"/>
          <p14:tracePt t="92886" x="6111875" y="6426200"/>
          <p14:tracePt t="92891" x="6129338" y="6426200"/>
          <p14:tracePt t="92898" x="6162675" y="6426200"/>
          <p14:tracePt t="92904" x="6219825" y="6435725"/>
          <p14:tracePt t="92912" x="6278563" y="6443663"/>
          <p14:tracePt t="92920" x="6337300" y="6443663"/>
          <p14:tracePt t="92926" x="6378575" y="6451600"/>
          <p14:tracePt t="92933" x="6411913" y="6459538"/>
          <p14:tracePt t="92939" x="6427788" y="6459538"/>
          <p14:tracePt t="92947" x="6427788" y="6467475"/>
          <p14:tracePt t="92954" x="6435725" y="6467475"/>
          <p14:tracePt t="92970" x="6443663" y="6467475"/>
          <p14:tracePt t="92989" x="6453188" y="6467475"/>
          <p14:tracePt t="93019" x="6461125" y="6467475"/>
          <p14:tracePt t="93038" x="6469063" y="6467475"/>
          <p14:tracePt t="93053" x="6486525" y="6467475"/>
          <p14:tracePt t="93058" x="6518275" y="6467475"/>
          <p14:tracePt t="93065" x="6543675" y="6477000"/>
          <p14:tracePt t="93071" x="6592888" y="6484938"/>
          <p14:tracePt t="93079" x="6651625" y="6484938"/>
          <p14:tracePt t="93086" x="6710363" y="6500813"/>
          <p14:tracePt t="93093" x="6767513" y="6518275"/>
          <p14:tracePt t="93100" x="6800850" y="6526213"/>
          <p14:tracePt t="93106" x="6826250" y="6526213"/>
          <p14:tracePt t="93113" x="6834188" y="6526213"/>
          <p14:tracePt t="93120" x="6842125" y="6534150"/>
          <p14:tracePt t="93127" x="6850063" y="6534150"/>
          <p14:tracePt t="93155" x="6859588" y="6534150"/>
          <p14:tracePt t="93170" x="6867525" y="6534150"/>
          <p14:tracePt t="93203" x="6875463" y="6534150"/>
          <p14:tracePt t="93778" x="6883400" y="6534150"/>
          <p14:tracePt t="93792" x="6892925" y="6534150"/>
          <p14:tracePt t="93806" x="6892925" y="6526213"/>
          <p14:tracePt t="93820" x="6892925" y="6518275"/>
          <p14:tracePt t="93826" x="6900863" y="6518275"/>
          <p14:tracePt t="93854" x="6900863" y="6510338"/>
          <p14:tracePt t="93861" x="6908800" y="6510338"/>
          <p14:tracePt t="93869" x="6908800" y="6500813"/>
          <p14:tracePt t="93882" x="6908800" y="6492875"/>
          <p14:tracePt t="93888" x="6916738" y="6492875"/>
          <p14:tracePt t="93896" x="6924675" y="6484938"/>
          <p14:tracePt t="93910" x="6924675" y="6477000"/>
          <p14:tracePt t="93920" x="6934200" y="6477000"/>
          <p14:tracePt t="93923" x="6942138" y="6467475"/>
          <p14:tracePt t="93930" x="6950075" y="6459538"/>
          <p14:tracePt t="93944" x="6958013" y="6451600"/>
          <p14:tracePt t="93958" x="6967538" y="6443663"/>
          <p14:tracePt t="93965" x="6967538" y="6435725"/>
          <p14:tracePt t="93986" x="6975475" y="6435725"/>
          <p14:tracePt t="94002" x="6983413" y="6426200"/>
          <p14:tracePt t="94013" x="6983413" y="6418263"/>
          <p14:tracePt t="94028" x="6991350" y="6418263"/>
          <p14:tracePt t="95017" x="7083425" y="6392863"/>
          <p14:tracePt t="95024" x="7248525" y="6343650"/>
          <p14:tracePt t="95031" x="7381875" y="6335713"/>
          <p14:tracePt t="95037" x="7513638" y="6318250"/>
          <p14:tracePt t="95047" x="7639050" y="6310313"/>
          <p14:tracePt t="95052" x="7747000" y="6302375"/>
          <p14:tracePt t="95058" x="7854950" y="6302375"/>
          <p14:tracePt t="95065" x="7970838" y="6286500"/>
          <p14:tracePt t="95073" x="8061325" y="6286500"/>
          <p14:tracePt t="95080" x="8177213" y="6276975"/>
          <p14:tracePt t="95087" x="8302625" y="6269038"/>
          <p14:tracePt t="95094" x="8434388" y="6253163"/>
          <p14:tracePt t="95100" x="8575675" y="6243638"/>
          <p14:tracePt t="95107" x="8716963" y="6227763"/>
          <p14:tracePt t="95115" x="8866188" y="6219825"/>
          <p14:tracePt t="95121" x="9007475" y="6211888"/>
          <p14:tracePt t="95129" x="9131300" y="6194425"/>
          <p14:tracePt t="95134" x="9264650" y="6186488"/>
          <p14:tracePt t="95142" x="9405938" y="6186488"/>
          <p14:tracePt t="95148" x="9512300" y="6186488"/>
          <p14:tracePt t="95156" x="9620250" y="6186488"/>
          <p14:tracePt t="95163" x="9712325" y="6194425"/>
          <p14:tracePt t="95169" x="9812338" y="6211888"/>
          <p14:tracePt t="95180" x="9894888" y="6243638"/>
          <p14:tracePt t="95183" x="9969500" y="6269038"/>
          <p14:tracePt t="95190" x="10026650" y="6302375"/>
          <p14:tracePt t="95197" x="10101263" y="6335713"/>
          <p14:tracePt t="95204" x="10185400" y="6402388"/>
          <p14:tracePt t="95213" x="10260013" y="6459538"/>
          <p14:tracePt t="95217" x="10334625" y="6510338"/>
          <p14:tracePt t="95225" x="10401300" y="6559550"/>
          <p14:tracePt t="95231" x="10475913" y="6608763"/>
          <p14:tracePt t="95239" x="10533063" y="6626225"/>
          <p14:tracePt t="95248" x="10582275" y="6642100"/>
          <p14:tracePt t="95253" x="10615613" y="6659563"/>
          <p14:tracePt t="95260" x="10648950" y="6667500"/>
          <p14:tracePt t="95266" x="10656888" y="6675438"/>
          <p14:tracePt t="95273" x="10674350" y="6675438"/>
          <p14:tracePt t="95281" x="10690225" y="6683375"/>
          <p14:tracePt t="95287" x="10699750" y="6683375"/>
          <p14:tracePt t="95297" x="10707688" y="6692900"/>
          <p14:tracePt t="95301" x="10715625" y="6692900"/>
          <p14:tracePt t="95308" x="10731500" y="6692900"/>
          <p14:tracePt t="95314" x="10756900" y="6700838"/>
          <p14:tracePt t="95322" x="10774363" y="6700838"/>
          <p14:tracePt t="95330" x="10807700" y="6700838"/>
          <p14:tracePt t="95336" x="10848975" y="6708775"/>
          <p14:tracePt t="95343" x="10923588" y="6716713"/>
          <p14:tracePt t="95349" x="10998200" y="6734175"/>
          <p14:tracePt t="95357" x="11055350" y="6750050"/>
          <p14:tracePt t="95364" x="11096625" y="6767513"/>
          <p14:tracePt t="95370" x="11147425" y="6775450"/>
          <p14:tracePt t="95377" x="11171238" y="6775450"/>
          <p14:tracePt t="95383" x="11196638" y="6783388"/>
          <p14:tracePt t="95391" x="11214100" y="6783388"/>
          <p14:tracePt t="95398" x="11229975" y="6783388"/>
          <p14:tracePt t="95414" x="11237913" y="6783388"/>
          <p14:tracePt t="95418" x="11245850" y="6775450"/>
          <p14:tracePt t="95439" x="11255375" y="6775450"/>
          <p14:tracePt t="95446" x="11263313" y="6767513"/>
          <p14:tracePt t="95453" x="11271250" y="6767513"/>
          <p14:tracePt t="95464" x="11279188" y="6750050"/>
          <p14:tracePt t="95466" x="11296650" y="6742113"/>
          <p14:tracePt t="95474" x="11320463" y="6734175"/>
          <p14:tracePt t="95481" x="11329988" y="6716713"/>
          <p14:tracePt t="95487" x="11353800" y="6700838"/>
          <p14:tracePt t="95497" x="11379200" y="6675438"/>
          <p14:tracePt t="95502" x="11404600" y="6650038"/>
          <p14:tracePt t="95509" x="11437938" y="6626225"/>
          <p14:tracePt t="95515" x="11461750" y="6608763"/>
          <p14:tracePt t="95522" x="11479213" y="6592888"/>
          <p14:tracePt t="95530" x="11503025" y="6575425"/>
          <p14:tracePt t="95536" x="11520488" y="6567488"/>
          <p14:tracePt t="95544" x="11528425" y="6551613"/>
          <p14:tracePt t="95550" x="11544300" y="6542088"/>
          <p14:tracePt t="95557" x="11561763" y="6534150"/>
          <p14:tracePt t="95564" x="11569700" y="6518275"/>
          <p14:tracePt t="95571" x="11577638" y="6518275"/>
          <p14:tracePt t="95579" x="11595100" y="6518275"/>
          <p14:tracePt t="95586" x="11603038" y="6510338"/>
          <p14:tracePt t="95592" x="11610975" y="6500813"/>
          <p14:tracePt t="95598" x="11628438" y="6500813"/>
          <p14:tracePt t="95605" x="11636375" y="6500813"/>
          <p14:tracePt t="95614" x="11652250" y="6500813"/>
          <p14:tracePt t="95619" x="11677650" y="6500813"/>
          <p14:tracePt t="95626" x="11685588" y="6492875"/>
          <p14:tracePt t="95633" x="11710988" y="6492875"/>
          <p14:tracePt t="95640" x="11718925" y="6492875"/>
          <p14:tracePt t="95647" x="11736388" y="6492875"/>
          <p14:tracePt t="95653" x="11744325" y="6492875"/>
          <p14:tracePt t="95663" x="11752263" y="6492875"/>
          <p14:tracePt t="95675" x="11760200" y="6492875"/>
          <p14:tracePt t="95681" x="11769725" y="6492875"/>
          <p14:tracePt t="95709" x="11777663" y="6492875"/>
          <p14:tracePt t="95723" x="11785600" y="6492875"/>
          <p14:tracePt t="95758" x="11793538" y="6492875"/>
          <p14:tracePt t="95772" x="11801475" y="6492875"/>
          <p14:tracePt t="95786" x="11811000" y="6500813"/>
          <p14:tracePt t="95799" x="11811000" y="6510338"/>
          <p14:tracePt t="96228" x="11811000" y="6518275"/>
          <p14:tracePt t="96236" x="11818938" y="6518275"/>
          <p14:tracePt t="96249" x="11826875" y="6526213"/>
          <p14:tracePt t="96263" x="11826875" y="6534150"/>
          <p14:tracePt t="96279" x="11834813" y="6542088"/>
          <p14:tracePt t="96429" x="11834813" y="6551613"/>
          <p14:tracePt t="96450" x="11834813" y="6559550"/>
          <p14:tracePt t="96457" x="11844338" y="6559550"/>
          <p14:tracePt t="96471" x="11852275" y="6575425"/>
          <p14:tracePt t="96479" x="11860213" y="6600825"/>
          <p14:tracePt t="96485" x="11876088" y="6626225"/>
          <p14:tracePt t="96492" x="11893550" y="6634163"/>
          <p14:tracePt t="96498" x="11901488" y="6659563"/>
          <p14:tracePt t="96506" x="11918950" y="6675438"/>
          <p14:tracePt t="96520" x="11918950" y="6683375"/>
          <p14:tracePt t="96526" x="11926888" y="6683375"/>
          <p14:tracePt t="96533" x="11926888" y="6692900"/>
          <p14:tracePt t="96540" x="11934825" y="6692900"/>
          <p14:tracePt t="96554" x="11934825" y="6700838"/>
          <p14:tracePt t="96563" x="11942763" y="6700838"/>
          <p14:tracePt t="96581" x="11942763" y="6708775"/>
          <p14:tracePt t="96602" x="11942763" y="67167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028" y="3066284"/>
            <a:ext cx="2510972" cy="52322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00000"/>
                </a:solidFill>
              </a:rPr>
              <a:t>HYPOTHESIS OF ATHEROSCLEROSIS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3179" y="1005889"/>
            <a:ext cx="2206171" cy="276999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ENCRUSTATION HYPOTHESIS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00284" y="2280815"/>
            <a:ext cx="1988457" cy="276999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INSUDATION HYPOTHESIS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1429" y="3712615"/>
            <a:ext cx="2206171" cy="276999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MONOCLONAL HYPOTHESIS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91428" y="5192263"/>
            <a:ext cx="2206171" cy="461665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RESPONSE TO INJURY HYPOTHESIS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4887" y="847825"/>
            <a:ext cx="43688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Thrombus becomes incorporated in the intima and undergoes lipid degeneration to initiate the lesion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14887" y="2157704"/>
            <a:ext cx="43688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Proliferation of intimal cells due to </a:t>
            </a:r>
            <a:r>
              <a:rPr lang="en-US" sz="1400" b="1" dirty="0" err="1"/>
              <a:t>insudation</a:t>
            </a:r>
            <a:r>
              <a:rPr lang="en-US" sz="1400" b="1" dirty="0"/>
              <a:t> of lipids and plasma proteins into the vessel wall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4887" y="3589504"/>
            <a:ext cx="43688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Smooth muscle cell proliferation starts either from a single cell (monoclonal) or from few cells (</a:t>
            </a:r>
            <a:r>
              <a:rPr lang="en-US" sz="1400" b="1" dirty="0" err="1"/>
              <a:t>oligoclonal</a:t>
            </a:r>
            <a:r>
              <a:rPr lang="en-US" sz="1400" b="1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14887" y="5192263"/>
            <a:ext cx="425268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Chronic inflammatory and healing response of the arterial wall to the endothelial injury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3338286" y="1109435"/>
            <a:ext cx="54429" cy="432595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367314" y="2419314"/>
            <a:ext cx="5950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367314" y="3851316"/>
            <a:ext cx="5950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367314" y="5435390"/>
            <a:ext cx="5950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E90441-6398-E87E-2E55-353466F7CC82}"/>
              </a:ext>
            </a:extLst>
          </p:cNvPr>
          <p:cNvCxnSpPr/>
          <p:nvPr/>
        </p:nvCxnSpPr>
        <p:spPr>
          <a:xfrm>
            <a:off x="3338286" y="1144388"/>
            <a:ext cx="5950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0F81EDC-06DB-8043-9601-283354D7EDF9}"/>
              </a:ext>
            </a:extLst>
          </p:cNvPr>
          <p:cNvSpPr txBox="1"/>
          <p:nvPr/>
        </p:nvSpPr>
        <p:spPr>
          <a:xfrm>
            <a:off x="10758" y="21516"/>
            <a:ext cx="1452282" cy="276999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SUMMARY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546E6A6-BA1E-8758-59F0-56F51B355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379285"/>
            <a:ext cx="584200" cy="51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78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09"/>
    </mc:Choice>
    <mc:Fallback xmlns="">
      <p:transition spd="slow" advTm="49309"/>
    </mc:Fallback>
  </mc:AlternateContent>
  <p:extLst>
    <p:ext uri="{3A86A75C-4F4B-4683-9AE1-C65F6400EC91}">
      <p14:laserTraceLst xmlns:p14="http://schemas.microsoft.com/office/powerpoint/2010/main">
        <p14:tracePtLst>
          <p14:tracePt t="3326" x="11793538" y="6716713"/>
          <p14:tracePt t="3333" x="11469688" y="6675438"/>
          <p14:tracePt t="3339" x="11080750" y="6575425"/>
          <p14:tracePt t="3346" x="10682288" y="6467475"/>
          <p14:tracePt t="3353" x="10260013" y="6335713"/>
          <p14:tracePt t="3360" x="9853613" y="6161088"/>
          <p14:tracePt t="3368" x="9405938" y="6003925"/>
          <p14:tracePt t="3373" x="8974138" y="5846763"/>
          <p14:tracePt t="3380" x="8575675" y="5697538"/>
          <p14:tracePt t="3387" x="8202613" y="5581650"/>
          <p14:tracePt t="3394" x="7862888" y="5473700"/>
          <p14:tracePt t="3402" x="7523163" y="5348288"/>
          <p14:tracePt t="3408" x="7199313" y="5207000"/>
          <p14:tracePt t="3415" x="6934200" y="5091113"/>
          <p14:tracePt t="3422" x="6684963" y="4959350"/>
          <p14:tracePt t="3429" x="6469063" y="4851400"/>
          <p14:tracePt t="3435" x="6311900" y="4751388"/>
          <p14:tracePt t="3443" x="6170613" y="4668838"/>
          <p14:tracePt t="3451" x="6029325" y="4594225"/>
          <p14:tracePt t="3456" x="5930900" y="4511675"/>
          <p14:tracePt t="3463" x="5822950" y="4427538"/>
          <p14:tracePt t="3470" x="5722938" y="4362450"/>
          <p14:tracePt t="3477" x="5648325" y="4287838"/>
          <p14:tracePt t="3485" x="5581650" y="4221163"/>
          <p14:tracePt t="3491" x="5514975" y="4129088"/>
          <p14:tracePt t="3498" x="5457825" y="4064000"/>
          <p14:tracePt t="3505" x="5416550" y="4005263"/>
          <p14:tracePt t="3512" x="5373688" y="3930650"/>
          <p14:tracePt t="3519" x="5349875" y="3863975"/>
          <p14:tracePt t="3525" x="5324475" y="3806825"/>
          <p14:tracePt t="3533" x="5308600" y="3765550"/>
          <p14:tracePt t="3540" x="5299075" y="3714750"/>
          <p14:tracePt t="3547" x="5283200" y="3681413"/>
          <p14:tracePt t="3553" x="5283200" y="3640138"/>
          <p14:tracePt t="3560" x="5275263" y="3624263"/>
          <p14:tracePt t="3568" x="5275263" y="3606800"/>
          <p14:tracePt t="3574" x="5275263" y="3590925"/>
          <p14:tracePt t="3581" x="5275263" y="3573463"/>
          <p14:tracePt t="3595" x="5291138" y="3557588"/>
          <p14:tracePt t="3602" x="5299075" y="3549650"/>
          <p14:tracePt t="3936" x="4992688" y="3449638"/>
          <p14:tracePt t="3942" x="4537075" y="3292475"/>
          <p14:tracePt t="3948" x="4089400" y="3135313"/>
          <p14:tracePt t="3957" x="3716338" y="3001963"/>
          <p14:tracePt t="3964" x="3351213" y="2894013"/>
          <p14:tracePt t="3969" x="3060700" y="2786063"/>
          <p14:tracePt t="3976" x="2803525" y="2695575"/>
          <p14:tracePt t="3983" x="2620963" y="2620963"/>
          <p14:tracePt t="3998" x="2347913" y="2462213"/>
          <p14:tracePt t="4004" x="2239963" y="2379663"/>
          <p14:tracePt t="4011" x="2139950" y="2289175"/>
          <p14:tracePt t="4018" x="2047875" y="2206625"/>
          <p14:tracePt t="4025" x="1990725" y="2122488"/>
          <p14:tracePt t="4033" x="1931988" y="2014538"/>
          <p14:tracePt t="4039" x="1898650" y="1931988"/>
          <p14:tracePt t="4048" x="1866900" y="1841500"/>
          <p14:tracePt t="4052" x="1866900" y="1749425"/>
          <p14:tracePt t="4060" x="1857375" y="1666875"/>
          <p14:tracePt t="4067" x="1857375" y="1592263"/>
          <p14:tracePt t="4074" x="1857375" y="1509713"/>
          <p14:tracePt t="4082" x="1882775" y="1425575"/>
          <p14:tracePt t="4087" x="1890713" y="1368425"/>
          <p14:tracePt t="4095" x="1890713" y="1293813"/>
          <p14:tracePt t="4101" x="1898650" y="1252538"/>
          <p14:tracePt t="4108" x="1898650" y="1169988"/>
          <p14:tracePt t="4116" x="1898650" y="1111250"/>
          <p14:tracePt t="4122" x="1898650" y="1077913"/>
          <p14:tracePt t="4130" x="1908175" y="1052513"/>
          <p14:tracePt t="4135" x="1916113" y="1036638"/>
          <p14:tracePt t="4143" x="1916113" y="1028700"/>
          <p14:tracePt t="4149" x="1916113" y="1020763"/>
          <p14:tracePt t="4156" x="1916113" y="1011238"/>
          <p14:tracePt t="4164" x="1916113" y="1003300"/>
          <p14:tracePt t="4171" x="1924050" y="995363"/>
          <p14:tracePt t="4177" x="1931988" y="987425"/>
          <p14:tracePt t="4184" x="1941513" y="969963"/>
          <p14:tracePt t="4191" x="1949450" y="954088"/>
          <p14:tracePt t="4198" x="1949450" y="946150"/>
          <p14:tracePt t="4205" x="1949450" y="936625"/>
          <p14:tracePt t="4214" x="1957388" y="920750"/>
          <p14:tracePt t="4219" x="1965325" y="912813"/>
          <p14:tracePt t="4232" x="1973263" y="903288"/>
          <p14:tracePt t="4248" x="1973263" y="895350"/>
          <p14:tracePt t="4268" x="1973263" y="887413"/>
          <p14:tracePt t="4289" x="1973263" y="879475"/>
          <p14:tracePt t="4367" x="1965325" y="887413"/>
          <p14:tracePt t="4385" x="1965325" y="895350"/>
          <p14:tracePt t="4393" x="1957388" y="903288"/>
          <p14:tracePt t="4414" x="1957388" y="912813"/>
          <p14:tracePt t="4421" x="1957388" y="928688"/>
          <p14:tracePt t="4427" x="1957388" y="936625"/>
          <p14:tracePt t="4434" x="1957388" y="962025"/>
          <p14:tracePt t="4441" x="1957388" y="995363"/>
          <p14:tracePt t="4448" x="1973263" y="1028700"/>
          <p14:tracePt t="4455" x="1990725" y="1062038"/>
          <p14:tracePt t="4465" x="2024063" y="1119188"/>
          <p14:tracePt t="4469" x="2065338" y="1211263"/>
          <p14:tracePt t="4476" x="2122488" y="1301750"/>
          <p14:tracePt t="4483" x="2197100" y="1393825"/>
          <p14:tracePt t="4489" x="2273300" y="1509713"/>
          <p14:tracePt t="4498" x="2338388" y="1625600"/>
          <p14:tracePt t="4504" x="2438400" y="1757363"/>
          <p14:tracePt t="4511" x="2520950" y="1874838"/>
          <p14:tracePt t="4517" x="2587625" y="1981200"/>
          <p14:tracePt t="4525" x="2646363" y="2055813"/>
          <p14:tracePt t="4532" x="2695575" y="2130425"/>
          <p14:tracePt t="4538" x="2744788" y="2206625"/>
          <p14:tracePt t="4548" x="2786063" y="2271713"/>
          <p14:tracePt t="4552" x="2828925" y="2330450"/>
          <p14:tracePt t="4559" x="2852738" y="2397125"/>
          <p14:tracePt t="4566" x="2878138" y="2454275"/>
          <p14:tracePt t="4573" x="2903538" y="2513013"/>
          <p14:tracePt t="4581" x="2935288" y="2562225"/>
          <p14:tracePt t="4586" x="2952750" y="2620963"/>
          <p14:tracePt t="4594" x="2968625" y="2654300"/>
          <p14:tracePt t="4600" x="2994025" y="2703513"/>
          <p14:tracePt t="4607" x="3001963" y="2744788"/>
          <p14:tracePt t="4615" x="3019425" y="2794000"/>
          <p14:tracePt t="4622" x="3035300" y="2844800"/>
          <p14:tracePt t="4628" x="3043238" y="2886075"/>
          <p14:tracePt t="4635" x="3076575" y="2935288"/>
          <p14:tracePt t="4642" x="3094038" y="2994025"/>
          <p14:tracePt t="4650" x="3109913" y="3043238"/>
          <p14:tracePt t="4655" x="3117850" y="3084513"/>
          <p14:tracePt t="4665" x="3143250" y="3117850"/>
          <p14:tracePt t="4669" x="3143250" y="3143250"/>
          <p14:tracePt t="4676" x="3160713" y="3167063"/>
          <p14:tracePt t="4683" x="3160713" y="3184525"/>
          <p14:tracePt t="4690" x="3168650" y="3192463"/>
          <p14:tracePt t="4698" x="3176588" y="3209925"/>
          <p14:tracePt t="4704" x="3176588" y="3225800"/>
          <p14:tracePt t="4711" x="3176588" y="3233738"/>
          <p14:tracePt t="4718" x="3176588" y="3241675"/>
          <p14:tracePt t="4724" x="3176588" y="3251200"/>
          <p14:tracePt t="4731" x="3176588" y="3259138"/>
          <p14:tracePt t="4739" x="3176588" y="3275013"/>
          <p14:tracePt t="4760" x="3176588" y="3292475"/>
          <p14:tracePt t="4774" x="3176588" y="3300413"/>
          <p14:tracePt t="4788" x="3176588" y="3308350"/>
          <p14:tracePt t="4795" x="3176588" y="3316288"/>
          <p14:tracePt t="4830" x="3176588" y="3325813"/>
          <p14:tracePt t="4843" x="3176588" y="3333750"/>
          <p14:tracePt t="4849" x="3176588" y="3341688"/>
          <p14:tracePt t="4865" x="3176588" y="3349625"/>
          <p14:tracePt t="4870" x="3168650" y="3359150"/>
          <p14:tracePt t="4884" x="3160713" y="3359150"/>
          <p14:tracePt t="4891" x="3151188" y="3367088"/>
          <p14:tracePt t="4899" x="3151188" y="3375025"/>
          <p14:tracePt t="4906" x="3143250" y="3382963"/>
          <p14:tracePt t="4916" x="3143250" y="3390900"/>
          <p14:tracePt t="4919" x="3135313" y="3400425"/>
          <p14:tracePt t="4925" x="3135313" y="3408363"/>
          <p14:tracePt t="4933" x="3127375" y="3416300"/>
          <p14:tracePt t="4940" x="3117850" y="3424238"/>
          <p14:tracePt t="4948" x="3109913" y="3433763"/>
          <p14:tracePt t="4953" x="3109913" y="3449638"/>
          <p14:tracePt t="4960" x="3109913" y="3457575"/>
          <p14:tracePt t="4967" x="3094038" y="3475038"/>
          <p14:tracePt t="4974" x="3076575" y="3498850"/>
          <p14:tracePt t="4982" x="3068638" y="3516313"/>
          <p14:tracePt t="4988" x="3052763" y="3524250"/>
          <p14:tracePt t="4998" x="3043238" y="3541713"/>
          <p14:tracePt t="5016" x="2986088" y="3598863"/>
          <p14:tracePt t="5023" x="2968625" y="3606800"/>
          <p14:tracePt t="5033" x="2960688" y="3616325"/>
          <p14:tracePt t="5037" x="2944813" y="3632200"/>
          <p14:tracePt t="5045" x="2927350" y="3640138"/>
          <p14:tracePt t="5051" x="2903538" y="3657600"/>
          <p14:tracePt t="5058" x="2894013" y="3665538"/>
          <p14:tracePt t="5066" x="2870200" y="3673475"/>
          <p14:tracePt t="5073" x="2852738" y="3673475"/>
          <p14:tracePt t="5081" x="2844800" y="3673475"/>
          <p14:tracePt t="5086" x="2828925" y="3681413"/>
          <p14:tracePt t="5093" x="2803525" y="3690938"/>
          <p14:tracePt t="5100" x="2786063" y="3690938"/>
          <p14:tracePt t="5107" x="2754313" y="3698875"/>
          <p14:tracePt t="5115" x="2728913" y="3698875"/>
          <p14:tracePt t="5121" x="2703513" y="3698875"/>
          <p14:tracePt t="5127" x="2687638" y="3698875"/>
          <p14:tracePt t="5134" x="2662238" y="3690938"/>
          <p14:tracePt t="5141" x="2636838" y="3681413"/>
          <p14:tracePt t="5148" x="2613025" y="3673475"/>
          <p14:tracePt t="5155" x="2603500" y="3673475"/>
          <p14:tracePt t="5162" x="2587625" y="3673475"/>
          <p14:tracePt t="5169" x="2579688" y="3665538"/>
          <p14:tracePt t="5176" x="2579688" y="3657600"/>
          <p14:tracePt t="5183" x="2562225" y="3648075"/>
          <p14:tracePt t="5198" x="2562225" y="3640138"/>
          <p14:tracePt t="5204" x="2554288" y="3632200"/>
          <p14:tracePt t="5217" x="2546350" y="3616325"/>
          <p14:tracePt t="5225" x="2538413" y="3598863"/>
          <p14:tracePt t="5232" x="2538413" y="3590925"/>
          <p14:tracePt t="5238" x="2528888" y="3565525"/>
          <p14:tracePt t="5246" x="2520950" y="3541713"/>
          <p14:tracePt t="5251" x="2520950" y="3524250"/>
          <p14:tracePt t="5259" x="2513013" y="3498850"/>
          <p14:tracePt t="5266" x="2513013" y="3482975"/>
          <p14:tracePt t="5274" x="2513013" y="3475038"/>
          <p14:tracePt t="5281" x="2513013" y="3449638"/>
          <p14:tracePt t="5288" x="2513013" y="3433763"/>
          <p14:tracePt t="5295" x="2520950" y="3424238"/>
          <p14:tracePt t="5301" x="2528888" y="3408363"/>
          <p14:tracePt t="5308" x="2538413" y="3390900"/>
          <p14:tracePt t="5315" x="2546350" y="3375025"/>
          <p14:tracePt t="5322" x="2546350" y="3367088"/>
          <p14:tracePt t="5331" x="2554288" y="3349625"/>
          <p14:tracePt t="5335" x="2571750" y="3341688"/>
          <p14:tracePt t="5343" x="2579688" y="3325813"/>
          <p14:tracePt t="5350" x="2587625" y="3325813"/>
          <p14:tracePt t="5356" x="2595563" y="3316288"/>
          <p14:tracePt t="5365" x="2603500" y="3308350"/>
          <p14:tracePt t="5371" x="2613025" y="3300413"/>
          <p14:tracePt t="5384" x="2628900" y="3300413"/>
          <p14:tracePt t="5399" x="2636838" y="3300413"/>
          <p14:tracePt t="5414" x="2646363" y="3300413"/>
          <p14:tracePt t="5419" x="2654300" y="3300413"/>
          <p14:tracePt t="5433" x="2662238" y="3300413"/>
          <p14:tracePt t="5449" x="2670175" y="3300413"/>
          <p14:tracePt t="5454" x="2679700" y="3300413"/>
          <p14:tracePt t="5481" x="2687638" y="3300413"/>
          <p14:tracePt t="5489" x="2687638" y="3308350"/>
          <p14:tracePt t="5496" x="2695575" y="3308350"/>
          <p14:tracePt t="5502" x="2695575" y="3316288"/>
          <p14:tracePt t="5537" x="2695575" y="3325813"/>
          <p14:tracePt t="5606" x="2703513" y="3325813"/>
          <p14:tracePt t="7106" x="2744788" y="3233738"/>
          <p14:tracePt t="7111" x="2836863" y="3084513"/>
          <p14:tracePt t="7119" x="2919413" y="2968625"/>
          <p14:tracePt t="7127" x="3019425" y="2827338"/>
          <p14:tracePt t="7133" x="3127375" y="2719388"/>
          <p14:tracePt t="7140" x="3217863" y="2620963"/>
          <p14:tracePt t="7146" x="3309938" y="2536825"/>
          <p14:tracePt t="7154" x="3400425" y="2462213"/>
          <p14:tracePt t="7161" x="3500438" y="2371725"/>
          <p14:tracePt t="7167" x="3616325" y="2289175"/>
          <p14:tracePt t="7177" x="3724275" y="2206625"/>
          <p14:tracePt t="7181" x="3814763" y="2139950"/>
          <p14:tracePt t="7189" x="3914775" y="2081213"/>
          <p14:tracePt t="7194" x="4014788" y="2014538"/>
          <p14:tracePt t="7202" x="4122738" y="1949450"/>
          <p14:tracePt t="7210" x="4221163" y="1890713"/>
          <p14:tracePt t="7215" x="4321175" y="1831975"/>
          <p14:tracePt t="7223" x="4429125" y="1782763"/>
          <p14:tracePt t="7229" x="4529138" y="1733550"/>
          <p14:tracePt t="7237" x="4645025" y="1682750"/>
          <p14:tracePt t="7243" x="4727575" y="1641475"/>
          <p14:tracePt t="7251" x="4818063" y="1592263"/>
          <p14:tracePt t="7259" x="4884738" y="1550988"/>
          <p14:tracePt t="7265" x="4951413" y="1525588"/>
          <p14:tracePt t="7271" x="5026025" y="1492250"/>
          <p14:tracePt t="7278" x="5092700" y="1458913"/>
          <p14:tracePt t="7285" x="5133975" y="1443038"/>
          <p14:tracePt t="7293" x="5175250" y="1425575"/>
          <p14:tracePt t="7299" x="5216525" y="1409700"/>
          <p14:tracePt t="7305" x="5249863" y="1401763"/>
          <p14:tracePt t="7312" x="5283200" y="1384300"/>
          <p14:tracePt t="7320" x="5316538" y="1360488"/>
          <p14:tracePt t="7327" x="5349875" y="1343025"/>
          <p14:tracePt t="7333" x="5383213" y="1335088"/>
          <p14:tracePt t="7342" x="5416550" y="1327150"/>
          <p14:tracePt t="7347" x="5448300" y="1319213"/>
          <p14:tracePt t="7355" x="5499100" y="1301750"/>
          <p14:tracePt t="7362" x="5540375" y="1293813"/>
          <p14:tracePt t="7368" x="5573713" y="1285875"/>
          <p14:tracePt t="7376" x="5630863" y="1276350"/>
          <p14:tracePt t="7381" x="5673725" y="1268413"/>
          <p14:tracePt t="7388" x="5722938" y="1260475"/>
          <p14:tracePt t="7398" x="5764213" y="1252538"/>
          <p14:tracePt t="7403" x="5813425" y="1244600"/>
          <p14:tracePt t="7410" x="5846763" y="1235075"/>
          <p14:tracePt t="7416" x="5872163" y="1227138"/>
          <p14:tracePt t="7423" x="5897563" y="1219200"/>
          <p14:tracePt t="7430" x="5921375" y="1211263"/>
          <p14:tracePt t="7437" x="5946775" y="1211263"/>
          <p14:tracePt t="7445" x="5954713" y="1201738"/>
          <p14:tracePt t="7451" x="5962650" y="1201738"/>
          <p14:tracePt t="7460" x="5980113" y="1193800"/>
          <p14:tracePt t="7486" x="5988050" y="1193800"/>
          <p14:tracePt t="7500" x="5995988" y="1193800"/>
          <p14:tracePt t="8311" x="6005513" y="1201738"/>
          <p14:tracePt t="8317" x="6029325" y="1227138"/>
          <p14:tracePt t="8325" x="6046788" y="1252538"/>
          <p14:tracePt t="8333" x="6062663" y="1268413"/>
          <p14:tracePt t="8338" x="6080125" y="1293813"/>
          <p14:tracePt t="8345" x="6088063" y="1319213"/>
          <p14:tracePt t="8351" x="6103938" y="1343025"/>
          <p14:tracePt t="8358" x="6103938" y="1360488"/>
          <p14:tracePt t="8366" x="6111875" y="1384300"/>
          <p14:tracePt t="8373" x="6129338" y="1409700"/>
          <p14:tracePt t="8382" x="6137275" y="1435100"/>
          <p14:tracePt t="8386" x="6145213" y="1468438"/>
          <p14:tracePt t="8394" x="6154738" y="1492250"/>
          <p14:tracePt t="8400" x="6162675" y="1525588"/>
          <p14:tracePt t="8407" x="6170613" y="1584325"/>
          <p14:tracePt t="8416" x="6178550" y="1641475"/>
          <p14:tracePt t="8421" x="6178550" y="1700213"/>
          <p14:tracePt t="8428" x="6196013" y="1774825"/>
          <p14:tracePt t="8434" x="6196013" y="1831975"/>
          <p14:tracePt t="8442" x="6203950" y="1890713"/>
          <p14:tracePt t="8450" x="6203950" y="1916113"/>
          <p14:tracePt t="8456" x="6211888" y="1949450"/>
          <p14:tracePt t="8463" x="6211888" y="1981200"/>
          <p14:tracePt t="8469" x="6219825" y="2014538"/>
          <p14:tracePt t="8476" x="6219825" y="2032000"/>
          <p14:tracePt t="8483" x="6219825" y="2047875"/>
          <p14:tracePt t="8491" x="6219825" y="2073275"/>
          <p14:tracePt t="8499" x="6219825" y="2089150"/>
          <p14:tracePt t="8504" x="6219825" y="2114550"/>
          <p14:tracePt t="8510" x="6219825" y="2139950"/>
          <p14:tracePt t="8517" x="6219825" y="2155825"/>
          <p14:tracePt t="8527" x="6219825" y="2181225"/>
          <p14:tracePt t="8533" x="6219825" y="2197100"/>
          <p14:tracePt t="8539" x="6211888" y="2214563"/>
          <p14:tracePt t="8546" x="6211888" y="2238375"/>
          <p14:tracePt t="8552" x="6203950" y="2263775"/>
          <p14:tracePt t="8559" x="6196013" y="2289175"/>
          <p14:tracePt t="8566" x="6196013" y="2297113"/>
          <p14:tracePt t="8573" x="6186488" y="2322513"/>
          <p14:tracePt t="8582" x="6186488" y="2346325"/>
          <p14:tracePt t="8587" x="6178550" y="2355850"/>
          <p14:tracePt t="8595" x="6178550" y="2379663"/>
          <p14:tracePt t="8600" x="6178550" y="2387600"/>
          <p14:tracePt t="8608" x="6178550" y="2397125"/>
          <p14:tracePt t="8622" x="6178550" y="2405063"/>
          <p14:tracePt t="8629" x="6178550" y="2413000"/>
          <p14:tracePt t="8642" x="6178550" y="2420938"/>
          <p14:tracePt t="8649" x="6178550" y="2430463"/>
          <p14:tracePt t="8684" x="6178550" y="2438400"/>
          <p14:tracePt t="8699" x="6178550" y="2446338"/>
          <p14:tracePt t="8726" x="6178550" y="2454275"/>
          <p14:tracePt t="9288" x="6186488" y="2462213"/>
          <p14:tracePt t="9295" x="6196013" y="2471738"/>
          <p14:tracePt t="9301" x="6203950" y="2471738"/>
          <p14:tracePt t="9309" x="6219825" y="2487613"/>
          <p14:tracePt t="9314" x="6229350" y="2505075"/>
          <p14:tracePt t="9322" x="6253163" y="2528888"/>
          <p14:tracePt t="9330" x="6278563" y="2554288"/>
          <p14:tracePt t="9336" x="6303963" y="2562225"/>
          <p14:tracePt t="9343" x="6327775" y="2603500"/>
          <p14:tracePt t="9349" x="6345238" y="2636838"/>
          <p14:tracePt t="9356" x="6369050" y="2662238"/>
          <p14:tracePt t="9364" x="6386513" y="2695575"/>
          <p14:tracePt t="9371" x="6394450" y="2711450"/>
          <p14:tracePt t="9377" x="6411913" y="2744788"/>
          <p14:tracePt t="9384" x="6419850" y="2770188"/>
          <p14:tracePt t="9392" x="6435725" y="2794000"/>
          <p14:tracePt t="9399" x="6443663" y="2819400"/>
          <p14:tracePt t="9406" x="6453188" y="2844800"/>
          <p14:tracePt t="9414" x="6453188" y="2860675"/>
          <p14:tracePt t="9419" x="6453188" y="2886075"/>
          <p14:tracePt t="9426" x="6461125" y="2911475"/>
          <p14:tracePt t="9432" x="6461125" y="2935288"/>
          <p14:tracePt t="9440" x="6469063" y="2960688"/>
          <p14:tracePt t="9448" x="6469063" y="2994025"/>
          <p14:tracePt t="9454" x="6469063" y="3027363"/>
          <p14:tracePt t="9460" x="6469063" y="3068638"/>
          <p14:tracePt t="9467" x="6477000" y="3109913"/>
          <p14:tracePt t="9475" x="6477000" y="3143250"/>
          <p14:tracePt t="9482" x="6477000" y="3184525"/>
          <p14:tracePt t="9488" x="6477000" y="3217863"/>
          <p14:tracePt t="9497" x="6477000" y="3241675"/>
          <p14:tracePt t="9503" x="6477000" y="3267075"/>
          <p14:tracePt t="9510" x="6477000" y="3300413"/>
          <p14:tracePt t="9516" x="6477000" y="3316288"/>
          <p14:tracePt t="9524" x="6477000" y="3349625"/>
          <p14:tracePt t="9531" x="6477000" y="3375025"/>
          <p14:tracePt t="9537" x="6477000" y="3390900"/>
          <p14:tracePt t="9544" x="6477000" y="3424238"/>
          <p14:tracePt t="9551" x="6469063" y="3449638"/>
          <p14:tracePt t="9557" x="6469063" y="3482975"/>
          <p14:tracePt t="9564" x="6461125" y="3516313"/>
          <p14:tracePt t="9572" x="6453188" y="3541713"/>
          <p14:tracePt t="9580" x="6443663" y="3565525"/>
          <p14:tracePt t="9585" x="6427788" y="3598863"/>
          <p14:tracePt t="9592" x="6419850" y="3624263"/>
          <p14:tracePt t="9599" x="6402388" y="3648075"/>
          <p14:tracePt t="9605" x="6394450" y="3681413"/>
          <p14:tracePt t="9613" x="6386513" y="3698875"/>
          <p14:tracePt t="9620" x="6378575" y="3722688"/>
          <p14:tracePt t="9626" x="6361113" y="3748088"/>
          <p14:tracePt t="9633" x="6353175" y="3773488"/>
          <p14:tracePt t="9641" x="6345238" y="3781425"/>
          <p14:tracePt t="9647" x="6337300" y="3806825"/>
          <p14:tracePt t="9655" x="6327775" y="3822700"/>
          <p14:tracePt t="9664" x="6311900" y="3848100"/>
          <p14:tracePt t="9668" x="6303963" y="3856038"/>
          <p14:tracePt t="9676" x="6286500" y="3881438"/>
          <p14:tracePt t="9682" x="6278563" y="3897313"/>
          <p14:tracePt t="9689" x="6278563" y="3914775"/>
          <p14:tracePt t="9699" x="6261100" y="3930650"/>
          <p14:tracePt t="9703" x="6253163" y="3938588"/>
          <p14:tracePt t="9710" x="6253163" y="3946525"/>
          <p14:tracePt t="9716" x="6245225" y="3956050"/>
          <p14:tracePt t="9745" x="6237288" y="3963988"/>
          <p14:tracePt t="9758" x="6229350" y="3971925"/>
          <p14:tracePt t="9772" x="6219825" y="3971925"/>
          <p14:tracePt t="10354" x="6229350" y="4030663"/>
          <p14:tracePt t="10361" x="6245225" y="4097338"/>
          <p14:tracePt t="10367" x="6261100" y="4154488"/>
          <p14:tracePt t="10374" x="6270625" y="4213225"/>
          <p14:tracePt t="10381" x="6270625" y="4270375"/>
          <p14:tracePt t="10388" x="6270625" y="4329113"/>
          <p14:tracePt t="10395" x="6270625" y="4386263"/>
          <p14:tracePt t="10402" x="6270625" y="4445000"/>
          <p14:tracePt t="10411" x="6261100" y="4502150"/>
          <p14:tracePt t="10416" x="6261100" y="4527550"/>
          <p14:tracePt t="10423" x="6253163" y="4586288"/>
          <p14:tracePt t="10429" x="6253163" y="4619625"/>
          <p14:tracePt t="10436" x="6245225" y="4660900"/>
          <p14:tracePt t="10445" x="6237288" y="4694238"/>
          <p14:tracePt t="10450" x="6229350" y="4727575"/>
          <p14:tracePt t="10457" x="6229350" y="4768850"/>
          <p14:tracePt t="10465" x="6211888" y="4810125"/>
          <p14:tracePt t="10472" x="6203950" y="4843463"/>
          <p14:tracePt t="10479" x="6196013" y="4876800"/>
          <p14:tracePt t="10486" x="6170613" y="4926013"/>
          <p14:tracePt t="10496" x="6154738" y="4959350"/>
          <p14:tracePt t="10498" x="6145213" y="4992688"/>
          <p14:tracePt t="10506" x="6129338" y="5016500"/>
          <p14:tracePt t="10513" x="6129338" y="5033963"/>
          <p14:tracePt t="10520" x="6121400" y="5049838"/>
          <p14:tracePt t="10528" x="6103938" y="5067300"/>
          <p14:tracePt t="10533" x="6096000" y="5075238"/>
          <p14:tracePt t="10541" x="6088063" y="5091113"/>
          <p14:tracePt t="10547" x="6080125" y="5108575"/>
          <p14:tracePt t="10555" x="6070600" y="5124450"/>
          <p14:tracePt t="10562" x="6062663" y="5132388"/>
          <p14:tracePt t="10568" x="6054725" y="5141913"/>
          <p14:tracePt t="10576" x="6054725" y="5149850"/>
          <p14:tracePt t="10582" x="6046788" y="5157788"/>
          <p14:tracePt t="10590" x="6046788" y="5165725"/>
          <p14:tracePt t="10596" x="6046788" y="5175250"/>
          <p14:tracePt t="10604" x="6037263" y="5183188"/>
          <p14:tracePt t="10612" x="6029325" y="5191125"/>
          <p14:tracePt t="10617" x="6021388" y="5207000"/>
          <p14:tracePt t="10624" x="6021388" y="5216525"/>
          <p14:tracePt t="10630" x="6013450" y="5232400"/>
          <p14:tracePt t="10638" x="6013450" y="5240338"/>
          <p14:tracePt t="10645" x="6005513" y="5257800"/>
          <p14:tracePt t="10652" x="6005513" y="5265738"/>
          <p14:tracePt t="10658" x="5995988" y="5273675"/>
          <p14:tracePt t="10665" x="5995988" y="5281613"/>
          <p14:tracePt t="10673" x="5988050" y="5291138"/>
          <p14:tracePt t="10686" x="5988050" y="5307013"/>
          <p14:tracePt t="10695" x="5988050" y="5314950"/>
          <p14:tracePt t="10707" x="5988050" y="5324475"/>
          <p14:tracePt t="10713" x="5988050" y="5340350"/>
          <p14:tracePt t="10729" x="5988050" y="5357813"/>
          <p14:tracePt t="10734" x="5988050" y="5365750"/>
          <p14:tracePt t="10742" x="5988050" y="5373688"/>
          <p14:tracePt t="10748" x="5988050" y="5389563"/>
          <p14:tracePt t="10762" x="5988050" y="5407025"/>
          <p14:tracePt t="10769" x="5988050" y="5414963"/>
          <p14:tracePt t="10782" x="5988050" y="5422900"/>
          <p14:tracePt t="10790" x="5988050" y="5440363"/>
          <p14:tracePt t="10811" x="5988050" y="5448300"/>
          <p14:tracePt t="10818" x="5988050" y="5456238"/>
          <p14:tracePt t="10846" x="5988050" y="5464175"/>
          <p14:tracePt t="10862" x="5988050" y="5473700"/>
          <p14:tracePt t="12227" x="5905500" y="5414963"/>
          <p14:tracePt t="12234" x="5797550" y="5340350"/>
          <p14:tracePt t="12242" x="5722938" y="5281613"/>
          <p14:tracePt t="12247" x="5648325" y="5240338"/>
          <p14:tracePt t="12254" x="5581650" y="5191125"/>
          <p14:tracePt t="12261" x="5532438" y="5132388"/>
          <p14:tracePt t="12268" x="5473700" y="5083175"/>
          <p14:tracePt t="12276" x="5416550" y="5016500"/>
          <p14:tracePt t="12282" x="5341938" y="4941888"/>
          <p14:tracePt t="12289" x="5275263" y="4867275"/>
          <p14:tracePt t="12296" x="5192713" y="4759325"/>
          <p14:tracePt t="12303" x="5108575" y="4660900"/>
          <p14:tracePt t="12309" x="5041900" y="4545013"/>
          <p14:tracePt t="12316" x="4976813" y="4427538"/>
          <p14:tracePt t="12323" x="4926013" y="4311650"/>
          <p14:tracePt t="12330" x="4868863" y="4213225"/>
          <p14:tracePt t="12337" x="4827588" y="4121150"/>
          <p14:tracePt t="12344" x="4794250" y="4021138"/>
          <p14:tracePt t="12351" x="4768850" y="3938588"/>
          <p14:tracePt t="12359" x="4735513" y="3848100"/>
          <p14:tracePt t="12365" x="4719638" y="3773488"/>
          <p14:tracePt t="12372" x="4711700" y="3706813"/>
          <p14:tracePt t="12379" x="4686300" y="3648075"/>
          <p14:tracePt t="12386" x="4686300" y="3573463"/>
          <p14:tracePt t="12393" x="4678363" y="3532188"/>
          <p14:tracePt t="12400" x="4678363" y="3457575"/>
          <p14:tracePt t="12406" x="4668838" y="3390900"/>
          <p14:tracePt t="12413" x="4668838" y="3308350"/>
          <p14:tracePt t="12420" x="4668838" y="3209925"/>
          <p14:tracePt t="12427" x="4668838" y="3101975"/>
          <p14:tracePt t="12434" x="4686300" y="2986088"/>
          <p14:tracePt t="12442" x="4686300" y="2852738"/>
          <p14:tracePt t="12448" x="4702175" y="2728913"/>
          <p14:tracePt t="12455" x="4702175" y="2611438"/>
          <p14:tracePt t="12462" x="4727575" y="2505075"/>
          <p14:tracePt t="12469" x="4735513" y="2413000"/>
          <p14:tracePt t="12476" x="4752975" y="2346325"/>
          <p14:tracePt t="12483" x="4768850" y="2271713"/>
          <p14:tracePt t="12490" x="4794250" y="2214563"/>
          <p14:tracePt t="12497" x="4802188" y="2163763"/>
          <p14:tracePt t="12504" x="4818063" y="2122488"/>
          <p14:tracePt t="12511" x="4827588" y="2089150"/>
          <p14:tracePt t="12517" x="4843463" y="2055813"/>
          <p14:tracePt t="12526" x="4860925" y="2032000"/>
          <p14:tracePt t="12531" x="4876800" y="2006600"/>
          <p14:tracePt t="12538" x="4892675" y="1981200"/>
          <p14:tracePt t="12545" x="4892675" y="1973263"/>
          <p14:tracePt t="12552" x="4910138" y="1949450"/>
          <p14:tracePt t="12559" x="4926013" y="1931988"/>
          <p14:tracePt t="12566" x="4943475" y="1924050"/>
          <p14:tracePt t="12573" x="4951413" y="1916113"/>
          <p14:tracePt t="12580" x="4959350" y="1906588"/>
          <p14:tracePt t="12587" x="4959350" y="1898650"/>
          <p14:tracePt t="12593" x="4967288" y="1890713"/>
          <p14:tracePt t="12600" x="4976813" y="1890713"/>
          <p14:tracePt t="12621" x="4976813" y="1882775"/>
          <p14:tracePt t="12635" x="4984750" y="1874838"/>
          <p14:tracePt t="12649" x="4992688" y="1874838"/>
          <p14:tracePt t="12656" x="4992688" y="1865313"/>
          <p14:tracePt t="12676" x="5000625" y="1865313"/>
          <p14:tracePt t="12691" x="5000625" y="1857375"/>
          <p14:tracePt t="12697" x="5010150" y="1849438"/>
          <p14:tracePt t="12704" x="5018088" y="1849438"/>
          <p14:tracePt t="12711" x="5033963" y="1824038"/>
          <p14:tracePt t="12718" x="5051425" y="1808163"/>
          <p14:tracePt t="12725" x="5067300" y="1800225"/>
          <p14:tracePt t="12732" x="5092700" y="1774825"/>
          <p14:tracePt t="12739" x="5118100" y="1733550"/>
          <p14:tracePt t="12746" x="5141913" y="1708150"/>
          <p14:tracePt t="12753" x="5167313" y="1674813"/>
          <p14:tracePt t="12760" x="5192713" y="1641475"/>
          <p14:tracePt t="12767" x="5216525" y="1617663"/>
          <p14:tracePt t="12774" x="5233988" y="1592263"/>
          <p14:tracePt t="12781" x="5257800" y="1566863"/>
          <p14:tracePt t="12787" x="5283200" y="1550988"/>
          <p14:tracePt t="12794" x="5299075" y="1543050"/>
          <p14:tracePt t="12801" x="5299075" y="1525588"/>
          <p14:tracePt t="12809" x="5316538" y="1517650"/>
          <p14:tracePt t="12816" x="5316538" y="1509713"/>
          <p14:tracePt t="12822" x="5324475" y="1509713"/>
          <p14:tracePt t="12829" x="5332413" y="1509713"/>
          <p14:tracePt t="12843" x="5332413" y="1500188"/>
          <p14:tracePt t="12864" x="5341938" y="1492250"/>
          <p14:tracePt t="12877" x="5349875" y="1484313"/>
          <p14:tracePt t="14858" x="5365750" y="1450975"/>
          <p14:tracePt t="14866" x="5416550" y="1409700"/>
          <p14:tracePt t="14872" x="5481638" y="1360488"/>
          <p14:tracePt t="14878" x="5548313" y="1309688"/>
          <p14:tracePt t="14885" x="5630863" y="1252538"/>
          <p14:tracePt t="14894" x="5722938" y="1211263"/>
          <p14:tracePt t="14900" x="5813425" y="1160463"/>
          <p14:tracePt t="14907" x="5897563" y="1127125"/>
          <p14:tracePt t="14913" x="5988050" y="1111250"/>
          <p14:tracePt t="14921" x="6054725" y="1085850"/>
          <p14:tracePt t="14927" x="6129338" y="1077913"/>
          <p14:tracePt t="14934" x="6186488" y="1069975"/>
          <p14:tracePt t="14943" x="6229350" y="1069975"/>
          <p14:tracePt t="14948" x="6261100" y="1069975"/>
          <p14:tracePt t="14955" x="6303963" y="1069975"/>
          <p14:tracePt t="14961" x="6337300" y="1069975"/>
          <p14:tracePt t="14968" x="6353175" y="1069975"/>
          <p14:tracePt t="14977" x="6378575" y="1069975"/>
          <p14:tracePt t="14983" x="6411913" y="1069975"/>
          <p14:tracePt t="14990" x="6435725" y="1069975"/>
          <p14:tracePt t="14996" x="6469063" y="1069975"/>
          <p14:tracePt t="15013" x="6502400" y="1077913"/>
          <p14:tracePt t="15014" x="6535738" y="1077913"/>
          <p14:tracePt t="15016" x="6569075" y="1085850"/>
          <p14:tracePt t="15026" x="6592888" y="1085850"/>
          <p14:tracePt t="15032" x="6635750" y="1095375"/>
          <p14:tracePt t="15040" x="6667500" y="1095375"/>
          <p14:tracePt t="15045" x="6700838" y="1095375"/>
          <p14:tracePt t="15053" x="6734175" y="1095375"/>
          <p14:tracePt t="15060" x="6775450" y="1095375"/>
          <p14:tracePt t="15066" x="6808788" y="1095375"/>
          <p14:tracePt t="15076" x="6834188" y="1085850"/>
          <p14:tracePt t="15080" x="6883400" y="1085850"/>
          <p14:tracePt t="15087" x="6908800" y="1077913"/>
          <p14:tracePt t="15094" x="6942138" y="1069975"/>
          <p14:tracePt t="15101" x="6975475" y="1069975"/>
          <p14:tracePt t="15109" x="6999288" y="1062038"/>
          <p14:tracePt t="15116" x="7016750" y="1062038"/>
          <p14:tracePt t="15123" x="7032625" y="1052513"/>
          <p14:tracePt t="15128" x="7050088" y="1052513"/>
          <p14:tracePt t="15143" x="7065963" y="1052513"/>
          <p14:tracePt t="15156" x="7073900" y="1052513"/>
          <p14:tracePt t="15177" x="7083425" y="1052513"/>
          <p14:tracePt t="15193" x="7091363" y="1052513"/>
          <p14:tracePt t="15211" x="7099300" y="1052513"/>
          <p14:tracePt t="15960" x="7132638" y="1052513"/>
          <p14:tracePt t="15967" x="7158038" y="1062038"/>
          <p14:tracePt t="15973" x="7191375" y="1069975"/>
          <p14:tracePt t="15980" x="7199313" y="1069975"/>
          <p14:tracePt t="15996" x="7232650" y="1077913"/>
          <p14:tracePt t="16002" x="7240588" y="1077913"/>
          <p14:tracePt t="16008" x="7256463" y="1085850"/>
          <p14:tracePt t="16016" x="7265988" y="1085850"/>
          <p14:tracePt t="16030" x="7281863" y="1085850"/>
          <p14:tracePt t="16037" x="7281863" y="1095375"/>
          <p14:tracePt t="16046" x="7299325" y="1095375"/>
          <p14:tracePt t="16050" x="7323138" y="1095375"/>
          <p14:tracePt t="16057" x="7340600" y="1103313"/>
          <p14:tracePt t="16064" x="7364413" y="1103313"/>
          <p14:tracePt t="16071" x="7389813" y="1111250"/>
          <p14:tracePt t="16080" x="7415213" y="1119188"/>
          <p14:tracePt t="16086" x="7431088" y="1119188"/>
          <p14:tracePt t="16093" x="7448550" y="1119188"/>
          <p14:tracePt t="16099" x="7464425" y="1127125"/>
          <p14:tracePt t="16113" x="7480300" y="1127125"/>
          <p14:tracePt t="16134" x="7489825" y="1127125"/>
          <p14:tracePt t="16141" x="7497763" y="1127125"/>
          <p14:tracePt t="16155" x="7505700" y="1127125"/>
          <p14:tracePt t="16181" x="7513638" y="1127125"/>
          <p14:tracePt t="16196" x="7523163" y="1127125"/>
          <p14:tracePt t="16847" x="7523163" y="1136650"/>
          <p14:tracePt t="16861" x="7513638" y="1144588"/>
          <p14:tracePt t="16882" x="7505700" y="1144588"/>
          <p14:tracePt t="16896" x="7497763" y="1152525"/>
          <p14:tracePt t="16903" x="7489825" y="1152525"/>
          <p14:tracePt t="16909" x="7480300" y="1160463"/>
          <p14:tracePt t="16916" x="7472363" y="1160463"/>
          <p14:tracePt t="16923" x="7472363" y="1169988"/>
          <p14:tracePt t="16931" x="7456488" y="1169988"/>
          <p14:tracePt t="16939" x="7448550" y="1177925"/>
          <p14:tracePt t="16951" x="7431088" y="1185863"/>
          <p14:tracePt t="16958" x="7415213" y="1193800"/>
          <p14:tracePt t="16965" x="7405688" y="1201738"/>
          <p14:tracePt t="16974" x="7397750" y="1201738"/>
          <p14:tracePt t="16978" x="7373938" y="1211263"/>
          <p14:tracePt t="16989" x="7356475" y="1227138"/>
          <p14:tracePt t="16992" x="7323138" y="1235075"/>
          <p14:tracePt t="17000" x="7299325" y="1252538"/>
          <p14:tracePt t="17007" x="7273925" y="1268413"/>
          <p14:tracePt t="17014" x="7248525" y="1276350"/>
          <p14:tracePt t="17022" x="7232650" y="1285875"/>
          <p14:tracePt t="17027" x="7207250" y="1293813"/>
          <p14:tracePt t="17034" x="7191375" y="1301750"/>
          <p14:tracePt t="17040" x="7173913" y="1319213"/>
          <p14:tracePt t="17048" x="7165975" y="1327150"/>
          <p14:tracePt t="17057" x="7150100" y="1335088"/>
          <p14:tracePt t="17062" x="7132638" y="1343025"/>
          <p14:tracePt t="17083" x="7124700" y="1350963"/>
          <p14:tracePt t="17105" x="7116763" y="1360488"/>
          <p14:tracePt t="17249" x="7124700" y="1360488"/>
          <p14:tracePt t="17270" x="7132638" y="1360488"/>
          <p14:tracePt t="17276" x="7140575" y="1360488"/>
          <p14:tracePt t="17290" x="7158038" y="1360488"/>
          <p14:tracePt t="17296" x="7165975" y="1360488"/>
          <p14:tracePt t="17310" x="7165975" y="1350963"/>
          <p14:tracePt t="17318" x="7173913" y="1350963"/>
          <p14:tracePt t="17324" x="7181850" y="1350963"/>
          <p14:tracePt t="17353" x="7191375" y="1350963"/>
          <p14:tracePt t="17367" x="7199313" y="1350963"/>
          <p14:tracePt t="17387" x="7207250" y="1350963"/>
          <p14:tracePt t="17422" x="7215188" y="1350963"/>
          <p14:tracePt t="17437" x="7224713" y="1350963"/>
          <p14:tracePt t="17450" x="7224713" y="1343025"/>
          <p14:tracePt t="17471" x="7232650" y="1343025"/>
          <p14:tracePt t="17485" x="7240588" y="1343025"/>
          <p14:tracePt t="17497" x="7248525" y="1343025"/>
          <p14:tracePt t="19561" x="7265988" y="1343025"/>
          <p14:tracePt t="19567" x="7281863" y="1335088"/>
          <p14:tracePt t="19574" x="7289800" y="1335088"/>
          <p14:tracePt t="19581" x="7307263" y="1327150"/>
          <p14:tracePt t="19588" x="7315200" y="1327150"/>
          <p14:tracePt t="19596" x="7323138" y="1327150"/>
          <p14:tracePt t="19603" x="7340600" y="1319213"/>
          <p14:tracePt t="19609" x="7348538" y="1319213"/>
          <p14:tracePt t="19616" x="7356475" y="1319213"/>
          <p14:tracePt t="19623" x="7373938" y="1319213"/>
          <p14:tracePt t="19630" x="7381875" y="1319213"/>
          <p14:tracePt t="19637" x="7389813" y="1319213"/>
          <p14:tracePt t="19644" x="7405688" y="1319213"/>
          <p14:tracePt t="19653" x="7423150" y="1319213"/>
          <p14:tracePt t="19657" x="7448550" y="1319213"/>
          <p14:tracePt t="19664" x="7456488" y="1319213"/>
          <p14:tracePt t="19671" x="7480300" y="1319213"/>
          <p14:tracePt t="19678" x="7505700" y="1319213"/>
          <p14:tracePt t="19687" x="7539038" y="1319213"/>
          <p14:tracePt t="19692" x="7564438" y="1319213"/>
          <p14:tracePt t="19700" x="7597775" y="1319213"/>
          <p14:tracePt t="19705" x="7631113" y="1319213"/>
          <p14:tracePt t="19713" x="7646988" y="1319213"/>
          <p14:tracePt t="19720" x="7680325" y="1319213"/>
          <p14:tracePt t="19727" x="7705725" y="1319213"/>
          <p14:tracePt t="19734" x="7713663" y="1319213"/>
          <p14:tracePt t="19740" x="7737475" y="1319213"/>
          <p14:tracePt t="19747" x="7762875" y="1319213"/>
          <p14:tracePt t="19754" x="7770813" y="1319213"/>
          <p14:tracePt t="19761" x="7796213" y="1319213"/>
          <p14:tracePt t="19769" x="7821613" y="1319213"/>
          <p14:tracePt t="19775" x="7845425" y="1319213"/>
          <p14:tracePt t="19786" x="7870825" y="1319213"/>
          <p14:tracePt t="19788" x="7896225" y="1319213"/>
          <p14:tracePt t="19795" x="7929563" y="1319213"/>
          <p14:tracePt t="19803" x="7945438" y="1319213"/>
          <p14:tracePt t="19809" x="7978775" y="1319213"/>
          <p14:tracePt t="19816" x="8004175" y="1319213"/>
          <p14:tracePt t="19823" x="8037513" y="1319213"/>
          <p14:tracePt t="19831" x="8053388" y="1319213"/>
          <p14:tracePt t="19837" x="8078788" y="1319213"/>
          <p14:tracePt t="19845" x="8102600" y="1319213"/>
          <p14:tracePt t="19853" x="8112125" y="1319213"/>
          <p14:tracePt t="19858" x="8120063" y="1319213"/>
          <p14:tracePt t="19866" x="8128000" y="1319213"/>
          <p14:tracePt t="19888" x="8135938" y="1319213"/>
          <p14:tracePt t="19906" x="8143875" y="1319213"/>
          <p14:tracePt t="19934" x="8153400" y="1319213"/>
          <p14:tracePt t="21085" x="8161338" y="1319213"/>
          <p14:tracePt t="21133" x="8161338" y="1309688"/>
          <p14:tracePt t="21237" x="8169275" y="1309688"/>
          <p14:tracePt t="21887" x="8135938" y="1319213"/>
          <p14:tracePt t="21894" x="8027988" y="1350963"/>
          <p14:tracePt t="21901" x="7904163" y="1384300"/>
          <p14:tracePt t="21908" x="7762875" y="1417638"/>
          <p14:tracePt t="21916" x="7613650" y="1443038"/>
          <p14:tracePt t="21922" x="7472363" y="1476375"/>
          <p14:tracePt t="21930" x="7331075" y="1500188"/>
          <p14:tracePt t="21937" x="7215188" y="1533525"/>
          <p14:tracePt t="21943" x="7116763" y="1558925"/>
          <p14:tracePt t="21951" x="7016750" y="1576388"/>
          <p14:tracePt t="21956" x="6934200" y="1608138"/>
          <p14:tracePt t="21964" x="6859588" y="1641475"/>
          <p14:tracePt t="21970" x="6784975" y="1674813"/>
          <p14:tracePt t="21977" x="6710363" y="1700213"/>
          <p14:tracePt t="21985" x="6659563" y="1725613"/>
          <p14:tracePt t="22002" x="6584950" y="1757363"/>
          <p14:tracePt t="22005" x="6535738" y="1790700"/>
          <p14:tracePt t="22012" x="6510338" y="1808163"/>
          <p14:tracePt t="22019" x="6477000" y="1816100"/>
          <p14:tracePt t="22026" x="6443663" y="1831975"/>
          <p14:tracePt t="22035" x="6427788" y="1849438"/>
          <p14:tracePt t="22039" x="6394450" y="1865313"/>
          <p14:tracePt t="22046" x="6378575" y="1874838"/>
          <p14:tracePt t="22053" x="6361113" y="1898650"/>
          <p14:tracePt t="22060" x="6337300" y="1916113"/>
          <p14:tracePt t="22068" x="6319838" y="1931988"/>
          <p14:tracePt t="22075" x="6303963" y="1957388"/>
          <p14:tracePt t="22081" x="6286500" y="1965325"/>
          <p14:tracePt t="22088" x="6270625" y="1990725"/>
          <p14:tracePt t="22095" x="6261100" y="2014538"/>
          <p14:tracePt t="22102" x="6245225" y="2039938"/>
          <p14:tracePt t="22109" x="6229350" y="2065338"/>
          <p14:tracePt t="22119" x="6219825" y="2081213"/>
          <p14:tracePt t="22122" x="6211888" y="2106613"/>
          <p14:tracePt t="22130" x="6203950" y="2122488"/>
          <p14:tracePt t="22136" x="6203950" y="2130425"/>
          <p14:tracePt t="22144" x="6196013" y="2147888"/>
          <p14:tracePt t="22152" x="6196013" y="2173288"/>
          <p14:tracePt t="22157" x="6186488" y="2189163"/>
          <p14:tracePt t="22165" x="6186488" y="2206625"/>
          <p14:tracePt t="22171" x="6186488" y="2230438"/>
          <p14:tracePt t="22178" x="6186488" y="2247900"/>
          <p14:tracePt t="22185" x="6186488" y="2263775"/>
          <p14:tracePt t="22192" x="6178550" y="2289175"/>
          <p14:tracePt t="22202" x="6178550" y="2305050"/>
          <p14:tracePt t="22205" x="6170613" y="2322513"/>
          <p14:tracePt t="22213" x="6170613" y="2338388"/>
          <p14:tracePt t="22219" x="6170613" y="2346325"/>
          <p14:tracePt t="22241" x="6170613" y="2355850"/>
          <p14:tracePt t="22247" x="6170613" y="2363788"/>
          <p14:tracePt t="22254" x="6170613" y="2371725"/>
          <p14:tracePt t="22284" x="6170613" y="2379663"/>
          <p14:tracePt t="22296" x="6162675" y="2379663"/>
          <p14:tracePt t="22302" x="6162675" y="2387600"/>
          <p14:tracePt t="22318" x="6154738" y="2387600"/>
          <p14:tracePt t="22324" x="6154738" y="2397125"/>
          <p14:tracePt t="22330" x="6154738" y="2413000"/>
          <p14:tracePt t="22344" x="6154738" y="2420938"/>
          <p14:tracePt t="22352" x="6145213" y="2430463"/>
          <p14:tracePt t="22358" x="6145213" y="2438400"/>
          <p14:tracePt t="22366" x="6137275" y="2446338"/>
          <p14:tracePt t="22372" x="6137275" y="2454275"/>
          <p14:tracePt t="22386" x="6137275" y="2462213"/>
          <p14:tracePt t="22392" x="6137275" y="2471738"/>
          <p14:tracePt t="22401" x="6129338" y="2471738"/>
          <p14:tracePt t="22406" x="6129338" y="2479675"/>
          <p14:tracePt t="22442" x="6129338" y="2487613"/>
          <p14:tracePt t="22455" x="6121400" y="2487613"/>
          <p14:tracePt t="24197" x="6137275" y="2487613"/>
          <p14:tracePt t="24203" x="6154738" y="2487613"/>
          <p14:tracePt t="24210" x="6178550" y="2487613"/>
          <p14:tracePt t="24221" x="6203950" y="2487613"/>
          <p14:tracePt t="24223" x="6229350" y="2487613"/>
          <p14:tracePt t="24231" x="6253163" y="2487613"/>
          <p14:tracePt t="24239" x="6286500" y="2487613"/>
          <p14:tracePt t="24245" x="6311900" y="2487613"/>
          <p14:tracePt t="24252" x="6345238" y="2487613"/>
          <p14:tracePt t="24258" x="6386513" y="2487613"/>
          <p14:tracePt t="24266" x="6427788" y="2487613"/>
          <p14:tracePt t="24273" x="6477000" y="2487613"/>
          <p14:tracePt t="24279" x="6527800" y="2487613"/>
          <p14:tracePt t="24288" x="6569075" y="2487613"/>
          <p14:tracePt t="24293" x="6626225" y="2487613"/>
          <p14:tracePt t="24301" x="6677025" y="2487613"/>
          <p14:tracePt t="24307" x="6726238" y="2487613"/>
          <p14:tracePt t="24315" x="6800850" y="2487613"/>
          <p14:tracePt t="24323" x="6842125" y="2487613"/>
          <p14:tracePt t="24328" x="6900863" y="2487613"/>
          <p14:tracePt t="24335" x="6942138" y="2487613"/>
          <p14:tracePt t="24341" x="6975475" y="2487613"/>
          <p14:tracePt t="24349" x="7008813" y="2487613"/>
          <p14:tracePt t="24356" x="7050088" y="2487613"/>
          <p14:tracePt t="24363" x="7091363" y="2479675"/>
          <p14:tracePt t="24373" x="7132638" y="2479675"/>
          <p14:tracePt t="24376" x="7181850" y="2471738"/>
          <p14:tracePt t="24383" x="7232650" y="2471738"/>
          <p14:tracePt t="24390" x="7289800" y="2471738"/>
          <p14:tracePt t="24397" x="7348538" y="2462213"/>
          <p14:tracePt t="24406" x="7397750" y="2446338"/>
          <p14:tracePt t="24411" x="7423150" y="2446338"/>
          <p14:tracePt t="24418" x="7448550" y="2446338"/>
          <p14:tracePt t="24424" x="7472363" y="2446338"/>
          <p14:tracePt t="24432" x="7489825" y="2446338"/>
          <p14:tracePt t="24439" x="7505700" y="2446338"/>
          <p14:tracePt t="24446" x="7523163" y="2446338"/>
          <p14:tracePt t="24459" x="7539038" y="2446338"/>
          <p14:tracePt t="24466" x="7546975" y="2446338"/>
          <p14:tracePt t="24488" x="7556500" y="2446338"/>
          <p14:tracePt t="24495" x="7564438" y="2446338"/>
          <p14:tracePt t="24515" x="7572375" y="2446338"/>
          <p14:tracePt t="24538" x="7580313" y="2446338"/>
          <p14:tracePt t="24550" x="7580313" y="2454275"/>
          <p14:tracePt t="24564" x="7588250" y="2454275"/>
          <p14:tracePt t="27237" x="7631113" y="2454275"/>
          <p14:tracePt t="27244" x="7713663" y="2446338"/>
          <p14:tracePt t="27251" x="7829550" y="2446338"/>
          <p14:tracePt t="27258" x="7962900" y="2430463"/>
          <p14:tracePt t="27264" x="8086725" y="2430463"/>
          <p14:tracePt t="27272" x="8210550" y="2430463"/>
          <p14:tracePt t="27280" x="8335963" y="2430463"/>
          <p14:tracePt t="27285" x="8434388" y="2446338"/>
          <p14:tracePt t="27293" x="8518525" y="2454275"/>
          <p14:tracePt t="27299" x="8593138" y="2454275"/>
          <p14:tracePt t="27307" x="8634413" y="2479675"/>
          <p14:tracePt t="27313" x="8658225" y="2487613"/>
          <p14:tracePt t="27321" x="8683625" y="2495550"/>
          <p14:tracePt t="27327" x="8699500" y="2505075"/>
          <p14:tracePt t="27334" x="8709025" y="2505075"/>
          <p14:tracePt t="27341" x="8724900" y="2513013"/>
          <p14:tracePt t="27348" x="8724900" y="2520950"/>
          <p14:tracePt t="27355" x="8732838" y="2520950"/>
          <p14:tracePt t="27363" x="8732838" y="2528888"/>
          <p14:tracePt t="27382" x="8742363" y="2528888"/>
          <p14:tracePt t="27397" x="8750300" y="2528888"/>
          <p14:tracePt t="27417" x="8750300" y="2536825"/>
          <p14:tracePt t="27431" x="8750300" y="2546350"/>
          <p14:tracePt t="27447" x="8750300" y="2554288"/>
          <p14:tracePt t="27451" x="8750300" y="2562225"/>
          <p14:tracePt t="27459" x="8750300" y="2570163"/>
          <p14:tracePt t="27466" x="8750300" y="2579688"/>
          <p14:tracePt t="27472" x="8750300" y="2587625"/>
          <p14:tracePt t="27480" x="8742363" y="2595563"/>
          <p14:tracePt t="27486" x="8742363" y="2603500"/>
          <p14:tracePt t="27494" x="8732838" y="2620963"/>
          <p14:tracePt t="27507" x="8724900" y="2636838"/>
          <p14:tracePt t="27514" x="8709025" y="2644775"/>
          <p14:tracePt t="27521" x="8699500" y="2654300"/>
          <p14:tracePt t="27535" x="8691563" y="2670175"/>
          <p14:tracePt t="27542" x="8675688" y="2678113"/>
          <p14:tracePt t="27556" x="8658225" y="2678113"/>
          <p14:tracePt t="27564" x="8642350" y="2686050"/>
          <p14:tracePt t="27576" x="8624888" y="2695575"/>
          <p14:tracePt t="27583" x="8609013" y="2695575"/>
          <p14:tracePt t="27590" x="8601075" y="2695575"/>
          <p14:tracePt t="27597" x="8593138" y="2703513"/>
          <p14:tracePt t="27605" x="8583613" y="2703513"/>
          <p14:tracePt t="27613" x="8567738" y="2703513"/>
          <p14:tracePt t="27618" x="8559800" y="2703513"/>
          <p14:tracePt t="27625" x="8550275" y="2703513"/>
          <p14:tracePt t="27631" x="8534400" y="2703513"/>
          <p14:tracePt t="27639" x="8526463" y="2703513"/>
          <p14:tracePt t="27648" x="8518525" y="2703513"/>
          <p14:tracePt t="27652" x="8501063" y="2703513"/>
          <p14:tracePt t="27666" x="8493125" y="2703513"/>
          <p14:tracePt t="27672" x="8475663" y="2703513"/>
          <p14:tracePt t="27695" x="8467725" y="2703513"/>
          <p14:tracePt t="27701" x="8459788" y="2703513"/>
          <p14:tracePt t="27729" x="8451850" y="2703513"/>
          <p14:tracePt t="27749" x="8443913" y="2703513"/>
          <p14:tracePt t="27763" x="8434388" y="2703513"/>
          <p14:tracePt t="27784" x="8426450" y="2703513"/>
          <p14:tracePt t="27797" x="8418513" y="2703513"/>
          <p14:tracePt t="27832" x="8410575" y="2703513"/>
          <p14:tracePt t="30055" x="8261350" y="2760663"/>
          <p14:tracePt t="30061" x="7978775" y="2844800"/>
          <p14:tracePt t="30068" x="7721600" y="2943225"/>
          <p14:tracePt t="30076" x="7523163" y="2986088"/>
          <p14:tracePt t="30086" x="7356475" y="3027363"/>
          <p14:tracePt t="30088" x="7248525" y="3060700"/>
          <p14:tracePt t="30096" x="7132638" y="3084513"/>
          <p14:tracePt t="30103" x="7050088" y="3101975"/>
          <p14:tracePt t="30110" x="6975475" y="3125788"/>
          <p14:tracePt t="30118" x="6942138" y="3143250"/>
          <p14:tracePt t="30124" x="6908800" y="3159125"/>
          <p14:tracePt t="30131" x="6875463" y="3176588"/>
          <p14:tracePt t="30137" x="6850063" y="3192463"/>
          <p14:tracePt t="30145" x="6834188" y="3217863"/>
          <p14:tracePt t="30151" x="6808788" y="3225800"/>
          <p14:tracePt t="30158" x="6784975" y="3251200"/>
          <p14:tracePt t="30168" x="6767513" y="3267075"/>
          <p14:tracePt t="30172" x="6743700" y="3292475"/>
          <p14:tracePt t="30178" x="6726238" y="3325813"/>
          <p14:tracePt t="30186" x="6700838" y="3349625"/>
          <p14:tracePt t="30192" x="6667500" y="3400425"/>
          <p14:tracePt t="30201" x="6651625" y="3433763"/>
          <p14:tracePt t="30206" x="6643688" y="3467100"/>
          <p14:tracePt t="30213" x="6626225" y="3498850"/>
          <p14:tracePt t="30220" x="6618288" y="3532188"/>
          <p14:tracePt t="30227" x="6602413" y="3557588"/>
          <p14:tracePt t="30234" x="6602413" y="3565525"/>
          <p14:tracePt t="30241" x="6592888" y="3582988"/>
          <p14:tracePt t="30249" x="6592888" y="3598863"/>
          <p14:tracePt t="30276" x="6592888" y="3606800"/>
          <p14:tracePt t="30680" x="6535738" y="3616325"/>
          <p14:tracePt t="30687" x="6477000" y="3624263"/>
          <p14:tracePt t="30693" x="6419850" y="3648075"/>
          <p14:tracePt t="30702" x="6386513" y="3657600"/>
          <p14:tracePt t="30706" x="6353175" y="3657600"/>
          <p14:tracePt t="30714" x="6319838" y="3665538"/>
          <p14:tracePt t="30720" x="6303963" y="3673475"/>
          <p14:tracePt t="30728" x="6286500" y="3673475"/>
          <p14:tracePt t="30736" x="6270625" y="3681413"/>
          <p14:tracePt t="30742" x="6261100" y="3681413"/>
          <p14:tracePt t="30749" x="6245225" y="3690938"/>
          <p14:tracePt t="30755" x="6229350" y="3698875"/>
          <p14:tracePt t="30762" x="6219825" y="3706813"/>
          <p14:tracePt t="30769" x="6203950" y="3714750"/>
          <p14:tracePt t="30776" x="6178550" y="3722688"/>
          <p14:tracePt t="30785" x="6162675" y="3732213"/>
          <p14:tracePt t="30790" x="6145213" y="3740150"/>
          <p14:tracePt t="30797" x="6121400" y="3756025"/>
          <p14:tracePt t="30804" x="6103938" y="3773488"/>
          <p14:tracePt t="30810" x="6080125" y="3781425"/>
          <p14:tracePt t="30819" x="6070600" y="3797300"/>
          <p14:tracePt t="30825" x="6054725" y="3797300"/>
          <p14:tracePt t="30832" x="6046788" y="3806825"/>
          <p14:tracePt t="30838" x="6037263" y="3814763"/>
          <p14:tracePt t="30845" x="6037263" y="3822700"/>
          <p14:tracePt t="30853" x="6029325" y="3822700"/>
          <p14:tracePt t="30860" x="6021388" y="3822700"/>
          <p14:tracePt t="30869" x="6021388" y="3830638"/>
          <p14:tracePt t="30873" x="6021388" y="3840163"/>
          <p14:tracePt t="30880" x="6013450" y="3840163"/>
          <p14:tracePt t="30887" x="6013450" y="3848100"/>
          <p14:tracePt t="30894" x="6005513" y="3848100"/>
          <p14:tracePt t="30903" x="6005513" y="3856038"/>
          <p14:tracePt t="30907" x="5995988" y="3863975"/>
          <p14:tracePt t="30943" x="5995988" y="3871913"/>
          <p14:tracePt t="30956" x="5995988" y="3881438"/>
          <p14:tracePt t="31018" x="5995988" y="3889375"/>
          <p14:tracePt t="31026" x="5995988" y="3897313"/>
          <p14:tracePt t="31039" x="6005513" y="3905250"/>
          <p14:tracePt t="31046" x="6013450" y="3905250"/>
          <p14:tracePt t="31053" x="6013450" y="3914775"/>
          <p14:tracePt t="31060" x="6013450" y="3922713"/>
          <p14:tracePt t="31068" x="6021388" y="3922713"/>
          <p14:tracePt t="31074" x="6029325" y="3930650"/>
          <p14:tracePt t="31081" x="6029325" y="3938588"/>
          <p14:tracePt t="31087" x="6037263" y="3946525"/>
          <p14:tracePt t="31103" x="6046788" y="3956050"/>
          <p14:tracePt t="31109" x="6046788" y="3963988"/>
          <p14:tracePt t="31116" x="6054725" y="3963988"/>
          <p14:tracePt t="31143" x="6054725" y="3971925"/>
          <p14:tracePt t="31152" x="6062663" y="3971925"/>
          <p14:tracePt t="31164" x="6062663" y="3979863"/>
          <p14:tracePt t="31170" x="6070600" y="3979863"/>
          <p14:tracePt t="31192" x="6070600" y="3989388"/>
          <p14:tracePt t="31199" x="6080125" y="3989388"/>
          <p14:tracePt t="31205" x="6080125" y="3997325"/>
          <p14:tracePt t="31212" x="6088063" y="3997325"/>
          <p14:tracePt t="31844" x="6096000" y="4005263"/>
          <p14:tracePt t="31857" x="6103938" y="4013200"/>
          <p14:tracePt t="31865" x="6103938" y="4021138"/>
          <p14:tracePt t="31871" x="6111875" y="4021138"/>
          <p14:tracePt t="31891" x="6111875" y="4030663"/>
          <p14:tracePt t="31905" x="6111875" y="4038600"/>
          <p14:tracePt t="31926" x="6111875" y="4046538"/>
          <p14:tracePt t="32389" x="6121400" y="4046538"/>
          <p14:tracePt t="32424" x="6111875" y="4046538"/>
          <p14:tracePt t="37875" x="6129338" y="4046538"/>
          <p14:tracePt t="37882" x="6137275" y="4046538"/>
          <p14:tracePt t="37889" x="6162675" y="4046538"/>
          <p14:tracePt t="37895" x="6186488" y="4038600"/>
          <p14:tracePt t="37902" x="6203950" y="4038600"/>
          <p14:tracePt t="37911" x="6229350" y="4038600"/>
          <p14:tracePt t="37917" x="6253163" y="4038600"/>
          <p14:tracePt t="37924" x="6278563" y="4046538"/>
          <p14:tracePt t="37930" x="6303963" y="4054475"/>
          <p14:tracePt t="37937" x="6337300" y="4071938"/>
          <p14:tracePt t="37945" x="6378575" y="4097338"/>
          <p14:tracePt t="37951" x="6411913" y="4121150"/>
          <p14:tracePt t="37957" x="6443663" y="4146550"/>
          <p14:tracePt t="37965" x="6469063" y="4171950"/>
          <p14:tracePt t="37972" x="6510338" y="4203700"/>
          <p14:tracePt t="37979" x="6527800" y="4213225"/>
          <p14:tracePt t="37985" x="6535738" y="4229100"/>
          <p14:tracePt t="37994" x="6551613" y="4246563"/>
          <p14:tracePt t="38011" x="6584950" y="4287838"/>
          <p14:tracePt t="38021" x="6592888" y="4303713"/>
          <p14:tracePt t="38029" x="6602413" y="4321175"/>
          <p14:tracePt t="38035" x="6602413" y="4329113"/>
          <p14:tracePt t="38041" x="6602413" y="4344988"/>
          <p14:tracePt t="38048" x="6610350" y="4362450"/>
          <p14:tracePt t="38055" x="6610350" y="4378325"/>
          <p14:tracePt t="38062" x="6610350" y="4395788"/>
          <p14:tracePt t="38069" x="6610350" y="4411663"/>
          <p14:tracePt t="38078" x="6610350" y="4427538"/>
          <p14:tracePt t="38083" x="6610350" y="4452938"/>
          <p14:tracePt t="38090" x="6610350" y="4478338"/>
          <p14:tracePt t="38096" x="6610350" y="4502150"/>
          <p14:tracePt t="38104" x="6610350" y="4545013"/>
          <p14:tracePt t="38111" x="6602413" y="4594225"/>
          <p14:tracePt t="38117" x="6592888" y="4619625"/>
          <p14:tracePt t="38124" x="6584950" y="4668838"/>
          <p14:tracePt t="38130" x="6569075" y="4718050"/>
          <p14:tracePt t="38137" x="6543675" y="4751388"/>
          <p14:tracePt t="38145" x="6543675" y="4776788"/>
          <p14:tracePt t="38152" x="6518275" y="4818063"/>
          <p14:tracePt t="38161" x="6502400" y="4851400"/>
          <p14:tracePt t="38165" x="6486525" y="4884738"/>
          <p14:tracePt t="38173" x="6469063" y="4908550"/>
          <p14:tracePt t="38179" x="6453188" y="4941888"/>
          <p14:tracePt t="38186" x="6427788" y="4975225"/>
          <p14:tracePt t="38195" x="6411913" y="5000625"/>
          <p14:tracePt t="38200" x="6394450" y="5033963"/>
          <p14:tracePt t="38207" x="6378575" y="5067300"/>
          <p14:tracePt t="38213" x="6353175" y="5091113"/>
          <p14:tracePt t="38221" x="6337300" y="5124450"/>
          <p14:tracePt t="38228" x="6319838" y="5157788"/>
          <p14:tracePt t="38235" x="6311900" y="5183188"/>
          <p14:tracePt t="38244" x="6294438" y="5199063"/>
          <p14:tracePt t="38248" x="6286500" y="5216525"/>
          <p14:tracePt t="38255" x="6270625" y="5240338"/>
          <p14:tracePt t="38263" x="6261100" y="5265738"/>
          <p14:tracePt t="38270" x="6245225" y="5281613"/>
          <p14:tracePt t="38278" x="6245225" y="5291138"/>
          <p14:tracePt t="38283" x="6237288" y="5299075"/>
          <p14:tracePt t="38291" x="6237288" y="5314950"/>
          <p14:tracePt t="38296" x="6229350" y="5324475"/>
          <p14:tracePt t="38303" x="6219825" y="5340350"/>
          <p14:tracePt t="38311" x="6211888" y="5357813"/>
          <p14:tracePt t="38317" x="6211888" y="5365750"/>
          <p14:tracePt t="38328" x="6203950" y="5381625"/>
          <p14:tracePt t="38331" x="6196013" y="5399088"/>
          <p14:tracePt t="38339" x="6196013" y="5407025"/>
          <p14:tracePt t="38345" x="6186488" y="5422900"/>
          <p14:tracePt t="38352" x="6186488" y="5440363"/>
          <p14:tracePt t="38361" x="6186488" y="5448300"/>
          <p14:tracePt t="38366" x="6186488" y="5464175"/>
          <p14:tracePt t="38380" x="6178550" y="5473700"/>
          <p14:tracePt t="38394" x="6178550" y="5481638"/>
          <p14:tracePt t="38401" x="6178550" y="5489575"/>
          <p14:tracePt t="38422" x="6178550" y="5497513"/>
          <p14:tracePt t="39045" x="6178550" y="5507038"/>
          <p14:tracePt t="39342" x="6178550" y="5514975"/>
          <p14:tracePt t="39355" x="6170613" y="5514975"/>
          <p14:tracePt t="39369" x="6162675" y="5514975"/>
          <p14:tracePt t="39376" x="6162675" y="5522913"/>
          <p14:tracePt t="42930" x="6170613" y="5522913"/>
          <p14:tracePt t="42938" x="6203950" y="5522913"/>
          <p14:tracePt t="42945" x="6237288" y="5514975"/>
          <p14:tracePt t="42951" x="6261100" y="5507038"/>
          <p14:tracePt t="42958" x="6286500" y="5497513"/>
          <p14:tracePt t="42966" x="6319838" y="5489575"/>
          <p14:tracePt t="42972" x="6353175" y="5481638"/>
          <p14:tracePt t="42979" x="6386513" y="5481638"/>
          <p14:tracePt t="42987" x="6427788" y="5481638"/>
          <p14:tracePt t="43003" x="6502400" y="5473700"/>
          <p14:tracePt t="43006" x="6535738" y="5464175"/>
          <p14:tracePt t="43014" x="6561138" y="5464175"/>
          <p14:tracePt t="43021" x="6602413" y="5464175"/>
          <p14:tracePt t="43028" x="6651625" y="5464175"/>
          <p14:tracePt t="43037" x="6677025" y="5464175"/>
          <p14:tracePt t="43041" x="6718300" y="5464175"/>
          <p14:tracePt t="43048" x="6767513" y="5464175"/>
          <p14:tracePt t="43055" x="6808788" y="5464175"/>
          <p14:tracePt t="43063" x="6875463" y="5464175"/>
          <p14:tracePt t="43071" x="6934200" y="5473700"/>
          <p14:tracePt t="43076" x="6975475" y="5473700"/>
          <p14:tracePt t="43083" x="7008813" y="5481638"/>
          <p14:tracePt t="43090" x="7042150" y="5481638"/>
          <p14:tracePt t="43096" x="7065963" y="5481638"/>
          <p14:tracePt t="43104" x="7083425" y="5481638"/>
          <p14:tracePt t="43111" x="7099300" y="5481638"/>
          <p14:tracePt t="43118" x="7107238" y="5481638"/>
          <p14:tracePt t="43125" x="7124700" y="5481638"/>
          <p14:tracePt t="43132" x="7140575" y="5481638"/>
          <p14:tracePt t="43138" x="7158038" y="5481638"/>
          <p14:tracePt t="43145" x="7173913" y="5489575"/>
          <p14:tracePt t="43154" x="7199313" y="5489575"/>
          <p14:tracePt t="43160" x="7215188" y="5489575"/>
          <p14:tracePt t="43167" x="7248525" y="5489575"/>
          <p14:tracePt t="43173" x="7281863" y="5489575"/>
          <p14:tracePt t="43180" x="7323138" y="5489575"/>
          <p14:tracePt t="43187" x="7364413" y="5489575"/>
          <p14:tracePt t="43193" x="7431088" y="5489575"/>
          <p14:tracePt t="43203" x="7489825" y="5489575"/>
          <p14:tracePt t="43207" x="7564438" y="5507038"/>
          <p14:tracePt t="43215" x="7605713" y="5507038"/>
          <p14:tracePt t="43221" x="7646988" y="5507038"/>
          <p14:tracePt t="43228" x="7680325" y="5507038"/>
          <p14:tracePt t="43237" x="7705725" y="5507038"/>
          <p14:tracePt t="43242" x="7721600" y="5507038"/>
          <p14:tracePt t="43249" x="7747000" y="5507038"/>
          <p14:tracePt t="43257" x="7754938" y="5507038"/>
          <p14:tracePt t="43263" x="7770813" y="5507038"/>
          <p14:tracePt t="43271" x="7780338" y="5507038"/>
          <p14:tracePt t="43276" x="7788275" y="5507038"/>
          <p14:tracePt t="43284" x="7796213" y="5507038"/>
          <p14:tracePt t="43290" x="7804150" y="5507038"/>
          <p14:tracePt t="43297" x="7812088" y="5507038"/>
          <p14:tracePt t="43304" x="7829550" y="5507038"/>
          <p14:tracePt t="43312" x="7837488" y="5507038"/>
          <p14:tracePt t="43320" x="7845425" y="5507038"/>
          <p14:tracePt t="43325" x="7862888" y="5507038"/>
          <p14:tracePt t="43339" x="7878763" y="5507038"/>
          <p14:tracePt t="43346" x="7904163" y="5514975"/>
          <p14:tracePt t="43354" x="7912100" y="5514975"/>
          <p14:tracePt t="43360" x="7929563" y="5514975"/>
          <p14:tracePt t="43366" x="7937500" y="5514975"/>
          <p14:tracePt t="43373" x="7953375" y="5514975"/>
          <p14:tracePt t="43380" x="7962900" y="5514975"/>
          <p14:tracePt t="43388" x="7970838" y="5514975"/>
          <p14:tracePt t="43404" x="7978775" y="5514975"/>
          <p14:tracePt t="43408" x="7986713" y="5514975"/>
          <p14:tracePt t="43422" x="7994650" y="5514975"/>
          <p14:tracePt t="43438" x="8004175" y="5514975"/>
          <p14:tracePt t="43470" x="8012113" y="5514975"/>
          <p14:tracePt t="44060" x="8069263" y="5514975"/>
          <p14:tracePt t="44066" x="8143875" y="5514975"/>
          <p14:tracePt t="44073" x="8228013" y="5514975"/>
          <p14:tracePt t="44080" x="8310563" y="5514975"/>
          <p14:tracePt t="44086" x="8377238" y="5514975"/>
          <p14:tracePt t="44093" x="8451850" y="5514975"/>
          <p14:tracePt t="44100" x="8493125" y="5514975"/>
          <p14:tracePt t="44107" x="8559800" y="5530850"/>
          <p14:tracePt t="44115" x="8616950" y="5530850"/>
          <p14:tracePt t="44121" x="8667750" y="5538788"/>
          <p14:tracePt t="44128" x="8724900" y="5548313"/>
          <p14:tracePt t="44135" x="8766175" y="5548313"/>
          <p14:tracePt t="44142" x="8807450" y="5556250"/>
          <p14:tracePt t="44150" x="8858250" y="5564188"/>
          <p14:tracePt t="44156" x="8899525" y="5564188"/>
          <p14:tracePt t="44164" x="8932863" y="5572125"/>
          <p14:tracePt t="44169" x="8948738" y="5572125"/>
          <p14:tracePt t="44176" x="8982075" y="5581650"/>
          <p14:tracePt t="44185" x="9007475" y="5581650"/>
          <p14:tracePt t="44191" x="9015413" y="5581650"/>
          <p14:tracePt t="44198" x="9031288" y="5581650"/>
          <p14:tracePt t="44205" x="9048750" y="5581650"/>
          <p14:tracePt t="44212" x="9056688" y="5581650"/>
          <p14:tracePt t="44218" x="9074150" y="5581650"/>
          <p14:tracePt t="44233" x="9082088" y="5581650"/>
          <p14:tracePt t="44239" x="9090025" y="5581650"/>
          <p14:tracePt t="44253" x="9097963" y="5581650"/>
          <p14:tracePt t="44267" x="9105900" y="5581650"/>
          <p14:tracePt t="44273" x="9115425" y="5581650"/>
          <p14:tracePt t="44309" x="9123363" y="5581650"/>
          <p14:tracePt t="44876" x="9164638" y="5572125"/>
          <p14:tracePt t="44884" x="9205913" y="5564188"/>
          <p14:tracePt t="44891" x="9256713" y="5556250"/>
          <p14:tracePt t="44897" x="9297988" y="5548313"/>
          <p14:tracePt t="44904" x="9339263" y="5538788"/>
          <p14:tracePt t="44911" x="9372600" y="5538788"/>
          <p14:tracePt t="44918" x="9396413" y="5538788"/>
          <p14:tracePt t="44925" x="9437688" y="5530850"/>
          <p14:tracePt t="44931" x="9471025" y="5530850"/>
          <p14:tracePt t="44938" x="9496425" y="5530850"/>
          <p14:tracePt t="44945" x="9521825" y="5530850"/>
          <p14:tracePt t="44952" x="9545638" y="5530850"/>
          <p14:tracePt t="44959" x="9563100" y="5530850"/>
          <p14:tracePt t="44966" x="9588500" y="5530850"/>
          <p14:tracePt t="44973" x="9620250" y="5530850"/>
          <p14:tracePt t="44979" x="9645650" y="5530850"/>
          <p14:tracePt t="44987" x="9663113" y="5530850"/>
          <p14:tracePt t="45000" x="9686925" y="5530850"/>
          <p14:tracePt t="45001" x="9712325" y="5530850"/>
          <p14:tracePt t="45008" x="9728200" y="5530850"/>
          <p14:tracePt t="45015" x="9753600" y="5530850"/>
          <p14:tracePt t="45021" x="9769475" y="5530850"/>
          <p14:tracePt t="45028" x="9779000" y="5530850"/>
          <p14:tracePt t="45035" x="9786938" y="5530850"/>
          <p14:tracePt t="45049" x="9794875" y="5530850"/>
          <p14:tracePt t="45063" x="9802813" y="5530850"/>
          <p14:tracePt t="45077" x="9812338" y="5530850"/>
          <p14:tracePt t="45507" x="9853613" y="5530850"/>
          <p14:tracePt t="45514" x="9894888" y="5530850"/>
          <p14:tracePt t="45520" x="9944100" y="5522913"/>
          <p14:tracePt t="45528" x="9985375" y="5514975"/>
          <p14:tracePt t="45536" x="10026650" y="5514975"/>
          <p14:tracePt t="45541" x="10069513" y="5514975"/>
          <p14:tracePt t="45548" x="10118725" y="5514975"/>
          <p14:tracePt t="45555" x="10160000" y="5514975"/>
          <p14:tracePt t="45563" x="10201275" y="5514975"/>
          <p14:tracePt t="45568" x="10242550" y="5514975"/>
          <p14:tracePt t="45576" x="10275888" y="5514975"/>
          <p14:tracePt t="45586" x="10301288" y="5514975"/>
          <p14:tracePt t="45589" x="10317163" y="5514975"/>
          <p14:tracePt t="45596" x="10334625" y="5522913"/>
          <p14:tracePt t="45603" x="10358438" y="5522913"/>
          <p14:tracePt t="45611" x="10358438" y="5530850"/>
          <p14:tracePt t="45619" x="10375900" y="5530850"/>
          <p14:tracePt t="45631" x="10383838" y="5530850"/>
          <p14:tracePt t="45652" x="10391775" y="5530850"/>
          <p14:tracePt t="45673" x="10401300" y="5530850"/>
          <p14:tracePt t="45736" x="10401300" y="5538788"/>
          <p14:tracePt t="45743" x="10391775" y="5548313"/>
          <p14:tracePt t="45756" x="10383838" y="5548313"/>
          <p14:tracePt t="45763" x="10375900" y="5556250"/>
          <p14:tracePt t="45769" x="10367963" y="5564188"/>
          <p14:tracePt t="45776" x="10367963" y="5572125"/>
          <p14:tracePt t="45790" x="10358438" y="5572125"/>
          <p14:tracePt t="45797" x="10350500" y="5572125"/>
          <p14:tracePt t="45804" x="10350500" y="5581650"/>
          <p14:tracePt t="45819" x="10350500" y="5589588"/>
          <p14:tracePt t="45832" x="10342563" y="5589588"/>
          <p14:tracePt t="45957" x="10350500" y="5589588"/>
          <p14:tracePt t="45964" x="10358438" y="5589588"/>
          <p14:tracePt t="45977" x="10375900" y="5589588"/>
          <p14:tracePt t="45987" x="10383838" y="5589588"/>
          <p14:tracePt t="45998" x="10391775" y="5589588"/>
          <p14:tracePt t="46012" x="10401300" y="5589588"/>
          <p14:tracePt t="46026" x="10409238" y="5589588"/>
          <p14:tracePt t="46039" x="10417175" y="5589588"/>
          <p14:tracePt t="46053" x="10425113" y="5589588"/>
          <p14:tracePt t="46144" x="10433050" y="5589588"/>
          <p14:tracePt t="46157" x="10442575" y="5589588"/>
          <p14:tracePt t="46497" x="10483850" y="5589588"/>
          <p14:tracePt t="46503" x="10558463" y="5597525"/>
          <p14:tracePt t="46511" x="10615613" y="5613400"/>
          <p14:tracePt t="46518" x="10674350" y="5638800"/>
          <p14:tracePt t="46525" x="10731500" y="5656263"/>
          <p14:tracePt t="46531" x="10798175" y="5680075"/>
          <p14:tracePt t="46538" x="10848975" y="5705475"/>
          <p14:tracePt t="46546" x="10906125" y="5721350"/>
          <p14:tracePt t="46552" x="10956925" y="5754688"/>
          <p14:tracePt t="46559" x="10998200" y="5780088"/>
          <p14:tracePt t="46566" x="11047413" y="5821363"/>
          <p14:tracePt t="46572" x="11114088" y="5854700"/>
          <p14:tracePt t="46579" x="11163300" y="5880100"/>
          <p14:tracePt t="46586" x="11222038" y="5911850"/>
          <p14:tracePt t="46595" x="11279188" y="5945188"/>
          <p14:tracePt t="46600" x="11345863" y="5988050"/>
          <p14:tracePt t="46607" x="11404600" y="6019800"/>
          <p14:tracePt t="46614" x="11469688" y="6045200"/>
          <p14:tracePt t="46621" x="11520488" y="6086475"/>
          <p14:tracePt t="46628" x="11577638" y="6127750"/>
          <p14:tracePt t="46635" x="11628438" y="6169025"/>
          <p14:tracePt t="46644" x="11677650" y="6219825"/>
          <p14:tracePt t="46649" x="11718925" y="6261100"/>
          <p14:tracePt t="46657" x="11769725" y="6294438"/>
          <p14:tracePt t="46664" x="11793538" y="6318250"/>
          <p14:tracePt t="46670" x="11818938" y="6343650"/>
          <p14:tracePt t="46678" x="11834813" y="6361113"/>
          <p14:tracePt t="46684" x="11860213" y="6376988"/>
          <p14:tracePt t="46691" x="11876088" y="6384925"/>
          <p14:tracePt t="46697" x="11901488" y="6402388"/>
          <p14:tracePt t="46704" x="11909425" y="6402388"/>
          <p14:tracePt t="46712" x="11934825" y="6410325"/>
          <p14:tracePt t="46718" x="11950700" y="6418263"/>
          <p14:tracePt t="46726" x="11968163" y="6426200"/>
          <p14:tracePt t="46731" x="11976100" y="6426200"/>
          <p14:tracePt t="46739" x="11993563" y="6443663"/>
          <p14:tracePt t="46747" x="12009438" y="6451600"/>
          <p14:tracePt t="46753" x="12017375" y="6459538"/>
          <p14:tracePt t="46761" x="12034838" y="6459538"/>
          <p14:tracePt t="46766" x="12050713" y="6459538"/>
          <p14:tracePt t="46773" x="12050713" y="6467475"/>
          <p14:tracePt t="46780" x="12058650" y="6477000"/>
          <p14:tracePt t="46787" x="12068175" y="6477000"/>
          <p14:tracePt t="46795" x="12076113" y="6484938"/>
          <p14:tracePt t="46815" x="12084050" y="6484938"/>
          <p14:tracePt t="46837" x="12091988" y="6484938"/>
          <p14:tracePt t="46878" x="12091988" y="6492875"/>
          <p14:tracePt t="46913" x="12101513" y="6492875"/>
          <p14:tracePt t="46919" x="12101513" y="6500813"/>
          <p14:tracePt t="46934" x="12109450" y="6510338"/>
          <p14:tracePt t="46941" x="12109450" y="6518275"/>
          <p14:tracePt t="46947" x="12117388" y="6526213"/>
          <p14:tracePt t="46955" x="12117388" y="6534150"/>
          <p14:tracePt t="46962" x="12117388" y="6542088"/>
          <p14:tracePt t="46976" x="12117388" y="6559550"/>
          <p14:tracePt t="46982" x="12125325" y="6559550"/>
          <p14:tracePt t="46989" x="12125325" y="6567488"/>
          <p14:tracePt t="47011" x="12125325" y="6575425"/>
          <p14:tracePt t="47012" x="12125325" y="6584950"/>
          <p14:tracePt t="47024" x="12125325" y="6592888"/>
          <p14:tracePt t="47052" x="12125325" y="6600825"/>
          <p14:tracePt t="47058" x="12125325" y="6608763"/>
          <p14:tracePt t="47065" x="12125325" y="6626225"/>
          <p14:tracePt t="47072" x="12109450" y="6634163"/>
          <p14:tracePt t="47079" x="12101513" y="6650038"/>
          <p14:tracePt t="47086" x="12091988" y="6659563"/>
          <p14:tracePt t="47095" x="12084050" y="6675438"/>
          <p14:tracePt t="47099" x="12076113" y="6683375"/>
          <p14:tracePt t="47106" x="12068175" y="6708775"/>
          <p14:tracePt t="47113" x="12058650" y="6708775"/>
          <p14:tracePt t="47121" x="12050713" y="6716713"/>
          <p14:tracePt t="47129" x="12050713" y="6724650"/>
          <p14:tracePt t="47135" x="12042775" y="6724650"/>
          <p14:tracePt t="47141" x="12042775" y="6734175"/>
          <p14:tracePt t="47161" x="12034838" y="6734175"/>
          <p14:tracePt t="47170" x="12034838" y="6742113"/>
          <p14:tracePt t="47183" x="12026900" y="6750050"/>
          <p14:tracePt t="47238" x="12017375" y="6750050"/>
          <p14:tracePt t="47252" x="12009438" y="67500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66BB12-A541-26F5-79F6-F58A4061A752}"/>
              </a:ext>
            </a:extLst>
          </p:cNvPr>
          <p:cNvSpPr txBox="1"/>
          <p:nvPr/>
        </p:nvSpPr>
        <p:spPr>
          <a:xfrm>
            <a:off x="10758" y="21516"/>
            <a:ext cx="1452282" cy="276999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F1DE1E-C35C-DDE5-5102-2BE8EF6150EC}"/>
              </a:ext>
            </a:extLst>
          </p:cNvPr>
          <p:cNvSpPr txBox="1"/>
          <p:nvPr/>
        </p:nvSpPr>
        <p:spPr>
          <a:xfrm>
            <a:off x="2092362" y="331700"/>
            <a:ext cx="2517289" cy="430887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Hemodynamic disturbances</a:t>
            </a:r>
          </a:p>
          <a:p>
            <a:pPr algn="ctr"/>
            <a:r>
              <a:rPr lang="en-US" sz="1050" b="1" dirty="0"/>
              <a:t>Turbulence of flow  </a:t>
            </a:r>
            <a:endParaRPr lang="en-US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C8D37-EF78-5951-89EB-0FEE266C73F5}"/>
              </a:ext>
            </a:extLst>
          </p:cNvPr>
          <p:cNvSpPr txBox="1"/>
          <p:nvPr/>
        </p:nvSpPr>
        <p:spPr>
          <a:xfrm>
            <a:off x="4984379" y="397409"/>
            <a:ext cx="2097740" cy="430887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Hypercholesterolemia </a:t>
            </a:r>
          </a:p>
          <a:p>
            <a:pPr algn="ctr"/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Excess of LDL 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3045D-B52F-8E9D-162A-988DE023383D}"/>
              </a:ext>
            </a:extLst>
          </p:cNvPr>
          <p:cNvSpPr txBox="1"/>
          <p:nvPr/>
        </p:nvSpPr>
        <p:spPr>
          <a:xfrm>
            <a:off x="7582351" y="170271"/>
            <a:ext cx="2317173" cy="1061829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Cigarette smoking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Homocysteinemia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Inflammatory cytokines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Infectious agents – herpes, </a:t>
            </a:r>
            <a:r>
              <a:rPr lang="en-US" sz="1050" b="1" dirty="0" err="1">
                <a:solidFill>
                  <a:schemeClr val="accent1">
                    <a:lumMod val="50000"/>
                  </a:schemeClr>
                </a:solidFill>
              </a:rPr>
              <a:t>cytomegalo</a:t>
            </a:r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 virus, chlamydia pneumonia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1BD73B-332D-EFF1-0623-4649CCFC6E8E}"/>
              </a:ext>
            </a:extLst>
          </p:cNvPr>
          <p:cNvSpPr txBox="1"/>
          <p:nvPr/>
        </p:nvSpPr>
        <p:spPr>
          <a:xfrm>
            <a:off x="4365814" y="1500483"/>
            <a:ext cx="2753957" cy="276999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ENDOTHELIAL INJURY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4F4E96-CF90-0A20-BCC1-0B6D39693A49}"/>
              </a:ext>
            </a:extLst>
          </p:cNvPr>
          <p:cNvSpPr txBox="1"/>
          <p:nvPr/>
        </p:nvSpPr>
        <p:spPr>
          <a:xfrm>
            <a:off x="274319" y="1707128"/>
            <a:ext cx="1904104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800000"/>
                </a:solidFill>
              </a:rPr>
              <a:t>Increased vascular permeability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8F5B42-E173-648A-44B9-E07894FD18AD}"/>
              </a:ext>
            </a:extLst>
          </p:cNvPr>
          <p:cNvSpPr txBox="1"/>
          <p:nvPr/>
        </p:nvSpPr>
        <p:spPr>
          <a:xfrm>
            <a:off x="274319" y="2914150"/>
            <a:ext cx="158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LDL enters the vascular space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0728D-30DA-74D1-EB1C-D86206E129F7}"/>
              </a:ext>
            </a:extLst>
          </p:cNvPr>
          <p:cNvSpPr txBox="1"/>
          <p:nvPr/>
        </p:nvSpPr>
        <p:spPr>
          <a:xfrm>
            <a:off x="1855693" y="3860787"/>
            <a:ext cx="158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Engulfed by macrophages 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164C85-D3A0-65BD-D0C4-8FB73E029830}"/>
              </a:ext>
            </a:extLst>
          </p:cNvPr>
          <p:cNvSpPr txBox="1"/>
          <p:nvPr/>
        </p:nvSpPr>
        <p:spPr>
          <a:xfrm>
            <a:off x="2208477" y="2573269"/>
            <a:ext cx="1893346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800000"/>
                </a:solidFill>
              </a:rPr>
              <a:t>Vasoconstrictors substances like Endothelin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85CD0-DFD8-2B4C-0321-BB548D51CB92}"/>
              </a:ext>
            </a:extLst>
          </p:cNvPr>
          <p:cNvSpPr txBox="1"/>
          <p:nvPr/>
        </p:nvSpPr>
        <p:spPr>
          <a:xfrm>
            <a:off x="4391945" y="2816449"/>
            <a:ext cx="1237129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800000"/>
                </a:solidFill>
              </a:rPr>
              <a:t>GMCSF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11E05-B05F-19F9-DF1E-8869A4EFB5B3}"/>
              </a:ext>
            </a:extLst>
          </p:cNvPr>
          <p:cNvSpPr txBox="1"/>
          <p:nvPr/>
        </p:nvSpPr>
        <p:spPr>
          <a:xfrm>
            <a:off x="5919196" y="2809030"/>
            <a:ext cx="753035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800000"/>
                </a:solidFill>
              </a:rPr>
              <a:t>PAI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800000"/>
                </a:solidFill>
              </a:rPr>
              <a:t>TF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150E5-1797-2337-334B-F52616A7D3B6}"/>
              </a:ext>
            </a:extLst>
          </p:cNvPr>
          <p:cNvSpPr txBox="1"/>
          <p:nvPr/>
        </p:nvSpPr>
        <p:spPr>
          <a:xfrm>
            <a:off x="6994626" y="2836125"/>
            <a:ext cx="451821" cy="2843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GF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C7261-D727-4B39-8480-916AD3BAE815}"/>
              </a:ext>
            </a:extLst>
          </p:cNvPr>
          <p:cNvSpPr txBox="1"/>
          <p:nvPr/>
        </p:nvSpPr>
        <p:spPr>
          <a:xfrm>
            <a:off x="4356153" y="3193882"/>
            <a:ext cx="14092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2060"/>
                </a:solidFill>
              </a:rPr>
              <a:t>Neutrophil migration and activation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1A06BA-9E53-0076-3B76-093BCF1CA707}"/>
              </a:ext>
            </a:extLst>
          </p:cNvPr>
          <p:cNvSpPr txBox="1"/>
          <p:nvPr/>
        </p:nvSpPr>
        <p:spPr>
          <a:xfrm>
            <a:off x="5854649" y="3218083"/>
            <a:ext cx="8821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Affects coagulation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259F8-4B27-1F95-75B5-8C5AF47E7E76}"/>
              </a:ext>
            </a:extLst>
          </p:cNvPr>
          <p:cNvSpPr txBox="1"/>
          <p:nvPr/>
        </p:nvSpPr>
        <p:spPr>
          <a:xfrm>
            <a:off x="6671336" y="3224842"/>
            <a:ext cx="10650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SMC proliferation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69C3F4-418A-436A-DE9C-C38CE7A078A4}"/>
              </a:ext>
            </a:extLst>
          </p:cNvPr>
          <p:cNvSpPr txBox="1"/>
          <p:nvPr/>
        </p:nvSpPr>
        <p:spPr>
          <a:xfrm>
            <a:off x="8403863" y="2492406"/>
            <a:ext cx="2398955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800000"/>
                </a:solidFill>
              </a:rPr>
              <a:t>Expression of adhesion molecules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7A1A40-8C39-F6B1-5B75-56830DE39616}"/>
              </a:ext>
            </a:extLst>
          </p:cNvPr>
          <p:cNvSpPr txBox="1"/>
          <p:nvPr/>
        </p:nvSpPr>
        <p:spPr>
          <a:xfrm>
            <a:off x="8716934" y="1598987"/>
            <a:ext cx="2317173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800000"/>
                </a:solidFill>
              </a:rPr>
              <a:t>Chemotactic factors for monocytes and T cells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25BA69-D4BA-8874-130C-0879E7D8E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4736" r="57785" b="8460"/>
          <a:stretch/>
        </p:blipFill>
        <p:spPr>
          <a:xfrm rot="304619">
            <a:off x="5017472" y="4011020"/>
            <a:ext cx="1077388" cy="913859"/>
          </a:xfrm>
          <a:prstGeom prst="ellipse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CF4978-C884-E39B-ECC0-CD22FF920853}"/>
              </a:ext>
            </a:extLst>
          </p:cNvPr>
          <p:cNvSpPr txBox="1"/>
          <p:nvPr/>
        </p:nvSpPr>
        <p:spPr>
          <a:xfrm>
            <a:off x="5224580" y="3895415"/>
            <a:ext cx="15598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rgbClr val="0070C0"/>
                </a:solidFill>
              </a:rPr>
              <a:t>Foamy macrophage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DFE26E0-98E5-2B58-3FDF-61E30B7144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7" t="15687" r="5412" b="46248"/>
          <a:stretch/>
        </p:blipFill>
        <p:spPr>
          <a:xfrm>
            <a:off x="4610339" y="1859452"/>
            <a:ext cx="2562966" cy="3040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A53BF6-A353-5D52-8C4E-38C8519313CA}"/>
              </a:ext>
            </a:extLst>
          </p:cNvPr>
          <p:cNvSpPr txBox="1"/>
          <p:nvPr/>
        </p:nvSpPr>
        <p:spPr>
          <a:xfrm>
            <a:off x="7315290" y="3910693"/>
            <a:ext cx="876746" cy="261610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Apoptosis 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E8386B-A752-EE76-EC2F-FB4C07C13BDE}"/>
              </a:ext>
            </a:extLst>
          </p:cNvPr>
          <p:cNvSpPr txBox="1"/>
          <p:nvPr/>
        </p:nvSpPr>
        <p:spPr>
          <a:xfrm>
            <a:off x="2700169" y="4726928"/>
            <a:ext cx="731520" cy="261610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MMP -9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B0E54A-EA06-5D25-17E7-1CCD25F89B5F}"/>
              </a:ext>
            </a:extLst>
          </p:cNvPr>
          <p:cNvSpPr txBox="1"/>
          <p:nvPr/>
        </p:nvSpPr>
        <p:spPr>
          <a:xfrm>
            <a:off x="4121199" y="5088181"/>
            <a:ext cx="406801" cy="246221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accent6">
                    <a:lumMod val="50000"/>
                  </a:schemeClr>
                </a:solidFill>
              </a:rPr>
              <a:t>GF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DA122B-425B-BD4F-E9E7-C5797551DE2D}"/>
              </a:ext>
            </a:extLst>
          </p:cNvPr>
          <p:cNvSpPr txBox="1"/>
          <p:nvPr/>
        </p:nvSpPr>
        <p:spPr>
          <a:xfrm>
            <a:off x="5378475" y="5304775"/>
            <a:ext cx="778137" cy="261610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cytokines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E787C4-8A9B-A0E9-25CF-2095DBA8C602}"/>
              </a:ext>
            </a:extLst>
          </p:cNvPr>
          <p:cNvSpPr txBox="1"/>
          <p:nvPr/>
        </p:nvSpPr>
        <p:spPr>
          <a:xfrm>
            <a:off x="6982610" y="5240932"/>
            <a:ext cx="525333" cy="253916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ROS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F19935-0095-0F6E-5B34-55E6D8C88962}"/>
              </a:ext>
            </a:extLst>
          </p:cNvPr>
          <p:cNvSpPr txBox="1"/>
          <p:nvPr/>
        </p:nvSpPr>
        <p:spPr>
          <a:xfrm>
            <a:off x="8195535" y="4952301"/>
            <a:ext cx="330540" cy="276999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TF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7EC6E7-F85F-9964-53A1-AAB18001E20C}"/>
              </a:ext>
            </a:extLst>
          </p:cNvPr>
          <p:cNvSpPr txBox="1"/>
          <p:nvPr/>
        </p:nvSpPr>
        <p:spPr>
          <a:xfrm>
            <a:off x="1931768" y="5345524"/>
            <a:ext cx="1807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Breakdown of internal elastic lamina</a:t>
            </a:r>
            <a:endParaRPr lang="en-US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2C4A6B-06DD-5A8D-4374-731ED12EB131}"/>
              </a:ext>
            </a:extLst>
          </p:cNvPr>
          <p:cNvSpPr txBox="1"/>
          <p:nvPr/>
        </p:nvSpPr>
        <p:spPr>
          <a:xfrm>
            <a:off x="3726995" y="5526675"/>
            <a:ext cx="1154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Proliferation of SMC</a:t>
            </a:r>
            <a:endParaRPr lang="en-US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334CD0-7082-8FA2-F4B2-A9BBD55D85D1}"/>
              </a:ext>
            </a:extLst>
          </p:cNvPr>
          <p:cNvSpPr txBox="1"/>
          <p:nvPr/>
        </p:nvSpPr>
        <p:spPr>
          <a:xfrm>
            <a:off x="5050262" y="5619791"/>
            <a:ext cx="14092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Produces inflammatory reaction</a:t>
            </a:r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7BD9BB-73D2-5F76-EF38-18903D30DB01}"/>
              </a:ext>
            </a:extLst>
          </p:cNvPr>
          <p:cNvSpPr txBox="1"/>
          <p:nvPr/>
        </p:nvSpPr>
        <p:spPr>
          <a:xfrm>
            <a:off x="6796733" y="5619791"/>
            <a:ext cx="10650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Damage to endothelial</a:t>
            </a:r>
          </a:p>
          <a:p>
            <a:pPr algn="ctr"/>
            <a:r>
              <a:rPr lang="en-US" sz="1100" b="1" dirty="0"/>
              <a:t>cells</a:t>
            </a:r>
            <a:endParaRPr lang="en-US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9C8DB0-46EC-A1B7-B31D-13D1C69D52A7}"/>
              </a:ext>
            </a:extLst>
          </p:cNvPr>
          <p:cNvSpPr txBox="1"/>
          <p:nvPr/>
        </p:nvSpPr>
        <p:spPr>
          <a:xfrm>
            <a:off x="7753663" y="5319709"/>
            <a:ext cx="12058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Activates coagulation cascade</a:t>
            </a:r>
            <a:endParaRPr lang="en-US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B3FC4D-2C95-7AD5-A5C7-8F77BF80C0B3}"/>
              </a:ext>
            </a:extLst>
          </p:cNvPr>
          <p:cNvSpPr txBox="1"/>
          <p:nvPr/>
        </p:nvSpPr>
        <p:spPr>
          <a:xfrm>
            <a:off x="7743714" y="2862001"/>
            <a:ext cx="451821" cy="2843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ROS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A92FD1-7F91-1064-B0D8-D40376781F53}"/>
              </a:ext>
            </a:extLst>
          </p:cNvPr>
          <p:cNvSpPr txBox="1"/>
          <p:nvPr/>
        </p:nvSpPr>
        <p:spPr>
          <a:xfrm>
            <a:off x="7495086" y="3199977"/>
            <a:ext cx="10650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Oxidizes LDL</a:t>
            </a:r>
          </a:p>
          <a:p>
            <a:pPr algn="ctr"/>
            <a:r>
              <a:rPr lang="en-US" sz="1100" b="1" dirty="0"/>
              <a:t>Decays NO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506001-CC10-2B97-0412-B25AD002A825}"/>
              </a:ext>
            </a:extLst>
          </p:cNvPr>
          <p:cNvSpPr txBox="1"/>
          <p:nvPr/>
        </p:nvSpPr>
        <p:spPr>
          <a:xfrm>
            <a:off x="8716934" y="2807747"/>
            <a:ext cx="1750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Adhesion and migration of leukocytes into the intima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100B55-711B-DFEF-5D6C-5DBEC6E12C7B}"/>
              </a:ext>
            </a:extLst>
          </p:cNvPr>
          <p:cNvSpPr txBox="1"/>
          <p:nvPr/>
        </p:nvSpPr>
        <p:spPr>
          <a:xfrm>
            <a:off x="2306204" y="6309756"/>
            <a:ext cx="2250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Migration and proliferation of SMC</a:t>
            </a:r>
            <a:endParaRPr lang="en-US" b="1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3E80F12-0B9A-A257-B582-B0A86B2DB4EB}"/>
              </a:ext>
            </a:extLst>
          </p:cNvPr>
          <p:cNvCxnSpPr/>
          <p:nvPr/>
        </p:nvCxnSpPr>
        <p:spPr>
          <a:xfrm>
            <a:off x="3571539" y="914400"/>
            <a:ext cx="732784" cy="444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677C8E1-A81A-A6E0-8AEF-A1FD5C768F0E}"/>
              </a:ext>
            </a:extLst>
          </p:cNvPr>
          <p:cNvCxnSpPr/>
          <p:nvPr/>
        </p:nvCxnSpPr>
        <p:spPr>
          <a:xfrm>
            <a:off x="5919196" y="909311"/>
            <a:ext cx="0" cy="4495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0E84B1C-4EA1-A98A-CB45-9F77112D0000}"/>
              </a:ext>
            </a:extLst>
          </p:cNvPr>
          <p:cNvCxnSpPr>
            <a:cxnSpLocks/>
          </p:cNvCxnSpPr>
          <p:nvPr/>
        </p:nvCxnSpPr>
        <p:spPr>
          <a:xfrm flipH="1">
            <a:off x="6796733" y="869622"/>
            <a:ext cx="649714" cy="489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C835269-E3DE-4617-B853-DCC2A73AB592}"/>
              </a:ext>
            </a:extLst>
          </p:cNvPr>
          <p:cNvCxnSpPr/>
          <p:nvPr/>
        </p:nvCxnSpPr>
        <p:spPr>
          <a:xfrm flipH="1" flipV="1">
            <a:off x="2700169" y="2029874"/>
            <a:ext cx="1909482" cy="13978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7F7886B-216A-F1C1-7D8A-05F962CBA292}"/>
              </a:ext>
            </a:extLst>
          </p:cNvPr>
          <p:cNvCxnSpPr>
            <a:cxnSpLocks/>
          </p:cNvCxnSpPr>
          <p:nvPr/>
        </p:nvCxnSpPr>
        <p:spPr>
          <a:xfrm flipH="1">
            <a:off x="4121199" y="2196252"/>
            <a:ext cx="640852" cy="279825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6291428-FAF8-5D0A-4CE8-97FB61E5F1EB}"/>
              </a:ext>
            </a:extLst>
          </p:cNvPr>
          <p:cNvCxnSpPr>
            <a:cxnSpLocks/>
          </p:cNvCxnSpPr>
          <p:nvPr/>
        </p:nvCxnSpPr>
        <p:spPr>
          <a:xfrm flipH="1">
            <a:off x="5152913" y="2199406"/>
            <a:ext cx="97590" cy="501220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E0AEDDD-1104-1B41-9636-B8A6D053686D}"/>
              </a:ext>
            </a:extLst>
          </p:cNvPr>
          <p:cNvCxnSpPr>
            <a:cxnSpLocks/>
          </p:cNvCxnSpPr>
          <p:nvPr/>
        </p:nvCxnSpPr>
        <p:spPr>
          <a:xfrm>
            <a:off x="6038846" y="2176053"/>
            <a:ext cx="165202" cy="524573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78569B-2CF0-2AFF-1B09-915A50407893}"/>
              </a:ext>
            </a:extLst>
          </p:cNvPr>
          <p:cNvCxnSpPr>
            <a:cxnSpLocks/>
          </p:cNvCxnSpPr>
          <p:nvPr/>
        </p:nvCxnSpPr>
        <p:spPr>
          <a:xfrm>
            <a:off x="6588735" y="2155595"/>
            <a:ext cx="492812" cy="495615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8DF2752-DF46-5C04-DB2D-ECED5E4BB989}"/>
              </a:ext>
            </a:extLst>
          </p:cNvPr>
          <p:cNvCxnSpPr>
            <a:cxnSpLocks/>
          </p:cNvCxnSpPr>
          <p:nvPr/>
        </p:nvCxnSpPr>
        <p:spPr>
          <a:xfrm>
            <a:off x="6873365" y="2135436"/>
            <a:ext cx="880298" cy="558854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65913DC-970B-F674-11A2-70F0C4AE051D}"/>
              </a:ext>
            </a:extLst>
          </p:cNvPr>
          <p:cNvCxnSpPr>
            <a:cxnSpLocks/>
          </p:cNvCxnSpPr>
          <p:nvPr/>
        </p:nvCxnSpPr>
        <p:spPr>
          <a:xfrm>
            <a:off x="6992391" y="2093955"/>
            <a:ext cx="1199645" cy="496774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54D7204-24C4-B0C2-644E-84430588F704}"/>
              </a:ext>
            </a:extLst>
          </p:cNvPr>
          <p:cNvCxnSpPr>
            <a:cxnSpLocks/>
          </p:cNvCxnSpPr>
          <p:nvPr/>
        </p:nvCxnSpPr>
        <p:spPr>
          <a:xfrm>
            <a:off x="7156947" y="1998553"/>
            <a:ext cx="1429153" cy="31321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68F33F0-2B04-A258-F0B4-BBE2E446A2D0}"/>
              </a:ext>
            </a:extLst>
          </p:cNvPr>
          <p:cNvCxnSpPr>
            <a:endCxn id="9" idx="0"/>
          </p:cNvCxnSpPr>
          <p:nvPr/>
        </p:nvCxnSpPr>
        <p:spPr>
          <a:xfrm>
            <a:off x="1065006" y="2336164"/>
            <a:ext cx="0" cy="5779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22956FE-76DB-0EE8-79DD-154207B6BA55}"/>
              </a:ext>
            </a:extLst>
          </p:cNvPr>
          <p:cNvCxnSpPr/>
          <p:nvPr/>
        </p:nvCxnSpPr>
        <p:spPr>
          <a:xfrm>
            <a:off x="1226371" y="3409325"/>
            <a:ext cx="982106" cy="451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FFDEC1B-0E7D-699A-167E-570179C64CD8}"/>
              </a:ext>
            </a:extLst>
          </p:cNvPr>
          <p:cNvCxnSpPr>
            <a:stCxn id="10" idx="3"/>
          </p:cNvCxnSpPr>
          <p:nvPr/>
        </p:nvCxnSpPr>
        <p:spPr>
          <a:xfrm>
            <a:off x="3437067" y="4091620"/>
            <a:ext cx="1418015" cy="3072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FCE97FD-3B11-3D53-3196-CCC5E1B361B8}"/>
              </a:ext>
            </a:extLst>
          </p:cNvPr>
          <p:cNvCxnSpPr>
            <a:cxnSpLocks/>
          </p:cNvCxnSpPr>
          <p:nvPr/>
        </p:nvCxnSpPr>
        <p:spPr>
          <a:xfrm flipH="1">
            <a:off x="3654910" y="4773914"/>
            <a:ext cx="122674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6A828F1-D3CC-781A-E70D-609DA555B3BD}"/>
              </a:ext>
            </a:extLst>
          </p:cNvPr>
          <p:cNvCxnSpPr/>
          <p:nvPr/>
        </p:nvCxnSpPr>
        <p:spPr>
          <a:xfrm flipH="1">
            <a:off x="4609651" y="4952301"/>
            <a:ext cx="451128" cy="135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BD1DE2-827A-C311-ADF0-9530E84FADCA}"/>
              </a:ext>
            </a:extLst>
          </p:cNvPr>
          <p:cNvCxnSpPr/>
          <p:nvPr/>
        </p:nvCxnSpPr>
        <p:spPr>
          <a:xfrm>
            <a:off x="5629074" y="4952301"/>
            <a:ext cx="0" cy="2589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67BC4F3-C1E6-1F6E-454C-100C145A1553}"/>
              </a:ext>
            </a:extLst>
          </p:cNvPr>
          <p:cNvCxnSpPr/>
          <p:nvPr/>
        </p:nvCxnSpPr>
        <p:spPr>
          <a:xfrm>
            <a:off x="6096000" y="4773914"/>
            <a:ext cx="777365" cy="4373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B8F561D-7FC1-2398-E1A2-4B455F39F860}"/>
              </a:ext>
            </a:extLst>
          </p:cNvPr>
          <p:cNvCxnSpPr/>
          <p:nvPr/>
        </p:nvCxnSpPr>
        <p:spPr>
          <a:xfrm>
            <a:off x="6295712" y="4495893"/>
            <a:ext cx="1731877" cy="4401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37DD3DF-5F96-BCD9-8051-1B80E6B4B59C}"/>
              </a:ext>
            </a:extLst>
          </p:cNvPr>
          <p:cNvCxnSpPr/>
          <p:nvPr/>
        </p:nvCxnSpPr>
        <p:spPr>
          <a:xfrm flipV="1">
            <a:off x="6295712" y="4197737"/>
            <a:ext cx="872692" cy="818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Right Brace 82">
            <a:extLst>
              <a:ext uri="{FF2B5EF4-FFF2-40B4-BE49-F238E27FC236}">
                <a16:creationId xmlns:a16="http://schemas.microsoft.com/office/drawing/2014/main" id="{70362F44-2444-52AF-4FC9-0F248970C9FA}"/>
              </a:ext>
            </a:extLst>
          </p:cNvPr>
          <p:cNvSpPr/>
          <p:nvPr/>
        </p:nvSpPr>
        <p:spPr>
          <a:xfrm rot="5400000">
            <a:off x="3354459" y="4864553"/>
            <a:ext cx="369967" cy="2445217"/>
          </a:xfrm>
          <a:prstGeom prst="rightBrace">
            <a:avLst>
              <a:gd name="adj1" fmla="val 8333"/>
              <a:gd name="adj2" fmla="val 5044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2">
            <a:extLst>
              <a:ext uri="{FF2B5EF4-FFF2-40B4-BE49-F238E27FC236}">
                <a16:creationId xmlns:a16="http://schemas.microsoft.com/office/drawing/2014/main" id="{4FF519A8-62AF-2A81-6145-00920414CD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8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76"/>
    </mc:Choice>
    <mc:Fallback xmlns="">
      <p:transition spd="slow" advTm="98676"/>
    </mc:Fallback>
  </mc:AlternateContent>
  <p:extLst>
    <p:ext uri="{3A86A75C-4F4B-4683-9AE1-C65F6400EC91}">
      <p14:laserTraceLst xmlns:p14="http://schemas.microsoft.com/office/powerpoint/2010/main">
        <p14:tracePtLst>
          <p14:tracePt t="1585" x="11826875" y="6750050"/>
          <p14:tracePt t="1592" x="11453813" y="6742113"/>
          <p14:tracePt t="1599" x="11096625" y="6675438"/>
          <p14:tracePt t="1610" x="10731500" y="6584950"/>
          <p14:tracePt t="1613" x="10367963" y="6477000"/>
          <p14:tracePt t="1620" x="9952038" y="6361113"/>
          <p14:tracePt t="1628" x="9521825" y="6219825"/>
          <p14:tracePt t="1634" x="9074150" y="6086475"/>
          <p14:tracePt t="1641" x="8624888" y="5970588"/>
          <p14:tracePt t="1648" x="8210550" y="5854700"/>
          <p14:tracePt t="1654" x="7821613" y="5780088"/>
          <p14:tracePt t="1662" x="7439025" y="5705475"/>
          <p14:tracePt t="1669" x="7107238" y="5656263"/>
          <p14:tracePt t="1675" x="6808788" y="5589588"/>
          <p14:tracePt t="1682" x="6477000" y="5538788"/>
          <p14:tracePt t="1689" x="6237288" y="5489575"/>
          <p14:tracePt t="1696" x="5988050" y="5448300"/>
          <p14:tracePt t="1703" x="5797550" y="5407025"/>
          <p14:tracePt t="1712" x="5640388" y="5381625"/>
          <p14:tracePt t="1716" x="5507038" y="5348288"/>
          <p14:tracePt t="1723" x="5407025" y="5314950"/>
          <p14:tracePt t="1731" x="5308600" y="5265738"/>
          <p14:tracePt t="1737" x="5224463" y="5224463"/>
          <p14:tracePt t="1745" x="5159375" y="5165725"/>
          <p14:tracePt t="1751" x="5092700" y="5108575"/>
          <p14:tracePt t="1758" x="5041900" y="5057775"/>
          <p14:tracePt t="1765" x="4992688" y="5000625"/>
          <p14:tracePt t="1772" x="4951413" y="4941888"/>
          <p14:tracePt t="1779" x="4910138" y="4867275"/>
          <p14:tracePt t="1786" x="4876800" y="4792663"/>
          <p14:tracePt t="1794" x="4835525" y="4727575"/>
          <p14:tracePt t="1800" x="4810125" y="4668838"/>
          <p14:tracePt t="1807" x="4794250" y="4610100"/>
          <p14:tracePt t="1814" x="4776788" y="4552950"/>
          <p14:tracePt t="1821" x="4760913" y="4478338"/>
          <p14:tracePt t="1828" x="4743450" y="4403725"/>
          <p14:tracePt t="1834" x="4743450" y="4352925"/>
          <p14:tracePt t="1841" x="4743450" y="4270375"/>
          <p14:tracePt t="1848" x="4743450" y="4179888"/>
          <p14:tracePt t="1855" x="4743450" y="4097338"/>
          <p14:tracePt t="1863" x="4768850" y="4013200"/>
          <p14:tracePt t="1869" x="4786313" y="3956050"/>
          <p14:tracePt t="1876" x="4794250" y="3881438"/>
          <p14:tracePt t="1883" x="4818063" y="3806825"/>
          <p14:tracePt t="1890" x="4835525" y="3740150"/>
          <p14:tracePt t="1897" x="4851400" y="3681413"/>
          <p14:tracePt t="1904" x="4868863" y="3590925"/>
          <p14:tracePt t="1912" x="4892675" y="3532188"/>
          <p14:tracePt t="1917" x="4902200" y="3457575"/>
          <p14:tracePt t="1924" x="4918075" y="3390900"/>
          <p14:tracePt t="1931" x="4943475" y="3316288"/>
          <p14:tracePt t="1938" x="4976813" y="3241675"/>
          <p14:tracePt t="1945" x="5010150" y="3151188"/>
          <p14:tracePt t="1953" x="5051425" y="3051175"/>
          <p14:tracePt t="1961" x="5108575" y="2952750"/>
          <p14:tracePt t="1967" x="5167313" y="2819400"/>
          <p14:tracePt t="1974" x="5249863" y="2703513"/>
          <p14:tracePt t="1981" x="5332413" y="2587625"/>
          <p14:tracePt t="1988" x="5473700" y="2471738"/>
          <p14:tracePt t="1995" x="5622925" y="2330450"/>
          <p14:tracePt t="2002" x="5846763" y="2189163"/>
          <p14:tracePt t="2008" x="6046788" y="2073275"/>
          <p14:tracePt t="2015" x="6261100" y="1965325"/>
          <p14:tracePt t="2022" x="6469063" y="1874838"/>
          <p14:tracePt t="2030" x="6700838" y="1790700"/>
          <p14:tracePt t="2037" x="6934200" y="1716088"/>
          <p14:tracePt t="2046" x="7124700" y="1674813"/>
          <p14:tracePt t="2051" x="7273925" y="1666875"/>
          <p14:tracePt t="2058" x="7423150" y="1651000"/>
          <p14:tracePt t="2066" x="7572375" y="1651000"/>
          <p14:tracePt t="2072" x="7696200" y="1651000"/>
          <p14:tracePt t="2079" x="7837488" y="1666875"/>
          <p14:tracePt t="2086" x="7978775" y="1682750"/>
          <p14:tracePt t="2093" x="8102600" y="1716088"/>
          <p14:tracePt t="2099" x="8218488" y="1757363"/>
          <p14:tracePt t="2107" x="8343900" y="1782763"/>
          <p14:tracePt t="2113" x="8485188" y="1831975"/>
          <p14:tracePt t="2121" x="8699500" y="1857375"/>
          <p14:tracePt t="2130" x="8874125" y="1931988"/>
          <p14:tracePt t="2134" x="9040813" y="1965325"/>
          <p14:tracePt t="2141" x="9213850" y="2024063"/>
          <p14:tracePt t="2148" x="9388475" y="2073275"/>
          <p14:tracePt t="2155" x="9596438" y="2147888"/>
          <p14:tracePt t="2162" x="9761538" y="2197100"/>
          <p14:tracePt t="2169" x="9944100" y="2263775"/>
          <p14:tracePt t="2176" x="10118725" y="2338388"/>
          <p14:tracePt t="2182" x="10260013" y="2413000"/>
          <p14:tracePt t="2189" x="10409238" y="2471738"/>
          <p14:tracePt t="2196" x="10525125" y="2520950"/>
          <p14:tracePt t="2202" x="10599738" y="2562225"/>
          <p14:tracePt t="2212" x="10666413" y="2603500"/>
          <p14:tracePt t="2217" x="10715625" y="2654300"/>
          <p14:tracePt t="2224" x="10748963" y="2695575"/>
          <p14:tracePt t="2231" x="10790238" y="2728913"/>
          <p14:tracePt t="2238" x="10815638" y="2760663"/>
          <p14:tracePt t="2245" x="10839450" y="2811463"/>
          <p14:tracePt t="2251" x="10839450" y="2852738"/>
          <p14:tracePt t="2258" x="10856913" y="2901950"/>
          <p14:tracePt t="2265" x="10856913" y="2935288"/>
          <p14:tracePt t="2272" x="10856913" y="2960688"/>
          <p14:tracePt t="2279" x="10856913" y="3017838"/>
          <p14:tracePt t="2287" x="10848975" y="3043238"/>
          <p14:tracePt t="2293" x="10839450" y="3076575"/>
          <p14:tracePt t="2299" x="10831513" y="3101975"/>
          <p14:tracePt t="2307" x="10823575" y="3109913"/>
          <p14:tracePt t="2315" x="10815638" y="3125788"/>
          <p14:tracePt t="2321" x="10807700" y="3135313"/>
          <p14:tracePt t="2356" x="10807700" y="3143250"/>
          <p14:tracePt t="2889" x="10807700" y="3151188"/>
          <p14:tracePt t="2896" x="10807700" y="3159125"/>
          <p14:tracePt t="2904" x="10815638" y="3167063"/>
          <p14:tracePt t="2909" x="10815638" y="3192463"/>
          <p14:tracePt t="2917" x="10815638" y="3209925"/>
          <p14:tracePt t="2923" x="10815638" y="3241675"/>
          <p14:tracePt t="2930" x="10815638" y="3267075"/>
          <p14:tracePt t="2937" x="10815638" y="3300413"/>
          <p14:tracePt t="2944" x="10815638" y="3325813"/>
          <p14:tracePt t="2953" x="10815638" y="3349625"/>
          <p14:tracePt t="2958" x="10815638" y="3375025"/>
          <p14:tracePt t="2965" x="10815638" y="3400425"/>
          <p14:tracePt t="2972" x="10815638" y="3424238"/>
          <p14:tracePt t="2979" x="10815638" y="3449638"/>
          <p14:tracePt t="2987" x="10807700" y="3467100"/>
          <p14:tracePt t="2993" x="10807700" y="3475038"/>
          <p14:tracePt t="2999" x="10807700" y="3482975"/>
          <p14:tracePt t="3006" x="10807700" y="3490913"/>
          <p14:tracePt t="3028" x="10807700" y="3498850"/>
          <p14:tracePt t="3034" x="10807700" y="3508375"/>
          <p14:tracePt t="3062" x="10807700" y="3516313"/>
          <p14:tracePt t="3498" x="10599738" y="3467100"/>
          <p14:tracePt t="3505" x="10234613" y="3375025"/>
          <p14:tracePt t="3512" x="9902825" y="3308350"/>
          <p14:tracePt t="3521" x="9604375" y="3259138"/>
          <p14:tracePt t="3526" x="9280525" y="3209925"/>
          <p14:tracePt t="3532" x="8924925" y="3151188"/>
          <p14:tracePt t="3539" x="8609013" y="3117850"/>
          <p14:tracePt t="3547" x="8261350" y="3084513"/>
          <p14:tracePt t="3554" x="7937500" y="3068638"/>
          <p14:tracePt t="3561" x="7621588" y="3035300"/>
          <p14:tracePt t="3568" x="7356475" y="3017838"/>
          <p14:tracePt t="3574" x="7058025" y="2968625"/>
          <p14:tracePt t="3581" x="6792913" y="2935288"/>
          <p14:tracePt t="3588" x="6518275" y="2886075"/>
          <p14:tracePt t="3595" x="6311900" y="2878138"/>
          <p14:tracePt t="3603" x="6145213" y="2819400"/>
          <p14:tracePt t="3622" x="5772150" y="2728913"/>
          <p14:tracePt t="3629" x="5673725" y="2711450"/>
          <p14:tracePt t="3638" x="5607050" y="2678113"/>
          <p14:tracePt t="3644" x="5548313" y="2670175"/>
          <p14:tracePt t="3653" x="5499100" y="2662238"/>
          <p14:tracePt t="3658" x="5440363" y="2644775"/>
          <p14:tracePt t="3665" x="5365750" y="2636838"/>
          <p14:tracePt t="3672" x="5308600" y="2628900"/>
          <p14:tracePt t="3678" x="5283200" y="2628900"/>
          <p14:tracePt t="3687" x="5241925" y="2628900"/>
          <p14:tracePt t="3692" x="5208588" y="2611438"/>
          <p14:tracePt t="3700" x="5183188" y="2603500"/>
          <p14:tracePt t="3706" x="5149850" y="2587625"/>
          <p14:tracePt t="3713" x="5118100" y="2570163"/>
          <p14:tracePt t="3720" x="5084763" y="2554288"/>
          <p14:tracePt t="3727" x="5041900" y="2528888"/>
          <p14:tracePt t="3735" x="5026025" y="2520950"/>
          <p14:tracePt t="3740" x="4992688" y="2505075"/>
          <p14:tracePt t="3747" x="4967288" y="2487613"/>
          <p14:tracePt t="3755" x="4943475" y="2479675"/>
          <p14:tracePt t="3762" x="4926013" y="2479675"/>
          <p14:tracePt t="3771" x="4918075" y="2479675"/>
          <p14:tracePt t="3775" x="4902200" y="2471738"/>
          <p14:tracePt t="3782" x="4884738" y="2462213"/>
          <p14:tracePt t="3789" x="4876800" y="2462213"/>
          <p14:tracePt t="3796" x="4860925" y="2454275"/>
          <p14:tracePt t="3804" x="4851400" y="2454275"/>
          <p14:tracePt t="3810" x="4827588" y="2446338"/>
          <p14:tracePt t="3818" x="4810125" y="2446338"/>
          <p14:tracePt t="3824" x="4794250" y="2446338"/>
          <p14:tracePt t="3838" x="4786313" y="2438400"/>
          <p14:tracePt t="3844" x="4776788" y="2438400"/>
          <p14:tracePt t="3853" x="4776788" y="2430463"/>
          <p14:tracePt t="3865" x="4768850" y="2430463"/>
          <p14:tracePt t="3872" x="4760913" y="2420938"/>
          <p14:tracePt t="3886" x="4752975" y="2420938"/>
          <p14:tracePt t="3893" x="4752975" y="2413000"/>
          <p14:tracePt t="3907" x="4752975" y="2405063"/>
          <p14:tracePt t="3913" x="4752975" y="2387600"/>
          <p14:tracePt t="3920" x="4768850" y="2363788"/>
          <p14:tracePt t="3927" x="4786313" y="2338388"/>
          <p14:tracePt t="3934" x="4818063" y="2297113"/>
          <p14:tracePt t="3941" x="4910138" y="2238375"/>
          <p14:tracePt t="3948" x="5026025" y="2173288"/>
          <p14:tracePt t="3955" x="5192713" y="2106613"/>
          <p14:tracePt t="3962" x="5424488" y="2032000"/>
          <p14:tracePt t="3969" x="5640388" y="1998663"/>
          <p14:tracePt t="3976" x="5813425" y="1990725"/>
          <p14:tracePt t="3982" x="5938838" y="1990725"/>
          <p14:tracePt t="3990" x="6013450" y="1990725"/>
          <p14:tracePt t="3996" x="6054725" y="2006600"/>
          <p14:tracePt t="4003" x="6088063" y="2014538"/>
          <p14:tracePt t="4010" x="6111875" y="2024063"/>
          <p14:tracePt t="4017" x="6121400" y="2032000"/>
          <p14:tracePt t="4024" x="6129338" y="2032000"/>
          <p14:tracePt t="4031" x="6137275" y="2039938"/>
          <p14:tracePt t="4045" x="6145213" y="2039938"/>
          <p14:tracePt t="4059" x="6154738" y="2047875"/>
          <p14:tracePt t="4065" x="6170613" y="2055813"/>
          <p14:tracePt t="4072" x="6186488" y="2073275"/>
          <p14:tracePt t="4079" x="6211888" y="2081213"/>
          <p14:tracePt t="4087" x="6245225" y="2089150"/>
          <p14:tracePt t="4093" x="6294438" y="2114550"/>
          <p14:tracePt t="4100" x="6369050" y="2147888"/>
          <p14:tracePt t="4107" x="6453188" y="2181225"/>
          <p14:tracePt t="4114" x="6584950" y="2222500"/>
          <p14:tracePt t="4121" x="6692900" y="2255838"/>
          <p14:tracePt t="4128" x="6792913" y="2281238"/>
          <p14:tracePt t="4137" x="6883400" y="2297113"/>
          <p14:tracePt t="4142" x="6942138" y="2330450"/>
          <p14:tracePt t="4149" x="6999288" y="2338388"/>
          <p14:tracePt t="4156" x="7058025" y="2346325"/>
          <p14:tracePt t="4163" x="7091363" y="2355850"/>
          <p14:tracePt t="4171" x="7124700" y="2363788"/>
          <p14:tracePt t="4178" x="7150100" y="2363788"/>
          <p14:tracePt t="4184" x="7173913" y="2371725"/>
          <p14:tracePt t="4191" x="7199313" y="2371725"/>
          <p14:tracePt t="4198" x="7215188" y="2371725"/>
          <p14:tracePt t="4205" x="7232650" y="2371725"/>
          <p14:tracePt t="4212" x="7248525" y="2371725"/>
          <p14:tracePt t="4221" x="7256463" y="2371725"/>
          <p14:tracePt t="4226" x="7273925" y="2371725"/>
          <p14:tracePt t="4232" x="7281863" y="2371725"/>
          <p14:tracePt t="4247" x="7289800" y="2371725"/>
          <p14:tracePt t="4267" x="7299325" y="2371725"/>
          <p14:tracePt t="4981" x="7150100" y="2322513"/>
          <p14:tracePt t="4988" x="6916738" y="2222500"/>
          <p14:tracePt t="4994" x="6659563" y="2139950"/>
          <p14:tracePt t="5001" x="6402388" y="2065338"/>
          <p14:tracePt t="5009" x="6154738" y="1998663"/>
          <p14:tracePt t="5015" x="5872163" y="1916113"/>
          <p14:tracePt t="5021" x="5589588" y="1831975"/>
          <p14:tracePt t="5028" x="5299075" y="1733550"/>
          <p14:tracePt t="5036" x="5033963" y="1633538"/>
          <p14:tracePt t="5043" x="4802188" y="1543050"/>
          <p14:tracePt t="5050" x="4619625" y="1476375"/>
          <p14:tracePt t="5057" x="4437063" y="1384300"/>
          <p14:tracePt t="5063" x="4279900" y="1309688"/>
          <p14:tracePt t="5071" x="4146550" y="1235075"/>
          <p14:tracePt t="5077" x="4030663" y="1177925"/>
          <p14:tracePt t="5084" x="3940175" y="1095375"/>
          <p14:tracePt t="5093" x="3889375" y="1036638"/>
          <p14:tracePt t="5098" x="3840163" y="995363"/>
          <p14:tracePt t="5105" x="3790950" y="977900"/>
          <p14:tracePt t="5112" x="3740150" y="936625"/>
          <p14:tracePt t="5119" x="3706813" y="912813"/>
          <p14:tracePt t="5127" x="3673475" y="869950"/>
          <p14:tracePt t="5132" x="3657600" y="838200"/>
          <p14:tracePt t="5140" x="3632200" y="812800"/>
          <p14:tracePt t="5146" x="3616325" y="779463"/>
          <p14:tracePt t="5153" x="3590925" y="746125"/>
          <p14:tracePt t="5160" x="3575050" y="712788"/>
          <p14:tracePt t="5167" x="3557588" y="671513"/>
          <p14:tracePt t="5176" x="3549650" y="663575"/>
          <p14:tracePt t="5182" x="3541713" y="646113"/>
          <p14:tracePt t="5189" x="3541713" y="630238"/>
          <p14:tracePt t="5196" x="3533775" y="622300"/>
          <p14:tracePt t="5202" x="3533775" y="596900"/>
          <p14:tracePt t="5209" x="3533775" y="571500"/>
          <p14:tracePt t="5217" x="3533775" y="547688"/>
          <p14:tracePt t="5224" x="3541713" y="514350"/>
          <p14:tracePt t="5230" x="3549650" y="481013"/>
          <p14:tracePt t="5238" x="3557588" y="455613"/>
          <p14:tracePt t="5244" x="3567113" y="431800"/>
          <p14:tracePt t="5251" x="3575050" y="414338"/>
          <p14:tracePt t="5260" x="3575050" y="406400"/>
          <p14:tracePt t="5265" x="3582988" y="390525"/>
          <p14:tracePt t="5293" x="3582988" y="381000"/>
          <p14:tracePt t="5310" x="3582988" y="373063"/>
          <p14:tracePt t="5329" x="3582988" y="365125"/>
          <p14:tracePt t="5433" x="3582988" y="373063"/>
          <p14:tracePt t="5440" x="3582988" y="381000"/>
          <p14:tracePt t="5446" x="3590925" y="381000"/>
          <p14:tracePt t="5453" x="3590925" y="390525"/>
          <p14:tracePt t="5461" x="3590925" y="398463"/>
          <p14:tracePt t="5467" x="3598863" y="406400"/>
          <p14:tracePt t="5476" x="3598863" y="422275"/>
          <p14:tracePt t="5482" x="3608388" y="439738"/>
          <p14:tracePt t="5489" x="3624263" y="455613"/>
          <p14:tracePt t="5495" x="3632200" y="481013"/>
          <p14:tracePt t="5502" x="3649663" y="506413"/>
          <p14:tracePt t="5510" x="3665538" y="530225"/>
          <p14:tracePt t="5520" x="3673475" y="555625"/>
          <p14:tracePt t="5523" x="3683000" y="563563"/>
          <p14:tracePt t="5531" x="3690938" y="571500"/>
          <p14:tracePt t="5538" x="3698875" y="581025"/>
          <p14:tracePt t="5559" x="3706813" y="588963"/>
          <p14:tracePt t="5566" x="3706813" y="596900"/>
          <p14:tracePt t="5573" x="3716338" y="596900"/>
          <p14:tracePt t="5586" x="3716338" y="604838"/>
          <p14:tracePt t="5609" x="3716338" y="614363"/>
          <p14:tracePt t="5611" x="3724275" y="622300"/>
          <p14:tracePt t="5621" x="3732213" y="622300"/>
          <p14:tracePt t="5628" x="3740150" y="630238"/>
          <p14:tracePt t="5634" x="3740150" y="638175"/>
          <p14:tracePt t="5644" x="3757613" y="646113"/>
          <p14:tracePt t="5649" x="3773488" y="646113"/>
          <p14:tracePt t="5655" x="3781425" y="663575"/>
          <p14:tracePt t="5663" x="3790950" y="671513"/>
          <p14:tracePt t="5670" x="3806825" y="679450"/>
          <p14:tracePt t="5677" x="3814763" y="688975"/>
          <p14:tracePt t="5683" x="3822700" y="688975"/>
          <p14:tracePt t="5694" x="3840163" y="688975"/>
          <p14:tracePt t="5697" x="3840163" y="696913"/>
          <p14:tracePt t="5704" x="3848100" y="696913"/>
          <p14:tracePt t="5711" x="3856038" y="696913"/>
          <p14:tracePt t="5727" x="3865563" y="704850"/>
          <p14:tracePt t="5731" x="3873500" y="704850"/>
          <p14:tracePt t="5745" x="3881438" y="704850"/>
          <p14:tracePt t="5773" x="3889375" y="704850"/>
          <p14:tracePt t="5787" x="3889375" y="712788"/>
          <p14:tracePt t="5809" x="3898900" y="712788"/>
          <p14:tracePt t="6100" x="3906838" y="712788"/>
          <p14:tracePt t="6123" x="3914775" y="712788"/>
          <p14:tracePt t="6920" x="3914775" y="704850"/>
          <p14:tracePt t="7424" x="3922713" y="704850"/>
          <p14:tracePt t="7432" x="3940175" y="704850"/>
          <p14:tracePt t="7438" x="3948113" y="704850"/>
          <p14:tracePt t="7444" x="3956050" y="704850"/>
          <p14:tracePt t="7451" x="3963988" y="704850"/>
          <p14:tracePt t="7458" x="3973513" y="704850"/>
          <p14:tracePt t="7480" x="3981450" y="704850"/>
          <p14:tracePt t="7486" x="3989388" y="704850"/>
          <p14:tracePt t="7521" x="3997325" y="704850"/>
          <p14:tracePt t="7535" x="4005263" y="704850"/>
          <p14:tracePt t="7549" x="4014788" y="704850"/>
          <p14:tracePt t="7619" x="4022725" y="704850"/>
          <p14:tracePt t="7737" x="4022725" y="712788"/>
          <p14:tracePt t="9137" x="4097338" y="663575"/>
          <p14:tracePt t="9144" x="4229100" y="596900"/>
          <p14:tracePt t="9149" x="4421188" y="488950"/>
          <p14:tracePt t="9156" x="4578350" y="431800"/>
          <p14:tracePt t="9163" x="4702175" y="406400"/>
          <p14:tracePt t="9171" x="4810125" y="398463"/>
          <p14:tracePt t="9178" x="4892675" y="381000"/>
          <p14:tracePt t="9185" x="4992688" y="381000"/>
          <p14:tracePt t="9192" x="5075238" y="381000"/>
          <p14:tracePt t="9198" x="5159375" y="381000"/>
          <p14:tracePt t="9205" x="5233988" y="381000"/>
          <p14:tracePt t="9212" x="5299075" y="381000"/>
          <p14:tracePt t="9220" x="5373688" y="381000"/>
          <p14:tracePt t="9228" x="5440363" y="381000"/>
          <p14:tracePt t="9233" x="5499100" y="381000"/>
          <p14:tracePt t="9240" x="5565775" y="381000"/>
          <p14:tracePt t="9247" x="5622925" y="381000"/>
          <p14:tracePt t="9255" x="5681663" y="381000"/>
          <p14:tracePt t="9261" x="5748338" y="381000"/>
          <p14:tracePt t="9268" x="5805488" y="381000"/>
          <p14:tracePt t="9278" x="5888038" y="381000"/>
          <p14:tracePt t="9282" x="5954713" y="381000"/>
          <p14:tracePt t="9290" x="6029325" y="381000"/>
          <p14:tracePt t="9296" x="6096000" y="381000"/>
          <p14:tracePt t="9303" x="6178550" y="381000"/>
          <p14:tracePt t="9312" x="6253163" y="381000"/>
          <p14:tracePt t="9317" x="6337300" y="381000"/>
          <p14:tracePt t="9324" x="6402388" y="398463"/>
          <p14:tracePt t="9331" x="6461125" y="406400"/>
          <p14:tracePt t="9338" x="6518275" y="406400"/>
          <p14:tracePt t="9345" x="6577013" y="414338"/>
          <p14:tracePt t="9351" x="6610350" y="414338"/>
          <p14:tracePt t="9361" x="6643688" y="414338"/>
          <p14:tracePt t="9365" x="6667500" y="422275"/>
          <p14:tracePt t="9372" x="6692900" y="431800"/>
          <p14:tracePt t="9379" x="6718300" y="431800"/>
          <p14:tracePt t="9386" x="6734175" y="431800"/>
          <p14:tracePt t="9396" x="6751638" y="439738"/>
          <p14:tracePt t="9400" x="6767513" y="439738"/>
          <p14:tracePt t="9407" x="6775450" y="447675"/>
          <p14:tracePt t="9413" x="6784975" y="447675"/>
          <p14:tracePt t="9421" x="6800850" y="447675"/>
          <p14:tracePt t="9428" x="6808788" y="447675"/>
          <p14:tracePt t="9435" x="6818313" y="447675"/>
          <p14:tracePt t="9442" x="6834188" y="455613"/>
          <p14:tracePt t="9448" x="6842125" y="455613"/>
          <p14:tracePt t="9456" x="6850063" y="465138"/>
          <p14:tracePt t="9463" x="6859588" y="473075"/>
          <p14:tracePt t="9470" x="6875463" y="481013"/>
          <p14:tracePt t="9478" x="6892925" y="481013"/>
          <p14:tracePt t="9482" x="6900863" y="488950"/>
          <p14:tracePt t="9490" x="6908800" y="506413"/>
          <p14:tracePt t="9497" x="6916738" y="506413"/>
          <p14:tracePt t="9504" x="6924675" y="506413"/>
          <p14:tracePt t="9518" x="6924675" y="514350"/>
          <p14:tracePt t="9531" x="6934200" y="522288"/>
          <p14:tracePt t="9546" x="6934200" y="530225"/>
          <p14:tracePt t="9561" x="6934200" y="547688"/>
          <p14:tracePt t="9567" x="6924675" y="571500"/>
          <p14:tracePt t="9573" x="6908800" y="581025"/>
          <p14:tracePt t="9580" x="6892925" y="614363"/>
          <p14:tracePt t="9587" x="6867525" y="638175"/>
          <p14:tracePt t="9595" x="6834188" y="679450"/>
          <p14:tracePt t="9601" x="6792913" y="704850"/>
          <p14:tracePt t="9613" x="6751638" y="730250"/>
          <p14:tracePt t="9616" x="6718300" y="763588"/>
          <p14:tracePt t="9621" x="6684963" y="787400"/>
          <p14:tracePt t="9628" x="6643688" y="804863"/>
          <p14:tracePt t="9636" x="6610350" y="820738"/>
          <p14:tracePt t="9645" x="6577013" y="838200"/>
          <p14:tracePt t="9649" x="6543675" y="846138"/>
          <p14:tracePt t="9657" x="6527800" y="854075"/>
          <p14:tracePt t="9663" x="6494463" y="869950"/>
          <p14:tracePt t="9671" x="6461125" y="879475"/>
          <p14:tracePt t="9678" x="6427788" y="887413"/>
          <p14:tracePt t="9684" x="6394450" y="895350"/>
          <p14:tracePt t="9691" x="6361113" y="903288"/>
          <p14:tracePt t="9697" x="6319838" y="912813"/>
          <p14:tracePt t="9705" x="6261100" y="920750"/>
          <p14:tracePt t="9711" x="6186488" y="946150"/>
          <p14:tracePt t="9719" x="6129338" y="954088"/>
          <p14:tracePt t="9728" x="6080125" y="962025"/>
          <p14:tracePt t="9732" x="6037263" y="962025"/>
          <p14:tracePt t="9739" x="6005513" y="969963"/>
          <p14:tracePt t="9746" x="5980113" y="969963"/>
          <p14:tracePt t="9753" x="5954713" y="969963"/>
          <p14:tracePt t="9762" x="5930900" y="969963"/>
          <p14:tracePt t="9767" x="5913438" y="969963"/>
          <p14:tracePt t="9775" x="5888038" y="977900"/>
          <p14:tracePt t="9780" x="5864225" y="977900"/>
          <p14:tracePt t="9787" x="5846763" y="977900"/>
          <p14:tracePt t="9794" x="5822950" y="977900"/>
          <p14:tracePt t="9801" x="5789613" y="977900"/>
          <p14:tracePt t="9811" x="5764213" y="977900"/>
          <p14:tracePt t="9815" x="5748338" y="977900"/>
          <p14:tracePt t="9822" x="5722938" y="977900"/>
          <p14:tracePt t="9828" x="5715000" y="977900"/>
          <p14:tracePt t="9835" x="5681663" y="969963"/>
          <p14:tracePt t="9844" x="5664200" y="969963"/>
          <p14:tracePt t="9850" x="5648325" y="969963"/>
          <p14:tracePt t="9863" x="5640388" y="969963"/>
          <p14:tracePt t="9871" x="5630863" y="969963"/>
          <p14:tracePt t="9892" x="5622925" y="969963"/>
          <p14:tracePt t="9906" x="5614988" y="969963"/>
          <p14:tracePt t="9940" x="5607050" y="969963"/>
          <p14:tracePt t="9968" x="5599113" y="969963"/>
          <p14:tracePt t="10051" x="5599113" y="962025"/>
          <p14:tracePt t="10074" x="5599113" y="954088"/>
          <p14:tracePt t="10121" x="5599113" y="946150"/>
          <p14:tracePt t="10149" x="5599113" y="936625"/>
          <p14:tracePt t="10176" x="5599113" y="928688"/>
          <p14:tracePt t="10183" x="5599113" y="920750"/>
          <p14:tracePt t="10190" x="5607050" y="912813"/>
          <p14:tracePt t="10204" x="5607050" y="903288"/>
          <p14:tracePt t="10212" x="5607050" y="895350"/>
          <p14:tracePt t="10218" x="5607050" y="887413"/>
          <p14:tracePt t="10231" x="5614988" y="869950"/>
          <p14:tracePt t="10238" x="5614988" y="862013"/>
          <p14:tracePt t="10246" x="5622925" y="862013"/>
          <p14:tracePt t="10253" x="5622925" y="846138"/>
          <p14:tracePt t="10262" x="5640388" y="828675"/>
          <p14:tracePt t="10266" x="5648325" y="812800"/>
          <p14:tracePt t="10272" x="5664200" y="795338"/>
          <p14:tracePt t="10281" x="5681663" y="771525"/>
          <p14:tracePt t="10287" x="5705475" y="754063"/>
          <p14:tracePt t="10295" x="5722938" y="738188"/>
          <p14:tracePt t="10301" x="5738813" y="730250"/>
          <p14:tracePt t="10308" x="5764213" y="704850"/>
          <p14:tracePt t="10316" x="5789613" y="696913"/>
          <p14:tracePt t="10321" x="5813425" y="679450"/>
          <p14:tracePt t="10329" x="5838825" y="679450"/>
          <p14:tracePt t="10336" x="5846763" y="671513"/>
          <p14:tracePt t="10343" x="5872163" y="663575"/>
          <p14:tracePt t="10349" x="5888038" y="663575"/>
          <p14:tracePt t="10364" x="5897563" y="663575"/>
          <p14:tracePt t="10370" x="5905500" y="663575"/>
          <p14:tracePt t="10384" x="5921375" y="663575"/>
          <p14:tracePt t="10391" x="5930900" y="663575"/>
          <p14:tracePt t="10397" x="5938838" y="663575"/>
          <p14:tracePt t="10405" x="5954713" y="663575"/>
          <p14:tracePt t="10412" x="5972175" y="663575"/>
          <p14:tracePt t="10419" x="5995988" y="663575"/>
          <p14:tracePt t="10428" x="6021388" y="663575"/>
          <p14:tracePt t="10432" x="6054725" y="663575"/>
          <p14:tracePt t="10440" x="6080125" y="663575"/>
          <p14:tracePt t="10446" x="6111875" y="663575"/>
          <p14:tracePt t="10453" x="6145213" y="663575"/>
          <p14:tracePt t="10462" x="6178550" y="663575"/>
          <p14:tracePt t="10468" x="6196013" y="663575"/>
          <p14:tracePt t="10474" x="6229350" y="663575"/>
          <p14:tracePt t="10481" x="6245225" y="663575"/>
          <p14:tracePt t="10488" x="6261100" y="663575"/>
          <p14:tracePt t="10495" x="6278563" y="663575"/>
          <p14:tracePt t="10502" x="6286500" y="663575"/>
          <p14:tracePt t="10515" x="6294438" y="663575"/>
          <p14:tracePt t="10523" x="6303963" y="663575"/>
          <p14:tracePt t="10535" x="6319838" y="663575"/>
          <p14:tracePt t="10544" x="6327775" y="663575"/>
          <p14:tracePt t="10558" x="6345238" y="663575"/>
          <p14:tracePt t="10564" x="6353175" y="663575"/>
          <p14:tracePt t="10580" x="6369050" y="663575"/>
          <p14:tracePt t="10584" x="6378575" y="663575"/>
          <p14:tracePt t="10591" x="6394450" y="663575"/>
          <p14:tracePt t="10598" x="6402388" y="663575"/>
          <p14:tracePt t="10606" x="6411913" y="663575"/>
          <p14:tracePt t="10613" x="6419850" y="663575"/>
          <p14:tracePt t="10627" x="6427788" y="663575"/>
          <p14:tracePt t="10630" x="6435725" y="663575"/>
          <p14:tracePt t="10633" x="6443663" y="663575"/>
          <p14:tracePt t="10641" x="6453188" y="663575"/>
          <p14:tracePt t="10661" x="6461125" y="663575"/>
          <p14:tracePt t="10668" x="6469063" y="663575"/>
          <p14:tracePt t="10695" x="6477000" y="663575"/>
          <p14:tracePt t="10716" x="6486525" y="663575"/>
          <p14:tracePt t="10751" x="6494463" y="663575"/>
          <p14:tracePt t="10764" x="6502400" y="663575"/>
          <p14:tracePt t="10863" x="6510338" y="663575"/>
          <p14:tracePt t="10903" x="6518275" y="663575"/>
          <p14:tracePt t="10911" x="6518275" y="671513"/>
          <p14:tracePt t="10917" x="6527800" y="671513"/>
          <p14:tracePt t="10938" x="6527800" y="679450"/>
          <p14:tracePt t="10945" x="6527800" y="688975"/>
          <p14:tracePt t="10958" x="6527800" y="696913"/>
          <p14:tracePt t="10965" x="6527800" y="704850"/>
          <p14:tracePt t="10972" x="6527800" y="712788"/>
          <p14:tracePt t="10979" x="6527800" y="720725"/>
          <p14:tracePt t="10986" x="6527800" y="730250"/>
          <p14:tracePt t="11000" x="6527800" y="746125"/>
          <p14:tracePt t="11006" x="6527800" y="754063"/>
          <p14:tracePt t="11021" x="6527800" y="771525"/>
          <p14:tracePt t="11029" x="6527800" y="779463"/>
          <p14:tracePt t="11035" x="6518275" y="779463"/>
          <p14:tracePt t="11042" x="6518275" y="787400"/>
          <p14:tracePt t="11048" x="6518275" y="804863"/>
          <p14:tracePt t="11062" x="6518275" y="812800"/>
          <p14:tracePt t="11070" x="6518275" y="820738"/>
          <p14:tracePt t="11083" x="6518275" y="828675"/>
          <p14:tracePt t="11090" x="6518275" y="838200"/>
          <p14:tracePt t="11096" x="6518275" y="846138"/>
          <p14:tracePt t="11131" x="6518275" y="854075"/>
          <p14:tracePt t="11146" x="6518275" y="862013"/>
          <p14:tracePt t="12192" x="6518275" y="854075"/>
          <p14:tracePt t="12296" x="6527800" y="854075"/>
          <p14:tracePt t="12559" x="6535738" y="854075"/>
          <p14:tracePt t="12566" x="6535738" y="846138"/>
          <p14:tracePt t="13072" x="6569075" y="820738"/>
          <p14:tracePt t="13078" x="6626225" y="771525"/>
          <p14:tracePt t="13086" x="6710363" y="712788"/>
          <p14:tracePt t="13093" x="6792913" y="671513"/>
          <p14:tracePt t="13100" x="6867525" y="630238"/>
          <p14:tracePt t="13107" x="6967538" y="596900"/>
          <p14:tracePt t="13113" x="7058025" y="563563"/>
          <p14:tracePt t="13121" x="7140575" y="530225"/>
          <p14:tracePt t="13127" x="7232650" y="506413"/>
          <p14:tracePt t="13134" x="7299325" y="496888"/>
          <p14:tracePt t="13143" x="7373938" y="488950"/>
          <p14:tracePt t="13147" x="7431088" y="481013"/>
          <p14:tracePt t="13156" x="7513638" y="481013"/>
          <p14:tracePt t="13162" x="7580313" y="481013"/>
          <p14:tracePt t="13169" x="7654925" y="488950"/>
          <p14:tracePt t="13177" x="7705725" y="496888"/>
          <p14:tracePt t="13183" x="7754938" y="496888"/>
          <p14:tracePt t="13190" x="7788275" y="514350"/>
          <p14:tracePt t="13196" x="7821613" y="522288"/>
          <p14:tracePt t="13203" x="7845425" y="539750"/>
          <p14:tracePt t="13211" x="7878763" y="555625"/>
          <p14:tracePt t="13218" x="7904163" y="563563"/>
          <p14:tracePt t="13226" x="7920038" y="571500"/>
          <p14:tracePt t="13232" x="7929563" y="581025"/>
          <p14:tracePt t="13239" x="7945438" y="588963"/>
          <p14:tracePt t="13245" x="7962900" y="588963"/>
          <p14:tracePt t="13253" x="7970838" y="596900"/>
          <p14:tracePt t="13260" x="7978775" y="596900"/>
          <p14:tracePt t="13267" x="7986713" y="596900"/>
          <p14:tracePt t="13287" x="7994650" y="596900"/>
          <p14:tracePt t="13294" x="8004175" y="596900"/>
          <p14:tracePt t="13310" x="8012113" y="596900"/>
          <p14:tracePt t="13336" x="8020050" y="596900"/>
          <p14:tracePt t="13371" x="8020050" y="588963"/>
          <p14:tracePt t="13377" x="8020050" y="563563"/>
          <p14:tracePt t="13384" x="8020050" y="539750"/>
          <p14:tracePt t="13394" x="8012113" y="514350"/>
          <p14:tracePt t="13398" x="8012113" y="488950"/>
          <p14:tracePt t="13405" x="8004175" y="465138"/>
          <p14:tracePt t="13412" x="8004175" y="455613"/>
          <p14:tracePt t="13419" x="8004175" y="431800"/>
          <p14:tracePt t="13427" x="8004175" y="414338"/>
          <p14:tracePt t="13440" x="8004175" y="406400"/>
          <p14:tracePt t="13447" x="8004175" y="398463"/>
          <p14:tracePt t="13468" x="8004175" y="390525"/>
          <p14:tracePt t="13474" x="8004175" y="381000"/>
          <p14:tracePt t="13481" x="8004175" y="373063"/>
          <p14:tracePt t="13503" x="8004175" y="365125"/>
          <p14:tracePt t="13510" x="8012113" y="365125"/>
          <p14:tracePt t="13516" x="8012113" y="357188"/>
          <p14:tracePt t="13529" x="8012113" y="347663"/>
          <p14:tracePt t="13544" x="8020050" y="339725"/>
          <p14:tracePt t="13560" x="8020050" y="331788"/>
          <p14:tracePt t="13593" x="8020050" y="323850"/>
          <p14:tracePt t="13609" x="8027988" y="315913"/>
          <p14:tracePt t="13628" x="8027988" y="306388"/>
          <p14:tracePt t="13633" x="8037513" y="298450"/>
          <p14:tracePt t="13641" x="8037513" y="290513"/>
          <p14:tracePt t="13655" x="8037513" y="282575"/>
          <p14:tracePt t="13661" x="8037513" y="273050"/>
          <p14:tracePt t="13677" x="8037513" y="265113"/>
          <p14:tracePt t="13695" x="8037513" y="257175"/>
          <p14:tracePt t="13710" x="8037513" y="249238"/>
          <p14:tracePt t="13744" x="8037513" y="239713"/>
          <p14:tracePt t="14049" x="8012113" y="239713"/>
          <p14:tracePt t="14057" x="7994650" y="249238"/>
          <p14:tracePt t="14062" x="7978775" y="249238"/>
          <p14:tracePt t="14069" x="7962900" y="257175"/>
          <p14:tracePt t="14076" x="7953375" y="257175"/>
          <p14:tracePt t="14097" x="7945438" y="257175"/>
          <p14:tracePt t="14104" x="7937500" y="257175"/>
          <p14:tracePt t="14131" x="7929563" y="257175"/>
          <p14:tracePt t="14145" x="7920038" y="257175"/>
          <p14:tracePt t="14167" x="7912100" y="257175"/>
          <p14:tracePt t="14507" x="7904163" y="265113"/>
          <p14:tracePt t="14513" x="7896225" y="273050"/>
          <p14:tracePt t="14529" x="7896225" y="290513"/>
          <p14:tracePt t="14534" x="7886700" y="298450"/>
          <p14:tracePt t="14542" x="7878763" y="298450"/>
          <p14:tracePt t="14548" x="7870825" y="306388"/>
          <p14:tracePt t="14555" x="7870825" y="323850"/>
          <p14:tracePt t="14564" x="7862888" y="323850"/>
          <p14:tracePt t="14569" x="7862888" y="331788"/>
          <p14:tracePt t="14576" x="7854950" y="339725"/>
          <p14:tracePt t="14590" x="7854950" y="347663"/>
          <p14:tracePt t="14597" x="7854950" y="357188"/>
          <p14:tracePt t="14603" x="7854950" y="365125"/>
          <p14:tracePt t="14613" x="7845425" y="373063"/>
          <p14:tracePt t="14617" x="7845425" y="381000"/>
          <p14:tracePt t="14624" x="7845425" y="390525"/>
          <p14:tracePt t="14631" x="7837488" y="390525"/>
          <p14:tracePt t="14638" x="7837488" y="406400"/>
          <p14:tracePt t="14646" x="7829550" y="414338"/>
          <p14:tracePt t="14659" x="7829550" y="422275"/>
          <p14:tracePt t="14665" x="7829550" y="431800"/>
          <p14:tracePt t="14680" x="7829550" y="439738"/>
          <p14:tracePt t="14687" x="7829550" y="447675"/>
          <p14:tracePt t="14701" x="7821613" y="455613"/>
          <p14:tracePt t="14736" x="7821613" y="465138"/>
          <p14:tracePt t="14748" x="7821613" y="473075"/>
          <p14:tracePt t="15145" x="7812088" y="481013"/>
          <p14:tracePt t="15151" x="7812088" y="488950"/>
          <p14:tracePt t="15158" x="7804150" y="488950"/>
          <p14:tracePt t="15171" x="7804150" y="496888"/>
          <p14:tracePt t="15179" x="7804150" y="506413"/>
          <p14:tracePt t="15187" x="7796213" y="514350"/>
          <p14:tracePt t="15192" x="7788275" y="514350"/>
          <p14:tracePt t="15199" x="7788275" y="522288"/>
          <p14:tracePt t="15206" x="7788275" y="530225"/>
          <p14:tracePt t="15213" x="7780338" y="530225"/>
          <p14:tracePt t="15220" x="7770813" y="539750"/>
          <p14:tracePt t="15227" x="7762875" y="547688"/>
          <p14:tracePt t="15234" x="7762875" y="555625"/>
          <p14:tracePt t="15241" x="7754938" y="555625"/>
          <p14:tracePt t="15248" x="7754938" y="571500"/>
          <p14:tracePt t="15255" x="7747000" y="581025"/>
          <p14:tracePt t="15270" x="7737475" y="588963"/>
          <p14:tracePt t="15276" x="7737475" y="596900"/>
          <p14:tracePt t="15283" x="7737475" y="604838"/>
          <p14:tracePt t="15290" x="7729538" y="604838"/>
          <p14:tracePt t="15297" x="7729538" y="614363"/>
          <p14:tracePt t="15304" x="7721600" y="622300"/>
          <p14:tracePt t="15324" x="7721600" y="630238"/>
          <p14:tracePt t="15332" x="7721600" y="638175"/>
          <p14:tracePt t="15338" x="7721600" y="646113"/>
          <p14:tracePt t="15366" x="7713663" y="655638"/>
          <p14:tracePt t="15386" x="7713663" y="663575"/>
          <p14:tracePt t="15498" x="7713663" y="671513"/>
          <p14:tracePt t="15512" x="7721600" y="671513"/>
          <p14:tracePt t="15520" x="7721600" y="679450"/>
          <p14:tracePt t="15524" x="7729538" y="679450"/>
          <p14:tracePt t="15546" x="7737475" y="679450"/>
          <p14:tracePt t="15559" x="7737475" y="688975"/>
          <p14:tracePt t="15573" x="7747000" y="688975"/>
          <p14:tracePt t="15581" x="7754938" y="688975"/>
          <p14:tracePt t="15594" x="7762875" y="696913"/>
          <p14:tracePt t="15608" x="7770813" y="696913"/>
          <p14:tracePt t="15622" x="7780338" y="696913"/>
          <p14:tracePt t="15643" x="7788275" y="696913"/>
          <p14:tracePt t="15657" x="7796213" y="704850"/>
          <p14:tracePt t="15693" x="7804150" y="704850"/>
          <p14:tracePt t="15705" x="7812088" y="704850"/>
          <p14:tracePt t="15725" x="7821613" y="704850"/>
          <p14:tracePt t="16184" x="7821613" y="712788"/>
          <p14:tracePt t="16197" x="7821613" y="720725"/>
          <p14:tracePt t="16204" x="7812088" y="720725"/>
          <p14:tracePt t="16211" x="7804150" y="730250"/>
          <p14:tracePt t="16218" x="7804150" y="738188"/>
          <p14:tracePt t="16226" x="7804150" y="746125"/>
          <p14:tracePt t="16246" x="7796213" y="754063"/>
          <p14:tracePt t="16253" x="7796213" y="763588"/>
          <p14:tracePt t="16260" x="7788275" y="763588"/>
          <p14:tracePt t="16267" x="7788275" y="771525"/>
          <p14:tracePt t="16273" x="7788275" y="779463"/>
          <p14:tracePt t="16288" x="7788275" y="787400"/>
          <p14:tracePt t="16294" x="7780338" y="787400"/>
          <p14:tracePt t="16302" x="7780338" y="795338"/>
          <p14:tracePt t="16310" x="7770813" y="804863"/>
          <p14:tracePt t="16322" x="7770813" y="812800"/>
          <p14:tracePt t="16328" x="7762875" y="812800"/>
          <p14:tracePt t="16336" x="7762875" y="820738"/>
          <p14:tracePt t="16343" x="7762875" y="828675"/>
          <p14:tracePt t="16377" x="7762875" y="838200"/>
          <p14:tracePt t="16384" x="7762875" y="846138"/>
          <p14:tracePt t="16419" x="7762875" y="854075"/>
          <p14:tracePt t="16432" x="7762875" y="862013"/>
          <p14:tracePt t="17874" x="7721600" y="879475"/>
          <p14:tracePt t="17881" x="7662863" y="887413"/>
          <p14:tracePt t="17887" x="7588250" y="903288"/>
          <p14:tracePt t="17894" x="7513638" y="936625"/>
          <p14:tracePt t="17901" x="7448550" y="946150"/>
          <p14:tracePt t="17908" x="7356475" y="969963"/>
          <p14:tracePt t="17915" x="7299325" y="977900"/>
          <p14:tracePt t="17922" x="7232650" y="987425"/>
          <p14:tracePt t="17929" x="7158038" y="1003300"/>
          <p14:tracePt t="17936" x="7091363" y="1011238"/>
          <p14:tracePt t="17942" x="7032625" y="1020763"/>
          <p14:tracePt t="17952" x="6975475" y="1028700"/>
          <p14:tracePt t="17957" x="6916738" y="1036638"/>
          <p14:tracePt t="17963" x="6859588" y="1052513"/>
          <p14:tracePt t="17970" x="6808788" y="1062038"/>
          <p14:tracePt t="17977" x="6751638" y="1069975"/>
          <p14:tracePt t="17985" x="6684963" y="1077913"/>
          <p14:tracePt t="17991" x="6610350" y="1095375"/>
          <p14:tracePt t="17999" x="6535738" y="1111250"/>
          <p14:tracePt t="18005" x="6469063" y="1119188"/>
          <p14:tracePt t="18012" x="6394450" y="1136650"/>
          <p14:tracePt t="18019" x="6345238" y="1152525"/>
          <p14:tracePt t="18026" x="6286500" y="1160463"/>
          <p14:tracePt t="18033" x="6229350" y="1169988"/>
          <p14:tracePt t="18040" x="6170613" y="1177925"/>
          <p14:tracePt t="18047" x="6129338" y="1185863"/>
          <p14:tracePt t="18054" x="6070600" y="1193800"/>
          <p14:tracePt t="18061" x="6013450" y="1219200"/>
          <p14:tracePt t="18070" x="5946775" y="1235075"/>
          <p14:tracePt t="18074" x="5888038" y="1244600"/>
          <p14:tracePt t="18081" x="5846763" y="1268413"/>
          <p14:tracePt t="18088" x="5789613" y="1285875"/>
          <p14:tracePt t="18096" x="5722938" y="1301750"/>
          <p14:tracePt t="18102" x="5681663" y="1327150"/>
          <p14:tracePt t="18110" x="5648325" y="1343025"/>
          <p14:tracePt t="18120" x="5607050" y="1360488"/>
          <p14:tracePt t="18123" x="5581650" y="1368425"/>
          <p14:tracePt t="18130" x="5556250" y="1384300"/>
          <p14:tracePt t="18138" x="5524500" y="1401763"/>
          <p14:tracePt t="18143" x="5491163" y="1417638"/>
          <p14:tracePt t="18152" x="5440363" y="1435100"/>
          <p14:tracePt t="18158" x="5399088" y="1443038"/>
          <p14:tracePt t="18165" x="5332413" y="1458913"/>
          <p14:tracePt t="18173" x="5291138" y="1484313"/>
          <p14:tracePt t="18179" x="5233988" y="1500188"/>
          <p14:tracePt t="18185" x="5167313" y="1517650"/>
          <p14:tracePt t="18192" x="5126038" y="1533525"/>
          <p14:tracePt t="18202" x="5075238" y="1558925"/>
          <p14:tracePt t="18206" x="5026025" y="1576388"/>
          <p14:tracePt t="18213" x="4984750" y="1600200"/>
          <p14:tracePt t="18220" x="4951413" y="1608138"/>
          <p14:tracePt t="18227" x="4926013" y="1617663"/>
          <p14:tracePt t="18236" x="4902200" y="1633538"/>
          <p14:tracePt t="18241" x="4884738" y="1641475"/>
          <p14:tracePt t="18248" x="4860925" y="1651000"/>
          <p14:tracePt t="18256" x="4835525" y="1658938"/>
          <p14:tracePt t="18261" x="4810125" y="1674813"/>
          <p14:tracePt t="18268" x="4786313" y="1692275"/>
          <p14:tracePt t="18276" x="4768850" y="1708150"/>
          <p14:tracePt t="18282" x="4743450" y="1716088"/>
          <p14:tracePt t="18289" x="4711700" y="1733550"/>
          <p14:tracePt t="18296" x="4686300" y="1749425"/>
          <p14:tracePt t="18303" x="4660900" y="1757363"/>
          <p14:tracePt t="18311" x="4627563" y="1774825"/>
          <p14:tracePt t="18318" x="4603750" y="1800225"/>
          <p14:tracePt t="18324" x="4586288" y="1816100"/>
          <p14:tracePt t="18331" x="4570413" y="1849438"/>
          <p14:tracePt t="18338" x="4545013" y="1874838"/>
          <p14:tracePt t="18345" x="4529138" y="1898650"/>
          <p14:tracePt t="18352" x="4519613" y="1916113"/>
          <p14:tracePt t="18359" x="4503738" y="1931988"/>
          <p14:tracePt t="18366" x="4486275" y="1949450"/>
          <p14:tracePt t="18372" x="4478338" y="1973263"/>
          <p14:tracePt t="18386" x="4478338" y="1990725"/>
          <p14:tracePt t="18392" x="4470400" y="1990725"/>
          <p14:tracePt t="18407" x="4470400" y="1998663"/>
          <p14:tracePt t="18434" x="4470400" y="2006600"/>
          <p14:tracePt t="18442" x="4470400" y="2014538"/>
          <p14:tracePt t="18449" x="4470400" y="2024063"/>
          <p14:tracePt t="18455" x="4486275" y="2039938"/>
          <p14:tracePt t="18463" x="4495800" y="2065338"/>
          <p14:tracePt t="18469" x="4511675" y="2081213"/>
          <p14:tracePt t="18476" x="4537075" y="2098675"/>
          <p14:tracePt t="18485" x="4552950" y="2106613"/>
          <p14:tracePt t="18490" x="4578350" y="2122488"/>
          <p14:tracePt t="18498" x="4586288" y="2139950"/>
          <p14:tracePt t="18503" x="4611688" y="2147888"/>
          <p14:tracePt t="18511" x="4627563" y="2163763"/>
          <p14:tracePt t="18519" x="4652963" y="2181225"/>
          <p14:tracePt t="18525" x="4668838" y="2181225"/>
          <p14:tracePt t="18532" x="4694238" y="2197100"/>
          <p14:tracePt t="18538" x="4727575" y="2214563"/>
          <p14:tracePt t="18545" x="4760913" y="2222500"/>
          <p14:tracePt t="18553" x="4794250" y="2238375"/>
          <p14:tracePt t="18561" x="4851400" y="2263775"/>
          <p14:tracePt t="18570" x="4910138" y="2271713"/>
          <p14:tracePt t="18574" x="4984750" y="2289175"/>
          <p14:tracePt t="18581" x="5059363" y="2305050"/>
          <p14:tracePt t="18587" x="5126038" y="2312988"/>
          <p14:tracePt t="18594" x="5192713" y="2330450"/>
          <p14:tracePt t="18603" x="5257800" y="2346325"/>
          <p14:tracePt t="18608" x="5332413" y="2355850"/>
          <p14:tracePt t="18616" x="5416550" y="2363788"/>
          <p14:tracePt t="18622" x="5491163" y="2387600"/>
          <p14:tracePt t="18631" x="5573713" y="2387600"/>
          <p14:tracePt t="18638" x="5630863" y="2397125"/>
          <p14:tracePt t="18644" x="5689600" y="2405063"/>
          <p14:tracePt t="18653" x="5730875" y="2413000"/>
          <p14:tracePt t="18658" x="5772150" y="2413000"/>
          <p14:tracePt t="18665" x="5805488" y="2420938"/>
          <p14:tracePt t="18672" x="5838825" y="2420938"/>
          <p14:tracePt t="18679" x="5872163" y="2420938"/>
          <p14:tracePt t="18686" x="5913438" y="2420938"/>
          <p14:tracePt t="18693" x="5954713" y="2420938"/>
          <p14:tracePt t="18702" x="5995988" y="2420938"/>
          <p14:tracePt t="18706" x="6029325" y="2420938"/>
          <p14:tracePt t="18713" x="6070600" y="2420938"/>
          <p14:tracePt t="18720" x="6103938" y="2420938"/>
          <p14:tracePt t="18728" x="6129338" y="2420938"/>
          <p14:tracePt t="18736" x="6162675" y="2420938"/>
          <p14:tracePt t="18741" x="6203950" y="2420938"/>
          <p14:tracePt t="18748" x="6253163" y="2413000"/>
          <p14:tracePt t="18754" x="6294438" y="2405063"/>
          <p14:tracePt t="18762" x="6353175" y="2379663"/>
          <p14:tracePt t="18769" x="6411913" y="2363788"/>
          <p14:tracePt t="18777" x="6477000" y="2346325"/>
          <p14:tracePt t="18783" x="6561138" y="2312988"/>
          <p14:tracePt t="18790" x="6635750" y="2281238"/>
          <p14:tracePt t="18797" x="6700838" y="2238375"/>
          <p14:tracePt t="18805" x="6775450" y="2206625"/>
          <p14:tracePt t="18811" x="6834188" y="2173288"/>
          <p14:tracePt t="18819" x="6892925" y="2155825"/>
          <p14:tracePt t="18825" x="6924675" y="2147888"/>
          <p14:tracePt t="18831" x="6958013" y="2130425"/>
          <p14:tracePt t="18838" x="6991350" y="2122488"/>
          <p14:tracePt t="18845" x="7016750" y="2114550"/>
          <p14:tracePt t="18853" x="7032625" y="2106613"/>
          <p14:tracePt t="18859" x="7050088" y="2098675"/>
          <p14:tracePt t="18868" x="7073900" y="2098675"/>
          <p14:tracePt t="18872" x="7091363" y="2089150"/>
          <p14:tracePt t="18879" x="7099300" y="2089150"/>
          <p14:tracePt t="18886" x="7107238" y="2089150"/>
          <p14:tracePt t="18893" x="7116763" y="2089150"/>
          <p14:tracePt t="18907" x="7124700" y="2081213"/>
          <p14:tracePt t="18915" x="7132638" y="2081213"/>
          <p14:tracePt t="18935" x="7140575" y="2081213"/>
          <p14:tracePt t="18956" x="7150100" y="2081213"/>
          <p14:tracePt t="19649" x="7042150" y="2114550"/>
          <p14:tracePt t="19655" x="6900863" y="2163763"/>
          <p14:tracePt t="19671" x="6700838" y="2222500"/>
          <p14:tracePt t="19673" x="6535738" y="2263775"/>
          <p14:tracePt t="19676" x="6411913" y="2271713"/>
          <p14:tracePt t="19683" x="6294438" y="2271713"/>
          <p14:tracePt t="19690" x="6170613" y="2271713"/>
          <p14:tracePt t="19697" x="6046788" y="2271713"/>
          <p14:tracePt t="19704" x="5921375" y="2255838"/>
          <p14:tracePt t="19710" x="5813425" y="2238375"/>
          <p14:tracePt t="19717" x="5715000" y="2214563"/>
          <p14:tracePt t="19724" x="5630863" y="2197100"/>
          <p14:tracePt t="19732" x="5540375" y="2181225"/>
          <p14:tracePt t="19738" x="5481638" y="2163763"/>
          <p14:tracePt t="19746" x="5440363" y="2163763"/>
          <p14:tracePt t="19755" x="5399088" y="2155825"/>
          <p14:tracePt t="19759" x="5373688" y="2155825"/>
          <p14:tracePt t="19766" x="5349875" y="2147888"/>
          <p14:tracePt t="19774" x="5324475" y="2147888"/>
          <p14:tracePt t="19780" x="5316538" y="2139950"/>
          <p14:tracePt t="19788" x="5291138" y="2139950"/>
          <p14:tracePt t="19794" x="5283200" y="2139950"/>
          <p14:tracePt t="19805" x="5267325" y="2139950"/>
          <p14:tracePt t="19808" x="5249863" y="2139950"/>
          <p14:tracePt t="19815" x="5241925" y="2139950"/>
          <p14:tracePt t="19822" x="5216525" y="2139950"/>
          <p14:tracePt t="19829" x="5200650" y="2139950"/>
          <p14:tracePt t="19843" x="5192713" y="2139950"/>
          <p14:tracePt t="19850" x="5183188" y="2139950"/>
          <p14:tracePt t="19871" x="5175250" y="2139950"/>
          <p14:tracePt t="19878" x="5175250" y="2130425"/>
          <p14:tracePt t="19886" x="5167313" y="2130425"/>
          <p14:tracePt t="19905" x="5159375" y="2130425"/>
          <p14:tracePt t="20017" x="5159375" y="2122488"/>
          <p14:tracePt t="20350" x="5108575" y="2122488"/>
          <p14:tracePt t="20355" x="5026025" y="2122488"/>
          <p14:tracePt t="20362" x="4935538" y="2122488"/>
          <p14:tracePt t="20370" x="4827588" y="2122488"/>
          <p14:tracePt t="20378" x="4711700" y="2122488"/>
          <p14:tracePt t="20383" x="4586288" y="2106613"/>
          <p14:tracePt t="20391" x="4478338" y="2089150"/>
          <p14:tracePt t="20397" x="4379913" y="2089150"/>
          <p14:tracePt t="20404" x="4262438" y="2065338"/>
          <p14:tracePt t="20411" x="4171950" y="2065338"/>
          <p14:tracePt t="20418" x="4071938" y="2055813"/>
          <p14:tracePt t="20427" x="3973513" y="2039938"/>
          <p14:tracePt t="20432" x="3906838" y="2032000"/>
          <p14:tracePt t="20439" x="3822700" y="2032000"/>
          <p14:tracePt t="20446" x="3748088" y="2024063"/>
          <p14:tracePt t="20453" x="3706813" y="2024063"/>
          <p14:tracePt t="20461" x="3665538" y="2024063"/>
          <p14:tracePt t="20466" x="3616325" y="2014538"/>
          <p14:tracePt t="20473" x="3582988" y="2014538"/>
          <p14:tracePt t="20480" x="3557588" y="2006600"/>
          <p14:tracePt t="20486" x="3533775" y="2006600"/>
          <p14:tracePt t="20494" x="3492500" y="1998663"/>
          <p14:tracePt t="20501" x="3459163" y="1990725"/>
          <p14:tracePt t="20507" x="3416300" y="1981200"/>
          <p14:tracePt t="20514" x="3367088" y="1973263"/>
          <p14:tracePt t="20521" x="3333750" y="1965325"/>
          <p14:tracePt t="20528" x="3292475" y="1965325"/>
          <p14:tracePt t="20535" x="3259138" y="1957388"/>
          <p14:tracePt t="20543" x="3225800" y="1949450"/>
          <p14:tracePt t="20549" x="3192463" y="1939925"/>
          <p14:tracePt t="20556" x="3176588" y="1939925"/>
          <p14:tracePt t="20563" x="3143250" y="1931988"/>
          <p14:tracePt t="20573" x="3117850" y="1931988"/>
          <p14:tracePt t="20577" x="3086100" y="1924050"/>
          <p14:tracePt t="20584" x="3068638" y="1924050"/>
          <p14:tracePt t="20593" x="3035300" y="1916113"/>
          <p14:tracePt t="20598" x="3009900" y="1916113"/>
          <p14:tracePt t="20609" x="2986088" y="1916113"/>
          <p14:tracePt t="20612" x="2952750" y="1916113"/>
          <p14:tracePt t="20619" x="2919413" y="1916113"/>
          <p14:tracePt t="20628" x="2886075" y="1916113"/>
          <p14:tracePt t="20633" x="2870200" y="1916113"/>
          <p14:tracePt t="20640" x="2836863" y="1906588"/>
          <p14:tracePt t="20647" x="2803525" y="1906588"/>
          <p14:tracePt t="20654" x="2770188" y="1906588"/>
          <p14:tracePt t="20661" x="2744788" y="1898650"/>
          <p14:tracePt t="20668" x="2720975" y="1898650"/>
          <p14:tracePt t="20676" x="2687638" y="1898650"/>
          <p14:tracePt t="20681" x="2662238" y="1898650"/>
          <p14:tracePt t="20688" x="2646363" y="1898650"/>
          <p14:tracePt t="20695" x="2620963" y="1898650"/>
          <p14:tracePt t="20702" x="2613025" y="1898650"/>
          <p14:tracePt t="20710" x="2587625" y="1898650"/>
          <p14:tracePt t="20716" x="2571750" y="1898650"/>
          <p14:tracePt t="20723" x="2546350" y="1906588"/>
          <p14:tracePt t="20730" x="2528888" y="1906588"/>
          <p14:tracePt t="20737" x="2513013" y="1916113"/>
          <p14:tracePt t="20743" x="2487613" y="1931988"/>
          <p14:tracePt t="20751" x="2471738" y="1939925"/>
          <p14:tracePt t="20758" x="2446338" y="1949450"/>
          <p14:tracePt t="20765" x="2422525" y="1949450"/>
          <p14:tracePt t="20771" x="2397125" y="1965325"/>
          <p14:tracePt t="20778" x="2371725" y="1981200"/>
          <p14:tracePt t="20785" x="2355850" y="1990725"/>
          <p14:tracePt t="20794" x="2330450" y="2006600"/>
          <p14:tracePt t="20799" x="2305050" y="2024063"/>
          <p14:tracePt t="20806" x="2281238" y="2032000"/>
          <p14:tracePt t="20813" x="2263775" y="2039938"/>
          <p14:tracePt t="20820" x="2247900" y="2047875"/>
          <p14:tracePt t="20827" x="2222500" y="2047875"/>
          <p14:tracePt t="20834" x="2197100" y="2055813"/>
          <p14:tracePt t="20841" x="2181225" y="2055813"/>
          <p14:tracePt t="20848" x="2165350" y="2065338"/>
          <p14:tracePt t="20854" x="2147888" y="2065338"/>
          <p14:tracePt t="20862" x="2139950" y="2065338"/>
          <p14:tracePt t="20869" x="2122488" y="2065338"/>
          <p14:tracePt t="20876" x="2114550" y="2065338"/>
          <p14:tracePt t="20882" x="2106613" y="2065338"/>
          <p14:tracePt t="20890" x="2090738" y="2065338"/>
          <p14:tracePt t="20904" x="2081213" y="2065338"/>
          <p14:tracePt t="20911" x="2073275" y="2065338"/>
          <p14:tracePt t="20924" x="2065338" y="2065338"/>
          <p14:tracePt t="20932" x="2057400" y="2065338"/>
          <p14:tracePt t="20946" x="2047875" y="2065338"/>
          <p14:tracePt t="21014" x="2047875" y="2073275"/>
          <p14:tracePt t="21021" x="2057400" y="2081213"/>
          <p14:tracePt t="21028" x="2073275" y="2089150"/>
          <p14:tracePt t="21035" x="2090738" y="2106613"/>
          <p14:tracePt t="21043" x="2098675" y="2130425"/>
          <p14:tracePt t="21049" x="2122488" y="2155825"/>
          <p14:tracePt t="21056" x="2165350" y="2181225"/>
          <p14:tracePt t="21062" x="2189163" y="2222500"/>
          <p14:tracePt t="21070" x="2239963" y="2247900"/>
          <p14:tracePt t="21077" x="2281238" y="2263775"/>
          <p14:tracePt t="21084" x="2347913" y="2305050"/>
          <p14:tracePt t="21091" x="2430463" y="2338388"/>
          <p14:tracePt t="21097" x="2520950" y="2387600"/>
          <p14:tracePt t="21105" x="2613025" y="2430463"/>
          <p14:tracePt t="21111" x="2695575" y="2487613"/>
          <p14:tracePt t="21119" x="2770188" y="2528888"/>
          <p14:tracePt t="21128" x="2844800" y="2570163"/>
          <p14:tracePt t="21132" x="2919413" y="2603500"/>
          <p14:tracePt t="21139" x="2994025" y="2636838"/>
          <p14:tracePt t="21146" x="3068638" y="2678113"/>
          <p14:tracePt t="21153" x="3151188" y="2728913"/>
          <p14:tracePt t="21161" x="3209925" y="2770188"/>
          <p14:tracePt t="21167" x="3284538" y="2803525"/>
          <p14:tracePt t="21174" x="3359150" y="2836863"/>
          <p14:tracePt t="21180" x="3416300" y="2868613"/>
          <p14:tracePt t="21188" x="3492500" y="2901950"/>
          <p14:tracePt t="21194" x="3557588" y="2927350"/>
          <p14:tracePt t="21202" x="3632200" y="2960688"/>
          <p14:tracePt t="21211" x="3698875" y="2986088"/>
          <p14:tracePt t="21215" x="3748088" y="3001963"/>
          <p14:tracePt t="21223" x="3806825" y="3017838"/>
          <p14:tracePt t="21231" x="3865563" y="3027363"/>
          <p14:tracePt t="21237" x="3914775" y="3035300"/>
          <p14:tracePt t="21244" x="3973513" y="3051175"/>
          <p14:tracePt t="21250" x="4022725" y="3051175"/>
          <p14:tracePt t="21258" x="4071938" y="3051175"/>
          <p14:tracePt t="21264" x="4113213" y="3051175"/>
          <p14:tracePt t="21271" x="4154488" y="3035300"/>
          <p14:tracePt t="21278" x="4179888" y="3035300"/>
          <p14:tracePt t="21285" x="4213225" y="3035300"/>
          <p14:tracePt t="21294" x="4246563" y="3027363"/>
          <p14:tracePt t="21299" x="4271963" y="3017838"/>
          <p14:tracePt t="21306" x="4295775" y="3009900"/>
          <p14:tracePt t="21313" x="4329113" y="3001963"/>
          <p14:tracePt t="21319" x="4379913" y="2994025"/>
          <p14:tracePt t="21327" x="4411663" y="2986088"/>
          <p14:tracePt t="21333" x="4437063" y="2976563"/>
          <p14:tracePt t="21340" x="4486275" y="2968625"/>
          <p14:tracePt t="21346" x="4529138" y="2960688"/>
          <p14:tracePt t="21353" x="4578350" y="2943225"/>
          <p14:tracePt t="21360" x="4619625" y="2927350"/>
          <p14:tracePt t="21368" x="4660900" y="2927350"/>
          <p14:tracePt t="21375" x="4702175" y="2911475"/>
          <p14:tracePt t="21381" x="4743450" y="2901950"/>
          <p14:tracePt t="21389" x="4776788" y="2894013"/>
          <p14:tracePt t="21395" x="4835525" y="2878138"/>
          <p14:tracePt t="21402" x="4892675" y="2852738"/>
          <p14:tracePt t="21410" x="4967288" y="2844800"/>
          <p14:tracePt t="21416" x="5041900" y="2827338"/>
          <p14:tracePt t="21422" x="5108575" y="2803525"/>
          <p14:tracePt t="21430" x="5183188" y="2794000"/>
          <p14:tracePt t="21437" x="5257800" y="2786063"/>
          <p14:tracePt t="21444" x="5324475" y="2770188"/>
          <p14:tracePt t="21451" x="5383213" y="2760663"/>
          <p14:tracePt t="21458" x="5465763" y="2760663"/>
          <p14:tracePt t="21464" x="5524500" y="2752725"/>
          <p14:tracePt t="21472" x="5607050" y="2752725"/>
          <p14:tracePt t="21478" x="5681663" y="2744788"/>
          <p14:tracePt t="21486" x="5756275" y="2736850"/>
          <p14:tracePt t="21494" x="5805488" y="2736850"/>
          <p14:tracePt t="21500" x="5864225" y="2736850"/>
          <p14:tracePt t="21506" x="5921375" y="2736850"/>
          <p14:tracePt t="21513" x="5980113" y="2736850"/>
          <p14:tracePt t="21520" x="6029325" y="2736850"/>
          <p14:tracePt t="21528" x="6088063" y="2736850"/>
          <p14:tracePt t="21534" x="6137275" y="2736850"/>
          <p14:tracePt t="21541" x="6196013" y="2752725"/>
          <p14:tracePt t="21547" x="6237288" y="2760663"/>
          <p14:tracePt t="21555" x="6286500" y="2778125"/>
          <p14:tracePt t="21561" x="6337300" y="2803525"/>
          <p14:tracePt t="21568" x="6369050" y="2819400"/>
          <p14:tracePt t="21578" x="6402388" y="2836863"/>
          <p14:tracePt t="21582" x="6453188" y="2852738"/>
          <p14:tracePt t="21590" x="6486525" y="2878138"/>
          <p14:tracePt t="21596" x="6527800" y="2886075"/>
          <p14:tracePt t="21603" x="6577013" y="2911475"/>
          <p14:tracePt t="21611" x="6610350" y="2911475"/>
          <p14:tracePt t="21616" x="6635750" y="2919413"/>
          <p14:tracePt t="21625" x="6651625" y="2919413"/>
          <p14:tracePt t="21631" x="6667500" y="2919413"/>
          <p14:tracePt t="21638" x="6677025" y="2919413"/>
          <p14:tracePt t="21660" x="6684963" y="2919413"/>
          <p14:tracePt t="21673" x="6692900" y="2919413"/>
          <p14:tracePt t="21763" x="6692900" y="2927350"/>
          <p14:tracePt t="21769" x="6667500" y="2943225"/>
          <p14:tracePt t="21777" x="6626225" y="2960688"/>
          <p14:tracePt t="21783" x="6569075" y="2986088"/>
          <p14:tracePt t="21790" x="6469063" y="3001963"/>
          <p14:tracePt t="21796" x="6353175" y="3027363"/>
          <p14:tracePt t="21803" x="6203950" y="3035300"/>
          <p14:tracePt t="21810" x="5995988" y="3035300"/>
          <p14:tracePt t="21818" x="5730875" y="3035300"/>
          <p14:tracePt t="21825" x="5481638" y="2986088"/>
          <p14:tracePt t="21831" x="5291138" y="2943225"/>
          <p14:tracePt t="21839" x="5092700" y="2886075"/>
          <p14:tracePt t="21845" x="4951413" y="2836863"/>
          <p14:tracePt t="21852" x="4818063" y="2778125"/>
          <p14:tracePt t="21861" x="4660900" y="2728913"/>
          <p14:tracePt t="21866" x="4503738" y="2662238"/>
          <p14:tracePt t="21873" x="4295775" y="2595563"/>
          <p14:tracePt t="21880" x="4097338" y="2520950"/>
          <p14:tracePt t="21887" x="3898900" y="2462213"/>
          <p14:tracePt t="21894" x="3716338" y="2397125"/>
          <p14:tracePt t="21901" x="3516313" y="2338388"/>
          <p14:tracePt t="21908" x="3375025" y="2289175"/>
          <p14:tracePt t="21914" x="3225800" y="2238375"/>
          <p14:tracePt t="21922" x="3086100" y="2206625"/>
          <p14:tracePt t="21928" x="2978150" y="2173288"/>
          <p14:tracePt t="21936" x="2886075" y="2147888"/>
          <p14:tracePt t="21944" x="2811463" y="2130425"/>
          <p14:tracePt t="21949" x="2744788" y="2106613"/>
          <p14:tracePt t="21957" x="2687638" y="2098675"/>
          <p14:tracePt t="21965" x="2636838" y="2081213"/>
          <p14:tracePt t="21970" x="2595563" y="2073275"/>
          <p14:tracePt t="21978" x="2546350" y="2047875"/>
          <p14:tracePt t="21984" x="2513013" y="2032000"/>
          <p14:tracePt t="21991" x="2487613" y="2024063"/>
          <p14:tracePt t="21997" x="2446338" y="1998663"/>
          <p14:tracePt t="22004" x="2397125" y="1981200"/>
          <p14:tracePt t="22011" x="2347913" y="1965325"/>
          <p14:tracePt t="22019" x="2314575" y="1949450"/>
          <p14:tracePt t="22028" x="2281238" y="1931988"/>
          <p14:tracePt t="22032" x="2247900" y="1924050"/>
          <p14:tracePt t="22040" x="2230438" y="1916113"/>
          <p14:tracePt t="22045" x="2206625" y="1906588"/>
          <p14:tracePt t="22053" x="2189163" y="1898650"/>
          <p14:tracePt t="22061" x="2181225" y="1898650"/>
          <p14:tracePt t="22067" x="2165350" y="1898650"/>
          <p14:tracePt t="22074" x="2147888" y="1890713"/>
          <p14:tracePt t="22081" x="2139950" y="1890713"/>
          <p14:tracePt t="22096" x="2132013" y="1890713"/>
          <p14:tracePt t="22103" x="2122488" y="1882775"/>
          <p14:tracePt t="22118" x="2114550" y="1882775"/>
          <p14:tracePt t="22124" x="2114550" y="1874838"/>
          <p14:tracePt t="22131" x="2106613" y="1874838"/>
          <p14:tracePt t="22145" x="2106613" y="1865313"/>
          <p14:tracePt t="22162" x="2098675" y="1865313"/>
          <p14:tracePt t="22179" x="2090738" y="1865313"/>
          <p14:tracePt t="22195" x="2081213" y="1865313"/>
          <p14:tracePt t="22305" x="2081213" y="1857375"/>
          <p14:tracePt t="22318" x="2081213" y="1849438"/>
          <p14:tracePt t="24029" x="2081213" y="1857375"/>
          <p14:tracePt t="25526" x="2081213" y="1865313"/>
          <p14:tracePt t="25534" x="2090738" y="1874838"/>
          <p14:tracePt t="25538" x="2098675" y="1882775"/>
          <p14:tracePt t="25546" x="2098675" y="1890713"/>
          <p14:tracePt t="25553" x="2114550" y="1916113"/>
          <p14:tracePt t="25560" x="2122488" y="1924050"/>
          <p14:tracePt t="25567" x="2139950" y="1931988"/>
          <p14:tracePt t="25574" x="2165350" y="1949450"/>
          <p14:tracePt t="25589" x="2206625" y="1990725"/>
          <p14:tracePt t="25594" x="2222500" y="2006600"/>
          <p14:tracePt t="25602" x="2230438" y="2024063"/>
          <p14:tracePt t="25608" x="2247900" y="2039938"/>
          <p14:tracePt t="25616" x="2263775" y="2055813"/>
          <p14:tracePt t="25621" x="2281238" y="2073275"/>
          <p14:tracePt t="25630" x="2297113" y="2089150"/>
          <p14:tracePt t="25635" x="2305050" y="2098675"/>
          <p14:tracePt t="25642" x="2330450" y="2114550"/>
          <p14:tracePt t="25650" x="2347913" y="2130425"/>
          <p14:tracePt t="25657" x="2363788" y="2147888"/>
          <p14:tracePt t="25666" x="2389188" y="2173288"/>
          <p14:tracePt t="25670" x="2405063" y="2181225"/>
          <p14:tracePt t="25678" x="2430463" y="2206625"/>
          <p14:tracePt t="25685" x="2471738" y="2238375"/>
          <p14:tracePt t="25692" x="2520950" y="2271713"/>
          <p14:tracePt t="25699" x="2562225" y="2305050"/>
          <p14:tracePt t="25705" x="2613025" y="2330450"/>
          <p14:tracePt t="25712" x="2662238" y="2371725"/>
          <p14:tracePt t="25719" x="2711450" y="2405063"/>
          <p14:tracePt t="25726" x="2778125" y="2430463"/>
          <p14:tracePt t="25733" x="2836863" y="2462213"/>
          <p14:tracePt t="25740" x="2894013" y="2495550"/>
          <p14:tracePt t="25747" x="2960688" y="2520950"/>
          <p14:tracePt t="25754" x="3019425" y="2554288"/>
          <p14:tracePt t="25761" x="3076575" y="2587625"/>
          <p14:tracePt t="25768" x="3127375" y="2603500"/>
          <p14:tracePt t="25775" x="3176588" y="2636838"/>
          <p14:tracePt t="25784" x="3225800" y="2654300"/>
          <p14:tracePt t="25788" x="3267075" y="2678113"/>
          <p14:tracePt t="25795" x="3333750" y="2703513"/>
          <p14:tracePt t="25802" x="3375025" y="2719388"/>
          <p14:tracePt t="25809" x="3433763" y="2736850"/>
          <p14:tracePt t="25817" x="3500438" y="2760663"/>
          <p14:tracePt t="25822" x="3541713" y="2770188"/>
          <p14:tracePt t="25832" x="3590925" y="2786063"/>
          <p14:tracePt t="25836" x="3624263" y="2803525"/>
          <p14:tracePt t="25844" x="3657600" y="2811463"/>
          <p14:tracePt t="25850" x="3683000" y="2827338"/>
          <p14:tracePt t="25857" x="3690938" y="2836863"/>
          <p14:tracePt t="25866" x="3716338" y="2844800"/>
          <p14:tracePt t="25872" x="3732213" y="2852738"/>
          <p14:tracePt t="25878" x="3748088" y="2868613"/>
          <p14:tracePt t="25885" x="3773488" y="2868613"/>
          <p14:tracePt t="25893" x="3798888" y="2886075"/>
          <p14:tracePt t="25900" x="3822700" y="2901950"/>
          <p14:tracePt t="25906" x="3848100" y="2919413"/>
          <p14:tracePt t="25913" x="3865563" y="2935288"/>
          <p14:tracePt t="25920" x="3898900" y="2952750"/>
          <p14:tracePt t="25927" x="3922713" y="2960688"/>
          <p14:tracePt t="25934" x="3948113" y="2976563"/>
          <p14:tracePt t="25941" x="3973513" y="2994025"/>
          <p14:tracePt t="25950" x="3989388" y="2994025"/>
          <p14:tracePt t="25954" x="3989388" y="3001963"/>
          <p14:tracePt t="25962" x="3997325" y="3001963"/>
          <p14:tracePt t="25968" x="4005263" y="3001963"/>
          <p14:tracePt t="25976" x="4005263" y="3009900"/>
          <p14:tracePt t="26003" x="4014788" y="3009900"/>
          <p14:tracePt t="26017" x="4022725" y="3009900"/>
          <p14:tracePt t="26044" x="4022725" y="3017838"/>
          <p14:tracePt t="26599" x="4030663" y="3017838"/>
          <p14:tracePt t="27318" x="4056063" y="3017838"/>
          <p14:tracePt t="27326" x="4071938" y="3017838"/>
          <p14:tracePt t="27332" x="4097338" y="3027363"/>
          <p14:tracePt t="27339" x="4130675" y="3027363"/>
          <p14:tracePt t="27346" x="4164013" y="3027363"/>
          <p14:tracePt t="27353" x="4205288" y="3043238"/>
          <p14:tracePt t="27360" x="4229100" y="3043238"/>
          <p14:tracePt t="27367" x="4262438" y="3043238"/>
          <p14:tracePt t="27375" x="4305300" y="3043238"/>
          <p14:tracePt t="27381" x="4354513" y="3043238"/>
          <p14:tracePt t="27388" x="4395788" y="3043238"/>
          <p14:tracePt t="27395" x="4437063" y="3043238"/>
          <p14:tracePt t="27402" x="4470400" y="3043238"/>
          <p14:tracePt t="27411" x="4511675" y="3043238"/>
          <p14:tracePt t="27416" x="4552950" y="3043238"/>
          <p14:tracePt t="27423" x="4586288" y="3043238"/>
          <p14:tracePt t="27429" x="4611688" y="3043238"/>
          <p14:tracePt t="27437" x="4652963" y="3043238"/>
          <p14:tracePt t="27444" x="4686300" y="3043238"/>
          <p14:tracePt t="27451" x="4719638" y="3043238"/>
          <p14:tracePt t="27458" x="4735513" y="3043238"/>
          <p14:tracePt t="27464" x="4768850" y="3043238"/>
          <p14:tracePt t="27473" x="4802188" y="3043238"/>
          <p14:tracePt t="27479" x="4827588" y="3043238"/>
          <p14:tracePt t="27486" x="4843463" y="3043238"/>
          <p14:tracePt t="27494" x="4868863" y="3043238"/>
          <p14:tracePt t="27500" x="4892675" y="3043238"/>
          <p14:tracePt t="27506" x="4902200" y="3043238"/>
          <p14:tracePt t="27513" x="4926013" y="3043238"/>
          <p14:tracePt t="27519" x="4943475" y="3051175"/>
          <p14:tracePt t="27528" x="4959350" y="3051175"/>
          <p14:tracePt t="27533" x="4976813" y="3051175"/>
          <p14:tracePt t="27541" x="5000625" y="3060700"/>
          <p14:tracePt t="27547" x="5018088" y="3068638"/>
          <p14:tracePt t="27554" x="5033963" y="3076575"/>
          <p14:tracePt t="27561" x="5059363" y="3084513"/>
          <p14:tracePt t="27568" x="5084763" y="3092450"/>
          <p14:tracePt t="27577" x="5100638" y="3101975"/>
          <p14:tracePt t="27581" x="5118100" y="3109913"/>
          <p14:tracePt t="27589" x="5133975" y="3109913"/>
          <p14:tracePt t="27595" x="5141913" y="3109913"/>
          <p14:tracePt t="27602" x="5149850" y="3117850"/>
          <p14:tracePt t="27611" x="5159375" y="3117850"/>
          <p14:tracePt t="27630" x="5167313" y="3117850"/>
          <p14:tracePt t="27638" x="5175250" y="3117850"/>
          <p14:tracePt t="27645" x="5183188" y="3117850"/>
          <p14:tracePt t="27673" x="5192713" y="3117850"/>
          <p14:tracePt t="27687" x="5200650" y="3117850"/>
          <p14:tracePt t="32875" x="5175250" y="3117850"/>
          <p14:tracePt t="32883" x="5159375" y="3117850"/>
          <p14:tracePt t="32889" x="5149850" y="3109913"/>
          <p14:tracePt t="32897" x="5133975" y="3109913"/>
          <p14:tracePt t="32904" x="5118100" y="3109913"/>
          <p14:tracePt t="32910" x="5118100" y="3101975"/>
          <p14:tracePt t="32924" x="5108575" y="3092450"/>
          <p14:tracePt t="32931" x="5100638" y="3092450"/>
          <p14:tracePt t="32938" x="5100638" y="3084513"/>
          <p14:tracePt t="32954" x="5092700" y="3084513"/>
          <p14:tracePt t="32966" x="5084763" y="3084513"/>
          <p14:tracePt t="32973" x="5084763" y="3076575"/>
          <p14:tracePt t="32980" x="5075238" y="3076575"/>
          <p14:tracePt t="33305" x="5084763" y="3076575"/>
          <p14:tracePt t="33312" x="5108575" y="3076575"/>
          <p14:tracePt t="33319" x="5118100" y="3076575"/>
          <p14:tracePt t="33325" x="5141913" y="3076575"/>
          <p14:tracePt t="33333" x="5159375" y="3076575"/>
          <p14:tracePt t="33346" x="5175250" y="3076575"/>
          <p14:tracePt t="33360" x="5183188" y="3076575"/>
          <p14:tracePt t="33367" x="5192713" y="3076575"/>
          <p14:tracePt t="33381" x="5200650" y="3076575"/>
          <p14:tracePt t="33402" x="5208588" y="3076575"/>
          <p14:tracePt t="33416" x="5216525" y="3076575"/>
          <p14:tracePt t="33804" x="5267325" y="3068638"/>
          <p14:tracePt t="33811" x="5316538" y="3060700"/>
          <p14:tracePt t="33817" x="5357813" y="3051175"/>
          <p14:tracePt t="33823" x="5399088" y="3051175"/>
          <p14:tracePt t="33832" x="5432425" y="3043238"/>
          <p14:tracePt t="33839" x="5465763" y="3043238"/>
          <p14:tracePt t="33845" x="5491163" y="3043238"/>
          <p14:tracePt t="33852" x="5524500" y="3043238"/>
          <p14:tracePt t="33858" x="5556250" y="3043238"/>
          <p14:tracePt t="33866" x="5599113" y="3043238"/>
          <p14:tracePt t="33873" x="5630863" y="3043238"/>
          <p14:tracePt t="33880" x="5648325" y="3043238"/>
          <p14:tracePt t="33889" x="5681663" y="3043238"/>
          <p14:tracePt t="33893" x="5715000" y="3043238"/>
          <p14:tracePt t="33901" x="5748338" y="3043238"/>
          <p14:tracePt t="33907" x="5789613" y="3043238"/>
          <p14:tracePt t="33914" x="5813425" y="3043238"/>
          <p14:tracePt t="33923" x="5872163" y="3043238"/>
          <p14:tracePt t="33929" x="5913438" y="3035300"/>
          <p14:tracePt t="33935" x="5946775" y="3035300"/>
          <p14:tracePt t="33941" x="5988050" y="3035300"/>
          <p14:tracePt t="33949" x="6013450" y="3035300"/>
          <p14:tracePt t="33955" x="6037263" y="3035300"/>
          <p14:tracePt t="33962" x="6062663" y="3035300"/>
          <p14:tracePt t="33970" x="6070600" y="3035300"/>
          <p14:tracePt t="33976" x="6080125" y="3035300"/>
          <p14:tracePt t="33983" x="6096000" y="3035300"/>
          <p14:tracePt t="33997" x="6103938" y="3035300"/>
          <p14:tracePt t="34006" x="6111875" y="3035300"/>
          <p14:tracePt t="34018" x="6121400" y="3035300"/>
          <p14:tracePt t="34025" x="6129338" y="3035300"/>
          <p14:tracePt t="34032" x="6137275" y="3035300"/>
          <p14:tracePt t="34046" x="6145213" y="3035300"/>
          <p14:tracePt t="34053" x="6162675" y="3035300"/>
          <p14:tracePt t="34073" x="6170613" y="3035300"/>
          <p14:tracePt t="34081" x="6178550" y="3043238"/>
          <p14:tracePt t="34102" x="6186488" y="3043238"/>
          <p14:tracePt t="34115" x="6196013" y="3043238"/>
          <p14:tracePt t="34136" x="6203950" y="3043238"/>
          <p14:tracePt t="34150" x="6203950" y="3051175"/>
          <p14:tracePt t="34157" x="6211888" y="3051175"/>
          <p14:tracePt t="34163" x="6219825" y="3060700"/>
          <p14:tracePt t="34177" x="6229350" y="3060700"/>
          <p14:tracePt t="34184" x="6245225" y="3060700"/>
          <p14:tracePt t="34198" x="6261100" y="3060700"/>
          <p14:tracePt t="34205" x="6270625" y="3060700"/>
          <p14:tracePt t="34211" x="6278563" y="3068638"/>
          <p14:tracePt t="34219" x="6294438" y="3068638"/>
          <p14:tracePt t="34225" x="6303963" y="3076575"/>
          <p14:tracePt t="34232" x="6311900" y="3076575"/>
          <p14:tracePt t="34240" x="6319838" y="3076575"/>
          <p14:tracePt t="34247" x="6319838" y="3084513"/>
          <p14:tracePt t="34253" x="6327775" y="3084513"/>
          <p14:tracePt t="34260" x="6345238" y="3084513"/>
          <p14:tracePt t="34274" x="6353175" y="3084513"/>
          <p14:tracePt t="34282" x="6369050" y="3084513"/>
          <p14:tracePt t="34295" x="6378575" y="3084513"/>
          <p14:tracePt t="34303" x="6386513" y="3084513"/>
          <p14:tracePt t="34309" x="6394450" y="3084513"/>
          <p14:tracePt t="34316" x="6411913" y="3084513"/>
          <p14:tracePt t="34323" x="6419850" y="3084513"/>
          <p14:tracePt t="34330" x="6427788" y="3084513"/>
          <p14:tracePt t="34339" x="6443663" y="3084513"/>
          <p14:tracePt t="34343" x="6453188" y="3084513"/>
          <p14:tracePt t="34350" x="6461125" y="3084513"/>
          <p14:tracePt t="34357" x="6469063" y="3084513"/>
          <p14:tracePt t="34364" x="6486525" y="3084513"/>
          <p14:tracePt t="34373" x="6494463" y="3084513"/>
          <p14:tracePt t="34378" x="6502400" y="3084513"/>
          <p14:tracePt t="34386" x="6510338" y="3084513"/>
          <p14:tracePt t="34391" x="6518275" y="3084513"/>
          <p14:tracePt t="34405" x="6535738" y="3084513"/>
          <p14:tracePt t="34412" x="6543675" y="3084513"/>
          <p14:tracePt t="34426" x="6551613" y="3084513"/>
          <p14:tracePt t="34433" x="6569075" y="3084513"/>
          <p14:tracePt t="34455" x="6577013" y="3084513"/>
          <p14:tracePt t="34462" x="6592888" y="3084513"/>
          <p14:tracePt t="34482" x="6602413" y="3084513"/>
          <p14:tracePt t="34491" x="6610350" y="3084513"/>
          <p14:tracePt t="34503" x="6618288" y="3084513"/>
          <p14:tracePt t="34517" x="6626225" y="3084513"/>
          <p14:tracePt t="34524" x="6635750" y="3076575"/>
          <p14:tracePt t="34552" x="6643688" y="3076575"/>
          <p14:tracePt t="34566" x="6651625" y="3068638"/>
          <p14:tracePt t="34600" x="6659563" y="3068638"/>
          <p14:tracePt t="34613" x="6667500" y="3068638"/>
          <p14:tracePt t="34628" x="6667500" y="3060700"/>
          <p14:tracePt t="34635" x="6667500" y="3051175"/>
          <p14:tracePt t="34648" x="6677025" y="3051175"/>
          <p14:tracePt t="34656" x="6677025" y="3043238"/>
          <p14:tracePt t="34662" x="6684963" y="3035300"/>
          <p14:tracePt t="34669" x="6684963" y="3027363"/>
          <p14:tracePt t="34682" x="6692900" y="3017838"/>
          <p14:tracePt t="34697" x="6692900" y="3009900"/>
          <p14:tracePt t="34710" x="6700838" y="3009900"/>
          <p14:tracePt t="34732" x="6700838" y="3001963"/>
          <p14:tracePt t="34739" x="6710363" y="3001963"/>
          <p14:tracePt t="34745" x="6710363" y="2994025"/>
          <p14:tracePt t="34758" x="6710363" y="2986088"/>
          <p14:tracePt t="34793" x="6710363" y="2976563"/>
          <p14:tracePt t="34807" x="6710363" y="2968625"/>
          <p14:tracePt t="34905" x="6710363" y="2960688"/>
          <p14:tracePt t="34925" x="6710363" y="2952750"/>
          <p14:tracePt t="34932" x="6700838" y="2943225"/>
          <p14:tracePt t="34946" x="6692900" y="2935288"/>
          <p14:tracePt t="34953" x="6684963" y="2927350"/>
          <p14:tracePt t="34959" x="6677025" y="2927350"/>
          <p14:tracePt t="34973" x="6677025" y="2919413"/>
          <p14:tracePt t="34981" x="6667500" y="2919413"/>
          <p14:tracePt t="34990" x="6659563" y="2911475"/>
          <p14:tracePt t="35001" x="6651625" y="2911475"/>
          <p14:tracePt t="35007" x="6651625" y="2901950"/>
          <p14:tracePt t="35015" x="6643688" y="2901950"/>
          <p14:tracePt t="35049" x="6635750" y="2894013"/>
          <p14:tracePt t="35056" x="6626225" y="2894013"/>
          <p14:tracePt t="35063" x="6626225" y="2886075"/>
          <p14:tracePt t="35072" x="6618288" y="2886075"/>
          <p14:tracePt t="35077" x="6602413" y="2878138"/>
          <p14:tracePt t="35085" x="6584950" y="2868613"/>
          <p14:tracePt t="35091" x="6569075" y="2852738"/>
          <p14:tracePt t="35098" x="6561138" y="2844800"/>
          <p14:tracePt t="35106" x="6551613" y="2844800"/>
          <p14:tracePt t="35112" x="6535738" y="2836863"/>
          <p14:tracePt t="35126" x="6535738" y="2827338"/>
          <p14:tracePt t="35133" x="6527800" y="2827338"/>
          <p14:tracePt t="35140" x="6518275" y="2819400"/>
          <p14:tracePt t="35153" x="6510338" y="2819400"/>
          <p14:tracePt t="35182" x="6502400" y="2819400"/>
          <p14:tracePt t="35189" x="6502400" y="2811463"/>
          <p14:tracePt t="35194" x="6494463" y="2811463"/>
          <p14:tracePt t="35202" x="6486525" y="2803525"/>
          <p14:tracePt t="35208" x="6461125" y="2803525"/>
          <p14:tracePt t="35216" x="6427788" y="2803525"/>
          <p14:tracePt t="35223" x="6411913" y="2794000"/>
          <p14:tracePt t="35230" x="6386513" y="2794000"/>
          <p14:tracePt t="35237" x="6353175" y="2786063"/>
          <p14:tracePt t="35243" x="6327775" y="2786063"/>
          <p14:tracePt t="35251" x="6311900" y="2786063"/>
          <p14:tracePt t="35257" x="6294438" y="2786063"/>
          <p14:tracePt t="35264" x="6286500" y="2786063"/>
          <p14:tracePt t="35274" x="6278563" y="2786063"/>
          <p14:tracePt t="35278" x="6270625" y="2786063"/>
          <p14:tracePt t="35285" x="6261100" y="2786063"/>
          <p14:tracePt t="35305" x="6253163" y="2786063"/>
          <p14:tracePt t="35313" x="6245225" y="2786063"/>
          <p14:tracePt t="35326" x="6237288" y="2786063"/>
          <p14:tracePt t="35334" x="6219825" y="2794000"/>
          <p14:tracePt t="35341" x="6203950" y="2803525"/>
          <p14:tracePt t="35348" x="6178550" y="2811463"/>
          <p14:tracePt t="35357" x="6162675" y="2827338"/>
          <p14:tracePt t="35361" x="6137275" y="2836863"/>
          <p14:tracePt t="35368" x="6121400" y="2852738"/>
          <p14:tracePt t="35375" x="6103938" y="2860675"/>
          <p14:tracePt t="35382" x="6088063" y="2868613"/>
          <p14:tracePt t="35396" x="6080125" y="2868613"/>
          <p14:tracePt t="35409" x="6070600" y="2878138"/>
          <p14:tracePt t="35424" x="6062663" y="2886075"/>
          <p14:tracePt t="35440" x="6054725" y="2886075"/>
          <p14:tracePt t="35444" x="6054725" y="2894013"/>
          <p14:tracePt t="35528" x="6054725" y="2901950"/>
          <p14:tracePt t="35541" x="6054725" y="2911475"/>
          <p14:tracePt t="35548" x="6062663" y="2919413"/>
          <p14:tracePt t="35556" x="6070600" y="2927350"/>
          <p14:tracePt t="35562" x="6080125" y="2943225"/>
          <p14:tracePt t="35569" x="6103938" y="2960688"/>
          <p14:tracePt t="35575" x="6121400" y="2968625"/>
          <p14:tracePt t="35582" x="6145213" y="2986088"/>
          <p14:tracePt t="35589" x="6154738" y="2994025"/>
          <p14:tracePt t="35597" x="6178550" y="3001963"/>
          <p14:tracePt t="35611" x="6211888" y="3027363"/>
          <p14:tracePt t="35623" x="6229350" y="3027363"/>
          <p14:tracePt t="35631" x="6237288" y="3035300"/>
          <p14:tracePt t="35644" x="6253163" y="3035300"/>
          <p14:tracePt t="35652" x="6261100" y="3043238"/>
          <p14:tracePt t="35659" x="6270625" y="3043238"/>
          <p14:tracePt t="35666" x="6294438" y="3043238"/>
          <p14:tracePt t="35674" x="6303963" y="3043238"/>
          <p14:tracePt t="35680" x="6327775" y="3043238"/>
          <p14:tracePt t="35687" x="6345238" y="3043238"/>
          <p14:tracePt t="35694" x="6361113" y="3043238"/>
          <p14:tracePt t="35700" x="6378575" y="3043238"/>
          <p14:tracePt t="35707" x="6402388" y="3043238"/>
          <p14:tracePt t="35715" x="6411913" y="3043238"/>
          <p14:tracePt t="35723" x="6435725" y="3035300"/>
          <p14:tracePt t="35728" x="6453188" y="3035300"/>
          <p14:tracePt t="35735" x="6461125" y="3027363"/>
          <p14:tracePt t="35743" x="6477000" y="3027363"/>
          <p14:tracePt t="35749" x="6494463" y="3027363"/>
          <p14:tracePt t="35756" x="6494463" y="3017838"/>
          <p14:tracePt t="35762" x="6502400" y="3017838"/>
          <p14:tracePt t="35770" x="6510338" y="3017838"/>
          <p14:tracePt t="35783" x="6510338" y="3009900"/>
          <p14:tracePt t="35790" x="6518275" y="3009900"/>
          <p14:tracePt t="35797" x="6527800" y="3009900"/>
          <p14:tracePt t="35811" x="6535738" y="3009900"/>
          <p14:tracePt t="35846" x="6543675" y="3009900"/>
          <p14:tracePt t="36054" x="6551613" y="3009900"/>
          <p14:tracePt t="36062" x="6551613" y="3035300"/>
          <p14:tracePt t="36067" x="6551613" y="3043238"/>
          <p14:tracePt t="36075" x="6551613" y="3051175"/>
          <p14:tracePt t="36080" x="6551613" y="3068638"/>
          <p14:tracePt t="36088" x="6551613" y="3076575"/>
          <p14:tracePt t="36096" x="6551613" y="3084513"/>
          <p14:tracePt t="36102" x="6551613" y="3092450"/>
          <p14:tracePt t="36109" x="6551613" y="3101975"/>
          <p14:tracePt t="36122" x="6551613" y="3109913"/>
          <p14:tracePt t="36130" x="6551613" y="3117850"/>
          <p14:tracePt t="36144" x="6551613" y="3125788"/>
          <p14:tracePt t="36150" x="6551613" y="3135313"/>
          <p14:tracePt t="36164" x="6551613" y="3143250"/>
          <p14:tracePt t="36171" x="6551613" y="3151188"/>
          <p14:tracePt t="36185" x="6543675" y="3159125"/>
          <p14:tracePt t="36193" x="6543675" y="3167063"/>
          <p14:tracePt t="36206" x="6543675" y="3176588"/>
          <p14:tracePt t="36213" x="6543675" y="3184525"/>
          <p14:tracePt t="36220" x="6543675" y="3192463"/>
          <p14:tracePt t="36233" x="6543675" y="3200400"/>
          <p14:tracePt t="36247" x="6543675" y="3209925"/>
          <p14:tracePt t="36282" x="6543675" y="3217863"/>
          <p14:tracePt t="36941" x="6561138" y="3217863"/>
          <p14:tracePt t="36947" x="6602413" y="3217863"/>
          <p14:tracePt t="36954" x="6643688" y="3209925"/>
          <p14:tracePt t="36960" x="6667500" y="3209925"/>
          <p14:tracePt t="36968" x="6700838" y="3209925"/>
          <p14:tracePt t="36974" x="6726238" y="3209925"/>
          <p14:tracePt t="36981" x="6743700" y="3209925"/>
          <p14:tracePt t="36988" x="6759575" y="3209925"/>
          <p14:tracePt t="36995" x="6775450" y="3217863"/>
          <p14:tracePt t="37004" x="6784975" y="3217863"/>
          <p14:tracePt t="37009" x="6800850" y="3217863"/>
          <p14:tracePt t="37016" x="6808788" y="3217863"/>
          <p14:tracePt t="37023" x="6826250" y="3225800"/>
          <p14:tracePt t="37030" x="6842125" y="3225800"/>
          <p14:tracePt t="37038" x="6850063" y="3233738"/>
          <p14:tracePt t="37045" x="6867525" y="3233738"/>
          <p14:tracePt t="37051" x="6883400" y="3233738"/>
          <p14:tracePt t="37057" x="6892925" y="3233738"/>
          <p14:tracePt t="37065" x="6908800" y="3233738"/>
          <p14:tracePt t="37072" x="6916738" y="3241675"/>
          <p14:tracePt t="37079" x="6934200" y="3251200"/>
          <p14:tracePt t="37086" x="6942138" y="3251200"/>
          <p14:tracePt t="37092" x="6950075" y="3251200"/>
          <p14:tracePt t="37099" x="6958013" y="3259138"/>
          <p14:tracePt t="37106" x="6967538" y="3259138"/>
          <p14:tracePt t="37112" x="6975475" y="3259138"/>
          <p14:tracePt t="37121" x="6991350" y="3259138"/>
          <p14:tracePt t="37126" x="6999288" y="3259138"/>
          <p14:tracePt t="37133" x="7008813" y="3259138"/>
          <p14:tracePt t="37140" x="7024688" y="3259138"/>
          <p14:tracePt t="37154" x="7042150" y="3259138"/>
          <p14:tracePt t="37161" x="7050088" y="3259138"/>
          <p14:tracePt t="37168" x="7058025" y="3259138"/>
          <p14:tracePt t="37174" x="7065963" y="3259138"/>
          <p14:tracePt t="37181" x="7073900" y="3259138"/>
          <p14:tracePt t="37188" x="7083425" y="3259138"/>
          <p14:tracePt t="37195" x="7091363" y="3259138"/>
          <p14:tracePt t="37204" x="7091363" y="3251200"/>
          <p14:tracePt t="37209" x="7099300" y="3251200"/>
          <p14:tracePt t="37216" x="7116763" y="3251200"/>
          <p14:tracePt t="37230" x="7116763" y="3241675"/>
          <p14:tracePt t="37237" x="7124700" y="3241675"/>
          <p14:tracePt t="37244" x="7132638" y="3241675"/>
          <p14:tracePt t="37251" x="7140575" y="3233738"/>
          <p14:tracePt t="37258" x="7140575" y="3225800"/>
          <p14:tracePt t="37264" x="7150100" y="3225800"/>
          <p14:tracePt t="37271" x="7158038" y="3225800"/>
          <p14:tracePt t="37292" x="7165975" y="3225800"/>
          <p14:tracePt t="37299" x="7173913" y="3217863"/>
          <p14:tracePt t="37313" x="7173913" y="3209925"/>
          <p14:tracePt t="37321" x="7181850" y="3209925"/>
          <p14:tracePt t="37354" x="7181850" y="3200400"/>
          <p14:tracePt t="37361" x="7191375" y="3200400"/>
          <p14:tracePt t="37410" x="7199313" y="3200400"/>
          <p14:tracePt t="37417" x="7199313" y="3192463"/>
          <p14:tracePt t="37438" x="7199313" y="3184525"/>
          <p14:tracePt t="37454" x="7207250" y="3184525"/>
          <p14:tracePt t="37466" x="7215188" y="3184525"/>
          <p14:tracePt t="37473" x="7215188" y="3176588"/>
          <p14:tracePt t="37480" x="7224713" y="3176588"/>
          <p14:tracePt t="37493" x="7224713" y="3167063"/>
          <p14:tracePt t="38021" x="7265988" y="3167063"/>
          <p14:tracePt t="38027" x="7307263" y="3159125"/>
          <p14:tracePt t="38034" x="7356475" y="3151188"/>
          <p14:tracePt t="38042" x="7415213" y="3143250"/>
          <p14:tracePt t="38050" x="7448550" y="3143250"/>
          <p14:tracePt t="38055" x="7472363" y="3135313"/>
          <p14:tracePt t="38062" x="7497763" y="3135313"/>
          <p14:tracePt t="38068" x="7523163" y="3135313"/>
          <p14:tracePt t="38076" x="7539038" y="3135313"/>
          <p14:tracePt t="38084" x="7564438" y="3135313"/>
          <p14:tracePt t="38090" x="7580313" y="3125788"/>
          <p14:tracePt t="38096" x="7588250" y="3125788"/>
          <p14:tracePt t="38103" x="7605713" y="3125788"/>
          <p14:tracePt t="38111" x="7621588" y="3125788"/>
          <p14:tracePt t="38117" x="7631113" y="3125788"/>
          <p14:tracePt t="38124" x="7646988" y="3125788"/>
          <p14:tracePt t="38134" x="7662863" y="3117850"/>
          <p14:tracePt t="38137" x="7672388" y="3117850"/>
          <p14:tracePt t="38144" x="7688263" y="3117850"/>
          <p14:tracePt t="38152" x="7696200" y="3117850"/>
          <p14:tracePt t="38159" x="7705725" y="3117850"/>
          <p14:tracePt t="38167" x="7721600" y="3117850"/>
          <p14:tracePt t="38172" x="7729538" y="3117850"/>
          <p14:tracePt t="38180" x="7737475" y="3117850"/>
          <p14:tracePt t="38186" x="7747000" y="3117850"/>
          <p14:tracePt t="38193" x="7762875" y="3117850"/>
          <p14:tracePt t="38200" x="7770813" y="3117850"/>
          <p14:tracePt t="38217" x="7788275" y="3117850"/>
          <p14:tracePt t="38221" x="7796213" y="3117850"/>
          <p14:tracePt t="38234" x="7812088" y="3117850"/>
          <p14:tracePt t="38241" x="7821613" y="3117850"/>
          <p14:tracePt t="38256" x="7829550" y="3117850"/>
          <p14:tracePt t="38263" x="7845425" y="3117850"/>
          <p14:tracePt t="38283" x="7854950" y="3117850"/>
          <p14:tracePt t="38291" x="7862888" y="3117850"/>
          <p14:tracePt t="38304" x="7870825" y="3117850"/>
          <p14:tracePt t="38318" x="7878763" y="3117850"/>
          <p14:tracePt t="38335" x="7886700" y="3117850"/>
          <p14:tracePt t="38345" x="7896225" y="3117850"/>
          <p14:tracePt t="38366" x="7904163" y="3117850"/>
          <p14:tracePt t="38394" x="7912100" y="3125788"/>
          <p14:tracePt t="38400" x="7920038" y="3125788"/>
          <p14:tracePt t="38422" x="7937500" y="3135313"/>
          <p14:tracePt t="38429" x="7953375" y="3135313"/>
          <p14:tracePt t="38443" x="7970838" y="3143250"/>
          <p14:tracePt t="38450" x="7978775" y="3143250"/>
          <p14:tracePt t="38456" x="7986713" y="3151188"/>
          <p14:tracePt t="38463" x="7994650" y="3151188"/>
          <p14:tracePt t="38469" x="8004175" y="3151188"/>
          <p14:tracePt t="38491" x="8012113" y="3151188"/>
          <p14:tracePt t="38500" x="8020050" y="3151188"/>
          <p14:tracePt t="38526" x="8027988" y="3151188"/>
          <p14:tracePt t="39662" x="8045450" y="3143250"/>
          <p14:tracePt t="39668" x="8069263" y="3117850"/>
          <p14:tracePt t="39676" x="8078788" y="3109913"/>
          <p14:tracePt t="39683" x="8102600" y="3084513"/>
          <p14:tracePt t="39690" x="8120063" y="3068638"/>
          <p14:tracePt t="39696" x="8135938" y="3043238"/>
          <p14:tracePt t="39703" x="8153400" y="3027363"/>
          <p14:tracePt t="39710" x="8169275" y="3009900"/>
          <p14:tracePt t="39717" x="8177213" y="3009900"/>
          <p14:tracePt t="39724" x="8194675" y="2994025"/>
          <p14:tracePt t="39732" x="8202613" y="2986088"/>
          <p14:tracePt t="39738" x="8210550" y="2976563"/>
          <p14:tracePt t="39745" x="8218488" y="2968625"/>
          <p14:tracePt t="39751" x="8235950" y="2960688"/>
          <p14:tracePt t="39759" x="8251825" y="2952750"/>
          <p14:tracePt t="39766" x="8251825" y="2935288"/>
          <p14:tracePt t="39772" x="8269288" y="2927350"/>
          <p14:tracePt t="39781" x="8293100" y="2919413"/>
          <p14:tracePt t="39786" x="8310563" y="2911475"/>
          <p14:tracePt t="39793" x="8318500" y="2894013"/>
          <p14:tracePt t="39799" x="8335963" y="2886075"/>
          <p14:tracePt t="39807" x="8351838" y="2878138"/>
          <p14:tracePt t="39815" x="8369300" y="2860675"/>
          <p14:tracePt t="39820" x="8377238" y="2860675"/>
          <p14:tracePt t="39828" x="8393113" y="2852738"/>
          <p14:tracePt t="39834" x="8410575" y="2844800"/>
          <p14:tracePt t="39841" x="8410575" y="2836863"/>
          <p14:tracePt t="39849" x="8418513" y="2836863"/>
          <p14:tracePt t="39856" x="8426450" y="2827338"/>
          <p14:tracePt t="39869" x="8434388" y="2827338"/>
          <p14:tracePt t="39883" x="8443913" y="2827338"/>
          <p14:tracePt t="39891" x="8451850" y="2819400"/>
          <p14:tracePt t="39904" x="8451850" y="2811463"/>
          <p14:tracePt t="39911" x="8467725" y="2811463"/>
          <p14:tracePt t="39917" x="8475663" y="2811463"/>
          <p14:tracePt t="39939" x="8485188" y="2803525"/>
          <p14:tracePt t="39946" x="8493125" y="2803525"/>
          <p14:tracePt t="39952" x="8493125" y="2794000"/>
          <p14:tracePt t="39960" x="8501063" y="2794000"/>
          <p14:tracePt t="39967" x="8509000" y="2786063"/>
          <p14:tracePt t="39983" x="8518525" y="2786063"/>
          <p14:tracePt t="40008" x="8526463" y="2786063"/>
          <p14:tracePt t="40036" x="8534400" y="2786063"/>
          <p14:tracePt t="40465" x="8550275" y="2786063"/>
          <p14:tracePt t="40474" x="8583613" y="2778125"/>
          <p14:tracePt t="40478" x="8609013" y="2770188"/>
          <p14:tracePt t="40485" x="8624888" y="2770188"/>
          <p14:tracePt t="40492" x="8642350" y="2770188"/>
          <p14:tracePt t="40499" x="8667750" y="2770188"/>
          <p14:tracePt t="40506" x="8675688" y="2770188"/>
          <p14:tracePt t="40512" x="8691563" y="2770188"/>
          <p14:tracePt t="40522" x="8716963" y="2770188"/>
          <p14:tracePt t="40527" x="8724900" y="2760663"/>
          <p14:tracePt t="40534" x="8750300" y="2760663"/>
          <p14:tracePt t="40541" x="8775700" y="2760663"/>
          <p14:tracePt t="40548" x="8791575" y="2760663"/>
          <p14:tracePt t="40556" x="8807450" y="2760663"/>
          <p14:tracePt t="40562" x="8832850" y="2760663"/>
          <p14:tracePt t="40569" x="8850313" y="2760663"/>
          <p14:tracePt t="40575" x="8874125" y="2760663"/>
          <p14:tracePt t="40583" x="8899525" y="2760663"/>
          <p14:tracePt t="40590" x="8915400" y="2760663"/>
          <p14:tracePt t="40597" x="8940800" y="2760663"/>
          <p14:tracePt t="40603" x="8966200" y="2760663"/>
          <p14:tracePt t="40610" x="8974138" y="2760663"/>
          <p14:tracePt t="40618" x="8990013" y="2760663"/>
          <p14:tracePt t="40623" x="9007475" y="2760663"/>
          <p14:tracePt t="40632" x="9023350" y="2760663"/>
          <p14:tracePt t="40640" x="9031288" y="2752725"/>
          <p14:tracePt t="40645" x="9040813" y="2752725"/>
          <p14:tracePt t="40652" x="9048750" y="2752725"/>
          <p14:tracePt t="40658" x="9056688" y="2752725"/>
          <p14:tracePt t="40665" x="9064625" y="2752725"/>
          <p14:tracePt t="40673" x="9082088" y="2752725"/>
          <p14:tracePt t="40680" x="9090025" y="2752725"/>
          <p14:tracePt t="40689" x="9097963" y="2752725"/>
          <p14:tracePt t="40693" x="9105900" y="2752725"/>
          <p14:tracePt t="40700" x="9123363" y="2752725"/>
          <p14:tracePt t="40707" x="9139238" y="2752725"/>
          <p14:tracePt t="40714" x="9148763" y="2752725"/>
          <p14:tracePt t="40723" x="9164638" y="2752725"/>
          <p14:tracePt t="40728" x="9190038" y="2752725"/>
          <p14:tracePt t="40735" x="9197975" y="2752725"/>
          <p14:tracePt t="40741" x="9213850" y="2752725"/>
          <p14:tracePt t="40748" x="9223375" y="2752725"/>
          <p14:tracePt t="40756" x="9239250" y="2752725"/>
          <p14:tracePt t="40762" x="9256713" y="2752725"/>
          <p14:tracePt t="40772" x="9264650" y="2752725"/>
          <p14:tracePt t="40776" x="9280525" y="2752725"/>
          <p14:tracePt t="40782" x="9297988" y="2752725"/>
          <p14:tracePt t="40790" x="9313863" y="2752725"/>
          <p14:tracePt t="40797" x="9331325" y="2752725"/>
          <p14:tracePt t="40811" x="9347200" y="2752725"/>
          <p14:tracePt t="40818" x="9355138" y="2752725"/>
          <p14:tracePt t="40825" x="9372600" y="2752725"/>
          <p14:tracePt t="40831" x="9380538" y="2752725"/>
          <p14:tracePt t="40839" x="9388475" y="2752725"/>
          <p14:tracePt t="40846" x="9405938" y="2752725"/>
          <p14:tracePt t="40853" x="9413875" y="2752725"/>
          <p14:tracePt t="40867" x="9421813" y="2752725"/>
          <p14:tracePt t="40874" x="9437688" y="2752725"/>
          <p14:tracePt t="40890" x="9447213" y="2752725"/>
          <p14:tracePt t="40894" x="9455150" y="2752725"/>
          <p14:tracePt t="40907" x="9463088" y="2752725"/>
          <p14:tracePt t="40915" x="9471025" y="2752725"/>
          <p14:tracePt t="40930" x="9480550" y="2752725"/>
          <p14:tracePt t="40943" x="9488488" y="2744788"/>
          <p14:tracePt t="40963" x="9496425" y="2744788"/>
          <p14:tracePt t="42680" x="9463088" y="2728913"/>
          <p14:tracePt t="42687" x="9388475" y="2686050"/>
          <p14:tracePt t="42696" x="9297988" y="2636838"/>
          <p14:tracePt t="42700" x="9223375" y="2587625"/>
          <p14:tracePt t="42707" x="9148763" y="2546350"/>
          <p14:tracePt t="42714" x="9082088" y="2505075"/>
          <p14:tracePt t="42721" x="9031288" y="2454275"/>
          <p14:tracePt t="42728" x="8982075" y="2413000"/>
          <p14:tracePt t="42735" x="8940800" y="2363788"/>
          <p14:tracePt t="42742" x="8891588" y="2322513"/>
          <p14:tracePt t="42749" x="8866188" y="2289175"/>
          <p14:tracePt t="42756" x="8824913" y="2247900"/>
          <p14:tracePt t="42763" x="8775700" y="2197100"/>
          <p14:tracePt t="42770" x="8750300" y="2163763"/>
          <p14:tracePt t="42779" x="8716963" y="2130425"/>
          <p14:tracePt t="42783" x="8683625" y="2098675"/>
          <p14:tracePt t="42790" x="8658225" y="2073275"/>
          <p14:tracePt t="42797" x="8642350" y="2047875"/>
          <p14:tracePt t="42804" x="8624888" y="2032000"/>
          <p14:tracePt t="42812" x="8616950" y="2024063"/>
          <p14:tracePt t="42819" x="8601075" y="2014538"/>
          <p14:tracePt t="42826" x="8593138" y="1998663"/>
          <p14:tracePt t="42832" x="8593138" y="1990725"/>
          <p14:tracePt t="42839" x="8583613" y="1990725"/>
          <p14:tracePt t="42861" x="8575675" y="1990725"/>
          <p14:tracePt t="42867" x="8575675" y="1981200"/>
          <p14:tracePt t="42880" x="8575675" y="1973263"/>
          <p14:tracePt t="42915" x="8575675" y="1965325"/>
          <p14:tracePt t="42937" x="8575675" y="1957388"/>
          <p14:tracePt t="42943" x="8575675" y="1949450"/>
          <p14:tracePt t="42950" x="8583613" y="1939925"/>
          <p14:tracePt t="42957" x="8583613" y="1931988"/>
          <p14:tracePt t="42964" x="8593138" y="1924050"/>
          <p14:tracePt t="42971" x="8609013" y="1924050"/>
          <p14:tracePt t="42979" x="8616950" y="1906588"/>
          <p14:tracePt t="42985" x="8624888" y="1898650"/>
          <p14:tracePt t="42996" x="8642350" y="1890713"/>
          <p14:tracePt t="42997" x="8667750" y="1882775"/>
          <p14:tracePt t="43005" x="8691563" y="1865313"/>
          <p14:tracePt t="43013" x="8709025" y="1857375"/>
          <p14:tracePt t="43019" x="8732838" y="1849438"/>
          <p14:tracePt t="43029" x="8750300" y="1841500"/>
          <p14:tracePt t="43032" x="8775700" y="1831975"/>
          <p14:tracePt t="43040" x="8783638" y="1824038"/>
          <p14:tracePt t="43047" x="8807450" y="1816100"/>
          <p14:tracePt t="43053" x="8824913" y="1808163"/>
          <p14:tracePt t="43063" x="8840788" y="1808163"/>
          <p14:tracePt t="43067" x="8858250" y="1800225"/>
          <p14:tracePt t="43075" x="8882063" y="1800225"/>
          <p14:tracePt t="43081" x="8891588" y="1800225"/>
          <p14:tracePt t="43088" x="8915400" y="1790700"/>
          <p14:tracePt t="43095" x="8932863" y="1790700"/>
          <p14:tracePt t="43102" x="8948738" y="1790700"/>
          <p14:tracePt t="43109" x="8982075" y="1782763"/>
          <p14:tracePt t="43116" x="9007475" y="1782763"/>
          <p14:tracePt t="43122" x="9040813" y="1774825"/>
          <p14:tracePt t="43129" x="9064625" y="1766888"/>
          <p14:tracePt t="43137" x="9090025" y="1766888"/>
          <p14:tracePt t="43147" x="9123363" y="1757363"/>
          <p14:tracePt t="43150" x="9164638" y="1757363"/>
          <p14:tracePt t="43158" x="9190038" y="1749425"/>
          <p14:tracePt t="43164" x="9231313" y="1749425"/>
          <p14:tracePt t="43171" x="9256713" y="1749425"/>
          <p14:tracePt t="43179" x="9280525" y="1749425"/>
          <p14:tracePt t="43185" x="9305925" y="1749425"/>
          <p14:tracePt t="43193" x="9339263" y="1749425"/>
          <p14:tracePt t="43198" x="9355138" y="1749425"/>
          <p14:tracePt t="43206" x="9380538" y="1749425"/>
          <p14:tracePt t="43213" x="9405938" y="1749425"/>
          <p14:tracePt t="43220" x="9429750" y="1749425"/>
          <p14:tracePt t="43229" x="9447213" y="1749425"/>
          <p14:tracePt t="43234" x="9471025" y="1749425"/>
          <p14:tracePt t="43240" x="9496425" y="1749425"/>
          <p14:tracePt t="43247" x="9512300" y="1749425"/>
          <p14:tracePt t="43255" x="9537700" y="1749425"/>
          <p14:tracePt t="43263" x="9563100" y="1749425"/>
          <p14:tracePt t="43269" x="9578975" y="1749425"/>
          <p14:tracePt t="43276" x="9604375" y="1749425"/>
          <p14:tracePt t="43282" x="9629775" y="1749425"/>
          <p14:tracePt t="43290" x="9653588" y="1749425"/>
          <p14:tracePt t="43296" x="9686925" y="1749425"/>
          <p14:tracePt t="43302" x="9712325" y="1757363"/>
          <p14:tracePt t="43312" x="9745663" y="1766888"/>
          <p14:tracePt t="43316" x="9779000" y="1774825"/>
          <p14:tracePt t="43323" x="9802813" y="1782763"/>
          <p14:tracePt t="43331" x="9828213" y="1790700"/>
          <p14:tracePt t="43338" x="9861550" y="1800225"/>
          <p14:tracePt t="43347" x="9877425" y="1800225"/>
          <p14:tracePt t="43351" x="9894888" y="1800225"/>
          <p14:tracePt t="43358" x="9902825" y="1800225"/>
          <p14:tracePt t="43364" x="9910763" y="1800225"/>
          <p14:tracePt t="43386" x="9918700" y="1800225"/>
          <p14:tracePt t="43399" x="9928225" y="1800225"/>
          <p14:tracePt t="43421" x="9936163" y="1800225"/>
          <p14:tracePt t="43441" x="9936163" y="1808163"/>
          <p14:tracePt t="43545" x="9944100" y="1808163"/>
          <p14:tracePt t="43559" x="9952038" y="1808163"/>
          <p14:tracePt t="43573" x="9952038" y="1816100"/>
          <p14:tracePt t="43579" x="9961563" y="1816100"/>
          <p14:tracePt t="43586" x="9985375" y="1824038"/>
          <p14:tracePt t="43595" x="9994900" y="1831975"/>
          <p14:tracePt t="43600" x="10010775" y="1849438"/>
          <p14:tracePt t="43608" x="10026650" y="1865313"/>
          <p14:tracePt t="43614" x="10036175" y="1874838"/>
          <p14:tracePt t="43629" x="10044113" y="1874838"/>
          <p14:tracePt t="43635" x="10052050" y="1882775"/>
          <p14:tracePt t="43649" x="10052050" y="1890713"/>
          <p14:tracePt t="43663" x="10059988" y="1890713"/>
          <p14:tracePt t="43679" x="10069513" y="1890713"/>
          <p14:tracePt t="43684" x="10069513" y="1898650"/>
          <p14:tracePt t="43697" x="10077450" y="1906588"/>
          <p14:tracePt t="43704" x="10077450" y="1916113"/>
          <p14:tracePt t="43719" x="10085388" y="1924050"/>
          <p14:tracePt t="43725" x="10093325" y="1931988"/>
          <p14:tracePt t="43739" x="10101263" y="1949450"/>
          <p14:tracePt t="43746" x="10101263" y="1965325"/>
          <p14:tracePt t="43752" x="10118725" y="1973263"/>
          <p14:tracePt t="43759" x="10126663" y="1973263"/>
          <p14:tracePt t="43766" x="10126663" y="1981200"/>
          <p14:tracePt t="43773" x="10126663" y="1990725"/>
          <p14:tracePt t="43781" x="10134600" y="1998663"/>
          <p14:tracePt t="44425" x="10152063" y="1998663"/>
          <p14:tracePt t="44432" x="10167938" y="1998663"/>
          <p14:tracePt t="44441" x="10185400" y="1998663"/>
          <p14:tracePt t="44445" x="10201275" y="1998663"/>
          <p14:tracePt t="44452" x="10209213" y="1998663"/>
          <p14:tracePt t="44459" x="10226675" y="1998663"/>
          <p14:tracePt t="44467" x="10242550" y="2006600"/>
          <p14:tracePt t="44480" x="10250488" y="2006600"/>
          <p14:tracePt t="44487" x="10260013" y="2006600"/>
          <p14:tracePt t="44507" x="10267950" y="2006600"/>
          <p14:tracePt t="44515" x="10275888" y="2006600"/>
          <p14:tracePt t="44528" x="10283825" y="2006600"/>
          <p14:tracePt t="44591" x="10293350" y="2006600"/>
          <p14:tracePt t="45573" x="10218738" y="2024063"/>
          <p14:tracePt t="45580" x="10101263" y="2047875"/>
          <p14:tracePt t="45588" x="9977438" y="2073275"/>
          <p14:tracePt t="45594" x="9820275" y="2089150"/>
          <p14:tracePt t="45605" x="9645650" y="2106613"/>
          <p14:tracePt t="45608" x="9437688" y="2122488"/>
          <p14:tracePt t="45614" x="9182100" y="2122488"/>
          <p14:tracePt t="45622" x="8874125" y="2122488"/>
          <p14:tracePt t="45628" x="8493125" y="2089150"/>
          <p14:tracePt t="45636" x="8086725" y="2014538"/>
          <p14:tracePt t="45642" x="7588250" y="1939925"/>
          <p14:tracePt t="45649" x="7140575" y="1800225"/>
          <p14:tracePt t="45656" x="6610350" y="1682750"/>
          <p14:tracePt t="45663" x="6080125" y="1558925"/>
          <p14:tracePt t="45671" x="5581650" y="1458913"/>
          <p14:tracePt t="45677" x="5126038" y="1401763"/>
          <p14:tracePt t="45683" x="4743450" y="1368425"/>
          <p14:tracePt t="45691" x="4403725" y="1350963"/>
          <p14:tracePt t="45697" x="4122738" y="1350963"/>
          <p14:tracePt t="45705" x="3806825" y="1350963"/>
          <p14:tracePt t="45711" x="3524250" y="1350963"/>
          <p14:tracePt t="45719" x="3267075" y="1350963"/>
          <p14:tracePt t="45726" x="3060700" y="1368425"/>
          <p14:tracePt t="45733" x="2828925" y="1384300"/>
          <p14:tracePt t="45739" x="2620963" y="1401763"/>
          <p14:tracePt t="45747" x="2413000" y="1409700"/>
          <p14:tracePt t="45756" x="2281238" y="1435100"/>
          <p14:tracePt t="45761" x="2114550" y="1468438"/>
          <p14:tracePt t="45768" x="1990725" y="1509713"/>
          <p14:tracePt t="45775" x="1890713" y="1543050"/>
          <p14:tracePt t="45781" x="1808163" y="1550988"/>
          <p14:tracePt t="45788" x="1741488" y="1584325"/>
          <p14:tracePt t="45796" x="1674813" y="1600200"/>
          <p14:tracePt t="45802" x="1625600" y="1617663"/>
          <p14:tracePt t="45809" x="1592263" y="1617663"/>
          <p14:tracePt t="45816" x="1576388" y="1617663"/>
          <p14:tracePt t="45823" x="1558925" y="1617663"/>
          <p14:tracePt t="45829" x="1543050" y="1617663"/>
          <p14:tracePt t="46315" x="1525588" y="1633538"/>
          <p14:tracePt t="46323" x="1509713" y="1666875"/>
          <p14:tracePt t="46328" x="1501775" y="1692275"/>
          <p14:tracePt t="46336" x="1484313" y="1725613"/>
          <p14:tracePt t="46342" x="1484313" y="1757363"/>
          <p14:tracePt t="46349" x="1460500" y="1790700"/>
          <p14:tracePt t="46356" x="1460500" y="1824038"/>
          <p14:tracePt t="46362" x="1450975" y="1865313"/>
          <p14:tracePt t="46373" x="1443038" y="1906588"/>
          <p14:tracePt t="46377" x="1435100" y="1981200"/>
          <p14:tracePt t="46384" x="1435100" y="2039938"/>
          <p14:tracePt t="46391" x="1435100" y="2106613"/>
          <p14:tracePt t="46397" x="1427163" y="2163763"/>
          <p14:tracePt t="46405" x="1417638" y="2222500"/>
          <p14:tracePt t="46411" x="1409700" y="2271713"/>
          <p14:tracePt t="46418" x="1409700" y="2289175"/>
          <p14:tracePt t="46425" x="1401763" y="2322513"/>
          <p14:tracePt t="46432" x="1401763" y="2338388"/>
          <p14:tracePt t="46439" x="1401763" y="2355850"/>
          <p14:tracePt t="46446" x="1401763" y="2363788"/>
          <p14:tracePt t="46453" x="1401763" y="2371725"/>
          <p14:tracePt t="46482" x="1401763" y="2379663"/>
          <p14:tracePt t="46495" x="1401763" y="2387600"/>
          <p14:tracePt t="46543" x="1409700" y="2387600"/>
          <p14:tracePt t="46550" x="1417638" y="2387600"/>
          <p14:tracePt t="46557" x="1427163" y="2387600"/>
          <p14:tracePt t="46564" x="1443038" y="2387600"/>
          <p14:tracePt t="46573" x="1450975" y="2387600"/>
          <p14:tracePt t="46578" x="1476375" y="2387600"/>
          <p14:tracePt t="46585" x="1501775" y="2387600"/>
          <p14:tracePt t="46591" x="1517650" y="2387600"/>
          <p14:tracePt t="46599" x="1543050" y="2379663"/>
          <p14:tracePt t="46606" x="1566863" y="2371725"/>
          <p14:tracePt t="46624" x="1609725" y="2355850"/>
          <p14:tracePt t="46626" x="1625600" y="2346325"/>
          <p14:tracePt t="46633" x="1658938" y="2338388"/>
          <p14:tracePt t="46641" x="1674813" y="2338388"/>
          <p14:tracePt t="46647" x="1692275" y="2322513"/>
          <p14:tracePt t="46656" x="1716088" y="2312988"/>
          <p14:tracePt t="46661" x="1733550" y="2297113"/>
          <p14:tracePt t="46668" x="1758950" y="2289175"/>
          <p14:tracePt t="46675" x="1774825" y="2271713"/>
          <p14:tracePt t="46681" x="1800225" y="2255838"/>
          <p14:tracePt t="46690" x="1824038" y="2247900"/>
          <p14:tracePt t="46696" x="1841500" y="2230438"/>
          <p14:tracePt t="46703" x="1866900" y="2214563"/>
          <p14:tracePt t="46709" x="1882775" y="2189163"/>
          <p14:tracePt t="46717" x="1890713" y="2163763"/>
          <p14:tracePt t="46724" x="1908175" y="2147888"/>
          <p14:tracePt t="46731" x="1924050" y="2147888"/>
          <p14:tracePt t="46740" x="1931988" y="2130425"/>
          <p14:tracePt t="46743" x="1931988" y="2122488"/>
          <p14:tracePt t="46757" x="1941513" y="2122488"/>
          <p14:tracePt t="46773" x="1941513" y="2114550"/>
          <p14:tracePt t="46778" x="1949450" y="2114550"/>
          <p14:tracePt t="46792" x="1949450" y="2106613"/>
          <p14:tracePt t="46807" x="1949450" y="2098675"/>
          <p14:tracePt t="46823" x="1931988" y="2073275"/>
          <p14:tracePt t="46827" x="1898650" y="2055813"/>
          <p14:tracePt t="46834" x="1857375" y="2024063"/>
          <p14:tracePt t="46841" x="1808163" y="1981200"/>
          <p14:tracePt t="46848" x="1774825" y="1957388"/>
          <p14:tracePt t="46856" x="1749425" y="1931988"/>
          <p14:tracePt t="46861" x="1725613" y="1916113"/>
          <p14:tracePt t="46869" x="1700213" y="1898650"/>
          <p14:tracePt t="46875" x="1674813" y="1882775"/>
          <p14:tracePt t="46882" x="1666875" y="1882775"/>
          <p14:tracePt t="46890" x="1651000" y="1874838"/>
          <p14:tracePt t="46897" x="1651000" y="1865313"/>
          <p14:tracePt t="46903" x="1641475" y="1865313"/>
          <p14:tracePt t="46931" x="1633538" y="1865313"/>
          <p14:tracePt t="46940" x="1625600" y="1865313"/>
          <p14:tracePt t="46945" x="1617663" y="1865313"/>
          <p14:tracePt t="46951" x="1600200" y="1865313"/>
          <p14:tracePt t="46958" x="1584325" y="1865313"/>
          <p14:tracePt t="46966" x="1558925" y="1865313"/>
          <p14:tracePt t="46974" x="1535113" y="1874838"/>
          <p14:tracePt t="46980" x="1509713" y="1882775"/>
          <p14:tracePt t="46986" x="1492250" y="1898650"/>
          <p14:tracePt t="46993" x="1476375" y="1906588"/>
          <p14:tracePt t="47001" x="1450975" y="1924050"/>
          <p14:tracePt t="47007" x="1427163" y="1939925"/>
          <p14:tracePt t="47014" x="1409700" y="1957388"/>
          <p14:tracePt t="47023" x="1393825" y="1965325"/>
          <p14:tracePt t="47029" x="1384300" y="1981200"/>
          <p14:tracePt t="47036" x="1376363" y="1998663"/>
          <p14:tracePt t="47042" x="1360488" y="2014538"/>
          <p14:tracePt t="47049" x="1343025" y="2024063"/>
          <p14:tracePt t="47057" x="1327150" y="2047875"/>
          <p14:tracePt t="47063" x="1319213" y="2065338"/>
          <p14:tracePt t="47073" x="1309688" y="2089150"/>
          <p14:tracePt t="47077" x="1293813" y="2122488"/>
          <p14:tracePt t="47085" x="1277938" y="2147888"/>
          <p14:tracePt t="47091" x="1268413" y="2173288"/>
          <p14:tracePt t="47097" x="1252538" y="2197100"/>
          <p14:tracePt t="47106" x="1235075" y="2214563"/>
          <p14:tracePt t="47111" x="1227138" y="2238375"/>
          <p14:tracePt t="47119" x="1219200" y="2255838"/>
          <p14:tracePt t="47125" x="1211263" y="2271713"/>
          <p14:tracePt t="47132" x="1211263" y="2289175"/>
          <p14:tracePt t="47140" x="1211263" y="2297113"/>
          <p14:tracePt t="47147" x="1203325" y="2312988"/>
          <p14:tracePt t="47153" x="1203325" y="2338388"/>
          <p14:tracePt t="47160" x="1193800" y="2355850"/>
          <p14:tracePt t="47168" x="1193800" y="2363788"/>
          <p14:tracePt t="47174" x="1193800" y="2379663"/>
          <p14:tracePt t="47181" x="1185863" y="2387600"/>
          <p14:tracePt t="47191" x="1185863" y="2405063"/>
          <p14:tracePt t="47195" x="1185863" y="2413000"/>
          <p14:tracePt t="47202" x="1185863" y="2420938"/>
          <p14:tracePt t="47208" x="1185863" y="2438400"/>
          <p14:tracePt t="47216" x="1185863" y="2446338"/>
          <p14:tracePt t="47223" x="1185863" y="2462213"/>
          <p14:tracePt t="47230" x="1185863" y="2479675"/>
          <p14:tracePt t="47237" x="1185863" y="2487613"/>
          <p14:tracePt t="47243" x="1185863" y="2505075"/>
          <p14:tracePt t="47251" x="1185863" y="2513013"/>
          <p14:tracePt t="47257" x="1185863" y="2536825"/>
          <p14:tracePt t="47264" x="1185863" y="2554288"/>
          <p14:tracePt t="47273" x="1185863" y="2562225"/>
          <p14:tracePt t="47278" x="1185863" y="2579688"/>
          <p14:tracePt t="47285" x="1185863" y="2595563"/>
          <p14:tracePt t="47296" x="1193800" y="2603500"/>
          <p14:tracePt t="47299" x="1193800" y="2620963"/>
          <p14:tracePt t="47305" x="1193800" y="2628900"/>
          <p14:tracePt t="47312" x="1193800" y="2636838"/>
          <p14:tracePt t="47320" x="1193800" y="2654300"/>
          <p14:tracePt t="47326" x="1203325" y="2654300"/>
          <p14:tracePt t="47333" x="1203325" y="2662238"/>
          <p14:tracePt t="47340" x="1211263" y="2670175"/>
          <p14:tracePt t="47348" x="1211263" y="2678113"/>
          <p14:tracePt t="47357" x="1219200" y="2678113"/>
          <p14:tracePt t="47368" x="1219200" y="2695575"/>
          <p14:tracePt t="47375" x="1219200" y="2703513"/>
          <p14:tracePt t="47390" x="1227138" y="2711450"/>
          <p14:tracePt t="47395" x="1227138" y="2719388"/>
          <p14:tracePt t="47402" x="1235075" y="2728913"/>
          <p14:tracePt t="47409" x="1235075" y="2736850"/>
          <p14:tracePt t="47416" x="1235075" y="2744788"/>
          <p14:tracePt t="47424" x="1235075" y="2752725"/>
          <p14:tracePt t="47431" x="1235075" y="2760663"/>
          <p14:tracePt t="47440" x="1235075" y="2770188"/>
          <p14:tracePt t="47451" x="1235075" y="2778125"/>
          <p14:tracePt t="47465" x="1235075" y="2786063"/>
          <p14:tracePt t="47492" x="1235075" y="2794000"/>
          <p14:tracePt t="47583" x="1235075" y="2803525"/>
          <p14:tracePt t="48096" x="1235075" y="2811463"/>
          <p14:tracePt t="48103" x="1227138" y="2827338"/>
          <p14:tracePt t="48109" x="1211263" y="2844800"/>
          <p14:tracePt t="48115" x="1203325" y="2860675"/>
          <p14:tracePt t="48143" x="1203325" y="2868613"/>
          <p14:tracePt t="48152" x="1193800" y="2878138"/>
          <p14:tracePt t="48157" x="1193800" y="2886075"/>
          <p14:tracePt t="48165" x="1193800" y="2901950"/>
          <p14:tracePt t="48172" x="1185863" y="2927350"/>
          <p14:tracePt t="48178" x="1177925" y="2943225"/>
          <p14:tracePt t="48186" x="1169988" y="2968625"/>
          <p14:tracePt t="48193" x="1160463" y="2994025"/>
          <p14:tracePt t="48199" x="1160463" y="3017838"/>
          <p14:tracePt t="48205" x="1152525" y="3027363"/>
          <p14:tracePt t="48213" x="1152525" y="3043238"/>
          <p14:tracePt t="48221" x="1152525" y="3051175"/>
          <p14:tracePt t="48227" x="1152525" y="3060700"/>
          <p14:tracePt t="48236" x="1152525" y="3076575"/>
          <p14:tracePt t="48249" x="1152525" y="3084513"/>
          <p14:tracePt t="48255" x="1152525" y="3092450"/>
          <p14:tracePt t="48277" x="1152525" y="3101975"/>
          <p14:tracePt t="48283" x="1152525" y="3117850"/>
          <p14:tracePt t="48297" x="1152525" y="3125788"/>
          <p14:tracePt t="48304" x="1152525" y="3135313"/>
          <p14:tracePt t="48311" x="1152525" y="3143250"/>
          <p14:tracePt t="48321" x="1152525" y="3151188"/>
          <p14:tracePt t="48324" x="1152525" y="3159125"/>
          <p14:tracePt t="48338" x="1160463" y="3159125"/>
          <p14:tracePt t="48345" x="1160463" y="3167063"/>
          <p14:tracePt t="48354" x="1160463" y="3176588"/>
          <p14:tracePt t="48366" x="1160463" y="3184525"/>
          <p14:tracePt t="48422" x="1169988" y="3184525"/>
          <p14:tracePt t="48428" x="1169988" y="3192463"/>
          <p14:tracePt t="48443" x="1169988" y="3200400"/>
          <p14:tracePt t="48449" x="1185863" y="3209925"/>
          <p14:tracePt t="48456" x="1203325" y="3233738"/>
          <p14:tracePt t="48463" x="1219200" y="3251200"/>
          <p14:tracePt t="48471" x="1227138" y="3267075"/>
          <p14:tracePt t="48477" x="1244600" y="3292475"/>
          <p14:tracePt t="48486" x="1268413" y="3300413"/>
          <p14:tracePt t="48491" x="1293813" y="3316288"/>
          <p14:tracePt t="48498" x="1319213" y="3341688"/>
          <p14:tracePt t="48505" x="1327150" y="3349625"/>
          <p14:tracePt t="48511" x="1343025" y="3367088"/>
          <p14:tracePt t="48520" x="1352550" y="3367088"/>
          <p14:tracePt t="48526" x="1360488" y="3367088"/>
          <p14:tracePt t="48539" x="1360488" y="3375025"/>
          <p14:tracePt t="48554" x="1368425" y="3375025"/>
          <p14:tracePt t="48569" x="1376363" y="3382963"/>
          <p14:tracePt t="48582" x="1376363" y="3390900"/>
          <p14:tracePt t="48595" x="1393825" y="3408363"/>
          <p14:tracePt t="48604" x="1409700" y="3424238"/>
          <p14:tracePt t="48609" x="1427163" y="3433763"/>
          <p14:tracePt t="48621" x="1435100" y="3457575"/>
          <p14:tracePt t="48622" x="1460500" y="3482975"/>
          <p14:tracePt t="48630" x="1476375" y="3498850"/>
          <p14:tracePt t="48637" x="1501775" y="3524250"/>
          <p14:tracePt t="48644" x="1517650" y="3557588"/>
          <p14:tracePt t="48653" x="1543050" y="3582988"/>
          <p14:tracePt t="48657" x="1576388" y="3606800"/>
          <p14:tracePt t="48665" x="1617663" y="3648075"/>
          <p14:tracePt t="48671" x="1641475" y="3681413"/>
          <p14:tracePt t="48678" x="1674813" y="3706813"/>
          <p14:tracePt t="48687" x="1716088" y="3732213"/>
          <p14:tracePt t="48692" x="1749425" y="3756025"/>
          <p14:tracePt t="48699" x="1782763" y="3781425"/>
          <p14:tracePt t="48707" x="1816100" y="3797300"/>
          <p14:tracePt t="48712" x="1841500" y="3822700"/>
          <p14:tracePt t="48720" x="1874838" y="3840163"/>
          <p14:tracePt t="48727" x="1916113" y="3863975"/>
          <p14:tracePt t="48733" x="1931988" y="3881438"/>
          <p14:tracePt t="48740" x="1965325" y="3897313"/>
          <p14:tracePt t="48748" x="1990725" y="3914775"/>
          <p14:tracePt t="48754" x="2006600" y="3930650"/>
          <p14:tracePt t="48762" x="2032000" y="3930650"/>
          <p14:tracePt t="48770" x="2047875" y="3946525"/>
          <p14:tracePt t="48774" x="2057400" y="3963988"/>
          <p14:tracePt t="48782" x="2073275" y="3971925"/>
          <p14:tracePt t="48789" x="2090738" y="3979863"/>
          <p14:tracePt t="48803" x="2106613" y="3997325"/>
          <p14:tracePt t="48810" x="2122488" y="4005263"/>
          <p14:tracePt t="48817" x="2132013" y="4013200"/>
          <p14:tracePt t="48823" x="2147888" y="4021138"/>
          <p14:tracePt t="48831" x="2165350" y="4030663"/>
          <p14:tracePt t="48837" x="2189163" y="4038600"/>
          <p14:tracePt t="48844" x="2206625" y="4046538"/>
          <p14:tracePt t="48854" x="2230438" y="4064000"/>
          <p14:tracePt t="48857" x="2263775" y="4079875"/>
          <p14:tracePt t="48865" x="2297113" y="4087813"/>
          <p14:tracePt t="48871" x="2330450" y="4105275"/>
          <p14:tracePt t="48878" x="2355850" y="4113213"/>
          <p14:tracePt t="48886" x="2379663" y="4129088"/>
          <p14:tracePt t="48892" x="2405063" y="4138613"/>
          <p14:tracePt t="48899" x="2422525" y="4154488"/>
          <p14:tracePt t="48906" x="2446338" y="4162425"/>
          <p14:tracePt t="48913" x="2463800" y="4162425"/>
          <p14:tracePt t="48920" x="2479675" y="4179888"/>
          <p14:tracePt t="48926" x="2487613" y="4187825"/>
          <p14:tracePt t="48936" x="2497138" y="4187825"/>
          <p14:tracePt t="48941" x="2505075" y="4187825"/>
          <p14:tracePt t="48948" x="2505075" y="4195763"/>
          <p14:tracePt t="48962" x="2513013" y="4203700"/>
          <p14:tracePt t="48970" x="2520950" y="4203700"/>
          <p14:tracePt t="48982" x="2528888" y="4203700"/>
          <p14:tracePt t="49019" x="2538413" y="4203700"/>
          <p14:tracePt t="50609" x="2562225" y="4213225"/>
          <p14:tracePt t="50616" x="2587625" y="4221163"/>
          <p14:tracePt t="50623" x="2603500" y="4221163"/>
          <p14:tracePt t="50630" x="2613025" y="4229100"/>
          <p14:tracePt t="50651" x="2620963" y="4229100"/>
          <p14:tracePt t="50672" x="2628900" y="4229100"/>
          <p14:tracePt t="50700" x="2636838" y="4229100"/>
          <p14:tracePt t="50721" x="2646363" y="4229100"/>
          <p14:tracePt t="50728" x="2654300" y="4229100"/>
          <p14:tracePt t="50741" x="2670175" y="4229100"/>
          <p14:tracePt t="50749" x="2670175" y="4221163"/>
          <p14:tracePt t="50755" x="2687638" y="4221163"/>
          <p14:tracePt t="50762" x="2703513" y="4221163"/>
          <p14:tracePt t="50776" x="2720975" y="4213225"/>
          <p14:tracePt t="50782" x="2736850" y="4213225"/>
          <p14:tracePt t="50789" x="2744788" y="4203700"/>
          <p14:tracePt t="50796" x="2762250" y="4203700"/>
          <p14:tracePt t="50804" x="2770188" y="4203700"/>
          <p14:tracePt t="50811" x="2778125" y="4195763"/>
          <p14:tracePt t="50818" x="2803525" y="4195763"/>
          <p14:tracePt t="50824" x="2811463" y="4187825"/>
          <p14:tracePt t="50831" x="2828925" y="4187825"/>
          <p14:tracePt t="50839" x="2836863" y="4187825"/>
          <p14:tracePt t="50845" x="2852738" y="4187825"/>
          <p14:tracePt t="50854" x="2870200" y="4187825"/>
          <p14:tracePt t="50858" x="2870200" y="4179888"/>
          <p14:tracePt t="50866" x="2894013" y="4179888"/>
          <p14:tracePt t="50873" x="2911475" y="4171950"/>
          <p14:tracePt t="50880" x="2919413" y="4171950"/>
          <p14:tracePt t="50889" x="2935288" y="4171950"/>
          <p14:tracePt t="50893" x="2944813" y="4162425"/>
          <p14:tracePt t="50901" x="2960688" y="4154488"/>
          <p14:tracePt t="50907" x="2968625" y="4154488"/>
          <p14:tracePt t="50915" x="2986088" y="4154488"/>
          <p14:tracePt t="50923" x="2994025" y="4146550"/>
          <p14:tracePt t="50929" x="3009900" y="4138613"/>
          <p14:tracePt t="50936" x="3019425" y="4138613"/>
          <p14:tracePt t="50942" x="3027363" y="4129088"/>
          <p14:tracePt t="50949" x="3035300" y="4129088"/>
          <p14:tracePt t="50956" x="3052763" y="4129088"/>
          <p14:tracePt t="50962" x="3060700" y="4121150"/>
          <p14:tracePt t="50972" x="3068638" y="4121150"/>
          <p14:tracePt t="50977" x="3086100" y="4121150"/>
          <p14:tracePt t="50983" x="3094038" y="4113213"/>
          <p14:tracePt t="50990" x="3101975" y="4105275"/>
          <p14:tracePt t="50997" x="3109913" y="4105275"/>
          <p14:tracePt t="51004" x="3117850" y="4105275"/>
          <p14:tracePt t="51011" x="3127375" y="4097338"/>
          <p14:tracePt t="51019" x="3143250" y="4087813"/>
          <p14:tracePt t="51025" x="3151188" y="4087813"/>
          <p14:tracePt t="51032" x="3160713" y="4079875"/>
          <p14:tracePt t="51039" x="3168650" y="4071938"/>
          <p14:tracePt t="51046" x="3176588" y="4071938"/>
          <p14:tracePt t="51055" x="3176588" y="4064000"/>
          <p14:tracePt t="51059" x="3184525" y="4054475"/>
          <p14:tracePt t="51067" x="3192463" y="4054475"/>
          <p14:tracePt t="51081" x="3201988" y="4046538"/>
          <p14:tracePt t="51088" x="3209925" y="4038600"/>
          <p14:tracePt t="51102" x="3209925" y="4021138"/>
          <p14:tracePt t="51108" x="3209925" y="3997325"/>
          <p14:tracePt t="51116" x="3209925" y="3971925"/>
          <p14:tracePt t="51123" x="3192463" y="3922713"/>
          <p14:tracePt t="51129" x="3135313" y="3848100"/>
          <p14:tracePt t="51139" x="3086100" y="3781425"/>
          <p14:tracePt t="51143" x="3027363" y="3714750"/>
          <p14:tracePt t="51150" x="2994025" y="3690938"/>
          <p14:tracePt t="51156" x="2968625" y="3665538"/>
          <p14:tracePt t="51164" x="2952750" y="3657600"/>
          <p14:tracePt t="51171" x="2952750" y="3648075"/>
          <p14:tracePt t="51178" x="2944813" y="3640138"/>
          <p14:tracePt t="51184" x="2935288" y="3632200"/>
          <p14:tracePt t="51212" x="2935288" y="3624263"/>
          <p14:tracePt t="51222" x="2927350" y="3624263"/>
          <p14:tracePt t="51232" x="2919413" y="3624263"/>
          <p14:tracePt t="51254" x="2911475" y="3624263"/>
          <p14:tracePt t="51261" x="2903538" y="3624263"/>
          <p14:tracePt t="51268" x="2886075" y="3624263"/>
          <p14:tracePt t="51274" x="2878138" y="3624263"/>
          <p14:tracePt t="51282" x="2844800" y="3624263"/>
          <p14:tracePt t="51289" x="2819400" y="3624263"/>
          <p14:tracePt t="51295" x="2795588" y="3632200"/>
          <p14:tracePt t="51303" x="2778125" y="3640138"/>
          <p14:tracePt t="51308" x="2754313" y="3640138"/>
          <p14:tracePt t="51316" x="2728913" y="3648075"/>
          <p14:tracePt t="51323" x="2720975" y="3657600"/>
          <p14:tracePt t="51330" x="2703513" y="3657600"/>
          <p14:tracePt t="51339" x="2695575" y="3657600"/>
          <p14:tracePt t="51344" x="2687638" y="3657600"/>
          <p14:tracePt t="51351" x="2679700" y="3665538"/>
          <p14:tracePt t="51357" x="2670175" y="3665538"/>
          <p14:tracePt t="51364" x="2662238" y="3673475"/>
          <p14:tracePt t="51372" x="2646363" y="3673475"/>
          <p14:tracePt t="51379" x="2636838" y="3681413"/>
          <p14:tracePt t="51385" x="2628900" y="3681413"/>
          <p14:tracePt t="51391" x="2613025" y="3690938"/>
          <p14:tracePt t="51399" x="2603500" y="3698875"/>
          <p14:tracePt t="51406" x="2595563" y="3706813"/>
          <p14:tracePt t="51412" x="2579688" y="3714750"/>
          <p14:tracePt t="51422" x="2571750" y="3732213"/>
          <p14:tracePt t="51426" x="2554288" y="3748088"/>
          <p14:tracePt t="51434" x="2538413" y="3756025"/>
          <p14:tracePt t="51442" x="2513013" y="3765550"/>
          <p14:tracePt t="51448" x="2497138" y="3781425"/>
          <p14:tracePt t="51455" x="2487613" y="3797300"/>
          <p14:tracePt t="51461" x="2471738" y="3814763"/>
          <p14:tracePt t="51471" x="2446338" y="3840163"/>
          <p14:tracePt t="51475" x="2422525" y="3863975"/>
          <p14:tracePt t="51482" x="2397125" y="3881438"/>
          <p14:tracePt t="51489" x="2363788" y="3905250"/>
          <p14:tracePt t="51495" x="2338388" y="3922713"/>
          <p14:tracePt t="51504" x="2322513" y="3938588"/>
          <p14:tracePt t="51509" x="2305050" y="3956050"/>
          <p14:tracePt t="51517" x="2281238" y="3971925"/>
          <p14:tracePt t="51523" x="2273300" y="3979863"/>
          <p14:tracePt t="51531" x="2263775" y="3979863"/>
          <p14:tracePt t="51544" x="2255838" y="3979863"/>
          <p14:tracePt t="51551" x="2247900" y="3979863"/>
          <p14:tracePt t="51558" x="2247900" y="3989388"/>
          <p14:tracePt t="51572" x="2247900" y="3997325"/>
          <p14:tracePt t="51579" x="2239963" y="3997325"/>
          <p14:tracePt t="51592" x="2230438" y="4005263"/>
          <p14:tracePt t="51607" x="2230438" y="4013200"/>
          <p14:tracePt t="51613" x="2222500" y="4021138"/>
          <p14:tracePt t="51623" x="2222500" y="4030663"/>
          <p14:tracePt t="51627" x="2222500" y="4038600"/>
          <p14:tracePt t="51634" x="2222500" y="4046538"/>
          <p14:tracePt t="51641" x="2214563" y="4054475"/>
          <p14:tracePt t="51648" x="2214563" y="4064000"/>
          <p14:tracePt t="51656" x="2214563" y="4071938"/>
          <p14:tracePt t="51662" x="2206625" y="4071938"/>
          <p14:tracePt t="51675" x="2206625" y="4079875"/>
          <p14:tracePt t="51682" x="2206625" y="4087813"/>
          <p14:tracePt t="51704" x="2206625" y="4097338"/>
          <p14:tracePt t="51711" x="2222500" y="4113213"/>
          <p14:tracePt t="51718" x="2247900" y="4146550"/>
          <p14:tracePt t="51724" x="2297113" y="4187825"/>
          <p14:tracePt t="51732" x="2371725" y="4229100"/>
          <p14:tracePt t="51739" x="2438400" y="4270375"/>
          <p14:tracePt t="51746" x="2497138" y="4303713"/>
          <p14:tracePt t="51753" x="2546350" y="4329113"/>
          <p14:tracePt t="51758" x="2579688" y="4344988"/>
          <p14:tracePt t="51766" x="2628900" y="4352925"/>
          <p14:tracePt t="51773" x="2662238" y="4370388"/>
          <p14:tracePt t="51780" x="2695575" y="4370388"/>
          <p14:tracePt t="51789" x="2720975" y="4378325"/>
          <p14:tracePt t="51793" x="2754313" y="4378325"/>
          <p14:tracePt t="51801" x="2786063" y="4386263"/>
          <p14:tracePt t="51807" x="2811463" y="4395788"/>
          <p14:tracePt t="51814" x="2828925" y="4395788"/>
          <p14:tracePt t="51822" x="2844800" y="4395788"/>
          <p14:tracePt t="51828" x="2870200" y="4395788"/>
          <p14:tracePt t="51836" x="2878138" y="4395788"/>
          <p14:tracePt t="51842" x="2894013" y="4395788"/>
          <p14:tracePt t="51849" x="2903538" y="4395788"/>
          <p14:tracePt t="51856" x="2919413" y="4395788"/>
          <p14:tracePt t="51863" x="2944813" y="4395788"/>
          <p14:tracePt t="51870" x="2952750" y="4395788"/>
          <p14:tracePt t="51877" x="2978150" y="4395788"/>
          <p14:tracePt t="51884" x="2994025" y="4395788"/>
          <p14:tracePt t="51890" x="3001963" y="4395788"/>
          <p14:tracePt t="51897" x="3019425" y="4395788"/>
          <p14:tracePt t="51905" x="3043238" y="4395788"/>
          <p14:tracePt t="51911" x="3052763" y="4395788"/>
          <p14:tracePt t="51918" x="3076575" y="4395788"/>
          <p14:tracePt t="51924" x="3109913" y="4386263"/>
          <p14:tracePt t="51932" x="3143250" y="4378325"/>
          <p14:tracePt t="51939" x="3160713" y="4370388"/>
          <p14:tracePt t="51946" x="3192463" y="4362450"/>
          <p14:tracePt t="51953" x="3217863" y="4362450"/>
          <p14:tracePt t="51960" x="3235325" y="4352925"/>
          <p14:tracePt t="51966" x="3251200" y="4352925"/>
          <p14:tracePt t="51973" x="3267075" y="4344988"/>
          <p14:tracePt t="51981" x="3276600" y="4344988"/>
          <p14:tracePt t="51994" x="3292475" y="4337050"/>
          <p14:tracePt t="52001" x="3300413" y="4337050"/>
          <p14:tracePt t="52008" x="3300413" y="4329113"/>
          <p14:tracePt t="52022" x="3309938" y="4329113"/>
          <p14:tracePt t="52029" x="3317875" y="4329113"/>
          <p14:tracePt t="52042" x="3317875" y="4321175"/>
          <p14:tracePt t="52057" x="3325813" y="4311650"/>
          <p14:tracePt t="52072" x="3333750" y="4311650"/>
          <p14:tracePt t="52091" x="3341688" y="4311650"/>
          <p14:tracePt t="52161" x="3341688" y="4303713"/>
          <p14:tracePt t="53013" x="3433763" y="4262438"/>
          <p14:tracePt t="53020" x="3598863" y="4195763"/>
          <p14:tracePt t="53027" x="3716338" y="4146550"/>
          <p14:tracePt t="53033" x="3840163" y="4105275"/>
          <p14:tracePt t="53041" x="3997325" y="4079875"/>
          <p14:tracePt t="53049" x="4154488" y="4054475"/>
          <p14:tracePt t="53054" x="4279900" y="4030663"/>
          <p14:tracePt t="53061" x="4379913" y="4021138"/>
          <p14:tracePt t="53069" x="4486275" y="4005263"/>
          <p14:tracePt t="53075" x="4586288" y="3997325"/>
          <p14:tracePt t="53083" x="4668838" y="3989388"/>
          <p14:tracePt t="53089" x="4752975" y="3989388"/>
          <p14:tracePt t="53096" x="4810125" y="3979863"/>
          <p14:tracePt t="53102" x="4868863" y="3979863"/>
          <p14:tracePt t="53109" x="4926013" y="3979863"/>
          <p14:tracePt t="53116" x="4984750" y="3979863"/>
          <p14:tracePt t="53123" x="5041900" y="3979863"/>
          <p14:tracePt t="53133" x="5084763" y="3971925"/>
          <p14:tracePt t="53137" x="5141913" y="3971925"/>
          <p14:tracePt t="53144" x="5208588" y="3971925"/>
          <p14:tracePt t="53151" x="5283200" y="3979863"/>
          <p14:tracePt t="53158" x="5357813" y="4005263"/>
          <p14:tracePt t="53166" x="5432425" y="4021138"/>
          <p14:tracePt t="53172" x="5491163" y="4046538"/>
          <p14:tracePt t="53179" x="5565775" y="4071938"/>
          <p14:tracePt t="53185" x="5622925" y="4105275"/>
          <p14:tracePt t="53193" x="5697538" y="4138613"/>
          <p14:tracePt t="53199" x="5756275" y="4171950"/>
          <p14:tracePt t="53206" x="5805488" y="4195763"/>
          <p14:tracePt t="53213" x="5854700" y="4229100"/>
          <p14:tracePt t="53220" x="5888038" y="4254500"/>
          <p14:tracePt t="53227" x="5921375" y="4262438"/>
          <p14:tracePt t="53234" x="5946775" y="4278313"/>
          <p14:tracePt t="53241" x="5972175" y="4303713"/>
          <p14:tracePt t="53250" x="5995988" y="4311650"/>
          <p14:tracePt t="53255" x="6021388" y="4337050"/>
          <p14:tracePt t="53262" x="6054725" y="4352925"/>
          <p14:tracePt t="53268" x="6088063" y="4386263"/>
          <p14:tracePt t="53276" x="6111875" y="4395788"/>
          <p14:tracePt t="53283" x="6145213" y="4427538"/>
          <p14:tracePt t="53289" x="6178550" y="4460875"/>
          <p14:tracePt t="53296" x="6219825" y="4486275"/>
          <p14:tracePt t="53303" x="6253163" y="4519613"/>
          <p14:tracePt t="53310" x="6303963" y="4568825"/>
          <p14:tracePt t="53316" x="6345238" y="4602163"/>
          <p14:tracePt t="53324" x="6378575" y="4643438"/>
          <p14:tracePt t="53333" x="6419850" y="4694238"/>
          <p14:tracePt t="53338" x="6435725" y="4718050"/>
          <p14:tracePt t="53345" x="6453188" y="4735513"/>
          <p14:tracePt t="53351" x="6469063" y="4759325"/>
          <p14:tracePt t="53359" x="6486525" y="4784725"/>
          <p14:tracePt t="53366" x="6486525" y="4802188"/>
          <p14:tracePt t="53372" x="6502400" y="4818063"/>
          <p14:tracePt t="53380" x="6518275" y="4843463"/>
          <p14:tracePt t="53386" x="6527800" y="4859338"/>
          <p14:tracePt t="53393" x="6535738" y="4884738"/>
          <p14:tracePt t="53400" x="6543675" y="4900613"/>
          <p14:tracePt t="53407" x="6543675" y="4933950"/>
          <p14:tracePt t="53416" x="6543675" y="4959350"/>
          <p14:tracePt t="53421" x="6543675" y="4992688"/>
          <p14:tracePt t="53428" x="6543675" y="5008563"/>
          <p14:tracePt t="53434" x="6543675" y="5041900"/>
          <p14:tracePt t="53442" x="6543675" y="5075238"/>
          <p14:tracePt t="53449" x="6527800" y="5100638"/>
          <p14:tracePt t="53456" x="6518275" y="5116513"/>
          <p14:tracePt t="53463" x="6494463" y="5157788"/>
          <p14:tracePt t="53469" x="6469063" y="5191125"/>
          <p14:tracePt t="53477" x="6443663" y="5207000"/>
          <p14:tracePt t="53483" x="6419850" y="5232400"/>
          <p14:tracePt t="53490" x="6386513" y="5257800"/>
          <p14:tracePt t="53499" x="6361113" y="5273675"/>
          <p14:tracePt t="53505" x="6327775" y="5281613"/>
          <p14:tracePt t="53512" x="6294438" y="5299075"/>
          <p14:tracePt t="53518" x="6253163" y="5299075"/>
          <p14:tracePt t="53527" x="6196013" y="5307013"/>
          <p14:tracePt t="53534" x="6121400" y="5307013"/>
          <p14:tracePt t="53540" x="6037263" y="5307013"/>
          <p14:tracePt t="53549" x="5972175" y="5307013"/>
          <p14:tracePt t="53553" x="5913438" y="5281613"/>
          <p14:tracePt t="53560" x="5864225" y="5273675"/>
          <p14:tracePt t="53567" x="5830888" y="5273675"/>
          <p14:tracePt t="53574" x="5813425" y="5265738"/>
          <p14:tracePt t="53583" x="5780088" y="5257800"/>
          <p14:tracePt t="53588" x="5756275" y="5249863"/>
          <p14:tracePt t="53595" x="5738813" y="5249863"/>
          <p14:tracePt t="53601" x="5722938" y="5240338"/>
          <p14:tracePt t="53608" x="5705475" y="5240338"/>
          <p14:tracePt t="53615" x="5689600" y="5232400"/>
          <p14:tracePt t="53622" x="5681663" y="5224463"/>
          <p14:tracePt t="53630" x="5656263" y="5216525"/>
          <p14:tracePt t="53636" x="5640388" y="5207000"/>
          <p14:tracePt t="53643" x="5614988" y="5199063"/>
          <p14:tracePt t="53650" x="5607050" y="5191125"/>
          <p14:tracePt t="53658" x="5581650" y="5183188"/>
          <p14:tracePt t="53666" x="5565775" y="5183188"/>
          <p14:tracePt t="53671" x="5565775" y="5175250"/>
          <p14:tracePt t="53678" x="5548313" y="5157788"/>
          <p14:tracePt t="53685" x="5532438" y="5149850"/>
          <p14:tracePt t="53699" x="5514975" y="5141913"/>
          <p14:tracePt t="53705" x="5499100" y="5124450"/>
          <p14:tracePt t="53712" x="5499100" y="5116513"/>
          <p14:tracePt t="53719" x="5481638" y="5116513"/>
          <p14:tracePt t="53726" x="5465763" y="5108575"/>
          <p14:tracePt t="53732" x="5448300" y="5091113"/>
          <p14:tracePt t="53740" x="5448300" y="5075238"/>
          <p14:tracePt t="53748" x="5432425" y="5067300"/>
          <p14:tracePt t="53754" x="5416550" y="5049838"/>
          <p14:tracePt t="53760" x="5407025" y="5033963"/>
          <p14:tracePt t="53768" x="5391150" y="5016500"/>
          <p14:tracePt t="53774" x="5373688" y="4983163"/>
          <p14:tracePt t="53782" x="5349875" y="4951413"/>
          <p14:tracePt t="53788" x="5332413" y="4926013"/>
          <p14:tracePt t="53795" x="5316538" y="4900613"/>
          <p14:tracePt t="53802" x="5299075" y="4867275"/>
          <p14:tracePt t="53809" x="5291138" y="4851400"/>
          <p14:tracePt t="53816" x="5283200" y="4826000"/>
          <p14:tracePt t="53823" x="5267325" y="4802188"/>
          <p14:tracePt t="53830" x="5257800" y="4776788"/>
          <p14:tracePt t="53837" x="5249863" y="4768850"/>
          <p14:tracePt t="53844" x="5241925" y="4743450"/>
          <p14:tracePt t="53851" x="5233988" y="4727575"/>
          <p14:tracePt t="53857" x="5233988" y="4710113"/>
          <p14:tracePt t="53865" x="5233988" y="4702175"/>
          <p14:tracePt t="53871" x="5233988" y="4684713"/>
          <p14:tracePt t="53878" x="5233988" y="4668838"/>
          <p14:tracePt t="53885" x="5233988" y="4651375"/>
          <p14:tracePt t="53892" x="5233988" y="4635500"/>
          <p14:tracePt t="53899" x="5233988" y="4627563"/>
          <p14:tracePt t="53915" x="5233988" y="4602163"/>
          <p14:tracePt t="53920" x="5241925" y="4586288"/>
          <p14:tracePt t="53926" x="5249863" y="4568825"/>
          <p14:tracePt t="53933" x="5257800" y="4552950"/>
          <p14:tracePt t="53940" x="5267325" y="4552950"/>
          <p14:tracePt t="53949" x="5275263" y="4535488"/>
          <p14:tracePt t="53955" x="5283200" y="4519613"/>
          <p14:tracePt t="53962" x="5299075" y="4511675"/>
          <p14:tracePt t="53968" x="5324475" y="4494213"/>
          <p14:tracePt t="53975" x="5341938" y="4478338"/>
          <p14:tracePt t="53982" x="5365750" y="4460875"/>
          <p14:tracePt t="53989" x="5391150" y="4445000"/>
          <p14:tracePt t="53996" x="5424488" y="4427538"/>
          <p14:tracePt t="54003" x="5457825" y="4411663"/>
          <p14:tracePt t="54010" x="5499100" y="4378325"/>
          <p14:tracePt t="54017" x="5524500" y="4378325"/>
          <p14:tracePt t="54024" x="5556250" y="4370388"/>
          <p14:tracePt t="54032" x="5589588" y="4344988"/>
          <p14:tracePt t="54039" x="5622925" y="4344988"/>
          <p14:tracePt t="54045" x="5656263" y="4337050"/>
          <p14:tracePt t="54052" x="5681663" y="4329113"/>
          <p14:tracePt t="54058" x="5715000" y="4329113"/>
          <p14:tracePt t="54066" x="5730875" y="4321175"/>
          <p14:tracePt t="54073" x="5756275" y="4321175"/>
          <p14:tracePt t="54082" x="5780088" y="4321175"/>
          <p14:tracePt t="54086" x="5805488" y="4329113"/>
          <p14:tracePt t="54093" x="5822950" y="4329113"/>
          <p14:tracePt t="54101" x="5846763" y="4337050"/>
          <p14:tracePt t="54108" x="5872163" y="4352925"/>
          <p14:tracePt t="54116" x="5897563" y="4362450"/>
          <p14:tracePt t="54121" x="5913438" y="4386263"/>
          <p14:tracePt t="54128" x="5938838" y="4403725"/>
          <p14:tracePt t="54136" x="5962650" y="4427538"/>
          <p14:tracePt t="54142" x="5988050" y="4460875"/>
          <p14:tracePt t="54150" x="6029325" y="4486275"/>
          <p14:tracePt t="54155" x="6046788" y="4511675"/>
          <p14:tracePt t="54162" x="6054725" y="4535488"/>
          <p14:tracePt t="54169" x="6080125" y="4560888"/>
          <p14:tracePt t="54177" x="6088063" y="4594225"/>
          <p14:tracePt t="54184" x="6096000" y="4610100"/>
          <p14:tracePt t="54191" x="6111875" y="4635500"/>
          <p14:tracePt t="54197" x="6111875" y="4660900"/>
          <p14:tracePt t="54204" x="6111875" y="4684713"/>
          <p14:tracePt t="54211" x="6111875" y="4710113"/>
          <p14:tracePt t="54218" x="6111875" y="4735513"/>
          <p14:tracePt t="54225" x="6111875" y="4768850"/>
          <p14:tracePt t="54233" x="6111875" y="4792663"/>
          <p14:tracePt t="54239" x="6103938" y="4810125"/>
          <p14:tracePt t="54246" x="6096000" y="4833938"/>
          <p14:tracePt t="54253" x="6080125" y="4859338"/>
          <p14:tracePt t="54259" x="6070600" y="4884738"/>
          <p14:tracePt t="54266" x="6054725" y="4900613"/>
          <p14:tracePt t="54273" x="6046788" y="4918075"/>
          <p14:tracePt t="54283" x="6029325" y="4933950"/>
          <p14:tracePt t="54287" x="6013450" y="4951413"/>
          <p14:tracePt t="54301" x="6013450" y="4959350"/>
          <p14:tracePt t="54308" x="6005513" y="4959350"/>
          <p14:tracePt t="54316" x="6005513" y="4967288"/>
          <p14:tracePt t="54322" x="5995988" y="4967288"/>
          <p14:tracePt t="54329" x="5995988" y="4975225"/>
          <p14:tracePt t="54335" x="5988050" y="4975225"/>
          <p14:tracePt t="55562" x="5962650" y="4975225"/>
          <p14:tracePt t="55570" x="5921375" y="4967288"/>
          <p14:tracePt t="55575" x="5888038" y="4967288"/>
          <p14:tracePt t="55582" x="5864225" y="4967288"/>
          <p14:tracePt t="55589" x="5830888" y="4967288"/>
          <p14:tracePt t="55596" x="5789613" y="4967288"/>
          <p14:tracePt t="55603" x="5748338" y="4967288"/>
          <p14:tracePt t="55610" x="5689600" y="4967288"/>
          <p14:tracePt t="55621" x="5648325" y="4967288"/>
          <p14:tracePt t="55623" x="5607050" y="4967288"/>
          <p14:tracePt t="55631" x="5548313" y="4967288"/>
          <p14:tracePt t="55638" x="5507038" y="4967288"/>
          <p14:tracePt t="55645" x="5473700" y="4967288"/>
          <p14:tracePt t="55654" x="5440363" y="4967288"/>
          <p14:tracePt t="55658" x="5416550" y="4967288"/>
          <p14:tracePt t="55666" x="5391150" y="4975225"/>
          <p14:tracePt t="55672" x="5365750" y="4975225"/>
          <p14:tracePt t="55678" x="5341938" y="4975225"/>
          <p14:tracePt t="55687" x="5324475" y="4975225"/>
          <p14:tracePt t="55692" x="5299075" y="4975225"/>
          <p14:tracePt t="55700" x="5275263" y="4975225"/>
          <p14:tracePt t="55706" x="5257800" y="4983163"/>
          <p14:tracePt t="55714" x="5233988" y="4983163"/>
          <p14:tracePt t="55721" x="5208588" y="4992688"/>
          <p14:tracePt t="55728" x="5175250" y="4992688"/>
          <p14:tracePt t="55737" x="5159375" y="5000625"/>
          <p14:tracePt t="55741" x="5126038" y="5008563"/>
          <p14:tracePt t="55749" x="5100638" y="5016500"/>
          <p14:tracePt t="55755" x="5084763" y="5016500"/>
          <p14:tracePt t="55762" x="5067300" y="5026025"/>
          <p14:tracePt t="55771" x="5051425" y="5033963"/>
          <p14:tracePt t="55776" x="5041900" y="5033963"/>
          <p14:tracePt t="55790" x="5033963" y="5033963"/>
          <p14:tracePt t="55797" x="5026025" y="5033963"/>
          <p14:tracePt t="55818" x="5018088" y="5033963"/>
          <p14:tracePt t="55838" x="5010150" y="5041900"/>
          <p14:tracePt t="55845" x="5000625" y="5041900"/>
          <p14:tracePt t="55854" x="4992688" y="5049838"/>
          <p14:tracePt t="55859" x="4967288" y="5057775"/>
          <p14:tracePt t="55867" x="4943475" y="5075238"/>
          <p14:tracePt t="55872" x="4910138" y="5083175"/>
          <p14:tracePt t="55880" x="4892675" y="5091113"/>
          <p14:tracePt t="55887" x="4868863" y="5091113"/>
          <p14:tracePt t="55893" x="4843463" y="5091113"/>
          <p14:tracePt t="55901" x="4818063" y="5100638"/>
          <p14:tracePt t="55907" x="4810125" y="5108575"/>
          <p14:tracePt t="55915" x="4802188" y="5108575"/>
          <p14:tracePt t="55922" x="4786313" y="5116513"/>
          <p14:tracePt t="55938" x="4776788" y="5116513"/>
          <p14:tracePt t="55941" x="4768850" y="5124450"/>
          <p14:tracePt t="55949" x="4752975" y="5124450"/>
          <p14:tracePt t="55956" x="4735513" y="5132388"/>
          <p14:tracePt t="55962" x="4702175" y="5141913"/>
          <p14:tracePt t="55970" x="4678363" y="5141913"/>
          <p14:tracePt t="55977" x="4627563" y="5149850"/>
          <p14:tracePt t="55984" x="4570413" y="5157788"/>
          <p14:tracePt t="55990" x="4511675" y="5165725"/>
          <p14:tracePt t="55998" x="4445000" y="5175250"/>
          <p14:tracePt t="56004" x="4387850" y="5183188"/>
          <p14:tracePt t="56011" x="4329113" y="5183188"/>
          <p14:tracePt t="56021" x="4287838" y="5191125"/>
          <p14:tracePt t="56025" x="4254500" y="5191125"/>
          <p14:tracePt t="56033" x="4229100" y="5199063"/>
          <p14:tracePt t="56039" x="4221163" y="5199063"/>
          <p14:tracePt t="56045" x="4205288" y="5207000"/>
          <p14:tracePt t="56053" x="4179888" y="5207000"/>
          <p14:tracePt t="56060" x="4171950" y="5207000"/>
          <p14:tracePt t="56067" x="4154488" y="5207000"/>
          <p14:tracePt t="56074" x="4130675" y="5207000"/>
          <p14:tracePt t="56080" x="4105275" y="5207000"/>
          <p14:tracePt t="56088" x="4079875" y="5207000"/>
          <p14:tracePt t="56094" x="4048125" y="5216525"/>
          <p14:tracePt t="56102" x="4014788" y="5216525"/>
          <p14:tracePt t="56109" x="3997325" y="5216525"/>
          <p14:tracePt t="56116" x="3963988" y="5216525"/>
          <p14:tracePt t="56123" x="3940175" y="5216525"/>
          <p14:tracePt t="56131" x="3914775" y="5216525"/>
          <p14:tracePt t="56137" x="3889375" y="5216525"/>
          <p14:tracePt t="56144" x="3865563" y="5216525"/>
          <p14:tracePt t="56151" x="3848100" y="5216525"/>
          <p14:tracePt t="56158" x="3832225" y="5216525"/>
          <p14:tracePt t="56165" x="3806825" y="5216525"/>
          <p14:tracePt t="56172" x="3798888" y="5216525"/>
          <p14:tracePt t="56178" x="3781425" y="5216525"/>
          <p14:tracePt t="56188" x="3765550" y="5207000"/>
          <p14:tracePt t="56192" x="3757613" y="5207000"/>
          <p14:tracePt t="56199" x="3732213" y="5199063"/>
          <p14:tracePt t="56206" x="3716338" y="5199063"/>
          <p14:tracePt t="56213" x="3698875" y="5191125"/>
          <p14:tracePt t="56221" x="3690938" y="5183188"/>
          <p14:tracePt t="56227" x="3673475" y="5183188"/>
          <p14:tracePt t="56234" x="3657600" y="5175250"/>
          <p14:tracePt t="56241" x="3649663" y="5175250"/>
          <p14:tracePt t="56248" x="3632200" y="5165725"/>
          <p14:tracePt t="56262" x="3624263" y="5165725"/>
          <p14:tracePt t="56275" x="3616325" y="5165725"/>
          <p14:tracePt t="56283" x="3608388" y="5157788"/>
          <p14:tracePt t="56297" x="3590925" y="5149850"/>
          <p14:tracePt t="56305" x="3582988" y="5149850"/>
          <p14:tracePt t="56310" x="3582988" y="5141913"/>
          <p14:tracePt t="56317" x="3575050" y="5141913"/>
          <p14:tracePt t="56324" x="3557588" y="5141913"/>
          <p14:tracePt t="56331" x="3549650" y="5124450"/>
          <p14:tracePt t="56338" x="3533775" y="5116513"/>
          <p14:tracePt t="56346" x="3524250" y="5116513"/>
          <p14:tracePt t="56354" x="3516313" y="5108575"/>
          <p14:tracePt t="56358" x="3508375" y="5108575"/>
          <p14:tracePt t="56366" x="3500438" y="5100638"/>
          <p14:tracePt t="56372" x="3492500" y="5100638"/>
          <p14:tracePt t="56379" x="3492500" y="5091113"/>
          <p14:tracePt t="56393" x="3482975" y="5083175"/>
          <p14:tracePt t="56414" x="3475038" y="5083175"/>
          <p14:tracePt t="56421" x="3475038" y="5075238"/>
          <p14:tracePt t="56448" x="3475038" y="5067300"/>
          <p14:tracePt t="56463" x="3467100" y="5067300"/>
          <p14:tracePt t="56471" x="3467100" y="5057775"/>
          <p14:tracePt t="56588" x="3467100" y="5049838"/>
          <p14:tracePt t="56616" x="3459163" y="5049838"/>
          <p14:tracePt t="56622" x="3459163" y="5041900"/>
          <p14:tracePt t="56629" x="3449638" y="5041900"/>
          <p14:tracePt t="56643" x="3449638" y="5033963"/>
          <p14:tracePt t="56651" x="3441700" y="5026025"/>
          <p14:tracePt t="56657" x="3433763" y="5016500"/>
          <p14:tracePt t="56664" x="3433763" y="5008563"/>
          <p14:tracePt t="56671" x="3433763" y="4992688"/>
          <p14:tracePt t="56688" x="3433763" y="4983163"/>
          <p14:tracePt t="56692" x="3425825" y="4975225"/>
          <p14:tracePt t="56705" x="3416300" y="4975225"/>
          <p14:tracePt t="56727" x="3416300" y="4967288"/>
          <p14:tracePt t="56740" x="3416300" y="4959350"/>
          <p14:tracePt t="56748" x="3408363" y="4959350"/>
          <p14:tracePt t="56762" x="3408363" y="4951413"/>
          <p14:tracePt t="56872" x="3408363" y="4941888"/>
          <p14:tracePt t="56949" x="3408363" y="4933950"/>
          <p14:tracePt t="56983" x="3400425" y="4933950"/>
          <p14:tracePt t="57623" x="3408363" y="4933950"/>
          <p14:tracePt t="57628" x="3416300" y="4933950"/>
          <p14:tracePt t="57635" x="3425825" y="4941888"/>
          <p14:tracePt t="57649" x="3441700" y="4951413"/>
          <p14:tracePt t="57656" x="3459163" y="4959350"/>
          <p14:tracePt t="57666" x="3467100" y="4959350"/>
          <p14:tracePt t="57670" x="3482975" y="4967288"/>
          <p14:tracePt t="57677" x="3500438" y="4975225"/>
          <p14:tracePt t="57684" x="3508375" y="4983163"/>
          <p14:tracePt t="57691" x="3533775" y="4992688"/>
          <p14:tracePt t="57700" x="3557588" y="5000625"/>
          <p14:tracePt t="57705" x="3582988" y="5016500"/>
          <p14:tracePt t="57711" x="3598863" y="5016500"/>
          <p14:tracePt t="57718" x="3624263" y="5033963"/>
          <p14:tracePt t="57726" x="3649663" y="5049838"/>
          <p14:tracePt t="57733" x="3673475" y="5057775"/>
          <p14:tracePt t="57740" x="3698875" y="5083175"/>
          <p14:tracePt t="57749" x="3732213" y="5100638"/>
          <p14:tracePt t="57753" x="3765550" y="5124450"/>
          <p14:tracePt t="57760" x="3814763" y="5157788"/>
          <p14:tracePt t="57767" x="3848100" y="5183188"/>
          <p14:tracePt t="57774" x="3889375" y="5207000"/>
          <p14:tracePt t="57782" x="3922713" y="5232400"/>
          <p14:tracePt t="57788" x="3948113" y="5249863"/>
          <p14:tracePt t="57794" x="3973513" y="5273675"/>
          <p14:tracePt t="57801" x="3981450" y="5281613"/>
          <p14:tracePt t="57809" x="4005263" y="5291138"/>
          <p14:tracePt t="57815" x="4022725" y="5307013"/>
          <p14:tracePt t="57832" x="4038600" y="5307013"/>
          <p14:tracePt t="57836" x="4056063" y="5314950"/>
          <p14:tracePt t="57843" x="4056063" y="5324475"/>
          <p14:tracePt t="57850" x="4071938" y="5332413"/>
          <p14:tracePt t="57858" x="4089400" y="5340350"/>
          <p14:tracePt t="57866" x="4097338" y="5340350"/>
          <p14:tracePt t="57871" x="4105275" y="5340350"/>
          <p14:tracePt t="57878" x="4113213" y="5348288"/>
          <p14:tracePt t="57885" x="4122738" y="5365750"/>
          <p14:tracePt t="57891" x="4138613" y="5373688"/>
          <p14:tracePt t="57899" x="4164013" y="5381625"/>
          <p14:tracePt t="57906" x="4187825" y="5389563"/>
          <p14:tracePt t="57913" x="4205288" y="5407025"/>
          <p14:tracePt t="57920" x="4238625" y="5422900"/>
          <p14:tracePt t="57927" x="4279900" y="5440363"/>
          <p14:tracePt t="57933" x="4313238" y="5456238"/>
          <p14:tracePt t="57941" x="4346575" y="5489575"/>
          <p14:tracePt t="57949" x="4379913" y="5507038"/>
          <p14:tracePt t="57955" x="4403725" y="5522913"/>
          <p14:tracePt t="57961" x="4429125" y="5530850"/>
          <p14:tracePt t="57970" x="4454525" y="5538788"/>
          <p14:tracePt t="57976" x="4462463" y="5556250"/>
          <p14:tracePt t="57983" x="4470400" y="5564188"/>
          <p14:tracePt t="57989" x="4478338" y="5564188"/>
          <p14:tracePt t="58016" x="4486275" y="5564188"/>
          <p14:tracePt t="58032" x="4495800" y="5564188"/>
          <p14:tracePt t="58044" x="4503738" y="5564188"/>
          <p14:tracePt t="58348" x="4503738" y="5556250"/>
          <p14:tracePt t="58370" x="4503738" y="5548313"/>
          <p14:tracePt t="58383" x="4503738" y="5538788"/>
          <p14:tracePt t="58419" x="4503738" y="5530850"/>
          <p14:tracePt t="59589" x="4437063" y="5548313"/>
          <p14:tracePt t="59597" x="4346575" y="5581650"/>
          <p14:tracePt t="59602" x="4262438" y="5597525"/>
          <p14:tracePt t="59609" x="4164013" y="5622925"/>
          <p14:tracePt t="59616" x="4089400" y="5630863"/>
          <p14:tracePt t="59623" x="4038600" y="5630863"/>
          <p14:tracePt t="59630" x="3981450" y="5630863"/>
          <p14:tracePt t="59638" x="3940175" y="5630863"/>
          <p14:tracePt t="59646" x="3889375" y="5630863"/>
          <p14:tracePt t="59651" x="3832225" y="5630863"/>
          <p14:tracePt t="59658" x="3790950" y="5622925"/>
          <p14:tracePt t="59664" x="3732213" y="5613400"/>
          <p14:tracePt t="59672" x="3683000" y="5597525"/>
          <p14:tracePt t="59680" x="3641725" y="5572125"/>
          <p14:tracePt t="59686" x="3590925" y="5556250"/>
          <p14:tracePt t="59693" x="3541713" y="5538788"/>
          <p14:tracePt t="59699" x="3500438" y="5507038"/>
          <p14:tracePt t="59706" x="3449638" y="5481638"/>
          <p14:tracePt t="59714" x="3400425" y="5448300"/>
          <p14:tracePt t="59720" x="3351213" y="5414963"/>
          <p14:tracePt t="59729" x="3300413" y="5381625"/>
          <p14:tracePt t="59734" x="3267075" y="5357813"/>
          <p14:tracePt t="59743" x="3225800" y="5332413"/>
          <p14:tracePt t="59748" x="3209925" y="5314950"/>
          <p14:tracePt t="59755" x="3160713" y="5281613"/>
          <p14:tracePt t="59763" x="3135313" y="5265738"/>
          <p14:tracePt t="59768" x="3109913" y="5249863"/>
          <p14:tracePt t="59776" x="3101975" y="5232400"/>
          <p14:tracePt t="59782" x="3086100" y="5224463"/>
          <p14:tracePt t="59790" x="3060700" y="5207000"/>
          <p14:tracePt t="59796" x="3043238" y="5199063"/>
          <p14:tracePt t="59803" x="3035300" y="5191125"/>
          <p14:tracePt t="59813" x="3009900" y="5191125"/>
          <p14:tracePt t="59817" x="2994025" y="5183188"/>
          <p14:tracePt t="59824" x="2986088" y="5175250"/>
          <p14:tracePt t="59831" x="2978150" y="5165725"/>
          <p14:tracePt t="59837" x="2968625" y="5157788"/>
          <p14:tracePt t="59846" x="2960688" y="5157788"/>
          <p14:tracePt t="59859" x="2952750" y="5149850"/>
          <p14:tracePt t="59865" x="2944813" y="5149850"/>
          <p14:tracePt t="59880" x="2944813" y="5141913"/>
          <p14:tracePt t="59887" x="2935288" y="5141913"/>
          <p14:tracePt t="59900" x="2927350" y="5141913"/>
          <p14:tracePt t="59914" x="2927350" y="5132388"/>
          <p14:tracePt t="59922" x="2919413" y="5124450"/>
          <p14:tracePt t="59930" x="2911475" y="5116513"/>
          <p14:tracePt t="59934" x="2903538" y="5116513"/>
          <p14:tracePt t="59948" x="2903538" y="5108575"/>
          <p14:tracePt t="59963" x="2903538" y="5100638"/>
          <p14:tracePt t="59969" x="2894013" y="5100638"/>
          <p14:tracePt t="59983" x="2886075" y="5100638"/>
          <p14:tracePt t="60025" x="2894013" y="5091113"/>
          <p14:tracePt t="60031" x="2911475" y="5083175"/>
          <p14:tracePt t="60039" x="2944813" y="5083175"/>
          <p14:tracePt t="60047" x="3001963" y="5083175"/>
          <p14:tracePt t="60052" x="3086100" y="5083175"/>
          <p14:tracePt t="60060" x="3176588" y="5108575"/>
          <p14:tracePt t="60066" x="3259138" y="5141913"/>
          <p14:tracePt t="60073" x="3333750" y="5157788"/>
          <p14:tracePt t="60080" x="3392488" y="5183188"/>
          <p14:tracePt t="60088" x="3441700" y="5199063"/>
          <p14:tracePt t="60097" x="3492500" y="5224463"/>
          <p14:tracePt t="60101" x="3516313" y="5240338"/>
          <p14:tracePt t="60108" x="3549650" y="5257800"/>
          <p14:tracePt t="60115" x="3582988" y="5273675"/>
          <p14:tracePt t="60121" x="3608388" y="5291138"/>
          <p14:tracePt t="60130" x="3641725" y="5307013"/>
          <p14:tracePt t="60136" x="3673475" y="5324475"/>
          <p14:tracePt t="60142" x="3732213" y="5357813"/>
          <p14:tracePt t="60149" x="3781425" y="5381625"/>
          <p14:tracePt t="60156" x="3832225" y="5407025"/>
          <p14:tracePt t="60163" x="3873500" y="5422900"/>
          <p14:tracePt t="60170" x="3948113" y="5440363"/>
          <p14:tracePt t="60180" x="4005263" y="5464175"/>
          <p14:tracePt t="60184" x="4097338" y="5481638"/>
          <p14:tracePt t="60192" x="4164013" y="5507038"/>
          <p14:tracePt t="60197" x="4254500" y="5530850"/>
          <p14:tracePt t="60205" x="4321175" y="5538788"/>
          <p14:tracePt t="60213" x="4379913" y="5556250"/>
          <p14:tracePt t="60218" x="4411663" y="5564188"/>
          <p14:tracePt t="60226" x="4462463" y="5572125"/>
          <p14:tracePt t="60232" x="4478338" y="5581650"/>
          <p14:tracePt t="60239" x="4495800" y="5581650"/>
          <p14:tracePt t="60247" x="4511675" y="5581650"/>
          <p14:tracePt t="60274" x="4519613" y="5581650"/>
          <p14:tracePt t="60296" x="4529138" y="5581650"/>
          <p14:tracePt t="60596" x="4529138" y="5589588"/>
          <p14:tracePt t="60606" x="4529138" y="5597525"/>
          <p14:tracePt t="60621" x="4529138" y="5605463"/>
          <p14:tracePt t="60627" x="4537075" y="5613400"/>
          <p14:tracePt t="60641" x="4537075" y="5630863"/>
          <p14:tracePt t="60648" x="4537075" y="5656263"/>
          <p14:tracePt t="60655" x="4537075" y="5664200"/>
          <p14:tracePt t="60661" x="4545013" y="5697538"/>
          <p14:tracePt t="60669" x="4552950" y="5730875"/>
          <p14:tracePt t="60675" x="4552950" y="5754688"/>
          <p14:tracePt t="60682" x="4552950" y="5772150"/>
          <p14:tracePt t="60689" x="4560888" y="5805488"/>
          <p14:tracePt t="60696" x="4560888" y="5829300"/>
          <p14:tracePt t="60705" x="4560888" y="5854700"/>
          <p14:tracePt t="60710" x="4560888" y="5870575"/>
          <p14:tracePt t="60718" x="4560888" y="5895975"/>
          <p14:tracePt t="60723" x="4560888" y="5921375"/>
          <p14:tracePt t="60731" x="4560888" y="5937250"/>
          <p14:tracePt t="60739" x="4560888" y="5954713"/>
          <p14:tracePt t="60746" x="4560888" y="5988050"/>
          <p14:tracePt t="60752" x="4560888" y="5995988"/>
          <p14:tracePt t="60758" x="4560888" y="6019800"/>
          <p14:tracePt t="60766" x="4560888" y="6029325"/>
          <p14:tracePt t="60772" x="4560888" y="6053138"/>
          <p14:tracePt t="60780" x="4560888" y="6070600"/>
          <p14:tracePt t="60789" x="4560888" y="6078538"/>
          <p14:tracePt t="60793" x="4560888" y="6094413"/>
          <p14:tracePt t="60801" x="4560888" y="6111875"/>
          <p14:tracePt t="60814" x="4560888" y="6127750"/>
          <p14:tracePt t="60823" x="4560888" y="6137275"/>
          <p14:tracePt t="60828" x="4552950" y="6145213"/>
          <p14:tracePt t="60835" x="4552950" y="6161088"/>
          <p14:tracePt t="60842" x="4545013" y="6169025"/>
          <p14:tracePt t="60849" x="4545013" y="6186488"/>
          <p14:tracePt t="60856" x="4545013" y="6194425"/>
          <p14:tracePt t="60862" x="4537075" y="6202363"/>
          <p14:tracePt t="60872" x="4529138" y="6219825"/>
          <p14:tracePt t="60876" x="4529138" y="6227763"/>
          <p14:tracePt t="60883" x="4529138" y="6235700"/>
          <p14:tracePt t="60890" x="4519613" y="6253163"/>
          <p14:tracePt t="60897" x="4511675" y="6269038"/>
          <p14:tracePt t="60906" x="4503738" y="6276975"/>
          <p14:tracePt t="60911" x="4495800" y="6294438"/>
          <p14:tracePt t="60918" x="4495800" y="6302375"/>
          <p14:tracePt t="60925" x="4495800" y="6310313"/>
          <p14:tracePt t="60931" x="4486275" y="6327775"/>
          <p14:tracePt t="60939" x="4478338" y="6335713"/>
          <p14:tracePt t="60946" x="4470400" y="6343650"/>
          <p14:tracePt t="60953" x="4462463" y="6361113"/>
          <p14:tracePt t="60959" x="4462463" y="6369050"/>
          <p14:tracePt t="60967" x="4462463" y="6376988"/>
          <p14:tracePt t="60973" x="4454525" y="6392863"/>
          <p14:tracePt t="60979" x="4437063" y="6402388"/>
          <p14:tracePt t="60988" x="4429125" y="6410325"/>
          <p14:tracePt t="60993" x="4421188" y="6426200"/>
          <p14:tracePt t="61001" x="4411663" y="6443663"/>
          <p14:tracePt t="61007" x="4403725" y="6451600"/>
          <p14:tracePt t="61015" x="4395788" y="6451600"/>
          <p14:tracePt t="61022" x="4379913" y="6467475"/>
          <p14:tracePt t="61029" x="4379913" y="6477000"/>
          <p14:tracePt t="61036" x="4370388" y="6477000"/>
          <p14:tracePt t="61042" x="4362450" y="6484938"/>
          <p14:tracePt t="61050" x="4362450" y="6492875"/>
          <p14:tracePt t="61063" x="4354513" y="6500813"/>
          <p14:tracePt t="61073" x="4346575" y="6500813"/>
          <p14:tracePt t="61077" x="4337050" y="6510338"/>
          <p14:tracePt t="61091" x="4329113" y="6518275"/>
          <p14:tracePt t="61106" x="4321175" y="6518275"/>
          <p14:tracePt t="61112" x="4321175" y="6526213"/>
          <p14:tracePt t="61118" x="4313238" y="6526213"/>
          <p14:tracePt t="61125" x="4305300" y="6526213"/>
          <p14:tracePt t="61132" x="4305300" y="6534150"/>
          <p14:tracePt t="61140" x="4295775" y="6534150"/>
          <p14:tracePt t="61147" x="4295775" y="6542088"/>
          <p14:tracePt t="61153" x="4287838" y="6542088"/>
          <p14:tracePt t="61167" x="4279900" y="6542088"/>
          <p14:tracePt t="61183" x="4279900" y="6551613"/>
          <p14:tracePt t="61202" x="4271963" y="6551613"/>
          <p14:tracePt t="61216" x="4262438" y="6551613"/>
          <p14:tracePt t="61251" x="4254500" y="6551613"/>
          <p14:tracePt t="61257" x="4246563" y="6551613"/>
          <p14:tracePt t="61264" x="4238625" y="6551613"/>
          <p14:tracePt t="61278" x="4221163" y="6551613"/>
          <p14:tracePt t="61285" x="4213225" y="6551613"/>
          <p14:tracePt t="61299" x="4197350" y="6551613"/>
          <p14:tracePt t="61313" x="4187825" y="6551613"/>
          <p14:tracePt t="61322" x="4179888" y="6551613"/>
          <p14:tracePt t="61326" x="4171950" y="6551613"/>
          <p14:tracePt t="61333" x="4164013" y="6551613"/>
          <p14:tracePt t="61340" x="4154488" y="6551613"/>
          <p14:tracePt t="61348" x="4146550" y="6551613"/>
          <p14:tracePt t="61357" x="4138613" y="6559550"/>
          <p14:tracePt t="61361" x="4130675" y="6559550"/>
          <p14:tracePt t="61368" x="4122738" y="6559550"/>
          <p14:tracePt t="61374" x="4113213" y="6567488"/>
          <p14:tracePt t="61382" x="4097338" y="6567488"/>
          <p14:tracePt t="61395" x="4079875" y="6567488"/>
          <p14:tracePt t="61402" x="4071938" y="6575425"/>
          <p14:tracePt t="61417" x="4064000" y="6575425"/>
          <p14:tracePt t="61423" x="4048125" y="6584950"/>
          <p14:tracePt t="61439" x="4038600" y="6584950"/>
          <p14:tracePt t="61443" x="4030663" y="6584950"/>
          <p14:tracePt t="61465" x="4022725" y="6584950"/>
          <p14:tracePt t="61479" x="4014788" y="6584950"/>
          <p14:tracePt t="61534" x="4022725" y="6584950"/>
          <p14:tracePt t="61541" x="4030663" y="6584950"/>
          <p14:tracePt t="61548" x="4048125" y="6584950"/>
          <p14:tracePt t="61556" x="4064000" y="6592888"/>
          <p14:tracePt t="61562" x="4089400" y="6600825"/>
          <p14:tracePt t="61569" x="4113213" y="6608763"/>
          <p14:tracePt t="61575" x="4122738" y="6608763"/>
          <p14:tracePt t="61582" x="4146550" y="6618288"/>
          <p14:tracePt t="61589" x="4164013" y="6618288"/>
          <p14:tracePt t="61596" x="4187825" y="6626225"/>
          <p14:tracePt t="61606" x="4197350" y="6634163"/>
          <p14:tracePt t="61610" x="4213225" y="6634163"/>
          <p14:tracePt t="61617" x="4221163" y="6634163"/>
          <p14:tracePt t="61624" x="4229100" y="6642100"/>
          <p14:tracePt t="61632" x="4238625" y="6642100"/>
          <p14:tracePt t="61638" x="4246563" y="6642100"/>
          <p14:tracePt t="61645" x="4254500" y="6642100"/>
          <p14:tracePt t="61651" x="4262438" y="6642100"/>
          <p14:tracePt t="61658" x="4271963" y="6642100"/>
          <p14:tracePt t="61673" x="4279900" y="6642100"/>
          <p14:tracePt t="61679" x="4287838" y="6642100"/>
          <p14:tracePt t="61701" x="4295775" y="6642100"/>
          <p14:tracePt t="61707" x="4305300" y="6642100"/>
          <p14:tracePt t="61724" x="4313238" y="6642100"/>
          <p14:tracePt t="61755" x="4321175" y="6642100"/>
          <p14:tracePt t="61770" x="4329113" y="6642100"/>
          <p14:tracePt t="64001" x="4329113" y="6592888"/>
          <p14:tracePt t="64007" x="4329113" y="6534150"/>
          <p14:tracePt t="64014" x="4329113" y="6467475"/>
          <p14:tracePt t="64021" x="4346575" y="6392863"/>
          <p14:tracePt t="64027" x="4354513" y="6327775"/>
          <p14:tracePt t="64034" x="4370388" y="6261100"/>
          <p14:tracePt t="64042" x="4395788" y="6178550"/>
          <p14:tracePt t="64048" x="4421188" y="6119813"/>
          <p14:tracePt t="64056" x="4454525" y="6045200"/>
          <p14:tracePt t="64065" x="4486275" y="5978525"/>
          <p14:tracePt t="64069" x="4519613" y="5903913"/>
          <p14:tracePt t="64077" x="4560888" y="5846763"/>
          <p14:tracePt t="64083" x="4594225" y="5788025"/>
          <p14:tracePt t="64090" x="4635500" y="5721350"/>
          <p14:tracePt t="64097" x="4678363" y="5656263"/>
          <p14:tracePt t="64104" x="4727575" y="5597525"/>
          <p14:tracePt t="64112" x="4776788" y="5548313"/>
          <p14:tracePt t="64119" x="4818063" y="5497513"/>
          <p14:tracePt t="64125" x="4860925" y="5448300"/>
          <p14:tracePt t="64131" x="4884738" y="5407025"/>
          <p14:tracePt t="64139" x="4910138" y="5373688"/>
          <p14:tracePt t="64148" x="4935538" y="5340350"/>
          <p14:tracePt t="64152" x="4959350" y="5314950"/>
          <p14:tracePt t="64159" x="4976813" y="5291138"/>
          <p14:tracePt t="64166" x="4992688" y="5273675"/>
          <p14:tracePt t="64173" x="5010150" y="5249863"/>
          <p14:tracePt t="64180" x="5026025" y="5232400"/>
          <p14:tracePt t="64188" x="5051425" y="5207000"/>
          <p14:tracePt t="64194" x="5059363" y="5191125"/>
          <p14:tracePt t="64201" x="5075238" y="5165725"/>
          <p14:tracePt t="64208" x="5092700" y="5141913"/>
          <p14:tracePt t="64215" x="5108575" y="5116513"/>
          <p14:tracePt t="64221" x="5126038" y="5100638"/>
          <p14:tracePt t="64231" x="5141913" y="5075238"/>
          <p14:tracePt t="64236" x="5159375" y="5049838"/>
          <p14:tracePt t="64243" x="5167313" y="5033963"/>
          <p14:tracePt t="64251" x="5192713" y="5016500"/>
          <p14:tracePt t="64257" x="5208588" y="5008563"/>
          <p14:tracePt t="64265" x="5224463" y="4992688"/>
          <p14:tracePt t="64270" x="5241925" y="4975225"/>
          <p14:tracePt t="64278" x="5249863" y="4967288"/>
          <p14:tracePt t="64284" x="5257800" y="4967288"/>
          <p14:tracePt t="64291" x="5275263" y="4959350"/>
          <p14:tracePt t="64298" x="5275263" y="4951413"/>
          <p14:tracePt t="64305" x="5283200" y="4941888"/>
          <p14:tracePt t="64312" x="5291138" y="4941888"/>
          <p14:tracePt t="64319" x="5299075" y="4941888"/>
          <p14:tracePt t="64326" x="5308600" y="4933950"/>
          <p14:tracePt t="64333" x="5316538" y="4933950"/>
          <p14:tracePt t="64339" x="5332413" y="4926013"/>
          <p14:tracePt t="64348" x="5341938" y="4918075"/>
          <p14:tracePt t="64353" x="5357813" y="4908550"/>
          <p14:tracePt t="64360" x="5373688" y="4908550"/>
          <p14:tracePt t="64367" x="5399088" y="4900613"/>
          <p14:tracePt t="64374" x="5424488" y="4892675"/>
          <p14:tracePt t="64381" x="5440363" y="4876800"/>
          <p14:tracePt t="64388" x="5465763" y="4867275"/>
          <p14:tracePt t="64394" x="5491163" y="4851400"/>
          <p14:tracePt t="64401" x="5514975" y="4843463"/>
          <p14:tracePt t="64409" x="5532438" y="4826000"/>
          <p14:tracePt t="64415" x="5556250" y="4818063"/>
          <p14:tracePt t="64422" x="5581650" y="4810125"/>
          <p14:tracePt t="64431" x="5599113" y="4792663"/>
          <p14:tracePt t="64437" x="5614988" y="4784725"/>
          <p14:tracePt t="64443" x="5630863" y="4768850"/>
          <p14:tracePt t="64450" x="5648325" y="4759325"/>
          <p14:tracePt t="64458" x="5673725" y="4743450"/>
          <p14:tracePt t="64465" x="5681663" y="4735513"/>
          <p14:tracePt t="64471" x="5689600" y="4735513"/>
          <p14:tracePt t="64479" x="5705475" y="4727575"/>
          <p14:tracePt t="64484" x="5715000" y="4718050"/>
          <p14:tracePt t="64492" x="5722938" y="4710113"/>
          <p14:tracePt t="64499" x="5730875" y="4710113"/>
          <p14:tracePt t="64506" x="5738813" y="4710113"/>
          <p14:tracePt t="64514" x="5738813" y="4702175"/>
          <p14:tracePt t="64520" x="5748338" y="4702175"/>
          <p14:tracePt t="64527" x="5756275" y="4694238"/>
          <p14:tracePt t="64554" x="5764213" y="4694238"/>
          <p14:tracePt t="64568" x="5772150" y="4694238"/>
          <p14:tracePt t="64582" x="5780088" y="4694238"/>
          <p14:tracePt t="64602" x="5780088" y="4702175"/>
          <p14:tracePt t="64613" x="5789613" y="4710113"/>
          <p14:tracePt t="64616" x="5789613" y="4735513"/>
          <p14:tracePt t="64623" x="5805488" y="4759325"/>
          <p14:tracePt t="64632" x="5813425" y="4792663"/>
          <p14:tracePt t="64637" x="5822950" y="4818063"/>
          <p14:tracePt t="64645" x="5830888" y="4851400"/>
          <p14:tracePt t="64651" x="5830888" y="4884738"/>
          <p14:tracePt t="64658" x="5838825" y="4918075"/>
          <p14:tracePt t="64665" x="5838825" y="4951413"/>
          <p14:tracePt t="64671" x="5838825" y="4992688"/>
          <p14:tracePt t="64681" x="5846763" y="5033963"/>
          <p14:tracePt t="64685" x="5846763" y="5075238"/>
          <p14:tracePt t="64692" x="5854700" y="5124450"/>
          <p14:tracePt t="64699" x="5854700" y="5175250"/>
          <p14:tracePt t="64706" x="5864225" y="5232400"/>
          <p14:tracePt t="64714" x="5872163" y="5281613"/>
          <p14:tracePt t="64721" x="5880100" y="5324475"/>
          <p14:tracePt t="64728" x="5880100" y="5357813"/>
          <p14:tracePt t="64734" x="5888038" y="5389563"/>
          <p14:tracePt t="64741" x="5897563" y="5422900"/>
          <p14:tracePt t="64748" x="5897563" y="5448300"/>
          <p14:tracePt t="64756" x="5905500" y="5473700"/>
          <p14:tracePt t="64764" x="5905500" y="5507038"/>
          <p14:tracePt t="64769" x="5913438" y="5530850"/>
          <p14:tracePt t="64776" x="5921375" y="5548313"/>
          <p14:tracePt t="64783" x="5921375" y="5572125"/>
          <p14:tracePt t="64790" x="5921375" y="5589588"/>
          <p14:tracePt t="64798" x="5921375" y="5597525"/>
          <p14:tracePt t="64804" x="5921375" y="5613400"/>
          <p14:tracePt t="64811" x="5921375" y="5622925"/>
          <p14:tracePt t="64839" x="5921375" y="5630863"/>
          <p14:tracePt t="64859" x="5930900" y="5630863"/>
          <p14:tracePt t="65316" x="5938838" y="5630863"/>
          <p14:tracePt t="65322" x="5946775" y="5630863"/>
          <p14:tracePt t="65329" x="5954713" y="5630863"/>
          <p14:tracePt t="65343" x="5962650" y="5630863"/>
          <p14:tracePt t="65358" x="5972175" y="5630863"/>
          <p14:tracePt t="65378" x="5980113" y="5630863"/>
          <p14:tracePt t="65399" x="5988050" y="5630863"/>
          <p14:tracePt t="65412" x="5995988" y="5630863"/>
          <p14:tracePt t="65419" x="5995988" y="5638800"/>
          <p14:tracePt t="65426" x="6013450" y="5656263"/>
          <p14:tracePt t="65433" x="6037263" y="5672138"/>
          <p14:tracePt t="65441" x="6062663" y="5713413"/>
          <p14:tracePt t="65447" x="6111875" y="5738813"/>
          <p14:tracePt t="65455" x="6154738" y="5780088"/>
          <p14:tracePt t="65461" x="6196013" y="5805488"/>
          <p14:tracePt t="65469" x="6229350" y="5846763"/>
          <p14:tracePt t="65475" x="6261100" y="5870575"/>
          <p14:tracePt t="65482" x="6278563" y="5888038"/>
          <p14:tracePt t="65492" x="6294438" y="5903913"/>
          <p14:tracePt t="65495" x="6303963" y="5911850"/>
          <p14:tracePt t="65502" x="6319838" y="5929313"/>
          <p14:tracePt t="65510" x="6327775" y="5954713"/>
          <p14:tracePt t="65517" x="6337300" y="5978525"/>
          <p14:tracePt t="65527" x="6353175" y="5988050"/>
          <p14:tracePt t="65530" x="6353175" y="6011863"/>
          <p14:tracePt t="65538" x="6361113" y="6037263"/>
          <p14:tracePt t="65544" x="6369050" y="6045200"/>
          <p14:tracePt t="65551" x="6369050" y="6070600"/>
          <p14:tracePt t="65558" x="6378575" y="6094413"/>
          <p14:tracePt t="65566" x="6378575" y="6111875"/>
          <p14:tracePt t="65573" x="6386513" y="6119813"/>
          <p14:tracePt t="65579" x="6386513" y="6145213"/>
          <p14:tracePt t="65586" x="6386513" y="6161088"/>
          <p14:tracePt t="65593" x="6386513" y="6169025"/>
          <p14:tracePt t="65600" x="6386513" y="6194425"/>
          <p14:tracePt t="65609" x="6386513" y="6211888"/>
          <p14:tracePt t="65613" x="6386513" y="6219825"/>
          <p14:tracePt t="65620" x="6378575" y="6235700"/>
          <p14:tracePt t="65627" x="6378575" y="6253163"/>
          <p14:tracePt t="65634" x="6369050" y="6261100"/>
          <p14:tracePt t="65641" x="6361113" y="6276975"/>
          <p14:tracePt t="65649" x="6345238" y="6294438"/>
          <p14:tracePt t="65656" x="6327775" y="6310313"/>
          <p14:tracePt t="65670" x="6311900" y="6327775"/>
          <p14:tracePt t="65676" x="6303963" y="6335713"/>
          <p14:tracePt t="65683" x="6286500" y="6343650"/>
          <p14:tracePt t="65693" x="6270625" y="6361113"/>
          <p14:tracePt t="65697" x="6237288" y="6369050"/>
          <p14:tracePt t="65704" x="6219825" y="6376988"/>
          <p14:tracePt t="65712" x="6186488" y="6376988"/>
          <p14:tracePt t="65718" x="6154738" y="6376988"/>
          <p14:tracePt t="65725" x="6111875" y="6376988"/>
          <p14:tracePt t="65732" x="6080125" y="6376988"/>
          <p14:tracePt t="65739" x="6046788" y="6369050"/>
          <p14:tracePt t="65745" x="6013450" y="6361113"/>
          <p14:tracePt t="65752" x="5988050" y="6351588"/>
          <p14:tracePt t="65759" x="5962650" y="6351588"/>
          <p14:tracePt t="65767" x="5938838" y="6343650"/>
          <p14:tracePt t="65775" x="5930900" y="6343650"/>
          <p14:tracePt t="65779" x="5897563" y="6343650"/>
          <p14:tracePt t="65786" x="5880100" y="6335713"/>
          <p14:tracePt t="65793" x="5854700" y="6335713"/>
          <p14:tracePt t="65800" x="5846763" y="6327775"/>
          <p14:tracePt t="65809" x="5822950" y="6327775"/>
          <p14:tracePt t="65815" x="5805488" y="6327775"/>
          <p14:tracePt t="65821" x="5797550" y="6327775"/>
          <p14:tracePt t="65828" x="5772150" y="6327775"/>
          <p14:tracePt t="65836" x="5764213" y="6327775"/>
          <p14:tracePt t="65842" x="5738813" y="6327775"/>
          <p14:tracePt t="65850" x="5722938" y="6318250"/>
          <p14:tracePt t="65858" x="5715000" y="6318250"/>
          <p14:tracePt t="65863" x="5705475" y="6318250"/>
          <p14:tracePt t="65870" x="5689600" y="6318250"/>
          <p14:tracePt t="65884" x="5681663" y="6318250"/>
          <p14:tracePt t="65892" x="5673725" y="6318250"/>
          <p14:tracePt t="65898" x="5664200" y="6318250"/>
          <p14:tracePt t="65905" x="5656263" y="6310313"/>
          <p14:tracePt t="65911" x="5648325" y="6310313"/>
          <p14:tracePt t="65919" x="5640388" y="6310313"/>
          <p14:tracePt t="65925" x="5622925" y="6302375"/>
          <p14:tracePt t="65932" x="5614988" y="6302375"/>
          <p14:tracePt t="65942" x="5599113" y="6294438"/>
          <p14:tracePt t="65946" x="5573713" y="6276975"/>
          <p14:tracePt t="65952" x="5548313" y="6261100"/>
          <p14:tracePt t="65960" x="5514975" y="6235700"/>
          <p14:tracePt t="65967" x="5491163" y="6219825"/>
          <p14:tracePt t="65976" x="5473700" y="6194425"/>
          <p14:tracePt t="65980" x="5457825" y="6178550"/>
          <p14:tracePt t="65987" x="5440363" y="6169025"/>
          <p14:tracePt t="65994" x="5424488" y="6153150"/>
          <p14:tracePt t="66002" x="5407025" y="6137275"/>
          <p14:tracePt t="66009" x="5399088" y="6119813"/>
          <p14:tracePt t="66016" x="5391150" y="6094413"/>
          <p14:tracePt t="66023" x="5373688" y="6078538"/>
          <p14:tracePt t="66029" x="5365750" y="6053138"/>
          <p14:tracePt t="66037" x="5349875" y="6019800"/>
          <p14:tracePt t="66042" x="5341938" y="5995988"/>
          <p14:tracePt t="66050" x="5332413" y="5962650"/>
          <p14:tracePt t="66060" x="5324475" y="5937250"/>
          <p14:tracePt t="66064" x="5316538" y="5911850"/>
          <p14:tracePt t="66071" x="5316538" y="5880100"/>
          <p14:tracePt t="66077" x="5316538" y="5854700"/>
          <p14:tracePt t="66085" x="5316538" y="5829300"/>
          <p14:tracePt t="66093" x="5316538" y="5805488"/>
          <p14:tracePt t="66099" x="5324475" y="5780088"/>
          <p14:tracePt t="66106" x="5341938" y="5746750"/>
          <p14:tracePt t="66112" x="5357813" y="5713413"/>
          <p14:tracePt t="66120" x="5383213" y="5688013"/>
          <p14:tracePt t="66126" x="5407025" y="5656263"/>
          <p14:tracePt t="66133" x="5432425" y="5630863"/>
          <p14:tracePt t="66143" x="5473700" y="5605463"/>
          <p14:tracePt t="66146" x="5491163" y="5581650"/>
          <p14:tracePt t="66154" x="5532438" y="5548313"/>
          <p14:tracePt t="66161" x="5565775" y="5530850"/>
          <p14:tracePt t="66168" x="5599113" y="5514975"/>
          <p14:tracePt t="66175" x="5622925" y="5507038"/>
          <p14:tracePt t="66182" x="5656263" y="5497513"/>
          <p14:tracePt t="66189" x="5681663" y="5497513"/>
          <p14:tracePt t="66195" x="5705475" y="5489575"/>
          <p14:tracePt t="66202" x="5730875" y="5489575"/>
          <p14:tracePt t="66209" x="5756275" y="5489575"/>
          <p14:tracePt t="66216" x="5772150" y="5489575"/>
          <p14:tracePt t="66223" x="5797550" y="5489575"/>
          <p14:tracePt t="66230" x="5805488" y="5489575"/>
          <p14:tracePt t="66237" x="5830888" y="5489575"/>
          <p14:tracePt t="66244" x="5846763" y="5489575"/>
          <p14:tracePt t="66251" x="5872163" y="5489575"/>
          <p14:tracePt t="66259" x="5880100" y="5489575"/>
          <p14:tracePt t="66266" x="5897563" y="5497513"/>
          <p14:tracePt t="66272" x="5921375" y="5497513"/>
          <p14:tracePt t="66278" x="5930900" y="5514975"/>
          <p14:tracePt t="66286" x="5946775" y="5522913"/>
          <p14:tracePt t="66293" x="5972175" y="5530850"/>
          <p14:tracePt t="66300" x="5980113" y="5538788"/>
          <p14:tracePt t="66308" x="5995988" y="5548313"/>
          <p14:tracePt t="66312" x="6013450" y="5556250"/>
          <p14:tracePt t="66320" x="6029325" y="5572125"/>
          <p14:tracePt t="66327" x="6037263" y="5581650"/>
          <p14:tracePt t="66334" x="6046788" y="5597525"/>
          <p14:tracePt t="66342" x="6062663" y="5605463"/>
          <p14:tracePt t="66348" x="6080125" y="5613400"/>
          <p14:tracePt t="66354" x="6088063" y="5622925"/>
          <p14:tracePt t="66361" x="6088063" y="5638800"/>
          <p14:tracePt t="66368" x="6096000" y="5638800"/>
          <p14:tracePt t="66375" x="6096000" y="5646738"/>
          <p14:tracePt t="66382" x="6103938" y="5656263"/>
          <p14:tracePt t="66391" x="6103938" y="5664200"/>
          <p14:tracePt t="66395" x="6111875" y="5680075"/>
          <p14:tracePt t="66402" x="6121400" y="5688013"/>
          <p14:tracePt t="66410" x="6129338" y="5697538"/>
          <p14:tracePt t="66416" x="6129338" y="5713413"/>
          <p14:tracePt t="66425" x="6137275" y="5730875"/>
          <p14:tracePt t="66430" x="6137275" y="5738813"/>
          <p14:tracePt t="66438" x="6137275" y="5762625"/>
          <p14:tracePt t="66444" x="6137275" y="5772150"/>
          <p14:tracePt t="66452" x="6137275" y="5795963"/>
          <p14:tracePt t="66459" x="6137275" y="5813425"/>
          <p14:tracePt t="66466" x="6137275" y="5829300"/>
          <p14:tracePt t="66473" x="6137275" y="5846763"/>
          <p14:tracePt t="66479" x="6137275" y="5870575"/>
          <p14:tracePt t="66487" x="6137275" y="5880100"/>
          <p14:tracePt t="66493" x="6137275" y="5895975"/>
          <p14:tracePt t="66501" x="6137275" y="5911850"/>
          <p14:tracePt t="66509" x="6137275" y="5921375"/>
          <p14:tracePt t="66514" x="6129338" y="5937250"/>
          <p14:tracePt t="66521" x="6129338" y="5945188"/>
          <p14:tracePt t="66528" x="6121400" y="5970588"/>
          <p14:tracePt t="66535" x="6111875" y="5988050"/>
          <p14:tracePt t="66543" x="6111875" y="5995988"/>
          <p14:tracePt t="66549" x="6103938" y="6003925"/>
          <p14:tracePt t="66555" x="6103938" y="6019800"/>
          <p14:tracePt t="66562" x="6096000" y="6029325"/>
          <p14:tracePt t="66568" x="6088063" y="6029325"/>
          <p14:tracePt t="66576" x="6088063" y="6045200"/>
          <p14:tracePt t="66593" x="6080125" y="6053138"/>
          <p14:tracePt t="66603" x="6080125" y="6062663"/>
          <p14:tracePt t="66610" x="6070600" y="6070600"/>
          <p14:tracePt t="66627" x="6070600" y="6078538"/>
          <p14:tracePt t="66632" x="6062663" y="6078538"/>
          <p14:tracePt t="66645" x="6062663" y="6086475"/>
          <p14:tracePt t="66659" x="6062663" y="6094413"/>
          <p14:tracePt t="67823" x="6054725" y="6053138"/>
          <p14:tracePt t="67830" x="6029325" y="5995988"/>
          <p14:tracePt t="67837" x="6029325" y="5937250"/>
          <p14:tracePt t="67844" x="6021388" y="5895975"/>
          <p14:tracePt t="67851" x="6021388" y="5837238"/>
          <p14:tracePt t="67860" x="6021388" y="5795963"/>
          <p14:tracePt t="67864" x="6021388" y="5738813"/>
          <p14:tracePt t="67871" x="6021388" y="5697538"/>
          <p14:tracePt t="67878" x="6021388" y="5656263"/>
          <p14:tracePt t="67885" x="6021388" y="5605463"/>
          <p14:tracePt t="67894" x="6021388" y="5572125"/>
          <p14:tracePt t="67899" x="6021388" y="5548313"/>
          <p14:tracePt t="67905" x="6021388" y="5522913"/>
          <p14:tracePt t="67912" x="6021388" y="5497513"/>
          <p14:tracePt t="67920" x="6021388" y="5481638"/>
          <p14:tracePt t="67927" x="6013450" y="5456238"/>
          <p14:tracePt t="67933" x="6013450" y="5432425"/>
          <p14:tracePt t="67941" x="6013450" y="5399088"/>
          <p14:tracePt t="67947" x="6005513" y="5381625"/>
          <p14:tracePt t="67954" x="5995988" y="5348288"/>
          <p14:tracePt t="67961" x="5988050" y="5314950"/>
          <p14:tracePt t="67968" x="5972175" y="5291138"/>
          <p14:tracePt t="67977" x="5962650" y="5265738"/>
          <p14:tracePt t="67981" x="5954713" y="5240338"/>
          <p14:tracePt t="67989" x="5946775" y="5207000"/>
          <p14:tracePt t="67996" x="5938838" y="5175250"/>
          <p14:tracePt t="68003" x="5930900" y="5141913"/>
          <p14:tracePt t="68010" x="5913438" y="5091113"/>
          <p14:tracePt t="68016" x="5905500" y="5049838"/>
          <p14:tracePt t="68023" x="5897563" y="5016500"/>
          <p14:tracePt t="68030" x="5888038" y="4983163"/>
          <p14:tracePt t="68038" x="5880100" y="4959350"/>
          <p14:tracePt t="68045" x="5880100" y="4951413"/>
          <p14:tracePt t="68051" x="5872163" y="4933950"/>
          <p14:tracePt t="68060" x="5872163" y="4926013"/>
          <p14:tracePt t="68079" x="5872163" y="4918075"/>
          <p14:tracePt t="68095" x="5872163" y="4908550"/>
          <p14:tracePt t="68127" x="5872163" y="4900613"/>
          <p14:tracePt t="68144" x="5872163" y="4892675"/>
          <p14:tracePt t="68191" x="5864225" y="4892675"/>
          <p14:tracePt t="68203" x="5864225" y="4884738"/>
          <p14:tracePt t="68259" x="5872163" y="4884738"/>
          <p14:tracePt t="68273" x="5888038" y="4884738"/>
          <p14:tracePt t="68280" x="5913438" y="4884738"/>
          <p14:tracePt t="68287" x="5930900" y="4884738"/>
          <p14:tracePt t="68294" x="5972175" y="4892675"/>
          <p14:tracePt t="68301" x="6005513" y="4900613"/>
          <p14:tracePt t="68307" x="6054725" y="4908550"/>
          <p14:tracePt t="68313" x="6111875" y="4926013"/>
          <p14:tracePt t="68321" x="6170613" y="4933950"/>
          <p14:tracePt t="68327" x="6229350" y="4933950"/>
          <p14:tracePt t="68335" x="6270625" y="4941888"/>
          <p14:tracePt t="68344" x="6303963" y="4951413"/>
          <p14:tracePt t="68348" x="6337300" y="4959350"/>
          <p14:tracePt t="68356" x="6369050" y="4967288"/>
          <p14:tracePt t="68362" x="6394450" y="4967288"/>
          <p14:tracePt t="68370" x="6419850" y="4975225"/>
          <p14:tracePt t="68377" x="6435725" y="4983163"/>
          <p14:tracePt t="68383" x="6461125" y="4983163"/>
          <p14:tracePt t="68391" x="6469063" y="4992688"/>
          <p14:tracePt t="68397" x="6494463" y="4992688"/>
          <p14:tracePt t="68405" x="6518275" y="5000625"/>
          <p14:tracePt t="68411" x="6551613" y="5016500"/>
          <p14:tracePt t="68419" x="6569075" y="5026025"/>
          <p14:tracePt t="68427" x="6602413" y="5033963"/>
          <p14:tracePt t="68432" x="6635750" y="5049838"/>
          <p14:tracePt t="68439" x="6667500" y="5057775"/>
          <p14:tracePt t="68445" x="6700838" y="5075238"/>
          <p14:tracePt t="68453" x="6734175" y="5091113"/>
          <p14:tracePt t="68460" x="6784975" y="5108575"/>
          <p14:tracePt t="68467" x="6808788" y="5124450"/>
          <p14:tracePt t="68473" x="6850063" y="5141913"/>
          <p14:tracePt t="68480" x="6875463" y="5157788"/>
          <p14:tracePt t="68488" x="6908800" y="5175250"/>
          <p14:tracePt t="68494" x="6942138" y="5183188"/>
          <p14:tracePt t="68502" x="6967538" y="5199063"/>
          <p14:tracePt t="68510" x="6975475" y="5207000"/>
          <p14:tracePt t="68515" x="6999288" y="5216525"/>
          <p14:tracePt t="68521" x="7008813" y="5224463"/>
          <p14:tracePt t="68529" x="7016750" y="5224463"/>
          <p14:tracePt t="68536" x="7032625" y="5232400"/>
          <p14:tracePt t="68544" x="7050088" y="5240338"/>
          <p14:tracePt t="68550" x="7058025" y="5249863"/>
          <p14:tracePt t="68557" x="7073900" y="5257800"/>
          <p14:tracePt t="68563" x="7091363" y="5257800"/>
          <p14:tracePt t="68571" x="7107238" y="5265738"/>
          <p14:tracePt t="68577" x="7116763" y="5273675"/>
          <p14:tracePt t="68584" x="7132638" y="5273675"/>
          <p14:tracePt t="68594" x="7158038" y="5273675"/>
          <p14:tracePt t="68598" x="7165975" y="5281613"/>
          <p14:tracePt t="68605" x="7181850" y="5291138"/>
          <p14:tracePt t="68612" x="7191375" y="5291138"/>
          <p14:tracePt t="68619" x="7199313" y="5299075"/>
          <p14:tracePt t="68629" x="7207250" y="5299075"/>
          <p14:tracePt t="68640" x="7215188" y="5299075"/>
          <p14:tracePt t="68646" x="7215188" y="5307013"/>
          <p14:tracePt t="68654" x="7224713" y="5307013"/>
          <p14:tracePt t="68668" x="7232650" y="5307013"/>
          <p14:tracePt t="68681" x="7240588" y="5307013"/>
          <p14:tracePt t="69063" x="7248525" y="5307013"/>
          <p14:tracePt t="69126" x="7256463" y="5307013"/>
          <p14:tracePt t="69818" x="7273925" y="5307013"/>
          <p14:tracePt t="69825" x="7299325" y="5307013"/>
          <p14:tracePt t="69833" x="7315200" y="5307013"/>
          <p14:tracePt t="69838" x="7340600" y="5307013"/>
          <p14:tracePt t="69845" x="7356475" y="5307013"/>
          <p14:tracePt t="69852" x="7373938" y="5307013"/>
          <p14:tracePt t="69860" x="7389813" y="5307013"/>
          <p14:tracePt t="69866" x="7415213" y="5307013"/>
          <p14:tracePt t="69873" x="7423150" y="5314950"/>
          <p14:tracePt t="69882" x="7448550" y="5324475"/>
          <p14:tracePt t="69887" x="7472363" y="5332413"/>
          <p14:tracePt t="69894" x="7489825" y="5340350"/>
          <p14:tracePt t="69902" x="7505700" y="5348288"/>
          <p14:tracePt t="69908" x="7523163" y="5365750"/>
          <p14:tracePt t="69916" x="7546975" y="5365750"/>
          <p14:tracePt t="69922" x="7564438" y="5381625"/>
          <p14:tracePt t="69929" x="7580313" y="5399088"/>
          <p14:tracePt t="69935" x="7597775" y="5414963"/>
          <p14:tracePt t="69943" x="7621588" y="5432425"/>
          <p14:tracePt t="69949" x="7639050" y="5456238"/>
          <p14:tracePt t="69956" x="7662863" y="5473700"/>
          <p14:tracePt t="69963" x="7680325" y="5489575"/>
          <p14:tracePt t="69970" x="7696200" y="5514975"/>
          <p14:tracePt t="69977" x="7705725" y="5530850"/>
          <p14:tracePt t="69983" x="7721600" y="5556250"/>
          <p14:tracePt t="69991" x="7729538" y="5564188"/>
          <p14:tracePt t="69998" x="7737475" y="5572125"/>
          <p14:tracePt t="70005" x="7737475" y="5581650"/>
          <p14:tracePt t="70012" x="7747000" y="5589588"/>
          <p14:tracePt t="70018" x="7754938" y="5605463"/>
          <p14:tracePt t="70025" x="7754938" y="5613400"/>
          <p14:tracePt t="70033" x="7762875" y="5622925"/>
          <p14:tracePt t="70039" x="7770813" y="5638800"/>
          <p14:tracePt t="70049" x="7770813" y="5646738"/>
          <p14:tracePt t="70052" x="7780338" y="5664200"/>
          <p14:tracePt t="70061" x="7788275" y="5688013"/>
          <p14:tracePt t="70067" x="7796213" y="5705475"/>
          <p14:tracePt t="70074" x="7796213" y="5721350"/>
          <p14:tracePt t="70082" x="7804150" y="5746750"/>
          <p14:tracePt t="70087" x="7804150" y="5762625"/>
          <p14:tracePt t="70095" x="7812088" y="5780088"/>
          <p14:tracePt t="70101" x="7812088" y="5795963"/>
          <p14:tracePt t="70108" x="7821613" y="5821363"/>
          <p14:tracePt t="70116" x="7829550" y="5837238"/>
          <p14:tracePt t="70122" x="7837488" y="5862638"/>
          <p14:tracePt t="70132" x="7837488" y="5895975"/>
          <p14:tracePt t="70136" x="7845425" y="5921375"/>
          <p14:tracePt t="70143" x="7854950" y="5954713"/>
          <p14:tracePt t="70150" x="7854950" y="5970588"/>
          <p14:tracePt t="70157" x="7862888" y="5995988"/>
          <p14:tracePt t="70167" x="7862888" y="6029325"/>
          <p14:tracePt t="70171" x="7862888" y="6045200"/>
          <p14:tracePt t="70178" x="7862888" y="6070600"/>
          <p14:tracePt t="70184" x="7862888" y="6094413"/>
          <p14:tracePt t="70192" x="7862888" y="6111875"/>
          <p14:tracePt t="70199" x="7862888" y="6137275"/>
          <p14:tracePt t="70205" x="7862888" y="6153150"/>
          <p14:tracePt t="70213" x="7862888" y="6178550"/>
          <p14:tracePt t="70219" x="7862888" y="6194425"/>
          <p14:tracePt t="70227" x="7862888" y="6219825"/>
          <p14:tracePt t="70233" x="7862888" y="6235700"/>
          <p14:tracePt t="70241" x="7862888" y="6253163"/>
          <p14:tracePt t="70249" x="7854950" y="6276975"/>
          <p14:tracePt t="70254" x="7854950" y="6294438"/>
          <p14:tracePt t="70261" x="7845425" y="6302375"/>
          <p14:tracePt t="70267" x="7829550" y="6318250"/>
          <p14:tracePt t="70275" x="7821613" y="6335713"/>
          <p14:tracePt t="70282" x="7812088" y="6343650"/>
          <p14:tracePt t="70289" x="7796213" y="6361113"/>
          <p14:tracePt t="70296" x="7788275" y="6376988"/>
          <p14:tracePt t="70303" x="7770813" y="6402388"/>
          <p14:tracePt t="70310" x="7754938" y="6410325"/>
          <p14:tracePt t="70317" x="7729538" y="6418263"/>
          <p14:tracePt t="70324" x="7696200" y="6435725"/>
          <p14:tracePt t="70332" x="7680325" y="6435725"/>
          <p14:tracePt t="70337" x="7646988" y="6435725"/>
          <p14:tracePt t="70344" x="7613650" y="6435725"/>
          <p14:tracePt t="70351" x="7580313" y="6435725"/>
          <p14:tracePt t="70358" x="7564438" y="6435725"/>
          <p14:tracePt t="70365" x="7539038" y="6435725"/>
          <p14:tracePt t="70372" x="7523163" y="6435725"/>
          <p14:tracePt t="70378" x="7505700" y="6435725"/>
          <p14:tracePt t="70386" x="7489825" y="6435725"/>
          <p14:tracePt t="70392" x="7480300" y="6435725"/>
          <p14:tracePt t="70399" x="7456488" y="6435725"/>
          <p14:tracePt t="70406" x="7439025" y="6435725"/>
          <p14:tracePt t="70420" x="7423150" y="6435725"/>
          <p14:tracePt t="70427" x="7405688" y="6435725"/>
          <p14:tracePt t="70434" x="7397750" y="6435725"/>
          <p14:tracePt t="70441" x="7389813" y="6435725"/>
          <p14:tracePt t="70448" x="7381875" y="6435725"/>
          <p14:tracePt t="70455" x="7381875" y="6426200"/>
          <p14:tracePt t="70461" x="7373938" y="6426200"/>
          <p14:tracePt t="70469" x="7364413" y="6426200"/>
          <p14:tracePt t="70497" x="7356475" y="6426200"/>
          <p14:tracePt t="70511" x="7348538" y="6418263"/>
          <p14:tracePt t="70531" x="7340600" y="6410325"/>
          <p14:tracePt t="70538" x="7340600" y="6402388"/>
          <p14:tracePt t="70545" x="7340600" y="6384925"/>
          <p14:tracePt t="70552" x="7331075" y="6376988"/>
          <p14:tracePt t="70558" x="7323138" y="6369050"/>
          <p14:tracePt t="70565" x="7315200" y="6343650"/>
          <p14:tracePt t="70572" x="7315200" y="6327775"/>
          <p14:tracePt t="70581" x="7315200" y="6318250"/>
          <p14:tracePt t="70586" x="7315200" y="6302375"/>
          <p14:tracePt t="70593" x="7315200" y="6294438"/>
          <p14:tracePt t="70601" x="7315200" y="6286500"/>
          <p14:tracePt t="70614" x="7315200" y="6269038"/>
          <p14:tracePt t="70621" x="7315200" y="6261100"/>
          <p14:tracePt t="70628" x="7315200" y="6253163"/>
          <p14:tracePt t="70635" x="7315200" y="6243638"/>
          <p14:tracePt t="70649" x="7323138" y="6235700"/>
          <p14:tracePt t="70665" x="7323138" y="6227763"/>
          <p14:tracePt t="70678" x="7323138" y="6219825"/>
          <p14:tracePt t="70684" x="7331075" y="6211888"/>
          <p14:tracePt t="70692" x="7340600" y="6202363"/>
          <p14:tracePt t="70706" x="7348538" y="6194425"/>
          <p14:tracePt t="70713" x="7348538" y="6186488"/>
          <p14:tracePt t="70718" x="7356475" y="6178550"/>
          <p14:tracePt t="70726" x="7364413" y="6169025"/>
          <p14:tracePt t="70740" x="7373938" y="6161088"/>
          <p14:tracePt t="70755" x="7381875" y="6153150"/>
          <p14:tracePt t="70762" x="7389813" y="6145213"/>
          <p14:tracePt t="70776" x="7397750" y="6145213"/>
          <p14:tracePt t="70783" x="7405688" y="6137275"/>
          <p14:tracePt t="70789" x="7405688" y="6127750"/>
          <p14:tracePt t="70795" x="7405688" y="6119813"/>
          <p14:tracePt t="70802" x="7415213" y="6119813"/>
          <p14:tracePt t="70809" x="7423150" y="6119813"/>
          <p14:tracePt t="70824" x="7431088" y="6119813"/>
          <p14:tracePt t="70833" x="7431088" y="6111875"/>
          <p14:tracePt t="70845" x="7431088" y="6103938"/>
          <p14:tracePt t="70851" x="7439025" y="6103938"/>
          <p14:tracePt t="71931" x="7448550" y="6103938"/>
          <p14:tracePt t="71952" x="7448550" y="6094413"/>
          <p14:tracePt t="71958" x="7456488" y="6094413"/>
          <p14:tracePt t="71966" x="7464425" y="6094413"/>
          <p14:tracePt t="71972" x="7464425" y="6086475"/>
          <p14:tracePt t="71980" x="7472363" y="6086475"/>
          <p14:tracePt t="71987" x="7472363" y="6078538"/>
          <p14:tracePt t="71993" x="7480300" y="6078538"/>
          <p14:tracePt t="72001" x="7497763" y="6078538"/>
          <p14:tracePt t="72017" x="7505700" y="6078538"/>
          <p14:tracePt t="72021" x="7513638" y="6070600"/>
          <p14:tracePt t="72035" x="7513638" y="6062663"/>
          <p14:tracePt t="72042" x="7523163" y="6062663"/>
          <p14:tracePt t="72050" x="7531100" y="6062663"/>
          <p14:tracePt t="72084" x="7539038" y="6062663"/>
          <p14:tracePt t="72182" x="7546975" y="6053138"/>
          <p14:tracePt t="72187" x="7546975" y="6037263"/>
          <p14:tracePt t="72194" x="7546975" y="6019800"/>
          <p14:tracePt t="72201" x="7556500" y="6003925"/>
          <p14:tracePt t="72209" x="7556500" y="5970588"/>
          <p14:tracePt t="72217" x="7564438" y="5937250"/>
          <p14:tracePt t="72222" x="7564438" y="5921375"/>
          <p14:tracePt t="72230" x="7564438" y="5888038"/>
          <p14:tracePt t="72236" x="7564438" y="5854700"/>
          <p14:tracePt t="72243" x="7564438" y="5837238"/>
          <p14:tracePt t="72251" x="7564438" y="5813425"/>
          <p14:tracePt t="72257" x="7564438" y="5780088"/>
          <p14:tracePt t="72264" x="7564438" y="5754688"/>
          <p14:tracePt t="72271" x="7564438" y="5746750"/>
          <p14:tracePt t="72278" x="7572375" y="5721350"/>
          <p14:tracePt t="72285" x="7572375" y="5705475"/>
          <p14:tracePt t="72291" x="7572375" y="5697538"/>
          <p14:tracePt t="72301" x="7572375" y="5672138"/>
          <p14:tracePt t="72305" x="7572375" y="5664200"/>
          <p14:tracePt t="72313" x="7572375" y="5656263"/>
          <p14:tracePt t="72319" x="7580313" y="5638800"/>
          <p14:tracePt t="72327" x="7580313" y="5630863"/>
          <p14:tracePt t="72334" x="7580313" y="5613400"/>
          <p14:tracePt t="72341" x="7580313" y="5597525"/>
          <p14:tracePt t="72347" x="7580313" y="5581650"/>
          <p14:tracePt t="72354" x="7580313" y="5564188"/>
          <p14:tracePt t="72361" x="7580313" y="5530850"/>
          <p14:tracePt t="72369" x="7572375" y="5497513"/>
          <p14:tracePt t="72375" x="7564438" y="5473700"/>
          <p14:tracePt t="72385" x="7556500" y="5440363"/>
          <p14:tracePt t="72388" x="7556500" y="5414963"/>
          <p14:tracePt t="72395" x="7539038" y="5389563"/>
          <p14:tracePt t="72403" x="7531100" y="5373688"/>
          <p14:tracePt t="72409" x="7523163" y="5357813"/>
          <p14:tracePt t="72417" x="7505700" y="5332413"/>
          <p14:tracePt t="72423" x="7497763" y="5314950"/>
          <p14:tracePt t="72430" x="7480300" y="5291138"/>
          <p14:tracePt t="72437" x="7464425" y="5281613"/>
          <p14:tracePt t="72444" x="7439025" y="5249863"/>
          <p14:tracePt t="72450" x="7405688" y="5216525"/>
          <p14:tracePt t="72458" x="7373938" y="5191125"/>
          <p14:tracePt t="72467" x="7323138" y="5149850"/>
          <p14:tracePt t="72473" x="7273925" y="5124450"/>
          <p14:tracePt t="72479" x="7240588" y="5091113"/>
          <p14:tracePt t="72486" x="7191375" y="5067300"/>
          <p14:tracePt t="72493" x="7158038" y="5049838"/>
          <p14:tracePt t="72500" x="7132638" y="5026025"/>
          <p14:tracePt t="72507" x="7099300" y="5008563"/>
          <p14:tracePt t="72513" x="7058025" y="4992688"/>
          <p14:tracePt t="72520" x="7024688" y="4975225"/>
          <p14:tracePt t="72527" x="7016750" y="4967288"/>
          <p14:tracePt t="72534" x="6983413" y="4959350"/>
          <p14:tracePt t="72541" x="6967538" y="4951413"/>
          <p14:tracePt t="72550" x="6942138" y="4941888"/>
          <p14:tracePt t="72555" x="6908800" y="4933950"/>
          <p14:tracePt t="72562" x="6892925" y="4926013"/>
          <p14:tracePt t="72568" x="6859588" y="4908550"/>
          <p14:tracePt t="72576" x="6834188" y="4900613"/>
          <p14:tracePt t="72584" x="6792913" y="4884738"/>
          <p14:tracePt t="72590" x="6734175" y="4867275"/>
          <p14:tracePt t="72597" x="6684963" y="4851400"/>
          <p14:tracePt t="72603" x="6635750" y="4843463"/>
          <p14:tracePt t="72619" x="6561138" y="4810125"/>
          <p14:tracePt t="72624" x="6535738" y="4802188"/>
          <p14:tracePt t="72631" x="6510338" y="4802188"/>
          <p14:tracePt t="72637" x="6494463" y="4792663"/>
          <p14:tracePt t="72645" x="6477000" y="4784725"/>
          <p14:tracePt t="72651" x="6461125" y="4784725"/>
          <p14:tracePt t="72658" x="6461125" y="4776788"/>
          <p14:tracePt t="72672" x="6461125" y="4768850"/>
          <p14:tracePt t="72680" x="6453188" y="4768850"/>
          <p14:tracePt t="72693" x="6443663" y="4768850"/>
          <p14:tracePt t="72707" x="6443663" y="4759325"/>
          <p14:tracePt t="72728" x="6443663" y="4751388"/>
          <p14:tracePt t="72741" x="6461125" y="4743450"/>
          <p14:tracePt t="72751" x="6469063" y="4743450"/>
          <p14:tracePt t="72755" x="6494463" y="4743450"/>
          <p14:tracePt t="72762" x="6510338" y="4743450"/>
          <p14:tracePt t="72769" x="6551613" y="4743450"/>
          <p14:tracePt t="72777" x="6602413" y="4743450"/>
          <p14:tracePt t="72784" x="6643688" y="4751388"/>
          <p14:tracePt t="72791" x="6718300" y="4759325"/>
          <p14:tracePt t="72797" x="6800850" y="4768850"/>
          <p14:tracePt t="72803" x="6867525" y="4776788"/>
          <p14:tracePt t="72811" x="6942138" y="4802188"/>
          <p14:tracePt t="72818" x="7024688" y="4810125"/>
          <p14:tracePt t="72825" x="7091363" y="4826000"/>
          <p14:tracePt t="72833" x="7158038" y="4851400"/>
          <p14:tracePt t="72839" x="7232650" y="4867275"/>
          <p14:tracePt t="72845" x="7289800" y="4884738"/>
          <p14:tracePt t="72853" x="7348538" y="4900613"/>
          <p14:tracePt t="72860" x="7415213" y="4918075"/>
          <p14:tracePt t="72867" x="7472363" y="4933950"/>
          <p14:tracePt t="72873" x="7531100" y="4951413"/>
          <p14:tracePt t="72880" x="7597775" y="4951413"/>
          <p14:tracePt t="72887" x="7654925" y="4959350"/>
          <p14:tracePt t="72894" x="7713663" y="4967288"/>
          <p14:tracePt t="72901" x="7770813" y="4975225"/>
          <p14:tracePt t="72907" x="7829550" y="4992688"/>
          <p14:tracePt t="72918" x="7878763" y="5000625"/>
          <p14:tracePt t="72921" x="7904163" y="5000625"/>
          <p14:tracePt t="72928" x="7937500" y="5008563"/>
          <p14:tracePt t="72936" x="7970838" y="5016500"/>
          <p14:tracePt t="72942" x="7994650" y="5026025"/>
          <p14:tracePt t="72951" x="8020050" y="5026025"/>
          <p14:tracePt t="72956" x="8027988" y="5026025"/>
          <p14:tracePt t="72963" x="8053388" y="5026025"/>
          <p14:tracePt t="72970" x="8069263" y="5026025"/>
          <p14:tracePt t="72984" x="8086725" y="5033963"/>
          <p14:tracePt t="72991" x="8094663" y="5033963"/>
          <p14:tracePt t="73004" x="8102600" y="5033963"/>
          <p14:tracePt t="73012" x="8112125" y="5033963"/>
          <p14:tracePt t="73019" x="8120063" y="5033963"/>
          <p14:tracePt t="73026" x="8128000" y="5033963"/>
          <p14:tracePt t="73034" x="8135938" y="5041900"/>
          <p14:tracePt t="73047" x="8153400" y="5041900"/>
          <p14:tracePt t="73053" x="8161338" y="5041900"/>
          <p14:tracePt t="73067" x="8169275" y="5049838"/>
          <p14:tracePt t="73082" x="8177213" y="5049838"/>
          <p14:tracePt t="73102" x="8186738" y="5049838"/>
          <p14:tracePt t="73117" x="8194675" y="5049838"/>
          <p14:tracePt t="73178" x="8202613" y="5049838"/>
          <p14:tracePt t="73200" x="8210550" y="5049838"/>
          <p14:tracePt t="73212" x="8218488" y="5049838"/>
          <p14:tracePt t="73226" x="8228013" y="5049838"/>
          <p14:tracePt t="73234" x="8235950" y="5041900"/>
          <p14:tracePt t="73248" x="8243888" y="5041900"/>
          <p14:tracePt t="73253" x="8251825" y="5041900"/>
          <p14:tracePt t="73261" x="8261350" y="5033963"/>
          <p14:tracePt t="73268" x="8269288" y="5033963"/>
          <p14:tracePt t="73275" x="8277225" y="5033963"/>
          <p14:tracePt t="73284" x="8285163" y="5026025"/>
          <p14:tracePt t="73289" x="8293100" y="5026025"/>
          <p14:tracePt t="73295" x="8302625" y="5026025"/>
          <p14:tracePt t="73302" x="8310563" y="5026025"/>
          <p14:tracePt t="73310" x="8326438" y="5026025"/>
          <p14:tracePt t="73317" x="8343900" y="5026025"/>
          <p14:tracePt t="73323" x="8359775" y="5026025"/>
          <p14:tracePt t="73330" x="8385175" y="5026025"/>
          <p14:tracePt t="73336" x="8418513" y="5026025"/>
          <p14:tracePt t="73344" x="8451850" y="5033963"/>
          <p14:tracePt t="73351" x="8467725" y="5049838"/>
          <p14:tracePt t="73358" x="8501063" y="5067300"/>
          <p14:tracePt t="73367" x="8542338" y="5091113"/>
          <p14:tracePt t="73371" x="8575675" y="5116513"/>
          <p14:tracePt t="73378" x="8616950" y="5157788"/>
          <p14:tracePt t="73386" x="8642350" y="5191125"/>
          <p14:tracePt t="73393" x="8675688" y="5216525"/>
          <p14:tracePt t="73401" x="8699500" y="5257800"/>
          <p14:tracePt t="73406" x="8732838" y="5291138"/>
          <p14:tracePt t="73413" x="8750300" y="5314950"/>
          <p14:tracePt t="73420" x="8758238" y="5340350"/>
          <p14:tracePt t="73427" x="8775700" y="5357813"/>
          <p14:tracePt t="73435" x="8791575" y="5373688"/>
          <p14:tracePt t="73441" x="8799513" y="5399088"/>
          <p14:tracePt t="73451" x="8807450" y="5407025"/>
          <p14:tracePt t="73462" x="8807450" y="5414963"/>
          <p14:tracePt t="73476" x="8816975" y="5414963"/>
          <p14:tracePt t="73484" x="8816975" y="5422900"/>
          <p14:tracePt t="73497" x="8816975" y="5432425"/>
          <p14:tracePt t="73517" x="8816975" y="5440363"/>
          <p14:tracePt t="73525" x="8816975" y="5464175"/>
          <p14:tracePt t="73535" x="8816975" y="5481638"/>
          <p14:tracePt t="73537" x="8816975" y="5507038"/>
          <p14:tracePt t="73545" x="8816975" y="5522913"/>
          <p14:tracePt t="73551" x="8807450" y="5538788"/>
          <p14:tracePt t="73559" x="8807450" y="5556250"/>
          <p14:tracePt t="73568" x="8799513" y="5581650"/>
          <p14:tracePt t="73572" x="8799513" y="5589588"/>
          <p14:tracePt t="73586" x="8799513" y="5597525"/>
          <p14:tracePt t="73593" x="8799513" y="5605463"/>
          <p14:tracePt t="73617" x="8799513" y="5613400"/>
          <p14:tracePt t="73621" x="8791575" y="5622925"/>
          <p14:tracePt t="73628" x="8791575" y="5630863"/>
          <p14:tracePt t="73635" x="8783638" y="5630863"/>
          <p14:tracePt t="73641" x="8783638" y="5638800"/>
          <p14:tracePt t="73651" x="8775700" y="5656263"/>
          <p14:tracePt t="73656" x="8758238" y="5664200"/>
          <p14:tracePt t="73662" x="8750300" y="5672138"/>
          <p14:tracePt t="73670" x="8742363" y="5688013"/>
          <p14:tracePt t="73677" x="8724900" y="5697538"/>
          <p14:tracePt t="73684" x="8709025" y="5705475"/>
          <p14:tracePt t="73691" x="8683625" y="5730875"/>
          <p14:tracePt t="73698" x="8667750" y="5746750"/>
          <p14:tracePt t="73704" x="8642350" y="5754688"/>
          <p14:tracePt t="73711" x="8616950" y="5772150"/>
          <p14:tracePt t="73718" x="8601075" y="5780088"/>
          <p14:tracePt t="73725" x="8583613" y="5788025"/>
          <p14:tracePt t="73734" x="8567738" y="5788025"/>
          <p14:tracePt t="73738" x="8550275" y="5788025"/>
          <p14:tracePt t="73745" x="8542338" y="5795963"/>
          <p14:tracePt t="73760" x="8534400" y="5795963"/>
          <p14:tracePt t="73767" x="8526463" y="5795963"/>
          <p14:tracePt t="73773" x="8518525" y="5795963"/>
          <p14:tracePt t="73781" x="8509000" y="5805488"/>
          <p14:tracePt t="73787" x="8501063" y="5805488"/>
          <p14:tracePt t="73793" x="8493125" y="5805488"/>
          <p14:tracePt t="73801" x="8475663" y="5805488"/>
          <p14:tracePt t="73817" x="8459788" y="5805488"/>
          <p14:tracePt t="73822" x="8443913" y="5805488"/>
          <p14:tracePt t="73836" x="8426450" y="5805488"/>
          <p14:tracePt t="73843" x="8418513" y="5805488"/>
          <p14:tracePt t="73851" x="8410575" y="5805488"/>
          <p14:tracePt t="73857" x="8401050" y="5805488"/>
          <p14:tracePt t="73863" x="8393113" y="5805488"/>
          <p14:tracePt t="73870" x="8385175" y="5813425"/>
          <p14:tracePt t="73877" x="8377238" y="5813425"/>
          <p14:tracePt t="73899" x="8369300" y="5813425"/>
          <p14:tracePt t="73912" x="8359775" y="5813425"/>
          <p14:tracePt t="73933" x="8351838" y="5813425"/>
          <p14:tracePt t="74258" x="8335963" y="5813425"/>
          <p14:tracePt t="74266" x="8310563" y="5813425"/>
          <p14:tracePt t="74272" x="8285163" y="5813425"/>
          <p14:tracePt t="74279" x="8251825" y="5813425"/>
          <p14:tracePt t="74285" x="8218488" y="5813425"/>
          <p14:tracePt t="74292" x="8186738" y="5805488"/>
          <p14:tracePt t="74300" x="8161338" y="5795963"/>
          <p14:tracePt t="74306" x="8153400" y="5795963"/>
          <p14:tracePt t="74313" x="8135938" y="5795963"/>
          <p14:tracePt t="74320" x="8128000" y="5788025"/>
          <p14:tracePt t="74328" x="8128000" y="5780088"/>
          <p14:tracePt t="74341" x="8120063" y="5780088"/>
          <p14:tracePt t="74355" x="8112125" y="5780088"/>
          <p14:tracePt t="74362" x="8112125" y="5772150"/>
          <p14:tracePt t="74382" x="8112125" y="5762625"/>
          <p14:tracePt t="74390" x="8112125" y="5754688"/>
          <p14:tracePt t="74411" x="8112125" y="5738813"/>
          <p14:tracePt t="74417" x="8112125" y="5730875"/>
          <p14:tracePt t="74425" x="8112125" y="5721350"/>
          <p14:tracePt t="74434" x="8120063" y="5705475"/>
          <p14:tracePt t="74438" x="8128000" y="5697538"/>
          <p14:tracePt t="74445" x="8135938" y="5680075"/>
          <p14:tracePt t="74452" x="8143875" y="5672138"/>
          <p14:tracePt t="74459" x="8153400" y="5664200"/>
          <p14:tracePt t="74468" x="8161338" y="5664200"/>
          <p14:tracePt t="74472" x="8161338" y="5656263"/>
          <p14:tracePt t="74480" x="8169275" y="5646738"/>
          <p14:tracePt t="74487" x="8177213" y="5646738"/>
          <p14:tracePt t="74501" x="8186738" y="5646738"/>
          <p14:tracePt t="74507" x="8194675" y="5646738"/>
          <p14:tracePt t="74514" x="8194675" y="5638800"/>
          <p14:tracePt t="74528" x="8202613" y="5638800"/>
          <p14:tracePt t="74583" x="8210550" y="5638800"/>
          <p14:tracePt t="74612" x="8210550" y="5630863"/>
          <p14:tracePt t="74632" x="8218488" y="5630863"/>
          <p14:tracePt t="74666" x="8228013" y="5630863"/>
          <p14:tracePt t="76041" x="8094663" y="5630863"/>
          <p14:tracePt t="76049" x="7854950" y="5597525"/>
          <p14:tracePt t="76053" x="7580313" y="5556250"/>
          <p14:tracePt t="76060" x="7331075" y="5489575"/>
          <p14:tracePt t="76067" x="7073900" y="5407025"/>
          <p14:tracePt t="76074" x="6826250" y="5348288"/>
          <p14:tracePt t="76083" x="6584950" y="5232400"/>
          <p14:tracePt t="76089" x="6345238" y="5141913"/>
          <p14:tracePt t="76096" x="6103938" y="5026025"/>
          <p14:tracePt t="76102" x="5872163" y="4933950"/>
          <p14:tracePt t="76109" x="5648325" y="4810125"/>
          <p14:tracePt t="76116" x="5432425" y="4702175"/>
          <p14:tracePt t="76123" x="5233988" y="4560888"/>
          <p14:tracePt t="76132" x="5041900" y="4445000"/>
          <p14:tracePt t="76137" x="4868863" y="4329113"/>
          <p14:tracePt t="76144" x="4727575" y="4221163"/>
          <p14:tracePt t="76151" x="4578350" y="4121150"/>
          <p14:tracePt t="76158" x="4478338" y="4013200"/>
          <p14:tracePt t="76166" x="4395788" y="3922713"/>
          <p14:tracePt t="76172" x="4305300" y="3822700"/>
          <p14:tracePt t="76179" x="4246563" y="3732213"/>
          <p14:tracePt t="76185" x="4187825" y="3640138"/>
          <p14:tracePt t="76192" x="4146550" y="3549650"/>
          <p14:tracePt t="76200" x="4105275" y="3467100"/>
          <p14:tracePt t="76207" x="4089400" y="3382963"/>
          <p14:tracePt t="76213" x="4071938" y="3308350"/>
          <p14:tracePt t="76220" x="4048125" y="3233738"/>
          <p14:tracePt t="76228" x="4030663" y="3159125"/>
          <p14:tracePt t="76235" x="4022725" y="3076575"/>
          <p14:tracePt t="76242" x="4022725" y="3009900"/>
          <p14:tracePt t="76249" x="4022725" y="2927350"/>
          <p14:tracePt t="76255" x="4005263" y="2852738"/>
          <p14:tracePt t="76262" x="4005263" y="2752725"/>
          <p14:tracePt t="76268" x="4005263" y="2686050"/>
          <p14:tracePt t="76277" x="4005263" y="2587625"/>
          <p14:tracePt t="76283" x="4005263" y="2536825"/>
          <p14:tracePt t="76289" x="4005263" y="2462213"/>
          <p14:tracePt t="76299" x="4014788" y="2397125"/>
          <p14:tracePt t="76303" x="4014788" y="2338388"/>
          <p14:tracePt t="76311" x="4014788" y="2281238"/>
          <p14:tracePt t="76316" x="4030663" y="2206625"/>
          <p14:tracePt t="76324" x="4064000" y="2147888"/>
          <p14:tracePt t="76332" x="4089400" y="2098675"/>
          <p14:tracePt t="76338" x="4113213" y="2047875"/>
          <p14:tracePt t="76345" x="4130675" y="2024063"/>
          <p14:tracePt t="76352" x="4146550" y="1998663"/>
          <p14:tracePt t="76359" x="4146550" y="1981200"/>
          <p14:tracePt t="76366" x="4154488" y="1965325"/>
          <p14:tracePt t="76372" x="4164013" y="1939925"/>
          <p14:tracePt t="76380" x="4171950" y="1924050"/>
          <p14:tracePt t="76391" x="4179888" y="1898650"/>
          <p14:tracePt t="76392" x="4187825" y="1874838"/>
          <p14:tracePt t="76400" x="4197350" y="1849438"/>
          <p14:tracePt t="76408" x="4213225" y="1816100"/>
          <p14:tracePt t="76415" x="4229100" y="1800225"/>
          <p14:tracePt t="76422" x="4254500" y="1757363"/>
          <p14:tracePt t="76429" x="4279900" y="1741488"/>
          <p14:tracePt t="76435" x="4329113" y="1700213"/>
          <p14:tracePt t="76441" x="4370388" y="1666875"/>
          <p14:tracePt t="76449" x="4437063" y="1625600"/>
          <p14:tracePt t="76456" x="4486275" y="1608138"/>
          <p14:tracePt t="76463" x="4545013" y="1576388"/>
          <p14:tracePt t="76469" x="4619625" y="1543050"/>
          <p14:tracePt t="76477" x="4694238" y="1525588"/>
          <p14:tracePt t="76483" x="4802188" y="1517650"/>
          <p14:tracePt t="76490" x="4943475" y="1492250"/>
          <p14:tracePt t="76499" x="5092700" y="1492250"/>
          <p14:tracePt t="76504" x="5233988" y="1476375"/>
          <p14:tracePt t="76511" x="5357813" y="1476375"/>
          <p14:tracePt t="76518" x="5465763" y="1476375"/>
          <p14:tracePt t="76525" x="5589588" y="1468438"/>
          <p14:tracePt t="76533" x="5697538" y="1468438"/>
          <p14:tracePt t="76538" x="5813425" y="1468438"/>
          <p14:tracePt t="76546" x="5905500" y="1468438"/>
          <p14:tracePt t="76552" x="5988050" y="1468438"/>
          <p14:tracePt t="76559" x="6070600" y="1458913"/>
          <p14:tracePt t="76566" x="6145213" y="1458913"/>
          <p14:tracePt t="76573" x="6211888" y="1458913"/>
          <p14:tracePt t="76582" x="6253163" y="1458913"/>
          <p14:tracePt t="76587" x="6311900" y="1458913"/>
          <p14:tracePt t="76594" x="6361113" y="1458913"/>
          <p14:tracePt t="76601" x="6419850" y="1468438"/>
          <p14:tracePt t="76616" x="6486525" y="1476375"/>
          <p14:tracePt t="76621" x="6518275" y="1476375"/>
          <p14:tracePt t="76629" x="6561138" y="1492250"/>
          <p14:tracePt t="76635" x="6618288" y="1500188"/>
          <p14:tracePt t="76642" x="6667500" y="1517650"/>
          <p14:tracePt t="76650" x="6718300" y="1533525"/>
          <p14:tracePt t="76657" x="6775450" y="1550988"/>
          <p14:tracePt t="76663" x="6818313" y="1566863"/>
          <p14:tracePt t="76670" x="6892925" y="1592263"/>
          <p14:tracePt t="76677" x="6958013" y="1633538"/>
          <p14:tracePt t="76684" x="7008813" y="1658938"/>
          <p14:tracePt t="76691" x="7065963" y="1700213"/>
          <p14:tracePt t="76699" x="7132638" y="1757363"/>
          <p14:tracePt t="76705" x="7181850" y="1808163"/>
          <p14:tracePt t="76712" x="7224713" y="1857375"/>
          <p14:tracePt t="76719" x="7256463" y="1906588"/>
          <p14:tracePt t="76725" x="7289800" y="1939925"/>
          <p14:tracePt t="76734" x="7315200" y="1965325"/>
          <p14:tracePt t="76739" x="7323138" y="1981200"/>
          <p14:tracePt t="76747" x="7340600" y="1998663"/>
          <p14:tracePt t="76753" x="7356475" y="2006600"/>
          <p14:tracePt t="76760" x="7364413" y="2014538"/>
          <p14:tracePt t="76767" x="7373938" y="2024063"/>
          <p14:tracePt t="76774" x="7381875" y="2039938"/>
          <p14:tracePt t="76783" x="7389813" y="2047875"/>
          <p14:tracePt t="76788" x="7397750" y="2055813"/>
          <p14:tracePt t="76794" x="7397750" y="2065338"/>
          <p14:tracePt t="76801" x="7415213" y="2081213"/>
          <p14:tracePt t="76808" x="7423150" y="2098675"/>
          <p14:tracePt t="76816" x="7439025" y="2130425"/>
          <p14:tracePt t="76822" x="7456488" y="2163763"/>
          <p14:tracePt t="76833" x="7480300" y="2189163"/>
          <p14:tracePt t="76837" x="7489825" y="2222500"/>
          <p14:tracePt t="76845" x="7505700" y="2255838"/>
          <p14:tracePt t="76852" x="7513638" y="2281238"/>
          <p14:tracePt t="76859" x="7513638" y="2297113"/>
          <p14:tracePt t="76866" x="7513638" y="2312988"/>
          <p14:tracePt t="76872" x="7513638" y="2346325"/>
          <p14:tracePt t="76882" x="7505700" y="2379663"/>
          <p14:tracePt t="76886" x="7489825" y="2413000"/>
          <p14:tracePt t="76894" x="7448550" y="2462213"/>
          <p14:tracePt t="76901" x="7397750" y="2528888"/>
          <p14:tracePt t="76907" x="7315200" y="2579688"/>
          <p14:tracePt t="76916" x="7240588" y="2644775"/>
          <p14:tracePt t="76921" x="7158038" y="2695575"/>
          <p14:tracePt t="76928" x="7050088" y="2744788"/>
          <p14:tracePt t="76937" x="6950075" y="2778125"/>
          <p14:tracePt t="76942" x="6867525" y="2794000"/>
          <p14:tracePt t="76949" x="6784975" y="2803525"/>
          <p14:tracePt t="76956" x="6700838" y="2811463"/>
          <p14:tracePt t="76962" x="6610350" y="2811463"/>
          <p14:tracePt t="76970" x="6527800" y="2803525"/>
          <p14:tracePt t="76977" x="6443663" y="2786063"/>
          <p14:tracePt t="76984" x="6361113" y="2770188"/>
          <p14:tracePt t="76991" x="6261100" y="2760663"/>
          <p14:tracePt t="76999" x="6162675" y="2736850"/>
          <p14:tracePt t="77004" x="6046788" y="2703513"/>
          <p14:tracePt t="77011" x="5946775" y="2695575"/>
          <p14:tracePt t="77019" x="5864225" y="2670175"/>
          <p14:tracePt t="77026" x="5797550" y="2670175"/>
          <p14:tracePt t="77033" x="5722938" y="2662238"/>
          <p14:tracePt t="77039" x="5681663" y="2662238"/>
          <p14:tracePt t="77047" x="5630863" y="2654300"/>
          <p14:tracePt t="77052" x="5589588" y="2654300"/>
          <p14:tracePt t="77061" x="5532438" y="2636838"/>
          <p14:tracePt t="77067" x="5473700" y="2628900"/>
          <p14:tracePt t="77074" x="5416550" y="2620963"/>
          <p14:tracePt t="77084" x="5357813" y="2611438"/>
          <p14:tracePt t="77087" x="5299075" y="2595563"/>
          <p14:tracePt t="77095" x="5241925" y="2570163"/>
          <p14:tracePt t="77101" x="5183188" y="2562225"/>
          <p14:tracePt t="77109" x="5126038" y="2546350"/>
          <p14:tracePt t="77116" x="5092700" y="2536825"/>
          <p14:tracePt t="77123" x="5041900" y="2528888"/>
          <p14:tracePt t="77130" x="5026025" y="2520950"/>
          <p14:tracePt t="77136" x="5000625" y="2513013"/>
          <p14:tracePt t="77142" x="4976813" y="2505075"/>
          <p14:tracePt t="77150" x="4959350" y="2505075"/>
          <p14:tracePt t="77157" x="4951413" y="2495550"/>
          <p14:tracePt t="77167" x="4935538" y="2487613"/>
          <p14:tracePt t="77171" x="4918075" y="2479675"/>
          <p14:tracePt t="77191" x="4910138" y="2471738"/>
          <p14:tracePt t="77199" x="4892675" y="2462213"/>
          <p14:tracePt t="77212" x="4868863" y="2446338"/>
          <p14:tracePt t="77219" x="4851400" y="2446338"/>
          <p14:tracePt t="77226" x="4835525" y="2430463"/>
          <p14:tracePt t="77234" x="4818063" y="2420938"/>
          <p14:tracePt t="77241" x="4794250" y="2405063"/>
          <p14:tracePt t="77249" x="4776788" y="2397125"/>
          <p14:tracePt t="77254" x="4776788" y="2379663"/>
          <p14:tracePt t="77261" x="4768850" y="2379663"/>
          <p14:tracePt t="77267" x="4760913" y="2379663"/>
          <p14:tracePt t="77274" x="4752975" y="2371725"/>
          <p14:tracePt t="77282" x="4752975" y="2363788"/>
          <p14:tracePt t="77310" x="4752975" y="2355850"/>
          <p14:tracePt t="77317" x="4752975" y="2338388"/>
          <p14:tracePt t="77323" x="4752975" y="2312988"/>
          <p14:tracePt t="77332" x="4768850" y="2281238"/>
          <p14:tracePt t="77337" x="4810125" y="2247900"/>
          <p14:tracePt t="77344" x="4868863" y="2206625"/>
          <p14:tracePt t="77352" x="4935538" y="2155825"/>
          <p14:tracePt t="77358" x="5033963" y="2106613"/>
          <p14:tracePt t="77368" x="5126038" y="2065338"/>
          <p14:tracePt t="77371" x="5241925" y="2032000"/>
          <p14:tracePt t="77379" x="5373688" y="2006600"/>
          <p14:tracePt t="77386" x="5491163" y="1998663"/>
          <p14:tracePt t="77392" x="5599113" y="1981200"/>
          <p14:tracePt t="77399" x="5681663" y="1981200"/>
          <p14:tracePt t="77406" x="5780088" y="1990725"/>
          <p14:tracePt t="77413" x="5864225" y="1990725"/>
          <p14:tracePt t="77420" x="5946775" y="2006600"/>
          <p14:tracePt t="77427" x="6046788" y="2006600"/>
          <p14:tracePt t="77434" x="6121400" y="2014538"/>
          <p14:tracePt t="77441" x="6186488" y="2032000"/>
          <p14:tracePt t="77451" x="6261100" y="2039938"/>
          <p14:tracePt t="77454" x="6303963" y="2047875"/>
          <p14:tracePt t="77462" x="6345238" y="2047875"/>
          <p14:tracePt t="77468" x="6394450" y="2055813"/>
          <p14:tracePt t="77476" x="6435725" y="2065338"/>
          <p14:tracePt t="77484" x="6477000" y="2065338"/>
          <p14:tracePt t="77489" x="6527800" y="2065338"/>
          <p14:tracePt t="77497" x="6584950" y="2073275"/>
          <p14:tracePt t="77502" x="6626225" y="2073275"/>
          <p14:tracePt t="77510" x="6667500" y="2073275"/>
          <p14:tracePt t="77517" x="6700838" y="2073275"/>
          <p14:tracePt t="77524" x="6726238" y="2073275"/>
          <p14:tracePt t="77534" x="6751638" y="2073275"/>
          <p14:tracePt t="77537" x="6767513" y="2073275"/>
          <p14:tracePt t="77545" x="6784975" y="2073275"/>
          <p14:tracePt t="77551" x="6792913" y="2073275"/>
          <p14:tracePt t="77558" x="6808788" y="2073275"/>
          <p14:tracePt t="77572" x="6818313" y="2073275"/>
          <p14:tracePt t="77580" x="6826250" y="2073275"/>
          <p14:tracePt t="77600" x="6834188" y="2073275"/>
          <p14:tracePt t="77616" x="6842125" y="2073275"/>
          <p14:tracePt t="77634" x="6850063" y="2073275"/>
          <p14:tracePt t="77669" x="6859588" y="2081213"/>
          <p14:tracePt t="77704" x="6859588" y="2089150"/>
          <p14:tracePt t="78085" x="6867525" y="2089150"/>
          <p14:tracePt t="78299" x="6818313" y="2089150"/>
          <p14:tracePt t="78308" x="6734175" y="2098675"/>
          <p14:tracePt t="78313" x="6651625" y="2106613"/>
          <p14:tracePt t="78321" x="6569075" y="2106613"/>
          <p14:tracePt t="78327" x="6486525" y="2106613"/>
          <p14:tracePt t="78334" x="6411913" y="2106613"/>
          <p14:tracePt t="78343" x="6327775" y="2106613"/>
          <p14:tracePt t="78348" x="6229350" y="2106613"/>
          <p14:tracePt t="78355" x="6121400" y="2098675"/>
          <p14:tracePt t="78361" x="5972175" y="2081213"/>
          <p14:tracePt t="78368" x="5830888" y="2073275"/>
          <p14:tracePt t="78375" x="5722938" y="2055813"/>
          <p14:tracePt t="78382" x="5589588" y="2039938"/>
          <p14:tracePt t="78392" x="5465763" y="2024063"/>
          <p14:tracePt t="78396" x="5357813" y="2014538"/>
          <p14:tracePt t="78403" x="5257800" y="2006600"/>
          <p14:tracePt t="78411" x="5200650" y="1981200"/>
          <p14:tracePt t="78417" x="5159375" y="1981200"/>
          <p14:tracePt t="78425" x="5126038" y="1981200"/>
          <p14:tracePt t="78432" x="5100638" y="1973263"/>
          <p14:tracePt t="78438" x="5084763" y="1973263"/>
          <p14:tracePt t="78444" x="5059363" y="1965325"/>
          <p14:tracePt t="78452" x="5051425" y="1965325"/>
          <p14:tracePt t="78459" x="5041900" y="1965325"/>
          <p14:tracePt t="78475" x="5033963" y="1957388"/>
          <p14:tracePt t="78882" x="4976813" y="1957388"/>
          <p14:tracePt t="78888" x="4851400" y="1965325"/>
          <p14:tracePt t="78896" x="4735513" y="1965325"/>
          <p14:tracePt t="78902" x="4611688" y="1981200"/>
          <p14:tracePt t="78909" x="4478338" y="1990725"/>
          <p14:tracePt t="78916" x="4354513" y="1990725"/>
          <p14:tracePt t="78924" x="4213225" y="1990725"/>
          <p14:tracePt t="78931" x="4089400" y="1990725"/>
          <p14:tracePt t="78938" x="3981450" y="1990725"/>
          <p14:tracePt t="78946" x="3856038" y="1990725"/>
          <p14:tracePt t="78952" x="3765550" y="1990725"/>
          <p14:tracePt t="78959" x="3683000" y="1990725"/>
          <p14:tracePt t="78966" x="3598863" y="1990725"/>
          <p14:tracePt t="78973" x="3516313" y="1990725"/>
          <p14:tracePt t="78981" x="3441700" y="1998663"/>
          <p14:tracePt t="78987" x="3375025" y="1998663"/>
          <p14:tracePt t="78994" x="3317875" y="1998663"/>
          <p14:tracePt t="79001" x="3259138" y="1998663"/>
          <p14:tracePt t="79008" x="3201988" y="1990725"/>
          <p14:tracePt t="79015" x="3127375" y="1981200"/>
          <p14:tracePt t="79022" x="3060700" y="1973263"/>
          <p14:tracePt t="79032" x="2986088" y="1957388"/>
          <p14:tracePt t="79035" x="2911475" y="1949450"/>
          <p14:tracePt t="79043" x="2852738" y="1939925"/>
          <p14:tracePt t="79050" x="2795588" y="1931988"/>
          <p14:tracePt t="79056" x="2736850" y="1906588"/>
          <p14:tracePt t="79064" x="2662238" y="1898650"/>
          <p14:tracePt t="79071" x="2595563" y="1882775"/>
          <p14:tracePt t="79078" x="2538413" y="1882775"/>
          <p14:tracePt t="79085" x="2487613" y="1874838"/>
          <p14:tracePt t="79092" x="2463800" y="1874838"/>
          <p14:tracePt t="79099" x="2430463" y="1865313"/>
          <p14:tracePt t="79106" x="2405063" y="1865313"/>
          <p14:tracePt t="79114" x="2379663" y="1865313"/>
          <p14:tracePt t="79120" x="2355850" y="1865313"/>
          <p14:tracePt t="79127" x="2330450" y="1865313"/>
          <p14:tracePt t="79133" x="2297113" y="1865313"/>
          <p14:tracePt t="79141" x="2281238" y="1865313"/>
          <p14:tracePt t="79147" x="2263775" y="1865313"/>
          <p14:tracePt t="79155" x="2247900" y="1857375"/>
          <p14:tracePt t="79164" x="2230438" y="1857375"/>
          <p14:tracePt t="79168" x="2214563" y="1857375"/>
          <p14:tracePt t="79175" x="2197100" y="1857375"/>
          <p14:tracePt t="79189" x="2181225" y="1857375"/>
          <p14:tracePt t="79202" x="2165350" y="1865313"/>
          <p14:tracePt t="79209" x="2147888" y="1865313"/>
          <p14:tracePt t="79216" x="2139950" y="1882775"/>
          <p14:tracePt t="79224" x="2122488" y="1898650"/>
          <p14:tracePt t="79231" x="2106613" y="1906588"/>
          <p14:tracePt t="79238" x="2081213" y="1931988"/>
          <p14:tracePt t="79245" x="2065338" y="1965325"/>
          <p14:tracePt t="79252" x="2039938" y="1990725"/>
          <p14:tracePt t="79259" x="2024063" y="2024063"/>
          <p14:tracePt t="79265" x="2006600" y="2073275"/>
          <p14:tracePt t="79272" x="1982788" y="2130425"/>
          <p14:tracePt t="79281" x="1965325" y="2189163"/>
          <p14:tracePt t="79286" x="1949450" y="2263775"/>
          <p14:tracePt t="79293" x="1931988" y="2322513"/>
          <p14:tracePt t="79300" x="1924050" y="2379663"/>
          <p14:tracePt t="79308" x="1924050" y="2413000"/>
          <p14:tracePt t="79314" x="1916113" y="2446338"/>
          <p14:tracePt t="79321" x="1916113" y="2479675"/>
          <p14:tracePt t="79328" x="1916113" y="2505075"/>
          <p14:tracePt t="79334" x="1916113" y="2536825"/>
          <p14:tracePt t="79342" x="1916113" y="2570163"/>
          <p14:tracePt t="79348" x="1916113" y="2603500"/>
          <p14:tracePt t="79355" x="1916113" y="2620963"/>
          <p14:tracePt t="79365" x="1924050" y="2644775"/>
          <p14:tracePt t="79369" x="1931988" y="2678113"/>
          <p14:tracePt t="79376" x="1941513" y="2711450"/>
          <p14:tracePt t="79382" x="1957388" y="2752725"/>
          <p14:tracePt t="79389" x="1982788" y="2803525"/>
          <p14:tracePt t="79397" x="1998663" y="2860675"/>
          <p14:tracePt t="79404" x="2032000" y="2935288"/>
          <p14:tracePt t="79411" x="2073275" y="3001963"/>
          <p14:tracePt t="79417" x="2114550" y="3060700"/>
          <p14:tracePt t="79425" x="2155825" y="3109913"/>
          <p14:tracePt t="79432" x="2214563" y="3176588"/>
          <p14:tracePt t="79439" x="2273300" y="3225800"/>
          <p14:tracePt t="79448" x="2322513" y="3275013"/>
          <p14:tracePt t="79452" x="2371725" y="3316288"/>
          <p14:tracePt t="79460" x="2422525" y="3382963"/>
          <p14:tracePt t="79465" x="2471738" y="3433763"/>
          <p14:tracePt t="79473" x="2538413" y="3482975"/>
          <p14:tracePt t="79481" x="2613025" y="3549650"/>
          <p14:tracePt t="79487" x="2703513" y="3616325"/>
          <p14:tracePt t="79494" x="2770188" y="3673475"/>
          <p14:tracePt t="79500" x="2852738" y="3722688"/>
          <p14:tracePt t="79507" x="2919413" y="3756025"/>
          <p14:tracePt t="79514" x="2994025" y="3797300"/>
          <p14:tracePt t="79521" x="3068638" y="3848100"/>
          <p14:tracePt t="79531" x="3143250" y="3889375"/>
          <p14:tracePt t="79535" x="3217863" y="3922713"/>
          <p14:tracePt t="79542" x="3309938" y="3963988"/>
          <p14:tracePt t="79549" x="3375025" y="3997325"/>
          <p14:tracePt t="79556" x="3482975" y="4038600"/>
          <p14:tracePt t="79564" x="3582988" y="4071938"/>
          <p14:tracePt t="79570" x="3706813" y="4121150"/>
          <p14:tracePt t="79577" x="3806825" y="4138613"/>
          <p14:tracePt t="79583" x="3881438" y="4171950"/>
          <p14:tracePt t="79590" x="3981450" y="4179888"/>
          <p14:tracePt t="79598" x="4064000" y="4203700"/>
          <p14:tracePt t="79604" x="4179888" y="4229100"/>
          <p14:tracePt t="79611" x="4279900" y="4262438"/>
          <p14:tracePt t="79618" x="4362450" y="4278313"/>
          <p14:tracePt t="79626" x="4454525" y="4311650"/>
          <p14:tracePt t="79632" x="4537075" y="4337050"/>
          <p14:tracePt t="79639" x="4594225" y="4370388"/>
          <p14:tracePt t="79648" x="4686300" y="4403725"/>
          <p14:tracePt t="79653" x="4760913" y="4427538"/>
          <p14:tracePt t="79660" x="4835525" y="4452938"/>
          <p14:tracePt t="79666" x="4892675" y="4470400"/>
          <p14:tracePt t="79674" x="4935538" y="4478338"/>
          <p14:tracePt t="79681" x="4984750" y="4502150"/>
          <p14:tracePt t="79688" x="5026025" y="4502150"/>
          <p14:tracePt t="79696" x="5067300" y="4511675"/>
          <p14:tracePt t="79701" x="5100638" y="4519613"/>
          <p14:tracePt t="79709" x="5141913" y="4519613"/>
          <p14:tracePt t="79715" x="5192713" y="4527550"/>
          <p14:tracePt t="79723" x="5224463" y="4527550"/>
          <p14:tracePt t="79731" x="5275263" y="4527550"/>
          <p14:tracePt t="79737" x="5308600" y="4527550"/>
          <p14:tracePt t="79743" x="5341938" y="4535488"/>
          <p14:tracePt t="79750" x="5365750" y="4535488"/>
          <p14:tracePt t="79757" x="5399088" y="4535488"/>
          <p14:tracePt t="79764" x="5424488" y="4527550"/>
          <p14:tracePt t="79782" x="5457825" y="4527550"/>
          <p14:tracePt t="79784" x="5473700" y="4519613"/>
          <p14:tracePt t="79791" x="5481638" y="4519613"/>
          <p14:tracePt t="79798" x="5499100" y="4511675"/>
          <p14:tracePt t="79806" x="5514975" y="4502150"/>
          <p14:tracePt t="79815" x="5540375" y="4502150"/>
          <p14:tracePt t="79819" x="5556250" y="4494213"/>
          <p14:tracePt t="79826" x="5573713" y="4494213"/>
          <p14:tracePt t="79832" x="5607050" y="4494213"/>
          <p14:tracePt t="79840" x="5622925" y="4494213"/>
          <p14:tracePt t="79848" x="5656263" y="4494213"/>
          <p14:tracePt t="79854" x="5681663" y="4494213"/>
          <p14:tracePt t="79861" x="5705475" y="4494213"/>
          <p14:tracePt t="79867" x="5730875" y="4494213"/>
          <p14:tracePt t="79875" x="5764213" y="4494213"/>
          <p14:tracePt t="79882" x="5772150" y="4494213"/>
          <p14:tracePt t="79889" x="5797550" y="4494213"/>
          <p14:tracePt t="79897" x="5822950" y="4494213"/>
          <p14:tracePt t="79902" x="5830888" y="4494213"/>
          <p14:tracePt t="79910" x="5846763" y="4494213"/>
          <p14:tracePt t="79916" x="5864225" y="4494213"/>
          <p14:tracePt t="79923" x="5872163" y="4494213"/>
          <p14:tracePt t="79931" x="5888038" y="4494213"/>
          <p14:tracePt t="79936" x="5905500" y="4494213"/>
          <p14:tracePt t="79944" x="5913438" y="4494213"/>
          <p14:tracePt t="79950" x="5921375" y="4494213"/>
          <p14:tracePt t="79957" x="5930900" y="4494213"/>
          <p14:tracePt t="79965" x="5946775" y="4494213"/>
          <p14:tracePt t="79971" x="5954713" y="4494213"/>
          <p14:tracePt t="79978" x="5972175" y="4502150"/>
          <p14:tracePt t="79984" x="5988050" y="4502150"/>
          <p14:tracePt t="79992" x="6005513" y="4502150"/>
          <p14:tracePt t="79998" x="6029325" y="4502150"/>
          <p14:tracePt t="80006" x="6046788" y="4502150"/>
          <p14:tracePt t="80014" x="6054725" y="4502150"/>
          <p14:tracePt t="80020" x="6070600" y="4494213"/>
          <p14:tracePt t="80027" x="6088063" y="4494213"/>
          <p14:tracePt t="80033" x="6096000" y="4486275"/>
          <p14:tracePt t="80041" x="6121400" y="4486275"/>
          <p14:tracePt t="80048" x="6129338" y="4486275"/>
          <p14:tracePt t="80062" x="6137275" y="4478338"/>
          <p14:tracePt t="80076" x="6145213" y="4470400"/>
          <p14:tracePt t="80082" x="6154738" y="4470400"/>
          <p14:tracePt t="80103" x="6162675" y="4460875"/>
          <p14:tracePt t="80110" x="6170613" y="4437063"/>
          <p14:tracePt t="80116" x="6178550" y="4419600"/>
          <p14:tracePt t="80123" x="6178550" y="4395788"/>
          <p14:tracePt t="80131" x="6178550" y="4370388"/>
          <p14:tracePt t="80138" x="6170613" y="4337050"/>
          <p14:tracePt t="80145" x="6162675" y="4311650"/>
          <p14:tracePt t="80151" x="6137275" y="4270375"/>
          <p14:tracePt t="80159" x="6121400" y="4246563"/>
          <p14:tracePt t="80165" x="6111875" y="4229100"/>
          <p14:tracePt t="80172" x="6096000" y="4213225"/>
          <p14:tracePt t="80182" x="6080125" y="4195763"/>
          <p14:tracePt t="80186" x="6070600" y="4179888"/>
          <p14:tracePt t="80193" x="6062663" y="4171950"/>
          <p14:tracePt t="80200" x="6054725" y="4154488"/>
          <p14:tracePt t="80207" x="6046788" y="4146550"/>
          <p14:tracePt t="80214" x="6037263" y="4146550"/>
          <p14:tracePt t="80228" x="6037263" y="4138613"/>
          <p14:tracePt t="80242" x="6037263" y="4129088"/>
          <p14:tracePt t="80248" x="6029325" y="4129088"/>
          <p14:tracePt t="80255" x="6021388" y="4129088"/>
          <p14:tracePt t="80264" x="6021388" y="4121150"/>
          <p14:tracePt t="80276" x="6005513" y="4121150"/>
          <p14:tracePt t="80283" x="5995988" y="4121150"/>
          <p14:tracePt t="80298" x="5980113" y="4121150"/>
          <p14:tracePt t="80303" x="5972175" y="4121150"/>
          <p14:tracePt t="80311" x="5962650" y="4121150"/>
          <p14:tracePt t="80318" x="5938838" y="4121150"/>
          <p14:tracePt t="80325" x="5913438" y="4121150"/>
          <p14:tracePt t="80332" x="5905500" y="4121150"/>
          <p14:tracePt t="80339" x="5880100" y="4121150"/>
          <p14:tracePt t="80348" x="5864225" y="4121150"/>
          <p14:tracePt t="80352" x="5846763" y="4121150"/>
          <p14:tracePt t="80359" x="5830888" y="4121150"/>
          <p14:tracePt t="80365" x="5805488" y="4121150"/>
          <p14:tracePt t="80373" x="5789613" y="4121150"/>
          <p14:tracePt t="80381" x="5772150" y="4129088"/>
          <p14:tracePt t="80387" x="5748338" y="4129088"/>
          <p14:tracePt t="80394" x="5722938" y="4138613"/>
          <p14:tracePt t="80400" x="5689600" y="4146550"/>
          <p14:tracePt t="80408" x="5664200" y="4146550"/>
          <p14:tracePt t="80415" x="5630863" y="4154488"/>
          <p14:tracePt t="80422" x="5599113" y="4162425"/>
          <p14:tracePt t="80432" x="5581650" y="4162425"/>
          <p14:tracePt t="80436" x="5548313" y="4171950"/>
          <p14:tracePt t="80442" x="5514975" y="4187825"/>
          <p14:tracePt t="80449" x="5491163" y="4195763"/>
          <p14:tracePt t="80456" x="5465763" y="4203700"/>
          <p14:tracePt t="80465" x="5440363" y="4213225"/>
          <p14:tracePt t="80471" x="5424488" y="4229100"/>
          <p14:tracePt t="80477" x="5407025" y="4237038"/>
          <p14:tracePt t="80484" x="5383213" y="4237038"/>
          <p14:tracePt t="80491" x="5373688" y="4246563"/>
          <p14:tracePt t="80498" x="5357813" y="4254500"/>
          <p14:tracePt t="80505" x="5341938" y="4262438"/>
          <p14:tracePt t="80512" x="5324475" y="4270375"/>
          <p14:tracePt t="80518" x="5316538" y="4287838"/>
          <p14:tracePt t="80526" x="5299075" y="4295775"/>
          <p14:tracePt t="80533" x="5283200" y="4295775"/>
          <p14:tracePt t="80539" x="5267325" y="4303713"/>
          <p14:tracePt t="80548" x="5249863" y="4321175"/>
          <p14:tracePt t="80553" x="5233988" y="4337050"/>
          <p14:tracePt t="80560" x="5216525" y="4352925"/>
          <p14:tracePt t="80568" x="5208588" y="4362450"/>
          <p14:tracePt t="80574" x="5192713" y="4386263"/>
          <p14:tracePt t="80581" x="5192713" y="4395788"/>
          <p14:tracePt t="80588" x="5175250" y="4403725"/>
          <p14:tracePt t="80594" x="5159375" y="4419600"/>
          <p14:tracePt t="80601" x="5159375" y="4427538"/>
          <p14:tracePt t="80608" x="5159375" y="4437063"/>
          <p14:tracePt t="80622" x="5149850" y="4445000"/>
          <p14:tracePt t="80636" x="5141913" y="4452938"/>
          <p14:tracePt t="80643" x="5141913" y="4460875"/>
          <p14:tracePt t="80650" x="5133975" y="4460875"/>
          <p14:tracePt t="80678" x="5133975" y="4470400"/>
          <p14:tracePt t="80684" x="5126038" y="4470400"/>
          <p14:tracePt t="80692" x="5126038" y="4478338"/>
          <p14:tracePt t="80714" x="5126038" y="4494213"/>
          <p14:tracePt t="80719" x="5126038" y="4502150"/>
          <p14:tracePt t="80726" x="5126038" y="4511675"/>
          <p14:tracePt t="80733" x="5126038" y="4535488"/>
          <p14:tracePt t="80740" x="5126038" y="4560888"/>
          <p14:tracePt t="80749" x="5133975" y="4576763"/>
          <p14:tracePt t="80754" x="5141913" y="4602163"/>
          <p14:tracePt t="80761" x="5149850" y="4619625"/>
          <p14:tracePt t="80767" x="5159375" y="4635500"/>
          <p14:tracePt t="80775" x="5167313" y="4651375"/>
          <p14:tracePt t="80782" x="5175250" y="4676775"/>
          <p14:tracePt t="80789" x="5183188" y="4694238"/>
          <p14:tracePt t="80795" x="5200650" y="4702175"/>
          <p14:tracePt t="80802" x="5216525" y="4718050"/>
          <p14:tracePt t="80809" x="5216525" y="4735513"/>
          <p14:tracePt t="80817" x="5224463" y="4751388"/>
          <p14:tracePt t="80823" x="5241925" y="4759325"/>
          <p14:tracePt t="80831" x="5249863" y="4768850"/>
          <p14:tracePt t="80837" x="5267325" y="4784725"/>
          <p14:tracePt t="80844" x="5275263" y="4792663"/>
          <p14:tracePt t="80851" x="5283200" y="4792663"/>
          <p14:tracePt t="80866" x="5291138" y="4802188"/>
          <p14:tracePt t="80871" x="5299075" y="4802188"/>
          <p14:tracePt t="80882" x="5299075" y="4810125"/>
          <p14:tracePt t="80885" x="5308600" y="4810125"/>
          <p14:tracePt t="80906" x="5316538" y="4810125"/>
          <p14:tracePt t="80941" x="5324475" y="4818063"/>
          <p14:tracePt t="80955" x="5332413" y="4818063"/>
          <p14:tracePt t="80961" x="5332413" y="4826000"/>
          <p14:tracePt t="80975" x="5349875" y="4833938"/>
          <p14:tracePt t="80982" x="5357813" y="4843463"/>
          <p14:tracePt t="80990" x="5365750" y="4851400"/>
          <p14:tracePt t="80998" x="5383213" y="4859338"/>
          <p14:tracePt t="81002" x="5391150" y="4859338"/>
          <p14:tracePt t="81010" x="5391150" y="4867275"/>
          <p14:tracePt t="81016" x="5399088" y="4867275"/>
          <p14:tracePt t="81024" x="5407025" y="4867275"/>
          <p14:tracePt t="81031" x="5407025" y="4876800"/>
          <p14:tracePt t="81038" x="5416550" y="4876800"/>
          <p14:tracePt t="81044" x="5416550" y="4884738"/>
          <p14:tracePt t="81051" x="5424488" y="4884738"/>
          <p14:tracePt t="81066" x="5432425" y="4884738"/>
          <p14:tracePt t="81093" x="5440363" y="4884738"/>
          <p14:tracePt t="81114" x="5448300" y="4884738"/>
          <p14:tracePt t="81121" x="5448300" y="4892675"/>
          <p14:tracePt t="81142" x="5457825" y="4892675"/>
          <p14:tracePt t="81148" x="5465763" y="4892675"/>
          <p14:tracePt t="81156" x="5473700" y="4900613"/>
          <p14:tracePt t="81191" x="5481638" y="4900613"/>
          <p14:tracePt t="81204" x="5491163" y="4900613"/>
          <p14:tracePt t="82264" x="5514975" y="4908550"/>
          <p14:tracePt t="82272" x="5548313" y="4918075"/>
          <p14:tracePt t="82280" x="5581650" y="4933950"/>
          <p14:tracePt t="82287" x="5614988" y="4933950"/>
          <p14:tracePt t="82294" x="5630863" y="4941888"/>
          <p14:tracePt t="82300" x="5664200" y="4941888"/>
          <p14:tracePt t="82307" x="5697538" y="4941888"/>
          <p14:tracePt t="82313" x="5730875" y="4933950"/>
          <p14:tracePt t="82321" x="5756275" y="4926013"/>
          <p14:tracePt t="82328" x="5772150" y="4918075"/>
          <p14:tracePt t="82335" x="5797550" y="4918075"/>
          <p14:tracePt t="82344" x="5830888" y="4918075"/>
          <p14:tracePt t="82348" x="5864225" y="4900613"/>
          <p14:tracePt t="82356" x="5897563" y="4884738"/>
          <p14:tracePt t="82363" x="5921375" y="4867275"/>
          <p14:tracePt t="82369" x="5938838" y="4851400"/>
          <p14:tracePt t="82377" x="5962650" y="4833938"/>
          <p14:tracePt t="82383" x="5988050" y="4826000"/>
          <p14:tracePt t="82390" x="6013450" y="4810125"/>
          <p14:tracePt t="82396" x="6037263" y="4802188"/>
          <p14:tracePt t="82403" x="6054725" y="4792663"/>
          <p14:tracePt t="82410" x="6070600" y="4784725"/>
          <p14:tracePt t="82418" x="6088063" y="4776788"/>
          <p14:tracePt t="82427" x="6096000" y="4768850"/>
          <p14:tracePt t="82431" x="6103938" y="4759325"/>
          <p14:tracePt t="82439" x="6129338" y="4751388"/>
          <p14:tracePt t="82445" x="6137275" y="4743450"/>
          <p14:tracePt t="82453" x="6145213" y="4735513"/>
          <p14:tracePt t="82461" x="6162675" y="4735513"/>
          <p14:tracePt t="82466" x="6178550" y="4718050"/>
          <p14:tracePt t="82473" x="6178550" y="4710113"/>
          <p14:tracePt t="82480" x="6196013" y="4702175"/>
          <p14:tracePt t="82488" x="6203950" y="4694238"/>
          <p14:tracePt t="82494" x="6211888" y="4684713"/>
          <p14:tracePt t="82501" x="6219825" y="4676775"/>
          <p14:tracePt t="82508" x="6229350" y="4668838"/>
          <p14:tracePt t="82515" x="6245225" y="4651375"/>
          <p14:tracePt t="82522" x="6253163" y="4635500"/>
          <p14:tracePt t="82528" x="6253163" y="4627563"/>
          <p14:tracePt t="82535" x="6270625" y="4619625"/>
          <p14:tracePt t="82544" x="6278563" y="4602163"/>
          <p14:tracePt t="82549" x="6278563" y="4594225"/>
          <p14:tracePt t="82557" x="6286500" y="4586288"/>
          <p14:tracePt t="82562" x="6286500" y="4568825"/>
          <p14:tracePt t="82571" x="6286500" y="4560888"/>
          <p14:tracePt t="82577" x="6286500" y="4545013"/>
          <p14:tracePt t="82585" x="6286500" y="4527550"/>
          <p14:tracePt t="82591" x="6286500" y="4519613"/>
          <p14:tracePt t="82598" x="6286500" y="4502150"/>
          <p14:tracePt t="82605" x="6286500" y="4494213"/>
          <p14:tracePt t="82612" x="6286500" y="4470400"/>
          <p14:tracePt t="82619" x="6286500" y="4452938"/>
          <p14:tracePt t="82627" x="6286500" y="4445000"/>
          <p14:tracePt t="82632" x="6278563" y="4411663"/>
          <p14:tracePt t="82639" x="6270625" y="4386263"/>
          <p14:tracePt t="82646" x="6253163" y="4352925"/>
          <p14:tracePt t="82653" x="6253163" y="4329113"/>
          <p14:tracePt t="82661" x="6237288" y="4311650"/>
          <p14:tracePt t="82667" x="6229350" y="4278313"/>
          <p14:tracePt t="82674" x="6219825" y="4262438"/>
          <p14:tracePt t="82680" x="6203950" y="4246563"/>
          <p14:tracePt t="82688" x="6196013" y="4229100"/>
          <p14:tracePt t="82695" x="6178550" y="4221163"/>
          <p14:tracePt t="82701" x="6178550" y="4213225"/>
          <p14:tracePt t="82710" x="6178550" y="4203700"/>
          <p14:tracePt t="82715" x="6162675" y="4203700"/>
          <p14:tracePt t="82722" x="6154738" y="4195763"/>
          <p14:tracePt t="82730" x="6154738" y="4187825"/>
          <p14:tracePt t="82737" x="6137275" y="4179888"/>
          <p14:tracePt t="82744" x="6129338" y="4171950"/>
          <p14:tracePt t="82751" x="6121400" y="4162425"/>
          <p14:tracePt t="82757" x="6103938" y="4146550"/>
          <p14:tracePt t="82763" x="6080125" y="4129088"/>
          <p14:tracePt t="82771" x="6062663" y="4113213"/>
          <p14:tracePt t="82778" x="6029325" y="4097338"/>
          <p14:tracePt t="82785" x="5995988" y="4079875"/>
          <p14:tracePt t="82792" x="5962650" y="4064000"/>
          <p14:tracePt t="82798" x="5938838" y="4046538"/>
          <p14:tracePt t="82806" x="5905500" y="4038600"/>
          <p14:tracePt t="82812" x="5888038" y="4030663"/>
          <p14:tracePt t="82820" x="5864225" y="4030663"/>
          <p14:tracePt t="82828" x="5838825" y="4021138"/>
          <p14:tracePt t="82833" x="5830888" y="4021138"/>
          <p14:tracePt t="82841" x="5805488" y="4021138"/>
          <p14:tracePt t="82847" x="5780088" y="4021138"/>
          <p14:tracePt t="82854" x="5764213" y="4021138"/>
          <p14:tracePt t="82862" x="5738813" y="4021138"/>
          <p14:tracePt t="82868" x="5705475" y="4021138"/>
          <p14:tracePt t="82877" x="5673725" y="4021138"/>
          <p14:tracePt t="82881" x="5648325" y="4021138"/>
          <p14:tracePt t="82889" x="5599113" y="4021138"/>
          <p14:tracePt t="82896" x="5556250" y="4030663"/>
          <p14:tracePt t="82902" x="5524500" y="4038600"/>
          <p14:tracePt t="82911" x="5491163" y="4038600"/>
          <p14:tracePt t="82916" x="5481638" y="4038600"/>
          <p14:tracePt t="82923" x="5448300" y="4046538"/>
          <p14:tracePt t="82929" x="5424488" y="4054475"/>
          <p14:tracePt t="82937" x="5399088" y="4064000"/>
          <p14:tracePt t="82944" x="5391150" y="4071938"/>
          <p14:tracePt t="82951" x="5365750" y="4079875"/>
          <p14:tracePt t="82958" x="5349875" y="4087813"/>
          <p14:tracePt t="82964" x="5341938" y="4097338"/>
          <p14:tracePt t="82971" x="5324475" y="4113213"/>
          <p14:tracePt t="82978" x="5308600" y="4113213"/>
          <p14:tracePt t="82986" x="5291138" y="4121150"/>
          <p14:tracePt t="82994" x="5275263" y="4138613"/>
          <p14:tracePt t="82999" x="5257800" y="4154488"/>
          <p14:tracePt t="83007" x="5241925" y="4171950"/>
          <p14:tracePt t="83013" x="5216525" y="4187825"/>
          <p14:tracePt t="83021" x="5200650" y="4203700"/>
          <p14:tracePt t="83028" x="5175250" y="4229100"/>
          <p14:tracePt t="83034" x="5167313" y="4254500"/>
          <p14:tracePt t="83041" x="5149850" y="4278313"/>
          <p14:tracePt t="83048" x="5133975" y="4303713"/>
          <p14:tracePt t="83055" x="5126038" y="4321175"/>
          <p14:tracePt t="83062" x="5108575" y="4344988"/>
          <p14:tracePt t="83069" x="5100638" y="4370388"/>
          <p14:tracePt t="83078" x="5092700" y="4386263"/>
          <p14:tracePt t="83082" x="5084763" y="4395788"/>
          <p14:tracePt t="83090" x="5084763" y="4411663"/>
          <p14:tracePt t="83098" x="5084763" y="4427538"/>
          <p14:tracePt t="83103" x="5084763" y="4437063"/>
          <p14:tracePt t="83111" x="5084763" y="4460875"/>
          <p14:tracePt t="83116" x="5084763" y="4478338"/>
          <p14:tracePt t="83124" x="5084763" y="4494213"/>
          <p14:tracePt t="83130" x="5084763" y="4511675"/>
          <p14:tracePt t="83138" x="5084763" y="4535488"/>
          <p14:tracePt t="83145" x="5084763" y="4560888"/>
          <p14:tracePt t="83151" x="5084763" y="4586288"/>
          <p14:tracePt t="83161" x="5092700" y="4619625"/>
          <p14:tracePt t="83166" x="5100638" y="4651375"/>
          <p14:tracePt t="83173" x="5118100" y="4676775"/>
          <p14:tracePt t="83180" x="5133975" y="4702175"/>
          <p14:tracePt t="83187" x="5149850" y="4743450"/>
          <p14:tracePt t="83195" x="5167313" y="4759325"/>
          <p14:tracePt t="83200" x="5183188" y="4792663"/>
          <p14:tracePt t="83207" x="5208588" y="4818063"/>
          <p14:tracePt t="83214" x="5224463" y="4843463"/>
          <p14:tracePt t="83222" x="5249863" y="4876800"/>
          <p14:tracePt t="83228" x="5275263" y="4900613"/>
          <p14:tracePt t="83235" x="5308600" y="4926013"/>
          <p14:tracePt t="83241" x="5349875" y="4959350"/>
          <p14:tracePt t="83248" x="5383213" y="4975225"/>
          <p14:tracePt t="83256" x="5424488" y="5000625"/>
          <p14:tracePt t="83262" x="5473700" y="5033963"/>
          <p14:tracePt t="83270" x="5524500" y="5049838"/>
          <p14:tracePt t="83278" x="5556250" y="5067300"/>
          <p14:tracePt t="83284" x="5607050" y="5083175"/>
          <p14:tracePt t="83290" x="5640388" y="5091113"/>
          <p14:tracePt t="83297" x="5673725" y="5108575"/>
          <p14:tracePt t="83305" x="5705475" y="5116513"/>
          <p14:tracePt t="83311" x="5738813" y="5132388"/>
          <p14:tracePt t="83318" x="5756275" y="5132388"/>
          <p14:tracePt t="83328" x="5789613" y="5141913"/>
          <p14:tracePt t="83331" x="5822950" y="5149850"/>
          <p14:tracePt t="83338" x="5854700" y="5157788"/>
          <p14:tracePt t="83346" x="5897563" y="5157788"/>
          <p14:tracePt t="83352" x="5930900" y="5157788"/>
          <p14:tracePt t="83361" x="5962650" y="5157788"/>
          <p14:tracePt t="83366" x="5995988" y="5149850"/>
          <p14:tracePt t="83373" x="6021388" y="5141913"/>
          <p14:tracePt t="83380" x="6037263" y="5141913"/>
          <p14:tracePt t="83387" x="6062663" y="5132388"/>
          <p14:tracePt t="83395" x="6070600" y="5132388"/>
          <p14:tracePt t="83401" x="6088063" y="5124450"/>
          <p14:tracePt t="83409" x="6103938" y="5108575"/>
          <p14:tracePt t="83414" x="6129338" y="5091113"/>
          <p14:tracePt t="83421" x="6137275" y="5075238"/>
          <p14:tracePt t="83429" x="6145213" y="5075238"/>
          <p14:tracePt t="83436" x="6162675" y="5057775"/>
          <p14:tracePt t="83445" x="6170613" y="5041900"/>
          <p14:tracePt t="83450" x="6186488" y="5026025"/>
          <p14:tracePt t="83457" x="6196013" y="5008563"/>
          <p14:tracePt t="83464" x="6203950" y="5008563"/>
          <p14:tracePt t="83471" x="6219825" y="4992688"/>
          <p14:tracePt t="83478" x="6229350" y="4983163"/>
          <p14:tracePt t="83484" x="6229350" y="4975225"/>
          <p14:tracePt t="83498" x="6237288" y="4967288"/>
          <p14:tracePt t="83505" x="6237288" y="4959350"/>
          <p14:tracePt t="83519" x="6245225" y="4959350"/>
          <p14:tracePt t="83532" x="6245225" y="4951413"/>
          <p14:tracePt t="83546" x="6253163" y="4941888"/>
          <p14:tracePt t="84267" x="6253163" y="4926013"/>
          <p14:tracePt t="84275" x="6245225" y="4908550"/>
          <p14:tracePt t="84287" x="6245225" y="4900613"/>
          <p14:tracePt t="84294" x="6245225" y="4892675"/>
          <p14:tracePt t="84301" x="6245225" y="4884738"/>
          <p14:tracePt t="84315" x="6245225" y="4876800"/>
          <p14:tracePt t="84336" x="6245225" y="4867275"/>
          <p14:tracePt t="84358" x="6237288" y="4867275"/>
          <p14:tracePt t="84363" x="6237288" y="4859338"/>
          <p14:tracePt t="84370" x="6229350" y="4851400"/>
          <p14:tracePt t="84377" x="6219825" y="4843463"/>
          <p14:tracePt t="84384" x="6211888" y="4818063"/>
          <p14:tracePt t="84393" x="6186488" y="4784725"/>
          <p14:tracePt t="84398" x="6170613" y="4759325"/>
          <p14:tracePt t="84405" x="6154738" y="4727575"/>
          <p14:tracePt t="84411" x="6137275" y="4694238"/>
          <p14:tracePt t="84419" x="6121400" y="4668838"/>
          <p14:tracePt t="84426" x="6103938" y="4643438"/>
          <p14:tracePt t="84432" x="6088063" y="4610100"/>
          <p14:tracePt t="84440" x="6070600" y="4586288"/>
          <p14:tracePt t="84447" x="6054725" y="4568825"/>
          <p14:tracePt t="84454" x="6046788" y="4552950"/>
          <p14:tracePt t="84460" x="6021388" y="4527550"/>
          <p14:tracePt t="84468" x="6005513" y="4511675"/>
          <p14:tracePt t="84476" x="5988050" y="4486275"/>
          <p14:tracePt t="84482" x="5972175" y="4478338"/>
          <p14:tracePt t="84489" x="5954713" y="4452938"/>
          <p14:tracePt t="84495" x="5946775" y="4437063"/>
          <p14:tracePt t="84503" x="5930900" y="4411663"/>
          <p14:tracePt t="84510" x="5913438" y="4395788"/>
          <p14:tracePt t="84516" x="5897563" y="4395788"/>
          <p14:tracePt t="84523" x="5888038" y="4378325"/>
          <p14:tracePt t="84537" x="5888038" y="4370388"/>
          <p14:tracePt t="84544" x="5880100" y="4370388"/>
          <p14:tracePt t="84551" x="5880100" y="4362450"/>
          <p14:tracePt t="84565" x="5872163" y="4362450"/>
          <p14:tracePt t="84585" x="5872163" y="4352925"/>
          <p14:tracePt t="84599" x="5872163" y="4344988"/>
          <p14:tracePt t="85146" x="5864225" y="4344988"/>
          <p14:tracePt t="85152" x="5854700" y="4337050"/>
          <p14:tracePt t="85159" x="5846763" y="4329113"/>
          <p14:tracePt t="85166" x="5846763" y="4321175"/>
          <p14:tracePt t="85173" x="5838825" y="4321175"/>
          <p14:tracePt t="85188" x="5830888" y="4311650"/>
          <p14:tracePt t="85208" x="5830888" y="4303713"/>
          <p14:tracePt t="85222" x="5822950" y="4303713"/>
          <p14:tracePt t="85250" x="5813425" y="4303713"/>
          <p14:tracePt t="85285" x="5813425" y="4295775"/>
          <p14:tracePt t="85291" x="5805488" y="4295775"/>
          <p14:tracePt t="85305" x="5805488" y="4287838"/>
          <p14:tracePt t="85312" x="5797550" y="4287838"/>
          <p14:tracePt t="85322" x="5789613" y="4287838"/>
          <p14:tracePt t="85333" x="5780088" y="4278313"/>
          <p14:tracePt t="85340" x="5772150" y="4278313"/>
          <p14:tracePt t="85347" x="5764213" y="4270375"/>
          <p14:tracePt t="85355" x="5756275" y="4270375"/>
          <p14:tracePt t="85360" x="5756275" y="4262438"/>
          <p14:tracePt t="85368" x="5748338" y="4262438"/>
          <p14:tracePt t="85381" x="5738813" y="4262438"/>
          <p14:tracePt t="85395" x="5730875" y="4254500"/>
          <p14:tracePt t="85409" x="5722938" y="4246563"/>
          <p14:tracePt t="85423" x="5722938" y="4237038"/>
          <p14:tracePt t="85465" x="5715000" y="4237038"/>
          <p14:tracePt t="85472" x="5705475" y="4237038"/>
          <p14:tracePt t="85478" x="5705475" y="4229100"/>
          <p14:tracePt t="85485" x="5697538" y="4229100"/>
          <p14:tracePt t="85492" x="5689600" y="4229100"/>
          <p14:tracePt t="85499" x="5681663" y="4221163"/>
          <p14:tracePt t="85513" x="5664200" y="4221163"/>
          <p14:tracePt t="85523" x="5656263" y="4221163"/>
          <p14:tracePt t="85527" x="5656263" y="4213225"/>
          <p14:tracePt t="85534" x="5648325" y="4213225"/>
          <p14:tracePt t="85540" x="5640388" y="4213225"/>
          <p14:tracePt t="85547" x="5640388" y="4203700"/>
          <p14:tracePt t="85555" x="5630863" y="4203700"/>
          <p14:tracePt t="85562" x="5630863" y="4195763"/>
          <p14:tracePt t="85582" x="5622925" y="4195763"/>
          <p14:tracePt t="85596" x="5614988" y="4195763"/>
          <p14:tracePt t="85623" x="5607050" y="4195763"/>
          <p14:tracePt t="86143" x="5607050" y="4187825"/>
          <p14:tracePt t="87174" x="5599113" y="4187825"/>
          <p14:tracePt t="87194" x="5589588" y="4187825"/>
          <p14:tracePt t="87222" x="5581650" y="4187825"/>
          <p14:tracePt t="87243" x="5573713" y="4187825"/>
          <p14:tracePt t="87250" x="5573713" y="4179888"/>
          <p14:tracePt t="87267" x="5565775" y="4179888"/>
          <p14:tracePt t="87271" x="5556250" y="4179888"/>
          <p14:tracePt t="87285" x="5540375" y="4179888"/>
          <p14:tracePt t="87292" x="5532438" y="4179888"/>
          <p14:tracePt t="87300" x="5532438" y="4171950"/>
          <p14:tracePt t="87306" x="5514975" y="4171950"/>
          <p14:tracePt t="87313" x="5507038" y="4171950"/>
          <p14:tracePt t="87327" x="5499100" y="4171950"/>
          <p14:tracePt t="87334" x="5481638" y="4171950"/>
          <p14:tracePt t="87351" x="5473700" y="4171950"/>
          <p14:tracePt t="87354" x="5465763" y="4171950"/>
          <p14:tracePt t="87362" x="5457825" y="4171950"/>
          <p14:tracePt t="87368" x="5448300" y="4171950"/>
          <p14:tracePt t="87376" x="5440363" y="4162425"/>
          <p14:tracePt t="87383" x="5424488" y="4162425"/>
          <p14:tracePt t="87389" x="5399088" y="4154488"/>
          <p14:tracePt t="87399" x="5373688" y="4154488"/>
          <p14:tracePt t="87403" x="5349875" y="4154488"/>
          <p14:tracePt t="87410" x="5324475" y="4154488"/>
          <p14:tracePt t="87417" x="5299075" y="4154488"/>
          <p14:tracePt t="87425" x="5291138" y="4154488"/>
          <p14:tracePt t="87434" x="5275263" y="4154488"/>
          <p14:tracePt t="87445" x="5267325" y="4154488"/>
          <p14:tracePt t="87452" x="5257800" y="4154488"/>
          <p14:tracePt t="87460" x="5249863" y="4154488"/>
          <p14:tracePt t="87473" x="5241925" y="4154488"/>
          <p14:tracePt t="87480" x="5233988" y="4154488"/>
          <p14:tracePt t="87501" x="5224463" y="4154488"/>
          <p14:tracePt t="87508" x="5216525" y="4154488"/>
          <p14:tracePt t="87518" x="5208588" y="4154488"/>
          <p14:tracePt t="87521" x="5208588" y="4162425"/>
          <p14:tracePt t="87529" x="5192713" y="4162425"/>
          <p14:tracePt t="87535" x="5183188" y="4171950"/>
          <p14:tracePt t="87543" x="5175250" y="4179888"/>
          <p14:tracePt t="87550" x="5167313" y="4195763"/>
          <p14:tracePt t="87557" x="5149850" y="4195763"/>
          <p14:tracePt t="87563" x="5149850" y="4203700"/>
          <p14:tracePt t="87570" x="5133975" y="4213225"/>
          <p14:tracePt t="87577" x="5126038" y="4229100"/>
          <p14:tracePt t="87585" x="5118100" y="4229100"/>
          <p14:tracePt t="87592" x="5118100" y="4237038"/>
          <p14:tracePt t="87600" x="5100638" y="4254500"/>
          <p14:tracePt t="87606" x="5092700" y="4254500"/>
          <p14:tracePt t="87617" x="5092700" y="4262438"/>
          <p14:tracePt t="87619" x="5084763" y="4278313"/>
          <p14:tracePt t="87626" x="5067300" y="4287838"/>
          <p14:tracePt t="87634" x="5051425" y="4321175"/>
          <p14:tracePt t="87640" x="5033963" y="4344988"/>
          <p14:tracePt t="87650" x="5018088" y="4378325"/>
          <p14:tracePt t="87654" x="5000625" y="4411663"/>
          <p14:tracePt t="87662" x="4992688" y="4445000"/>
          <p14:tracePt t="87668" x="4976813" y="4470400"/>
          <p14:tracePt t="87675" x="4959350" y="4502150"/>
          <p14:tracePt t="87683" x="4959350" y="4519613"/>
          <p14:tracePt t="87688" x="4951413" y="4535488"/>
          <p14:tracePt t="87696" x="4951413" y="4545013"/>
          <p14:tracePt t="87702" x="4943475" y="4560888"/>
          <p14:tracePt t="87737" x="4943475" y="4568825"/>
          <p14:tracePt t="87751" x="4943475" y="4576763"/>
          <p14:tracePt t="87767" x="4943475" y="4586288"/>
          <p14:tracePt t="87793" x="4943475" y="4594225"/>
          <p14:tracePt t="87800" x="4943475" y="4602163"/>
          <p14:tracePt t="87806" x="4943475" y="4610100"/>
          <p14:tracePt t="87813" x="4943475" y="4627563"/>
          <p14:tracePt t="87820" x="4943475" y="4635500"/>
          <p14:tracePt t="87828" x="4943475" y="4651375"/>
          <p14:tracePt t="87834" x="4943475" y="4668838"/>
          <p14:tracePt t="87840" x="4951413" y="4676775"/>
          <p14:tracePt t="87851" x="4951413" y="4694238"/>
          <p14:tracePt t="87855" x="4951413" y="4710113"/>
          <p14:tracePt t="87861" x="4951413" y="4718050"/>
          <p14:tracePt t="87869" x="4959350" y="4735513"/>
          <p14:tracePt t="87876" x="4967288" y="4743450"/>
          <p14:tracePt t="87883" x="4976813" y="4751388"/>
          <p14:tracePt t="87889" x="4984750" y="4768850"/>
          <p14:tracePt t="87896" x="4984750" y="4784725"/>
          <p14:tracePt t="87904" x="5000625" y="4792663"/>
          <p14:tracePt t="87911" x="5010150" y="4802188"/>
          <p14:tracePt t="87917" x="5018088" y="4818063"/>
          <p14:tracePt t="87925" x="5026025" y="4826000"/>
          <p14:tracePt t="87933" x="5033963" y="4843463"/>
          <p14:tracePt t="87939" x="5059363" y="4859338"/>
          <p14:tracePt t="87946" x="5075238" y="4884738"/>
          <p14:tracePt t="87954" x="5092700" y="4900613"/>
          <p14:tracePt t="87960" x="5108575" y="4918075"/>
          <p14:tracePt t="87967" x="5118100" y="4933950"/>
          <p14:tracePt t="87974" x="5133975" y="4951413"/>
          <p14:tracePt t="87981" x="5141913" y="4959350"/>
          <p14:tracePt t="87987" x="5149850" y="4959350"/>
          <p14:tracePt t="88002" x="5159375" y="4967288"/>
          <p14:tracePt t="88017" x="5167313" y="4975225"/>
          <p14:tracePt t="88036" x="5167313" y="4983163"/>
          <p14:tracePt t="88050" x="5175250" y="4983163"/>
          <p14:tracePt t="88057" x="5192713" y="4992688"/>
          <p14:tracePt t="88063" x="5208588" y="5008563"/>
          <p14:tracePt t="88070" x="5233988" y="5033963"/>
          <p14:tracePt t="88077" x="5275263" y="5057775"/>
          <p14:tracePt t="88085" x="5324475" y="5091113"/>
          <p14:tracePt t="88092" x="5373688" y="5124450"/>
          <p14:tracePt t="88101" x="5432425" y="5157788"/>
          <p14:tracePt t="88105" x="5491163" y="5191125"/>
          <p14:tracePt t="88112" x="5540375" y="5207000"/>
          <p14:tracePt t="88119" x="5573713" y="5216525"/>
          <p14:tracePt t="88126" x="5599113" y="5224463"/>
          <p14:tracePt t="88133" x="5614988" y="5232400"/>
          <p14:tracePt t="88140" x="5630863" y="5232400"/>
          <p14:tracePt t="88147" x="5640388" y="5232400"/>
          <p14:tracePt t="88153" x="5648325" y="5232400"/>
          <p14:tracePt t="88161" x="5656263" y="5232400"/>
          <p14:tracePt t="88175" x="5664200" y="5232400"/>
          <p14:tracePt t="88184" x="5673725" y="5232400"/>
          <p14:tracePt t="88188" x="5681663" y="5232400"/>
          <p14:tracePt t="88195" x="5689600" y="5232400"/>
          <p14:tracePt t="88202" x="5715000" y="5224463"/>
          <p14:tracePt t="88210" x="5730875" y="5224463"/>
          <p14:tracePt t="88217" x="5748338" y="5216525"/>
          <p14:tracePt t="88223" x="5780088" y="5207000"/>
          <p14:tracePt t="88231" x="5813425" y="5199063"/>
          <p14:tracePt t="88237" x="5838825" y="5183188"/>
          <p14:tracePt t="88244" x="5880100" y="5175250"/>
          <p14:tracePt t="88251" x="5930900" y="5157788"/>
          <p14:tracePt t="88258" x="5946775" y="5149850"/>
          <p14:tracePt t="88267" x="5995988" y="5132388"/>
          <p14:tracePt t="88271" x="6029325" y="5116513"/>
          <p14:tracePt t="88279" x="6054725" y="5108575"/>
          <p14:tracePt t="88285" x="6070600" y="5091113"/>
          <p14:tracePt t="88293" x="6096000" y="5083175"/>
          <p14:tracePt t="88300" x="6111875" y="5083175"/>
          <p14:tracePt t="88306" x="6121400" y="5083175"/>
          <p14:tracePt t="88313" x="6129338" y="5075238"/>
          <p14:tracePt t="88319" x="6137275" y="5067300"/>
          <p14:tracePt t="88327" x="6145213" y="5057775"/>
          <p14:tracePt t="88341" x="6154738" y="5057775"/>
          <p14:tracePt t="88348" x="6162675" y="5049838"/>
          <p14:tracePt t="88354" x="6162675" y="5041900"/>
          <p14:tracePt t="88361" x="6170613" y="5041900"/>
          <p14:tracePt t="88375" x="6186488" y="5033963"/>
          <p14:tracePt t="88384" x="6186488" y="5026025"/>
          <p14:tracePt t="88389" x="6196013" y="5016500"/>
          <p14:tracePt t="88396" x="6203950" y="5008563"/>
          <p14:tracePt t="88403" x="6219825" y="5000625"/>
          <p14:tracePt t="88410" x="6229350" y="4983163"/>
          <p14:tracePt t="88418" x="6237288" y="4967288"/>
          <p14:tracePt t="88424" x="6245225" y="4967288"/>
          <p14:tracePt t="88431" x="6253163" y="4959350"/>
          <p14:tracePt t="88438" x="6253163" y="4951413"/>
          <p14:tracePt t="88445" x="6261100" y="4951413"/>
          <p14:tracePt t="88452" x="6261100" y="4941888"/>
          <p14:tracePt t="88459" x="6261100" y="4933950"/>
          <p14:tracePt t="88467" x="6270625" y="4926013"/>
          <p14:tracePt t="88480" x="6270625" y="4918075"/>
          <p14:tracePt t="88486" x="6270625" y="4900613"/>
          <p14:tracePt t="88501" x="6270625" y="4892675"/>
          <p14:tracePt t="88507" x="6278563" y="4876800"/>
          <p14:tracePt t="88514" x="6278563" y="4867275"/>
          <p14:tracePt t="88521" x="6278563" y="4859338"/>
          <p14:tracePt t="88527" x="6278563" y="4851400"/>
          <p14:tracePt t="88534" x="6278563" y="4833938"/>
          <p14:tracePt t="88541" x="6278563" y="4826000"/>
          <p14:tracePt t="88551" x="6278563" y="4818063"/>
          <p14:tracePt t="88555" x="6278563" y="4810125"/>
          <p14:tracePt t="88563" x="6278563" y="4802188"/>
          <p14:tracePt t="88569" x="6278563" y="4792663"/>
          <p14:tracePt t="88575" x="6278563" y="4784725"/>
          <p14:tracePt t="88583" x="6278563" y="4776788"/>
          <p14:tracePt t="88590" x="6278563" y="4768850"/>
          <p14:tracePt t="88597" x="6278563" y="4759325"/>
          <p14:tracePt t="88603" x="6278563" y="4751388"/>
          <p14:tracePt t="88618" x="6278563" y="4735513"/>
          <p14:tracePt t="88634" x="6278563" y="4727575"/>
          <p14:tracePt t="88638" x="6278563" y="4718050"/>
          <p14:tracePt t="88652" x="6278563" y="4710113"/>
          <p14:tracePt t="88667" x="6278563" y="4702175"/>
          <p14:tracePt t="88673" x="6278563" y="4694238"/>
          <p14:tracePt t="88687" x="6261100" y="4684713"/>
          <p14:tracePt t="88695" x="6245225" y="4668838"/>
          <p14:tracePt t="88701" x="6237288" y="4660900"/>
          <p14:tracePt t="88708" x="6219825" y="4643438"/>
          <p14:tracePt t="88715" x="6203950" y="4643438"/>
          <p14:tracePt t="88721" x="6186488" y="4627563"/>
          <p14:tracePt t="88729" x="6178550" y="4610100"/>
          <p14:tracePt t="88735" x="6162675" y="4602163"/>
          <p14:tracePt t="88743" x="6145213" y="4586288"/>
          <p14:tracePt t="88751" x="6121400" y="4576763"/>
          <p14:tracePt t="88756" x="6111875" y="4568825"/>
          <p14:tracePt t="88763" x="6096000" y="4560888"/>
          <p14:tracePt t="88770" x="6080125" y="4552950"/>
          <p14:tracePt t="88777" x="6054725" y="4535488"/>
          <p14:tracePt t="88784" x="6037263" y="4511675"/>
          <p14:tracePt t="88791" x="5995988" y="4486275"/>
          <p14:tracePt t="88798" x="5962650" y="4460875"/>
          <p14:tracePt t="88804" x="5930900" y="4427538"/>
          <p14:tracePt t="88811" x="5897563" y="4395788"/>
          <p14:tracePt t="88818" x="5846763" y="4352925"/>
          <p14:tracePt t="88825" x="5797550" y="4311650"/>
          <p14:tracePt t="88834" x="5748338" y="4287838"/>
          <p14:tracePt t="88839" x="5715000" y="4262438"/>
          <p14:tracePt t="88847" x="5689600" y="4246563"/>
          <p14:tracePt t="88854" x="5681663" y="4229100"/>
          <p14:tracePt t="88860" x="5664200" y="4221163"/>
          <p14:tracePt t="88868" x="5648325" y="4213225"/>
          <p14:tracePt t="88874" x="5640388" y="4213225"/>
          <p14:tracePt t="88887" x="5630863" y="4203700"/>
          <p14:tracePt t="88901" x="5622925" y="4195763"/>
          <p14:tracePt t="88922" x="5614988" y="4195763"/>
          <p14:tracePt t="88930" x="5607050" y="4195763"/>
          <p14:tracePt t="88936" x="5581650" y="4187825"/>
          <p14:tracePt t="88942" x="5548313" y="4179888"/>
          <p14:tracePt t="88951" x="5514975" y="4171950"/>
          <p14:tracePt t="88957" x="5473700" y="4162425"/>
          <p14:tracePt t="88965" x="5440363" y="4154488"/>
          <p14:tracePt t="88971" x="5407025" y="4154488"/>
          <p14:tracePt t="88977" x="5383213" y="4146550"/>
          <p14:tracePt t="88985" x="5365750" y="4146550"/>
          <p14:tracePt t="88991" x="5349875" y="4146550"/>
          <p14:tracePt t="89001" x="5341938" y="4146550"/>
          <p14:tracePt t="89012" x="5332413" y="4138613"/>
          <p14:tracePt t="89020" x="5324475" y="4138613"/>
          <p14:tracePt t="89035" x="5316538" y="4138613"/>
          <p14:tracePt t="89055" x="5308600" y="4138613"/>
          <p14:tracePt t="89061" x="5299075" y="4138613"/>
          <p14:tracePt t="89068" x="5291138" y="4138613"/>
          <p14:tracePt t="89076" x="5275263" y="4138613"/>
          <p14:tracePt t="89084" x="5257800" y="4138613"/>
          <p14:tracePt t="89090" x="5241925" y="4138613"/>
          <p14:tracePt t="89097" x="5224463" y="4138613"/>
          <p14:tracePt t="89104" x="5216525" y="4138613"/>
          <p14:tracePt t="89111" x="5200650" y="4138613"/>
          <p14:tracePt t="89118" x="5192713" y="4138613"/>
          <p14:tracePt t="89126" x="5183188" y="4146550"/>
          <p14:tracePt t="89134" x="5167313" y="4146550"/>
          <p14:tracePt t="89146" x="5159375" y="4146550"/>
          <p14:tracePt t="89153" x="5149850" y="4146550"/>
          <p14:tracePt t="89160" x="5141913" y="4154488"/>
          <p14:tracePt t="89175" x="5133975" y="4162425"/>
          <p14:tracePt t="89180" x="5126038" y="4162425"/>
          <p14:tracePt t="89187" x="5126038" y="4171950"/>
          <p14:tracePt t="89194" x="5118100" y="4171950"/>
          <p14:tracePt t="89201" x="5118100" y="4179888"/>
          <p14:tracePt t="89208" x="5108575" y="4187825"/>
          <p14:tracePt t="89222" x="5100638" y="4203700"/>
          <p14:tracePt t="89229" x="5092700" y="4213225"/>
          <p14:tracePt t="89236" x="5084763" y="4213225"/>
          <p14:tracePt t="89242" x="5084763" y="4221163"/>
          <p14:tracePt t="89251" x="5084763" y="4237038"/>
          <p14:tracePt t="89257" x="5075238" y="4237038"/>
          <p14:tracePt t="89263" x="5067300" y="4246563"/>
          <p14:tracePt t="89270" x="5067300" y="4262438"/>
          <p14:tracePt t="89277" x="5059363" y="4262438"/>
          <p14:tracePt t="89284" x="5059363" y="4270375"/>
          <p14:tracePt t="89291" x="5059363" y="4278313"/>
          <p14:tracePt t="89300" x="5059363" y="4287838"/>
          <p14:tracePt t="89304" x="5059363" y="4295775"/>
          <p14:tracePt t="89312" x="5051425" y="4303713"/>
          <p14:tracePt t="89318" x="5051425" y="4311650"/>
          <p14:tracePt t="89326" x="5051425" y="4329113"/>
          <p14:tracePt t="89340" x="5051425" y="4344988"/>
          <p14:tracePt t="89347" x="5051425" y="4362450"/>
          <p14:tracePt t="89360" x="5051425" y="4378325"/>
          <p14:tracePt t="89369" x="5051425" y="4386263"/>
          <p14:tracePt t="89375" x="5051425" y="4395788"/>
          <p14:tracePt t="89382" x="5051425" y="4411663"/>
          <p14:tracePt t="89388" x="5051425" y="4419600"/>
          <p14:tracePt t="89395" x="5051425" y="4427538"/>
          <p14:tracePt t="89403" x="5051425" y="4437063"/>
          <p14:tracePt t="89409" x="5051425" y="4445000"/>
          <p14:tracePt t="89418" x="5051425" y="4452938"/>
          <p14:tracePt t="89422" x="5051425" y="4460875"/>
          <p14:tracePt t="89444" x="5051425" y="4470400"/>
          <p14:tracePt t="89451" x="5051425" y="4478338"/>
          <p14:tracePt t="89471" x="5059363" y="4486275"/>
          <p14:tracePt t="89479" x="5059363" y="4494213"/>
          <p14:tracePt t="89492" x="5067300" y="4502150"/>
          <p14:tracePt t="89502" x="5067300" y="4511675"/>
          <p14:tracePt t="89506" x="5075238" y="4527550"/>
          <p14:tracePt t="89513" x="5075238" y="4545013"/>
          <p14:tracePt t="89519" x="5084763" y="4560888"/>
          <p14:tracePt t="89527" x="5092700" y="4568825"/>
          <p14:tracePt t="89534" x="5100638" y="4586288"/>
          <p14:tracePt t="89541" x="5100638" y="4602163"/>
          <p14:tracePt t="89548" x="5108575" y="4619625"/>
          <p14:tracePt t="89554" x="5118100" y="4627563"/>
          <p14:tracePt t="89561" x="5126038" y="4643438"/>
          <p14:tracePt t="89568" x="5133975" y="4668838"/>
          <p14:tracePt t="89585" x="5141913" y="4684713"/>
          <p14:tracePt t="89589" x="5159375" y="4702175"/>
          <p14:tracePt t="89596" x="5167313" y="4702175"/>
          <p14:tracePt t="89617" x="5183188" y="4735513"/>
          <p14:tracePt t="89617" x="5200650" y="4743450"/>
          <p14:tracePt t="89624" x="5208588" y="4751388"/>
          <p14:tracePt t="89632" x="5208588" y="4768850"/>
          <p14:tracePt t="89637" x="5224463" y="4776788"/>
          <p14:tracePt t="89645" x="5233988" y="4792663"/>
          <p14:tracePt t="89651" x="5241925" y="4792663"/>
          <p14:tracePt t="89659" x="5241925" y="4802188"/>
          <p14:tracePt t="89668" x="5249863" y="4810125"/>
          <p14:tracePt t="89672" x="5257800" y="4810125"/>
          <p14:tracePt t="89680" x="5267325" y="4810125"/>
          <p14:tracePt t="89686" x="5267325" y="4818063"/>
          <p14:tracePt t="89693" x="5275263" y="4826000"/>
          <p14:tracePt t="89701" x="5283200" y="4833938"/>
          <p14:tracePt t="89714" x="5291138" y="4833938"/>
          <p14:tracePt t="89720" x="5299075" y="4833938"/>
          <p14:tracePt t="89728" x="5308600" y="4843463"/>
          <p14:tracePt t="89735" x="5316538" y="4843463"/>
          <p14:tracePt t="89741" x="5324475" y="4843463"/>
          <p14:tracePt t="89751" x="5332413" y="4851400"/>
          <p14:tracePt t="89755" x="5341938" y="4851400"/>
          <p14:tracePt t="89763" x="5365750" y="4859338"/>
          <p14:tracePt t="89770" x="5373688" y="4859338"/>
          <p14:tracePt t="89776" x="5399088" y="4859338"/>
          <p14:tracePt t="89785" x="5407025" y="4859338"/>
          <p14:tracePt t="89790" x="5432425" y="4867275"/>
          <p14:tracePt t="89796" x="5457825" y="4867275"/>
          <p14:tracePt t="89803" x="5481638" y="4876800"/>
          <p14:tracePt t="89811" x="5499100" y="4876800"/>
          <p14:tracePt t="89818" x="5524500" y="4884738"/>
          <p14:tracePt t="89825" x="5548313" y="4884738"/>
          <p14:tracePt t="89832" x="5565775" y="4884738"/>
          <p14:tracePt t="89838" x="5589588" y="4884738"/>
          <p14:tracePt t="89845" x="5607050" y="4884738"/>
          <p14:tracePt t="89852" x="5622925" y="4884738"/>
          <p14:tracePt t="89860" x="5640388" y="4892675"/>
          <p14:tracePt t="89868" x="5664200" y="4892675"/>
          <p14:tracePt t="89872" x="5681663" y="4892675"/>
          <p14:tracePt t="89880" x="5705475" y="4900613"/>
          <p14:tracePt t="89886" x="5730875" y="4900613"/>
          <p14:tracePt t="89894" x="5748338" y="4900613"/>
          <p14:tracePt t="89901" x="5772150" y="4900613"/>
          <p14:tracePt t="89908" x="5789613" y="4900613"/>
          <p14:tracePt t="89915" x="5805488" y="4900613"/>
          <p14:tracePt t="89921" x="5830888" y="4900613"/>
          <p14:tracePt t="89928" x="5846763" y="4900613"/>
          <p14:tracePt t="89935" x="5880100" y="4908550"/>
          <p14:tracePt t="89943" x="5888038" y="4908550"/>
          <p14:tracePt t="89952" x="5913438" y="4918075"/>
          <p14:tracePt t="89956" x="5946775" y="4918075"/>
          <p14:tracePt t="89963" x="5962650" y="4926013"/>
          <p14:tracePt t="89969" x="5988050" y="4926013"/>
          <p14:tracePt t="89977" x="6013450" y="4926013"/>
          <p14:tracePt t="89984" x="6029325" y="4933950"/>
          <p14:tracePt t="89991" x="6046788" y="4933950"/>
          <p14:tracePt t="89998" x="6062663" y="4941888"/>
          <p14:tracePt t="90004" x="6070600" y="4941888"/>
          <p14:tracePt t="90018" x="6080125" y="4941888"/>
          <p14:tracePt t="90026" x="6088063" y="4941888"/>
          <p14:tracePt t="90053" x="6096000" y="4941888"/>
          <p14:tracePt t="90068" x="6103938" y="4941888"/>
          <p14:tracePt t="90136" x="6111875" y="4941888"/>
          <p14:tracePt t="90816" x="6311900" y="4851400"/>
          <p14:tracePt t="90822" x="6626225" y="4727575"/>
          <p14:tracePt t="90832" x="6908800" y="4643438"/>
          <p14:tracePt t="90837" x="7232650" y="4594225"/>
          <p14:tracePt t="90844" x="7497763" y="4576763"/>
          <p14:tracePt t="90850" x="7721600" y="4576763"/>
          <p14:tracePt t="90858" x="7937500" y="4602163"/>
          <p14:tracePt t="90865" x="8102600" y="4635500"/>
          <p14:tracePt t="90872" x="8228013" y="4668838"/>
          <p14:tracePt t="90879" x="8343900" y="4710113"/>
          <p14:tracePt t="90885" x="8426450" y="4727575"/>
          <p14:tracePt t="90892" x="8501063" y="4759325"/>
          <p14:tracePt t="90901" x="8559800" y="4768850"/>
          <p14:tracePt t="90907" x="8609013" y="4802188"/>
          <p14:tracePt t="90915" x="8650288" y="4818063"/>
          <p14:tracePt t="90921" x="8699500" y="4826000"/>
          <p14:tracePt t="90927" x="8758238" y="4833938"/>
          <p14:tracePt t="90935" x="8840788" y="4859338"/>
          <p14:tracePt t="90942" x="8932863" y="4900613"/>
          <p14:tracePt t="90948" x="9031288" y="4941888"/>
          <p14:tracePt t="90955" x="9164638" y="5008563"/>
          <p14:tracePt t="90962" x="9288463" y="5067300"/>
          <p14:tracePt t="90968" x="9405938" y="5100638"/>
          <p14:tracePt t="90976" x="9504363" y="5132388"/>
          <p14:tracePt t="90983" x="9578975" y="5149850"/>
          <p14:tracePt t="90989" x="9645650" y="5157788"/>
          <p14:tracePt t="90999" x="9694863" y="5165725"/>
          <p14:tracePt t="91003" x="9737725" y="5165725"/>
          <p14:tracePt t="91011" x="9761538" y="5165725"/>
          <p14:tracePt t="91016" x="9794875" y="5175250"/>
          <p14:tracePt t="91024" x="9828213" y="5175250"/>
          <p14:tracePt t="91032" x="9853613" y="5175250"/>
          <p14:tracePt t="91038" x="9869488" y="5175250"/>
          <p14:tracePt t="91045" x="9902825" y="5175250"/>
          <p14:tracePt t="91052" x="9944100" y="5183188"/>
          <p14:tracePt t="91059" x="9994900" y="5207000"/>
          <p14:tracePt t="91066" x="10069513" y="5224463"/>
          <p14:tracePt t="91073" x="10167938" y="5281613"/>
          <p14:tracePt t="91082" x="10334625" y="5365750"/>
          <p14:tracePt t="91086" x="10566400" y="5522913"/>
          <p14:tracePt t="91094" x="10807700" y="5730875"/>
          <p14:tracePt t="91101" x="10980738" y="5880100"/>
          <p14:tracePt t="91108" x="11122025" y="5970588"/>
          <p14:tracePt t="91116" x="11237913" y="6019800"/>
          <p14:tracePt t="91121" x="11329988" y="6053138"/>
          <p14:tracePt t="91129" x="11363325" y="6070600"/>
          <p14:tracePt t="91134" x="11379200" y="6086475"/>
          <p14:tracePt t="91142" x="11395075" y="6086475"/>
          <p14:tracePt t="91149" x="11412538" y="6086475"/>
          <p14:tracePt t="91156" x="11412538" y="6094413"/>
          <p14:tracePt t="91176" x="11420475" y="6094413"/>
          <p14:tracePt t="91253" x="11428413" y="6094413"/>
          <p14:tracePt t="91260" x="11428413" y="6111875"/>
          <p14:tracePt t="91266" x="11445875" y="6119813"/>
          <p14:tracePt t="91273" x="11453813" y="6137275"/>
          <p14:tracePt t="91282" x="11461750" y="6161088"/>
          <p14:tracePt t="91287" x="11479213" y="6178550"/>
          <p14:tracePt t="91294" x="11487150" y="6194425"/>
          <p14:tracePt t="91300" x="11495088" y="6211888"/>
          <p14:tracePt t="91309" x="11495088" y="6219825"/>
          <p14:tracePt t="91316" x="11503025" y="6227763"/>
          <p14:tracePt t="91593" x="11553825" y="6261100"/>
          <p14:tracePt t="91599" x="11603038" y="6286500"/>
          <p14:tracePt t="91605" x="11652250" y="6327775"/>
          <p14:tracePt t="91612" x="11685588" y="6351588"/>
          <p14:tracePt t="91621" x="11726863" y="6384925"/>
          <p14:tracePt t="91626" x="11752263" y="6402388"/>
          <p14:tracePt t="91634" x="11777663" y="6426200"/>
          <p14:tracePt t="91640" x="11793538" y="6443663"/>
          <p14:tracePt t="91648" x="11811000" y="6467475"/>
          <p14:tracePt t="91654" x="11826875" y="6484938"/>
          <p14:tracePt t="91661" x="11844338" y="6500813"/>
          <p14:tracePt t="91671" x="11860213" y="6518275"/>
          <p14:tracePt t="91675" x="11868150" y="6534150"/>
          <p14:tracePt t="91683" x="11876088" y="6551613"/>
          <p14:tracePt t="91688" x="11885613" y="6559550"/>
          <p14:tracePt t="91697" x="11893550" y="6559550"/>
          <p14:tracePt t="91705" x="11893550" y="6567488"/>
          <p14:tracePt t="91710" x="11893550" y="6575425"/>
          <p14:tracePt t="91723" x="11901488" y="6575425"/>
          <p14:tracePt t="91738" x="11909425" y="6584950"/>
          <p14:tracePt t="91759" x="11918950" y="6592888"/>
          <p14:tracePt t="91773" x="11918950" y="6600825"/>
          <p14:tracePt t="91800" x="11918950" y="6608763"/>
          <p14:tracePt t="91806" x="11926888" y="6618288"/>
          <p14:tracePt t="91814" x="11926888" y="6634163"/>
          <p14:tracePt t="91821" x="11942763" y="6659563"/>
          <p14:tracePt t="91828" x="11950700" y="6683375"/>
          <p14:tracePt t="91836" x="11960225" y="6692900"/>
          <p14:tracePt t="91841" x="11968163" y="6708775"/>
          <p14:tracePt t="91848" x="11968163" y="6716713"/>
          <p14:tracePt t="91862" x="11968163" y="6724650"/>
          <p14:tracePt t="91871" x="11976100" y="6734175"/>
          <p14:tracePt t="91883" x="11984038" y="6742113"/>
          <p14:tracePt t="91918" x="11984038" y="6750050"/>
          <p14:tracePt t="92223" x="11976100" y="6750050"/>
          <p14:tracePt t="92250" x="11976100" y="6742113"/>
          <p14:tracePt t="92257" x="11968163" y="6742113"/>
          <p14:tracePt t="92264" x="11968163" y="6734175"/>
          <p14:tracePt t="92319" x="11960225" y="6734175"/>
          <p14:tracePt t="92354" x="11960225" y="67246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E0384A-9BB5-8055-6750-D3C978F75F18}"/>
              </a:ext>
            </a:extLst>
          </p:cNvPr>
          <p:cNvSpPr txBox="1"/>
          <p:nvPr/>
        </p:nvSpPr>
        <p:spPr>
          <a:xfrm>
            <a:off x="6271708" y="460233"/>
            <a:ext cx="2302136" cy="261610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5">
                    <a:lumMod val="50000"/>
                  </a:schemeClr>
                </a:solidFill>
              </a:rPr>
              <a:t>platelets, endothelial cells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2491D-8D17-892D-FFD9-8D8F75736D33}"/>
              </a:ext>
            </a:extLst>
          </p:cNvPr>
          <p:cNvSpPr txBox="1"/>
          <p:nvPr/>
        </p:nvSpPr>
        <p:spPr>
          <a:xfrm>
            <a:off x="6286054" y="1335310"/>
            <a:ext cx="2302136" cy="861774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accent5">
                    <a:lumMod val="50000"/>
                  </a:schemeClr>
                </a:solidFill>
              </a:rPr>
              <a:t>Growth factors 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5">
                    <a:lumMod val="50000"/>
                  </a:schemeClr>
                </a:solidFill>
              </a:rPr>
              <a:t>PDGF (Platelet derived Growth Factors)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5">
                    <a:lumMod val="50000"/>
                  </a:schemeClr>
                </a:solidFill>
              </a:rPr>
              <a:t>EGF (Epithelial Growth Factors)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accent5">
                    <a:lumMod val="50000"/>
                  </a:schemeClr>
                </a:solidFill>
              </a:rPr>
              <a:t>TGF </a:t>
            </a:r>
            <a:r>
              <a:rPr lang="el-GR" sz="1000" b="1" dirty="0">
                <a:solidFill>
                  <a:schemeClr val="accent5">
                    <a:lumMod val="50000"/>
                  </a:schemeClr>
                </a:solidFill>
              </a:rPr>
              <a:t>α</a:t>
            </a:r>
            <a:r>
              <a:rPr lang="en-US" sz="1000" b="1" dirty="0">
                <a:solidFill>
                  <a:schemeClr val="accent5">
                    <a:lumMod val="50000"/>
                  </a:schemeClr>
                </a:solidFill>
              </a:rPr>
              <a:t> (Transforming Growth Factor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9E3F7-0673-2BD3-9741-D4E24856C7F9}"/>
              </a:ext>
            </a:extLst>
          </p:cNvPr>
          <p:cNvSpPr txBox="1"/>
          <p:nvPr/>
        </p:nvSpPr>
        <p:spPr>
          <a:xfrm>
            <a:off x="3991087" y="2776756"/>
            <a:ext cx="3052559" cy="246221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2060"/>
                </a:solidFill>
              </a:rPr>
              <a:t>Smooth muscle migration and proliferation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3D535-B38E-9CC8-E37A-1751CFB0897C}"/>
              </a:ext>
            </a:extLst>
          </p:cNvPr>
          <p:cNvSpPr txBox="1"/>
          <p:nvPr/>
        </p:nvSpPr>
        <p:spPr>
          <a:xfrm>
            <a:off x="3342191" y="3771709"/>
            <a:ext cx="4305189" cy="553998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2060"/>
                </a:solidFill>
              </a:rPr>
              <a:t>Phenotypic change in SMC which synthesizes collagen, elastin and </a:t>
            </a:r>
            <a:r>
              <a:rPr lang="en-US" sz="1000" b="1" dirty="0" err="1">
                <a:solidFill>
                  <a:srgbClr val="002060"/>
                </a:solidFill>
              </a:rPr>
              <a:t>mucopolysacharides</a:t>
            </a:r>
            <a:r>
              <a:rPr lang="en-US" sz="1000" b="1" dirty="0">
                <a:solidFill>
                  <a:srgbClr val="002060"/>
                </a:solidFill>
              </a:rPr>
              <a:t> forming extracellular matrix producing fibrous cap converting fatty streak into atheroma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92CC7-A2B3-CBE2-08EB-78C7F3C3ABDC}"/>
              </a:ext>
            </a:extLst>
          </p:cNvPr>
          <p:cNvSpPr txBox="1"/>
          <p:nvPr/>
        </p:nvSpPr>
        <p:spPr>
          <a:xfrm>
            <a:off x="5691539" y="4567780"/>
            <a:ext cx="321444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MMP’s especially collagenase, </a:t>
            </a:r>
            <a:r>
              <a:rPr lang="en-US" sz="1000" b="1" dirty="0" err="1"/>
              <a:t>stromelysin</a:t>
            </a:r>
            <a:r>
              <a:rPr lang="en-US" sz="1000" b="1" dirty="0"/>
              <a:t> produced by macrophages and endothelial cells</a:t>
            </a:r>
            <a:endParaRPr lang="en-US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96FE7E-8871-E19D-FD59-71E258967C09}"/>
              </a:ext>
            </a:extLst>
          </p:cNvPr>
          <p:cNvSpPr txBox="1"/>
          <p:nvPr/>
        </p:nvSpPr>
        <p:spPr>
          <a:xfrm>
            <a:off x="3795442" y="5169927"/>
            <a:ext cx="3398685" cy="400110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2060"/>
                </a:solidFill>
              </a:rPr>
              <a:t>Destroys the matrix proteins and rupture of the cap  causing exposure of lipid rich necrotic core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01A22-E37B-A0E8-42D4-1D4814D6D712}"/>
              </a:ext>
            </a:extLst>
          </p:cNvPr>
          <p:cNvSpPr txBox="1"/>
          <p:nvPr/>
        </p:nvSpPr>
        <p:spPr>
          <a:xfrm>
            <a:off x="4267199" y="6239041"/>
            <a:ext cx="2340427" cy="26161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800000"/>
                </a:solidFill>
              </a:rPr>
              <a:t>Intravascular thrombus formation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D8FF1-4D22-DC84-ED0D-3854C37DA1EB}"/>
              </a:ext>
            </a:extLst>
          </p:cNvPr>
          <p:cNvSpPr txBox="1"/>
          <p:nvPr/>
        </p:nvSpPr>
        <p:spPr>
          <a:xfrm>
            <a:off x="2710926" y="471007"/>
            <a:ext cx="1613647" cy="261610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5">
                    <a:lumMod val="50000"/>
                  </a:schemeClr>
                </a:solidFill>
              </a:rPr>
              <a:t>Macrophages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B63B6-382E-02DF-EDD9-2B0DC5C8610B}"/>
              </a:ext>
            </a:extLst>
          </p:cNvPr>
          <p:cNvSpPr txBox="1"/>
          <p:nvPr/>
        </p:nvSpPr>
        <p:spPr>
          <a:xfrm>
            <a:off x="3044414" y="1465960"/>
            <a:ext cx="946673" cy="261610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MMPs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936B2C-D3D3-D7E0-7A63-0F1D4429C60B}"/>
              </a:ext>
            </a:extLst>
          </p:cNvPr>
          <p:cNvCxnSpPr/>
          <p:nvPr/>
        </p:nvCxnSpPr>
        <p:spPr>
          <a:xfrm>
            <a:off x="7298762" y="732617"/>
            <a:ext cx="0" cy="515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2C0EED-FA09-4930-8A6E-38A204E99E32}"/>
              </a:ext>
            </a:extLst>
          </p:cNvPr>
          <p:cNvCxnSpPr/>
          <p:nvPr/>
        </p:nvCxnSpPr>
        <p:spPr>
          <a:xfrm>
            <a:off x="3513862" y="820040"/>
            <a:ext cx="0" cy="515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058024-FFB7-FA55-2014-2BCBFBC2C09A}"/>
              </a:ext>
            </a:extLst>
          </p:cNvPr>
          <p:cNvCxnSpPr/>
          <p:nvPr/>
        </p:nvCxnSpPr>
        <p:spPr>
          <a:xfrm>
            <a:off x="3614569" y="1882588"/>
            <a:ext cx="828339" cy="7207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8D75899-BF99-2B03-0723-E7BAC710217E}"/>
              </a:ext>
            </a:extLst>
          </p:cNvPr>
          <p:cNvCxnSpPr/>
          <p:nvPr/>
        </p:nvCxnSpPr>
        <p:spPr>
          <a:xfrm flipH="1">
            <a:off x="6712772" y="2307242"/>
            <a:ext cx="481355" cy="3731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ECC5FF1-FE4B-C83A-8688-E6134F3FAA36}"/>
              </a:ext>
            </a:extLst>
          </p:cNvPr>
          <p:cNvCxnSpPr/>
          <p:nvPr/>
        </p:nvCxnSpPr>
        <p:spPr>
          <a:xfrm>
            <a:off x="5517366" y="3141433"/>
            <a:ext cx="0" cy="515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A5A805-0073-9B33-E2E8-659BA683DDA2}"/>
              </a:ext>
            </a:extLst>
          </p:cNvPr>
          <p:cNvCxnSpPr/>
          <p:nvPr/>
        </p:nvCxnSpPr>
        <p:spPr>
          <a:xfrm>
            <a:off x="5462997" y="4479372"/>
            <a:ext cx="0" cy="515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4522F55-4EF8-5872-0529-23F2021BD054}"/>
              </a:ext>
            </a:extLst>
          </p:cNvPr>
          <p:cNvCxnSpPr/>
          <p:nvPr/>
        </p:nvCxnSpPr>
        <p:spPr>
          <a:xfrm>
            <a:off x="5494784" y="5634585"/>
            <a:ext cx="0" cy="515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7D3DB5D-3A0D-4088-BB32-D416B24DEA9A}"/>
              </a:ext>
            </a:extLst>
          </p:cNvPr>
          <p:cNvSpPr txBox="1"/>
          <p:nvPr/>
        </p:nvSpPr>
        <p:spPr>
          <a:xfrm>
            <a:off x="10758" y="21516"/>
            <a:ext cx="1452282" cy="276999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SUMMARY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AEAB53-AEE9-91A6-D250-7A82E8517826}"/>
              </a:ext>
            </a:extLst>
          </p:cNvPr>
          <p:cNvCxnSpPr>
            <a:cxnSpLocks/>
          </p:cNvCxnSpPr>
          <p:nvPr/>
        </p:nvCxnSpPr>
        <p:spPr>
          <a:xfrm>
            <a:off x="4113009" y="857813"/>
            <a:ext cx="1868243" cy="5868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Picture 2">
            <a:extLst>
              <a:ext uri="{FF2B5EF4-FFF2-40B4-BE49-F238E27FC236}">
                <a16:creationId xmlns:a16="http://schemas.microsoft.com/office/drawing/2014/main" id="{B75CC852-B7F3-631C-1A13-71BA90899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3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43"/>
    </mc:Choice>
    <mc:Fallback xmlns="">
      <p:transition spd="slow" advTm="65543"/>
    </mc:Fallback>
  </mc:AlternateContent>
  <p:extLst>
    <p:ext uri="{3A86A75C-4F4B-4683-9AE1-C65F6400EC91}">
      <p14:laserTraceLst xmlns:p14="http://schemas.microsoft.com/office/powerpoint/2010/main">
        <p14:tracePtLst>
          <p14:tracePt t="1254" x="11844338" y="6716713"/>
          <p14:tracePt t="1261" x="11603038" y="6667500"/>
          <p14:tracePt t="1268" x="11237913" y="6551613"/>
          <p14:tracePt t="1275" x="10856913" y="6384925"/>
          <p14:tracePt t="1282" x="10450513" y="6211888"/>
          <p14:tracePt t="1289" x="9994900" y="6011863"/>
          <p14:tracePt t="1297" x="9555163" y="5788025"/>
          <p14:tracePt t="1303" x="9115425" y="5548313"/>
          <p14:tracePt t="1309" x="8699500" y="5332413"/>
          <p14:tracePt t="1316" x="8285163" y="5100638"/>
          <p14:tracePt t="1323" x="7929563" y="4892675"/>
          <p14:tracePt t="1330" x="7539038" y="4660900"/>
          <p14:tracePt t="1337" x="7173913" y="4403725"/>
          <p14:tracePt t="1344" x="6859588" y="4162425"/>
          <p14:tracePt t="1351" x="6569075" y="3946525"/>
          <p14:tracePt t="1358" x="6311900" y="3740150"/>
          <p14:tracePt t="1365" x="6129338" y="3573463"/>
          <p14:tracePt t="1372" x="5988050" y="3416300"/>
          <p14:tracePt t="1380" x="5864225" y="3267075"/>
          <p14:tracePt t="1385" x="5789613" y="3135313"/>
          <p14:tracePt t="1392" x="5715000" y="2994025"/>
          <p14:tracePt t="1399" x="5664200" y="2868613"/>
          <p14:tracePt t="1406" x="5648325" y="2728913"/>
          <p14:tracePt t="1413" x="5622925" y="2587625"/>
          <p14:tracePt t="1420" x="5622925" y="2454275"/>
          <p14:tracePt t="1427" x="5648325" y="2297113"/>
          <p14:tracePt t="1434" x="5689600" y="2130425"/>
          <p14:tracePt t="1441" x="5738813" y="1981200"/>
          <p14:tracePt t="1448" x="5780088" y="1874838"/>
          <p14:tracePt t="1455" x="5822950" y="1800225"/>
          <p14:tracePt t="1464" x="5854700" y="1749425"/>
          <p14:tracePt t="1468" x="5880100" y="1708150"/>
          <p14:tracePt t="1476" x="5897563" y="1692275"/>
          <p14:tracePt t="1482" x="5913438" y="1666875"/>
          <p14:tracePt t="1489" x="5930900" y="1651000"/>
          <p14:tracePt t="1497" x="5946775" y="1633538"/>
          <p14:tracePt t="1503" x="5962650" y="1625600"/>
          <p14:tracePt t="1510" x="5980113" y="1617663"/>
          <p14:tracePt t="1517" x="6005513" y="1608138"/>
          <p14:tracePt t="1524" x="6013450" y="1608138"/>
          <p14:tracePt t="1531" x="6029325" y="1608138"/>
          <p14:tracePt t="1538" x="6054725" y="1608138"/>
          <p14:tracePt t="1545" x="6070600" y="1608138"/>
          <p14:tracePt t="1552" x="6103938" y="1608138"/>
          <p14:tracePt t="1558" x="6129338" y="1608138"/>
          <p14:tracePt t="1864" x="6021388" y="1625600"/>
          <p14:tracePt t="1871" x="5897563" y="1658938"/>
          <p14:tracePt t="1877" x="5789613" y="1682750"/>
          <p14:tracePt t="1884" x="5673725" y="1708150"/>
          <p14:tracePt t="1905" x="5440363" y="1708150"/>
          <p14:tracePt t="1905" x="5357813" y="1708150"/>
          <p14:tracePt t="1912" x="5257800" y="1692275"/>
          <p14:tracePt t="1919" x="5175250" y="1682750"/>
          <p14:tracePt t="1926" x="5084763" y="1674813"/>
          <p14:tracePt t="1933" x="5000625" y="1651000"/>
          <p14:tracePt t="1939" x="4926013" y="1641475"/>
          <p14:tracePt t="1947" x="4860925" y="1617663"/>
          <p14:tracePt t="1955" x="4810125" y="1608138"/>
          <p14:tracePt t="1960" x="4768850" y="1600200"/>
          <p14:tracePt t="1967" x="4735513" y="1592263"/>
          <p14:tracePt t="1974" x="4702175" y="1576388"/>
          <p14:tracePt t="1981" x="4668838" y="1566863"/>
          <p14:tracePt t="1989" x="4645025" y="1550988"/>
          <p14:tracePt t="1995" x="4619625" y="1533525"/>
          <p14:tracePt t="2002" x="4603750" y="1517650"/>
          <p14:tracePt t="2009" x="4578350" y="1509713"/>
          <p14:tracePt t="2016" x="4552950" y="1484313"/>
          <p14:tracePt t="2024" x="4529138" y="1458913"/>
          <p14:tracePt t="2031" x="4503738" y="1425575"/>
          <p14:tracePt t="2039" x="4478338" y="1384300"/>
          <p14:tracePt t="2044" x="4454525" y="1360488"/>
          <p14:tracePt t="2051" x="4421188" y="1327150"/>
          <p14:tracePt t="2058" x="4395788" y="1301750"/>
          <p14:tracePt t="2065" x="4387850" y="1276350"/>
          <p14:tracePt t="2073" x="4370388" y="1260475"/>
          <p14:tracePt t="2079" x="4362450" y="1252538"/>
          <p14:tracePt t="2086" x="4354513" y="1235075"/>
          <p14:tracePt t="2092" x="4346575" y="1227138"/>
          <p14:tracePt t="2106" x="4337050" y="1211263"/>
          <p14:tracePt t="2113" x="4329113" y="1193800"/>
          <p14:tracePt t="2122" x="4321175" y="1193800"/>
          <p14:tracePt t="2127" x="4321175" y="1185863"/>
          <p14:tracePt t="2134" x="4313238" y="1169988"/>
          <p14:tracePt t="2140" x="4305300" y="1160463"/>
          <p14:tracePt t="2148" x="4287838" y="1144588"/>
          <p14:tracePt t="2156" x="4279900" y="1127125"/>
          <p14:tracePt t="2163" x="4271963" y="1095375"/>
          <p14:tracePt t="2169" x="4262438" y="1077913"/>
          <p14:tracePt t="2176" x="4262438" y="1044575"/>
          <p14:tracePt t="2182" x="4254500" y="1011238"/>
          <p14:tracePt t="2190" x="4246563" y="987425"/>
          <p14:tracePt t="2197" x="4246563" y="954088"/>
          <p14:tracePt t="2204" x="4246563" y="936625"/>
          <p14:tracePt t="2210" x="4238625" y="895350"/>
          <p14:tracePt t="2217" x="4238625" y="869950"/>
          <p14:tracePt t="2224" x="4238625" y="846138"/>
          <p14:tracePt t="2231" x="4238625" y="828675"/>
          <p14:tracePt t="2239" x="4238625" y="812800"/>
          <p14:tracePt t="2245" x="4238625" y="795338"/>
          <p14:tracePt t="2252" x="4238625" y="787400"/>
          <p14:tracePt t="2258" x="4238625" y="779463"/>
          <p14:tracePt t="2266" x="4238625" y="771525"/>
          <p14:tracePt t="2272" x="4238625" y="754063"/>
          <p14:tracePt t="2280" x="4238625" y="746125"/>
          <p14:tracePt t="2293" x="4238625" y="738188"/>
          <p14:tracePt t="2300" x="4238625" y="730250"/>
          <p14:tracePt t="2307" x="4238625" y="720725"/>
          <p14:tracePt t="2335" x="4238625" y="712788"/>
          <p14:tracePt t="2349" x="4238625" y="704850"/>
          <p14:tracePt t="2356" x="4229100" y="704850"/>
          <p14:tracePt t="2390" x="4229100" y="696913"/>
          <p14:tracePt t="2460" x="4221163" y="696913"/>
          <p14:tracePt t="3347" x="4171950" y="720725"/>
          <p14:tracePt t="3354" x="4122738" y="763588"/>
          <p14:tracePt t="3360" x="4064000" y="820738"/>
          <p14:tracePt t="3367" x="4005263" y="879475"/>
          <p14:tracePt t="3373" x="3981450" y="912813"/>
          <p14:tracePt t="3380" x="3956050" y="928688"/>
          <p14:tracePt t="3387" x="3948113" y="936625"/>
          <p14:tracePt t="3394" x="3922713" y="962025"/>
          <p14:tracePt t="3402" x="3906838" y="977900"/>
          <p14:tracePt t="3408" x="3898900" y="995363"/>
          <p14:tracePt t="3415" x="3881438" y="1011238"/>
          <p14:tracePt t="3421" x="3865563" y="1028700"/>
          <p14:tracePt t="3429" x="3865563" y="1044575"/>
          <p14:tracePt t="3436" x="3848100" y="1062038"/>
          <p14:tracePt t="3442" x="3840163" y="1085850"/>
          <p14:tracePt t="3452" x="3822700" y="1103313"/>
          <p14:tracePt t="3456" x="3806825" y="1127125"/>
          <p14:tracePt t="3463" x="3798888" y="1144588"/>
          <p14:tracePt t="3470" x="3781425" y="1169988"/>
          <p14:tracePt t="3478" x="3773488" y="1193800"/>
          <p14:tracePt t="3486" x="3757613" y="1227138"/>
          <p14:tracePt t="3491" x="3757613" y="1252538"/>
          <p14:tracePt t="3498" x="3732213" y="1293813"/>
          <p14:tracePt t="3504" x="3732213" y="1309688"/>
          <p14:tracePt t="3512" x="3732213" y="1335088"/>
          <p14:tracePt t="3520" x="3732213" y="1360488"/>
          <p14:tracePt t="3526" x="3732213" y="1376363"/>
          <p14:tracePt t="3532" x="3724275" y="1401763"/>
          <p14:tracePt t="3539" x="3724275" y="1417638"/>
          <p14:tracePt t="3554" x="3724275" y="1435100"/>
          <p14:tracePt t="3561" x="3724275" y="1443038"/>
          <p14:tracePt t="3569" x="3724275" y="1450975"/>
          <p14:tracePt t="3574" x="3724275" y="1458913"/>
          <p14:tracePt t="3581" x="3724275" y="1468438"/>
          <p14:tracePt t="3587" x="3724275" y="1476375"/>
          <p14:tracePt t="3595" x="3724275" y="1484313"/>
          <p14:tracePt t="3604" x="3724275" y="1492250"/>
          <p14:tracePt t="3616" x="3724275" y="1500188"/>
          <p14:tracePt t="3624" x="3724275" y="1509713"/>
          <p14:tracePt t="3629" x="3732213" y="1517650"/>
          <p14:tracePt t="3637" x="3732213" y="1525588"/>
          <p14:tracePt t="3643" x="3740150" y="1533525"/>
          <p14:tracePt t="3650" x="3740150" y="1543050"/>
          <p14:tracePt t="3657" x="3740150" y="1558925"/>
          <p14:tracePt t="3671" x="3740150" y="1576388"/>
          <p14:tracePt t="3678" x="3748088" y="1592263"/>
          <p14:tracePt t="3691" x="3757613" y="1608138"/>
          <p14:tracePt t="3699" x="3757613" y="1617663"/>
          <p14:tracePt t="3705" x="3757613" y="1625600"/>
          <p14:tracePt t="3712" x="3765550" y="1633538"/>
          <p14:tracePt t="3720" x="3765550" y="1641475"/>
          <p14:tracePt t="3740" x="3773488" y="1651000"/>
          <p14:tracePt t="3747" x="3773488" y="1658938"/>
          <p14:tracePt t="3781" x="3773488" y="1666875"/>
          <p14:tracePt t="3788" x="3781425" y="1666875"/>
          <p14:tracePt t="3851" x="3790950" y="1666875"/>
          <p14:tracePt t="3871" x="3798888" y="1666875"/>
          <p14:tracePt t="3886" x="3806825" y="1666875"/>
          <p14:tracePt t="3920" x="3814763" y="1666875"/>
          <p14:tracePt t="3934" x="3822700" y="1666875"/>
          <p14:tracePt t="3969" x="3822700" y="1674813"/>
          <p14:tracePt t="3997" x="3822700" y="1682750"/>
          <p14:tracePt t="5873" x="3865563" y="1674813"/>
          <p14:tracePt t="5879" x="3940175" y="1658938"/>
          <p14:tracePt t="5886" x="4014788" y="1641475"/>
          <p14:tracePt t="5893" x="4079875" y="1633538"/>
          <p14:tracePt t="5903" x="4171950" y="1617663"/>
          <p14:tracePt t="5907" x="4271963" y="1600200"/>
          <p14:tracePt t="5914" x="4354513" y="1566863"/>
          <p14:tracePt t="5921" x="4470400" y="1533525"/>
          <p14:tracePt t="5928" x="4594225" y="1509713"/>
          <p14:tracePt t="5936" x="4719638" y="1500188"/>
          <p14:tracePt t="5941" x="4827588" y="1476375"/>
          <p14:tracePt t="5949" x="4943475" y="1450975"/>
          <p14:tracePt t="5955" x="5067300" y="1425575"/>
          <p14:tracePt t="5963" x="5208588" y="1417638"/>
          <p14:tracePt t="5970" x="5357813" y="1409700"/>
          <p14:tracePt t="5977" x="5499100" y="1384300"/>
          <p14:tracePt t="5987" x="5640388" y="1368425"/>
          <p14:tracePt t="5990" x="5764213" y="1360488"/>
          <p14:tracePt t="5997" x="5880100" y="1360488"/>
          <p14:tracePt t="6004" x="5995988" y="1360488"/>
          <p14:tracePt t="6011" x="6088063" y="1360488"/>
          <p14:tracePt t="6019" x="6186488" y="1360488"/>
          <p14:tracePt t="6025" x="6286500" y="1384300"/>
          <p14:tracePt t="6032" x="6369050" y="1393825"/>
          <p14:tracePt t="6038" x="6427788" y="1401763"/>
          <p14:tracePt t="6046" x="6477000" y="1417638"/>
          <p14:tracePt t="6054" x="6518275" y="1417638"/>
          <p14:tracePt t="6060" x="6543675" y="1417638"/>
          <p14:tracePt t="6069" x="6561138" y="1425575"/>
          <p14:tracePt t="6073" x="6584950" y="1425575"/>
          <p14:tracePt t="6081" x="6592888" y="1425575"/>
          <p14:tracePt t="6087" x="6602413" y="1425575"/>
          <p14:tracePt t="6095" x="6610350" y="1435100"/>
          <p14:tracePt t="6103" x="6626225" y="1435100"/>
          <p14:tracePt t="6115" x="6635750" y="1435100"/>
          <p14:tracePt t="6129" x="6643688" y="1435100"/>
          <p14:tracePt t="6137" x="6643688" y="1443038"/>
          <p14:tracePt t="6142" x="6651625" y="1443038"/>
          <p14:tracePt t="6150" x="6667500" y="1450975"/>
          <p14:tracePt t="6163" x="6684963" y="1450975"/>
          <p14:tracePt t="6170" x="6710363" y="1458913"/>
          <p14:tracePt t="6177" x="6726238" y="1468438"/>
          <p14:tracePt t="6186" x="6743700" y="1484313"/>
          <p14:tracePt t="6191" x="6767513" y="1492250"/>
          <p14:tracePt t="6198" x="6775450" y="1500188"/>
          <p14:tracePt t="6213" x="6784975" y="1500188"/>
          <p14:tracePt t="6220" x="6792913" y="1500188"/>
          <p14:tracePt t="6227" x="6800850" y="1500188"/>
          <p14:tracePt t="6240" x="6800850" y="1509713"/>
          <p14:tracePt t="6261" x="6808788" y="1509713"/>
          <p14:tracePt t="6961" x="6659563" y="1543050"/>
          <p14:tracePt t="6967" x="6435725" y="1600200"/>
          <p14:tracePt t="6974" x="6229350" y="1625600"/>
          <p14:tracePt t="6981" x="6070600" y="1651000"/>
          <p14:tracePt t="6988" x="5930900" y="1666875"/>
          <p14:tracePt t="6995" x="5813425" y="1674813"/>
          <p14:tracePt t="7003" x="5705475" y="1682750"/>
          <p14:tracePt t="7009" x="5607050" y="1682750"/>
          <p14:tracePt t="7016" x="5524500" y="1682750"/>
          <p14:tracePt t="7022" x="5440363" y="1682750"/>
          <p14:tracePt t="7029" x="5357813" y="1682750"/>
          <p14:tracePt t="7037" x="5275263" y="1682750"/>
          <p14:tracePt t="7043" x="5192713" y="1682750"/>
          <p14:tracePt t="7053" x="5126038" y="1682750"/>
          <p14:tracePt t="7057" x="5067300" y="1682750"/>
          <p14:tracePt t="7064" x="4992688" y="1682750"/>
          <p14:tracePt t="7071" x="4951413" y="1682750"/>
          <p14:tracePt t="7078" x="4910138" y="1682750"/>
          <p14:tracePt t="7086" x="4884738" y="1682750"/>
          <p14:tracePt t="7092" x="4851400" y="1682750"/>
          <p14:tracePt t="7099" x="4827588" y="1682750"/>
          <p14:tracePt t="7105" x="4786313" y="1682750"/>
          <p14:tracePt t="7113" x="4752975" y="1692275"/>
          <p14:tracePt t="7121" x="4702175" y="1700213"/>
          <p14:tracePt t="7127" x="4678363" y="1700213"/>
          <p14:tracePt t="7134" x="4645025" y="1700213"/>
          <p14:tracePt t="7140" x="4611688" y="1700213"/>
          <p14:tracePt t="7147" x="4578350" y="1708150"/>
          <p14:tracePt t="7155" x="4537075" y="1708150"/>
          <p14:tracePt t="7161" x="4519613" y="1716088"/>
          <p14:tracePt t="7171" x="4495800" y="1716088"/>
          <p14:tracePt t="7175" x="4470400" y="1725613"/>
          <p14:tracePt t="7182" x="4445000" y="1725613"/>
          <p14:tracePt t="7188" x="4437063" y="1725613"/>
          <p14:tracePt t="7196" x="4411663" y="1725613"/>
          <p14:tracePt t="7205" x="4395788" y="1733550"/>
          <p14:tracePt t="7210" x="4387850" y="1733550"/>
          <p14:tracePt t="7217" x="4370388" y="1741488"/>
          <p14:tracePt t="7223" x="4362450" y="1741488"/>
          <p14:tracePt t="7231" x="4346575" y="1741488"/>
          <p14:tracePt t="7238" x="4329113" y="1741488"/>
          <p14:tracePt t="7244" x="4321175" y="1741488"/>
          <p14:tracePt t="7254" x="4313238" y="1741488"/>
          <p14:tracePt t="7258" x="4305300" y="1741488"/>
          <p14:tracePt t="7265" x="4279900" y="1741488"/>
          <p14:tracePt t="7271" x="4262438" y="1741488"/>
          <p14:tracePt t="7279" x="4246563" y="1741488"/>
          <p14:tracePt t="7286" x="4221163" y="1741488"/>
          <p14:tracePt t="7292" x="4205288" y="1741488"/>
          <p14:tracePt t="7300" x="4187825" y="1741488"/>
          <p14:tracePt t="7306" x="4164013" y="1741488"/>
          <p14:tracePt t="7314" x="4138613" y="1741488"/>
          <p14:tracePt t="7320" x="4113213" y="1733550"/>
          <p14:tracePt t="7327" x="4105275" y="1725613"/>
          <p14:tracePt t="7336" x="4079875" y="1725613"/>
          <p14:tracePt t="7341" x="4056063" y="1716088"/>
          <p14:tracePt t="7348" x="4048125" y="1716088"/>
          <p14:tracePt t="7355" x="4038600" y="1708150"/>
          <p14:tracePt t="7362" x="4030663" y="1708150"/>
          <p14:tracePt t="7382" x="4022725" y="1708150"/>
          <p14:tracePt t="7397" x="4014788" y="1700213"/>
          <p14:tracePt t="7410" x="4005263" y="1700213"/>
          <p14:tracePt t="7445" x="3997325" y="1700213"/>
          <p14:tracePt t="7493" x="3989388" y="1700213"/>
          <p14:tracePt t="7535" x="3981450" y="1700213"/>
          <p14:tracePt t="7549" x="3973513" y="1700213"/>
          <p14:tracePt t="7563" x="3963988" y="1700213"/>
          <p14:tracePt t="7577" x="3956050" y="1700213"/>
          <p14:tracePt t="7583" x="3956050" y="1692275"/>
          <p14:tracePt t="7590" x="3948113" y="1692275"/>
          <p14:tracePt t="7625" x="3940175" y="1692275"/>
          <p14:tracePt t="7638" x="3930650" y="1692275"/>
          <p14:tracePt t="7736" x="3930650" y="1682750"/>
          <p14:tracePt t="8448" x="3930650" y="1674813"/>
          <p14:tracePt t="10364" x="3940175" y="1674813"/>
          <p14:tracePt t="10370" x="3973513" y="1674813"/>
          <p14:tracePt t="10378" x="4014788" y="1674813"/>
          <p14:tracePt t="10383" x="4071938" y="1674813"/>
          <p14:tracePt t="10390" x="4113213" y="1674813"/>
          <p14:tracePt t="10397" x="4187825" y="1674813"/>
          <p14:tracePt t="10404" x="4271963" y="1658938"/>
          <p14:tracePt t="10412" x="4346575" y="1651000"/>
          <p14:tracePt t="10418" x="4411663" y="1633538"/>
          <p14:tracePt t="10427" x="4511675" y="1617663"/>
          <p14:tracePt t="10431" x="4611688" y="1608138"/>
          <p14:tracePt t="10439" x="4694238" y="1600200"/>
          <p14:tracePt t="10446" x="4776788" y="1584325"/>
          <p14:tracePt t="10452" x="4868863" y="1576388"/>
          <p14:tracePt t="10461" x="4959350" y="1566863"/>
          <p14:tracePt t="10467" x="5059363" y="1543050"/>
          <p14:tracePt t="10473" x="5175250" y="1525588"/>
          <p14:tracePt t="10480" x="5275263" y="1509713"/>
          <p14:tracePt t="10487" x="5373688" y="1500188"/>
          <p14:tracePt t="10495" x="5481638" y="1476375"/>
          <p14:tracePt t="10501" x="5599113" y="1450975"/>
          <p14:tracePt t="10508" x="5689600" y="1443038"/>
          <p14:tracePt t="10515" x="5789613" y="1435100"/>
          <p14:tracePt t="10522" x="5872163" y="1435100"/>
          <p14:tracePt t="10530" x="5972175" y="1425575"/>
          <p14:tracePt t="10537" x="6054725" y="1425575"/>
          <p14:tracePt t="10545" x="6154738" y="1425575"/>
          <p14:tracePt t="10550" x="6219825" y="1425575"/>
          <p14:tracePt t="10558" x="6303963" y="1425575"/>
          <p14:tracePt t="10564" x="6361113" y="1425575"/>
          <p14:tracePt t="10571" x="6394450" y="1425575"/>
          <p14:tracePt t="10579" x="6427788" y="1425575"/>
          <p14:tracePt t="10586" x="6469063" y="1425575"/>
          <p14:tracePt t="10592" x="6494463" y="1425575"/>
          <p14:tracePt t="10598" x="6543675" y="1435100"/>
          <p14:tracePt t="10606" x="6569075" y="1435100"/>
          <p14:tracePt t="10612" x="6602413" y="1435100"/>
          <p14:tracePt t="10620" x="6635750" y="1435100"/>
          <p14:tracePt t="10628" x="6667500" y="1443038"/>
          <p14:tracePt t="10633" x="6710363" y="1458913"/>
          <p14:tracePt t="10641" x="6743700" y="1468438"/>
          <p14:tracePt t="10647" x="6784975" y="1468438"/>
          <p14:tracePt t="10654" x="6818313" y="1468438"/>
          <p14:tracePt t="10662" x="6850063" y="1476375"/>
          <p14:tracePt t="10668" x="6875463" y="1484313"/>
          <p14:tracePt t="10675" x="6900863" y="1492250"/>
          <p14:tracePt t="10682" x="6934200" y="1500188"/>
          <p14:tracePt t="10690" x="6958013" y="1500188"/>
          <p14:tracePt t="10695" x="6975475" y="1500188"/>
          <p14:tracePt t="10702" x="6983413" y="1509713"/>
          <p14:tracePt t="10711" x="6999288" y="1509713"/>
          <p14:tracePt t="10717" x="7008813" y="1509713"/>
          <p14:tracePt t="10730" x="7016750" y="1509713"/>
          <p14:tracePt t="10745" x="7024688" y="1509713"/>
          <p14:tracePt t="10779" x="7032625" y="1509713"/>
          <p14:tracePt t="10856" x="7042150" y="1509713"/>
          <p14:tracePt t="10890" x="7042150" y="1517650"/>
          <p14:tracePt t="10903" x="7050088" y="1517650"/>
          <p14:tracePt t="10938" x="7058025" y="1517650"/>
          <p14:tracePt t="10945" x="7065963" y="1525588"/>
          <p14:tracePt t="10952" x="7083425" y="1525588"/>
          <p14:tracePt t="10961" x="7107238" y="1525588"/>
          <p14:tracePt t="10965" x="7140575" y="1525588"/>
          <p14:tracePt t="10972" x="7165975" y="1533525"/>
          <p14:tracePt t="10979" x="7199313" y="1533525"/>
          <p14:tracePt t="10986" x="7240588" y="1533525"/>
          <p14:tracePt t="10995" x="7273925" y="1533525"/>
          <p14:tracePt t="11000" x="7307263" y="1533525"/>
          <p14:tracePt t="11007" x="7331075" y="1533525"/>
          <p14:tracePt t="11014" x="7364413" y="1533525"/>
          <p14:tracePt t="11021" x="7389813" y="1533525"/>
          <p14:tracePt t="11028" x="7405688" y="1533525"/>
          <p14:tracePt t="11035" x="7423150" y="1533525"/>
          <p14:tracePt t="11045" x="7439025" y="1533525"/>
          <p14:tracePt t="11049" x="7448550" y="1533525"/>
          <p14:tracePt t="11056" x="7456488" y="1533525"/>
          <p14:tracePt t="11063" x="7472363" y="1533525"/>
          <p14:tracePt t="11070" x="7480300" y="1533525"/>
          <p14:tracePt t="11078" x="7497763" y="1533525"/>
          <p14:tracePt t="11083" x="7513638" y="1533525"/>
          <p14:tracePt t="11091" x="7523163" y="1533525"/>
          <p14:tracePt t="11097" x="7539038" y="1533525"/>
          <p14:tracePt t="11111" x="7556500" y="1533525"/>
          <p14:tracePt t="11118" x="7572375" y="1533525"/>
          <p14:tracePt t="11139" x="7580313" y="1533525"/>
          <p14:tracePt t="11145" x="7588250" y="1533525"/>
          <p14:tracePt t="11162" x="7597775" y="1533525"/>
          <p14:tracePt t="11173" x="7605713" y="1533525"/>
          <p14:tracePt t="11187" x="7613650" y="1533525"/>
          <p14:tracePt t="12745" x="7621588" y="1533525"/>
          <p14:tracePt t="12807" x="7631113" y="1533525"/>
          <p14:tracePt t="13395" x="7639050" y="1543050"/>
          <p14:tracePt t="13403" x="7646988" y="1566863"/>
          <p14:tracePt t="13408" x="7654925" y="1584325"/>
          <p14:tracePt t="13415" x="7662863" y="1600200"/>
          <p14:tracePt t="13424" x="7672388" y="1625600"/>
          <p14:tracePt t="13429" x="7680325" y="1651000"/>
          <p14:tracePt t="13436" x="7688263" y="1674813"/>
          <p14:tracePt t="13443" x="7696200" y="1692275"/>
          <p14:tracePt t="13450" x="7696200" y="1708150"/>
          <p14:tracePt t="13457" x="7705725" y="1733550"/>
          <p14:tracePt t="13464" x="7705725" y="1749425"/>
          <p14:tracePt t="13471" x="7721600" y="1774825"/>
          <p14:tracePt t="13478" x="7729538" y="1808163"/>
          <p14:tracePt t="13485" x="7737475" y="1831975"/>
          <p14:tracePt t="13493" x="7747000" y="1857375"/>
          <p14:tracePt t="13499" x="7754938" y="1874838"/>
          <p14:tracePt t="13508" x="7762875" y="1898650"/>
          <p14:tracePt t="13512" x="7770813" y="1924050"/>
          <p14:tracePt t="13520" x="7770813" y="1931988"/>
          <p14:tracePt t="13527" x="7770813" y="1939925"/>
          <p14:tracePt t="13534" x="7770813" y="1957388"/>
          <p14:tracePt t="13548" x="7780338" y="1965325"/>
          <p14:tracePt t="13567" x="7788275" y="1973263"/>
          <p14:tracePt t="13568" x="7788275" y="1981200"/>
          <p14:tracePt t="13576" x="7796213" y="1981200"/>
          <p14:tracePt t="13582" x="7796213" y="1998663"/>
          <p14:tracePt t="13596" x="7796213" y="2014538"/>
          <p14:tracePt t="13603" x="7804150" y="2032000"/>
          <p14:tracePt t="13610" x="7812088" y="2039938"/>
          <p14:tracePt t="13617" x="7812088" y="2055813"/>
          <p14:tracePt t="13625" x="7821613" y="2065338"/>
          <p14:tracePt t="13638" x="7829550" y="2073275"/>
          <p14:tracePt t="13644" x="7829550" y="2081213"/>
          <p14:tracePt t="13652" x="7829550" y="2089150"/>
          <p14:tracePt t="13672" x="7829550" y="2098675"/>
          <p14:tracePt t="13686" x="7829550" y="2106613"/>
          <p14:tracePt t="15528" x="7812088" y="2106613"/>
          <p14:tracePt t="15542" x="7796213" y="2106613"/>
          <p14:tracePt t="15562" x="7788275" y="2106613"/>
          <p14:tracePt t="15569" x="7780338" y="2106613"/>
          <p14:tracePt t="15590" x="7770813" y="2106613"/>
          <p14:tracePt t="15597" x="7762875" y="2106613"/>
          <p14:tracePt t="15605" x="7762875" y="2098675"/>
          <p14:tracePt t="15611" x="7747000" y="2089150"/>
          <p14:tracePt t="15618" x="7713663" y="2073275"/>
          <p14:tracePt t="15624" x="7680325" y="2055813"/>
          <p14:tracePt t="15632" x="7646988" y="2039938"/>
          <p14:tracePt t="15639" x="7605713" y="2024063"/>
          <p14:tracePt t="15646" x="7597775" y="2006600"/>
          <p14:tracePt t="15652" x="7580313" y="2006600"/>
          <p14:tracePt t="15659" x="7564438" y="1998663"/>
          <p14:tracePt t="15681" x="7556500" y="1990725"/>
          <p14:tracePt t="15694" x="7556500" y="1981200"/>
          <p14:tracePt t="15707" x="7546975" y="1981200"/>
          <p14:tracePt t="15819" x="7546975" y="1973263"/>
          <p14:tracePt t="15896" x="7539038" y="1973263"/>
          <p14:tracePt t="17824" x="7523163" y="1981200"/>
          <p14:tracePt t="17830" x="7489825" y="1998663"/>
          <p14:tracePt t="17837" x="7456488" y="2024063"/>
          <p14:tracePt t="17847" x="7415213" y="2047875"/>
          <p14:tracePt t="17851" x="7381875" y="2073275"/>
          <p14:tracePt t="17858" x="7356475" y="2098675"/>
          <p14:tracePt t="17864" x="7323138" y="2122488"/>
          <p14:tracePt t="17872" x="7281863" y="2163763"/>
          <p14:tracePt t="17881" x="7248525" y="2206625"/>
          <p14:tracePt t="17885" x="7207250" y="2238375"/>
          <p14:tracePt t="17893" x="7181850" y="2271713"/>
          <p14:tracePt t="17899" x="7140575" y="2305050"/>
          <p14:tracePt t="17907" x="7116763" y="2338388"/>
          <p14:tracePt t="17913" x="7091363" y="2371725"/>
          <p14:tracePt t="17920" x="7065963" y="2413000"/>
          <p14:tracePt t="17930" x="7042150" y="2438400"/>
          <p14:tracePt t="17934" x="7024688" y="2454275"/>
          <p14:tracePt t="17941" x="7008813" y="2479675"/>
          <p14:tracePt t="17948" x="6991350" y="2505075"/>
          <p14:tracePt t="17954" x="6983413" y="2520950"/>
          <p14:tracePt t="17964" x="6975475" y="2528888"/>
          <p14:tracePt t="17969" x="6975475" y="2546350"/>
          <p14:tracePt t="17976" x="6967538" y="2562225"/>
          <p14:tracePt t="17982" x="6958013" y="2562225"/>
          <p14:tracePt t="17990" x="6958013" y="2570163"/>
          <p14:tracePt t="17997" x="6958013" y="2587625"/>
          <p14:tracePt t="18003" x="6950075" y="2587625"/>
          <p14:tracePt t="18013" x="6950075" y="2595563"/>
          <p14:tracePt t="18017" x="6950075" y="2603500"/>
          <p14:tracePt t="18024" x="6950075" y="2611438"/>
          <p14:tracePt t="18031" x="6950075" y="2620963"/>
          <p14:tracePt t="18038" x="6950075" y="2636838"/>
          <p14:tracePt t="18047" x="6950075" y="2644775"/>
          <p14:tracePt t="18052" x="6950075" y="2654300"/>
          <p14:tracePt t="18059" x="6958013" y="2670175"/>
          <p14:tracePt t="18065" x="6967538" y="2686050"/>
          <p14:tracePt t="18072" x="6967538" y="2695575"/>
          <p14:tracePt t="18080" x="6975475" y="2703513"/>
          <p14:tracePt t="18087" x="6983413" y="2728913"/>
          <p14:tracePt t="18094" x="6983413" y="2744788"/>
          <p14:tracePt t="18100" x="6991350" y="2752725"/>
          <p14:tracePt t="18107" x="6999288" y="2760663"/>
          <p14:tracePt t="18114" x="7008813" y="2778125"/>
          <p14:tracePt t="18130" x="7008813" y="2786063"/>
          <p14:tracePt t="18135" x="7008813" y="2794000"/>
          <p14:tracePt t="18142" x="7008813" y="2803525"/>
          <p14:tracePt t="18148" x="7008813" y="2811463"/>
          <p14:tracePt t="18156" x="7008813" y="2819400"/>
          <p14:tracePt t="18163" x="7008813" y="2827338"/>
          <p14:tracePt t="18170" x="7008813" y="2836863"/>
          <p14:tracePt t="18177" x="7008813" y="2844800"/>
          <p14:tracePt t="18190" x="7008813" y="2860675"/>
          <p14:tracePt t="18197" x="7008813" y="2868613"/>
          <p14:tracePt t="18204" x="7008813" y="2878138"/>
          <p14:tracePt t="18213" x="7008813" y="2886075"/>
          <p14:tracePt t="18218" x="7008813" y="2894013"/>
          <p14:tracePt t="18232" x="6999288" y="2911475"/>
          <p14:tracePt t="18239" x="6999288" y="2919413"/>
          <p14:tracePt t="18247" x="6991350" y="2919413"/>
          <p14:tracePt t="18252" x="6991350" y="2927350"/>
          <p14:tracePt t="18260" x="6991350" y="2935288"/>
          <p14:tracePt t="18273" x="6991350" y="2943225"/>
          <p14:tracePt t="18280" x="6983413" y="2952750"/>
          <p14:tracePt t="18287" x="6983413" y="2960688"/>
          <p14:tracePt t="18294" x="6975475" y="2960688"/>
          <p14:tracePt t="18314" x="6967538" y="2960688"/>
          <p14:tracePt t="18322" x="6967538" y="2968625"/>
          <p14:tracePt t="18336" x="6967538" y="2976563"/>
          <p14:tracePt t="18343" x="6958013" y="2976563"/>
          <p14:tracePt t="18349" x="6950075" y="2976563"/>
          <p14:tracePt t="18364" x="6942138" y="2976563"/>
          <p14:tracePt t="18371" x="6934200" y="2976563"/>
          <p14:tracePt t="18379" x="6924675" y="2976563"/>
          <p14:tracePt t="18391" x="6916738" y="2976563"/>
          <p14:tracePt t="18399" x="6908800" y="2976563"/>
          <p14:tracePt t="18419" x="6900863" y="2976563"/>
          <p14:tracePt t="18433" x="6892925" y="2976563"/>
          <p14:tracePt t="23311" x="6883400" y="2976563"/>
          <p14:tracePt t="23319" x="6883400" y="2986088"/>
          <p14:tracePt t="23325" x="6875463" y="2986088"/>
          <p14:tracePt t="23332" x="6875463" y="2994025"/>
          <p14:tracePt t="23346" x="6867525" y="2994025"/>
          <p14:tracePt t="23360" x="6867525" y="3001963"/>
          <p14:tracePt t="23367" x="6859588" y="3009900"/>
          <p14:tracePt t="23373" x="6850063" y="3017838"/>
          <p14:tracePt t="23387" x="6842125" y="3027363"/>
          <p14:tracePt t="23403" x="6834188" y="3043238"/>
          <p14:tracePt t="23408" x="6826250" y="3043238"/>
          <p14:tracePt t="23415" x="6826250" y="3051175"/>
          <p14:tracePt t="23421" x="6808788" y="3060700"/>
          <p14:tracePt t="23429" x="6800850" y="3076575"/>
          <p14:tracePt t="23437" x="6784975" y="3084513"/>
          <p14:tracePt t="23442" x="6775450" y="3092450"/>
          <p14:tracePt t="23450" x="6767513" y="3109913"/>
          <p14:tracePt t="23456" x="6751638" y="3125788"/>
          <p14:tracePt t="23463" x="6734175" y="3135313"/>
          <p14:tracePt t="23471" x="6710363" y="3151188"/>
          <p14:tracePt t="23477" x="6700838" y="3176588"/>
          <p14:tracePt t="23484" x="6677025" y="3200400"/>
          <p14:tracePt t="23491" x="6659563" y="3217863"/>
          <p14:tracePt t="23498" x="6635750" y="3241675"/>
          <p14:tracePt t="23505" x="6618288" y="3251200"/>
          <p14:tracePt t="23512" x="6592888" y="3275013"/>
          <p14:tracePt t="23520" x="6584950" y="3292475"/>
          <p14:tracePt t="23526" x="6569075" y="3308350"/>
          <p14:tracePt t="23533" x="6551613" y="3325813"/>
          <p14:tracePt t="23539" x="6535738" y="3341688"/>
          <p14:tracePt t="23547" x="6535738" y="3349625"/>
          <p14:tracePt t="23554" x="6527800" y="3367088"/>
          <p14:tracePt t="23561" x="6518275" y="3375025"/>
          <p14:tracePt t="23568" x="6518275" y="3382963"/>
          <p14:tracePt t="23574" x="6502400" y="3400425"/>
          <p14:tracePt t="23582" x="6502400" y="3408363"/>
          <p14:tracePt t="23588" x="6494463" y="3416300"/>
          <p14:tracePt t="23596" x="6486525" y="3441700"/>
          <p14:tracePt t="23604" x="6469063" y="3457575"/>
          <p14:tracePt t="23609" x="6469063" y="3467100"/>
          <p14:tracePt t="23616" x="6469063" y="3482975"/>
          <p14:tracePt t="23623" x="6461125" y="3498850"/>
          <p14:tracePt t="23630" x="6453188" y="3508375"/>
          <p14:tracePt t="23639" x="6443663" y="3524250"/>
          <p14:tracePt t="23642" x="6435725" y="3541713"/>
          <p14:tracePt t="23650" x="6435725" y="3565525"/>
          <p14:tracePt t="23657" x="6435725" y="3573463"/>
          <p14:tracePt t="23664" x="6435725" y="3590925"/>
          <p14:tracePt t="23671" x="6435725" y="3598863"/>
          <p14:tracePt t="23678" x="6435725" y="3616325"/>
          <p14:tracePt t="23688" x="6435725" y="3632200"/>
          <p14:tracePt t="23692" x="6435725" y="3640138"/>
          <p14:tracePt t="23699" x="6435725" y="3673475"/>
          <p14:tracePt t="23705" x="6435725" y="3681413"/>
          <p14:tracePt t="23712" x="6435725" y="3714750"/>
          <p14:tracePt t="23720" x="6435725" y="3732213"/>
          <p14:tracePt t="23727" x="6435725" y="3748088"/>
          <p14:tracePt t="23733" x="6435725" y="3773488"/>
          <p14:tracePt t="23740" x="6435725" y="3789363"/>
          <p14:tracePt t="23748" x="6443663" y="3806825"/>
          <p14:tracePt t="23762" x="6453188" y="3814763"/>
          <p14:tracePt t="23771" x="6453188" y="3822700"/>
          <p14:tracePt t="23782" x="6453188" y="3830638"/>
          <p14:tracePt t="23789" x="6453188" y="3840163"/>
          <p14:tracePt t="23796" x="6461125" y="3840163"/>
          <p14:tracePt t="23804" x="6461125" y="3848100"/>
          <p14:tracePt t="23817" x="6461125" y="3856038"/>
          <p14:tracePt t="23823" x="6461125" y="3863975"/>
          <p14:tracePt t="23830" x="6461125" y="3871913"/>
          <p14:tracePt t="23838" x="6461125" y="3881438"/>
          <p14:tracePt t="23844" x="6469063" y="3889375"/>
          <p14:tracePt t="23852" x="6469063" y="3897313"/>
          <p14:tracePt t="23858" x="6477000" y="3905250"/>
          <p14:tracePt t="23867" x="6477000" y="3914775"/>
          <p14:tracePt t="23873" x="6477000" y="3922713"/>
          <p14:tracePt t="23888" x="6477000" y="3930650"/>
          <p14:tracePt t="23893" x="6477000" y="3938588"/>
          <p14:tracePt t="23901" x="6486525" y="3946525"/>
          <p14:tracePt t="23907" x="6486525" y="3956050"/>
          <p14:tracePt t="23922" x="6486525" y="3963988"/>
          <p14:tracePt t="23929" x="6486525" y="3971925"/>
          <p14:tracePt t="23950" x="6494463" y="3971925"/>
          <p14:tracePt t="23956" x="6494463" y="3979863"/>
          <p14:tracePt t="23971" x="6494463" y="3989388"/>
          <p14:tracePt t="23990" x="6502400" y="3997325"/>
          <p14:tracePt t="24005" x="6510338" y="4005263"/>
          <p14:tracePt t="24012" x="6518275" y="4013200"/>
          <p14:tracePt t="24025" x="6535738" y="4030663"/>
          <p14:tracePt t="24032" x="6561138" y="4054475"/>
          <p14:tracePt t="24038" x="6577013" y="4071938"/>
          <p14:tracePt t="24046" x="6592888" y="4087813"/>
          <p14:tracePt t="24054" x="6610350" y="4105275"/>
          <p14:tracePt t="24060" x="6635750" y="4121150"/>
          <p14:tracePt t="24067" x="6659563" y="4138613"/>
          <p14:tracePt t="24073" x="6677025" y="4154488"/>
          <p14:tracePt t="24081" x="6692900" y="4171950"/>
          <p14:tracePt t="24087" x="6710363" y="4187825"/>
          <p14:tracePt t="24094" x="6718300" y="4187825"/>
          <p14:tracePt t="24104" x="6726238" y="4195763"/>
          <p14:tracePt t="24108" x="6734175" y="4195763"/>
          <p14:tracePt t="24116" x="6734175" y="4203700"/>
          <p14:tracePt t="24123" x="6743700" y="4203700"/>
          <p14:tracePt t="24137" x="6751638" y="4203700"/>
          <p14:tracePt t="24170" x="6759575" y="4203700"/>
          <p14:tracePt t="24187" x="6767513" y="4203700"/>
          <p14:tracePt t="24226" x="6775450" y="4203700"/>
          <p14:tracePt t="24233" x="6784975" y="4203700"/>
          <p14:tracePt t="24239" x="6792913" y="4203700"/>
          <p14:tracePt t="24254" x="6800850" y="4203700"/>
          <p14:tracePt t="24261" x="6808788" y="4203700"/>
          <p14:tracePt t="24268" x="6818313" y="4203700"/>
          <p14:tracePt t="24282" x="6834188" y="4203700"/>
          <p14:tracePt t="24295" x="6842125" y="4203700"/>
          <p14:tracePt t="24305" x="6850063" y="4203700"/>
          <p14:tracePt t="24323" x="6859588" y="4203700"/>
          <p14:tracePt t="24357" x="6867525" y="4203700"/>
          <p14:tracePt t="24371" x="6875463" y="4203700"/>
          <p14:tracePt t="24392" x="6883400" y="4203700"/>
          <p14:tracePt t="24399" x="6892925" y="4203700"/>
          <p14:tracePt t="24406" x="6900863" y="4203700"/>
          <p14:tracePt t="24441" x="6908800" y="4203700"/>
          <p14:tracePt t="24454" x="6916738" y="4203700"/>
          <p14:tracePt t="24919" x="6942138" y="4203700"/>
          <p14:tracePt t="24925" x="6958013" y="4203700"/>
          <p14:tracePt t="24933" x="6983413" y="4203700"/>
          <p14:tracePt t="24939" x="7008813" y="4213225"/>
          <p14:tracePt t="24946" x="7032625" y="4213225"/>
          <p14:tracePt t="24953" x="7050088" y="4221163"/>
          <p14:tracePt t="24960" x="7058025" y="4221163"/>
          <p14:tracePt t="24971" x="7073900" y="4221163"/>
          <p14:tracePt t="24981" x="7083425" y="4221163"/>
          <p14:tracePt t="24987" x="7091363" y="4221163"/>
          <p14:tracePt t="25004" x="7099300" y="4221163"/>
          <p14:tracePt t="25008" x="7107238" y="4221163"/>
          <p14:tracePt t="25016" x="7116763" y="4221163"/>
          <p14:tracePt t="25036" x="7124700" y="4221163"/>
          <p14:tracePt t="25057" x="7132638" y="4221163"/>
          <p14:tracePt t="25091" x="7140575" y="4221163"/>
          <p14:tracePt t="25105" x="7150100" y="4221163"/>
          <p14:tracePt t="25909" x="7140575" y="4213225"/>
          <p14:tracePt t="25916" x="7140575" y="4195763"/>
          <p14:tracePt t="25922" x="7132638" y="4195763"/>
          <p14:tracePt t="25930" x="7124700" y="4187825"/>
          <p14:tracePt t="25936" x="7124700" y="4179888"/>
          <p14:tracePt t="25943" x="7116763" y="4179888"/>
          <p14:tracePt t="25958" x="7116763" y="4171950"/>
          <p14:tracePt t="25971" x="7107238" y="4162425"/>
          <p14:tracePt t="25992" x="7099300" y="4154488"/>
          <p14:tracePt t="26048" x="7099300" y="4146550"/>
          <p14:tracePt t="26304" x="7091363" y="4146550"/>
          <p14:tracePt t="26312" x="7083425" y="4146550"/>
          <p14:tracePt t="26317" x="7073900" y="4146550"/>
          <p14:tracePt t="26325" x="7073900" y="4138613"/>
          <p14:tracePt t="26331" x="7065963" y="4138613"/>
          <p14:tracePt t="26339" x="7050088" y="4138613"/>
          <p14:tracePt t="26359" x="7042150" y="4138613"/>
          <p14:tracePt t="26366" x="7032625" y="4138613"/>
          <p14:tracePt t="26380" x="7024688" y="4138613"/>
          <p14:tracePt t="26396" x="7016750" y="4138613"/>
          <p14:tracePt t="26414" x="7008813" y="4138613"/>
          <p14:tracePt t="26429" x="7008813" y="4129088"/>
          <p14:tracePt t="26435" x="6999288" y="4129088"/>
          <p14:tracePt t="26443" x="6999288" y="4121150"/>
          <p14:tracePt t="26449" x="6983413" y="4121150"/>
          <p14:tracePt t="26456" x="6983413" y="4113213"/>
          <p14:tracePt t="26464" x="6975475" y="4113213"/>
          <p14:tracePt t="26470" x="6967538" y="4113213"/>
          <p14:tracePt t="26479" x="6958013" y="4113213"/>
          <p14:tracePt t="26484" x="6950075" y="4113213"/>
          <p14:tracePt t="26491" x="6942138" y="4105275"/>
          <p14:tracePt t="26504" x="6934200" y="4097338"/>
          <p14:tracePt t="26513" x="6924675" y="4097338"/>
          <p14:tracePt t="26532" x="6916738" y="4097338"/>
          <p14:tracePt t="26546" x="6908800" y="4097338"/>
          <p14:tracePt t="26560" x="6900863" y="4097338"/>
          <p14:tracePt t="26796" x="6900863" y="4087813"/>
          <p14:tracePt t="26810" x="6900863" y="4079875"/>
          <p14:tracePt t="26823" x="6908800" y="4071938"/>
          <p14:tracePt t="26830" x="6916738" y="4071938"/>
          <p14:tracePt t="26845" x="6924675" y="4071938"/>
          <p14:tracePt t="26851" x="6934200" y="4071938"/>
          <p14:tracePt t="26857" x="6942138" y="4064000"/>
          <p14:tracePt t="26872" x="6950075" y="4054475"/>
          <p14:tracePt t="26879" x="6958013" y="4054475"/>
          <p14:tracePt t="26913" x="6967538" y="4054475"/>
          <p14:tracePt t="26928" x="6975475" y="4054475"/>
          <p14:tracePt t="28562" x="6967538" y="4064000"/>
          <p14:tracePt t="28583" x="6958013" y="4064000"/>
          <p14:tracePt t="28589" x="6950075" y="4071938"/>
          <p14:tracePt t="28597" x="6942138" y="4071938"/>
          <p14:tracePt t="28604" x="6934200" y="4079875"/>
          <p14:tracePt t="28611" x="6924675" y="4079875"/>
          <p14:tracePt t="28624" x="6908800" y="4079875"/>
          <p14:tracePt t="28631" x="6900863" y="4087813"/>
          <p14:tracePt t="28645" x="6900863" y="4097338"/>
          <p14:tracePt t="28652" x="6892925" y="4097338"/>
          <p14:tracePt t="28658" x="6883400" y="4105275"/>
          <p14:tracePt t="28693" x="6883400" y="4113213"/>
          <p14:tracePt t="28701" x="6875463" y="4113213"/>
          <p14:tracePt t="28707" x="6875463" y="4121150"/>
          <p14:tracePt t="28714" x="6867525" y="4121150"/>
          <p14:tracePt t="28728" x="6859588" y="4121150"/>
          <p14:tracePt t="28742" x="6859588" y="4129088"/>
          <p14:tracePt t="28763" x="6850063" y="4129088"/>
          <p14:tracePt t="28797" x="6842125" y="4138613"/>
          <p14:tracePt t="28811" x="6842125" y="4146550"/>
          <p14:tracePt t="28831" x="6834188" y="4154488"/>
          <p14:tracePt t="28838" x="6834188" y="4162425"/>
          <p14:tracePt t="28846" x="6826250" y="4162425"/>
          <p14:tracePt t="28860" x="6826250" y="4171950"/>
          <p14:tracePt t="28867" x="6818313" y="4179888"/>
          <p14:tracePt t="28873" x="6818313" y="4187825"/>
          <p14:tracePt t="28889" x="6818313" y="4195763"/>
          <p14:tracePt t="28905" x="6808788" y="4203700"/>
          <p14:tracePt t="28909" x="6800850" y="4203700"/>
          <p14:tracePt t="28937" x="6800850" y="4213225"/>
          <p14:tracePt t="28957" x="6800850" y="4221163"/>
          <p14:tracePt t="28972" x="6800850" y="4229100"/>
          <p14:tracePt t="31305" x="6792913" y="4229100"/>
          <p14:tracePt t="31313" x="6775450" y="4229100"/>
          <p14:tracePt t="31320" x="6767513" y="4229100"/>
          <p14:tracePt t="31326" x="6743700" y="4229100"/>
          <p14:tracePt t="31333" x="6718300" y="4229100"/>
          <p14:tracePt t="31340" x="6700838" y="4229100"/>
          <p14:tracePt t="31347" x="6677025" y="4229100"/>
          <p14:tracePt t="31354" x="6651625" y="4229100"/>
          <p14:tracePt t="31361" x="6635750" y="4229100"/>
          <p14:tracePt t="31369" x="6610350" y="4229100"/>
          <p14:tracePt t="31374" x="6584950" y="4229100"/>
          <p14:tracePt t="31382" x="6577013" y="4229100"/>
          <p14:tracePt t="31390" x="6551613" y="4229100"/>
          <p14:tracePt t="31396" x="6518275" y="4229100"/>
          <p14:tracePt t="31402" x="6502400" y="4229100"/>
          <p14:tracePt t="31409" x="6453188" y="4229100"/>
          <p14:tracePt t="31416" x="6411913" y="4229100"/>
          <p14:tracePt t="31423" x="6369050" y="4229100"/>
          <p14:tracePt t="31431" x="6327775" y="4229100"/>
          <p14:tracePt t="31437" x="6286500" y="4221163"/>
          <p14:tracePt t="31444" x="6253163" y="4221163"/>
          <p14:tracePt t="31451" x="6219825" y="4213225"/>
          <p14:tracePt t="31458" x="6186488" y="4213225"/>
          <p14:tracePt t="31465" x="6170613" y="4213225"/>
          <p14:tracePt t="31473" x="6154738" y="4213225"/>
          <p14:tracePt t="31479" x="6137275" y="4213225"/>
          <p14:tracePt t="31486" x="6129338" y="4213225"/>
          <p14:tracePt t="31493" x="6121400" y="4213225"/>
          <p14:tracePt t="31500" x="6111875" y="4213225"/>
          <p14:tracePt t="31507" x="6103938" y="4213225"/>
          <p14:tracePt t="31514" x="6088063" y="4213225"/>
          <p14:tracePt t="31523" x="6080125" y="4213225"/>
          <p14:tracePt t="31528" x="6070600" y="4213225"/>
          <p14:tracePt t="31535" x="6062663" y="4213225"/>
          <p14:tracePt t="31543" x="6046788" y="4213225"/>
          <p14:tracePt t="31549" x="6037263" y="4213225"/>
          <p14:tracePt t="31557" x="6029325" y="4213225"/>
          <p14:tracePt t="31576" x="6021388" y="4213225"/>
          <p14:tracePt t="31584" x="6021388" y="4203700"/>
          <p14:tracePt t="31591" x="6013450" y="4203700"/>
          <p14:tracePt t="31619" x="6005513" y="4203700"/>
          <p14:tracePt t="31660" x="6005513" y="4195763"/>
          <p14:tracePt t="31681" x="6005513" y="4187825"/>
          <p14:tracePt t="31695" x="6005513" y="4179888"/>
          <p14:tracePt t="31702" x="6013450" y="4162425"/>
          <p14:tracePt t="31708" x="6021388" y="4146550"/>
          <p14:tracePt t="31716" x="6029325" y="4129088"/>
          <p14:tracePt t="31723" x="6054725" y="4113213"/>
          <p14:tracePt t="31729" x="6070600" y="4087813"/>
          <p14:tracePt t="31736" x="6096000" y="4071938"/>
          <p14:tracePt t="31743" x="6111875" y="4046538"/>
          <p14:tracePt t="31750" x="6121400" y="4038600"/>
          <p14:tracePt t="31757" x="6137275" y="4021138"/>
          <p14:tracePt t="31763" x="6154738" y="4013200"/>
          <p14:tracePt t="31773" x="6170613" y="4005263"/>
          <p14:tracePt t="31777" x="6170613" y="3997325"/>
          <p14:tracePt t="31785" x="6178550" y="3997325"/>
          <p14:tracePt t="31792" x="6196013" y="3989388"/>
          <p14:tracePt t="31806" x="6196013" y="3979863"/>
          <p14:tracePt t="31812" x="6203950" y="3979863"/>
          <p14:tracePt t="31819" x="6211888" y="3979863"/>
          <p14:tracePt t="31826" x="6211888" y="3971925"/>
          <p14:tracePt t="31833" x="6219825" y="3971925"/>
          <p14:tracePt t="31841" x="6229350" y="3971925"/>
          <p14:tracePt t="31848" x="6237288" y="3971925"/>
          <p14:tracePt t="31855" x="6245225" y="3971925"/>
          <p14:tracePt t="31861" x="6261100" y="3971925"/>
          <p14:tracePt t="31868" x="6270625" y="3971925"/>
          <p14:tracePt t="31874" x="6294438" y="3971925"/>
          <p14:tracePt t="31890" x="6327775" y="3989388"/>
          <p14:tracePt t="31896" x="6353175" y="3997325"/>
          <p14:tracePt t="31902" x="6378575" y="3997325"/>
          <p14:tracePt t="31908" x="6402388" y="4005263"/>
          <p14:tracePt t="31916" x="6419850" y="4013200"/>
          <p14:tracePt t="31923" x="6435725" y="4030663"/>
          <p14:tracePt t="31930" x="6461125" y="4038600"/>
          <p14:tracePt t="31937" x="6469063" y="4038600"/>
          <p14:tracePt t="31944" x="6486525" y="4054475"/>
          <p14:tracePt t="31951" x="6502400" y="4064000"/>
          <p14:tracePt t="31959" x="6510338" y="4071938"/>
          <p14:tracePt t="31965" x="6518275" y="4079875"/>
          <p14:tracePt t="31974" x="6527800" y="4079875"/>
          <p14:tracePt t="31978" x="6543675" y="4087813"/>
          <p14:tracePt t="31986" x="6543675" y="4097338"/>
          <p14:tracePt t="31999" x="6551613" y="4097338"/>
          <p14:tracePt t="32007" x="6561138" y="4105275"/>
          <p14:tracePt t="32026" x="6569075" y="4113213"/>
          <p14:tracePt t="32041" x="6577013" y="4121150"/>
          <p14:tracePt t="32061" x="6584950" y="4121150"/>
          <p14:tracePt t="32082" x="6584950" y="4129088"/>
          <p14:tracePt t="35628" x="6551613" y="4138613"/>
          <p14:tracePt t="35635" x="6494463" y="4146550"/>
          <p14:tracePt t="35643" x="6411913" y="4146550"/>
          <p14:tracePt t="35648" x="6286500" y="4129088"/>
          <p14:tracePt t="35656" x="6137275" y="4071938"/>
          <p14:tracePt t="35662" x="5930900" y="3979863"/>
          <p14:tracePt t="35669" x="5681663" y="3848100"/>
          <p14:tracePt t="35677" x="5491163" y="3732213"/>
          <p14:tracePt t="35685" x="5324475" y="3632200"/>
          <p14:tracePt t="35691" x="5183188" y="3541713"/>
          <p14:tracePt t="35697" x="5041900" y="3457575"/>
          <p14:tracePt t="35704" x="4892675" y="3349625"/>
          <p14:tracePt t="35711" x="4794250" y="3267075"/>
          <p14:tracePt t="35719" x="4678363" y="3176588"/>
          <p14:tracePt t="35725" x="4570413" y="3101975"/>
          <p14:tracePt t="35732" x="4478338" y="3027363"/>
          <p14:tracePt t="35738" x="4403725" y="2960688"/>
          <p14:tracePt t="35746" x="4337050" y="2901950"/>
          <p14:tracePt t="35753" x="4287838" y="2878138"/>
          <p14:tracePt t="35760" x="4229100" y="2811463"/>
          <p14:tracePt t="35768" x="4187825" y="2752725"/>
          <p14:tracePt t="35774" x="4154488" y="2686050"/>
          <p14:tracePt t="35781" x="4138613" y="2628900"/>
          <p14:tracePt t="35787" x="4122738" y="2587625"/>
          <p14:tracePt t="35795" x="4113213" y="2536825"/>
          <p14:tracePt t="35802" x="4105275" y="2495550"/>
          <p14:tracePt t="35808" x="4097338" y="2420938"/>
          <p14:tracePt t="35815" x="4089400" y="2363788"/>
          <p14:tracePt t="35822" x="4079875" y="2305050"/>
          <p14:tracePt t="35829" x="4071938" y="2247900"/>
          <p14:tracePt t="35836" x="4064000" y="2214563"/>
          <p14:tracePt t="35842" x="4064000" y="2189163"/>
          <p14:tracePt t="35851" x="4064000" y="2155825"/>
          <p14:tracePt t="35857" x="4064000" y="2130425"/>
          <p14:tracePt t="35863" x="4064000" y="2098675"/>
          <p14:tracePt t="35870" x="4064000" y="2073275"/>
          <p14:tracePt t="35877" x="4071938" y="2047875"/>
          <p14:tracePt t="35885" x="4071938" y="2032000"/>
          <p14:tracePt t="35891" x="4071938" y="2024063"/>
          <p14:tracePt t="35899" x="4071938" y="2006600"/>
          <p14:tracePt t="35904" x="4071938" y="1981200"/>
          <p14:tracePt t="35912" x="4079875" y="1965325"/>
          <p14:tracePt t="35918" x="4079875" y="1931988"/>
          <p14:tracePt t="35935" x="4097338" y="1857375"/>
          <p14:tracePt t="35940" x="4113213" y="1782763"/>
          <p14:tracePt t="35947" x="4122738" y="1700213"/>
          <p14:tracePt t="35953" x="4130675" y="1617663"/>
          <p14:tracePt t="35961" x="4138613" y="1543050"/>
          <p14:tracePt t="35968" x="4146550" y="1500188"/>
          <p14:tracePt t="35974" x="4146550" y="1468438"/>
          <p14:tracePt t="35981" x="4146550" y="1425575"/>
          <p14:tracePt t="35988" x="4146550" y="1401763"/>
          <p14:tracePt t="35995" x="4146550" y="1368425"/>
          <p14:tracePt t="36002" x="4146550" y="1350963"/>
          <p14:tracePt t="36009" x="4146550" y="1327150"/>
          <p14:tracePt t="36018" x="4146550" y="1309688"/>
          <p14:tracePt t="36022" x="4146550" y="1301750"/>
          <p14:tracePt t="36030" x="4146550" y="1276350"/>
          <p14:tracePt t="36036" x="4146550" y="1252538"/>
          <p14:tracePt t="36043" x="4138613" y="1235075"/>
          <p14:tracePt t="36053" x="4138613" y="1201738"/>
          <p14:tracePt t="36057" x="4130675" y="1160463"/>
          <p14:tracePt t="36065" x="4130675" y="1119188"/>
          <p14:tracePt t="36071" x="4130675" y="1062038"/>
          <p14:tracePt t="36078" x="4130675" y="1011238"/>
          <p14:tracePt t="36085" x="4130675" y="987425"/>
          <p14:tracePt t="36092" x="4138613" y="954088"/>
          <p14:tracePt t="36102" x="4138613" y="928688"/>
          <p14:tracePt t="36105" x="4138613" y="920750"/>
          <p14:tracePt t="36112" x="4138613" y="903288"/>
          <p14:tracePt t="36126" x="4138613" y="895350"/>
          <p14:tracePt t="36154" x="4138613" y="887413"/>
          <p14:tracePt t="36168" x="4146550" y="869950"/>
          <p14:tracePt t="36175" x="4154488" y="862013"/>
          <p14:tracePt t="36186" x="4179888" y="838200"/>
          <p14:tracePt t="36189" x="4213225" y="804863"/>
          <p14:tracePt t="36197" x="4254500" y="779463"/>
          <p14:tracePt t="36204" x="4337050" y="738188"/>
          <p14:tracePt t="36210" x="4470400" y="688975"/>
          <p14:tracePt t="36219" x="4645025" y="663575"/>
          <p14:tracePt t="36223" x="4851400" y="655638"/>
          <p14:tracePt t="36231" x="4959350" y="622300"/>
          <p14:tracePt t="36237" x="5118100" y="622300"/>
          <p14:tracePt t="36245" x="5249863" y="622300"/>
          <p14:tracePt t="36253" x="5399088" y="622300"/>
          <p14:tracePt t="36258" x="5524500" y="622300"/>
          <p14:tracePt t="36265" x="5640388" y="630238"/>
          <p14:tracePt t="36271" x="5748338" y="646113"/>
          <p14:tracePt t="36279" x="5846763" y="655638"/>
          <p14:tracePt t="36286" x="5930900" y="663575"/>
          <p14:tracePt t="36293" x="6013450" y="671513"/>
          <p14:tracePt t="36302" x="6088063" y="688975"/>
          <p14:tracePt t="36306" x="6145213" y="696913"/>
          <p14:tracePt t="36313" x="6219825" y="704850"/>
          <p14:tracePt t="36320" x="6270625" y="704850"/>
          <p14:tracePt t="36328" x="6303963" y="712788"/>
          <p14:tracePt t="36335" x="6337300" y="720725"/>
          <p14:tracePt t="36341" x="6378575" y="730250"/>
          <p14:tracePt t="36348" x="6411913" y="738188"/>
          <p14:tracePt t="36355" x="6443663" y="746125"/>
          <p14:tracePt t="36362" x="6486525" y="746125"/>
          <p14:tracePt t="36370" x="6535738" y="754063"/>
          <p14:tracePt t="36376" x="6561138" y="754063"/>
          <p14:tracePt t="36385" x="6592888" y="763588"/>
          <p14:tracePt t="36390" x="6626225" y="763588"/>
          <p14:tracePt t="36396" x="6659563" y="771525"/>
          <p14:tracePt t="36403" x="6692900" y="771525"/>
          <p14:tracePt t="36411" x="6718300" y="771525"/>
          <p14:tracePt t="36419" x="6734175" y="771525"/>
          <p14:tracePt t="36424" x="6759575" y="771525"/>
          <p14:tracePt t="36431" x="6775450" y="771525"/>
          <p14:tracePt t="36437" x="6800850" y="771525"/>
          <p14:tracePt t="36445" x="6826250" y="771525"/>
          <p14:tracePt t="36452" x="6842125" y="771525"/>
          <p14:tracePt t="36459" x="6859588" y="771525"/>
          <p14:tracePt t="36469" x="6875463" y="771525"/>
          <p14:tracePt t="36480" x="6883400" y="771525"/>
          <p14:tracePt t="36486" x="6892925" y="763588"/>
          <p14:tracePt t="36515" x="6900863" y="763588"/>
          <p14:tracePt t="36528" x="6908800" y="763588"/>
          <p14:tracePt t="37089" x="6834188" y="771525"/>
          <p14:tracePt t="37096" x="6692900" y="795338"/>
          <p14:tracePt t="37103" x="6569075" y="812800"/>
          <p14:tracePt t="37110" x="6427788" y="828675"/>
          <p14:tracePt t="37117" x="6303963" y="846138"/>
          <p14:tracePt t="37124" x="6178550" y="854075"/>
          <p14:tracePt t="37131" x="6037263" y="879475"/>
          <p14:tracePt t="37138" x="5913438" y="903288"/>
          <p14:tracePt t="37144" x="5797550" y="920750"/>
          <p14:tracePt t="37152" x="5689600" y="946150"/>
          <p14:tracePt t="37159" x="5589588" y="977900"/>
          <p14:tracePt t="37165" x="5491163" y="1011238"/>
          <p14:tracePt t="37175" x="5399088" y="1044575"/>
          <p14:tracePt t="37179" x="5316538" y="1077913"/>
          <p14:tracePt t="37186" x="5241925" y="1111250"/>
          <p14:tracePt t="37192" x="5149850" y="1144588"/>
          <p14:tracePt t="37200" x="5067300" y="1177925"/>
          <p14:tracePt t="37208" x="5010150" y="1193800"/>
          <p14:tracePt t="37214" x="4918075" y="1235075"/>
          <p14:tracePt t="37221" x="4835525" y="1260475"/>
          <p14:tracePt t="37227" x="4768850" y="1293813"/>
          <p14:tracePt t="37234" x="4719638" y="1319213"/>
          <p14:tracePt t="37242" x="4686300" y="1335088"/>
          <p14:tracePt t="37249" x="4635500" y="1368425"/>
          <p14:tracePt t="37258" x="4603750" y="1393825"/>
          <p14:tracePt t="37262" x="4552950" y="1409700"/>
          <p14:tracePt t="37269" x="4495800" y="1443038"/>
          <p14:tracePt t="37277" x="4445000" y="1468438"/>
          <p14:tracePt t="37282" x="4411663" y="1476375"/>
          <p14:tracePt t="37291" x="4379913" y="1500188"/>
          <p14:tracePt t="37297" x="4346575" y="1517650"/>
          <p14:tracePt t="37303" x="4321175" y="1525588"/>
          <p14:tracePt t="37310" x="4305300" y="1533525"/>
          <p14:tracePt t="37318" x="4279900" y="1543050"/>
          <p14:tracePt t="37325" x="4262438" y="1550988"/>
          <p14:tracePt t="37332" x="4246563" y="1558925"/>
          <p14:tracePt t="37338" x="4238625" y="1558925"/>
          <p14:tracePt t="37345" x="4221163" y="1558925"/>
          <p14:tracePt t="37352" x="4213225" y="1558925"/>
          <p14:tracePt t="37359" x="4213225" y="1566863"/>
          <p14:tracePt t="37366" x="4205288" y="1566863"/>
          <p14:tracePt t="37375" x="4197350" y="1566863"/>
          <p14:tracePt t="37380" x="4179888" y="1566863"/>
          <p14:tracePt t="37387" x="4154488" y="1566863"/>
          <p14:tracePt t="37393" x="4138613" y="1566863"/>
          <p14:tracePt t="37401" x="4105275" y="1566863"/>
          <p14:tracePt t="37408" x="4071938" y="1566863"/>
          <p14:tracePt t="37415" x="4048125" y="1566863"/>
          <p14:tracePt t="37422" x="4022725" y="1558925"/>
          <p14:tracePt t="37428" x="3997325" y="1550988"/>
          <p14:tracePt t="37436" x="3973513" y="1550988"/>
          <p14:tracePt t="37443" x="3948113" y="1550988"/>
          <p14:tracePt t="37449" x="3930650" y="1543050"/>
          <p14:tracePt t="37458" x="3914775" y="1543050"/>
          <p14:tracePt t="37462" x="3898900" y="1533525"/>
          <p14:tracePt t="37470" x="3889375" y="1525588"/>
          <p14:tracePt t="37477" x="3873500" y="1517650"/>
          <p14:tracePt t="37484" x="3848100" y="1509713"/>
          <p14:tracePt t="37492" x="3832225" y="1500188"/>
          <p14:tracePt t="37498" x="3814763" y="1492250"/>
          <p14:tracePt t="37504" x="3781425" y="1484313"/>
          <p14:tracePt t="37512" x="3748088" y="1468438"/>
          <p14:tracePt t="37518" x="3716338" y="1458913"/>
          <p14:tracePt t="37526" x="3673475" y="1458913"/>
          <p14:tracePt t="37532" x="3641725" y="1450975"/>
          <p14:tracePt t="37542" x="3590925" y="1443038"/>
          <p14:tracePt t="37546" x="3575050" y="1435100"/>
          <p14:tracePt t="37553" x="3549650" y="1435100"/>
          <p14:tracePt t="37559" x="3524250" y="1425575"/>
          <p14:tracePt t="37567" x="3500438" y="1425575"/>
          <p14:tracePt t="37575" x="3475038" y="1425575"/>
          <p14:tracePt t="37581" x="3441700" y="1417638"/>
          <p14:tracePt t="37588" x="3416300" y="1417638"/>
          <p14:tracePt t="37594" x="3400425" y="1417638"/>
          <p14:tracePt t="37602" x="3375025" y="1417638"/>
          <p14:tracePt t="37609" x="3341688" y="1417638"/>
          <p14:tracePt t="37616" x="3317875" y="1425575"/>
          <p14:tracePt t="37622" x="3300413" y="1425575"/>
          <p14:tracePt t="37629" x="3276600" y="1425575"/>
          <p14:tracePt t="37637" x="3251200" y="1425575"/>
          <p14:tracePt t="37643" x="3243263" y="1425575"/>
          <p14:tracePt t="37651" x="3217863" y="1425575"/>
          <p14:tracePt t="37658" x="3209925" y="1425575"/>
          <p14:tracePt t="37678" x="3201988" y="1425575"/>
          <p14:tracePt t="37685" x="3192463" y="1425575"/>
          <p14:tracePt t="37692" x="3184525" y="1425575"/>
          <p14:tracePt t="37699" x="3176588" y="1425575"/>
          <p14:tracePt t="37705" x="3168650" y="1435100"/>
          <p14:tracePt t="37712" x="3160713" y="1443038"/>
          <p14:tracePt t="37719" x="3143250" y="1468438"/>
          <p14:tracePt t="37726" x="3127375" y="1492250"/>
          <p14:tracePt t="37732" x="3109913" y="1509713"/>
          <p14:tracePt t="37742" x="3094038" y="1543050"/>
          <p14:tracePt t="37747" x="3086100" y="1566863"/>
          <p14:tracePt t="37754" x="3076575" y="1592263"/>
          <p14:tracePt t="37761" x="3076575" y="1600200"/>
          <p14:tracePt t="37768" x="3076575" y="1617663"/>
          <p14:tracePt t="37775" x="3068638" y="1633538"/>
          <p14:tracePt t="37782" x="3068638" y="1651000"/>
          <p14:tracePt t="37792" x="3068638" y="1666875"/>
          <p14:tracePt t="37795" x="3068638" y="1682750"/>
          <p14:tracePt t="37802" x="3076575" y="1692275"/>
          <p14:tracePt t="37809" x="3086100" y="1708150"/>
          <p14:tracePt t="37816" x="3101975" y="1725613"/>
          <p14:tracePt t="37825" x="3117850" y="1733550"/>
          <p14:tracePt t="37832" x="3135313" y="1749425"/>
          <p14:tracePt t="37838" x="3160713" y="1757363"/>
          <p14:tracePt t="37844" x="3192463" y="1774825"/>
          <p14:tracePt t="37852" x="3225800" y="1790700"/>
          <p14:tracePt t="37859" x="3259138" y="1800225"/>
          <p14:tracePt t="37866" x="3284538" y="1808163"/>
          <p14:tracePt t="37872" x="3317875" y="1816100"/>
          <p14:tracePt t="37880" x="3341688" y="1831975"/>
          <p14:tracePt t="37888" x="3351213" y="1841500"/>
          <p14:tracePt t="37894" x="3384550" y="1849438"/>
          <p14:tracePt t="37901" x="3400425" y="1857375"/>
          <p14:tracePt t="37909" x="3425825" y="1865313"/>
          <p14:tracePt t="37915" x="3441700" y="1874838"/>
          <p14:tracePt t="37922" x="3467100" y="1882775"/>
          <p14:tracePt t="37929" x="3492500" y="1890713"/>
          <p14:tracePt t="37937" x="3524250" y="1898650"/>
          <p14:tracePt t="37944" x="3557588" y="1906588"/>
          <p14:tracePt t="37950" x="3575050" y="1906588"/>
          <p14:tracePt t="37958" x="3616325" y="1916113"/>
          <p14:tracePt t="37963" x="3649663" y="1916113"/>
          <p14:tracePt t="37975" x="3683000" y="1924050"/>
          <p14:tracePt t="37977" x="3706813" y="1924050"/>
          <p14:tracePt t="37985" x="3724275" y="1924050"/>
          <p14:tracePt t="37992" x="3740150" y="1924050"/>
          <p14:tracePt t="37998" x="3757613" y="1924050"/>
          <p14:tracePt t="38019" x="3765550" y="1924050"/>
          <p14:tracePt t="38025" x="3773488" y="1924050"/>
          <p14:tracePt t="38047" x="3781425" y="1924050"/>
          <p14:tracePt t="38053" x="3790950" y="1924050"/>
          <p14:tracePt t="38060" x="3806825" y="1916113"/>
          <p14:tracePt t="38068" x="3822700" y="1898650"/>
          <p14:tracePt t="38075" x="3848100" y="1890713"/>
          <p14:tracePt t="38080" x="3873500" y="1874838"/>
          <p14:tracePt t="38088" x="3889375" y="1857375"/>
          <p14:tracePt t="38095" x="3914775" y="1841500"/>
          <p14:tracePt t="38101" x="3930650" y="1824038"/>
          <p14:tracePt t="38109" x="3948113" y="1816100"/>
          <p14:tracePt t="38122" x="3956050" y="1808163"/>
          <p14:tracePt t="38129" x="3963988" y="1800225"/>
          <p14:tracePt t="38143" x="3973513" y="1790700"/>
          <p14:tracePt t="38178" x="3981450" y="1782763"/>
          <p14:tracePt t="38191" x="3989388" y="1774825"/>
          <p14:tracePt t="38206" x="3989388" y="1766888"/>
          <p14:tracePt t="38212" x="3989388" y="1757363"/>
          <p14:tracePt t="38219" x="3989388" y="1749425"/>
          <p14:tracePt t="38226" x="3997325" y="1749425"/>
          <p14:tracePt t="38233" x="3997325" y="1741488"/>
          <p14:tracePt t="38241" x="3997325" y="1733550"/>
          <p14:tracePt t="38247" x="4005263" y="1733550"/>
          <p14:tracePt t="38261" x="4005263" y="1725613"/>
          <p14:tracePt t="38274" x="4005263" y="1716088"/>
          <p14:tracePt t="38337" x="4005263" y="1708150"/>
          <p14:tracePt t="38434" x="4014788" y="1700213"/>
          <p14:tracePt t="38538" x="4014788" y="1708150"/>
          <p14:tracePt t="38545" x="4014788" y="1716088"/>
          <p14:tracePt t="38552" x="4022725" y="1725613"/>
          <p14:tracePt t="38574" x="4030663" y="1733550"/>
          <p14:tracePt t="38580" x="4030663" y="1749425"/>
          <p14:tracePt t="38587" x="4038600" y="1757363"/>
          <p14:tracePt t="38593" x="4048125" y="1782763"/>
          <p14:tracePt t="38600" x="4056063" y="1808163"/>
          <p14:tracePt t="38608" x="4071938" y="1841500"/>
          <p14:tracePt t="38614" x="4079875" y="1865313"/>
          <p14:tracePt t="38621" x="4097338" y="1898650"/>
          <p14:tracePt t="38628" x="4122738" y="1931988"/>
          <p14:tracePt t="38635" x="4138613" y="1957388"/>
          <p14:tracePt t="38642" x="4164013" y="1990725"/>
          <p14:tracePt t="38649" x="4187825" y="2032000"/>
          <p14:tracePt t="38658" x="4221163" y="2081213"/>
          <p14:tracePt t="38662" x="4262438" y="2147888"/>
          <p14:tracePt t="38670" x="4305300" y="2197100"/>
          <p14:tracePt t="38677" x="4370388" y="2247900"/>
          <p14:tracePt t="38683" x="4411663" y="2297113"/>
          <p14:tracePt t="38693" x="4445000" y="2346325"/>
          <p14:tracePt t="38697" x="4511675" y="2405063"/>
          <p14:tracePt t="38704" x="4578350" y="2479675"/>
          <p14:tracePt t="38711" x="4652963" y="2546350"/>
          <p14:tracePt t="38718" x="4735513" y="2620963"/>
          <p14:tracePt t="38726" x="4810125" y="2703513"/>
          <p14:tracePt t="38732" x="4876800" y="2752725"/>
          <p14:tracePt t="38739" x="4943475" y="2819400"/>
          <p14:tracePt t="38746" x="4992688" y="2894013"/>
          <p14:tracePt t="38753" x="5051425" y="2960688"/>
          <p14:tracePt t="38761" x="5100638" y="3017838"/>
          <p14:tracePt t="38767" x="5149850" y="3076575"/>
          <p14:tracePt t="38775" x="5200650" y="3135313"/>
          <p14:tracePt t="38781" x="5257800" y="3209925"/>
          <p14:tracePt t="38787" x="5316538" y="3292475"/>
          <p14:tracePt t="38794" x="5365750" y="3367088"/>
          <p14:tracePt t="38801" x="5407025" y="3424238"/>
          <p14:tracePt t="38809" x="5457825" y="3475038"/>
          <p14:tracePt t="38815" x="5491163" y="3524250"/>
          <p14:tracePt t="38822" x="5514975" y="3573463"/>
          <p14:tracePt t="38829" x="5548313" y="3606800"/>
          <p14:tracePt t="38836" x="5556250" y="3632200"/>
          <p14:tracePt t="38843" x="5589588" y="3681413"/>
          <p14:tracePt t="38849" x="5599113" y="3698875"/>
          <p14:tracePt t="38858" x="5614988" y="3748088"/>
          <p14:tracePt t="38864" x="5630863" y="3781425"/>
          <p14:tracePt t="38871" x="5630863" y="3797300"/>
          <p14:tracePt t="38877" x="5640388" y="3830638"/>
          <p14:tracePt t="38893" x="5648325" y="3871913"/>
          <p14:tracePt t="38898" x="5656263" y="3881438"/>
          <p14:tracePt t="38905" x="5664200" y="3897313"/>
          <p14:tracePt t="38912" x="5664200" y="3914775"/>
          <p14:tracePt t="38926" x="5673725" y="3922713"/>
          <p14:tracePt t="38932" x="5673725" y="3930650"/>
          <p14:tracePt t="38942" x="5681663" y="3938588"/>
          <p14:tracePt t="38961" x="5681663" y="3956050"/>
          <p14:tracePt t="38976" x="5681663" y="3963988"/>
          <p14:tracePt t="38982" x="5689600" y="3979863"/>
          <p14:tracePt t="38996" x="5697538" y="3997325"/>
          <p14:tracePt t="39002" x="5697538" y="4005263"/>
          <p14:tracePt t="39009" x="5705475" y="4013200"/>
          <p14:tracePt t="39017" x="5705475" y="4030663"/>
          <p14:tracePt t="39023" x="5705475" y="4038600"/>
          <p14:tracePt t="39030" x="5705475" y="4046538"/>
          <p14:tracePt t="39037" x="5705475" y="4054475"/>
          <p14:tracePt t="39044" x="5705475" y="4064000"/>
          <p14:tracePt t="39059" x="5705475" y="4071938"/>
          <p14:tracePt t="39065" x="5705475" y="4079875"/>
          <p14:tracePt t="39078" x="5705475" y="4087813"/>
          <p14:tracePt t="39087" x="5705475" y="4097338"/>
          <p14:tracePt t="39108" x="5705475" y="4105275"/>
          <p14:tracePt t="39134" x="5705475" y="4113213"/>
          <p14:tracePt t="39245" x="5705475" y="4121150"/>
          <p14:tracePt t="39273" x="5705475" y="4129088"/>
          <p14:tracePt t="39279" x="5705475" y="4138613"/>
          <p14:tracePt t="39286" x="5705475" y="4146550"/>
          <p14:tracePt t="39308" x="5705475" y="4154488"/>
          <p14:tracePt t="39321" x="5705475" y="4162425"/>
          <p14:tracePt t="39355" x="5705475" y="4171950"/>
          <p14:tracePt t="39369" x="5705475" y="4179888"/>
          <p14:tracePt t="39391" x="5705475" y="4187825"/>
          <p14:tracePt t="41364" x="5673725" y="4187825"/>
          <p14:tracePt t="41371" x="5614988" y="4187825"/>
          <p14:tracePt t="41378" x="5556250" y="4195763"/>
          <p14:tracePt t="41384" x="5481638" y="4195763"/>
          <p14:tracePt t="41391" x="5424488" y="4213225"/>
          <p14:tracePt t="41399" x="5373688" y="4213225"/>
          <p14:tracePt t="41406" x="5324475" y="4221163"/>
          <p14:tracePt t="41415" x="5291138" y="4229100"/>
          <p14:tracePt t="41419" x="5257800" y="4237038"/>
          <p14:tracePt t="41426" x="5233988" y="4246563"/>
          <p14:tracePt t="41432" x="5183188" y="4254500"/>
          <p14:tracePt t="41440" x="5149850" y="4270375"/>
          <p14:tracePt t="41447" x="5118100" y="4287838"/>
          <p14:tracePt t="41454" x="5059363" y="4311650"/>
          <p14:tracePt t="41461" x="5010150" y="4337050"/>
          <p14:tracePt t="41467" x="4959350" y="4362450"/>
          <p14:tracePt t="41475" x="4910138" y="4395788"/>
          <p14:tracePt t="41482" x="4876800" y="4419600"/>
          <p14:tracePt t="41489" x="4843463" y="4445000"/>
          <p14:tracePt t="41496" x="4810125" y="4486275"/>
          <p14:tracePt t="41502" x="4776788" y="4519613"/>
          <p14:tracePt t="41510" x="4735513" y="4545013"/>
          <p14:tracePt t="41517" x="4702175" y="4586288"/>
          <p14:tracePt t="41523" x="4678363" y="4610100"/>
          <p14:tracePt t="41532" x="4660900" y="4643438"/>
          <p14:tracePt t="41537" x="4635500" y="4676775"/>
          <p14:tracePt t="41544" x="4619625" y="4710113"/>
          <p14:tracePt t="41551" x="4586288" y="4751388"/>
          <p14:tracePt t="41558" x="4570413" y="4784725"/>
          <p14:tracePt t="41565" x="4552950" y="4826000"/>
          <p14:tracePt t="41572" x="4537075" y="4851400"/>
          <p14:tracePt t="41580" x="4519613" y="4884738"/>
          <p14:tracePt t="41585" x="4511675" y="4908550"/>
          <p14:tracePt t="41593" x="4495800" y="4933950"/>
          <p14:tracePt t="41600" x="4478338" y="4967288"/>
          <p14:tracePt t="41606" x="4470400" y="5000625"/>
          <p14:tracePt t="41615" x="4470400" y="5016500"/>
          <p14:tracePt t="41621" x="4462463" y="5041900"/>
          <p14:tracePt t="41627" x="4462463" y="5067300"/>
          <p14:tracePt t="41634" x="4462463" y="5083175"/>
          <p14:tracePt t="41641" x="4462463" y="5108575"/>
          <p14:tracePt t="41649" x="4454525" y="5132388"/>
          <p14:tracePt t="41655" x="4454525" y="5157788"/>
          <p14:tracePt t="41662" x="4454525" y="5183188"/>
          <p14:tracePt t="41668" x="4454525" y="5207000"/>
          <p14:tracePt t="41676" x="4445000" y="5232400"/>
          <p14:tracePt t="41683" x="4445000" y="5240338"/>
          <p14:tracePt t="41689" x="4445000" y="5265738"/>
          <p14:tracePt t="41698" x="4445000" y="5291138"/>
          <p14:tracePt t="41703" x="4445000" y="5307013"/>
          <p14:tracePt t="41710" x="4445000" y="5324475"/>
          <p14:tracePt t="41717" x="4454525" y="5348288"/>
          <p14:tracePt t="41732" x="4454525" y="5357813"/>
          <p14:tracePt t="41738" x="4462463" y="5365750"/>
          <p14:tracePt t="41745" x="4470400" y="5373688"/>
          <p14:tracePt t="41751" x="4470400" y="5381625"/>
          <p14:tracePt t="41759" x="4478338" y="5389563"/>
          <p14:tracePt t="41766" x="4495800" y="5399088"/>
          <p14:tracePt t="41772" x="4503738" y="5414963"/>
          <p14:tracePt t="41780" x="4511675" y="5432425"/>
          <p14:tracePt t="41786" x="4537075" y="5448300"/>
          <p14:tracePt t="41793" x="4552950" y="5464175"/>
          <p14:tracePt t="41800" x="4586288" y="5481638"/>
          <p14:tracePt t="41807" x="4611688" y="5489575"/>
          <p14:tracePt t="41815" x="4645025" y="5507038"/>
          <p14:tracePt t="41821" x="4668838" y="5522913"/>
          <p14:tracePt t="41828" x="4702175" y="5548313"/>
          <p14:tracePt t="41834" x="4735513" y="5572125"/>
          <p14:tracePt t="41841" x="4760913" y="5581650"/>
          <p14:tracePt t="41848" x="4776788" y="5597525"/>
          <p14:tracePt t="41856" x="4810125" y="5613400"/>
          <p14:tracePt t="41865" x="4835525" y="5622925"/>
          <p14:tracePt t="41869" x="4860925" y="5630863"/>
          <p14:tracePt t="41876" x="4884738" y="5638800"/>
          <p14:tracePt t="41884" x="4892675" y="5646738"/>
          <p14:tracePt t="41898" x="4935538" y="5656263"/>
          <p14:tracePt t="41903" x="4943475" y="5664200"/>
          <p14:tracePt t="41911" x="4959350" y="5664200"/>
          <p14:tracePt t="41917" x="4976813" y="5664200"/>
          <p14:tracePt t="41925" x="4984750" y="5664200"/>
          <p14:tracePt t="41932" x="5000625" y="5664200"/>
          <p14:tracePt t="41939" x="5018088" y="5664200"/>
          <p14:tracePt t="41955" x="5041900" y="5664200"/>
          <p14:tracePt t="41965" x="5059363" y="5664200"/>
          <p14:tracePt t="41972" x="5084763" y="5664200"/>
          <p14:tracePt t="41982" x="5092700" y="5664200"/>
          <p14:tracePt t="41987" x="5108575" y="5664200"/>
          <p14:tracePt t="41994" x="5126038" y="5664200"/>
          <p14:tracePt t="42000" x="5133975" y="5664200"/>
          <p14:tracePt t="42009" x="5149850" y="5656263"/>
          <p14:tracePt t="42016" x="5159375" y="5656263"/>
          <p14:tracePt t="42022" x="5159375" y="5646738"/>
          <p14:tracePt t="42028" x="5167313" y="5646738"/>
          <p14:tracePt t="42035" x="5175250" y="5646738"/>
          <p14:tracePt t="42042" x="5183188" y="5646738"/>
          <p14:tracePt t="42050" x="5183188" y="5638800"/>
          <p14:tracePt t="42056" x="5192713" y="5638800"/>
          <p14:tracePt t="42065" x="5200650" y="5638800"/>
          <p14:tracePt t="42083" x="5208588" y="5638800"/>
          <p14:tracePt t="42099" x="5216525" y="5638800"/>
          <p14:tracePt t="42188" x="5224463" y="5638800"/>
          <p14:tracePt t="42236" x="5224463" y="5630863"/>
          <p14:tracePt t="42243" x="5233988" y="5630863"/>
          <p14:tracePt t="42257" x="5241925" y="5622925"/>
          <p14:tracePt t="42271" x="5249863" y="5622925"/>
          <p14:tracePt t="42278" x="5249863" y="5613400"/>
          <p14:tracePt t="42284" x="5267325" y="5605463"/>
          <p14:tracePt t="42292" x="5275263" y="5597525"/>
          <p14:tracePt t="42299" x="5283200" y="5597525"/>
          <p14:tracePt t="42306" x="5299075" y="5589588"/>
          <p14:tracePt t="42313" x="5299075" y="5581650"/>
          <p14:tracePt t="42319" x="5299075" y="5572125"/>
          <p14:tracePt t="42326" x="5308600" y="5572125"/>
          <p14:tracePt t="42333" x="5316538" y="5572125"/>
          <p14:tracePt t="42340" x="5316538" y="5564188"/>
          <p14:tracePt t="42349" x="5324475" y="5564188"/>
          <p14:tracePt t="42354" x="5332413" y="5564188"/>
          <p14:tracePt t="42361" x="5332413" y="5556250"/>
          <p14:tracePt t="42367" x="5341938" y="5556250"/>
          <p14:tracePt t="42375" x="5341938" y="5548313"/>
          <p14:tracePt t="42389" x="5349875" y="5548313"/>
          <p14:tracePt t="42396" x="5357813" y="5548313"/>
          <p14:tracePt t="42409" x="5357813" y="5538788"/>
          <p14:tracePt t="42416" x="5365750" y="5538788"/>
          <p14:tracePt t="42423" x="5373688" y="5530850"/>
          <p14:tracePt t="42433" x="5383213" y="5530850"/>
          <p14:tracePt t="42450" x="5391150" y="5530850"/>
          <p14:tracePt t="42458" x="5399088" y="5522913"/>
          <p14:tracePt t="42472" x="5399088" y="5514975"/>
          <p14:tracePt t="42479" x="5407025" y="5514975"/>
          <p14:tracePt t="42492" x="5416550" y="5507038"/>
          <p14:tracePt t="47277" x="5432425" y="5507038"/>
          <p14:tracePt t="47286" x="5465763" y="5507038"/>
          <p14:tracePt t="47291" x="5499100" y="5514975"/>
          <p14:tracePt t="47298" x="5532438" y="5514975"/>
          <p14:tracePt t="47305" x="5565775" y="5530850"/>
          <p14:tracePt t="47312" x="5589588" y="5538788"/>
          <p14:tracePt t="47320" x="5622925" y="5538788"/>
          <p14:tracePt t="47326" x="5656263" y="5556250"/>
          <p14:tracePt t="47333" x="5681663" y="5564188"/>
          <p14:tracePt t="47339" x="5715000" y="5564188"/>
          <p14:tracePt t="47347" x="5722938" y="5572125"/>
          <p14:tracePt t="47353" x="5756275" y="5581650"/>
          <p14:tracePt t="47361" x="5772150" y="5581650"/>
          <p14:tracePt t="47370" x="5797550" y="5589588"/>
          <p14:tracePt t="47374" x="5813425" y="5589588"/>
          <p14:tracePt t="47381" x="5822950" y="5597525"/>
          <p14:tracePt t="47388" x="5830888" y="5597525"/>
          <p14:tracePt t="47395" x="5838825" y="5597525"/>
          <p14:tracePt t="47404" x="5846763" y="5597525"/>
          <p14:tracePt t="47409" x="5854700" y="5597525"/>
          <p14:tracePt t="47423" x="5864225" y="5597525"/>
          <p14:tracePt t="47437" x="5872163" y="5597525"/>
          <p14:tracePt t="47453" x="5880100" y="5597525"/>
          <p14:tracePt t="47465" x="5888038" y="5597525"/>
          <p14:tracePt t="47478" x="5897563" y="5597525"/>
          <p14:tracePt t="47513" x="5905500" y="5597525"/>
          <p14:tracePt t="47527" x="5913438" y="5597525"/>
          <p14:tracePt t="47562" x="5921375" y="5597525"/>
          <p14:tracePt t="50227" x="5946775" y="5597525"/>
          <p14:tracePt t="50233" x="5962650" y="5597525"/>
          <p14:tracePt t="50241" x="5995988" y="5597525"/>
          <p14:tracePt t="50247" x="6029325" y="5597525"/>
          <p14:tracePt t="50254" x="6046788" y="5597525"/>
          <p14:tracePt t="50261" x="6070600" y="5597525"/>
          <p14:tracePt t="50268" x="6096000" y="5597525"/>
          <p14:tracePt t="50277" x="6111875" y="5597525"/>
          <p14:tracePt t="50282" x="6129338" y="5597525"/>
          <p14:tracePt t="50289" x="6145213" y="5597525"/>
          <p14:tracePt t="50296" x="6162675" y="5597525"/>
          <p14:tracePt t="50303" x="6170613" y="5597525"/>
          <p14:tracePt t="50310" x="6178550" y="5597525"/>
          <p14:tracePt t="50317" x="6186488" y="5597525"/>
          <p14:tracePt t="50323" x="6196013" y="5597525"/>
          <p14:tracePt t="50330" x="6203950" y="5597525"/>
          <p14:tracePt t="50337" x="6211888" y="5597525"/>
          <p14:tracePt t="50344" x="6219825" y="5597525"/>
          <p14:tracePt t="50351" x="6229350" y="5597525"/>
          <p14:tracePt t="50365" x="6245225" y="5597525"/>
          <p14:tracePt t="50378" x="6253163" y="5597525"/>
          <p14:tracePt t="50386" x="6270625" y="5597525"/>
          <p14:tracePt t="50401" x="6278563" y="5597525"/>
          <p14:tracePt t="50410" x="6294438" y="5597525"/>
          <p14:tracePt t="50415" x="6303963" y="5597525"/>
          <p14:tracePt t="50422" x="6319838" y="5597525"/>
          <p14:tracePt t="50428" x="6327775" y="5597525"/>
          <p14:tracePt t="50435" x="6337300" y="5597525"/>
          <p14:tracePt t="50444" x="6353175" y="5597525"/>
          <p14:tracePt t="50456" x="6361113" y="5597525"/>
          <p14:tracePt t="50463" x="6369050" y="5597525"/>
          <p14:tracePt t="50470" x="6378575" y="5597525"/>
          <p14:tracePt t="50478" x="6386513" y="5597525"/>
          <p14:tracePt t="50484" x="6394450" y="5597525"/>
          <p14:tracePt t="50491" x="6402388" y="5597525"/>
          <p14:tracePt t="50498" x="6411913" y="5597525"/>
          <p14:tracePt t="50504" x="6419850" y="5597525"/>
          <p14:tracePt t="50526" x="6427788" y="5597525"/>
          <p14:tracePt t="50532" x="6435725" y="5597525"/>
          <p14:tracePt t="50567" x="6443663" y="5597525"/>
          <p14:tracePt t="56425" x="6419850" y="5597525"/>
          <p14:tracePt t="56432" x="6394450" y="5589588"/>
          <p14:tracePt t="56439" x="6378575" y="5581650"/>
          <p14:tracePt t="56447" x="6361113" y="5572125"/>
          <p14:tracePt t="56452" x="6345238" y="5564188"/>
          <p14:tracePt t="56460" x="6319838" y="5556250"/>
          <p14:tracePt t="56466" x="6303963" y="5548313"/>
          <p14:tracePt t="56473" x="6278563" y="5548313"/>
          <p14:tracePt t="56480" x="6253163" y="5548313"/>
          <p14:tracePt t="56487" x="6229350" y="5538788"/>
          <p14:tracePt t="56494" x="6219825" y="5530850"/>
          <p14:tracePt t="56501" x="6196013" y="5522913"/>
          <p14:tracePt t="56508" x="6170613" y="5514975"/>
          <p14:tracePt t="56514" x="6162675" y="5514975"/>
          <p14:tracePt t="56522" x="6145213" y="5507038"/>
          <p14:tracePt t="56531" x="6129338" y="5507038"/>
          <p14:tracePt t="56542" x="6121400" y="5507038"/>
          <p14:tracePt t="56549" x="6111875" y="5507038"/>
          <p14:tracePt t="56557" x="6103938" y="5507038"/>
          <p14:tracePt t="56570" x="6096000" y="5507038"/>
          <p14:tracePt t="56577" x="6080125" y="5507038"/>
          <p14:tracePt t="56584" x="6070600" y="5507038"/>
          <p14:tracePt t="56591" x="6054725" y="5514975"/>
          <p14:tracePt t="56598" x="6029325" y="5522913"/>
          <p14:tracePt t="56605" x="6013450" y="5530850"/>
          <p14:tracePt t="56614" x="5988050" y="5538788"/>
          <p14:tracePt t="56619" x="5962650" y="5548313"/>
          <p14:tracePt t="56626" x="5930900" y="5564188"/>
          <p14:tracePt t="56633" x="5905500" y="5572125"/>
          <p14:tracePt t="56639" x="5872163" y="5581650"/>
          <p14:tracePt t="56647" x="5854700" y="5597525"/>
          <p14:tracePt t="56653" x="5830888" y="5597525"/>
          <p14:tracePt t="56660" x="5805488" y="5597525"/>
          <p14:tracePt t="56667" x="5797550" y="5605463"/>
          <p14:tracePt t="56674" x="5789613" y="5613400"/>
          <p14:tracePt t="56681" x="5772150" y="5613400"/>
          <p14:tracePt t="56697" x="5764213" y="5613400"/>
          <p14:tracePt t="56701" x="5756275" y="5622925"/>
          <p14:tracePt t="56715" x="5756275" y="5630863"/>
          <p14:tracePt t="56722" x="5748338" y="5630863"/>
          <p14:tracePt t="56732" x="5738813" y="5630863"/>
          <p14:tracePt t="56736" x="5730875" y="5638800"/>
          <p14:tracePt t="56743" x="5722938" y="5638800"/>
          <p14:tracePt t="56750" x="5715000" y="5646738"/>
          <p14:tracePt t="56757" x="5705475" y="5656263"/>
          <p14:tracePt t="56764" x="5689600" y="5664200"/>
          <p14:tracePt t="56771" x="5673725" y="5672138"/>
          <p14:tracePt t="56780" x="5656263" y="5672138"/>
          <p14:tracePt t="56785" x="5640388" y="5680075"/>
          <p14:tracePt t="56792" x="5630863" y="5680075"/>
          <p14:tracePt t="56798" x="5622925" y="5688013"/>
          <p14:tracePt t="56806" x="5614988" y="5688013"/>
          <p14:tracePt t="56814" x="5607050" y="5688013"/>
          <p14:tracePt t="56820" x="5599113" y="5688013"/>
          <p14:tracePt t="56833" x="5589588" y="5688013"/>
          <p14:tracePt t="56840" x="5581650" y="5688013"/>
          <p14:tracePt t="56854" x="5573713" y="5688013"/>
          <p14:tracePt t="56889" x="5565775" y="5688013"/>
          <p14:tracePt t="56923" x="5556250" y="5688013"/>
          <p14:tracePt t="56992" x="5556250" y="5697538"/>
          <p14:tracePt t="57028" x="5556250" y="5705475"/>
          <p14:tracePt t="57034" x="5548313" y="5705475"/>
          <p14:tracePt t="57041" x="5548313" y="5713413"/>
          <p14:tracePt t="57055" x="5548313" y="5721350"/>
          <p14:tracePt t="57076" x="5548313" y="5730875"/>
          <p14:tracePt t="57083" x="5548313" y="5738813"/>
          <p14:tracePt t="57090" x="5548313" y="5746750"/>
          <p14:tracePt t="57097" x="5548313" y="5772150"/>
          <p14:tracePt t="57103" x="5548313" y="5780088"/>
          <p14:tracePt t="57110" x="5548313" y="5795963"/>
          <p14:tracePt t="57117" x="5548313" y="5821363"/>
          <p14:tracePt t="57124" x="5548313" y="5837238"/>
          <p14:tracePt t="57131" x="5548313" y="5870575"/>
          <p14:tracePt t="57138" x="5548313" y="5895975"/>
          <p14:tracePt t="57147" x="5548313" y="5921375"/>
          <p14:tracePt t="57151" x="5556250" y="5937250"/>
          <p14:tracePt t="57159" x="5556250" y="5962650"/>
          <p14:tracePt t="57165" x="5556250" y="5978525"/>
          <p14:tracePt t="57172" x="5556250" y="5995988"/>
          <p14:tracePt t="57181" x="5556250" y="6011863"/>
          <p14:tracePt t="57187" x="5556250" y="6037263"/>
          <p14:tracePt t="57193" x="5556250" y="6053138"/>
          <p14:tracePt t="57200" x="5556250" y="6070600"/>
          <p14:tracePt t="57207" x="5556250" y="6078538"/>
          <p14:tracePt t="57214" x="5556250" y="6094413"/>
          <p14:tracePt t="57221" x="5556250" y="6111875"/>
          <p14:tracePt t="57235" x="5556250" y="6119813"/>
          <p14:tracePt t="57244" x="5556250" y="6127750"/>
          <p14:tracePt t="57256" x="5556250" y="6137275"/>
          <p14:tracePt t="57264" x="5556250" y="6145213"/>
          <p14:tracePt t="57270" x="5556250" y="6153150"/>
          <p14:tracePt t="57290" x="5556250" y="6161088"/>
          <p14:tracePt t="57297" x="5556250" y="6169025"/>
          <p14:tracePt t="57325" x="5556250" y="6178550"/>
          <p14:tracePt t="57338" x="5556250" y="6186488"/>
          <p14:tracePt t="57387" x="5556250" y="6194425"/>
          <p14:tracePt t="57727" x="5491163" y="6202363"/>
          <p14:tracePt t="57734" x="5383213" y="6202363"/>
          <p14:tracePt t="57741" x="5299075" y="6219825"/>
          <p14:tracePt t="57747" x="5216525" y="6219825"/>
          <p14:tracePt t="57754" x="5159375" y="6219825"/>
          <p14:tracePt t="57761" x="5100638" y="6227763"/>
          <p14:tracePt t="57768" x="5059363" y="6227763"/>
          <p14:tracePt t="57775" x="5000625" y="6227763"/>
          <p14:tracePt t="57785" x="4959350" y="6227763"/>
          <p14:tracePt t="57789" x="4926013" y="6227763"/>
          <p14:tracePt t="57796" x="4892675" y="6227763"/>
          <p14:tracePt t="57803" x="4876800" y="6227763"/>
          <p14:tracePt t="57810" x="4835525" y="6227763"/>
          <p14:tracePt t="57818" x="4802188" y="6227763"/>
          <p14:tracePt t="57823" x="4752975" y="6227763"/>
          <p14:tracePt t="57831" x="4702175" y="6235700"/>
          <p14:tracePt t="57837" x="4660900" y="6235700"/>
          <p14:tracePt t="57845" x="4619625" y="6243638"/>
          <p14:tracePt t="57852" x="4586288" y="6243638"/>
          <p14:tracePt t="57858" x="4552950" y="6243638"/>
          <p14:tracePt t="57868" x="4537075" y="6253163"/>
          <p14:tracePt t="57872" x="4519613" y="6253163"/>
          <p14:tracePt t="57879" x="4511675" y="6253163"/>
          <p14:tracePt t="57885" x="4503738" y="6253163"/>
          <p14:tracePt t="57892" x="4495800" y="6253163"/>
          <p14:tracePt t="57901" x="4486275" y="6253163"/>
          <p14:tracePt t="57913" x="4478338" y="6253163"/>
          <p14:tracePt t="57920" x="4470400" y="6261100"/>
          <p14:tracePt t="57928" x="4462463" y="6261100"/>
          <p14:tracePt t="57941" x="4454525" y="6261100"/>
          <p14:tracePt t="57947" x="4445000" y="6269038"/>
          <p14:tracePt t="57955" x="4429125" y="6276975"/>
          <p14:tracePt t="57962" x="4411663" y="6276975"/>
          <p14:tracePt t="57969" x="4395788" y="6286500"/>
          <p14:tracePt t="57976" x="4387850" y="6286500"/>
          <p14:tracePt t="57984" x="4370388" y="6294438"/>
          <p14:tracePt t="57990" x="4354513" y="6302375"/>
          <p14:tracePt t="57997" x="4346575" y="6302375"/>
          <p14:tracePt t="58003" x="4329113" y="6310313"/>
          <p14:tracePt t="58011" x="4313238" y="6310313"/>
          <p14:tracePt t="58018" x="4305300" y="6318250"/>
          <p14:tracePt t="58025" x="4295775" y="6318250"/>
          <p14:tracePt t="58031" x="4287838" y="6318250"/>
          <p14:tracePt t="58038" x="4287838" y="6327775"/>
          <p14:tracePt t="58044" x="4279900" y="6327775"/>
          <p14:tracePt t="58059" x="4271963" y="6327775"/>
          <p14:tracePt t="58072" x="4262438" y="6327775"/>
          <p14:tracePt t="58094" x="4262438" y="6335713"/>
          <p14:tracePt t="58108" x="4254500" y="6335713"/>
          <p14:tracePt t="58114" x="4254500" y="6343650"/>
          <p14:tracePt t="58135" x="4254500" y="6351588"/>
          <p14:tracePt t="58142" x="4254500" y="6361113"/>
          <p14:tracePt t="58152" x="4254500" y="6369050"/>
          <p14:tracePt t="58163" x="4254500" y="6384925"/>
          <p14:tracePt t="58170" x="4254500" y="6402388"/>
          <p14:tracePt t="58177" x="4254500" y="6418263"/>
          <p14:tracePt t="58184" x="4262438" y="6435725"/>
          <p14:tracePt t="58191" x="4262438" y="6443663"/>
          <p14:tracePt t="58198" x="4279900" y="6459538"/>
          <p14:tracePt t="58204" x="4279900" y="6477000"/>
          <p14:tracePt t="58211" x="4287838" y="6492875"/>
          <p14:tracePt t="58218" x="4305300" y="6500813"/>
          <p14:tracePt t="58225" x="4321175" y="6510338"/>
          <p14:tracePt t="58234" x="4329113" y="6526213"/>
          <p14:tracePt t="58239" x="4337050" y="6542088"/>
          <p14:tracePt t="58246" x="4354513" y="6551613"/>
          <p14:tracePt t="58254" x="4362450" y="6551613"/>
          <p14:tracePt t="58260" x="4370388" y="6559550"/>
          <p14:tracePt t="58268" x="4379913" y="6567488"/>
          <p14:tracePt t="58273" x="4395788" y="6575425"/>
          <p14:tracePt t="58287" x="4403725" y="6575425"/>
          <p14:tracePt t="58294" x="4421188" y="6584950"/>
          <p14:tracePt t="58302" x="4421188" y="6592888"/>
          <p14:tracePt t="58308" x="4445000" y="6592888"/>
          <p14:tracePt t="58318" x="4454525" y="6600825"/>
          <p14:tracePt t="58322" x="4470400" y="6608763"/>
          <p14:tracePt t="58330" x="4486275" y="6608763"/>
          <p14:tracePt t="58336" x="4511675" y="6618288"/>
          <p14:tracePt t="58343" x="4537075" y="6626225"/>
          <p14:tracePt t="58351" x="4560888" y="6634163"/>
          <p14:tracePt t="58357" x="4594225" y="6642100"/>
          <p14:tracePt t="58363" x="4619625" y="6642100"/>
          <p14:tracePt t="58370" x="4645025" y="6650038"/>
          <p14:tracePt t="58379" x="4678363" y="6650038"/>
          <p14:tracePt t="58385" x="4719638" y="6659563"/>
          <p14:tracePt t="58392" x="4768850" y="6659563"/>
          <p14:tracePt t="58399" x="4810125" y="6659563"/>
          <p14:tracePt t="58405" x="4843463" y="6667500"/>
          <p14:tracePt t="58412" x="4884738" y="6667500"/>
          <p14:tracePt t="58420" x="4926013" y="6667500"/>
          <p14:tracePt t="58426" x="4959350" y="6667500"/>
          <p14:tracePt t="58434" x="5000625" y="6667500"/>
          <p14:tracePt t="58440" x="5026025" y="6667500"/>
          <p14:tracePt t="58447" x="5059363" y="6667500"/>
          <p14:tracePt t="58453" x="5092700" y="6667500"/>
          <p14:tracePt t="58461" x="5126038" y="6667500"/>
          <p14:tracePt t="58468" x="5167313" y="6667500"/>
          <p14:tracePt t="58475" x="5183188" y="6667500"/>
          <p14:tracePt t="58481" x="5216525" y="6667500"/>
          <p14:tracePt t="58488" x="5249863" y="6667500"/>
          <p14:tracePt t="58495" x="5275263" y="6667500"/>
          <p14:tracePt t="58502" x="5299075" y="6667500"/>
          <p14:tracePt t="58509" x="5332413" y="6659563"/>
          <p14:tracePt t="58518" x="5357813" y="6659563"/>
          <p14:tracePt t="58523" x="5391150" y="6659563"/>
          <p14:tracePt t="58530" x="5416550" y="6650038"/>
          <p14:tracePt t="58536" x="5448300" y="6650038"/>
          <p14:tracePt t="58544" x="5481638" y="6650038"/>
          <p14:tracePt t="58551" x="5514975" y="6650038"/>
          <p14:tracePt t="58558" x="5556250" y="6650038"/>
          <p14:tracePt t="58566" x="5599113" y="6650038"/>
          <p14:tracePt t="58571" x="5640388" y="6650038"/>
          <p14:tracePt t="58578" x="5697538" y="6650038"/>
          <p14:tracePt t="58585" x="5738813" y="6659563"/>
          <p14:tracePt t="58592" x="5789613" y="6659563"/>
          <p14:tracePt t="58601" x="5830888" y="6659563"/>
          <p14:tracePt t="58605" x="5872163" y="6667500"/>
          <p14:tracePt t="58613" x="5913438" y="6667500"/>
          <p14:tracePt t="58619" x="5962650" y="6683375"/>
          <p14:tracePt t="58627" x="5988050" y="6683375"/>
          <p14:tracePt t="58635" x="6037263" y="6692900"/>
          <p14:tracePt t="58640" x="6062663" y="6692900"/>
          <p14:tracePt t="58648" x="6096000" y="6700838"/>
          <p14:tracePt t="58654" x="6121400" y="6700838"/>
          <p14:tracePt t="58661" x="6145213" y="6700838"/>
          <p14:tracePt t="58668" x="6162675" y="6700838"/>
          <p14:tracePt t="58676" x="6186488" y="6700838"/>
          <p14:tracePt t="58685" x="6211888" y="6700838"/>
          <p14:tracePt t="58689" x="6229350" y="6700838"/>
          <p14:tracePt t="58696" x="6253163" y="6700838"/>
          <p14:tracePt t="58702" x="6278563" y="6700838"/>
          <p14:tracePt t="58710" x="6294438" y="6700838"/>
          <p14:tracePt t="58718" x="6319838" y="6700838"/>
          <p14:tracePt t="58723" x="6353175" y="6692900"/>
          <p14:tracePt t="58731" x="6378575" y="6692900"/>
          <p14:tracePt t="58737" x="6402388" y="6683375"/>
          <p14:tracePt t="58745" x="6427788" y="6675438"/>
          <p14:tracePt t="58752" x="6453188" y="6675438"/>
          <p14:tracePt t="58758" x="6477000" y="6675438"/>
          <p14:tracePt t="58766" x="6486525" y="6667500"/>
          <p14:tracePt t="58772" x="6494463" y="6667500"/>
          <p14:tracePt t="58780" x="6502400" y="6659563"/>
          <p14:tracePt t="58807" x="6510338" y="6659563"/>
          <p14:tracePt t="58821" x="6518275" y="6659563"/>
          <p14:tracePt t="58862" x="6527800" y="6659563"/>
          <p14:tracePt t="58869" x="6535738" y="6650038"/>
          <p14:tracePt t="58876" x="6543675" y="6650038"/>
          <p14:tracePt t="58900" x="6551613" y="6642100"/>
          <p14:tracePt t="58904" x="6561138" y="6634163"/>
          <p14:tracePt t="58920" x="6569075" y="6634163"/>
          <p14:tracePt t="58938" x="6577013" y="6626225"/>
          <p14:tracePt t="58953" x="6584950" y="6618288"/>
          <p14:tracePt t="58987" x="6592888" y="6608763"/>
          <p14:tracePt t="58994" x="6602413" y="6608763"/>
          <p14:tracePt t="59001" x="6602413" y="6600825"/>
          <p14:tracePt t="59008" x="6602413" y="6592888"/>
          <p14:tracePt t="59015" x="6610350" y="6592888"/>
          <p14:tracePt t="59021" x="6618288" y="6592888"/>
          <p14:tracePt t="59029" x="6626225" y="6584950"/>
          <p14:tracePt t="59036" x="6626225" y="6567488"/>
          <p14:tracePt t="59042" x="6635750" y="6567488"/>
          <p14:tracePt t="59056" x="6643688" y="6559550"/>
          <p14:tracePt t="59063" x="6643688" y="6551613"/>
          <p14:tracePt t="59077" x="6651625" y="6551613"/>
          <p14:tracePt t="59085" x="6651625" y="6542088"/>
          <p14:tracePt t="59098" x="6659563" y="6542088"/>
          <p14:tracePt t="59104" x="6659563" y="6534150"/>
          <p14:tracePt t="59118" x="6659563" y="6526213"/>
          <p14:tracePt t="59153" x="6659563" y="6518275"/>
          <p14:tracePt t="59168" x="6659563" y="6510338"/>
          <p14:tracePt t="59181" x="6659563" y="6500813"/>
          <p14:tracePt t="59188" x="6659563" y="6492875"/>
          <p14:tracePt t="59202" x="6659563" y="6484938"/>
          <p14:tracePt t="59236" x="6659563" y="6477000"/>
          <p14:tracePt t="59285" x="6659563" y="6467475"/>
          <p14:tracePt t="61010" x="6710363" y="6410325"/>
          <p14:tracePt t="61016" x="6818313" y="6318250"/>
          <p14:tracePt t="61023" x="6934200" y="6235700"/>
          <p14:tracePt t="61030" x="7065963" y="6153150"/>
          <p14:tracePt t="61038" x="7199313" y="6078538"/>
          <p14:tracePt t="61044" x="7405688" y="6003925"/>
          <p14:tracePt t="61053" x="7588250" y="5937250"/>
          <p14:tracePt t="61058" x="7754938" y="5880100"/>
          <p14:tracePt t="61065" x="7904163" y="5837238"/>
          <p14:tracePt t="61071" x="8053388" y="5788025"/>
          <p14:tracePt t="61079" x="8218488" y="5746750"/>
          <p14:tracePt t="61086" x="8359775" y="5713413"/>
          <p14:tracePt t="61092" x="8501063" y="5664200"/>
          <p14:tracePt t="61100" x="8650288" y="5613400"/>
          <p14:tracePt t="61106" x="8791575" y="5564188"/>
          <p14:tracePt t="61113" x="8924925" y="5530850"/>
          <p14:tracePt t="61120" x="9048750" y="5507038"/>
          <p14:tracePt t="61126" x="9156700" y="5489575"/>
          <p14:tracePt t="61134" x="9297988" y="5448300"/>
          <p14:tracePt t="61141" x="9421813" y="5440363"/>
          <p14:tracePt t="61148" x="9529763" y="5440363"/>
          <p14:tracePt t="61155" x="9645650" y="5440363"/>
          <p14:tracePt t="61161" x="9745663" y="5464175"/>
          <p14:tracePt t="61170" x="9869488" y="5489575"/>
          <p14:tracePt t="61176" x="9985375" y="5530850"/>
          <p14:tracePt t="61182" x="10093325" y="5564188"/>
          <p14:tracePt t="61189" x="10185400" y="5613400"/>
          <p14:tracePt t="61196" x="10275888" y="5656263"/>
          <p14:tracePt t="61203" x="10334625" y="5688013"/>
          <p14:tracePt t="61210" x="10409238" y="5730875"/>
          <p14:tracePt t="61218" x="10475913" y="5772150"/>
          <p14:tracePt t="61224" x="10533063" y="5805488"/>
          <p14:tracePt t="61231" x="10582275" y="5837238"/>
          <p14:tracePt t="61238" x="10625138" y="5880100"/>
          <p14:tracePt t="61245" x="10648950" y="5911850"/>
          <p14:tracePt t="61254" x="10674350" y="5954713"/>
          <p14:tracePt t="61259" x="10699750" y="5978525"/>
          <p14:tracePt t="61265" x="10723563" y="5995988"/>
          <p14:tracePt t="61273" x="10748963" y="6019800"/>
          <p14:tracePt t="61280" x="10774363" y="6037263"/>
          <p14:tracePt t="61287" x="10790238" y="6062663"/>
          <p14:tracePt t="61294" x="10815638" y="6086475"/>
          <p14:tracePt t="61301" x="10848975" y="6103938"/>
          <p14:tracePt t="61307" x="10864850" y="6119813"/>
          <p14:tracePt t="61314" x="10890250" y="6137275"/>
          <p14:tracePt t="61321" x="10914063" y="6153150"/>
          <p14:tracePt t="61328" x="10931525" y="6161088"/>
          <p14:tracePt t="61337" x="10964863" y="6186488"/>
          <p14:tracePt t="61342" x="11006138" y="6235700"/>
          <p14:tracePt t="61350" x="11039475" y="6286500"/>
          <p14:tracePt t="61355" x="11072813" y="6351588"/>
          <p14:tracePt t="61363" x="11106150" y="6410325"/>
          <p14:tracePt t="61370" x="11122025" y="6459538"/>
          <p14:tracePt t="61377" x="11137900" y="6484938"/>
          <p14:tracePt t="61383" x="11147425" y="6500813"/>
          <p14:tracePt t="61391" x="11163300" y="6518275"/>
          <p14:tracePt t="61398" x="11163300" y="6526213"/>
          <p14:tracePt t="61405" x="11163300" y="6534150"/>
          <p14:tracePt t="61688" x="11237913" y="6526213"/>
          <p14:tracePt t="61695" x="11337925" y="6500813"/>
          <p14:tracePt t="61705" x="11412538" y="6484938"/>
          <p14:tracePt t="61708" x="11469688" y="6484938"/>
          <p14:tracePt t="61716" x="11528425" y="6477000"/>
          <p14:tracePt t="61722" x="11561763" y="6477000"/>
          <p14:tracePt t="61730" x="11587163" y="6477000"/>
          <p14:tracePt t="61737" x="11610975" y="6477000"/>
          <p14:tracePt t="61743" x="11636375" y="6477000"/>
          <p14:tracePt t="61751" x="11652250" y="6477000"/>
          <p14:tracePt t="61757" x="11669713" y="6484938"/>
          <p14:tracePt t="61764" x="11685588" y="6492875"/>
          <p14:tracePt t="61772" x="11710988" y="6500813"/>
          <p14:tracePt t="61778" x="11718925" y="6510338"/>
          <p14:tracePt t="61787" x="11736388" y="6518275"/>
          <p14:tracePt t="61792" x="11760200" y="6518275"/>
          <p14:tracePt t="61799" x="11777663" y="6526213"/>
          <p14:tracePt t="61805" x="11793538" y="6534150"/>
          <p14:tracePt t="61812" x="11818938" y="6542088"/>
          <p14:tracePt t="61820" x="11834813" y="6551613"/>
          <p14:tracePt t="61827" x="11860213" y="6551613"/>
          <p14:tracePt t="61840" x="11868150" y="6551613"/>
          <p14:tracePt t="61848" x="11876088" y="6551613"/>
          <p14:tracePt t="61861" x="11885613" y="6551613"/>
          <p14:tracePt t="61875" x="11893550" y="6551613"/>
          <p14:tracePt t="61889" x="11901488" y="6551613"/>
          <p14:tracePt t="61896" x="11901488" y="6559550"/>
          <p14:tracePt t="61979" x="11901488" y="6567488"/>
          <p14:tracePt t="62083" x="11901488" y="6575425"/>
          <p14:tracePt t="62132" x="11901488" y="6584950"/>
          <p14:tracePt t="62138" x="11901488" y="6592888"/>
          <p14:tracePt t="62154" x="11901488" y="6600825"/>
          <p14:tracePt t="62159" x="11901488" y="6608763"/>
          <p14:tracePt t="62167" x="11901488" y="6618288"/>
          <p14:tracePt t="62180" x="11901488" y="6626225"/>
          <p14:tracePt t="62188" x="11901488" y="6634163"/>
          <p14:tracePt t="62207" x="11901488" y="6642100"/>
          <p14:tracePt t="62221" x="11901488" y="6650038"/>
          <p14:tracePt t="62237" x="11901488" y="6659563"/>
          <p14:tracePt t="62263" x="11901488" y="6667500"/>
          <p14:tracePt t="62277" x="11901488" y="6675438"/>
          <p14:tracePt t="62298" x="11901488" y="6683375"/>
          <p14:tracePt t="62320" x="11901488" y="6692900"/>
          <p14:tracePt t="62325" x="11893550" y="66929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558410D-22EE-80CC-B22B-D7C6A4A1A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1127E6-32EF-14D1-5EC2-1277C5C371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r="11086"/>
          <a:stretch/>
        </p:blipFill>
        <p:spPr>
          <a:xfrm>
            <a:off x="3205779" y="710006"/>
            <a:ext cx="5626249" cy="5223484"/>
          </a:xfrm>
          <a:prstGeom prst="ellipse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25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2"/>
    </mc:Choice>
    <mc:Fallback xmlns="">
      <p:transition spd="slow" advTm="11322"/>
    </mc:Fallback>
  </mc:AlternateContent>
  <p:extLst>
    <p:ext uri="{3A86A75C-4F4B-4683-9AE1-C65F6400EC91}">
      <p14:laserTraceLst xmlns:p14="http://schemas.microsoft.com/office/powerpoint/2010/main">
        <p14:tracePtLst>
          <p14:tracePt t="8694" x="11968163" y="6551613"/>
          <p14:tracePt t="8701" x="12091988" y="63611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ATHEROSCLEROSIS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6979"/>
            <a:ext cx="10515600" cy="4799984"/>
          </a:xfrm>
        </p:spPr>
        <p:txBody>
          <a:bodyPr rtlCol="0">
            <a:normAutofit/>
          </a:bodyPr>
          <a:lstStyle/>
          <a:p>
            <a:pPr marL="45720" indent="0" algn="ctr" fontAlgn="auto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en-US" b="1" dirty="0">
                <a:solidFill>
                  <a:srgbClr val="00B050"/>
                </a:solidFill>
              </a:rPr>
              <a:t>PATHOGENESIS</a:t>
            </a:r>
          </a:p>
          <a:p>
            <a:pPr marL="45720" indent="0" algn="ctr" fontAlgn="auto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endParaRPr lang="en-US" sz="3200" b="1" dirty="0">
              <a:solidFill>
                <a:srgbClr val="00B050"/>
              </a:solidFill>
            </a:endParaRPr>
          </a:p>
          <a:p>
            <a:pPr marL="45720" indent="0" fontAlgn="auto">
              <a:spcAft>
                <a:spcPts val="1800"/>
              </a:spcAft>
              <a:buFont typeface="Corbel" panose="020B0503020204020204" pitchFamily="34" charset="0"/>
              <a:buNone/>
              <a:defRPr/>
            </a:pPr>
            <a:r>
              <a:rPr lang="en-US" sz="2400" b="1" dirty="0">
                <a:solidFill>
                  <a:srgbClr val="002060"/>
                </a:solidFill>
              </a:rPr>
              <a:t>Various hypotheses have been proposed for the pathogenesis of atherosclerosis. They are </a:t>
            </a:r>
          </a:p>
          <a:p>
            <a:pPr indent="-182880" fontAlgn="auto">
              <a:spcAft>
                <a:spcPts val="1800"/>
              </a:spcAft>
              <a:defRPr/>
            </a:pPr>
            <a:r>
              <a:rPr lang="en-US" sz="2400" b="1" dirty="0">
                <a:solidFill>
                  <a:srgbClr val="002060"/>
                </a:solidFill>
              </a:rPr>
              <a:t>Encrustation hypothesis</a:t>
            </a:r>
          </a:p>
          <a:p>
            <a:pPr indent="-182880" fontAlgn="auto">
              <a:spcAft>
                <a:spcPts val="180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</a:rPr>
              <a:t>Insudation</a:t>
            </a:r>
            <a:r>
              <a:rPr lang="en-US" sz="2400" b="1" dirty="0">
                <a:solidFill>
                  <a:srgbClr val="002060"/>
                </a:solidFill>
              </a:rPr>
              <a:t> hypothesis</a:t>
            </a:r>
          </a:p>
          <a:p>
            <a:pPr indent="-182880" fontAlgn="auto">
              <a:spcAft>
                <a:spcPts val="1800"/>
              </a:spcAft>
              <a:defRPr/>
            </a:pPr>
            <a:r>
              <a:rPr lang="en-US" sz="2400" b="1" dirty="0">
                <a:solidFill>
                  <a:srgbClr val="002060"/>
                </a:solidFill>
              </a:rPr>
              <a:t>Monoclonal/ </a:t>
            </a:r>
            <a:r>
              <a:rPr lang="en-US" sz="2400" b="1" dirty="0" err="1">
                <a:solidFill>
                  <a:srgbClr val="002060"/>
                </a:solidFill>
              </a:rPr>
              <a:t>oligoclonal</a:t>
            </a:r>
            <a:r>
              <a:rPr lang="en-US" sz="2400" b="1" dirty="0">
                <a:solidFill>
                  <a:srgbClr val="002060"/>
                </a:solidFill>
              </a:rPr>
              <a:t> hypothesis</a:t>
            </a:r>
          </a:p>
          <a:p>
            <a:pPr indent="-182880" fontAlgn="auto">
              <a:spcAft>
                <a:spcPts val="1800"/>
              </a:spcAft>
              <a:defRPr/>
            </a:pPr>
            <a:r>
              <a:rPr lang="en-US" sz="2400" b="1" dirty="0">
                <a:solidFill>
                  <a:srgbClr val="002060"/>
                </a:solidFill>
              </a:rPr>
              <a:t>Response to injury hypothesis</a:t>
            </a:r>
          </a:p>
          <a:p>
            <a:pPr marL="45720" indent="0" fontAlgn="auto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765757-93A0-BDB3-44ED-816D12ECC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3"/>
    </mc:Choice>
    <mc:Fallback xmlns="">
      <p:transition spd="slow" advTm="27493"/>
    </mc:Fallback>
  </mc:AlternateContent>
  <p:extLst>
    <p:ext uri="{3A86A75C-4F4B-4683-9AE1-C65F6400EC91}">
      <p14:laserTraceLst xmlns:p14="http://schemas.microsoft.com/office/powerpoint/2010/main">
        <p14:tracePtLst>
          <p14:tracePt t="3228" x="11652250" y="6500813"/>
          <p14:tracePt t="3234" x="11271250" y="6327775"/>
          <p14:tracePt t="3241" x="10923588" y="6161088"/>
          <p14:tracePt t="3250" x="10574338" y="6019800"/>
          <p14:tracePt t="3255" x="10250488" y="5895975"/>
          <p14:tracePt t="3262" x="9928225" y="5746750"/>
          <p14:tracePt t="3268" x="9578975" y="5581650"/>
          <p14:tracePt t="3276" x="9272588" y="5407025"/>
          <p14:tracePt t="3283" x="8974138" y="5249863"/>
          <p14:tracePt t="3290" x="8742363" y="5083175"/>
          <p14:tracePt t="3297" x="8493125" y="4933950"/>
          <p14:tracePt t="3303" x="8293100" y="4792663"/>
          <p14:tracePt t="3311" x="8094663" y="4635500"/>
          <p14:tracePt t="3318" x="7937500" y="4511675"/>
          <p14:tracePt t="3325" x="7829550" y="4386263"/>
          <p14:tracePt t="3333" x="7729538" y="4278313"/>
          <p14:tracePt t="3338" x="7654925" y="4162425"/>
          <p14:tracePt t="3345" x="7580313" y="4046538"/>
          <p14:tracePt t="3351" x="7546975" y="3938588"/>
          <p14:tracePt t="3358" x="7505700" y="3822700"/>
          <p14:tracePt t="3366" x="7464425" y="3706813"/>
          <p14:tracePt t="3372" x="7448550" y="3582988"/>
          <p14:tracePt t="3379" x="7448550" y="3457575"/>
          <p14:tracePt t="3385" x="7431088" y="3349625"/>
          <p14:tracePt t="3393" x="7439025" y="3225800"/>
          <p14:tracePt t="3399" x="7448550" y="3125788"/>
          <p14:tracePt t="3407" x="7456488" y="3027363"/>
          <p14:tracePt t="3416" x="7456488" y="2943225"/>
          <p14:tracePt t="3420" x="7472363" y="2886075"/>
          <p14:tracePt t="3427" x="7480300" y="2844800"/>
          <p14:tracePt t="3434" x="7489825" y="2811463"/>
          <p14:tracePt t="3442" x="7497763" y="2786063"/>
          <p14:tracePt t="3450" x="7505700" y="2760663"/>
          <p14:tracePt t="3456" x="7513638" y="2744788"/>
          <p14:tracePt t="3462" x="7523163" y="2744788"/>
          <p14:tracePt t="3469" x="7531100" y="2728913"/>
          <p14:tracePt t="3483" x="7531100" y="2719388"/>
          <p14:tracePt t="3490" x="7539038" y="2711450"/>
          <p14:tracePt t="3500" x="7546975" y="2703513"/>
          <p14:tracePt t="3503" x="7556500" y="2695575"/>
          <p14:tracePt t="3511" x="7564438" y="2678113"/>
          <p14:tracePt t="3517" x="7572375" y="2670175"/>
          <p14:tracePt t="3525" x="7588250" y="2662238"/>
          <p14:tracePt t="3533" x="7605713" y="2636838"/>
          <p14:tracePt t="3538" x="7621588" y="2620963"/>
          <p14:tracePt t="3545" x="7639050" y="2595563"/>
          <p14:tracePt t="3552" x="7654925" y="2587625"/>
          <p14:tracePt t="3559" x="7672388" y="2570163"/>
          <p14:tracePt t="3567" x="7672388" y="2554288"/>
          <p14:tracePt t="3572" x="7680325" y="2554288"/>
          <p14:tracePt t="3580" x="7680325" y="2546350"/>
          <p14:tracePt t="3586" x="7688263" y="2546350"/>
          <p14:tracePt t="3593" x="7688263" y="2536825"/>
          <p14:tracePt t="3600" x="7688263" y="2528888"/>
          <p14:tracePt t="3607" x="7696200" y="2520950"/>
          <p14:tracePt t="3617" x="7696200" y="2513013"/>
          <p14:tracePt t="3621" x="7696200" y="2505075"/>
          <p14:tracePt t="3628" x="7696200" y="2495550"/>
          <p14:tracePt t="3635" x="7705725" y="2487613"/>
          <p14:tracePt t="3642" x="7705725" y="2471738"/>
          <p14:tracePt t="3650" x="7705725" y="2454275"/>
          <p14:tracePt t="3656" x="7713663" y="2430463"/>
          <p14:tracePt t="3662" x="7713663" y="2420938"/>
          <p14:tracePt t="3669" x="7721600" y="2397125"/>
          <p14:tracePt t="3676" x="7721600" y="2379663"/>
          <p14:tracePt t="3684" x="7729538" y="2371725"/>
          <p14:tracePt t="3691" x="7729538" y="2355850"/>
          <p14:tracePt t="3699" x="7729538" y="2346325"/>
          <p14:tracePt t="3704" x="7729538" y="2330450"/>
          <p14:tracePt t="3711" x="7729538" y="2312988"/>
          <p14:tracePt t="3718" x="7729538" y="2305050"/>
          <p14:tracePt t="3725" x="7729538" y="2297113"/>
          <p14:tracePt t="3733" x="7729538" y="2289175"/>
          <p14:tracePt t="3738" x="7729538" y="2271713"/>
          <p14:tracePt t="3745" x="7729538" y="2263775"/>
          <p14:tracePt t="3752" x="7729538" y="2255838"/>
          <p14:tracePt t="3759" x="7729538" y="2230438"/>
          <p14:tracePt t="3766" x="7729538" y="2214563"/>
          <p14:tracePt t="3773" x="7729538" y="2206625"/>
          <p14:tracePt t="3782" x="7729538" y="2189163"/>
          <p14:tracePt t="3787" x="7729538" y="2181225"/>
          <p14:tracePt t="3793" x="7729538" y="2163763"/>
          <p14:tracePt t="3800" x="7729538" y="2155825"/>
          <p14:tracePt t="3816" x="7729538" y="2147888"/>
          <p14:tracePt t="3821" x="7729538" y="2139950"/>
          <p14:tracePt t="3828" x="7729538" y="2130425"/>
          <p14:tracePt t="4196" x="7597775" y="2122488"/>
          <p14:tracePt t="4204" x="7448550" y="2106613"/>
          <p14:tracePt t="4210" x="7323138" y="2073275"/>
          <p14:tracePt t="4216" x="7207250" y="2047875"/>
          <p14:tracePt t="4223" x="7132638" y="2032000"/>
          <p14:tracePt t="4230" x="7073900" y="2006600"/>
          <p14:tracePt t="4238" x="7016750" y="1998663"/>
          <p14:tracePt t="4244" x="6983413" y="1990725"/>
          <p14:tracePt t="4251" x="6950075" y="1981200"/>
          <p14:tracePt t="4258" x="6934200" y="1973263"/>
          <p14:tracePt t="4265" x="6908800" y="1965325"/>
          <p14:tracePt t="4272" x="6883400" y="1965325"/>
          <p14:tracePt t="4279" x="6859588" y="1965325"/>
          <p14:tracePt t="4287" x="6850063" y="1965325"/>
          <p14:tracePt t="4292" x="6826250" y="1957388"/>
          <p14:tracePt t="4300" x="6808788" y="1957388"/>
          <p14:tracePt t="4306" x="6792913" y="1957388"/>
          <p14:tracePt t="4313" x="6767513" y="1957388"/>
          <p14:tracePt t="4321" x="6743700" y="1957388"/>
          <p14:tracePt t="4328" x="6734175" y="1957388"/>
          <p14:tracePt t="4338" x="6726238" y="1957388"/>
          <p14:tracePt t="4342" x="6718300" y="1957388"/>
          <p14:tracePt t="4363" x="6710363" y="1957388"/>
          <p14:tracePt t="4376" x="6700838" y="1957388"/>
          <p14:tracePt t="4447" x="6700838" y="1949450"/>
          <p14:tracePt t="4973" x="6477000" y="1990725"/>
          <p14:tracePt t="4978" x="6154738" y="2039938"/>
          <p14:tracePt t="4987" x="5888038" y="2055813"/>
          <p14:tracePt t="4995" x="5664200" y="2055813"/>
          <p14:tracePt t="4999" x="5457825" y="2065338"/>
          <p14:tracePt t="5007" x="5249863" y="2081213"/>
          <p14:tracePt t="5013" x="5075238" y="2081213"/>
          <p14:tracePt t="5021" x="4926013" y="2073275"/>
          <p14:tracePt t="5028" x="4794250" y="2073275"/>
          <p14:tracePt t="5034" x="4668838" y="2081213"/>
          <p14:tracePt t="5041" x="4545013" y="2089150"/>
          <p14:tracePt t="5047" x="4454525" y="2106613"/>
          <p14:tracePt t="5054" x="4362450" y="2114550"/>
          <p14:tracePt t="5061" x="4271963" y="2130425"/>
          <p14:tracePt t="5068" x="4187825" y="2155825"/>
          <p14:tracePt t="5077" x="4113213" y="2163763"/>
          <p14:tracePt t="5082" x="4014788" y="2189163"/>
          <p14:tracePt t="5089" x="3914775" y="2222500"/>
          <p14:tracePt t="5096" x="3814763" y="2247900"/>
          <p14:tracePt t="5102" x="3716338" y="2281238"/>
          <p14:tracePt t="5110" x="3632200" y="2297113"/>
          <p14:tracePt t="5116" x="3541713" y="2322513"/>
          <p14:tracePt t="5123" x="3482975" y="2346325"/>
          <p14:tracePt t="5130" x="3408363" y="2371725"/>
          <p14:tracePt t="5137" x="3367088" y="2379663"/>
          <p14:tracePt t="5144" x="3317875" y="2397125"/>
          <p14:tracePt t="5160" x="3276600" y="2405063"/>
          <p14:tracePt t="5160" x="3217863" y="2430463"/>
          <p14:tracePt t="5165" x="3160713" y="2430463"/>
          <p14:tracePt t="5172" x="3109913" y="2438400"/>
          <p14:tracePt t="5179" x="3076575" y="2446338"/>
          <p14:tracePt t="5187" x="3035300" y="2454275"/>
          <p14:tracePt t="5193" x="3009900" y="2454275"/>
          <p14:tracePt t="5200" x="2994025" y="2462213"/>
          <p14:tracePt t="5207" x="2968625" y="2462213"/>
          <p14:tracePt t="5215" x="2944813" y="2471738"/>
          <p14:tracePt t="5221" x="2935288" y="2471738"/>
          <p14:tracePt t="5228" x="2919413" y="2471738"/>
          <p14:tracePt t="5235" x="2894013" y="2479675"/>
          <p14:tracePt t="5243" x="2878138" y="2479675"/>
          <p14:tracePt t="5249" x="2860675" y="2487613"/>
          <p14:tracePt t="5256" x="2836863" y="2487613"/>
          <p14:tracePt t="5262" x="2811463" y="2487613"/>
          <p14:tracePt t="5270" x="2803525" y="2495550"/>
          <p14:tracePt t="5278" x="2778125" y="2505075"/>
          <p14:tracePt t="5283" x="2754313" y="2513013"/>
          <p14:tracePt t="5290" x="2736850" y="2528888"/>
          <p14:tracePt t="5296" x="2720975" y="2536825"/>
          <p14:tracePt t="5304" x="2703513" y="2546350"/>
          <p14:tracePt t="5311" x="2687638" y="2554288"/>
          <p14:tracePt t="5318" x="2679700" y="2562225"/>
          <p14:tracePt t="5325" x="2662238" y="2570163"/>
          <p14:tracePt t="5331" x="2646363" y="2579688"/>
          <p14:tracePt t="5338" x="2628900" y="2595563"/>
          <p14:tracePt t="5352" x="2613025" y="2603500"/>
          <p14:tracePt t="5361" x="2603500" y="2611438"/>
          <p14:tracePt t="5366" x="2603500" y="2620963"/>
          <p14:tracePt t="5373" x="2595563" y="2628900"/>
          <p14:tracePt t="5379" x="2579688" y="2636838"/>
          <p14:tracePt t="5394" x="2579688" y="2644775"/>
          <p14:tracePt t="5401" x="2579688" y="2654300"/>
          <p14:tracePt t="5408" x="2571750" y="2654300"/>
          <p14:tracePt t="5414" x="2571750" y="2662238"/>
          <p14:tracePt t="5421" x="2562225" y="2662238"/>
          <p14:tracePt t="5429" x="2562225" y="2678113"/>
          <p14:tracePt t="5445" x="2562225" y="2686050"/>
          <p14:tracePt t="5449" x="2562225" y="2703513"/>
          <p14:tracePt t="5463" x="2562225" y="2711450"/>
          <p14:tracePt t="5470" x="2562225" y="2728913"/>
          <p14:tracePt t="5478" x="2562225" y="2752725"/>
          <p14:tracePt t="5483" x="2562225" y="2770188"/>
          <p14:tracePt t="5491" x="2562225" y="2786063"/>
          <p14:tracePt t="5497" x="2562225" y="2803525"/>
          <p14:tracePt t="5504" x="2562225" y="2819400"/>
          <p14:tracePt t="5512" x="2562225" y="2827338"/>
          <p14:tracePt t="5518" x="2571750" y="2844800"/>
          <p14:tracePt t="5525" x="2571750" y="2852738"/>
          <p14:tracePt t="5531" x="2579688" y="2860675"/>
          <p14:tracePt t="5539" x="2579688" y="2878138"/>
          <p14:tracePt t="5545" x="2587625" y="2878138"/>
          <p14:tracePt t="5552" x="2595563" y="2894013"/>
          <p14:tracePt t="5561" x="2603500" y="2901950"/>
          <p14:tracePt t="5573" x="2620963" y="2911475"/>
          <p14:tracePt t="5580" x="2628900" y="2911475"/>
          <p14:tracePt t="5587" x="2628900" y="2919413"/>
          <p14:tracePt t="5595" x="2646363" y="2919413"/>
          <p14:tracePt t="5601" x="2654300" y="2927350"/>
          <p14:tracePt t="5610" x="2670175" y="2927350"/>
          <p14:tracePt t="5614" x="2687638" y="2935288"/>
          <p14:tracePt t="5622" x="2703513" y="2935288"/>
          <p14:tracePt t="5628" x="2728913" y="2935288"/>
          <p14:tracePt t="5635" x="2754313" y="2943225"/>
          <p14:tracePt t="5644" x="2762250" y="2943225"/>
          <p14:tracePt t="5649" x="2778125" y="2943225"/>
          <p14:tracePt t="5656" x="2795588" y="2943225"/>
          <p14:tracePt t="5677" x="2803525" y="2943225"/>
          <p14:tracePt t="5684" x="2811463" y="2943225"/>
          <p14:tracePt t="5698" x="2828925" y="2943225"/>
          <p14:tracePt t="5706" x="2836863" y="2943225"/>
          <p14:tracePt t="5712" x="2844800" y="2943225"/>
          <p14:tracePt t="5719" x="2860675" y="2943225"/>
          <p14:tracePt t="5728" x="2886075" y="2943225"/>
          <p14:tracePt t="5732" x="2894013" y="2943225"/>
          <p14:tracePt t="5739" x="2919413" y="2935288"/>
          <p14:tracePt t="5746" x="2935288" y="2927350"/>
          <p14:tracePt t="5753" x="2952750" y="2919413"/>
          <p14:tracePt t="5762" x="2968625" y="2919413"/>
          <p14:tracePt t="5767" x="2986088" y="2911475"/>
          <p14:tracePt t="5773" x="2994025" y="2911475"/>
          <p14:tracePt t="5781" x="3009900" y="2901950"/>
          <p14:tracePt t="5788" x="3019425" y="2901950"/>
          <p14:tracePt t="5794" x="3027363" y="2901950"/>
          <p14:tracePt t="5801" x="3043238" y="2894013"/>
          <p14:tracePt t="5810" x="3052763" y="2894013"/>
          <p14:tracePt t="5822" x="3068638" y="2894013"/>
          <p14:tracePt t="5829" x="3076575" y="2886075"/>
          <p14:tracePt t="5837" x="3086100" y="2886075"/>
          <p14:tracePt t="5845" x="3101975" y="2886075"/>
          <p14:tracePt t="5850" x="3101975" y="2878138"/>
          <p14:tracePt t="5858" x="3109913" y="2878138"/>
          <p14:tracePt t="5864" x="3117850" y="2878138"/>
          <p14:tracePt t="5884" x="3127375" y="2878138"/>
          <p14:tracePt t="5892" x="3135313" y="2878138"/>
          <p14:tracePt t="5906" x="3143250" y="2878138"/>
          <p14:tracePt t="5919" x="3151188" y="2878138"/>
          <p14:tracePt t="5933" x="3160713" y="2878138"/>
          <p14:tracePt t="5940" x="3160713" y="2868613"/>
          <p14:tracePt t="5946" x="3176588" y="2868613"/>
          <p14:tracePt t="5962" x="3184525" y="2868613"/>
          <p14:tracePt t="5974" x="3192463" y="2868613"/>
          <p14:tracePt t="5981" x="3201988" y="2868613"/>
          <p14:tracePt t="5995" x="3209925" y="2868613"/>
          <p14:tracePt t="6029" x="3217863" y="2868613"/>
          <p14:tracePt t="6058" x="3225800" y="2868613"/>
          <p14:tracePt t="6195" x="3235325" y="2868613"/>
          <p14:tracePt t="6210" x="3243263" y="2868613"/>
          <p14:tracePt t="6216" x="3251200" y="2868613"/>
          <p14:tracePt t="6229" x="3259138" y="2868613"/>
          <p14:tracePt t="6237" x="3267075" y="2868613"/>
          <p14:tracePt t="6258" x="3276600" y="2868613"/>
          <p14:tracePt t="6265" x="3284538" y="2868613"/>
          <p14:tracePt t="6271" x="3284538" y="2878138"/>
          <p14:tracePt t="6278" x="3292475" y="2878138"/>
          <p14:tracePt t="6285" x="3300413" y="2886075"/>
          <p14:tracePt t="6295" x="3309938" y="2886075"/>
          <p14:tracePt t="6306" x="3317875" y="2886075"/>
          <p14:tracePt t="6312" x="3333750" y="2886075"/>
          <p14:tracePt t="6320" x="3333750" y="2894013"/>
          <p14:tracePt t="6328" x="3351213" y="2894013"/>
          <p14:tracePt t="6341" x="3367088" y="2901950"/>
          <p14:tracePt t="6347" x="3375025" y="2901950"/>
          <p14:tracePt t="6362" x="3384550" y="2901950"/>
          <p14:tracePt t="6368" x="3392488" y="2901950"/>
          <p14:tracePt t="6375" x="3400425" y="2901950"/>
          <p14:tracePt t="6395" x="3408363" y="2901950"/>
          <p14:tracePt t="6412" x="3416300" y="2901950"/>
          <p14:tracePt t="6451" x="3425825" y="2901950"/>
          <p14:tracePt t="9646" x="3449638" y="2901950"/>
          <p14:tracePt t="9652" x="3492500" y="2901950"/>
          <p14:tracePt t="9659" x="3541713" y="2901950"/>
          <p14:tracePt t="9666" x="3598863" y="2901950"/>
          <p14:tracePt t="9673" x="3649663" y="2901950"/>
          <p14:tracePt t="9680" x="3698875" y="2901950"/>
          <p14:tracePt t="9687" x="3748088" y="2901950"/>
          <p14:tracePt t="9694" x="3798888" y="2901950"/>
          <p14:tracePt t="9701" x="3832225" y="2901950"/>
          <p14:tracePt t="9707" x="3881438" y="2911475"/>
          <p14:tracePt t="9715" x="3922713" y="2919413"/>
          <p14:tracePt t="9724" x="3973513" y="2935288"/>
          <p14:tracePt t="9729" x="4022725" y="2960688"/>
          <p14:tracePt t="9735" x="4064000" y="2976563"/>
          <p14:tracePt t="9742" x="4105275" y="2994025"/>
          <p14:tracePt t="9750" x="4130675" y="3001963"/>
          <p14:tracePt t="9757" x="4154488" y="3017838"/>
          <p14:tracePt t="9764" x="4179888" y="3035300"/>
          <p14:tracePt t="9771" x="4197350" y="3035300"/>
          <p14:tracePt t="9777" x="4205288" y="3051175"/>
          <p14:tracePt t="9785" x="4221163" y="3060700"/>
          <p14:tracePt t="9791" x="4238625" y="3076575"/>
          <p14:tracePt t="9798" x="4254500" y="3084513"/>
          <p14:tracePt t="9807" x="4262438" y="3092450"/>
          <p14:tracePt t="9812" x="4271963" y="3101975"/>
          <p14:tracePt t="9820" x="4287838" y="3117850"/>
          <p14:tracePt t="9826" x="4305300" y="3143250"/>
          <p14:tracePt t="9834" x="4321175" y="3167063"/>
          <p14:tracePt t="9841" x="4337050" y="3184525"/>
          <p14:tracePt t="9848" x="4354513" y="3209925"/>
          <p14:tracePt t="9855" x="4370388" y="3233738"/>
          <p14:tracePt t="9861" x="4387850" y="3259138"/>
          <p14:tracePt t="9868" x="4395788" y="3275013"/>
          <p14:tracePt t="9876" x="4411663" y="3284538"/>
          <p14:tracePt t="9882" x="4421188" y="3308350"/>
          <p14:tracePt t="9892" x="4421188" y="3316288"/>
          <p14:tracePt t="9895" x="4429125" y="3325813"/>
          <p14:tracePt t="9916" x="4437063" y="3333750"/>
          <p14:tracePt t="9925" x="4437063" y="3341688"/>
          <p14:tracePt t="9929" x="4445000" y="3341688"/>
          <p14:tracePt t="9943" x="4445000" y="3349625"/>
          <p14:tracePt t="9951" x="4445000" y="3359150"/>
          <p14:tracePt t="9957" x="4445000" y="3367088"/>
          <p14:tracePt t="9978" x="4445000" y="3375025"/>
          <p14:tracePt t="9985" x="4454525" y="3382963"/>
          <p14:tracePt t="10000" x="4462463" y="3390900"/>
          <p14:tracePt t="10007" x="4462463" y="3400425"/>
          <p14:tracePt t="10013" x="4462463" y="3408363"/>
          <p14:tracePt t="10048" x="4462463" y="3416300"/>
          <p14:tracePt t="10061" x="4462463" y="3424238"/>
          <p14:tracePt t="10733" x="4478338" y="3433763"/>
          <p14:tracePt t="10740" x="4486275" y="3433763"/>
          <p14:tracePt t="10747" x="4495800" y="3441700"/>
          <p14:tracePt t="10760" x="4503738" y="3449638"/>
          <p14:tracePt t="10767" x="4511675" y="3449638"/>
          <p14:tracePt t="10788" x="4511675" y="3457575"/>
          <p14:tracePt t="10795" x="4519613" y="3467100"/>
          <p14:tracePt t="10802" x="4519613" y="3475038"/>
          <p14:tracePt t="10808" x="4529138" y="3475038"/>
          <p14:tracePt t="10816" x="4529138" y="3482975"/>
          <p14:tracePt t="10823" x="4529138" y="3498850"/>
          <p14:tracePt t="10829" x="4529138" y="3516313"/>
          <p14:tracePt t="10838" x="4529138" y="3541713"/>
          <p14:tracePt t="10843" x="4519613" y="3557588"/>
          <p14:tracePt t="10851" x="4519613" y="3582988"/>
          <p14:tracePt t="10857" x="4511675" y="3598863"/>
          <p14:tracePt t="10864" x="4503738" y="3616325"/>
          <p14:tracePt t="10878" x="4503738" y="3624263"/>
          <p14:tracePt t="10891" x="4495800" y="3632200"/>
          <p14:tracePt t="10907" x="4486275" y="3640138"/>
          <p14:tracePt t="10920" x="4478338" y="3648075"/>
          <p14:tracePt t="10933" x="4478338" y="3657600"/>
          <p14:tracePt t="10961" x="4470400" y="3665538"/>
          <p14:tracePt t="10968" x="4470400" y="3673475"/>
          <p14:tracePt t="10974" x="4462463" y="3673475"/>
          <p14:tracePt t="10989" x="4454525" y="3681413"/>
          <p14:tracePt t="10995" x="4445000" y="3690938"/>
          <p14:tracePt t="11002" x="4437063" y="3698875"/>
          <p14:tracePt t="11016" x="4429125" y="3706813"/>
          <p14:tracePt t="11024" x="4421188" y="3706813"/>
          <p14:tracePt t="11039" x="4421188" y="3714750"/>
          <p14:tracePt t="11044" x="4411663" y="3714750"/>
          <p14:tracePt t="11057" x="4403725" y="3714750"/>
          <p14:tracePt t="11120" x="4395788" y="3714750"/>
          <p14:tracePt t="12324" x="4379913" y="3756025"/>
          <p14:tracePt t="12332" x="4362450" y="3814763"/>
          <p14:tracePt t="12337" x="4337050" y="3871913"/>
          <p14:tracePt t="12345" x="4321175" y="3938588"/>
          <p14:tracePt t="12351" x="4295775" y="3997325"/>
          <p14:tracePt t="12358" x="4287838" y="4054475"/>
          <p14:tracePt t="12367" x="4271963" y="4097338"/>
          <p14:tracePt t="12372" x="4262438" y="4129088"/>
          <p14:tracePt t="12379" x="4262438" y="4162425"/>
          <p14:tracePt t="12386" x="4254500" y="4195763"/>
          <p14:tracePt t="12393" x="4246563" y="4213225"/>
          <p14:tracePt t="12400" x="4246563" y="4229100"/>
          <p14:tracePt t="12407" x="4246563" y="4246563"/>
          <p14:tracePt t="12417" x="4238625" y="4262438"/>
          <p14:tracePt t="12421" x="4229100" y="4270375"/>
          <p14:tracePt t="12428" x="4229100" y="4295775"/>
          <p14:tracePt t="12434" x="4221163" y="4303713"/>
          <p14:tracePt t="12441" x="4213225" y="4311650"/>
          <p14:tracePt t="12450" x="4205288" y="4329113"/>
          <p14:tracePt t="12455" x="4205288" y="4352925"/>
          <p14:tracePt t="12462" x="4197350" y="4362450"/>
          <p14:tracePt t="12469" x="4197350" y="4370388"/>
          <p14:tracePt t="12476" x="4197350" y="4386263"/>
          <p14:tracePt t="12484" x="4187825" y="4395788"/>
          <p14:tracePt t="12490" x="4179888" y="4403725"/>
          <p14:tracePt t="12496" x="4179888" y="4411663"/>
          <p14:tracePt t="12504" x="4171950" y="4411663"/>
          <p14:tracePt t="12510" x="4171950" y="4419600"/>
          <p14:tracePt t="12517" x="4171950" y="4427538"/>
          <p14:tracePt t="12524" x="4171950" y="4437063"/>
          <p14:tracePt t="12552" x="4171950" y="4445000"/>
          <p14:tracePt t="12566" x="4171950" y="4452938"/>
          <p14:tracePt t="12586" x="4164013" y="4452938"/>
          <p14:tracePt t="12711" x="4154488" y="4452938"/>
          <p14:tracePt t="13292" x="4197350" y="4452938"/>
          <p14:tracePt t="13298" x="4262438" y="4445000"/>
          <p14:tracePt t="13306" x="4321175" y="4437063"/>
          <p14:tracePt t="13313" x="4395788" y="4427538"/>
          <p14:tracePt t="13321" x="4454525" y="4419600"/>
          <p14:tracePt t="13329" x="4511675" y="4419600"/>
          <p14:tracePt t="13335" x="4570413" y="4419600"/>
          <p14:tracePt t="13341" x="4594225" y="4419600"/>
          <p14:tracePt t="13348" x="4627563" y="4419600"/>
          <p14:tracePt t="13355" x="4668838" y="4419600"/>
          <p14:tracePt t="13362" x="4711700" y="4419600"/>
          <p14:tracePt t="13369" x="4752975" y="4419600"/>
          <p14:tracePt t="13378" x="4794250" y="4419600"/>
          <p14:tracePt t="13382" x="4843463" y="4419600"/>
          <p14:tracePt t="13390" x="4902200" y="4427538"/>
          <p14:tracePt t="13396" x="4959350" y="4427538"/>
          <p14:tracePt t="13403" x="5018088" y="4452938"/>
          <p14:tracePt t="13411" x="5084763" y="4452938"/>
          <p14:tracePt t="13418" x="5141913" y="4470400"/>
          <p14:tracePt t="13425" x="5216525" y="4486275"/>
          <p14:tracePt t="13431" x="5308600" y="4511675"/>
          <p14:tracePt t="13438" x="5365750" y="4545013"/>
          <p14:tracePt t="13446" x="5424488" y="4560888"/>
          <p14:tracePt t="13451" x="5473700" y="4568825"/>
          <p14:tracePt t="13461" x="5481638" y="4586288"/>
          <p14:tracePt t="13465" x="5507038" y="4586288"/>
          <p14:tracePt t="13472" x="5514975" y="4594225"/>
          <p14:tracePt t="13479" x="5524500" y="4594225"/>
          <p14:tracePt t="13494" x="5540375" y="4594225"/>
          <p14:tracePt t="13507" x="5548313" y="4602163"/>
          <p14:tracePt t="13514" x="5565775" y="4610100"/>
          <p14:tracePt t="13521" x="5565775" y="4619625"/>
          <p14:tracePt t="13529" x="5573713" y="4619625"/>
          <p14:tracePt t="13535" x="5589588" y="4619625"/>
          <p14:tracePt t="13543" x="5599113" y="4627563"/>
          <p14:tracePt t="13549" x="5622925" y="4635500"/>
          <p14:tracePt t="13556" x="5640388" y="4651375"/>
          <p14:tracePt t="13562" x="5664200" y="4660900"/>
          <p14:tracePt t="13570" x="5673725" y="4668838"/>
          <p14:tracePt t="13578" x="5697538" y="4684713"/>
          <p14:tracePt t="13583" x="5722938" y="4694238"/>
          <p14:tracePt t="13590" x="5738813" y="4694238"/>
          <p14:tracePt t="13597" x="5738813" y="4702175"/>
          <p14:tracePt t="13604" x="5756275" y="4710113"/>
          <p14:tracePt t="13612" x="5756275" y="4718050"/>
          <p14:tracePt t="13618" x="5764213" y="4718050"/>
          <p14:tracePt t="13631" x="5772150" y="4718050"/>
          <p14:tracePt t="13639" x="5780088" y="4718050"/>
          <p14:tracePt t="13645" x="5780088" y="4727575"/>
          <p14:tracePt t="13662" x="5789613" y="4735513"/>
          <p14:tracePt t="13666" x="5797550" y="4735513"/>
          <p14:tracePt t="13673" x="5805488" y="4735513"/>
          <p14:tracePt t="13694" x="5813425" y="4743450"/>
          <p14:tracePt t="13701" x="5822950" y="4743450"/>
          <p14:tracePt t="13714" x="5822950" y="4751388"/>
          <p14:tracePt t="13729" x="5822950" y="4759325"/>
          <p14:tracePt t="13736" x="5830888" y="4759325"/>
          <p14:tracePt t="13749" x="5838825" y="4759325"/>
          <p14:tracePt t="13784" x="5838825" y="4768850"/>
          <p14:tracePt t="13797" x="5838825" y="4776788"/>
          <p14:tracePt t="13818" x="5838825" y="4784725"/>
          <p14:tracePt t="13825" x="5838825" y="4792663"/>
          <p14:tracePt t="13839" x="5838825" y="4802188"/>
          <p14:tracePt t="13853" x="5838825" y="4810125"/>
          <p14:tracePt t="13862" x="5838825" y="4818063"/>
          <p14:tracePt t="13873" x="5830888" y="4826000"/>
          <p14:tracePt t="13887" x="5830888" y="4833938"/>
          <p14:tracePt t="13895" x="5830888" y="4843463"/>
          <p14:tracePt t="13909" x="5830888" y="4851400"/>
          <p14:tracePt t="13914" x="5830888" y="4859338"/>
          <p14:tracePt t="13922" x="5822950" y="4859338"/>
          <p14:tracePt t="13936" x="5822950" y="4867275"/>
          <p14:tracePt t="13949" x="5822950" y="4876800"/>
          <p14:tracePt t="16377" x="5805488" y="4892675"/>
          <p14:tracePt t="16385" x="5789613" y="4918075"/>
          <p14:tracePt t="16391" x="5764213" y="4941888"/>
          <p14:tracePt t="16398" x="5748338" y="4975225"/>
          <p14:tracePt t="16406" x="5705475" y="5016500"/>
          <p14:tracePt t="16412" x="5689600" y="5033963"/>
          <p14:tracePt t="16419" x="5664200" y="5057775"/>
          <p14:tracePt t="16425" x="5640388" y="5100638"/>
          <p14:tracePt t="16432" x="5622925" y="5108575"/>
          <p14:tracePt t="16439" x="5607050" y="5132388"/>
          <p14:tracePt t="16446" x="5599113" y="5157788"/>
          <p14:tracePt t="16453" x="5581650" y="5175250"/>
          <p14:tracePt t="16460" x="5573713" y="5191125"/>
          <p14:tracePt t="16468" x="5556250" y="5216525"/>
          <p14:tracePt t="16475" x="5540375" y="5240338"/>
          <p14:tracePt t="16481" x="5532438" y="5265738"/>
          <p14:tracePt t="16490" x="5514975" y="5291138"/>
          <p14:tracePt t="16495" x="5499100" y="5307013"/>
          <p14:tracePt t="16502" x="5499100" y="5332413"/>
          <p14:tracePt t="16508" x="5481638" y="5357813"/>
          <p14:tracePt t="16516" x="5465763" y="5381625"/>
          <p14:tracePt t="16523" x="5457825" y="5407025"/>
          <p14:tracePt t="16529" x="5440363" y="5440363"/>
          <p14:tracePt t="16537" x="5424488" y="5456238"/>
          <p14:tracePt t="16543" x="5407025" y="5481638"/>
          <p14:tracePt t="16550" x="5399088" y="5507038"/>
          <p14:tracePt t="16557" x="5391150" y="5522913"/>
          <p14:tracePt t="16564" x="5383213" y="5530850"/>
          <p14:tracePt t="16573" x="5373688" y="5538788"/>
          <p14:tracePt t="16578" x="5373688" y="5548313"/>
          <p14:tracePt t="16585" x="5365750" y="5548313"/>
          <p14:tracePt t="16592" x="5365750" y="5556250"/>
          <p14:tracePt t="16608" x="5357813" y="5564188"/>
          <p14:tracePt t="16613" x="5357813" y="5572125"/>
          <p14:tracePt t="16640" x="5349875" y="5581650"/>
          <p14:tracePt t="16647" x="5349875" y="5589588"/>
          <p14:tracePt t="16657" x="5341938" y="5589588"/>
          <p14:tracePt t="16674" x="5332413" y="5597525"/>
          <p14:tracePt t="16682" x="5324475" y="5605463"/>
          <p14:tracePt t="16696" x="5324475" y="5613400"/>
          <p14:tracePt t="16702" x="5316538" y="5613400"/>
          <p14:tracePt t="16709" x="5308600" y="5622925"/>
          <p14:tracePt t="16717" x="5299075" y="5622925"/>
          <p14:tracePt t="16730" x="5291138" y="5630863"/>
          <p14:tracePt t="16751" x="5283200" y="5630863"/>
          <p14:tracePt t="16758" x="5283200" y="5638800"/>
          <p14:tracePt t="16773" x="5275263" y="5638800"/>
          <p14:tracePt t="16778" x="5275263" y="5646738"/>
          <p14:tracePt t="16785" x="5267325" y="5656263"/>
          <p14:tracePt t="16792" x="5257800" y="5656263"/>
          <p14:tracePt t="16807" x="5241925" y="5664200"/>
          <p14:tracePt t="16813" x="5233988" y="5672138"/>
          <p14:tracePt t="16827" x="5224463" y="5672138"/>
          <p14:tracePt t="16834" x="5208588" y="5680075"/>
          <p14:tracePt t="16848" x="5200650" y="5688013"/>
          <p14:tracePt t="16856" x="5183188" y="5688013"/>
          <p14:tracePt t="16868" x="5175250" y="5697538"/>
          <p14:tracePt t="16882" x="5167313" y="5697538"/>
          <p14:tracePt t="16896" x="5159375" y="5705475"/>
          <p14:tracePt t="16903" x="5149850" y="5705475"/>
          <p14:tracePt t="16910" x="5141913" y="5705475"/>
          <p14:tracePt t="16917" x="5133975" y="5713413"/>
          <p14:tracePt t="16924" x="5126038" y="5713413"/>
          <p14:tracePt t="16930" x="5126038" y="5721350"/>
          <p14:tracePt t="16939" x="5108575" y="5721350"/>
          <p14:tracePt t="16944" x="5100638" y="5721350"/>
          <p14:tracePt t="16957" x="5092700" y="5721350"/>
          <p14:tracePt t="16966" x="5092700" y="5730875"/>
          <p14:tracePt t="16973" x="5084763" y="5730875"/>
          <p14:tracePt t="16979" x="5084763" y="5738813"/>
          <p14:tracePt t="16992" x="5075238" y="5738813"/>
          <p14:tracePt t="17013" x="5067300" y="5738813"/>
          <p14:tracePt t="17027" x="5059363" y="5738813"/>
          <p14:tracePt t="19063" x="5051425" y="5738813"/>
          <p14:tracePt t="19070" x="5041900" y="5730875"/>
          <p14:tracePt t="19075" x="5033963" y="5721350"/>
          <p14:tracePt t="19082" x="5010150" y="5705475"/>
          <p14:tracePt t="19089" x="4984750" y="5680075"/>
          <p14:tracePt t="19095" x="4959350" y="5646738"/>
          <p14:tracePt t="19104" x="4918075" y="5605463"/>
          <p14:tracePt t="19110" x="4868863" y="5556250"/>
          <p14:tracePt t="19117" x="4818063" y="5489575"/>
          <p14:tracePt t="19123" x="4752975" y="5422900"/>
          <p14:tracePt t="19131" x="4678363" y="5357813"/>
          <p14:tracePt t="19138" x="4619625" y="5299075"/>
          <p14:tracePt t="19144" x="4570413" y="5232400"/>
          <p14:tracePt t="19154" x="4519613" y="5191125"/>
          <p14:tracePt t="19158" x="4478338" y="5141913"/>
          <p14:tracePt t="19165" x="4437063" y="5091113"/>
          <p14:tracePt t="19173" x="4395788" y="5041900"/>
          <p14:tracePt t="19187" x="4370388" y="4983163"/>
          <p14:tracePt t="19188" x="4329113" y="4918075"/>
          <p14:tracePt t="19193" x="4295775" y="4859338"/>
          <p14:tracePt t="19201" x="4254500" y="4784725"/>
          <p14:tracePt t="19206" x="4221163" y="4702175"/>
          <p14:tracePt t="19215" x="4187825" y="4610100"/>
          <p14:tracePt t="19221" x="4171950" y="4552950"/>
          <p14:tracePt t="19228" x="4154488" y="4478338"/>
          <p14:tracePt t="19235" x="4146550" y="4411663"/>
          <p14:tracePt t="19241" x="4130675" y="4344988"/>
          <p14:tracePt t="19249" x="4122738" y="4287838"/>
          <p14:tracePt t="19256" x="4113213" y="4262438"/>
          <p14:tracePt t="19263" x="4105275" y="4213225"/>
          <p14:tracePt t="19271" x="4105275" y="4179888"/>
          <p14:tracePt t="19276" x="4097338" y="4154488"/>
          <p14:tracePt t="19282" x="4089400" y="4121150"/>
          <p14:tracePt t="19289" x="4071938" y="4064000"/>
          <p14:tracePt t="19297" x="4064000" y="4005263"/>
          <p14:tracePt t="19304" x="4056063" y="3946525"/>
          <p14:tracePt t="19311" x="4048125" y="3871913"/>
          <p14:tracePt t="19318" x="4048125" y="3806825"/>
          <p14:tracePt t="19324" x="4048125" y="3714750"/>
          <p14:tracePt t="19331" x="4056063" y="3624263"/>
          <p14:tracePt t="19338" x="4071938" y="3524250"/>
          <p14:tracePt t="19345" x="4089400" y="3433763"/>
          <p14:tracePt t="19354" x="4105275" y="3367088"/>
          <p14:tracePt t="19359" x="4113213" y="3316288"/>
          <p14:tracePt t="19366" x="4130675" y="3275013"/>
          <p14:tracePt t="19372" x="4130675" y="3251200"/>
          <p14:tracePt t="19379" x="4130675" y="3225800"/>
          <p14:tracePt t="19388" x="4130675" y="3217863"/>
          <p14:tracePt t="19393" x="4130675" y="3209925"/>
          <p14:tracePt t="19400" x="4130675" y="3200400"/>
          <p14:tracePt t="19407" x="4130675" y="3192463"/>
          <p14:tracePt t="19429" x="4130675" y="3184525"/>
          <p14:tracePt t="19441" x="4130675" y="3176588"/>
          <p14:tracePt t="19462" x="4138613" y="3176588"/>
          <p14:tracePt t="19483" x="4146550" y="3176588"/>
          <p14:tracePt t="19497" x="4154488" y="3176588"/>
          <p14:tracePt t="19511" x="4164013" y="3176588"/>
          <p14:tracePt t="19518" x="4179888" y="3176588"/>
          <p14:tracePt t="19524" x="4205288" y="3192463"/>
          <p14:tracePt t="19531" x="4213225" y="3217863"/>
          <p14:tracePt t="19538" x="4246563" y="3251200"/>
          <p14:tracePt t="19545" x="4262438" y="3284538"/>
          <p14:tracePt t="19554" x="4287838" y="3333750"/>
          <p14:tracePt t="19559" x="4305300" y="3390900"/>
          <p14:tracePt t="19567" x="4329113" y="3482975"/>
          <p14:tracePt t="19573" x="4354513" y="3565525"/>
          <p14:tracePt t="19579" x="4362450" y="3648075"/>
          <p14:tracePt t="19587" x="4379913" y="3722688"/>
          <p14:tracePt t="19593" x="4379913" y="3789363"/>
          <p14:tracePt t="19604" x="4395788" y="3863975"/>
          <p14:tracePt t="19607" x="4403725" y="3922713"/>
          <p14:tracePt t="19615" x="4403725" y="3989388"/>
          <p14:tracePt t="19622" x="4411663" y="4046538"/>
          <p14:tracePt t="19629" x="4421188" y="4105275"/>
          <p14:tracePt t="19638" x="4429125" y="4154488"/>
          <p14:tracePt t="19642" x="4429125" y="4213225"/>
          <p14:tracePt t="19650" x="4437063" y="4270375"/>
          <p14:tracePt t="19655" x="4454525" y="4352925"/>
          <p14:tracePt t="19663" x="4470400" y="4411663"/>
          <p14:tracePt t="19672" x="4478338" y="4494213"/>
          <p14:tracePt t="19676" x="4495800" y="4552950"/>
          <p14:tracePt t="19683" x="4511675" y="4643438"/>
          <p14:tracePt t="19690" x="4519613" y="4684713"/>
          <p14:tracePt t="19697" x="4529138" y="4759325"/>
          <p14:tracePt t="19703" x="4545013" y="4826000"/>
          <p14:tracePt t="19711" x="4552950" y="4876800"/>
          <p14:tracePt t="19718" x="4560888" y="4918075"/>
          <p14:tracePt t="19725" x="4560888" y="4951413"/>
          <p14:tracePt t="19732" x="4560888" y="4967288"/>
          <p14:tracePt t="19738" x="4560888" y="4992688"/>
          <p14:tracePt t="19746" x="4560888" y="5008563"/>
          <p14:tracePt t="19754" x="4560888" y="5016500"/>
          <p14:tracePt t="19760" x="4560888" y="5026025"/>
          <p14:tracePt t="19767" x="4570413" y="5033963"/>
          <p14:tracePt t="19780" x="4570413" y="5041900"/>
          <p14:tracePt t="19788" x="4570413" y="5049838"/>
          <p14:tracePt t="19802" x="4570413" y="5057775"/>
          <p14:tracePt t="19808" x="4570413" y="5067300"/>
          <p14:tracePt t="19816" x="4570413" y="5075238"/>
          <p14:tracePt t="19822" x="4570413" y="5083175"/>
          <p14:tracePt t="19838" x="4570413" y="5091113"/>
          <p14:tracePt t="19843" x="4570413" y="5100638"/>
          <p14:tracePt t="19856" x="4578350" y="5108575"/>
          <p14:tracePt t="19872" x="4578350" y="5116513"/>
          <p14:tracePt t="19891" x="4578350" y="5124450"/>
          <p14:tracePt t="20155" x="4586288" y="5124450"/>
          <p14:tracePt t="20161" x="4586288" y="5132388"/>
          <p14:tracePt t="20175" x="4594225" y="5132388"/>
          <p14:tracePt t="20182" x="4611688" y="5141913"/>
          <p14:tracePt t="20189" x="4627563" y="5149850"/>
          <p14:tracePt t="20197" x="4652963" y="5165725"/>
          <p14:tracePt t="20203" x="4678363" y="5165725"/>
          <p14:tracePt t="20210" x="4711700" y="5183188"/>
          <p14:tracePt t="20216" x="4743450" y="5191125"/>
          <p14:tracePt t="20224" x="4776788" y="5216525"/>
          <p14:tracePt t="20232" x="4827588" y="5232400"/>
          <p14:tracePt t="20238" x="4860925" y="5249863"/>
          <p14:tracePt t="20245" x="4892675" y="5257800"/>
          <p14:tracePt t="20251" x="4935538" y="5265738"/>
          <p14:tracePt t="20259" x="4959350" y="5281613"/>
          <p14:tracePt t="20266" x="4992688" y="5291138"/>
          <p14:tracePt t="20272" x="5010150" y="5299075"/>
          <p14:tracePt t="20282" x="5033963" y="5307013"/>
          <p14:tracePt t="20286" x="5059363" y="5314950"/>
          <p14:tracePt t="20293" x="5084763" y="5324475"/>
          <p14:tracePt t="20299" x="5108575" y="5332413"/>
          <p14:tracePt t="20307" x="5126038" y="5348288"/>
          <p14:tracePt t="20315" x="5159375" y="5357813"/>
          <p14:tracePt t="20321" x="5183188" y="5365750"/>
          <p14:tracePt t="20328" x="5208588" y="5373688"/>
          <p14:tracePt t="20334" x="5224463" y="5389563"/>
          <p14:tracePt t="20341" x="5249863" y="5399088"/>
          <p14:tracePt t="20349" x="5275263" y="5407025"/>
          <p14:tracePt t="20355" x="5291138" y="5414963"/>
          <p14:tracePt t="20365" x="5299075" y="5414963"/>
          <p14:tracePt t="20370" x="5308600" y="5422900"/>
          <p14:tracePt t="20376" x="5316538" y="5432425"/>
          <p14:tracePt t="20397" x="5316538" y="5440363"/>
          <p14:tracePt t="20403" x="5324475" y="5440363"/>
          <p14:tracePt t="20417" x="5332413" y="5440363"/>
          <p14:tracePt t="20481" x="5332413" y="5448300"/>
          <p14:tracePt t="20500" x="5332413" y="5456238"/>
          <p14:tracePt t="20514" x="5332413" y="5464175"/>
          <p14:tracePt t="20522" x="5324475" y="5464175"/>
          <p14:tracePt t="20531" x="5324475" y="5481638"/>
          <p14:tracePt t="20535" x="5324475" y="5489575"/>
          <p14:tracePt t="20542" x="5308600" y="5497513"/>
          <p14:tracePt t="20549" x="5299075" y="5514975"/>
          <p14:tracePt t="20556" x="5291138" y="5530850"/>
          <p14:tracePt t="20565" x="5283200" y="5530850"/>
          <p14:tracePt t="20570" x="5283200" y="5548313"/>
          <p14:tracePt t="20577" x="5275263" y="5564188"/>
          <p14:tracePt t="20583" x="5267325" y="5572125"/>
          <p14:tracePt t="20590" x="5257800" y="5581650"/>
          <p14:tracePt t="20598" x="5249863" y="5597525"/>
          <p14:tracePt t="20604" x="5249863" y="5605463"/>
          <p14:tracePt t="20611" x="5241925" y="5613400"/>
          <p14:tracePt t="20617" x="5233988" y="5622925"/>
          <p14:tracePt t="20631" x="5224463" y="5622925"/>
          <p14:tracePt t="20638" x="5224463" y="5630863"/>
          <p14:tracePt t="20645" x="5216525" y="5638800"/>
          <p14:tracePt t="20659" x="5208588" y="5646738"/>
          <p14:tracePt t="20666" x="5208588" y="5656263"/>
          <p14:tracePt t="20673" x="5200650" y="5664200"/>
          <p14:tracePt t="20681" x="5192713" y="5664200"/>
          <p14:tracePt t="20687" x="5192713" y="5672138"/>
          <p14:tracePt t="20700" x="5192713" y="5680075"/>
          <p14:tracePt t="20708" x="5183188" y="5680075"/>
          <p14:tracePt t="20722" x="5175250" y="5688013"/>
          <p14:tracePt t="20736" x="5167313" y="5688013"/>
          <p14:tracePt t="20742" x="5167313" y="5697538"/>
          <p14:tracePt t="20783" x="5159375" y="5697538"/>
          <p14:tracePt t="20798" x="5149850" y="5697538"/>
          <p14:tracePt t="22893" x="5275263" y="5688013"/>
          <p14:tracePt t="22900" x="5514975" y="5638800"/>
          <p14:tracePt t="22909" x="5730875" y="5613400"/>
          <p14:tracePt t="22913" x="5946775" y="5581650"/>
          <p14:tracePt t="22921" x="6145213" y="5572125"/>
          <p14:tracePt t="22927" x="6353175" y="5556250"/>
          <p14:tracePt t="22933" x="6584950" y="5556250"/>
          <p14:tracePt t="22942" x="6808788" y="5556250"/>
          <p14:tracePt t="22948" x="7065963" y="5538788"/>
          <p14:tracePt t="22955" x="7323138" y="5538788"/>
          <p14:tracePt t="22962" x="7613650" y="5522913"/>
          <p14:tracePt t="22969" x="7904163" y="5507038"/>
          <p14:tracePt t="22976" x="8210550" y="5507038"/>
          <p14:tracePt t="22982" x="8534400" y="5473700"/>
          <p14:tracePt t="22989" x="8850313" y="5456238"/>
          <p14:tracePt t="22996" x="9164638" y="5440363"/>
          <p14:tracePt t="23004" x="9480550" y="5422900"/>
          <p14:tracePt t="23010" x="9745663" y="5407025"/>
          <p14:tracePt t="23018" x="10002838" y="5389563"/>
          <p14:tracePt t="23027" x="10226675" y="5389563"/>
          <p14:tracePt t="23030" x="10409238" y="5381625"/>
          <p14:tracePt t="23038" x="10558463" y="5381625"/>
          <p14:tracePt t="23044" x="10682288" y="5381625"/>
          <p14:tracePt t="23052" x="10790238" y="5381625"/>
          <p14:tracePt t="23059" x="10890250" y="5381625"/>
          <p14:tracePt t="23066" x="10988675" y="5381625"/>
          <p14:tracePt t="23072" x="11072813" y="5389563"/>
          <p14:tracePt t="23079" x="11147425" y="5407025"/>
          <p14:tracePt t="23086" x="11214100" y="5422900"/>
          <p14:tracePt t="23093" x="11304588" y="5456238"/>
          <p14:tracePt t="23100" x="11387138" y="5489575"/>
          <p14:tracePt t="23109" x="11495088" y="5530850"/>
          <p14:tracePt t="23114" x="11577638" y="5581650"/>
          <p14:tracePt t="23121" x="11644313" y="5605463"/>
          <p14:tracePt t="23127" x="11677650" y="5638800"/>
          <p14:tracePt t="23135" x="11710988" y="5656263"/>
          <p14:tracePt t="23144" x="11736388" y="5672138"/>
          <p14:tracePt t="23159" x="11752263" y="5680075"/>
          <p14:tracePt t="23162" x="11752263" y="5688013"/>
          <p14:tracePt t="23169" x="11760200" y="5688013"/>
          <p14:tracePt t="23191" x="11760200" y="5697538"/>
          <p14:tracePt t="23204" x="11769725" y="5697538"/>
          <p14:tracePt t="23218" x="11777663" y="5705475"/>
          <p14:tracePt t="23227" x="11785600" y="5721350"/>
          <p14:tracePt t="23231" x="11793538" y="5738813"/>
          <p14:tracePt t="23239" x="11801475" y="5754688"/>
          <p14:tracePt t="23669" x="11801475" y="5788025"/>
          <p14:tracePt t="23674" x="11785600" y="5821363"/>
          <p14:tracePt t="23683" x="11777663" y="5846763"/>
          <p14:tracePt t="23688" x="11777663" y="5862638"/>
          <p14:tracePt t="23697" x="11769725" y="5888038"/>
          <p14:tracePt t="23702" x="11769725" y="5903913"/>
          <p14:tracePt t="23710" x="11769725" y="5921375"/>
          <p14:tracePt t="23716" x="11769725" y="5937250"/>
          <p14:tracePt t="23724" x="11769725" y="5962650"/>
          <p14:tracePt t="23732" x="11769725" y="5978525"/>
          <p14:tracePt t="23738" x="11769725" y="5995988"/>
          <p14:tracePt t="23745" x="11769725" y="6019800"/>
          <p14:tracePt t="23751" x="11769725" y="6037263"/>
          <p14:tracePt t="23759" x="11769725" y="6062663"/>
          <p14:tracePt t="23765" x="11769725" y="6078538"/>
          <p14:tracePt t="23771" x="11769725" y="6086475"/>
          <p14:tracePt t="23778" x="11769725" y="6094413"/>
          <p14:tracePt t="23786" x="11769725" y="6103938"/>
          <p14:tracePt t="23814" x="11769725" y="6111875"/>
          <p14:tracePt t="23827" x="11777663" y="6111875"/>
          <p14:tracePt t="23834" x="11777663" y="6119813"/>
          <p14:tracePt t="23841" x="11777663" y="6127750"/>
          <p14:tracePt t="23848" x="11785600" y="6127750"/>
          <p14:tracePt t="23864" x="11793538" y="6145213"/>
          <p14:tracePt t="23870" x="11793538" y="6153150"/>
          <p14:tracePt t="23877" x="11793538" y="6169025"/>
          <p14:tracePt t="23883" x="11793538" y="6186488"/>
          <p14:tracePt t="23898" x="11793538" y="6202363"/>
          <p14:tracePt t="23905" x="11801475" y="6202363"/>
          <p14:tracePt t="23911" x="11801475" y="6211888"/>
          <p14:tracePt t="23918" x="11811000" y="6211888"/>
          <p14:tracePt t="23925" x="11811000" y="6219825"/>
          <p14:tracePt t="23932" x="11811000" y="6227763"/>
          <p14:tracePt t="23939" x="11818938" y="6235700"/>
          <p14:tracePt t="23960" x="11818938" y="6243638"/>
          <p14:tracePt t="23966" x="11826875" y="6253163"/>
          <p14:tracePt t="23973" x="11826875" y="6261100"/>
          <p14:tracePt t="23982" x="11826875" y="6269038"/>
          <p14:tracePt t="23987" x="11834813" y="6276975"/>
          <p14:tracePt t="24001" x="11834813" y="6294438"/>
          <p14:tracePt t="24008" x="11834813" y="6302375"/>
          <p14:tracePt t="24015" x="11834813" y="6318250"/>
          <p14:tracePt t="24022" x="11834813" y="6327775"/>
          <p14:tracePt t="24031" x="11834813" y="6335713"/>
          <p14:tracePt t="24035" x="11834813" y="6351588"/>
          <p14:tracePt t="24043" x="11834813" y="6361113"/>
          <p14:tracePt t="24049" x="11834813" y="6369050"/>
          <p14:tracePt t="24057" x="11834813" y="6384925"/>
          <p14:tracePt t="24070" x="11834813" y="6402388"/>
          <p14:tracePt t="24078" x="11834813" y="6410325"/>
          <p14:tracePt t="24083" x="11834813" y="6418263"/>
          <p14:tracePt t="24092" x="11834813" y="6435725"/>
          <p14:tracePt t="24099" x="11834813" y="6443663"/>
          <p14:tracePt t="24104" x="11834813" y="6467475"/>
          <p14:tracePt t="24111" x="11834813" y="6492875"/>
          <p14:tracePt t="24118" x="11834813" y="6510338"/>
          <p14:tracePt t="24125" x="11834813" y="6534150"/>
          <p14:tracePt t="24132" x="11834813" y="6551613"/>
          <p14:tracePt t="24140" x="11834813" y="6559550"/>
          <p14:tracePt t="24148" x="11834813" y="6575425"/>
          <p14:tracePt t="24152" x="11834813" y="6584950"/>
          <p14:tracePt t="24160" x="11834813" y="6592888"/>
          <p14:tracePt t="24182" x="11834813" y="6600825"/>
          <p14:tracePt t="24182" x="11834813" y="6608763"/>
          <p14:tracePt t="24188" x="11834813" y="6618288"/>
          <p14:tracePt t="24195" x="11834813" y="6626225"/>
          <p14:tracePt t="24208" x="11844338" y="6626225"/>
          <p14:tracePt t="24216" x="11844338" y="6634163"/>
          <p14:tracePt t="24222" x="11844338" y="6650038"/>
          <p14:tracePt t="24236" x="11852275" y="6659563"/>
          <p14:tracePt t="24243" x="11852275" y="6667500"/>
          <p14:tracePt t="24250" x="11860213" y="6675438"/>
          <p14:tracePt t="24258" x="11860213" y="6683375"/>
          <p14:tracePt t="24265" x="11860213" y="6692900"/>
          <p14:tracePt t="24284" x="11860213" y="6700838"/>
          <p14:tracePt t="24297" x="11860213" y="6708775"/>
          <p14:tracePt t="24347" x="11860213" y="6716713"/>
          <p14:tracePt t="24443" x="11868150" y="6716713"/>
          <p14:tracePt t="24498" x="11876088" y="67167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562" y="255377"/>
            <a:ext cx="10515600" cy="5715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ATHEROSCLEROSIS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22" y="910054"/>
            <a:ext cx="10907280" cy="1375945"/>
          </a:xfrm>
        </p:spPr>
        <p:txBody>
          <a:bodyPr rtlCol="0">
            <a:normAutofit/>
          </a:bodyPr>
          <a:lstStyle/>
          <a:p>
            <a:pPr marL="45720" indent="0" algn="ctr" fontAlgn="auto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en-US" sz="2400" b="1" dirty="0">
                <a:solidFill>
                  <a:srgbClr val="00B050"/>
                </a:solidFill>
              </a:rPr>
              <a:t>Encrustation hypothesis </a:t>
            </a:r>
            <a:endParaRPr lang="en-US" sz="3200" b="1" dirty="0">
              <a:solidFill>
                <a:srgbClr val="00B050"/>
              </a:solidFill>
            </a:endParaRPr>
          </a:p>
          <a:p>
            <a:pPr marL="45720" indent="0" algn="ctr" fontAlgn="auto"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rgbClr val="002060"/>
                </a:solidFill>
              </a:rPr>
              <a:t>This was proposed by </a:t>
            </a:r>
            <a:r>
              <a:rPr lang="en-US" sz="1800" b="1" dirty="0">
                <a:solidFill>
                  <a:srgbClr val="7030A0"/>
                </a:solidFill>
              </a:rPr>
              <a:t>Rokitansky</a:t>
            </a:r>
            <a:r>
              <a:rPr lang="en-US" sz="1800" b="1" dirty="0">
                <a:solidFill>
                  <a:srgbClr val="002060"/>
                </a:solidFill>
              </a:rPr>
              <a:t> in 1852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EB491-984F-C6C1-89F4-611CEC7A4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6" t="10108" r="52954" b="25314"/>
          <a:stretch/>
        </p:blipFill>
        <p:spPr>
          <a:xfrm rot="21429138">
            <a:off x="735379" y="2134874"/>
            <a:ext cx="4690562" cy="3240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AC3B6-7345-EC9E-1A61-C174C331E9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88" t="18665" r="4261" b="16756"/>
          <a:stretch/>
        </p:blipFill>
        <p:spPr>
          <a:xfrm>
            <a:off x="7240500" y="2275086"/>
            <a:ext cx="4288501" cy="3315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67FFB-C61B-E328-BBA3-E661B3255120}"/>
              </a:ext>
            </a:extLst>
          </p:cNvPr>
          <p:cNvSpPr txBox="1"/>
          <p:nvPr/>
        </p:nvSpPr>
        <p:spPr>
          <a:xfrm>
            <a:off x="2968001" y="3011151"/>
            <a:ext cx="3053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</a:rPr>
              <a:t>Thrombus formation</a:t>
            </a: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</a:rPr>
              <a:t> is primary event</a:t>
            </a:r>
            <a:endParaRPr lang="en-US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C779C-5FF1-10C1-7330-B0DF846BED51}"/>
              </a:ext>
            </a:extLst>
          </p:cNvPr>
          <p:cNvSpPr txBox="1"/>
          <p:nvPr/>
        </p:nvSpPr>
        <p:spPr>
          <a:xfrm>
            <a:off x="10110355" y="2828835"/>
            <a:ext cx="1704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Thrombus slowly becomes incorporated in the intima and then undergoes lipid degeneration to initiate the lesion</a:t>
            </a:r>
            <a:endParaRPr lang="en-US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BDA591A-7076-A084-E018-9B7A556C5FCE}"/>
              </a:ext>
            </a:extLst>
          </p:cNvPr>
          <p:cNvSpPr/>
          <p:nvPr/>
        </p:nvSpPr>
        <p:spPr>
          <a:xfrm>
            <a:off x="5683827" y="3904473"/>
            <a:ext cx="1371600" cy="147982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B435B2-C1C1-10BD-01AE-9E3633B0A5E7}"/>
              </a:ext>
            </a:extLst>
          </p:cNvPr>
          <p:cNvSpPr txBox="1"/>
          <p:nvPr/>
        </p:nvSpPr>
        <p:spPr>
          <a:xfrm>
            <a:off x="550718" y="5809979"/>
            <a:ext cx="1163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According to the recent concept thrombus formation is not the initial event but plays a role in development and enlargement of the lesion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42B2ECE-719C-D6BB-4CF8-FC70F0CC6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69"/>
    </mc:Choice>
    <mc:Fallback xmlns="">
      <p:transition spd="slow" advTm="44869"/>
    </mc:Fallback>
  </mc:AlternateContent>
  <p:extLst>
    <p:ext uri="{3A86A75C-4F4B-4683-9AE1-C65F6400EC91}">
      <p14:laserTraceLst xmlns:p14="http://schemas.microsoft.com/office/powerpoint/2010/main">
        <p14:tracePtLst>
          <p14:tracePt t="3426" x="11818938" y="6734175"/>
          <p14:tracePt t="3432" x="11710988" y="6767513"/>
          <p14:tracePt t="3439" x="11553825" y="6775450"/>
          <p14:tracePt t="3447" x="11345863" y="6775450"/>
          <p14:tracePt t="3454" x="10988675" y="6700838"/>
          <p14:tracePt t="3460" x="10641013" y="6575425"/>
          <p14:tracePt t="3466" x="10242550" y="6418263"/>
          <p14:tracePt t="3474" x="9836150" y="6243638"/>
          <p14:tracePt t="3481" x="9421813" y="6029325"/>
          <p14:tracePt t="3488" x="8982075" y="5788025"/>
          <p14:tracePt t="3497" x="8567738" y="5556250"/>
          <p14:tracePt t="3502" x="8153400" y="5314950"/>
          <p14:tracePt t="3509" x="7770813" y="5108575"/>
          <p14:tracePt t="3515" x="7431088" y="4900613"/>
          <p14:tracePt t="3523" x="7181850" y="4735513"/>
          <p14:tracePt t="3530" x="7008813" y="4602163"/>
          <p14:tracePt t="3536" x="6859588" y="4494213"/>
          <p14:tracePt t="3543" x="6726238" y="4419600"/>
          <p14:tracePt t="3550" x="6635750" y="4344988"/>
          <p14:tracePt t="3557" x="6561138" y="4278313"/>
          <p14:tracePt t="3564" x="6494463" y="4213225"/>
          <p14:tracePt t="3571" x="6443663" y="4146550"/>
          <p14:tracePt t="3579" x="6386513" y="4087813"/>
          <p14:tracePt t="3585" x="6345238" y="4021138"/>
          <p14:tracePt t="3591" x="6303963" y="3946525"/>
          <p14:tracePt t="3598" x="6261100" y="3889375"/>
          <p14:tracePt t="3605" x="6229350" y="3814763"/>
          <p14:tracePt t="3613" x="6211888" y="3740150"/>
          <p14:tracePt t="3619" x="6186488" y="3657600"/>
          <p14:tracePt t="3626" x="6178550" y="3582988"/>
          <p14:tracePt t="3633" x="6170613" y="3508375"/>
          <p14:tracePt t="3639" x="6154738" y="3449638"/>
          <p14:tracePt t="3647" x="6154738" y="3400425"/>
          <p14:tracePt t="3654" x="6145213" y="3349625"/>
          <p14:tracePt t="3663" x="6145213" y="3292475"/>
          <p14:tracePt t="3667" x="6145213" y="3241675"/>
          <p14:tracePt t="3673" x="6137275" y="3184525"/>
          <p14:tracePt t="3681" x="6137275" y="3151188"/>
          <p14:tracePt t="3688" x="6137275" y="3125788"/>
          <p14:tracePt t="3697" x="6137275" y="3101975"/>
          <p14:tracePt t="3702" x="6137275" y="3092450"/>
          <p14:tracePt t="3709" x="6137275" y="3068638"/>
          <p14:tracePt t="3716" x="6137275" y="3060700"/>
          <p14:tracePt t="3730" x="6137275" y="3043238"/>
          <p14:tracePt t="3743" x="6137275" y="3035300"/>
          <p14:tracePt t="3750" x="6137275" y="3017838"/>
          <p14:tracePt t="3758" x="6137275" y="3009900"/>
          <p14:tracePt t="3764" x="6137275" y="2986088"/>
          <p14:tracePt t="3771" x="6137275" y="2960688"/>
          <p14:tracePt t="3780" x="6137275" y="2935288"/>
          <p14:tracePt t="3785" x="6137275" y="2878138"/>
          <p14:tracePt t="3792" x="6137275" y="2827338"/>
          <p14:tracePt t="3799" x="6137275" y="2736850"/>
          <p14:tracePt t="3807" x="6162675" y="2670175"/>
          <p14:tracePt t="3813" x="6162675" y="2579688"/>
          <p14:tracePt t="3819" x="6170613" y="2513013"/>
          <p14:tracePt t="3828" x="6178550" y="2454275"/>
          <p14:tracePt t="3833" x="6178550" y="2397125"/>
          <p14:tracePt t="3840" x="6178550" y="2355850"/>
          <p14:tracePt t="3847" x="6178550" y="2322513"/>
          <p14:tracePt t="3854" x="6186488" y="2289175"/>
          <p14:tracePt t="3863" x="6186488" y="2263775"/>
          <p14:tracePt t="3868" x="6203950" y="2230438"/>
          <p14:tracePt t="3875" x="6211888" y="2206625"/>
          <p14:tracePt t="3881" x="6219825" y="2181225"/>
          <p14:tracePt t="3889" x="6229350" y="2163763"/>
          <p14:tracePt t="3896" x="6229350" y="2147888"/>
          <p14:tracePt t="3903" x="6237288" y="2130425"/>
          <p14:tracePt t="3909" x="6253163" y="2106613"/>
          <p14:tracePt t="3916" x="6253163" y="2098675"/>
          <p14:tracePt t="3923" x="6261100" y="2073275"/>
          <p14:tracePt t="3931" x="6270625" y="2055813"/>
          <p14:tracePt t="3937" x="6270625" y="2047875"/>
          <p14:tracePt t="3947" x="6278563" y="2032000"/>
          <p14:tracePt t="3950" x="6278563" y="2024063"/>
          <p14:tracePt t="3958" x="6286500" y="2014538"/>
          <p14:tracePt t="3972" x="6286500" y="2006600"/>
          <p14:tracePt t="3981" x="6294438" y="2006600"/>
          <p14:tracePt t="3985" x="6294438" y="1998663"/>
          <p14:tracePt t="4006" x="6294438" y="1990725"/>
          <p14:tracePt t="4020" x="6303963" y="1981200"/>
          <p14:tracePt t="4034" x="6303963" y="1973263"/>
          <p14:tracePt t="4040" x="6311900" y="1973263"/>
          <p14:tracePt t="4068" x="6311900" y="1965325"/>
          <p14:tracePt t="4082" x="6311900" y="1957388"/>
          <p14:tracePt t="4352" x="6319838" y="1957388"/>
          <p14:tracePt t="4373" x="6327775" y="1949450"/>
          <p14:tracePt t="4379" x="6337300" y="1939925"/>
          <p14:tracePt t="4387" x="6345238" y="1931988"/>
          <p14:tracePt t="4394" x="6361113" y="1931988"/>
          <p14:tracePt t="4400" x="6369050" y="1924050"/>
          <p14:tracePt t="4408" x="6378575" y="1924050"/>
          <p14:tracePt t="4414" x="6386513" y="1916113"/>
          <p14:tracePt t="4421" x="6394450" y="1916113"/>
          <p14:tracePt t="4428" x="6394450" y="1906588"/>
          <p14:tracePt t="4435" x="6402388" y="1906588"/>
          <p14:tracePt t="4444" x="6411913" y="1906588"/>
          <p14:tracePt t="4456" x="6419850" y="1906588"/>
          <p14:tracePt t="4462" x="6435725" y="1898650"/>
          <p14:tracePt t="4478" x="6453188" y="1898650"/>
          <p14:tracePt t="4483" x="6477000" y="1898650"/>
          <p14:tracePt t="4490" x="6502400" y="1898650"/>
          <p14:tracePt t="4496" x="6527800" y="1898650"/>
          <p14:tracePt t="4504" x="6561138" y="1898650"/>
          <p14:tracePt t="4511" x="6592888" y="1898650"/>
          <p14:tracePt t="4518" x="6618288" y="1898650"/>
          <p14:tracePt t="4526" x="6643688" y="1898650"/>
          <p14:tracePt t="4531" x="6667500" y="1898650"/>
          <p14:tracePt t="4539" x="6677025" y="1906588"/>
          <p14:tracePt t="4545" x="6684963" y="1906588"/>
          <p14:tracePt t="4553" x="6692900" y="1906588"/>
          <p14:tracePt t="4561" x="6700838" y="1906588"/>
          <p14:tracePt t="4566" x="6710363" y="1906588"/>
          <p14:tracePt t="4574" x="6718300" y="1916113"/>
          <p14:tracePt t="4580" x="6726238" y="1916113"/>
          <p14:tracePt t="4595" x="6743700" y="1924050"/>
          <p14:tracePt t="4601" x="6751638" y="1924050"/>
          <p14:tracePt t="4608" x="6767513" y="1931988"/>
          <p14:tracePt t="4614" x="6775450" y="1931988"/>
          <p14:tracePt t="4622" x="6792913" y="1939925"/>
          <p14:tracePt t="4628" x="6818313" y="1939925"/>
          <p14:tracePt t="4635" x="6826250" y="1939925"/>
          <p14:tracePt t="4644" x="6850063" y="1939925"/>
          <p14:tracePt t="4649" x="6867525" y="1949450"/>
          <p14:tracePt t="4656" x="6892925" y="1949450"/>
          <p14:tracePt t="4663" x="6916738" y="1949450"/>
          <p14:tracePt t="4670" x="6942138" y="1949450"/>
          <p14:tracePt t="4678" x="6967538" y="1949450"/>
          <p14:tracePt t="4684" x="6983413" y="1949450"/>
          <p14:tracePt t="4691" x="7008813" y="1939925"/>
          <p14:tracePt t="4698" x="7032625" y="1939925"/>
          <p14:tracePt t="4705" x="7058025" y="1939925"/>
          <p14:tracePt t="4711" x="7073900" y="1939925"/>
          <p14:tracePt t="4719" x="7091363" y="1939925"/>
          <p14:tracePt t="4727" x="7107238" y="1939925"/>
          <p14:tracePt t="4732" x="7124700" y="1931988"/>
          <p14:tracePt t="4739" x="7150100" y="1931988"/>
          <p14:tracePt t="4746" x="7173913" y="1924050"/>
          <p14:tracePt t="4754" x="7191375" y="1924050"/>
          <p14:tracePt t="4761" x="7207250" y="1924050"/>
          <p14:tracePt t="4768" x="7215188" y="1924050"/>
          <p14:tracePt t="4775" x="7232650" y="1916113"/>
          <p14:tracePt t="4788" x="7240588" y="1916113"/>
          <p14:tracePt t="4795" x="7248525" y="1916113"/>
          <p14:tracePt t="4816" x="7256463" y="1916113"/>
          <p14:tracePt t="4829" x="7265988" y="1916113"/>
          <p14:tracePt t="4865" x="7273925" y="1916113"/>
          <p14:tracePt t="8090" x="7240588" y="1916113"/>
          <p14:tracePt t="8097" x="7165975" y="1924050"/>
          <p14:tracePt t="8103" x="7065963" y="1949450"/>
          <p14:tracePt t="8110" x="6967538" y="1965325"/>
          <p14:tracePt t="8119" x="6826250" y="1990725"/>
          <p14:tracePt t="8124" x="6684963" y="2024063"/>
          <p14:tracePt t="8131" x="6561138" y="2065338"/>
          <p14:tracePt t="8138" x="6461125" y="2098675"/>
          <p14:tracePt t="8145" x="6361113" y="2147888"/>
          <p14:tracePt t="8152" x="6286500" y="2181225"/>
          <p14:tracePt t="8159" x="6196013" y="2238375"/>
          <p14:tracePt t="8169" x="6103938" y="2281238"/>
          <p14:tracePt t="8172" x="6021388" y="2330450"/>
          <p14:tracePt t="8179" x="5930900" y="2379663"/>
          <p14:tracePt t="8188" x="5838825" y="2446338"/>
          <p14:tracePt t="8194" x="5756275" y="2505075"/>
          <p14:tracePt t="8202" x="5673725" y="2570163"/>
          <p14:tracePt t="8207" x="5599113" y="2644775"/>
          <p14:tracePt t="8214" x="5514975" y="2728913"/>
          <p14:tracePt t="8221" x="5424488" y="2803525"/>
          <p14:tracePt t="8228" x="5365750" y="2886075"/>
          <p14:tracePt t="8236" x="5299075" y="2952750"/>
          <p14:tracePt t="8242" x="5233988" y="3009900"/>
          <p14:tracePt t="8249" x="5167313" y="3092450"/>
          <p14:tracePt t="8255" x="5100638" y="3151188"/>
          <p14:tracePt t="8263" x="5051425" y="3233738"/>
          <p14:tracePt t="8270" x="5010150" y="3284538"/>
          <p14:tracePt t="8276" x="4967288" y="3333750"/>
          <p14:tracePt t="8285" x="4926013" y="3390900"/>
          <p14:tracePt t="8290" x="4902200" y="3441700"/>
          <p14:tracePt t="8296" x="4860925" y="3490913"/>
          <p14:tracePt t="8303" x="4818063" y="3541713"/>
          <p14:tracePt t="8310" x="4776788" y="3590925"/>
          <p14:tracePt t="8319" x="4752975" y="3624263"/>
          <p14:tracePt t="8325" x="4727575" y="3665538"/>
          <p14:tracePt t="8332" x="4694238" y="3706813"/>
          <p14:tracePt t="8338" x="4668838" y="3748088"/>
          <p14:tracePt t="8346" x="4635500" y="3797300"/>
          <p14:tracePt t="8353" x="4611688" y="3830638"/>
          <p14:tracePt t="8359" x="4594225" y="3863975"/>
          <p14:tracePt t="8365" x="4570413" y="3914775"/>
          <p14:tracePt t="8378" x="4537075" y="3946525"/>
          <p14:tracePt t="8379" x="4519613" y="3997325"/>
          <p14:tracePt t="8386" x="4495800" y="4030663"/>
          <p14:tracePt t="8393" x="4470400" y="4071938"/>
          <p14:tracePt t="8402" x="4437063" y="4105275"/>
          <p14:tracePt t="8407" x="4421188" y="4138613"/>
          <p14:tracePt t="8415" x="4411663" y="4162425"/>
          <p14:tracePt t="8421" x="4395788" y="4179888"/>
          <p14:tracePt t="8428" x="4395788" y="4187825"/>
          <p14:tracePt t="8435" x="4379913" y="4203700"/>
          <p14:tracePt t="8443" x="4370388" y="4229100"/>
          <p14:tracePt t="8449" x="4354513" y="4246563"/>
          <p14:tracePt t="8456" x="4346575" y="4262438"/>
          <p14:tracePt t="8463" x="4337050" y="4287838"/>
          <p14:tracePt t="8470" x="4329113" y="4303713"/>
          <p14:tracePt t="8477" x="4321175" y="4321175"/>
          <p14:tracePt t="8486" x="4305300" y="4337050"/>
          <p14:tracePt t="8490" x="4295775" y="4352925"/>
          <p14:tracePt t="8498" x="4279900" y="4370388"/>
          <p14:tracePt t="8504" x="4262438" y="4386263"/>
          <p14:tracePt t="8511" x="4254500" y="4395788"/>
          <p14:tracePt t="8520" x="4246563" y="4411663"/>
          <p14:tracePt t="8525" x="4238625" y="4427538"/>
          <p14:tracePt t="8532" x="4221163" y="4445000"/>
          <p14:tracePt t="8539" x="4213225" y="4445000"/>
          <p14:tracePt t="8546" x="4213225" y="4452938"/>
          <p14:tracePt t="8553" x="4213225" y="4460875"/>
          <p14:tracePt t="8559" x="4205288" y="4460875"/>
          <p14:tracePt t="8569" x="4197350" y="4460875"/>
          <p14:tracePt t="8580" x="4197350" y="4470400"/>
          <p14:tracePt t="8601" x="4187825" y="4478338"/>
          <p14:tracePt t="8615" x="4179888" y="4486275"/>
          <p14:tracePt t="8629" x="4171950" y="4486275"/>
          <p14:tracePt t="8657" x="4171950" y="4494213"/>
          <p14:tracePt t="8712" x="4171950" y="4502150"/>
          <p14:tracePt t="9203" x="4105275" y="4527550"/>
          <p14:tracePt t="9209" x="4005263" y="4560888"/>
          <p14:tracePt t="9216" x="3940175" y="4576763"/>
          <p14:tracePt t="9224" x="3865563" y="4602163"/>
          <p14:tracePt t="9232" x="3790950" y="4610100"/>
          <p14:tracePt t="9237" x="3732213" y="4619625"/>
          <p14:tracePt t="9244" x="3673475" y="4627563"/>
          <p14:tracePt t="9251" x="3616325" y="4643438"/>
          <p14:tracePt t="9258" x="3575050" y="4643438"/>
          <p14:tracePt t="9266" x="3533775" y="4643438"/>
          <p14:tracePt t="9272" x="3459163" y="4643438"/>
          <p14:tracePt t="9281" x="3408363" y="4643438"/>
          <p14:tracePt t="9285" x="3333750" y="4635500"/>
          <p14:tracePt t="9293" x="3259138" y="4627563"/>
          <p14:tracePt t="9299" x="3176588" y="4619625"/>
          <p14:tracePt t="9306" x="3109913" y="4619625"/>
          <p14:tracePt t="9315" x="3052763" y="4619625"/>
          <p14:tracePt t="9319" x="3019425" y="4610100"/>
          <p14:tracePt t="9328" x="2986088" y="4610100"/>
          <p14:tracePt t="9334" x="2968625" y="4610100"/>
          <p14:tracePt t="9341" x="2935288" y="4602163"/>
          <p14:tracePt t="9349" x="2911475" y="4602163"/>
          <p14:tracePt t="9355" x="2870200" y="4594225"/>
          <p14:tracePt t="9362" x="2836863" y="4594225"/>
          <p14:tracePt t="9368" x="2811463" y="4594225"/>
          <p14:tracePt t="9376" x="2778125" y="4586288"/>
          <p14:tracePt t="9383" x="2744788" y="4586288"/>
          <p14:tracePt t="9389" x="2711450" y="4576763"/>
          <p14:tracePt t="9399" x="2679700" y="4568825"/>
          <p14:tracePt t="9404" x="2646363" y="4560888"/>
          <p14:tracePt t="9411" x="2628900" y="4552950"/>
          <p14:tracePt t="9418" x="2595563" y="4545013"/>
          <p14:tracePt t="9424" x="2571750" y="4545013"/>
          <p14:tracePt t="9431" x="2546350" y="4535488"/>
          <p14:tracePt t="9438" x="2520950" y="4527550"/>
          <p14:tracePt t="9445" x="2487613" y="4527550"/>
          <p14:tracePt t="9452" x="2463800" y="4527550"/>
          <p14:tracePt t="9459" x="2446338" y="4527550"/>
          <p14:tracePt t="9466" x="2422525" y="4527550"/>
          <p14:tracePt t="9473" x="2405063" y="4519613"/>
          <p14:tracePt t="9481" x="2389188" y="4519613"/>
          <p14:tracePt t="9488" x="2371725" y="4519613"/>
          <p14:tracePt t="9494" x="2347913" y="4519613"/>
          <p14:tracePt t="9501" x="2338388" y="4519613"/>
          <p14:tracePt t="9508" x="2322513" y="4511675"/>
          <p14:tracePt t="9515" x="2305050" y="4502150"/>
          <p14:tracePt t="9523" x="2297113" y="4502150"/>
          <p14:tracePt t="9529" x="2297113" y="4494213"/>
          <p14:tracePt t="9536" x="2289175" y="4494213"/>
          <p14:tracePt t="9543" x="2281238" y="4494213"/>
          <p14:tracePt t="9549" x="2281238" y="4486275"/>
          <p14:tracePt t="9557" x="2273300" y="4486275"/>
          <p14:tracePt t="9581" x="2255838" y="4478338"/>
          <p14:tracePt t="9591" x="2247900" y="4478338"/>
          <p14:tracePt t="9605" x="2239963" y="4478338"/>
          <p14:tracePt t="9639" x="2230438" y="4478338"/>
          <p14:tracePt t="9883" x="2230438" y="4486275"/>
          <p14:tracePt t="9890" x="2230438" y="4494213"/>
          <p14:tracePt t="9895" x="2230438" y="4502150"/>
          <p14:tracePt t="9902" x="2239963" y="4511675"/>
          <p14:tracePt t="9909" x="2239963" y="4519613"/>
          <p14:tracePt t="9917" x="2255838" y="4535488"/>
          <p14:tracePt t="9929" x="2263775" y="4545013"/>
          <p14:tracePt t="9937" x="2281238" y="4552950"/>
          <p14:tracePt t="9943" x="2289175" y="4568825"/>
          <p14:tracePt t="9951" x="2297113" y="4568825"/>
          <p14:tracePt t="9958" x="2322513" y="4576763"/>
          <p14:tracePt t="9964" x="2338388" y="4576763"/>
          <p14:tracePt t="9973" x="2355850" y="4576763"/>
          <p14:tracePt t="9978" x="2379663" y="4586288"/>
          <p14:tracePt t="9985" x="2397125" y="4586288"/>
          <p14:tracePt t="9991" x="2405063" y="4594225"/>
          <p14:tracePt t="9999" x="2422525" y="4594225"/>
          <p14:tracePt t="10006" x="2438400" y="4602163"/>
          <p14:tracePt t="10013" x="2446338" y="4610100"/>
          <p14:tracePt t="10019" x="2471738" y="4610100"/>
          <p14:tracePt t="10026" x="2487613" y="4610100"/>
          <p14:tracePt t="10033" x="2497138" y="4619625"/>
          <p14:tracePt t="10041" x="2513013" y="4619625"/>
          <p14:tracePt t="10048" x="2538413" y="4627563"/>
          <p14:tracePt t="10056" x="2562225" y="4627563"/>
          <p14:tracePt t="10060" x="2595563" y="4635500"/>
          <p14:tracePt t="10069" x="2646363" y="4643438"/>
          <p14:tracePt t="10074" x="2687638" y="4651375"/>
          <p14:tracePt t="10083" x="2744788" y="4651375"/>
          <p14:tracePt t="10090" x="2811463" y="4651375"/>
          <p14:tracePt t="10097" x="2870200" y="4651375"/>
          <p14:tracePt t="10106" x="2911475" y="4651375"/>
          <p14:tracePt t="10110" x="2935288" y="4651375"/>
          <p14:tracePt t="10117" x="2960688" y="4651375"/>
          <p14:tracePt t="10124" x="2968625" y="4651375"/>
          <p14:tracePt t="10131" x="2986088" y="4651375"/>
          <p14:tracePt t="10139" x="2994025" y="4651375"/>
          <p14:tracePt t="10144" x="3001963" y="4651375"/>
          <p14:tracePt t="10151" x="3019425" y="4651375"/>
          <p14:tracePt t="10165" x="3035300" y="4651375"/>
          <p14:tracePt t="10172" x="3052763" y="4651375"/>
          <p14:tracePt t="10179" x="3068638" y="4651375"/>
          <p14:tracePt t="10188" x="3094038" y="4651375"/>
          <p14:tracePt t="10193" x="3117850" y="4643438"/>
          <p14:tracePt t="10200" x="3135313" y="4643438"/>
          <p14:tracePt t="10207" x="3168650" y="4635500"/>
          <p14:tracePt t="10213" x="3192463" y="4635500"/>
          <p14:tracePt t="10223" x="3201988" y="4635500"/>
          <p14:tracePt t="10228" x="3209925" y="4635500"/>
          <p14:tracePt t="10235" x="3217863" y="4635500"/>
          <p14:tracePt t="10241" x="3225800" y="4635500"/>
          <p14:tracePt t="10257" x="3235325" y="4635500"/>
          <p14:tracePt t="10277" x="3243263" y="4635500"/>
          <p14:tracePt t="10311" x="3251200" y="4635500"/>
          <p14:tracePt t="10975" x="3259138" y="4635500"/>
          <p14:tracePt t="10981" x="3267075" y="4635500"/>
          <p14:tracePt t="10998" x="3276600" y="4635500"/>
          <p14:tracePt t="11002" x="3284538" y="4635500"/>
          <p14:tracePt t="11030" x="3292475" y="4635500"/>
          <p14:tracePt t="11044" x="3300413" y="4635500"/>
          <p14:tracePt t="11064" x="3309938" y="4635500"/>
          <p14:tracePt t="11189" x="3317875" y="4635500"/>
          <p14:tracePt t="11197" x="3325813" y="4635500"/>
          <p14:tracePt t="11203" x="3333750" y="4635500"/>
          <p14:tracePt t="11210" x="3341688" y="4635500"/>
          <p14:tracePt t="11216" x="3359150" y="4635500"/>
          <p14:tracePt t="11224" x="3375025" y="4635500"/>
          <p14:tracePt t="11231" x="3400425" y="4635500"/>
          <p14:tracePt t="11237" x="3408363" y="4627563"/>
          <p14:tracePt t="11245" x="3433763" y="4627563"/>
          <p14:tracePt t="11250" x="3459163" y="4627563"/>
          <p14:tracePt t="11258" x="3467100" y="4627563"/>
          <p14:tracePt t="11264" x="3492500" y="4627563"/>
          <p14:tracePt t="11272" x="3500438" y="4627563"/>
          <p14:tracePt t="11281" x="3516313" y="4627563"/>
          <p14:tracePt t="11285" x="3524250" y="4627563"/>
          <p14:tracePt t="11299" x="3541713" y="4627563"/>
          <p14:tracePt t="11307" x="3549650" y="4627563"/>
          <p14:tracePt t="11320" x="3557588" y="4627563"/>
          <p14:tracePt t="11327" x="3575050" y="4627563"/>
          <p14:tracePt t="11341" x="3582988" y="4627563"/>
          <p14:tracePt t="11348" x="3590925" y="4627563"/>
          <p14:tracePt t="11369" x="3598863" y="4627563"/>
          <p14:tracePt t="11389" x="3608388" y="4627563"/>
          <p14:tracePt t="11404" x="3616325" y="4627563"/>
          <p14:tracePt t="13090" x="3624263" y="4627563"/>
          <p14:tracePt t="13097" x="3632200" y="4619625"/>
          <p14:tracePt t="13104" x="3632200" y="4610100"/>
          <p14:tracePt t="13118" x="3641725" y="4602163"/>
          <p14:tracePt t="13125" x="3649663" y="4602163"/>
          <p14:tracePt t="13131" x="3657600" y="4602163"/>
          <p14:tracePt t="13139" x="3657600" y="4594225"/>
          <p14:tracePt t="13161" x="3665538" y="4586288"/>
          <p14:tracePt t="13174" x="3673475" y="4586288"/>
          <p14:tracePt t="13187" x="3683000" y="4576763"/>
          <p14:tracePt t="13201" x="3690938" y="4568825"/>
          <p14:tracePt t="13208" x="3698875" y="4560888"/>
          <p14:tracePt t="13214" x="3706813" y="4560888"/>
          <p14:tracePt t="13221" x="3716338" y="4560888"/>
          <p14:tracePt t="13229" x="3724275" y="4560888"/>
          <p14:tracePt t="13235" x="3724275" y="4552950"/>
          <p14:tracePt t="13242" x="3732213" y="4552950"/>
          <p14:tracePt t="13249" x="3732213" y="4545013"/>
          <p14:tracePt t="13263" x="3740150" y="4545013"/>
          <p14:tracePt t="13297" x="3748088" y="4545013"/>
          <p14:tracePt t="13312" x="3757613" y="4535488"/>
          <p14:tracePt t="13318" x="3765550" y="4535488"/>
          <p14:tracePt t="13353" x="3773488" y="4527550"/>
          <p14:tracePt t="13367" x="3781425" y="4527550"/>
          <p14:tracePt t="14279" x="3781425" y="4519613"/>
          <p14:tracePt t="14307" x="3773488" y="4519613"/>
          <p14:tracePt t="14314" x="3773488" y="4511675"/>
          <p14:tracePt t="14328" x="3773488" y="4502150"/>
          <p14:tracePt t="14341" x="3765550" y="4502150"/>
          <p14:tracePt t="14356" x="3757613" y="4494213"/>
          <p14:tracePt t="14363" x="3748088" y="4494213"/>
          <p14:tracePt t="14369" x="3748088" y="4478338"/>
          <p14:tracePt t="14376" x="3740150" y="4470400"/>
          <p14:tracePt t="14383" x="3724275" y="4452938"/>
          <p14:tracePt t="14390" x="3724275" y="4437063"/>
          <p14:tracePt t="14397" x="3706813" y="4411663"/>
          <p14:tracePt t="14406" x="3690938" y="4395788"/>
          <p14:tracePt t="14411" x="3673475" y="4370388"/>
          <p14:tracePt t="14418" x="3665538" y="4344988"/>
          <p14:tracePt t="14424" x="3649663" y="4311650"/>
          <p14:tracePt t="14431" x="3641725" y="4287838"/>
          <p14:tracePt t="14439" x="3624263" y="4270375"/>
          <p14:tracePt t="14446" x="3616325" y="4254500"/>
          <p14:tracePt t="14455" x="3608388" y="4237038"/>
          <p14:tracePt t="14459" x="3598863" y="4229100"/>
          <p14:tracePt t="14466" x="3598863" y="4221163"/>
          <p14:tracePt t="14473" x="3590925" y="4203700"/>
          <p14:tracePt t="14480" x="3582988" y="4195763"/>
          <p14:tracePt t="14489" x="3575050" y="4187825"/>
          <p14:tracePt t="14494" x="3567113" y="4171950"/>
          <p14:tracePt t="14501" x="3567113" y="4162425"/>
          <p14:tracePt t="14507" x="3567113" y="4154488"/>
          <p14:tracePt t="14515" x="3557588" y="4129088"/>
          <p14:tracePt t="14522" x="3557588" y="4113213"/>
          <p14:tracePt t="14529" x="3549650" y="4105275"/>
          <p14:tracePt t="14535" x="3549650" y="4087813"/>
          <p14:tracePt t="14542" x="3549650" y="4064000"/>
          <p14:tracePt t="14549" x="3549650" y="4038600"/>
          <p14:tracePt t="14556" x="3549650" y="4013200"/>
          <p14:tracePt t="14563" x="3549650" y="3989388"/>
          <p14:tracePt t="14570" x="3549650" y="3971925"/>
          <p14:tracePt t="14577" x="3549650" y="3946525"/>
          <p14:tracePt t="14584" x="3549650" y="3930650"/>
          <p14:tracePt t="14605" x="3549650" y="3922713"/>
          <p14:tracePt t="14607" x="3549650" y="3914775"/>
          <p14:tracePt t="14618" x="3549650" y="3905250"/>
          <p14:tracePt t="14633" x="3549650" y="3897313"/>
          <p14:tracePt t="14648" x="3549650" y="3889375"/>
          <p14:tracePt t="14674" x="3549650" y="3881438"/>
          <p14:tracePt t="14689" x="3549650" y="3871913"/>
          <p14:tracePt t="14703" x="3533775" y="3856038"/>
          <p14:tracePt t="14710" x="3516313" y="3830638"/>
          <p14:tracePt t="14716" x="3508375" y="3814763"/>
          <p14:tracePt t="14724" x="3482975" y="3797300"/>
          <p14:tracePt t="14729" x="3459163" y="3781425"/>
          <p14:tracePt t="14739" x="3433763" y="3756025"/>
          <p14:tracePt t="14744" x="3400425" y="3732213"/>
          <p14:tracePt t="14751" x="3375025" y="3706813"/>
          <p14:tracePt t="14758" x="3341688" y="3690938"/>
          <p14:tracePt t="14765" x="3317875" y="3673475"/>
          <p14:tracePt t="14773" x="3284538" y="3657600"/>
          <p14:tracePt t="14778" x="3259138" y="3648075"/>
          <p14:tracePt t="14785" x="3235325" y="3632200"/>
          <p14:tracePt t="14792" x="3209925" y="3624263"/>
          <p14:tracePt t="14799" x="3184525" y="3606800"/>
          <p14:tracePt t="14807" x="3160713" y="3606800"/>
          <p14:tracePt t="14813" x="3135313" y="3598863"/>
          <p14:tracePt t="14820" x="3117850" y="3590925"/>
          <p14:tracePt t="14827" x="3094038" y="3582988"/>
          <p14:tracePt t="14834" x="3068638" y="3573463"/>
          <p14:tracePt t="14841" x="3043238" y="3573463"/>
          <p14:tracePt t="14848" x="3019425" y="3573463"/>
          <p14:tracePt t="14856" x="2994025" y="3573463"/>
          <p14:tracePt t="14862" x="2960688" y="3573463"/>
          <p14:tracePt t="14868" x="2935288" y="3565525"/>
          <p14:tracePt t="14875" x="2911475" y="3565525"/>
          <p14:tracePt t="14882" x="2886075" y="3557588"/>
          <p14:tracePt t="14889" x="2860675" y="3557588"/>
          <p14:tracePt t="14896" x="2828925" y="3549650"/>
          <p14:tracePt t="14905" x="2811463" y="3549650"/>
          <p14:tracePt t="14909" x="2778125" y="3549650"/>
          <p14:tracePt t="14916" x="2754313" y="3541713"/>
          <p14:tracePt t="14923" x="2744788" y="3541713"/>
          <p14:tracePt t="14931" x="2720975" y="3532188"/>
          <p14:tracePt t="14938" x="2703513" y="3532188"/>
          <p14:tracePt t="14945" x="2687638" y="3532188"/>
          <p14:tracePt t="14951" x="2662238" y="3524250"/>
          <p14:tracePt t="14958" x="2646363" y="3524250"/>
          <p14:tracePt t="14965" x="2628900" y="3524250"/>
          <p14:tracePt t="14973" x="2613025" y="3524250"/>
          <p14:tracePt t="14979" x="2603500" y="3524250"/>
          <p14:tracePt t="14987" x="2595563" y="3524250"/>
          <p14:tracePt t="14992" x="2579688" y="3532188"/>
          <p14:tracePt t="14999" x="2554288" y="3541713"/>
          <p14:tracePt t="15007" x="2546350" y="3541713"/>
          <p14:tracePt t="15014" x="2520950" y="3549650"/>
          <p14:tracePt t="15023" x="2497138" y="3557588"/>
          <p14:tracePt t="15027" x="2479675" y="3565525"/>
          <p14:tracePt t="15035" x="2463800" y="3573463"/>
          <p14:tracePt t="15041" x="2446338" y="3590925"/>
          <p14:tracePt t="15048" x="2430463" y="3598863"/>
          <p14:tracePt t="15056" x="2413000" y="3616325"/>
          <p14:tracePt t="15062" x="2405063" y="3616325"/>
          <p14:tracePt t="15068" x="2389188" y="3632200"/>
          <p14:tracePt t="15075" x="2379663" y="3640138"/>
          <p14:tracePt t="15082" x="2371725" y="3648075"/>
          <p14:tracePt t="15089" x="2355850" y="3657600"/>
          <p14:tracePt t="15096" x="2338388" y="3665538"/>
          <p14:tracePt t="15103" x="2330450" y="3681413"/>
          <p14:tracePt t="15110" x="2322513" y="3690938"/>
          <p14:tracePt t="15116" x="2314575" y="3698875"/>
          <p14:tracePt t="15123" x="2305050" y="3714750"/>
          <p14:tracePt t="15130" x="2297113" y="3732213"/>
          <p14:tracePt t="15139" x="2281238" y="3748088"/>
          <p14:tracePt t="15144" x="2273300" y="3756025"/>
          <p14:tracePt t="15151" x="2273300" y="3781425"/>
          <p14:tracePt t="15161" x="2263775" y="3806825"/>
          <p14:tracePt t="15165" x="2247900" y="3830638"/>
          <p14:tracePt t="15172" x="2239963" y="3848100"/>
          <p14:tracePt t="15179" x="2230438" y="3871913"/>
          <p14:tracePt t="15185" x="2222500" y="3897313"/>
          <p14:tracePt t="15192" x="2214563" y="3922713"/>
          <p14:tracePt t="15199" x="2206625" y="3938588"/>
          <p14:tracePt t="15206" x="2197100" y="3963988"/>
          <p14:tracePt t="15213" x="2189163" y="3989388"/>
          <p14:tracePt t="15221" x="2181225" y="4013200"/>
          <p14:tracePt t="15227" x="2181225" y="4030663"/>
          <p14:tracePt t="15234" x="2181225" y="4046538"/>
          <p14:tracePt t="15241" x="2173288" y="4071938"/>
          <p14:tracePt t="15248" x="2165350" y="4087813"/>
          <p14:tracePt t="15255" x="2165350" y="4113213"/>
          <p14:tracePt t="15262" x="2155825" y="4129088"/>
          <p14:tracePt t="15268" x="2155825" y="4146550"/>
          <p14:tracePt t="15275" x="2155825" y="4162425"/>
          <p14:tracePt t="15282" x="2155825" y="4179888"/>
          <p14:tracePt t="15290" x="2155825" y="4195763"/>
          <p14:tracePt t="15297" x="2155825" y="4203700"/>
          <p14:tracePt t="15305" x="2155825" y="4213225"/>
          <p14:tracePt t="15318" x="2155825" y="4229100"/>
          <p14:tracePt t="15325" x="2155825" y="4246563"/>
          <p14:tracePt t="15338" x="2155825" y="4262438"/>
          <p14:tracePt t="15346" x="2165350" y="4270375"/>
          <p14:tracePt t="15352" x="2173288" y="4278313"/>
          <p14:tracePt t="15359" x="2181225" y="4295775"/>
          <p14:tracePt t="15366" x="2197100" y="4311650"/>
          <p14:tracePt t="15373" x="2206625" y="4329113"/>
          <p14:tracePt t="15380" x="2222500" y="4337050"/>
          <p14:tracePt t="15389" x="2239963" y="4352925"/>
          <p14:tracePt t="15395" x="2255838" y="4370388"/>
          <p14:tracePt t="15401" x="2273300" y="4386263"/>
          <p14:tracePt t="15408" x="2281238" y="4403725"/>
          <p14:tracePt t="15415" x="2289175" y="4419600"/>
          <p14:tracePt t="15423" x="2305050" y="4437063"/>
          <p14:tracePt t="15429" x="2330450" y="4452938"/>
          <p14:tracePt t="15436" x="2347913" y="4478338"/>
          <p14:tracePt t="15443" x="2355850" y="4486275"/>
          <p14:tracePt t="15450" x="2379663" y="4502150"/>
          <p14:tracePt t="15457" x="2413000" y="4519613"/>
          <p14:tracePt t="15464" x="2438400" y="4535488"/>
          <p14:tracePt t="15472" x="2471738" y="4552950"/>
          <p14:tracePt t="15479" x="2505075" y="4560888"/>
          <p14:tracePt t="15485" x="2546350" y="4568825"/>
          <p14:tracePt t="15492" x="2613025" y="4594225"/>
          <p14:tracePt t="15499" x="2670175" y="4602163"/>
          <p14:tracePt t="15507" x="2736850" y="4610100"/>
          <p14:tracePt t="15513" x="2811463" y="4619625"/>
          <p14:tracePt t="15523" x="2870200" y="4619625"/>
          <p14:tracePt t="15527" x="2911475" y="4627563"/>
          <p14:tracePt t="15534" x="2952750" y="4627563"/>
          <p14:tracePt t="15541" x="2994025" y="4627563"/>
          <p14:tracePt t="15548" x="3019425" y="4635500"/>
          <p14:tracePt t="15556" x="3052763" y="4635500"/>
          <p14:tracePt t="15562" x="3068638" y="4635500"/>
          <p14:tracePt t="15568" x="3086100" y="4635500"/>
          <p14:tracePt t="15575" x="3109913" y="4635500"/>
          <p14:tracePt t="15590" x="3151188" y="4635500"/>
          <p14:tracePt t="15597" x="3176588" y="4635500"/>
          <p14:tracePt t="15607" x="3201988" y="4635500"/>
          <p14:tracePt t="15610" x="3225800" y="4635500"/>
          <p14:tracePt t="15617" x="3259138" y="4635500"/>
          <p14:tracePt t="15623" x="3284538" y="4627563"/>
          <p14:tracePt t="15631" x="3317875" y="4619625"/>
          <p14:tracePt t="15640" x="3341688" y="4610100"/>
          <p14:tracePt t="15645" x="3375025" y="4610100"/>
          <p14:tracePt t="15652" x="3408363" y="4602163"/>
          <p14:tracePt t="15658" x="3441700" y="4602163"/>
          <p14:tracePt t="15665" x="3449638" y="4602163"/>
          <p14:tracePt t="15673" x="3475038" y="4602163"/>
          <p14:tracePt t="15679" x="3492500" y="4602163"/>
          <p14:tracePt t="15687" x="3492500" y="4594225"/>
          <p14:tracePt t="15693" x="3500438" y="4594225"/>
          <p14:tracePt t="15699" x="3508375" y="4594225"/>
          <p14:tracePt t="15707" x="3516313" y="4594225"/>
          <p14:tracePt t="15722" x="3524250" y="4594225"/>
          <p14:tracePt t="15735" x="3533775" y="4594225"/>
          <p14:tracePt t="15769" x="3541713" y="4594225"/>
          <p14:tracePt t="18104" x="3524250" y="4594225"/>
          <p14:tracePt t="18110" x="3516313" y="4594225"/>
          <p14:tracePt t="18117" x="3492500" y="4586288"/>
          <p14:tracePt t="18125" x="3467100" y="4586288"/>
          <p14:tracePt t="18131" x="3459163" y="4586288"/>
          <p14:tracePt t="18138" x="3433763" y="4586288"/>
          <p14:tracePt t="18146" x="3416300" y="4586288"/>
          <p14:tracePt t="18152" x="3400425" y="4586288"/>
          <p14:tracePt t="18159" x="3375025" y="4576763"/>
          <p14:tracePt t="18165" x="3351213" y="4568825"/>
          <p14:tracePt t="18172" x="3317875" y="4568825"/>
          <p14:tracePt t="18180" x="3284538" y="4552950"/>
          <p14:tracePt t="18186" x="3251200" y="4545013"/>
          <p14:tracePt t="18194" x="3209925" y="4519613"/>
          <p14:tracePt t="18200" x="3143250" y="4494213"/>
          <p14:tracePt t="18207" x="3086100" y="4470400"/>
          <p14:tracePt t="18214" x="3027363" y="4437063"/>
          <p14:tracePt t="18221" x="2960688" y="4403725"/>
          <p14:tracePt t="18230" x="2903538" y="4378325"/>
          <p14:tracePt t="18234" x="2852738" y="4352925"/>
          <p14:tracePt t="18242" x="2828925" y="4329113"/>
          <p14:tracePt t="18249" x="2811463" y="4321175"/>
          <p14:tracePt t="18256" x="2786063" y="4321175"/>
          <p14:tracePt t="18264" x="2770188" y="4311650"/>
          <p14:tracePt t="18269" x="2754313" y="4303713"/>
          <p14:tracePt t="18276" x="2744788" y="4295775"/>
          <p14:tracePt t="18283" x="2728913" y="4278313"/>
          <p14:tracePt t="18290" x="2711450" y="4270375"/>
          <p14:tracePt t="18298" x="2687638" y="4262438"/>
          <p14:tracePt t="18304" x="2679700" y="4254500"/>
          <p14:tracePt t="18314" x="2662238" y="4237038"/>
          <p14:tracePt t="18317" x="2646363" y="4221163"/>
          <p14:tracePt t="18325" x="2628900" y="4203700"/>
          <p14:tracePt t="18331" x="2620963" y="4195763"/>
          <p14:tracePt t="18339" x="2603500" y="4195763"/>
          <p14:tracePt t="18346" x="2595563" y="4187825"/>
          <p14:tracePt t="18353" x="2595563" y="4179888"/>
          <p14:tracePt t="18359" x="2587625" y="4179888"/>
          <p14:tracePt t="18366" x="2587625" y="4171950"/>
          <p14:tracePt t="18373" x="2579688" y="4171950"/>
          <p14:tracePt t="18387" x="2571750" y="4171950"/>
          <p14:tracePt t="18401" x="2571750" y="4162425"/>
          <p14:tracePt t="18415" x="2571750" y="4154488"/>
          <p14:tracePt t="18450" x="2571750" y="4146550"/>
          <p14:tracePt t="18464" x="2571750" y="4138613"/>
          <p14:tracePt t="18479" x="2571750" y="4129088"/>
          <p14:tracePt t="18493" x="2571750" y="4113213"/>
          <p14:tracePt t="18499" x="2571750" y="4105275"/>
          <p14:tracePt t="18507" x="2571750" y="4097338"/>
          <p14:tracePt t="18514" x="2571750" y="4079875"/>
          <p14:tracePt t="18520" x="2571750" y="4071938"/>
          <p14:tracePt t="18530" x="2571750" y="4054475"/>
          <p14:tracePt t="18534" x="2571750" y="4038600"/>
          <p14:tracePt t="18541" x="2571750" y="4021138"/>
          <p14:tracePt t="18548" x="2571750" y="4005263"/>
          <p14:tracePt t="18555" x="2579688" y="3997325"/>
          <p14:tracePt t="18563" x="2579688" y="3979863"/>
          <p14:tracePt t="18569" x="2587625" y="3963988"/>
          <p14:tracePt t="18582" x="2595563" y="3938588"/>
          <p14:tracePt t="18590" x="2603500" y="3922713"/>
          <p14:tracePt t="18597" x="2613025" y="3905250"/>
          <p14:tracePt t="18603" x="2613025" y="3889375"/>
          <p14:tracePt t="18610" x="2628900" y="3856038"/>
          <p14:tracePt t="18617" x="2646363" y="3830638"/>
          <p14:tracePt t="18624" x="2654300" y="3806825"/>
          <p14:tracePt t="18632" x="2670175" y="3789363"/>
          <p14:tracePt t="18638" x="2687638" y="3773488"/>
          <p14:tracePt t="18646" x="2695575" y="3748088"/>
          <p14:tracePt t="18652" x="2703513" y="3732213"/>
          <p14:tracePt t="18659" x="2711450" y="3732213"/>
          <p14:tracePt t="18665" x="2720975" y="3722688"/>
          <p14:tracePt t="18673" x="2728913" y="3706813"/>
          <p14:tracePt t="18681" x="2736850" y="3706813"/>
          <p14:tracePt t="18687" x="2744788" y="3698875"/>
          <p14:tracePt t="18696" x="2754313" y="3698875"/>
          <p14:tracePt t="18701" x="2762250" y="3690938"/>
          <p14:tracePt t="18715" x="2778125" y="3681413"/>
          <p14:tracePt t="18721" x="2795588" y="3673475"/>
          <p14:tracePt t="18730" x="2803525" y="3673475"/>
          <p14:tracePt t="18735" x="2819400" y="3665538"/>
          <p14:tracePt t="18743" x="2828925" y="3665538"/>
          <p14:tracePt t="18749" x="2844800" y="3665538"/>
          <p14:tracePt t="18757" x="2852738" y="3657600"/>
          <p14:tracePt t="18770" x="2870200" y="3648075"/>
          <p14:tracePt t="18780" x="2878138" y="3648075"/>
          <p14:tracePt t="18791" x="2894013" y="3648075"/>
          <p14:tracePt t="18797" x="2903538" y="3648075"/>
          <p14:tracePt t="18814" x="2911475" y="3648075"/>
          <p14:tracePt t="18818" x="2927350" y="3648075"/>
          <p14:tracePt t="18826" x="2944813" y="3648075"/>
          <p14:tracePt t="18832" x="2960688" y="3648075"/>
          <p14:tracePt t="18839" x="2978150" y="3648075"/>
          <p14:tracePt t="18847" x="2986088" y="3657600"/>
          <p14:tracePt t="18853" x="3009900" y="3665538"/>
          <p14:tracePt t="18860" x="3043238" y="3681413"/>
          <p14:tracePt t="18867" x="3068638" y="3690938"/>
          <p14:tracePt t="18874" x="3094038" y="3706813"/>
          <p14:tracePt t="18881" x="3109913" y="3722688"/>
          <p14:tracePt t="18887" x="3135313" y="3732213"/>
          <p14:tracePt t="18897" x="3168650" y="3748088"/>
          <p14:tracePt t="18902" x="3192463" y="3773488"/>
          <p14:tracePt t="18909" x="3225800" y="3789363"/>
          <p14:tracePt t="18915" x="3243263" y="3797300"/>
          <p14:tracePt t="18922" x="3267075" y="3806825"/>
          <p14:tracePt t="18931" x="3292475" y="3822700"/>
          <p14:tracePt t="18936" x="3300413" y="3840163"/>
          <p14:tracePt t="18943" x="3317875" y="3856038"/>
          <p14:tracePt t="18950" x="3325813" y="3863975"/>
          <p14:tracePt t="18957" x="3333750" y="3871913"/>
          <p14:tracePt t="18964" x="3351213" y="3889375"/>
          <p14:tracePt t="18971" x="3359150" y="3897313"/>
          <p14:tracePt t="18980" x="3375025" y="3905250"/>
          <p14:tracePt t="18984" x="3375025" y="3914775"/>
          <p14:tracePt t="18992" x="3384550" y="3922713"/>
          <p14:tracePt t="19012" x="3392488" y="3930650"/>
          <p14:tracePt t="19019" x="3392488" y="3938588"/>
          <p14:tracePt t="19055" x="3392488" y="3946525"/>
          <p14:tracePt t="19068" x="3392488" y="3956050"/>
          <p14:tracePt t="19088" x="3392488" y="3963988"/>
          <p14:tracePt t="19337" x="3400425" y="3963988"/>
          <p14:tracePt t="19366" x="3392488" y="3963988"/>
          <p14:tracePt t="19781" x="3533775" y="3930650"/>
          <p14:tracePt t="19788" x="3781425" y="3863975"/>
          <p14:tracePt t="19797" x="4022725" y="3840163"/>
          <p14:tracePt t="19801" x="4246563" y="3789363"/>
          <p14:tracePt t="19809" x="4454525" y="3765550"/>
          <p14:tracePt t="19815" x="4645025" y="3740150"/>
          <p14:tracePt t="19823" x="4884738" y="3706813"/>
          <p14:tracePt t="19831" x="5084763" y="3690938"/>
          <p14:tracePt t="19837" x="5316538" y="3681413"/>
          <p14:tracePt t="19843" x="5524500" y="3665538"/>
          <p14:tracePt t="19864" x="6037263" y="3665538"/>
          <p14:tracePt t="19873" x="6170613" y="3681413"/>
          <p14:tracePt t="19882" x="6294438" y="3690938"/>
          <p14:tracePt t="19885" x="6411913" y="3706813"/>
          <p14:tracePt t="19893" x="6518275" y="3714750"/>
          <p14:tracePt t="19899" x="6618288" y="3740150"/>
          <p14:tracePt t="19907" x="6718300" y="3756025"/>
          <p14:tracePt t="19914" x="6818313" y="3789363"/>
          <p14:tracePt t="19921" x="6916738" y="3822700"/>
          <p14:tracePt t="19928" x="7032625" y="3871913"/>
          <p14:tracePt t="19935" x="7150100" y="3914775"/>
          <p14:tracePt t="19942" x="7299325" y="3989388"/>
          <p14:tracePt t="19949" x="7456488" y="4071938"/>
          <p14:tracePt t="19956" x="7613650" y="4154488"/>
          <p14:tracePt t="19964" x="7729538" y="4203700"/>
          <p14:tracePt t="19968" x="7845425" y="4254500"/>
          <p14:tracePt t="19975" x="7945438" y="4295775"/>
          <p14:tracePt t="19982" x="8020050" y="4344988"/>
          <p14:tracePt t="19989" x="8061325" y="4378325"/>
          <p14:tracePt t="19997" x="8094663" y="4403725"/>
          <p14:tracePt t="20003" x="8112125" y="4419600"/>
          <p14:tracePt t="20010" x="8128000" y="4437063"/>
          <p14:tracePt t="20017" x="8128000" y="4452938"/>
          <p14:tracePt t="20024" x="8135938" y="4460875"/>
          <p14:tracePt t="20031" x="8143875" y="4470400"/>
          <p14:tracePt t="20039" x="8161338" y="4486275"/>
          <p14:tracePt t="20047" x="8161338" y="4494213"/>
          <p14:tracePt t="20052" x="8169275" y="4511675"/>
          <p14:tracePt t="20059" x="8177213" y="4527550"/>
          <p14:tracePt t="20067" x="8194675" y="4552950"/>
          <p14:tracePt t="20074" x="8210550" y="4560888"/>
          <p14:tracePt t="20081" x="8228013" y="4576763"/>
          <p14:tracePt t="20087" x="8228013" y="4594225"/>
          <p14:tracePt t="20095" x="8235950" y="4610100"/>
          <p14:tracePt t="20100" x="8243888" y="4610100"/>
          <p14:tracePt t="20108" x="8251825" y="4610100"/>
          <p14:tracePt t="20115" x="8251825" y="4619625"/>
          <p14:tracePt t="20130" x="8251825" y="4627563"/>
          <p14:tracePt t="20136" x="8261350" y="4627563"/>
          <p14:tracePt t="20184" x="8261350" y="4635500"/>
          <p14:tracePt t="20198" x="8269288" y="4635500"/>
          <p14:tracePt t="20232" x="8277225" y="4635500"/>
          <p14:tracePt t="20253" x="8277225" y="4643438"/>
          <p14:tracePt t="20267" x="8285163" y="4643438"/>
          <p14:tracePt t="20280" x="8285163" y="4651375"/>
          <p14:tracePt t="20287" x="8285163" y="4660900"/>
          <p14:tracePt t="20607" x="8302625" y="4660900"/>
          <p14:tracePt t="20614" x="8318500" y="4651375"/>
          <p14:tracePt t="20621" x="8335963" y="4643438"/>
          <p14:tracePt t="20634" x="8377238" y="4627563"/>
          <p14:tracePt t="20641" x="8393113" y="4619625"/>
          <p14:tracePt t="20647" x="8418513" y="4610100"/>
          <p14:tracePt t="20656" x="8443913" y="4594225"/>
          <p14:tracePt t="20663" x="8467725" y="4586288"/>
          <p14:tracePt t="20669" x="8485188" y="4568825"/>
          <p14:tracePt t="20677" x="8509000" y="4560888"/>
          <p14:tracePt t="20682" x="8534400" y="4545013"/>
          <p14:tracePt t="20689" x="8559800" y="4535488"/>
          <p14:tracePt t="20697" x="8575675" y="4519613"/>
          <p14:tracePt t="20704" x="8593138" y="4502150"/>
          <p14:tracePt t="20710" x="8616950" y="4486275"/>
          <p14:tracePt t="20717" x="8634413" y="4460875"/>
          <p14:tracePt t="20725" x="8658225" y="4445000"/>
          <p14:tracePt t="20732" x="8675688" y="4437063"/>
          <p14:tracePt t="20739" x="8683625" y="4427538"/>
          <p14:tracePt t="20747" x="8699500" y="4411663"/>
          <p14:tracePt t="20752" x="8724900" y="4395788"/>
          <p14:tracePt t="20759" x="8742363" y="4386263"/>
          <p14:tracePt t="20765" x="8742363" y="4378325"/>
          <p14:tracePt t="20773" x="8758238" y="4370388"/>
          <p14:tracePt t="20781" x="8766175" y="4362450"/>
          <p14:tracePt t="20787" x="8766175" y="4352925"/>
          <p14:tracePt t="20794" x="8775700" y="4352925"/>
          <p14:tracePt t="20800" x="8791575" y="4344988"/>
          <p14:tracePt t="20808" x="8791575" y="4337050"/>
          <p14:tracePt t="20822" x="8799513" y="4329113"/>
          <p14:tracePt t="20829" x="8807450" y="4321175"/>
          <p14:tracePt t="20835" x="8807450" y="4311650"/>
          <p14:tracePt t="20842" x="8816975" y="4311650"/>
          <p14:tracePt t="20848" x="8824913" y="4295775"/>
          <p14:tracePt t="20856" x="8840788" y="4278313"/>
          <p14:tracePt t="20869" x="8850313" y="4270375"/>
          <p14:tracePt t="20877" x="8866188" y="4262438"/>
          <p14:tracePt t="20883" x="8874125" y="4246563"/>
          <p14:tracePt t="20897" x="8882063" y="4237038"/>
          <p14:tracePt t="20904" x="8891588" y="4229100"/>
          <p14:tracePt t="20918" x="8899525" y="4229100"/>
          <p14:tracePt t="20925" x="8899525" y="4221163"/>
          <p14:tracePt t="20932" x="8907463" y="4221163"/>
          <p14:tracePt t="20938" x="8907463" y="4213225"/>
          <p14:tracePt t="20948" x="8915400" y="4213225"/>
          <p14:tracePt t="20952" x="8915400" y="4203700"/>
          <p14:tracePt t="20966" x="8924925" y="4203700"/>
          <p14:tracePt t="20981" x="8940800" y="4195763"/>
          <p14:tracePt t="20987" x="8948738" y="4187825"/>
          <p14:tracePt t="20994" x="8966200" y="4179888"/>
          <p14:tracePt t="21001" x="8982075" y="4171950"/>
          <p14:tracePt t="21008" x="8999538" y="4162425"/>
          <p14:tracePt t="21015" x="9015413" y="4154488"/>
          <p14:tracePt t="21022" x="9031288" y="4154488"/>
          <p14:tracePt t="21032" x="9040813" y="4146550"/>
          <p14:tracePt t="21035" x="9040813" y="4138613"/>
          <p14:tracePt t="21043" x="9048750" y="4138613"/>
          <p14:tracePt t="21049" x="9056688" y="4138613"/>
          <p14:tracePt t="21056" x="9064625" y="4129088"/>
          <p14:tracePt t="21070" x="9074150" y="4129088"/>
          <p14:tracePt t="21084" x="9082088" y="4129088"/>
          <p14:tracePt t="21091" x="9090025" y="4129088"/>
          <p14:tracePt t="21098" x="9097963" y="4129088"/>
          <p14:tracePt t="21105" x="9105900" y="4129088"/>
          <p14:tracePt t="21118" x="9131300" y="4129088"/>
          <p14:tracePt t="21125" x="9139238" y="4129088"/>
          <p14:tracePt t="21132" x="9156700" y="4129088"/>
          <p14:tracePt t="21139" x="9172575" y="4129088"/>
          <p14:tracePt t="21148" x="9182100" y="4129088"/>
          <p14:tracePt t="21154" x="9197975" y="4129088"/>
          <p14:tracePt t="21160" x="9205913" y="4129088"/>
          <p14:tracePt t="21167" x="9213850" y="4129088"/>
          <p14:tracePt t="21174" x="9223375" y="4129088"/>
          <p14:tracePt t="21190" x="9239250" y="4129088"/>
          <p14:tracePt t="21195" x="9247188" y="4129088"/>
          <p14:tracePt t="21209" x="9256713" y="4129088"/>
          <p14:tracePt t="21215" x="9272588" y="4129088"/>
          <p14:tracePt t="21231" x="9280525" y="4129088"/>
          <p14:tracePt t="21236" x="9288463" y="4129088"/>
          <p14:tracePt t="21249" x="9297988" y="4129088"/>
          <p14:tracePt t="21257" x="9305925" y="4129088"/>
          <p14:tracePt t="21265" x="9313863" y="4129088"/>
          <p14:tracePt t="21284" x="9321800" y="4129088"/>
          <p14:tracePt t="21292" x="9331325" y="4129088"/>
          <p14:tracePt t="21305" x="9339263" y="4129088"/>
          <p14:tracePt t="21314" x="9347200" y="4129088"/>
          <p14:tracePt t="21326" x="9355138" y="4129088"/>
          <p14:tracePt t="21332" x="9363075" y="4129088"/>
          <p14:tracePt t="21340" x="9380538" y="4129088"/>
          <p14:tracePt t="21348" x="9380538" y="4138613"/>
          <p14:tracePt t="21354" x="9396413" y="4146550"/>
          <p14:tracePt t="21361" x="9413875" y="4154488"/>
          <p14:tracePt t="21367" x="9421813" y="4154488"/>
          <p14:tracePt t="21374" x="9429750" y="4154488"/>
          <p14:tracePt t="21382" x="9437688" y="4162425"/>
          <p14:tracePt t="21398" x="9447213" y="4162425"/>
          <p14:tracePt t="21402" x="9455150" y="4171950"/>
          <p14:tracePt t="21416" x="9463088" y="4171950"/>
          <p14:tracePt t="21432" x="9471025" y="4179888"/>
          <p14:tracePt t="21437" x="9480550" y="4179888"/>
          <p14:tracePt t="21450" x="9488488" y="4187825"/>
          <p14:tracePt t="21457" x="9504363" y="4187825"/>
          <p14:tracePt t="21471" x="9512300" y="4187825"/>
          <p14:tracePt t="21478" x="9521825" y="4187825"/>
          <p14:tracePt t="21485" x="9521825" y="4195763"/>
          <p14:tracePt t="21499" x="9529763" y="4203700"/>
          <p14:tracePt t="21506" x="9537700" y="4203700"/>
          <p14:tracePt t="21527" x="9545638" y="4203700"/>
          <p14:tracePt t="21533" x="9545638" y="4213225"/>
          <p14:tracePt t="21540" x="9555163" y="4213225"/>
          <p14:tracePt t="21554" x="9563100" y="4213225"/>
          <p14:tracePt t="21568" x="9588500" y="4221163"/>
          <p14:tracePt t="21575" x="9604375" y="4229100"/>
          <p14:tracePt t="21581" x="9620250" y="4237038"/>
          <p14:tracePt t="21598" x="9653588" y="4246563"/>
          <p14:tracePt t="21609" x="9663113" y="4246563"/>
          <p14:tracePt t="21616" x="9671050" y="4246563"/>
          <p14:tracePt t="21631" x="9678988" y="4246563"/>
          <p14:tracePt t="21651" x="9686925" y="4246563"/>
          <p14:tracePt t="21658" x="9694863" y="4246563"/>
          <p14:tracePt t="21664" x="9694863" y="4254500"/>
          <p14:tracePt t="21679" x="9712325" y="4262438"/>
          <p14:tracePt t="21685" x="9728200" y="4270375"/>
          <p14:tracePt t="21692" x="9728200" y="4278313"/>
          <p14:tracePt t="21699" x="9745663" y="4278313"/>
          <p14:tracePt t="21706" x="9761538" y="4295775"/>
          <p14:tracePt t="21719" x="9769475" y="4303713"/>
          <p14:tracePt t="21726" x="9779000" y="4303713"/>
          <p14:tracePt t="21733" x="9786938" y="4303713"/>
          <p14:tracePt t="21740" x="9786938" y="4311650"/>
          <p14:tracePt t="21761" x="9794875" y="4311650"/>
          <p14:tracePt t="21768" x="9794875" y="4321175"/>
          <p14:tracePt t="21775" x="9802813" y="4321175"/>
          <p14:tracePt t="21789" x="9802813" y="4329113"/>
          <p14:tracePt t="21802" x="9820275" y="4352925"/>
          <p14:tracePt t="21810" x="9828213" y="4378325"/>
          <p14:tracePt t="21816" x="9844088" y="4411663"/>
          <p14:tracePt t="21823" x="9861550" y="4445000"/>
          <p14:tracePt t="21831" x="9877425" y="4478338"/>
          <p14:tracePt t="21837" x="9894888" y="4511675"/>
          <p14:tracePt t="21844" x="9910763" y="4535488"/>
          <p14:tracePt t="21851" x="9910763" y="4545013"/>
          <p14:tracePt t="21857" x="9918700" y="4552950"/>
          <p14:tracePt t="21864" x="9918700" y="4560888"/>
          <p14:tracePt t="21886" x="9928225" y="4560888"/>
          <p14:tracePt t="21893" x="9928225" y="4568825"/>
          <p14:tracePt t="21899" x="9936163" y="4576763"/>
          <p14:tracePt t="21907" x="9936163" y="4586288"/>
          <p14:tracePt t="21915" x="9944100" y="4586288"/>
          <p14:tracePt t="21920" x="9944100" y="4594225"/>
          <p14:tracePt t="21927" x="9952038" y="4602163"/>
          <p14:tracePt t="21934" x="9961563" y="4610100"/>
          <p14:tracePt t="21941" x="9961563" y="4619625"/>
          <p14:tracePt t="21948" x="9961563" y="4627563"/>
          <p14:tracePt t="21955" x="9969500" y="4635500"/>
          <p14:tracePt t="21964" x="9977438" y="4635500"/>
          <p14:tracePt t="21968" x="9985375" y="4643438"/>
          <p14:tracePt t="21976" x="9985375" y="4651375"/>
          <p14:tracePt t="21996" x="9994900" y="4651375"/>
          <p14:tracePt t="22017" x="10002838" y="4660900"/>
          <p14:tracePt t="22052" x="10002838" y="4668838"/>
          <p14:tracePt t="22121" x="10010775" y="4676775"/>
          <p14:tracePt t="22135" x="10018713" y="4676775"/>
          <p14:tracePt t="22142" x="10026650" y="4684713"/>
          <p14:tracePt t="22148" x="10026650" y="4702175"/>
          <p14:tracePt t="22156" x="10044113" y="4727575"/>
          <p14:tracePt t="22165" x="10052050" y="4759325"/>
          <p14:tracePt t="22169" x="10069513" y="4784725"/>
          <p14:tracePt t="22177" x="10085388" y="4810125"/>
          <p14:tracePt t="22183" x="10101263" y="4818063"/>
          <p14:tracePt t="22190" x="10110788" y="4833938"/>
          <p14:tracePt t="22198" x="10110788" y="4843463"/>
          <p14:tracePt t="22204" x="10110788" y="4851400"/>
          <p14:tracePt t="22212" x="10118725" y="4851400"/>
          <p14:tracePt t="22218" x="10118725" y="4859338"/>
          <p14:tracePt t="22226" x="10126663" y="4859338"/>
          <p14:tracePt t="22232" x="10126663" y="4867275"/>
          <p14:tracePt t="22252" x="10126663" y="4876800"/>
          <p14:tracePt t="22259" x="10134600" y="4884738"/>
          <p14:tracePt t="22266" x="10134600" y="4892675"/>
          <p14:tracePt t="22273" x="10144125" y="4892675"/>
          <p14:tracePt t="22282" x="10144125" y="4900613"/>
          <p14:tracePt t="22294" x="10152063" y="4908550"/>
          <p14:tracePt t="22356" x="10152063" y="4918075"/>
          <p14:tracePt t="22778" x="10134600" y="4900613"/>
          <p14:tracePt t="22785" x="10118725" y="4884738"/>
          <p14:tracePt t="22791" x="10093325" y="4859338"/>
          <p14:tracePt t="22799" x="10052050" y="4818063"/>
          <p14:tracePt t="22805" x="10036175" y="4802188"/>
          <p14:tracePt t="22812" x="10002838" y="4759325"/>
          <p14:tracePt t="22820" x="9977438" y="4735513"/>
          <p14:tracePt t="22827" x="9961563" y="4710113"/>
          <p14:tracePt t="22833" x="9936163" y="4702175"/>
          <p14:tracePt t="22840" x="9910763" y="4684713"/>
          <p14:tracePt t="22847" x="9894888" y="4668838"/>
          <p14:tracePt t="22854" x="9869488" y="4660900"/>
          <p14:tracePt t="22861" x="9861550" y="4643438"/>
          <p14:tracePt t="22868" x="9853613" y="4643438"/>
          <p14:tracePt t="22875" x="9844088" y="4643438"/>
          <p14:tracePt t="22889" x="9836150" y="4635500"/>
          <p14:tracePt t="22904" x="9828213" y="4627563"/>
          <p14:tracePt t="22917" x="9820275" y="4619625"/>
          <p14:tracePt t="22930" x="9812338" y="4619625"/>
          <p14:tracePt t="22938" x="9802813" y="4619625"/>
          <p14:tracePt t="22951" x="9794875" y="4610100"/>
          <p14:tracePt t="22958" x="9786938" y="4610100"/>
          <p14:tracePt t="22965" x="9779000" y="4602163"/>
          <p14:tracePt t="22979" x="9761538" y="4602163"/>
          <p14:tracePt t="22988" x="9753600" y="4594225"/>
          <p14:tracePt t="22999" x="9737725" y="4594225"/>
          <p14:tracePt t="23006" x="9728200" y="4594225"/>
          <p14:tracePt t="23021" x="9720263" y="4594225"/>
          <p14:tracePt t="23027" x="9704388" y="4594225"/>
          <p14:tracePt t="23040" x="9694863" y="4594225"/>
          <p14:tracePt t="23047" x="9686925" y="4594225"/>
          <p14:tracePt t="23054" x="9678988" y="4594225"/>
          <p14:tracePt t="23062" x="9663113" y="4594225"/>
          <p14:tracePt t="23071" x="9653588" y="4594225"/>
          <p14:tracePt t="23075" x="9645650" y="4594225"/>
          <p14:tracePt t="23082" x="9629775" y="4594225"/>
          <p14:tracePt t="23088" x="9620250" y="4594225"/>
          <p14:tracePt t="23097" x="9612313" y="4594225"/>
          <p14:tracePt t="23104" x="9604375" y="4594225"/>
          <p14:tracePt t="23109" x="9588500" y="4594225"/>
          <p14:tracePt t="23117" x="9578975" y="4594225"/>
          <p14:tracePt t="23123" x="9571038" y="4594225"/>
          <p14:tracePt t="23131" x="9555163" y="4594225"/>
          <p14:tracePt t="23138" x="9529763" y="4594225"/>
          <p14:tracePt t="23145" x="9512300" y="4586288"/>
          <p14:tracePt t="23155" x="9488488" y="4586288"/>
          <p14:tracePt t="23158" x="9471025" y="4576763"/>
          <p14:tracePt t="23166" x="9455150" y="4568825"/>
          <p14:tracePt t="23172" x="9437688" y="4568825"/>
          <p14:tracePt t="23179" x="9413875" y="4560888"/>
          <p14:tracePt t="23188" x="9396413" y="4552950"/>
          <p14:tracePt t="23193" x="9388475" y="4552950"/>
          <p14:tracePt t="23200" x="9372600" y="4545013"/>
          <p14:tracePt t="23206" x="9363075" y="4545013"/>
          <p14:tracePt t="23221" x="9355138" y="4545013"/>
          <p14:tracePt t="23229" x="9347200" y="4545013"/>
          <p14:tracePt t="23241" x="9339263" y="4545013"/>
          <p14:tracePt t="23255" x="9331325" y="4545013"/>
          <p14:tracePt t="23263" x="9321800" y="4545013"/>
          <p14:tracePt t="23276" x="9313863" y="4545013"/>
          <p14:tracePt t="23284" x="9305925" y="4545013"/>
          <p14:tracePt t="23304" x="9297988" y="4545013"/>
          <p14:tracePt t="23311" x="9288463" y="4545013"/>
          <p14:tracePt t="23324" x="9280525" y="4545013"/>
          <p14:tracePt t="23331" x="9272588" y="4545013"/>
          <p14:tracePt t="23338" x="9264650" y="4545013"/>
          <p14:tracePt t="23352" x="9256713" y="4545013"/>
          <p14:tracePt t="23366" x="9247188" y="4545013"/>
          <p14:tracePt t="23379" x="9239250" y="4552950"/>
          <p14:tracePt t="23387" x="9231313" y="4552950"/>
          <p14:tracePt t="23393" x="9223375" y="4552950"/>
          <p14:tracePt t="23414" x="9205913" y="4560888"/>
          <p14:tracePt t="23420" x="9197975" y="4568825"/>
          <p14:tracePt t="23427" x="9197975" y="4576763"/>
          <p14:tracePt t="23434" x="9190038" y="4576763"/>
          <p14:tracePt t="23441" x="9172575" y="4586288"/>
          <p14:tracePt t="23448" x="9172575" y="4594225"/>
          <p14:tracePt t="23455" x="9164638" y="4602163"/>
          <p14:tracePt t="23462" x="9156700" y="4602163"/>
          <p14:tracePt t="23470" x="9156700" y="4610100"/>
          <p14:tracePt t="23476" x="9148763" y="4619625"/>
          <p14:tracePt t="23482" x="9139238" y="4619625"/>
          <p14:tracePt t="23490" x="9131300" y="4619625"/>
          <p14:tracePt t="23496" x="9131300" y="4627563"/>
          <p14:tracePt t="23503" x="9123363" y="4635500"/>
          <p14:tracePt t="23510" x="9123363" y="4643438"/>
          <p14:tracePt t="23524" x="9115425" y="4651375"/>
          <p14:tracePt t="23538" x="9115425" y="4660900"/>
          <p14:tracePt t="23553" x="9105900" y="4668838"/>
          <p14:tracePt t="23566" x="9105900" y="4676775"/>
          <p14:tracePt t="23573" x="9105900" y="4684713"/>
          <p14:tracePt t="23587" x="9105900" y="4702175"/>
          <p14:tracePt t="23593" x="9105900" y="4710113"/>
          <p14:tracePt t="23600" x="9105900" y="4718050"/>
          <p14:tracePt t="23607" x="9105900" y="4727575"/>
          <p14:tracePt t="23614" x="9105900" y="4735513"/>
          <p14:tracePt t="23621" x="9115425" y="4751388"/>
          <p14:tracePt t="23628" x="9115425" y="4759325"/>
          <p14:tracePt t="23635" x="9123363" y="4768850"/>
          <p14:tracePt t="23642" x="9131300" y="4784725"/>
          <p14:tracePt t="23648" x="9131300" y="4792663"/>
          <p14:tracePt t="23655" x="9139238" y="4802188"/>
          <p14:tracePt t="23662" x="9148763" y="4826000"/>
          <p14:tracePt t="23669" x="9156700" y="4843463"/>
          <p14:tracePt t="23676" x="9172575" y="4876800"/>
          <p14:tracePt t="23683" x="9197975" y="4892675"/>
          <p14:tracePt t="23690" x="9213850" y="4908550"/>
          <p14:tracePt t="23698" x="9231313" y="4933950"/>
          <p14:tracePt t="23705" x="9247188" y="4951413"/>
          <p14:tracePt t="23712" x="9256713" y="4959350"/>
          <p14:tracePt t="23721" x="9264650" y="4967288"/>
          <p14:tracePt t="23725" x="9280525" y="4967288"/>
          <p14:tracePt t="23732" x="9280525" y="4975225"/>
          <p14:tracePt t="23746" x="9288463" y="4975225"/>
          <p14:tracePt t="23755" x="9297988" y="4983163"/>
          <p14:tracePt t="23767" x="9305925" y="4983163"/>
          <p14:tracePt t="23773" x="9313863" y="4983163"/>
          <p14:tracePt t="23788" x="9321800" y="4983163"/>
          <p14:tracePt t="23795" x="9331325" y="4983163"/>
          <p14:tracePt t="23802" x="9355138" y="4983163"/>
          <p14:tracePt t="23808" x="9372600" y="4983163"/>
          <p14:tracePt t="23816" x="9405938" y="4983163"/>
          <p14:tracePt t="23822" x="9437688" y="4983163"/>
          <p14:tracePt t="23829" x="9455150" y="4983163"/>
          <p14:tracePt t="23838" x="9488488" y="4983163"/>
          <p14:tracePt t="23843" x="9504363" y="4983163"/>
          <p14:tracePt t="23850" x="9512300" y="4983163"/>
          <p14:tracePt t="23857" x="9529763" y="4983163"/>
          <p14:tracePt t="23864" x="9529763" y="4975225"/>
          <p14:tracePt t="23871" x="9537700" y="4975225"/>
          <p14:tracePt t="23886" x="9545638" y="4967288"/>
          <p14:tracePt t="23892" x="9555163" y="4967288"/>
          <p14:tracePt t="23898" x="9563100" y="4967288"/>
          <p14:tracePt t="23913" x="9563100" y="4959350"/>
          <p14:tracePt t="23921" x="9571038" y="4959350"/>
          <p14:tracePt t="23926" x="9578975" y="4951413"/>
          <p14:tracePt t="23933" x="9578975" y="4941888"/>
          <p14:tracePt t="23947" x="9588500" y="4941888"/>
          <p14:tracePt t="23955" x="9596438" y="4926013"/>
          <p14:tracePt t="23961" x="9612313" y="4918075"/>
          <p14:tracePt t="23971" x="9620250" y="4908550"/>
          <p14:tracePt t="23974" x="9629775" y="4892675"/>
          <p14:tracePt t="23982" x="9637713" y="4876800"/>
          <p14:tracePt t="23989" x="9653588" y="4867275"/>
          <p14:tracePt t="23995" x="9663113" y="4859338"/>
          <p14:tracePt t="24004" x="9671050" y="4843463"/>
          <p14:tracePt t="24009" x="9671050" y="4833938"/>
          <p14:tracePt t="24022" x="9671050" y="4826000"/>
          <p14:tracePt t="24030" x="9678988" y="4826000"/>
          <p14:tracePt t="24039" x="9678988" y="4818063"/>
          <p14:tracePt t="24043" x="9686925" y="4810125"/>
          <p14:tracePt t="24057" x="9686925" y="4802188"/>
          <p14:tracePt t="24071" x="9686925" y="4784725"/>
          <p14:tracePt t="24085" x="9686925" y="4759325"/>
          <p14:tracePt t="24092" x="9686925" y="4751388"/>
          <p14:tracePt t="24099" x="9678988" y="4727575"/>
          <p14:tracePt t="24106" x="9663113" y="4702175"/>
          <p14:tracePt t="24113" x="9653588" y="4684713"/>
          <p14:tracePt t="24127" x="9620250" y="4627563"/>
          <p14:tracePt t="24135" x="9612313" y="4610100"/>
          <p14:tracePt t="24140" x="9604375" y="4586288"/>
          <p14:tracePt t="24148" x="9596438" y="4568825"/>
          <p14:tracePt t="24155" x="9588500" y="4545013"/>
          <p14:tracePt t="24161" x="9571038" y="4535488"/>
          <p14:tracePt t="24171" x="9563100" y="4519613"/>
          <p14:tracePt t="24175" x="9555163" y="4502150"/>
          <p14:tracePt t="24182" x="9545638" y="4494213"/>
          <p14:tracePt t="24189" x="9537700" y="4486275"/>
          <p14:tracePt t="24197" x="9529763" y="4470400"/>
          <p14:tracePt t="24205" x="9529763" y="4460875"/>
          <p14:tracePt t="24209" x="9521825" y="4460875"/>
          <p14:tracePt t="24218" x="9512300" y="4460875"/>
          <p14:tracePt t="24223" x="9512300" y="4452938"/>
          <p14:tracePt t="24230" x="9504363" y="4452938"/>
          <p14:tracePt t="24239" x="9496425" y="4445000"/>
          <p14:tracePt t="24251" x="9496425" y="4437063"/>
          <p14:tracePt t="24258" x="9480550" y="4437063"/>
          <p14:tracePt t="24266" x="9471025" y="4437063"/>
          <p14:tracePt t="24279" x="9463088" y="4437063"/>
          <p14:tracePt t="24288" x="9447213" y="4437063"/>
          <p14:tracePt t="24292" x="9437688" y="4437063"/>
          <p14:tracePt t="24299" x="9421813" y="4437063"/>
          <p14:tracePt t="24306" x="9396413" y="4437063"/>
          <p14:tracePt t="24314" x="9372600" y="4437063"/>
          <p14:tracePt t="24321" x="9347200" y="4437063"/>
          <p14:tracePt t="24328" x="9331325" y="4437063"/>
          <p14:tracePt t="24334" x="9305925" y="4437063"/>
          <p14:tracePt t="24341" x="9288463" y="4437063"/>
          <p14:tracePt t="24348" x="9280525" y="4437063"/>
          <p14:tracePt t="24355" x="9272588" y="4437063"/>
          <p14:tracePt t="24362" x="9264650" y="4437063"/>
          <p14:tracePt t="24372" x="9256713" y="4437063"/>
          <p14:tracePt t="24383" x="9247188" y="4437063"/>
          <p14:tracePt t="24389" x="9239250" y="4437063"/>
          <p14:tracePt t="24396" x="9239250" y="4445000"/>
          <p14:tracePt t="24405" x="9223375" y="4445000"/>
          <p14:tracePt t="24410" x="9213850" y="4445000"/>
          <p14:tracePt t="24417" x="9213850" y="4452938"/>
          <p14:tracePt t="24423" x="9197975" y="4460875"/>
          <p14:tracePt t="24431" x="9182100" y="4470400"/>
          <p14:tracePt t="24438" x="9172575" y="4486275"/>
          <p14:tracePt t="24445" x="9148763" y="4502150"/>
          <p14:tracePt t="24452" x="9131300" y="4511675"/>
          <p14:tracePt t="24458" x="9115425" y="4527550"/>
          <p14:tracePt t="24465" x="9097963" y="4535488"/>
          <p14:tracePt t="24473" x="9090025" y="4560888"/>
          <p14:tracePt t="24479" x="9074150" y="4576763"/>
          <p14:tracePt t="24489" x="9056688" y="4594225"/>
          <p14:tracePt t="24493" x="9040813" y="4610100"/>
          <p14:tracePt t="24500" x="9023350" y="4619625"/>
          <p14:tracePt t="24506" x="9023350" y="4635500"/>
          <p14:tracePt t="24514" x="9015413" y="4651375"/>
          <p14:tracePt t="24522" x="9007475" y="4660900"/>
          <p14:tracePt t="24528" x="8999538" y="4668838"/>
          <p14:tracePt t="24535" x="8990013" y="4676775"/>
          <p14:tracePt t="24548" x="8982075" y="4684713"/>
          <p14:tracePt t="24570" x="8974138" y="4694238"/>
          <p14:tracePt t="24576" x="8974138" y="4702175"/>
          <p14:tracePt t="24604" x="8974138" y="4710113"/>
          <p14:tracePt t="24604" x="8974138" y="4718050"/>
          <p14:tracePt t="24611" x="8974138" y="4727575"/>
          <p14:tracePt t="24624" x="8974138" y="4735513"/>
          <p14:tracePt t="24631" x="8974138" y="4743450"/>
          <p14:tracePt t="24638" x="8974138" y="4751388"/>
          <p14:tracePt t="24645" x="8982075" y="4776788"/>
          <p14:tracePt t="24654" x="8990013" y="4802188"/>
          <p14:tracePt t="24658" x="9007475" y="4826000"/>
          <p14:tracePt t="24665" x="9023350" y="4843463"/>
          <p14:tracePt t="24673" x="9031288" y="4859338"/>
          <p14:tracePt t="24680" x="9048750" y="4884738"/>
          <p14:tracePt t="24688" x="9064625" y="4900613"/>
          <p14:tracePt t="24694" x="9082088" y="4908550"/>
          <p14:tracePt t="24701" x="9097963" y="4918075"/>
          <p14:tracePt t="24707" x="9105900" y="4933950"/>
          <p14:tracePt t="24714" x="9123363" y="4941888"/>
          <p14:tracePt t="24721" x="9131300" y="4959350"/>
          <p14:tracePt t="24728" x="9148763" y="4967288"/>
          <p14:tracePt t="24739" x="9156700" y="4967288"/>
          <p14:tracePt t="24741" x="9172575" y="4983163"/>
          <p14:tracePt t="24749" x="9190038" y="4983163"/>
          <p14:tracePt t="24756" x="9197975" y="4992688"/>
          <p14:tracePt t="24763" x="9213850" y="5000625"/>
          <p14:tracePt t="24772" x="9223375" y="5000625"/>
          <p14:tracePt t="24776" x="9231313" y="5000625"/>
          <p14:tracePt t="24784" x="9239250" y="5000625"/>
          <p14:tracePt t="24790" x="9247188" y="5000625"/>
          <p14:tracePt t="24797" x="9256713" y="5000625"/>
          <p14:tracePt t="24811" x="9264650" y="5000625"/>
          <p14:tracePt t="24818" x="9272588" y="5000625"/>
          <p14:tracePt t="24838" x="9280525" y="5000625"/>
          <p14:tracePt t="24853" x="9288463" y="5000625"/>
          <p14:tracePt t="24867" x="9297988" y="5000625"/>
          <p14:tracePt t="32422" x="9223375" y="5049838"/>
          <p14:tracePt t="32429" x="9115425" y="5132388"/>
          <p14:tracePt t="32435" x="9015413" y="5216525"/>
          <p14:tracePt t="32442" x="8924925" y="5291138"/>
          <p14:tracePt t="32449" x="8858250" y="5348288"/>
          <p14:tracePt t="32457" x="8791575" y="5407025"/>
          <p14:tracePt t="32462" x="8758238" y="5456238"/>
          <p14:tracePt t="32468" x="8716963" y="5507038"/>
          <p14:tracePt t="32476" x="8675688" y="5572125"/>
          <p14:tracePt t="32484" x="8634413" y="5646738"/>
          <p14:tracePt t="32490" x="8601075" y="5721350"/>
          <p14:tracePt t="32497" x="8575675" y="5795963"/>
          <p14:tracePt t="32504" x="8559800" y="5880100"/>
          <p14:tracePt t="32510" x="8526463" y="5970588"/>
          <p14:tracePt t="32518" x="8501063" y="6062663"/>
          <p14:tracePt t="32525" x="8493125" y="6178550"/>
          <p14:tracePt t="32532" x="8467725" y="6286500"/>
          <p14:tracePt t="32541" x="8467725" y="6369050"/>
          <p14:tracePt t="32546" x="8467725" y="6459538"/>
          <p14:tracePt t="32553" x="8467725" y="6526213"/>
          <p14:tracePt t="32559" x="8467725" y="6584950"/>
          <p14:tracePt t="32575" x="8485188" y="6683375"/>
          <p14:tracePt t="32581" x="8493125" y="6734175"/>
          <p14:tracePt t="32588" x="8518525" y="6767513"/>
          <p14:tracePt t="32594" x="8542338" y="6799263"/>
          <p14:tracePt t="32602" x="8567738" y="6842125"/>
          <p14:tracePt t="33009" x="9156700" y="6832600"/>
          <p14:tracePt t="33016" x="9164638" y="6816725"/>
          <p14:tracePt t="33024" x="9172575" y="6808788"/>
          <p14:tracePt t="33029" x="9182100" y="6791325"/>
          <p14:tracePt t="33037" x="9197975" y="6767513"/>
          <p14:tracePt t="33043" x="9213850" y="6742113"/>
          <p14:tracePt t="33050" x="9223375" y="6724650"/>
          <p14:tracePt t="33057" x="9239250" y="6700838"/>
          <p14:tracePt t="33064" x="9264650" y="6675438"/>
          <p14:tracePt t="33071" x="9280525" y="6650038"/>
          <p14:tracePt t="33078" x="9305925" y="6634163"/>
          <p14:tracePt t="33085" x="9321800" y="6618288"/>
          <p14:tracePt t="33092" x="9339263" y="6608763"/>
          <p14:tracePt t="33099" x="9355138" y="6592888"/>
          <p14:tracePt t="33107" x="9372600" y="6575425"/>
          <p14:tracePt t="33113" x="9388475" y="6567488"/>
          <p14:tracePt t="33119" x="9396413" y="6559550"/>
          <p14:tracePt t="33127" x="9405938" y="6559550"/>
          <p14:tracePt t="33134" x="9413875" y="6559550"/>
          <p14:tracePt t="33141" x="9421813" y="6551613"/>
          <p14:tracePt t="33161" x="9421813" y="6542088"/>
          <p14:tracePt t="33168" x="9429750" y="6542088"/>
          <p14:tracePt t="33604" x="9405938" y="6542088"/>
          <p14:tracePt t="33610" x="9347200" y="6542088"/>
          <p14:tracePt t="33618" x="9288463" y="6542088"/>
          <p14:tracePt t="33624" x="9223375" y="6542088"/>
          <p14:tracePt t="33631" x="9139238" y="6542088"/>
          <p14:tracePt t="33639" x="9048750" y="6542088"/>
          <p14:tracePt t="33645" x="8956675" y="6542088"/>
          <p14:tracePt t="33655" x="8850313" y="6542088"/>
          <p14:tracePt t="33658" x="8724900" y="6542088"/>
          <p14:tracePt t="33666" x="8583613" y="6542088"/>
          <p14:tracePt t="33672" x="8443913" y="6542088"/>
          <p14:tracePt t="33679" x="8310563" y="6542088"/>
          <p14:tracePt t="33688" x="8169275" y="6542088"/>
          <p14:tracePt t="33694" x="8061325" y="6534150"/>
          <p14:tracePt t="33700" x="7953375" y="6534150"/>
          <p14:tracePt t="33707" x="7870825" y="6534150"/>
          <p14:tracePt t="33714" x="7788275" y="6534150"/>
          <p14:tracePt t="33721" x="7713663" y="6534150"/>
          <p14:tracePt t="33728" x="7631113" y="6518275"/>
          <p14:tracePt t="33735" x="7572375" y="6518275"/>
          <p14:tracePt t="33741" x="7505700" y="6518275"/>
          <p14:tracePt t="33749" x="7448550" y="6518275"/>
          <p14:tracePt t="33755" x="7381875" y="6518275"/>
          <p14:tracePt t="33763" x="7307263" y="6518275"/>
          <p14:tracePt t="33771" x="7224713" y="6518275"/>
          <p14:tracePt t="33776" x="7140575" y="6518275"/>
          <p14:tracePt t="33784" x="7058025" y="6526213"/>
          <p14:tracePt t="33790" x="6991350" y="6526213"/>
          <p14:tracePt t="33797" x="6934200" y="6534150"/>
          <p14:tracePt t="33805" x="6859588" y="6534150"/>
          <p14:tracePt t="33811" x="6792913" y="6534150"/>
          <p14:tracePt t="33818" x="6734175" y="6534150"/>
          <p14:tracePt t="33825" x="6667500" y="6534150"/>
          <p14:tracePt t="33832" x="6610350" y="6534150"/>
          <p14:tracePt t="33839" x="6551613" y="6534150"/>
          <p14:tracePt t="33845" x="6494463" y="6534150"/>
          <p14:tracePt t="33854" x="6435725" y="6534150"/>
          <p14:tracePt t="33859" x="6394450" y="6534150"/>
          <p14:tracePt t="33867" x="6361113" y="6526213"/>
          <p14:tracePt t="33873" x="6319838" y="6526213"/>
          <p14:tracePt t="33880" x="6286500" y="6526213"/>
          <p14:tracePt t="33888" x="6245225" y="6518275"/>
          <p14:tracePt t="33894" x="6203950" y="6518275"/>
          <p14:tracePt t="33901" x="6170613" y="6510338"/>
          <p14:tracePt t="33907" x="6137275" y="6510338"/>
          <p14:tracePt t="33915" x="6096000" y="6500813"/>
          <p14:tracePt t="33922" x="6062663" y="6492875"/>
          <p14:tracePt t="33929" x="6037263" y="6492875"/>
          <p14:tracePt t="33939" x="6005513" y="6484938"/>
          <p14:tracePt t="33942" x="5962650" y="6484938"/>
          <p14:tracePt t="33949" x="5905500" y="6477000"/>
          <p14:tracePt t="33956" x="5854700" y="6451600"/>
          <p14:tracePt t="33963" x="5822950" y="6443663"/>
          <p14:tracePt t="33971" x="5789613" y="6435725"/>
          <p14:tracePt t="33977" x="5772150" y="6426200"/>
          <p14:tracePt t="33983" x="5748338" y="6426200"/>
          <p14:tracePt t="33990" x="5722938" y="6426200"/>
          <p14:tracePt t="33998" x="5697538" y="6418263"/>
          <p14:tracePt t="34006" x="5681663" y="6418263"/>
          <p14:tracePt t="34012" x="5648325" y="6410325"/>
          <p14:tracePt t="34019" x="5622925" y="6402388"/>
          <p14:tracePt t="34025" x="5599113" y="6392863"/>
          <p14:tracePt t="34033" x="5589588" y="6392863"/>
          <p14:tracePt t="34039" x="5573713" y="6384925"/>
          <p14:tracePt t="34047" x="5556250" y="6384925"/>
          <p14:tracePt t="34055" x="5548313" y="6376988"/>
          <p14:tracePt t="34060" x="5524500" y="6376988"/>
          <p14:tracePt t="34068" x="5507038" y="6369050"/>
          <p14:tracePt t="34073" x="5499100" y="6361113"/>
          <p14:tracePt t="34080" x="5481638" y="6361113"/>
          <p14:tracePt t="34088" x="5465763" y="6351588"/>
          <p14:tracePt t="34095" x="5448300" y="6335713"/>
          <p14:tracePt t="34102" x="5440363" y="6335713"/>
          <p14:tracePt t="34108" x="5432425" y="6327775"/>
          <p14:tracePt t="34115" x="5424488" y="6318250"/>
          <p14:tracePt t="34123" x="5416550" y="6318250"/>
          <p14:tracePt t="34129" x="5407025" y="6318250"/>
          <p14:tracePt t="34143" x="5399088" y="6310313"/>
          <p14:tracePt t="34160" x="5383213" y="6302375"/>
          <p14:tracePt t="34164" x="5373688" y="6302375"/>
          <p14:tracePt t="34178" x="5357813" y="6302375"/>
          <p14:tracePt t="34192" x="5349875" y="6294438"/>
          <p14:tracePt t="34199" x="5341938" y="6294438"/>
          <p14:tracePt t="34205" x="5332413" y="6286500"/>
          <p14:tracePt t="34221" x="5324475" y="6286500"/>
          <p14:tracePt t="34226" x="5316538" y="6276975"/>
          <p14:tracePt t="34254" x="5308600" y="6269038"/>
          <p14:tracePt t="34268" x="5299075" y="6261100"/>
          <p14:tracePt t="34282" x="5291138" y="6261100"/>
          <p14:tracePt t="34289" x="5291138" y="6253163"/>
          <p14:tracePt t="34304" x="5283200" y="6243638"/>
          <p14:tracePt t="34316" x="5275263" y="6235700"/>
          <p14:tracePt t="34351" x="5267325" y="6227763"/>
          <p14:tracePt t="34364" x="5267325" y="6219825"/>
          <p14:tracePt t="34371" x="5257800" y="6219825"/>
          <p14:tracePt t="34385" x="5249863" y="6219825"/>
          <p14:tracePt t="34392" x="5249863" y="6211888"/>
          <p14:tracePt t="34405" x="5249863" y="6202363"/>
          <p14:tracePt t="34421" x="5241925" y="6202363"/>
          <p14:tracePt t="34433" x="5233988" y="6194425"/>
          <p14:tracePt t="34461" x="5233988" y="6186488"/>
          <p14:tracePt t="34482" x="5233988" y="6178550"/>
          <p14:tracePt t="34509" x="5233988" y="6169025"/>
          <p14:tracePt t="34523" x="5241925" y="6169025"/>
          <p14:tracePt t="34529" x="5241925" y="6161088"/>
          <p14:tracePt t="34538" x="5249863" y="6161088"/>
          <p14:tracePt t="34544" x="5257800" y="6153150"/>
          <p14:tracePt t="34551" x="5267325" y="6153150"/>
          <p14:tracePt t="34565" x="5283200" y="6153150"/>
          <p14:tracePt t="34571" x="5291138" y="6153150"/>
          <p14:tracePt t="34587" x="5299075" y="6145213"/>
          <p14:tracePt t="34588" x="5316538" y="6145213"/>
          <p14:tracePt t="34592" x="5324475" y="6145213"/>
          <p14:tracePt t="34599" x="5332413" y="6145213"/>
          <p14:tracePt t="34607" x="5349875" y="6137275"/>
          <p14:tracePt t="34614" x="5365750" y="6137275"/>
          <p14:tracePt t="34622" x="5391150" y="6137275"/>
          <p14:tracePt t="34628" x="5407025" y="6137275"/>
          <p14:tracePt t="34634" x="5432425" y="6137275"/>
          <p14:tracePt t="34641" x="5465763" y="6137275"/>
          <p14:tracePt t="34648" x="5491163" y="6137275"/>
          <p14:tracePt t="34655" x="5507038" y="6137275"/>
          <p14:tracePt t="34662" x="5524500" y="6137275"/>
          <p14:tracePt t="34670" x="5540375" y="6137275"/>
          <p14:tracePt t="34676" x="5556250" y="6137275"/>
          <p14:tracePt t="34683" x="5573713" y="6137275"/>
          <p14:tracePt t="34690" x="5581650" y="6137275"/>
          <p14:tracePt t="34697" x="5599113" y="6137275"/>
          <p14:tracePt t="34705" x="5607050" y="6137275"/>
          <p14:tracePt t="34710" x="5614988" y="6137275"/>
          <p14:tracePt t="34717" x="5630863" y="6137275"/>
          <p14:tracePt t="34723" x="5640388" y="6137275"/>
          <p14:tracePt t="34731" x="5656263" y="6137275"/>
          <p14:tracePt t="34738" x="5664200" y="6137275"/>
          <p14:tracePt t="34744" x="5673725" y="6137275"/>
          <p14:tracePt t="34752" x="5689600" y="6137275"/>
          <p14:tracePt t="34759" x="5705475" y="6137275"/>
          <p14:tracePt t="34767" x="5722938" y="6137275"/>
          <p14:tracePt t="34774" x="5748338" y="6137275"/>
          <p14:tracePt t="34781" x="5764213" y="6137275"/>
          <p14:tracePt t="34789" x="5789613" y="6137275"/>
          <p14:tracePt t="34795" x="5822950" y="6137275"/>
          <p14:tracePt t="34803" x="5838825" y="6137275"/>
          <p14:tracePt t="34809" x="5854700" y="6137275"/>
          <p14:tracePt t="34816" x="5872163" y="6137275"/>
          <p14:tracePt t="34830" x="5888038" y="6137275"/>
          <p14:tracePt t="34838" x="5913438" y="6137275"/>
          <p14:tracePt t="34850" x="5930900" y="6137275"/>
          <p14:tracePt t="34857" x="5938838" y="6137275"/>
          <p14:tracePt t="34865" x="5946775" y="6137275"/>
          <p14:tracePt t="34872" x="5962650" y="6137275"/>
          <p14:tracePt t="34879" x="5972175" y="6137275"/>
          <p14:tracePt t="34886" x="5995988" y="6137275"/>
          <p14:tracePt t="34892" x="6005513" y="6137275"/>
          <p14:tracePt t="34899" x="6021388" y="6137275"/>
          <p14:tracePt t="34905" x="6037263" y="6137275"/>
          <p14:tracePt t="34913" x="6054725" y="6137275"/>
          <p14:tracePt t="34919" x="6070600" y="6137275"/>
          <p14:tracePt t="34926" x="6096000" y="6137275"/>
          <p14:tracePt t="34934" x="6103938" y="6137275"/>
          <p14:tracePt t="34940" x="6129338" y="6145213"/>
          <p14:tracePt t="34947" x="6154738" y="6145213"/>
          <p14:tracePt t="34955" x="6162675" y="6153150"/>
          <p14:tracePt t="34960" x="6186488" y="6153150"/>
          <p14:tracePt t="34968" x="6203950" y="6153150"/>
          <p14:tracePt t="34975" x="6219825" y="6161088"/>
          <p14:tracePt t="34982" x="6237288" y="6161088"/>
          <p14:tracePt t="34989" x="6261100" y="6169025"/>
          <p14:tracePt t="34996" x="6270625" y="6169025"/>
          <p14:tracePt t="35005" x="6294438" y="6169025"/>
          <p14:tracePt t="35009" x="6311900" y="6178550"/>
          <p14:tracePt t="35016" x="6319838" y="6178550"/>
          <p14:tracePt t="35023" x="6327775" y="6178550"/>
          <p14:tracePt t="35030" x="6337300" y="6178550"/>
          <p14:tracePt t="35038" x="6345238" y="6178550"/>
          <p14:tracePt t="35051" x="6353175" y="6178550"/>
          <p14:tracePt t="35066" x="6361113" y="6178550"/>
          <p14:tracePt t="35086" x="6369050" y="6178550"/>
          <p14:tracePt t="35093" x="6378575" y="6178550"/>
          <p14:tracePt t="35099" x="6386513" y="6178550"/>
          <p14:tracePt t="35106" x="6394450" y="6178550"/>
          <p14:tracePt t="35114" x="6402388" y="6178550"/>
          <p14:tracePt t="35122" x="6411913" y="6186488"/>
          <p14:tracePt t="35134" x="6419850" y="6186488"/>
          <p14:tracePt t="35140" x="6427788" y="6186488"/>
          <p14:tracePt t="35156" x="6435725" y="6186488"/>
          <p14:tracePt t="35169" x="6443663" y="6186488"/>
          <p14:tracePt t="35189" x="6453188" y="6186488"/>
          <p14:tracePt t="35218" x="6461125" y="6186488"/>
          <p14:tracePt t="40666" x="6469063" y="6186488"/>
          <p14:tracePt t="40687" x="6477000" y="6186488"/>
          <p14:tracePt t="40694" x="6486525" y="6194425"/>
          <p14:tracePt t="40701" x="6494463" y="6194425"/>
          <p14:tracePt t="40715" x="6502400" y="6194425"/>
          <p14:tracePt t="40722" x="6510338" y="6194425"/>
          <p14:tracePt t="40729" x="6518275" y="6194425"/>
          <p14:tracePt t="40736" x="6535738" y="6194425"/>
          <p14:tracePt t="40742" x="6543675" y="6194425"/>
          <p14:tracePt t="40749" x="6551613" y="6194425"/>
          <p14:tracePt t="40756" x="6561138" y="6194425"/>
          <p14:tracePt t="40764" x="6577013" y="6194425"/>
          <p14:tracePt t="40772" x="6584950" y="6194425"/>
          <p14:tracePt t="40777" x="6592888" y="6194425"/>
          <p14:tracePt t="40784" x="6618288" y="6202363"/>
          <p14:tracePt t="40790" x="6643688" y="6202363"/>
          <p14:tracePt t="40797" x="6659563" y="6211888"/>
          <p14:tracePt t="40805" x="6684963" y="6211888"/>
          <p14:tracePt t="40811" x="6710363" y="6211888"/>
          <p14:tracePt t="40818" x="6751638" y="6211888"/>
          <p14:tracePt t="40825" x="6784975" y="6211888"/>
          <p14:tracePt t="40833" x="6826250" y="6219825"/>
          <p14:tracePt t="40839" x="6867525" y="6219825"/>
          <p14:tracePt t="40846" x="6908800" y="6227763"/>
          <p14:tracePt t="40856" x="6950075" y="6227763"/>
          <p14:tracePt t="40860" x="7008813" y="6227763"/>
          <p14:tracePt t="40867" x="7065963" y="6235700"/>
          <p14:tracePt t="40873" x="7099300" y="6243638"/>
          <p14:tracePt t="40881" x="7132638" y="6253163"/>
          <p14:tracePt t="40890" x="7158038" y="6253163"/>
          <p14:tracePt t="40894" x="7173913" y="6253163"/>
          <p14:tracePt t="40902" x="7191375" y="6261100"/>
          <p14:tracePt t="40908" x="7199313" y="6261100"/>
          <p14:tracePt t="40915" x="7207250" y="6261100"/>
          <p14:tracePt t="40929" x="7215188" y="6261100"/>
          <p14:tracePt t="40935" x="7224713" y="6261100"/>
          <p14:tracePt t="40956" x="7232650" y="6261100"/>
          <p14:tracePt t="40972" x="7240588" y="6261100"/>
          <p14:tracePt t="41005" x="7248525" y="6261100"/>
          <p14:tracePt t="41019" x="7256463" y="6261100"/>
          <p14:tracePt t="41233" x="7265988" y="6261100"/>
          <p14:tracePt t="41247" x="7281863" y="6253163"/>
          <p14:tracePt t="41262" x="7289800" y="6253163"/>
          <p14:tracePt t="41276" x="7299325" y="6253163"/>
          <p14:tracePt t="41283" x="7307263" y="6253163"/>
          <p14:tracePt t="41310" x="7315200" y="6253163"/>
          <p14:tracePt t="41331" x="7323138" y="6253163"/>
          <p14:tracePt t="41338" x="7331075" y="6243638"/>
          <p14:tracePt t="41353" x="7340600" y="6243638"/>
          <p14:tracePt t="41359" x="7348538" y="6235700"/>
          <p14:tracePt t="41373" x="7356475" y="6235700"/>
          <p14:tracePt t="41379" x="7364413" y="6235700"/>
          <p14:tracePt t="41387" x="7373938" y="6235700"/>
          <p14:tracePt t="41408" x="7381875" y="6235700"/>
          <p14:tracePt t="41414" x="7389813" y="6235700"/>
          <p14:tracePt t="41442" x="7397750" y="6235700"/>
          <p14:tracePt t="41449" x="7405688" y="6235700"/>
          <p14:tracePt t="41459" x="7415213" y="6235700"/>
          <p14:tracePt t="41464" x="7423150" y="6227763"/>
          <p14:tracePt t="41472" x="7448550" y="6227763"/>
          <p14:tracePt t="41479" x="7464425" y="6227763"/>
          <p14:tracePt t="41486" x="7489825" y="6227763"/>
          <p14:tracePt t="41493" x="7513638" y="6227763"/>
          <p14:tracePt t="41499" x="7531100" y="6227763"/>
          <p14:tracePt t="41506" x="7564438" y="6227763"/>
          <p14:tracePt t="41513" x="7588250" y="6227763"/>
          <p14:tracePt t="41519" x="7613650" y="6227763"/>
          <p14:tracePt t="41527" x="7631113" y="6227763"/>
          <p14:tracePt t="41534" x="7654925" y="6235700"/>
          <p14:tracePt t="41543" x="7688263" y="6235700"/>
          <p14:tracePt t="41547" x="7721600" y="6243638"/>
          <p14:tracePt t="41555" x="7747000" y="6243638"/>
          <p14:tracePt t="41561" x="7788275" y="6243638"/>
          <p14:tracePt t="41568" x="7837488" y="6253163"/>
          <p14:tracePt t="41577" x="7912100" y="6276975"/>
          <p14:tracePt t="41582" x="8004175" y="6286500"/>
          <p14:tracePt t="41589" x="8094663" y="6294438"/>
          <p14:tracePt t="41595" x="8186738" y="6310313"/>
          <p14:tracePt t="41603" x="8269288" y="6310313"/>
          <p14:tracePt t="41610" x="8326438" y="6318250"/>
          <p14:tracePt t="41618" x="8377238" y="6318250"/>
          <p14:tracePt t="41626" x="8401050" y="6318250"/>
          <p14:tracePt t="41631" x="8434388" y="6318250"/>
          <p14:tracePt t="41637" x="8467725" y="6318250"/>
          <p14:tracePt t="41644" x="8501063" y="6318250"/>
          <p14:tracePt t="41651" x="8518525" y="6318250"/>
          <p14:tracePt t="41659" x="8542338" y="6318250"/>
          <p14:tracePt t="41665" x="8575675" y="6318250"/>
          <p14:tracePt t="41673" x="8601075" y="6318250"/>
          <p14:tracePt t="41679" x="8624888" y="6318250"/>
          <p14:tracePt t="41685" x="8658225" y="6318250"/>
          <p14:tracePt t="41692" x="8691563" y="6310313"/>
          <p14:tracePt t="41699" x="8709025" y="6310313"/>
          <p14:tracePt t="41709" x="8742363" y="6302375"/>
          <p14:tracePt t="41713" x="8766175" y="6302375"/>
          <p14:tracePt t="41720" x="8775700" y="6302375"/>
          <p14:tracePt t="41727" x="8799513" y="6302375"/>
          <p14:tracePt t="41734" x="8807450" y="6302375"/>
          <p14:tracePt t="41743" x="8816975" y="6302375"/>
          <p14:tracePt t="41748" x="8824913" y="6302375"/>
          <p14:tracePt t="41761" x="8832850" y="6294438"/>
          <p14:tracePt t="41776" x="8840788" y="6294438"/>
          <p14:tracePt t="42032" x="9031288" y="6178550"/>
          <p14:tracePt t="42038" x="9272588" y="6070600"/>
          <p14:tracePt t="42048" x="9537700" y="5954713"/>
          <p14:tracePt t="42053" x="9786938" y="5888038"/>
          <p14:tracePt t="42059" x="10002838" y="5846763"/>
          <p14:tracePt t="42066" x="10185400" y="5829300"/>
          <p14:tracePt t="42074" x="10391775" y="5821363"/>
          <p14:tracePt t="42082" x="10591800" y="5821363"/>
          <p14:tracePt t="42086" x="10764838" y="5821363"/>
          <p14:tracePt t="42094" x="10956925" y="5846763"/>
          <p14:tracePt t="42100" x="11122025" y="5888038"/>
          <p14:tracePt t="42108" x="11263313" y="5937250"/>
          <p14:tracePt t="42115" x="11395075" y="5995988"/>
          <p14:tracePt t="42122" x="11520488" y="6053138"/>
          <p14:tracePt t="42131" x="11628438" y="6111875"/>
          <p14:tracePt t="42135" x="11710988" y="6145213"/>
          <p14:tracePt t="42143" x="11785600" y="6186488"/>
          <p14:tracePt t="42150" x="11834813" y="6211888"/>
          <p14:tracePt t="42156" x="11868150" y="6243638"/>
          <p14:tracePt t="42165" x="11893550" y="6253163"/>
          <p14:tracePt t="42170" x="11918950" y="6269038"/>
          <p14:tracePt t="42177" x="11942763" y="6286500"/>
          <p14:tracePt t="42183" x="11960225" y="6302375"/>
          <p14:tracePt t="42190" x="11976100" y="6310313"/>
          <p14:tracePt t="42198" x="11993563" y="6327775"/>
          <p14:tracePt t="42205" x="12009438" y="6327775"/>
          <p14:tracePt t="42212" x="12017375" y="6335713"/>
          <p14:tracePt t="42218" x="12026900" y="6343650"/>
          <p14:tracePt t="42226" x="12042775" y="6361113"/>
          <p14:tracePt t="42239" x="12058650" y="6369050"/>
          <p14:tracePt t="42253" x="12068175" y="6376988"/>
          <p14:tracePt t="42275" x="12068175" y="6384925"/>
          <p14:tracePt t="42287" x="12076113" y="6384925"/>
          <p14:tracePt t="42301" x="12084050" y="6392863"/>
          <p14:tracePt t="42336" x="12084050" y="6402388"/>
          <p14:tracePt t="42363" x="12084050" y="6410325"/>
          <p14:tracePt t="42384" x="12084050" y="6418263"/>
          <p14:tracePt t="42391" x="12084050" y="6426200"/>
          <p14:tracePt t="42405" x="12084050" y="6435725"/>
          <p14:tracePt t="42412" x="12076113" y="6443663"/>
          <p14:tracePt t="42426" x="12076113" y="6451600"/>
          <p14:tracePt t="42432" x="12076113" y="6459538"/>
          <p14:tracePt t="42449" x="12068175" y="6467475"/>
          <p14:tracePt t="42453" x="12068175" y="6477000"/>
          <p14:tracePt t="42461" x="12068175" y="6484938"/>
          <p14:tracePt t="42467" x="12058650" y="6484938"/>
          <p14:tracePt t="42475" x="12058650" y="6492875"/>
          <p14:tracePt t="42488" x="12058650" y="6500813"/>
          <p14:tracePt t="42495" x="12050713" y="6500813"/>
          <p14:tracePt t="42502" x="12050713" y="6510338"/>
          <p14:tracePt t="42509" x="12042775" y="6518275"/>
          <p14:tracePt t="42515" x="12034838" y="6526213"/>
          <p14:tracePt t="42532" x="12026900" y="6534150"/>
          <p14:tracePt t="42536" x="12017375" y="6542088"/>
          <p14:tracePt t="42557" x="12009438" y="6551613"/>
          <p14:tracePt t="42566" x="12001500" y="6559550"/>
          <p14:tracePt t="42572" x="12001500" y="6567488"/>
          <p14:tracePt t="42592" x="11993563" y="6575425"/>
          <p14:tracePt t="42606" x="11984038" y="6575425"/>
          <p14:tracePt t="42614" x="11984038" y="6584950"/>
          <p14:tracePt t="42626" x="11976100" y="6584950"/>
          <p14:tracePt t="42640" x="11968163" y="6592888"/>
          <p14:tracePt t="42649" x="11960225" y="6592888"/>
          <p14:tracePt t="42654" x="11960225" y="6600825"/>
          <p14:tracePt t="42661" x="11960225" y="6608763"/>
          <p14:tracePt t="42668" x="11950700" y="6608763"/>
          <p14:tracePt t="42689" x="11942763" y="6608763"/>
          <p14:tracePt t="42698" x="11942763" y="6618288"/>
          <p14:tracePt t="42702" x="11934825" y="6618288"/>
          <p14:tracePt t="42744" x="11934825" y="6626225"/>
          <p14:tracePt t="42800" x="11926888" y="6626225"/>
          <p14:tracePt t="42828" x="11918950" y="6626225"/>
          <p14:tracePt t="42862" x="11918950" y="6634163"/>
          <p14:tracePt t="42910" x="11909425" y="66421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ATHEROSCLEROSIS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1037"/>
            <a:ext cx="10515600" cy="1188423"/>
          </a:xfrm>
        </p:spPr>
        <p:txBody>
          <a:bodyPr rtlCol="0">
            <a:normAutofit/>
          </a:bodyPr>
          <a:lstStyle/>
          <a:p>
            <a:pPr marL="45720" indent="0" algn="ctr" fontAlgn="auto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en-US" sz="2000" b="1" dirty="0">
                <a:solidFill>
                  <a:srgbClr val="00B050"/>
                </a:solidFill>
              </a:rPr>
              <a:t>INSUDATION HYPOTHESIS </a:t>
            </a:r>
          </a:p>
          <a:p>
            <a:pPr marL="45720" indent="0" algn="ctr" fontAlgn="auto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endParaRPr lang="en-US" sz="2000" b="1" dirty="0">
              <a:solidFill>
                <a:srgbClr val="00B050"/>
              </a:solidFill>
            </a:endParaRPr>
          </a:p>
          <a:p>
            <a:pPr marL="45720" indent="0" algn="ctr" fontAlgn="auto"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rgbClr val="002060"/>
                </a:solidFill>
              </a:rPr>
              <a:t>This concept was proposed by </a:t>
            </a:r>
            <a:r>
              <a:rPr lang="en-US" sz="1800" b="1" dirty="0">
                <a:solidFill>
                  <a:srgbClr val="7030A0"/>
                </a:solidFill>
              </a:rPr>
              <a:t>Virchow </a:t>
            </a:r>
            <a:r>
              <a:rPr lang="en-US" sz="1800" b="1" dirty="0">
                <a:solidFill>
                  <a:srgbClr val="002060"/>
                </a:solidFill>
              </a:rPr>
              <a:t>in 1856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B3799-4E01-9306-1573-9546CA395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1">
            <a:off x="532727" y="2220473"/>
            <a:ext cx="3339815" cy="2529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D68939-3D8D-389D-81F7-37527496B25F}"/>
              </a:ext>
            </a:extLst>
          </p:cNvPr>
          <p:cNvSpPr txBox="1"/>
          <p:nvPr/>
        </p:nvSpPr>
        <p:spPr>
          <a:xfrm>
            <a:off x="838200" y="3254110"/>
            <a:ext cx="1660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Lipid </a:t>
            </a:r>
            <a:r>
              <a:rPr lang="en-US" sz="1050" b="1" dirty="0" err="1"/>
              <a:t>insudation</a:t>
            </a:r>
            <a:endParaRPr lang="en-US" sz="11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D38A35-EA57-F18D-D5E2-A4E35E0E450E}"/>
              </a:ext>
            </a:extLst>
          </p:cNvPr>
          <p:cNvSpPr txBox="1"/>
          <p:nvPr/>
        </p:nvSpPr>
        <p:spPr>
          <a:xfrm>
            <a:off x="1196648" y="4512763"/>
            <a:ext cx="2936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Stimulates the proliferation of intimal cells</a:t>
            </a:r>
            <a:endParaRPr lang="en-US" sz="1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C3D112-D2F0-6B38-1971-6937BCFB7F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3" r="8349"/>
          <a:stretch/>
        </p:blipFill>
        <p:spPr>
          <a:xfrm>
            <a:off x="5069841" y="2453794"/>
            <a:ext cx="2936240" cy="2488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980D97-7C7B-E0A6-2264-CD733C3710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5512" r="3732" b="15763"/>
          <a:stretch/>
        </p:blipFill>
        <p:spPr>
          <a:xfrm>
            <a:off x="9627754" y="2664820"/>
            <a:ext cx="1776846" cy="1600200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94E43B-EA2B-883E-1832-708E0A8D5291}"/>
              </a:ext>
            </a:extLst>
          </p:cNvPr>
          <p:cNvSpPr txBox="1"/>
          <p:nvPr/>
        </p:nvSpPr>
        <p:spPr>
          <a:xfrm>
            <a:off x="455339" y="5363894"/>
            <a:ext cx="11071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According to this theory there is </a:t>
            </a:r>
            <a:r>
              <a:rPr lang="en-US" sz="1800" b="1" dirty="0">
                <a:solidFill>
                  <a:srgbClr val="7030A0"/>
                </a:solidFill>
              </a:rPr>
              <a:t>proliferation of intimal cells due to </a:t>
            </a:r>
            <a:r>
              <a:rPr lang="en-US" sz="1800" b="1" dirty="0" err="1">
                <a:solidFill>
                  <a:srgbClr val="7030A0"/>
                </a:solidFill>
              </a:rPr>
              <a:t>insudation</a:t>
            </a:r>
            <a:r>
              <a:rPr lang="en-US" sz="1800" b="1" dirty="0">
                <a:solidFill>
                  <a:srgbClr val="7030A0"/>
                </a:solidFill>
              </a:rPr>
              <a:t> of lipids </a:t>
            </a:r>
            <a:r>
              <a:rPr lang="en-US" sz="1800" b="1" dirty="0">
                <a:solidFill>
                  <a:srgbClr val="002060"/>
                </a:solidFill>
              </a:rPr>
              <a:t>and plasma proteins into the vessel wall. However how lipids enter the vessel wall is not clear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4B6C78B-52F9-9376-F5B9-DFD5467A3497}"/>
              </a:ext>
            </a:extLst>
          </p:cNvPr>
          <p:cNvSpPr/>
          <p:nvPr/>
        </p:nvSpPr>
        <p:spPr>
          <a:xfrm>
            <a:off x="4033520" y="3381757"/>
            <a:ext cx="796270" cy="133963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081C8F3-C50F-A705-631F-1C44E0233470}"/>
              </a:ext>
            </a:extLst>
          </p:cNvPr>
          <p:cNvSpPr/>
          <p:nvPr/>
        </p:nvSpPr>
        <p:spPr>
          <a:xfrm>
            <a:off x="8544899" y="3477695"/>
            <a:ext cx="796270" cy="133963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C3E391-727C-972B-AD96-590369C839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94"/>
    </mc:Choice>
    <mc:Fallback xmlns="">
      <p:transition spd="slow" advTm="36694"/>
    </mc:Fallback>
  </mc:AlternateContent>
  <p:extLst>
    <p:ext uri="{3A86A75C-4F4B-4683-9AE1-C65F6400EC91}">
      <p14:laserTraceLst xmlns:p14="http://schemas.microsoft.com/office/powerpoint/2010/main">
        <p14:tracePtLst>
          <p14:tracePt t="1897" x="11777663" y="6642100"/>
          <p14:tracePt t="1904" x="11536363" y="6608763"/>
          <p14:tracePt t="1911" x="11237913" y="6559550"/>
          <p14:tracePt t="1918" x="10956925" y="6477000"/>
          <p14:tracePt t="1925" x="10690225" y="6361113"/>
          <p14:tracePt t="1931" x="10425113" y="6243638"/>
          <p14:tracePt t="1940" x="10152063" y="6111875"/>
          <p14:tracePt t="1945" x="9886950" y="5970588"/>
          <p14:tracePt t="1954" x="9612313" y="5837238"/>
          <p14:tracePt t="1959" x="9388475" y="5713413"/>
          <p14:tracePt t="1966" x="9164638" y="5572125"/>
          <p14:tracePt t="1973" x="8940800" y="5407025"/>
          <p14:tracePt t="1980" x="8709025" y="5240338"/>
          <p14:tracePt t="1988" x="8501063" y="5067300"/>
          <p14:tracePt t="1994" x="8293100" y="4867275"/>
          <p14:tracePt t="2001" x="8094663" y="4660900"/>
          <p14:tracePt t="2008" x="7920038" y="4452938"/>
          <p14:tracePt t="2014" x="7762875" y="4246563"/>
          <p14:tracePt t="2021" x="7605713" y="4038600"/>
          <p14:tracePt t="2028" x="7505700" y="3871913"/>
          <p14:tracePt t="2037" x="7405688" y="3690938"/>
          <p14:tracePt t="2042" x="7348538" y="3557588"/>
          <p14:tracePt t="2049" x="7289800" y="3433763"/>
          <p14:tracePt t="2056" x="7240588" y="3316288"/>
          <p14:tracePt t="2063" x="7207250" y="3200400"/>
          <p14:tracePt t="2071" x="7191375" y="3101975"/>
          <p14:tracePt t="2077" x="7165975" y="3017838"/>
          <p14:tracePt t="2084" x="7140575" y="2935288"/>
          <p14:tracePt t="2091" x="7140575" y="2852738"/>
          <p14:tracePt t="2098" x="7132638" y="2760663"/>
          <p14:tracePt t="2104" x="7132638" y="2695575"/>
          <p14:tracePt t="2112" x="7132638" y="2611438"/>
          <p14:tracePt t="2121" x="7132638" y="2536825"/>
          <p14:tracePt t="2126" x="7150100" y="2471738"/>
          <p14:tracePt t="2134" x="7158038" y="2397125"/>
          <p14:tracePt t="2140" x="7165975" y="2322513"/>
          <p14:tracePt t="2148" x="7181850" y="2263775"/>
          <p14:tracePt t="2155" x="7199313" y="2197100"/>
          <p14:tracePt t="2161" x="7207250" y="2139950"/>
          <p14:tracePt t="2168" x="7207250" y="2081213"/>
          <p14:tracePt t="2174" x="7207250" y="2024063"/>
          <p14:tracePt t="2181" x="7207250" y="1965325"/>
          <p14:tracePt t="2189" x="7215188" y="1931988"/>
          <p14:tracePt t="2195" x="7215188" y="1890713"/>
          <p14:tracePt t="2204" x="7215188" y="1865313"/>
          <p14:tracePt t="2209" x="7215188" y="1831975"/>
          <p14:tracePt t="2216" x="7224713" y="1774825"/>
          <p14:tracePt t="2222" x="7224713" y="1733550"/>
          <p14:tracePt t="2230" x="7232650" y="1674813"/>
          <p14:tracePt t="2238" x="7232650" y="1633538"/>
          <p14:tracePt t="2243" x="7232650" y="1592263"/>
          <p14:tracePt t="2250" x="7232650" y="1558925"/>
          <p14:tracePt t="2257" x="7232650" y="1525588"/>
          <p14:tracePt t="2264" x="7232650" y="1509713"/>
          <p14:tracePt t="2272" x="7232650" y="1492250"/>
          <p14:tracePt t="2278" x="7232650" y="1484313"/>
          <p14:tracePt t="2287" x="7232650" y="1468438"/>
          <p14:tracePt t="2292" x="7232650" y="1450975"/>
          <p14:tracePt t="2299" x="7232650" y="1443038"/>
          <p14:tracePt t="2306" x="7232650" y="1425575"/>
          <p14:tracePt t="2313" x="7232650" y="1409700"/>
          <p14:tracePt t="2321" x="7224713" y="1393825"/>
          <p14:tracePt t="2327" x="7224713" y="1384300"/>
          <p14:tracePt t="2334" x="7215188" y="1368425"/>
          <p14:tracePt t="2340" x="7207250" y="1360488"/>
          <p14:tracePt t="2347" x="7207250" y="1335088"/>
          <p14:tracePt t="2355" x="7199313" y="1309688"/>
          <p14:tracePt t="2361" x="7191375" y="1301750"/>
          <p14:tracePt t="2369" x="7181850" y="1285875"/>
          <p14:tracePt t="2375" x="7181850" y="1268413"/>
          <p14:tracePt t="2389" x="7181850" y="1260475"/>
          <p14:tracePt t="2405" x="7181850" y="1244600"/>
          <p14:tracePt t="2409" x="7173913" y="1244600"/>
          <p14:tracePt t="2418" x="7173913" y="1235075"/>
          <p14:tracePt t="2423" x="7165975" y="1227138"/>
          <p14:tracePt t="2430" x="7165975" y="1219200"/>
          <p14:tracePt t="2443" x="7165975" y="1211263"/>
          <p14:tracePt t="2457" x="7165975" y="1201738"/>
          <p14:tracePt t="2472" x="7158038" y="1193800"/>
          <p14:tracePt t="2488" x="7158038" y="1185863"/>
          <p14:tracePt t="2499" x="7158038" y="1177925"/>
          <p14:tracePt t="2541" x="7150100" y="1177925"/>
          <p14:tracePt t="2549" x="7150100" y="1169988"/>
          <p14:tracePt t="4111" x="7107238" y="1193800"/>
          <p14:tracePt t="4118" x="7050088" y="1235075"/>
          <p14:tracePt t="4125" x="6983413" y="1285875"/>
          <p14:tracePt t="4131" x="6908800" y="1343025"/>
          <p14:tracePt t="4138" x="6842125" y="1384300"/>
          <p14:tracePt t="4146" x="6784975" y="1425575"/>
          <p14:tracePt t="4153" x="6734175" y="1476375"/>
          <p14:tracePt t="4159" x="6684963" y="1500188"/>
          <p14:tracePt t="4169" x="6659563" y="1525588"/>
          <p14:tracePt t="4173" x="6626225" y="1543050"/>
          <p14:tracePt t="4180" x="6602413" y="1566863"/>
          <p14:tracePt t="4186" x="6569075" y="1584325"/>
          <p14:tracePt t="4194" x="6543675" y="1608138"/>
          <p14:tracePt t="4201" x="6518275" y="1633538"/>
          <p14:tracePt t="4208" x="6502400" y="1651000"/>
          <p14:tracePt t="4214" x="6494463" y="1658938"/>
          <p14:tracePt t="4221" x="6486525" y="1666875"/>
          <p14:tracePt t="4228" x="6469063" y="1692275"/>
          <p14:tracePt t="4236" x="6453188" y="1708150"/>
          <p14:tracePt t="4242" x="6443663" y="1716088"/>
          <p14:tracePt t="4252" x="6443663" y="1725613"/>
          <p14:tracePt t="4257" x="6427788" y="1741488"/>
          <p14:tracePt t="4264" x="6419850" y="1757363"/>
          <p14:tracePt t="4270" x="6411913" y="1766888"/>
          <p14:tracePt t="4278" x="6402388" y="1782763"/>
          <p14:tracePt t="4286" x="6394450" y="1800225"/>
          <p14:tracePt t="4292" x="6386513" y="1816100"/>
          <p14:tracePt t="4300" x="6378575" y="1824038"/>
          <p14:tracePt t="4305" x="6369050" y="1831975"/>
          <p14:tracePt t="4312" x="6361113" y="1841500"/>
          <p14:tracePt t="4327" x="6361113" y="1849438"/>
          <p14:tracePt t="4335" x="6361113" y="1857375"/>
          <p14:tracePt t="4340" x="6353175" y="1865313"/>
          <p14:tracePt t="4361" x="6353175" y="1874838"/>
          <p14:tracePt t="4369" x="6353175" y="1882775"/>
          <p14:tracePt t="4382" x="6353175" y="1890713"/>
          <p14:tracePt t="4395" x="6353175" y="1898650"/>
          <p14:tracePt t="4410" x="6353175" y="1906588"/>
          <p14:tracePt t="4418" x="6353175" y="1916113"/>
          <p14:tracePt t="4425" x="6353175" y="1924050"/>
          <p14:tracePt t="4446" x="6361113" y="1931988"/>
          <p14:tracePt t="4452" x="6369050" y="1939925"/>
          <p14:tracePt t="4459" x="6378575" y="1939925"/>
          <p14:tracePt t="4469" x="6378575" y="1949450"/>
          <p14:tracePt t="4473" x="6386513" y="1957388"/>
          <p14:tracePt t="4481" x="6402388" y="1965325"/>
          <p14:tracePt t="4487" x="6411913" y="1973263"/>
          <p14:tracePt t="4494" x="6427788" y="1973263"/>
          <p14:tracePt t="4502" x="6443663" y="1973263"/>
          <p14:tracePt t="4508" x="6469063" y="1973263"/>
          <p14:tracePt t="4516" x="6494463" y="1981200"/>
          <p14:tracePt t="4521" x="6527800" y="1981200"/>
          <p14:tracePt t="4529" x="6561138" y="1990725"/>
          <p14:tracePt t="4536" x="6602413" y="1990725"/>
          <p14:tracePt t="4543" x="6643688" y="1990725"/>
          <p14:tracePt t="4550" x="6677025" y="1990725"/>
          <p14:tracePt t="4556" x="6700838" y="1990725"/>
          <p14:tracePt t="4564" x="6726238" y="1990725"/>
          <p14:tracePt t="4570" x="6751638" y="1990725"/>
          <p14:tracePt t="4578" x="6775450" y="1990725"/>
          <p14:tracePt t="4590" x="6792913" y="1990725"/>
          <p14:tracePt t="4602" x="6800850" y="1990725"/>
          <p14:tracePt t="4604" x="6808788" y="1990725"/>
          <p14:tracePt t="4612" x="6826250" y="1990725"/>
          <p14:tracePt t="4619" x="6834188" y="1990725"/>
          <p14:tracePt t="4626" x="6850063" y="1990725"/>
          <p14:tracePt t="4635" x="6867525" y="1981200"/>
          <p14:tracePt t="4639" x="6883400" y="1981200"/>
          <p14:tracePt t="4646" x="6900863" y="1981200"/>
          <p14:tracePt t="4653" x="6924675" y="1973263"/>
          <p14:tracePt t="4660" x="6942138" y="1965325"/>
          <p14:tracePt t="4669" x="6967538" y="1965325"/>
          <p14:tracePt t="4675" x="6991350" y="1957388"/>
          <p14:tracePt t="4681" x="6999288" y="1957388"/>
          <p14:tracePt t="4687" x="7008813" y="1949450"/>
          <p14:tracePt t="4695" x="7016750" y="1949450"/>
          <p14:tracePt t="4702" x="7024688" y="1939925"/>
          <p14:tracePt t="4710" x="7032625" y="1939925"/>
          <p14:tracePt t="4715" x="7050088" y="1939925"/>
          <p14:tracePt t="4730" x="7065963" y="1939925"/>
          <p14:tracePt t="4736" x="7073900" y="1939925"/>
          <p14:tracePt t="4743" x="7091363" y="1939925"/>
          <p14:tracePt t="4752" x="7107238" y="1939925"/>
          <p14:tracePt t="4757" x="7124700" y="1939925"/>
          <p14:tracePt t="4764" x="7158038" y="1939925"/>
          <p14:tracePt t="4770" x="7191375" y="1931988"/>
          <p14:tracePt t="4778" x="7215188" y="1931988"/>
          <p14:tracePt t="4785" x="7256463" y="1924050"/>
          <p14:tracePt t="4791" x="7273925" y="1924050"/>
          <p14:tracePt t="4798" x="7307263" y="1924050"/>
          <p14:tracePt t="4805" x="7323138" y="1916113"/>
          <p14:tracePt t="4813" x="7331075" y="1916113"/>
          <p14:tracePt t="4819" x="7348538" y="1906588"/>
          <p14:tracePt t="4826" x="7356475" y="1906588"/>
          <p14:tracePt t="4840" x="7364413" y="1906588"/>
          <p14:tracePt t="4860" x="7373938" y="1906588"/>
          <p14:tracePt t="4881" x="7381875" y="1906588"/>
          <p14:tracePt t="4896" x="7389813" y="1906588"/>
          <p14:tracePt t="4902" x="7397750" y="1898650"/>
          <p14:tracePt t="4909" x="7405688" y="1898650"/>
          <p14:tracePt t="4936" x="7415213" y="1898650"/>
          <p14:tracePt t="4952" x="7423150" y="1898650"/>
          <p14:tracePt t="5547" x="7448550" y="1898650"/>
          <p14:tracePt t="5553" x="7489825" y="1898650"/>
          <p14:tracePt t="5560" x="7523163" y="1906588"/>
          <p14:tracePt t="5567" x="7580313" y="1916113"/>
          <p14:tracePt t="5573" x="7621588" y="1916113"/>
          <p14:tracePt t="5580" x="7672388" y="1924050"/>
          <p14:tracePt t="5589" x="7713663" y="1924050"/>
          <p14:tracePt t="5606" x="7788275" y="1931988"/>
          <p14:tracePt t="5608" x="7821613" y="1939925"/>
          <p14:tracePt t="5615" x="7845425" y="1939925"/>
          <p14:tracePt t="5623" x="7878763" y="1949450"/>
          <p14:tracePt t="5629" x="7912100" y="1949450"/>
          <p14:tracePt t="5638" x="7937500" y="1949450"/>
          <p14:tracePt t="5643" x="7962900" y="1957388"/>
          <p14:tracePt t="5650" x="7994650" y="1957388"/>
          <p14:tracePt t="5657" x="8027988" y="1965325"/>
          <p14:tracePt t="5664" x="8086725" y="1965325"/>
          <p14:tracePt t="5673" x="8128000" y="1965325"/>
          <p14:tracePt t="5677" x="8169275" y="1965325"/>
          <p14:tracePt t="5684" x="8210550" y="1965325"/>
          <p14:tracePt t="5691" x="8235950" y="1965325"/>
          <p14:tracePt t="5698" x="8261350" y="1965325"/>
          <p14:tracePt t="5713" x="8277225" y="1965325"/>
          <p14:tracePt t="5726" x="8285163" y="1965325"/>
          <p14:tracePt t="5755" x="8293100" y="1965325"/>
          <p14:tracePt t="5767" x="8302625" y="1965325"/>
          <p14:tracePt t="7994" x="8210550" y="1965325"/>
          <p14:tracePt t="8001" x="8061325" y="1965325"/>
          <p14:tracePt t="8008" x="7886700" y="1949450"/>
          <p14:tracePt t="8014" x="7631113" y="1931988"/>
          <p14:tracePt t="8021" x="7397750" y="1916113"/>
          <p14:tracePt t="8029" x="7165975" y="1906588"/>
          <p14:tracePt t="8035" x="6924675" y="1890713"/>
          <p14:tracePt t="8043" x="6677025" y="1890713"/>
          <p14:tracePt t="8049" x="6419850" y="1890713"/>
          <p14:tracePt t="8056" x="6178550" y="1916113"/>
          <p14:tracePt t="8063" x="5938838" y="1939925"/>
          <p14:tracePt t="8070" x="5748338" y="1981200"/>
          <p14:tracePt t="8080" x="5524500" y="2039938"/>
          <p14:tracePt t="8083" x="5349875" y="2098675"/>
          <p14:tracePt t="8091" x="5149850" y="2173288"/>
          <p14:tracePt t="8099" x="4992688" y="2230438"/>
          <p14:tracePt t="8105" x="4802188" y="2338388"/>
          <p14:tracePt t="8114" x="4586288" y="2446338"/>
          <p14:tracePt t="8118" x="4370388" y="2570163"/>
          <p14:tracePt t="8125" x="4146550" y="2695575"/>
          <p14:tracePt t="8132" x="3973513" y="2827338"/>
          <p14:tracePt t="8139" x="3832225" y="2927350"/>
          <p14:tracePt t="8147" x="3716338" y="3009900"/>
          <p14:tracePt t="8153" x="3608388" y="3084513"/>
          <p14:tracePt t="8161" x="3516313" y="3159125"/>
          <p14:tracePt t="8166" x="3459163" y="3200400"/>
          <p14:tracePt t="8174" x="3408363" y="3251200"/>
          <p14:tracePt t="8181" x="3367088" y="3292475"/>
          <p14:tracePt t="8188" x="3333750" y="3349625"/>
          <p14:tracePt t="8196" x="3309938" y="3390900"/>
          <p14:tracePt t="8201" x="3284538" y="3408363"/>
          <p14:tracePt t="8208" x="3267075" y="3424238"/>
          <p14:tracePt t="8215" x="3251200" y="3449638"/>
          <p14:tracePt t="8222" x="3235325" y="3475038"/>
          <p14:tracePt t="8230" x="3217863" y="3498850"/>
          <p14:tracePt t="8236" x="3192463" y="3532188"/>
          <p14:tracePt t="8245" x="3176588" y="3557588"/>
          <p14:tracePt t="8249" x="3160713" y="3573463"/>
          <p14:tracePt t="8257" x="3135313" y="3598863"/>
          <p14:tracePt t="8265" x="3127375" y="3624263"/>
          <p14:tracePt t="8270" x="3109913" y="3640138"/>
          <p14:tracePt t="8280" x="3109913" y="3665538"/>
          <p14:tracePt t="8284" x="3101975" y="3673475"/>
          <p14:tracePt t="8291" x="3101975" y="3690938"/>
          <p14:tracePt t="8298" x="3101975" y="3698875"/>
          <p14:tracePt t="8305" x="3094038" y="3722688"/>
          <p14:tracePt t="8313" x="3094038" y="3732213"/>
          <p14:tracePt t="8319" x="3094038" y="3740150"/>
          <p14:tracePt t="8326" x="3094038" y="3756025"/>
          <p14:tracePt t="8333" x="3094038" y="3781425"/>
          <p14:tracePt t="8339" x="3094038" y="3789363"/>
          <p14:tracePt t="8347" x="3094038" y="3806825"/>
          <p14:tracePt t="8354" x="3101975" y="3822700"/>
          <p14:tracePt t="8362" x="3101975" y="3830638"/>
          <p14:tracePt t="8367" x="3109913" y="3848100"/>
          <p14:tracePt t="8374" x="3117850" y="3863975"/>
          <p14:tracePt t="8381" x="3117850" y="3871913"/>
          <p14:tracePt t="8388" x="3127375" y="3889375"/>
          <p14:tracePt t="8396" x="3127375" y="3897313"/>
          <p14:tracePt t="8851" x="3060700" y="3905250"/>
          <p14:tracePt t="8861" x="2960688" y="3914775"/>
          <p14:tracePt t="8865" x="2886075" y="3922713"/>
          <p14:tracePt t="8873" x="2819400" y="3922713"/>
          <p14:tracePt t="8879" x="2778125" y="3930650"/>
          <p14:tracePt t="8886" x="2744788" y="3930650"/>
          <p14:tracePt t="8894" x="2711450" y="3930650"/>
          <p14:tracePt t="8899" x="2687638" y="3930650"/>
          <p14:tracePt t="8907" x="2670175" y="3930650"/>
          <p14:tracePt t="8914" x="2646363" y="3930650"/>
          <p14:tracePt t="8922" x="2613025" y="3930650"/>
          <p14:tracePt t="8928" x="2587625" y="3930650"/>
          <p14:tracePt t="8935" x="2571750" y="3922713"/>
          <p14:tracePt t="8944" x="2538413" y="3914775"/>
          <p14:tracePt t="8949" x="2505075" y="3905250"/>
          <p14:tracePt t="8957" x="2479675" y="3889375"/>
          <p14:tracePt t="8963" x="2454275" y="3871913"/>
          <p14:tracePt t="8970" x="2438400" y="3863975"/>
          <p14:tracePt t="8978" x="2413000" y="3848100"/>
          <p14:tracePt t="8984" x="2397125" y="3830638"/>
          <p14:tracePt t="8991" x="2371725" y="3822700"/>
          <p14:tracePt t="8997" x="2363788" y="3806825"/>
          <p14:tracePt t="9005" x="2338388" y="3789363"/>
          <p14:tracePt t="9012" x="2330450" y="3773488"/>
          <p14:tracePt t="9019" x="2314575" y="3756025"/>
          <p14:tracePt t="9029" x="2297113" y="3748088"/>
          <p14:tracePt t="9033" x="2289175" y="3732213"/>
          <p14:tracePt t="9039" x="2281238" y="3714750"/>
          <p14:tracePt t="9046" x="2273300" y="3698875"/>
          <p14:tracePt t="9053" x="2263775" y="3690938"/>
          <p14:tracePt t="9062" x="2247900" y="3681413"/>
          <p14:tracePt t="9067" x="2230438" y="3665538"/>
          <p14:tracePt t="9074" x="2230438" y="3648075"/>
          <p14:tracePt t="9080" x="2222500" y="3632200"/>
          <p14:tracePt t="9089" x="2214563" y="3616325"/>
          <p14:tracePt t="9096" x="2197100" y="3590925"/>
          <p14:tracePt t="9102" x="2197100" y="3582988"/>
          <p14:tracePt t="9109" x="2189163" y="3582988"/>
          <p14:tracePt t="9115" x="2189163" y="3573463"/>
          <p14:tracePt t="9129" x="2189163" y="3565525"/>
          <p14:tracePt t="9136" x="2181225" y="3565525"/>
          <p14:tracePt t="9145" x="2181225" y="3557588"/>
          <p14:tracePt t="9157" x="2173288" y="3549650"/>
          <p14:tracePt t="9170" x="2165350" y="3541713"/>
          <p14:tracePt t="9206" x="2155825" y="3532188"/>
          <p14:tracePt t="9219" x="2147888" y="3524250"/>
          <p14:tracePt t="9253" x="2139950" y="3516313"/>
          <p14:tracePt t="9268" x="2132013" y="3508375"/>
          <p14:tracePt t="9295" x="2122488" y="3508375"/>
          <p14:tracePt t="9302" x="2122488" y="3498850"/>
          <p14:tracePt t="9317" x="2122488" y="3490913"/>
          <p14:tracePt t="9337" x="2122488" y="3482975"/>
          <p14:tracePt t="9371" x="2122488" y="3475038"/>
          <p14:tracePt t="9385" x="2122488" y="3467100"/>
          <p14:tracePt t="9399" x="2122488" y="3457575"/>
          <p14:tracePt t="9406" x="2122488" y="3449638"/>
          <p14:tracePt t="9412" x="2122488" y="3441700"/>
          <p14:tracePt t="9419" x="2122488" y="3424238"/>
          <p14:tracePt t="9428" x="2132013" y="3400425"/>
          <p14:tracePt t="9433" x="2147888" y="3382963"/>
          <p14:tracePt t="9440" x="2155825" y="3367088"/>
          <p14:tracePt t="9446" x="2173288" y="3341688"/>
          <p14:tracePt t="9454" x="2181225" y="3325813"/>
          <p14:tracePt t="9462" x="2197100" y="3300413"/>
          <p14:tracePt t="9468" x="2214563" y="3275013"/>
          <p14:tracePt t="9476" x="2230438" y="3267075"/>
          <p14:tracePt t="9481" x="2247900" y="3251200"/>
          <p14:tracePt t="9489" x="2263775" y="3233738"/>
          <p14:tracePt t="9496" x="2273300" y="3225800"/>
          <p14:tracePt t="9502" x="2289175" y="3217863"/>
          <p14:tracePt t="9513" x="2314575" y="3209925"/>
          <p14:tracePt t="9516" x="2330450" y="3200400"/>
          <p14:tracePt t="9523" x="2347913" y="3184525"/>
          <p14:tracePt t="9530" x="2363788" y="3176588"/>
          <p14:tracePt t="9537" x="2389188" y="3167063"/>
          <p14:tracePt t="9546" x="2413000" y="3151188"/>
          <p14:tracePt t="9550" x="2438400" y="3143250"/>
          <p14:tracePt t="9558" x="2471738" y="3135313"/>
          <p14:tracePt t="9565" x="2520950" y="3125788"/>
          <p14:tracePt t="9572" x="2554288" y="3117850"/>
          <p14:tracePt t="9579" x="2595563" y="3109913"/>
          <p14:tracePt t="9594" x="2670175" y="3109913"/>
          <p14:tracePt t="9599" x="2695575" y="3109913"/>
          <p14:tracePt t="9606" x="2711450" y="3109913"/>
          <p14:tracePt t="9613" x="2728913" y="3109913"/>
          <p14:tracePt t="9620" x="2736850" y="3109913"/>
          <p14:tracePt t="9628" x="2754313" y="3109913"/>
          <p14:tracePt t="9634" x="2770188" y="3109913"/>
          <p14:tracePt t="9640" x="2778125" y="3109913"/>
          <p14:tracePt t="9647" x="2803525" y="3117850"/>
          <p14:tracePt t="9655" x="2819400" y="3125788"/>
          <p14:tracePt t="9662" x="2836863" y="3125788"/>
          <p14:tracePt t="9668" x="2852738" y="3135313"/>
          <p14:tracePt t="9675" x="2878138" y="3143250"/>
          <p14:tracePt t="9682" x="2903538" y="3143250"/>
          <p14:tracePt t="9690" x="2919413" y="3151188"/>
          <p14:tracePt t="9696" x="2952750" y="3159125"/>
          <p14:tracePt t="9703" x="2994025" y="3192463"/>
          <p14:tracePt t="9711" x="3027363" y="3209925"/>
          <p14:tracePt t="9717" x="3043238" y="3225800"/>
          <p14:tracePt t="9724" x="3068638" y="3233738"/>
          <p14:tracePt t="9730" x="3094038" y="3259138"/>
          <p14:tracePt t="9737" x="3117850" y="3275013"/>
          <p14:tracePt t="9745" x="3143250" y="3300413"/>
          <p14:tracePt t="9752" x="3168650" y="3316288"/>
          <p14:tracePt t="9758" x="3176588" y="3333750"/>
          <p14:tracePt t="9765" x="3184525" y="3341688"/>
          <p14:tracePt t="9772" x="3201988" y="3359150"/>
          <p14:tracePt t="9778" x="3217863" y="3375025"/>
          <p14:tracePt t="9785" x="3225800" y="3382963"/>
          <p14:tracePt t="9794" x="3225800" y="3390900"/>
          <p14:tracePt t="9800" x="3235325" y="3408363"/>
          <p14:tracePt t="9807" x="3243263" y="3416300"/>
          <p14:tracePt t="9813" x="3251200" y="3416300"/>
          <p14:tracePt t="9820" x="3251200" y="3424238"/>
          <p14:tracePt t="9828" x="3251200" y="3433763"/>
          <p14:tracePt t="9848" x="3259138" y="3441700"/>
          <p14:tracePt t="9855" x="3259138" y="3449638"/>
          <p14:tracePt t="9862" x="3259138" y="3457575"/>
          <p14:tracePt t="9889" x="3259138" y="3467100"/>
          <p14:tracePt t="9911" x="3259138" y="3475038"/>
          <p14:tracePt t="10249" x="3243263" y="3482975"/>
          <p14:tracePt t="10257" x="3217863" y="3490913"/>
          <p14:tracePt t="10263" x="3201988" y="3498850"/>
          <p14:tracePt t="10270" x="3176588" y="3508375"/>
          <p14:tracePt t="10276" x="3168650" y="3508375"/>
          <p14:tracePt t="10284" x="3151188" y="3516313"/>
          <p14:tracePt t="10292" x="3143250" y="3516313"/>
          <p14:tracePt t="10304" x="3135313" y="3516313"/>
          <p14:tracePt t="10311" x="3135313" y="3524250"/>
          <p14:tracePt t="10318" x="3127375" y="3524250"/>
          <p14:tracePt t="10326" x="3109913" y="3524250"/>
          <p14:tracePt t="10332" x="3086100" y="3524250"/>
          <p14:tracePt t="10341" x="3052763" y="3541713"/>
          <p14:tracePt t="10346" x="3019425" y="3541713"/>
          <p14:tracePt t="10353" x="3001963" y="3549650"/>
          <p14:tracePt t="10360" x="2968625" y="3557588"/>
          <p14:tracePt t="10366" x="2944813" y="3565525"/>
          <p14:tracePt t="10374" x="2927350" y="3573463"/>
          <p14:tracePt t="10380" x="2911475" y="3573463"/>
          <p14:tracePt t="10387" x="2903538" y="3582988"/>
          <p14:tracePt t="10394" x="2894013" y="3582988"/>
          <p14:tracePt t="10408" x="2886075" y="3582988"/>
          <p14:tracePt t="10415" x="2870200" y="3582988"/>
          <p14:tracePt t="10430" x="2860675" y="3582988"/>
          <p14:tracePt t="10436" x="2852738" y="3582988"/>
          <p14:tracePt t="10442" x="2844800" y="3582988"/>
          <p14:tracePt t="10449" x="2836863" y="3582988"/>
          <p14:tracePt t="10458" x="2819400" y="3582988"/>
          <p14:tracePt t="10471" x="2803525" y="3582988"/>
          <p14:tracePt t="10478" x="2795588" y="3582988"/>
          <p14:tracePt t="10485" x="2786063" y="3582988"/>
          <p14:tracePt t="10492" x="2770188" y="3582988"/>
          <p14:tracePt t="10499" x="2762250" y="3582988"/>
          <p14:tracePt t="10508" x="2754313" y="3582988"/>
          <p14:tracePt t="10513" x="2744788" y="3582988"/>
          <p14:tracePt t="10520" x="2736850" y="3582988"/>
          <p14:tracePt t="10526" x="2720975" y="3582988"/>
          <p14:tracePt t="10547" x="2711450" y="3582988"/>
          <p14:tracePt t="10554" x="2703513" y="3582988"/>
          <p14:tracePt t="10569" x="2695575" y="3573463"/>
          <p14:tracePt t="10575" x="2687638" y="3573463"/>
          <p14:tracePt t="10606" x="2670175" y="3565525"/>
          <p14:tracePt t="10610" x="2662238" y="3557588"/>
          <p14:tracePt t="10625" x="2654300" y="3557588"/>
          <p14:tracePt t="10630" x="2646363" y="3549650"/>
          <p14:tracePt t="10637" x="2636838" y="3549650"/>
          <p14:tracePt t="10666" x="2628900" y="3549650"/>
          <p14:tracePt t="10679" x="2620963" y="3549650"/>
          <p14:tracePt t="10700" x="2620963" y="3541713"/>
          <p14:tracePt t="10714" x="2613025" y="3532188"/>
          <p14:tracePt t="10734" x="2603500" y="3532188"/>
          <p14:tracePt t="10749" x="2603500" y="3524250"/>
          <p14:tracePt t="10762" x="2603500" y="3516313"/>
          <p14:tracePt t="10775" x="2603500" y="3508375"/>
          <p14:tracePt t="10824" x="2603500" y="3498850"/>
          <p14:tracePt t="10845" x="2603500" y="3490913"/>
          <p14:tracePt t="10872" x="2603500" y="3482975"/>
          <p14:tracePt t="10914" x="2603500" y="3475038"/>
          <p14:tracePt t="12180" x="2613025" y="3475038"/>
          <p14:tracePt t="12195" x="2620963" y="3475038"/>
          <p14:tracePt t="12201" x="2628900" y="3475038"/>
          <p14:tracePt t="12210" x="2636838" y="3475038"/>
          <p14:tracePt t="12215" x="2646363" y="3475038"/>
          <p14:tracePt t="12223" x="2654300" y="3475038"/>
          <p14:tracePt t="12229" x="2662238" y="3482975"/>
          <p14:tracePt t="12236" x="2670175" y="3482975"/>
          <p14:tracePt t="12244" x="2679700" y="3482975"/>
          <p14:tracePt t="12250" x="2679700" y="3490913"/>
          <p14:tracePt t="12257" x="2695575" y="3498850"/>
          <p14:tracePt t="12264" x="2703513" y="3508375"/>
          <p14:tracePt t="12277" x="2711450" y="3508375"/>
          <p14:tracePt t="12285" x="2720975" y="3516313"/>
          <p14:tracePt t="12292" x="2720975" y="3524250"/>
          <p14:tracePt t="12298" x="2728913" y="3524250"/>
          <p14:tracePt t="12306" x="2728913" y="3532188"/>
          <p14:tracePt t="12312" x="2736850" y="3549650"/>
          <p14:tracePt t="12320" x="2744788" y="3557588"/>
          <p14:tracePt t="12327" x="2754313" y="3582988"/>
          <p14:tracePt t="12334" x="2754313" y="3598863"/>
          <p14:tracePt t="12340" x="2754313" y="3616325"/>
          <p14:tracePt t="12347" x="2754313" y="3632200"/>
          <p14:tracePt t="12354" x="2754313" y="3657600"/>
          <p14:tracePt t="12361" x="2754313" y="3665538"/>
          <p14:tracePt t="12367" x="2754313" y="3690938"/>
          <p14:tracePt t="12375" x="2754313" y="3706813"/>
          <p14:tracePt t="12389" x="2754313" y="3714750"/>
          <p14:tracePt t="12395" x="2754313" y="3722688"/>
          <p14:tracePt t="12402" x="2754313" y="3732213"/>
          <p14:tracePt t="12411" x="2754313" y="3740150"/>
          <p14:tracePt t="12423" x="2754313" y="3748088"/>
          <p14:tracePt t="12443" x="2754313" y="3756025"/>
          <p14:tracePt t="12464" x="2744788" y="3756025"/>
          <p14:tracePt t="12478" x="2728913" y="3748088"/>
          <p14:tracePt t="12486" x="2703513" y="3732213"/>
          <p14:tracePt t="12494" x="2687638" y="3714750"/>
          <p14:tracePt t="12499" x="2679700" y="3690938"/>
          <p14:tracePt t="12506" x="2662238" y="3665538"/>
          <p14:tracePt t="12512" x="2654300" y="3648075"/>
          <p14:tracePt t="12519" x="2646363" y="3624263"/>
          <p14:tracePt t="12527" x="2636838" y="3598863"/>
          <p14:tracePt t="12533" x="2636838" y="3565525"/>
          <p14:tracePt t="12540" x="2628900" y="3541713"/>
          <p14:tracePt t="12547" x="2628900" y="3516313"/>
          <p14:tracePt t="12554" x="2628900" y="3490913"/>
          <p14:tracePt t="12561" x="2628900" y="3475038"/>
          <p14:tracePt t="12569" x="2628900" y="3449638"/>
          <p14:tracePt t="12577" x="2628900" y="3433763"/>
          <p14:tracePt t="12582" x="2636838" y="3424238"/>
          <p14:tracePt t="12594" x="2636838" y="3416300"/>
          <p14:tracePt t="12595" x="2636838" y="3400425"/>
          <p14:tracePt t="12611" x="2646363" y="3390900"/>
          <p14:tracePt t="12616" x="2646363" y="3382963"/>
          <p14:tracePt t="12624" x="2654300" y="3375025"/>
          <p14:tracePt t="12630" x="2662238" y="3375025"/>
          <p14:tracePt t="12637" x="2662238" y="3367088"/>
          <p14:tracePt t="12645" x="2670175" y="3367088"/>
          <p14:tracePt t="12651" x="2679700" y="3367088"/>
          <p14:tracePt t="12665" x="2695575" y="3367088"/>
          <p14:tracePt t="12672" x="2703513" y="3367088"/>
          <p14:tracePt t="12686" x="2711450" y="3367088"/>
          <p14:tracePt t="12694" x="2728913" y="3375025"/>
          <p14:tracePt t="12699" x="2736850" y="3375025"/>
          <p14:tracePt t="12706" x="2754313" y="3382963"/>
          <p14:tracePt t="12713" x="2762250" y="3390900"/>
          <p14:tracePt t="12720" x="2770188" y="3400425"/>
          <p14:tracePt t="12727" x="2786063" y="3416300"/>
          <p14:tracePt t="12733" x="2795588" y="3416300"/>
          <p14:tracePt t="12740" x="2803525" y="3433763"/>
          <p14:tracePt t="12747" x="2819400" y="3441700"/>
          <p14:tracePt t="12755" x="2828925" y="3449638"/>
          <p14:tracePt t="12762" x="2844800" y="3467100"/>
          <p14:tracePt t="12769" x="2852738" y="3482975"/>
          <p14:tracePt t="12777" x="2860675" y="3498850"/>
          <p14:tracePt t="12782" x="2860675" y="3516313"/>
          <p14:tracePt t="12789" x="2870200" y="3541713"/>
          <p14:tracePt t="12795" x="2886075" y="3573463"/>
          <p14:tracePt t="12803" x="2894013" y="3606800"/>
          <p14:tracePt t="12811" x="2903538" y="3648075"/>
          <p14:tracePt t="12819" x="2911475" y="3698875"/>
          <p14:tracePt t="12827" x="2927350" y="3740150"/>
          <p14:tracePt t="12832" x="2935288" y="3797300"/>
          <p14:tracePt t="12839" x="2944813" y="3856038"/>
          <p14:tracePt t="12846" x="2952750" y="3930650"/>
          <p14:tracePt t="12852" x="2960688" y="3971925"/>
          <p14:tracePt t="12861" x="2960688" y="4005263"/>
          <p14:tracePt t="12866" x="2960688" y="4038600"/>
          <p14:tracePt t="12873" x="2960688" y="4054475"/>
          <p14:tracePt t="12880" x="2960688" y="4071938"/>
          <p14:tracePt t="12888" x="2960688" y="4097338"/>
          <p14:tracePt t="12894" x="2960688" y="4105275"/>
          <p14:tracePt t="12902" x="2960688" y="4129088"/>
          <p14:tracePt t="12911" x="2960688" y="4146550"/>
          <p14:tracePt t="12923" x="2960688" y="4154488"/>
          <p14:tracePt t="12929" x="2960688" y="4162425"/>
          <p14:tracePt t="12944" x="2960688" y="4171950"/>
          <p14:tracePt t="12959" x="2960688" y="4179888"/>
          <p14:tracePt t="12970" x="2960688" y="4187825"/>
          <p14:tracePt t="14416" x="2952750" y="4187825"/>
          <p14:tracePt t="14430" x="2944813" y="4187825"/>
          <p14:tracePt t="14465" x="2935288" y="4187825"/>
          <p14:tracePt t="14478" x="2927350" y="4187825"/>
          <p14:tracePt t="14507" x="2927350" y="4195763"/>
          <p14:tracePt t="14513" x="2919413" y="4195763"/>
          <p14:tracePt t="14520" x="2911475" y="4195763"/>
          <p14:tracePt t="14534" x="2903538" y="4195763"/>
          <p14:tracePt t="14568" x="2894013" y="4195763"/>
          <p14:tracePt t="14582" x="2886075" y="4195763"/>
          <p14:tracePt t="14977" x="2886075" y="4203700"/>
          <p14:tracePt t="14990" x="2878138" y="4203700"/>
          <p14:tracePt t="14998" x="2878138" y="4213225"/>
          <p14:tracePt t="15003" x="2878138" y="4221163"/>
          <p14:tracePt t="15011" x="2870200" y="4229100"/>
          <p14:tracePt t="15032" x="2870200" y="4246563"/>
          <p14:tracePt t="15038" x="2860675" y="4246563"/>
          <p14:tracePt t="15046" x="2860675" y="4254500"/>
          <p14:tracePt t="15053" x="2860675" y="4262438"/>
          <p14:tracePt t="15067" x="2860675" y="4270375"/>
          <p14:tracePt t="15080" x="2860675" y="4278313"/>
          <p14:tracePt t="15087" x="2860675" y="4287838"/>
          <p14:tracePt t="15103" x="2860675" y="4295775"/>
          <p14:tracePt t="15115" x="2860675" y="4303713"/>
          <p14:tracePt t="15121" x="2860675" y="4311650"/>
          <p14:tracePt t="15136" x="2860675" y="4321175"/>
          <p14:tracePt t="15143" x="2860675" y="4329113"/>
          <p14:tracePt t="15178" x="2860675" y="4337050"/>
          <p14:tracePt t="15191" x="2860675" y="4344988"/>
          <p14:tracePt t="15211" x="2860675" y="4352925"/>
          <p14:tracePt t="15247" x="2860675" y="4362450"/>
          <p14:tracePt t="15260" x="2860675" y="4370388"/>
          <p14:tracePt t="15288" x="2860675" y="4378325"/>
          <p14:tracePt t="15309" x="2860675" y="4386263"/>
          <p14:tracePt t="15336" x="2860675" y="4395788"/>
          <p14:tracePt t="15378" x="2860675" y="4403725"/>
          <p14:tracePt t="15412" x="2870200" y="4411663"/>
          <p14:tracePt t="15433" x="2878138" y="4411663"/>
          <p14:tracePt t="15447" x="2878138" y="4419600"/>
          <p14:tracePt t="15460" x="2886075" y="4427538"/>
          <p14:tracePt t="15470" x="2894013" y="4427538"/>
          <p14:tracePt t="15481" x="2903538" y="4427538"/>
          <p14:tracePt t="15488" x="2919413" y="4437063"/>
          <p14:tracePt t="15495" x="2927350" y="4445000"/>
          <p14:tracePt t="15503" x="2944813" y="4452938"/>
          <p14:tracePt t="15509" x="2960688" y="4452938"/>
          <p14:tracePt t="15516" x="2968625" y="4460875"/>
          <p14:tracePt t="15522" x="2978150" y="4460875"/>
          <p14:tracePt t="15530" x="2986088" y="4470400"/>
          <p14:tracePt t="15537" x="2994025" y="4470400"/>
          <p14:tracePt t="15553" x="3001963" y="4470400"/>
          <p14:tracePt t="15557" x="3009900" y="4470400"/>
          <p14:tracePt t="15571" x="3019425" y="4470400"/>
          <p14:tracePt t="15579" x="3027363" y="4470400"/>
          <p14:tracePt t="15602" x="3043238" y="4470400"/>
          <p14:tracePt t="15605" x="3060700" y="4470400"/>
          <p14:tracePt t="15620" x="3068638" y="4470400"/>
          <p14:tracePt t="15627" x="3076575" y="4470400"/>
          <p14:tracePt t="15634" x="3086100" y="4460875"/>
          <p14:tracePt t="15640" x="3094038" y="4460875"/>
          <p14:tracePt t="15648" x="3101975" y="4452938"/>
          <p14:tracePt t="15653" x="3109913" y="4452938"/>
          <p14:tracePt t="15661" x="3117850" y="4452938"/>
          <p14:tracePt t="15670" x="3127375" y="4452938"/>
          <p14:tracePt t="15683" x="3143250" y="4452938"/>
          <p14:tracePt t="15696" x="3151188" y="4452938"/>
          <p14:tracePt t="15703" x="3168650" y="4452938"/>
          <p14:tracePt t="15717" x="3176588" y="4452938"/>
          <p14:tracePt t="15723" x="3184525" y="4452938"/>
          <p14:tracePt t="15730" x="3192463" y="4452938"/>
          <p14:tracePt t="15737" x="3201988" y="4452938"/>
          <p14:tracePt t="15744" x="3209925" y="4452938"/>
          <p14:tracePt t="15765" x="3217863" y="4452938"/>
          <p14:tracePt t="15771" x="3225800" y="4452938"/>
          <p14:tracePt t="15792" x="3235325" y="4452938"/>
          <p14:tracePt t="15924" x="3225800" y="4452938"/>
          <p14:tracePt t="15931" x="3217863" y="4452938"/>
          <p14:tracePt t="15937" x="3201988" y="4452938"/>
          <p14:tracePt t="15945" x="3168650" y="4452938"/>
          <p14:tracePt t="15953" x="3151188" y="4452938"/>
          <p14:tracePt t="15958" x="3117850" y="4452938"/>
          <p14:tracePt t="15965" x="3094038" y="4452938"/>
          <p14:tracePt t="15972" x="3076575" y="4452938"/>
          <p14:tracePt t="15979" x="3052763" y="4445000"/>
          <p14:tracePt t="15986" x="3035300" y="4445000"/>
          <p14:tracePt t="15992" x="3027363" y="4445000"/>
          <p14:tracePt t="15999" x="3019425" y="4445000"/>
          <p14:tracePt t="16006" x="3009900" y="4445000"/>
          <p14:tracePt t="16013" x="3001963" y="4445000"/>
          <p14:tracePt t="16035" x="2994025" y="4445000"/>
          <p14:tracePt t="16042" x="2978150" y="4437063"/>
          <p14:tracePt t="16049" x="2968625" y="4437063"/>
          <p14:tracePt t="16056" x="2952750" y="4437063"/>
          <p14:tracePt t="16063" x="2935288" y="4437063"/>
          <p14:tracePt t="16070" x="2919413" y="4437063"/>
          <p14:tracePt t="16077" x="2894013" y="4427538"/>
          <p14:tracePt t="16091" x="2886075" y="4427538"/>
          <p14:tracePt t="16098" x="2870200" y="4427538"/>
          <p14:tracePt t="16112" x="2860675" y="4427538"/>
          <p14:tracePt t="16126" x="2852738" y="4427538"/>
          <p14:tracePt t="16139" x="2844800" y="4427538"/>
          <p14:tracePt t="16153" x="2836863" y="4427538"/>
          <p14:tracePt t="16169" x="2828925" y="4427538"/>
          <p14:tracePt t="16181" x="2803525" y="4419600"/>
          <p14:tracePt t="16187" x="2795588" y="4419600"/>
          <p14:tracePt t="16195" x="2778125" y="4419600"/>
          <p14:tracePt t="16203" x="2762250" y="4419600"/>
          <p14:tracePt t="16208" x="2754313" y="4419600"/>
          <p14:tracePt t="16215" x="2744788" y="4419600"/>
          <p14:tracePt t="16222" x="2736850" y="4419600"/>
          <p14:tracePt t="16236" x="2728913" y="4419600"/>
          <p14:tracePt t="16243" x="2720975" y="4419600"/>
          <p14:tracePt t="16257" x="2711450" y="4419600"/>
          <p14:tracePt t="16271" x="2703513" y="4419600"/>
          <p14:tracePt t="16287" x="2695575" y="4419600"/>
          <p14:tracePt t="16305" x="2687638" y="4419600"/>
          <p14:tracePt t="16326" x="2679700" y="4419600"/>
          <p14:tracePt t="16437" x="2687638" y="4411663"/>
          <p14:tracePt t="16444" x="2695575" y="4411663"/>
          <p14:tracePt t="16450" x="2711450" y="4403725"/>
          <p14:tracePt t="16457" x="2720975" y="4403725"/>
          <p14:tracePt t="16464" x="2728913" y="4403725"/>
          <p14:tracePt t="16471" x="2744788" y="4403725"/>
          <p14:tracePt t="16486" x="2762250" y="4403725"/>
          <p14:tracePt t="16492" x="2770188" y="4403725"/>
          <p14:tracePt t="16506" x="2778125" y="4403725"/>
          <p14:tracePt t="16513" x="2795588" y="4403725"/>
          <p14:tracePt t="16527" x="2811463" y="4403725"/>
          <p14:tracePt t="16534" x="2836863" y="4403725"/>
          <p14:tracePt t="16540" x="2852738" y="4403725"/>
          <p14:tracePt t="16547" x="2878138" y="4403725"/>
          <p14:tracePt t="16554" x="2903538" y="4403725"/>
          <p14:tracePt t="16561" x="2927350" y="4403725"/>
          <p14:tracePt t="16570" x="2960688" y="4403725"/>
          <p14:tracePt t="16575" x="2986088" y="4403725"/>
          <p14:tracePt t="16587" x="2994025" y="4403725"/>
          <p14:tracePt t="16588" x="3019425" y="4403725"/>
          <p14:tracePt t="16596" x="3027363" y="4403725"/>
          <p14:tracePt t="16609" x="3035300" y="4403725"/>
          <p14:tracePt t="16617" x="3043238" y="4403725"/>
          <p14:tracePt t="16630" x="3052763" y="4403725"/>
          <p14:tracePt t="16644" x="3068638" y="4403725"/>
          <p14:tracePt t="16658" x="3094038" y="4403725"/>
          <p14:tracePt t="16665" x="3109913" y="4403725"/>
          <p14:tracePt t="16671" x="3135313" y="4403725"/>
          <p14:tracePt t="16679" x="3168650" y="4403725"/>
          <p14:tracePt t="16687" x="3192463" y="4403725"/>
          <p14:tracePt t="16693" x="3209925" y="4403725"/>
          <p14:tracePt t="16699" x="3235325" y="4403725"/>
          <p14:tracePt t="16706" x="3251200" y="4403725"/>
          <p14:tracePt t="16713" x="3259138" y="4403725"/>
          <p14:tracePt t="16721" x="3267075" y="4403725"/>
          <p14:tracePt t="16736" x="3276600" y="4403725"/>
          <p14:tracePt t="16748" x="3284538" y="4403725"/>
          <p14:tracePt t="16754" x="3292475" y="4403725"/>
          <p14:tracePt t="16776" x="3309938" y="4403725"/>
          <p14:tracePt t="16783" x="3317875" y="4403725"/>
          <p14:tracePt t="16789" x="3333750" y="4403725"/>
          <p14:tracePt t="16797" x="3359150" y="4403725"/>
          <p14:tracePt t="16803" x="3392488" y="4403725"/>
          <p14:tracePt t="16810" x="3408363" y="4403725"/>
          <p14:tracePt t="16817" x="3433763" y="4403725"/>
          <p14:tracePt t="16824" x="3459163" y="4403725"/>
          <p14:tracePt t="16838" x="3467100" y="4403725"/>
          <p14:tracePt t="16845" x="3475038" y="4403725"/>
          <p14:tracePt t="16859" x="3482975" y="4403725"/>
          <p14:tracePt t="16865" x="3492500" y="4403725"/>
          <p14:tracePt t="16886" x="3500438" y="4403725"/>
          <p14:tracePt t="16914" x="3508375" y="4403725"/>
          <p14:tracePt t="18879" x="3649663" y="4378325"/>
          <p14:tracePt t="18885" x="3948113" y="4329113"/>
          <p14:tracePt t="18894" x="4221163" y="4270375"/>
          <p14:tracePt t="18899" x="4437063" y="4237038"/>
          <p14:tracePt t="18906" x="4619625" y="4213225"/>
          <p14:tracePt t="18912" x="4802188" y="4195763"/>
          <p14:tracePt t="18920" x="4935538" y="4187825"/>
          <p14:tracePt t="18928" x="5075238" y="4187825"/>
          <p14:tracePt t="18934" x="5200650" y="4179888"/>
          <p14:tracePt t="18940" x="5324475" y="4179888"/>
          <p14:tracePt t="18947" x="5416550" y="4179888"/>
          <p14:tracePt t="18954" x="5491163" y="4179888"/>
          <p14:tracePt t="18961" x="5556250" y="4179888"/>
          <p14:tracePt t="18968" x="5614988" y="4162425"/>
          <p14:tracePt t="18977" x="5689600" y="4162425"/>
          <p14:tracePt t="18982" x="5772150" y="4162425"/>
          <p14:tracePt t="18989" x="5854700" y="4162425"/>
          <p14:tracePt t="18995" x="5946775" y="4162425"/>
          <p14:tracePt t="19003" x="6046788" y="4171950"/>
          <p14:tracePt t="19011" x="6145213" y="4179888"/>
          <p14:tracePt t="19017" x="6245225" y="4187825"/>
          <p14:tracePt t="19024" x="6327775" y="4203700"/>
          <p14:tracePt t="19030" x="6427788" y="4221163"/>
          <p14:tracePt t="19037" x="6502400" y="4246563"/>
          <p14:tracePt t="19045" x="6543675" y="4254500"/>
          <p14:tracePt t="19051" x="6561138" y="4262438"/>
          <p14:tracePt t="19061" x="6569075" y="4262438"/>
          <p14:tracePt t="19072" x="6577013" y="4262438"/>
          <p14:tracePt t="19086" x="6584950" y="4262438"/>
          <p14:tracePt t="19239" x="6584950" y="4270375"/>
          <p14:tracePt t="19274" x="6584950" y="4278313"/>
          <p14:tracePt t="19287" x="6577013" y="4278313"/>
          <p14:tracePt t="19294" x="6577013" y="4287838"/>
          <p14:tracePt t="19308" x="6561138" y="4287838"/>
          <p14:tracePt t="19314" x="6535738" y="4303713"/>
          <p14:tracePt t="19321" x="6502400" y="4311650"/>
          <p14:tracePt t="19328" x="6461125" y="4321175"/>
          <p14:tracePt t="19335" x="6427788" y="4337050"/>
          <p14:tracePt t="19344" x="6394450" y="4352925"/>
          <p14:tracePt t="19348" x="6361113" y="4352925"/>
          <p14:tracePt t="19355" x="6337300" y="4362450"/>
          <p14:tracePt t="19362" x="6327775" y="4362450"/>
          <p14:tracePt t="19369" x="6319838" y="4370388"/>
          <p14:tracePt t="19377" x="6311900" y="4370388"/>
          <p14:tracePt t="19397" x="6303963" y="4370388"/>
          <p14:tracePt t="19419" x="6294438" y="4370388"/>
          <p14:tracePt t="19431" x="6286500" y="4370388"/>
          <p14:tracePt t="19439" x="6278563" y="4370388"/>
          <p14:tracePt t="19445" x="6270625" y="4362450"/>
          <p14:tracePt t="19452" x="6261100" y="4352925"/>
          <p14:tracePt t="19462" x="6253163" y="4344988"/>
          <p14:tracePt t="19466" x="6245225" y="4344988"/>
          <p14:tracePt t="19473" x="6245225" y="4337050"/>
          <p14:tracePt t="19487" x="6237288" y="4329113"/>
          <p14:tracePt t="19495" x="6237288" y="4321175"/>
          <p14:tracePt t="19500" x="6237288" y="4303713"/>
          <p14:tracePt t="19509" x="6237288" y="4278313"/>
          <p14:tracePt t="19514" x="6237288" y="4270375"/>
          <p14:tracePt t="19522" x="6237288" y="4237038"/>
          <p14:tracePt t="19529" x="6237288" y="4221163"/>
          <p14:tracePt t="19535" x="6237288" y="4203700"/>
          <p14:tracePt t="19544" x="6253163" y="4179888"/>
          <p14:tracePt t="19549" x="6261100" y="4154488"/>
          <p14:tracePt t="19556" x="6278563" y="4138613"/>
          <p14:tracePt t="19562" x="6286500" y="4121150"/>
          <p14:tracePt t="19570" x="6303963" y="4105275"/>
          <p14:tracePt t="19578" x="6311900" y="4079875"/>
          <p14:tracePt t="19584" x="6327775" y="4054475"/>
          <p14:tracePt t="19590" x="6327775" y="4046538"/>
          <p14:tracePt t="19597" x="6345238" y="4030663"/>
          <p14:tracePt t="19605" x="6353175" y="4013200"/>
          <p14:tracePt t="19612" x="6369050" y="3997325"/>
          <p14:tracePt t="19618" x="6378575" y="3979863"/>
          <p14:tracePt t="19625" x="6386513" y="3963988"/>
          <p14:tracePt t="19632" x="6402388" y="3956050"/>
          <p14:tracePt t="19639" x="6419850" y="3938588"/>
          <p14:tracePt t="19645" x="6435725" y="3922713"/>
          <p14:tracePt t="19654" x="6443663" y="3914775"/>
          <p14:tracePt t="19661" x="6469063" y="3905250"/>
          <p14:tracePt t="19667" x="6494463" y="3897313"/>
          <p14:tracePt t="19674" x="6510338" y="3881438"/>
          <p14:tracePt t="19681" x="6527800" y="3881438"/>
          <p14:tracePt t="19688" x="6551613" y="3871913"/>
          <p14:tracePt t="19695" x="6577013" y="3863975"/>
          <p14:tracePt t="19701" x="6602413" y="3863975"/>
          <p14:tracePt t="19708" x="6610350" y="3863975"/>
          <p14:tracePt t="19715" x="6626225" y="3863975"/>
          <p14:tracePt t="19723" x="6635750" y="3863975"/>
          <p14:tracePt t="19736" x="6643688" y="3863975"/>
          <p14:tracePt t="19744" x="6651625" y="3863975"/>
          <p14:tracePt t="19763" x="6659563" y="3863975"/>
          <p14:tracePt t="19770" x="6667500" y="3863975"/>
          <p14:tracePt t="19778" x="6677025" y="3863975"/>
          <p14:tracePt t="19784" x="6692900" y="3871913"/>
          <p14:tracePt t="19791" x="6710363" y="3881438"/>
          <p14:tracePt t="19798" x="6726238" y="3897313"/>
          <p14:tracePt t="19805" x="6743700" y="3914775"/>
          <p14:tracePt t="19813" x="6767513" y="3930650"/>
          <p14:tracePt t="19819" x="6792913" y="3946525"/>
          <p14:tracePt t="19827" x="6826250" y="3971925"/>
          <p14:tracePt t="19834" x="6850063" y="3989388"/>
          <p14:tracePt t="19840" x="6867525" y="3997325"/>
          <p14:tracePt t="19847" x="6867525" y="4005263"/>
          <p14:tracePt t="19854" x="6883400" y="4013200"/>
          <p14:tracePt t="19867" x="6892925" y="4021138"/>
          <p14:tracePt t="19888" x="6900863" y="4021138"/>
          <p14:tracePt t="19902" x="6908800" y="4030663"/>
          <p14:tracePt t="19912" x="6908800" y="4038600"/>
          <p14:tracePt t="19923" x="6916738" y="4038600"/>
          <p14:tracePt t="19929" x="6924675" y="4054475"/>
          <p14:tracePt t="19936" x="6934200" y="4064000"/>
          <p14:tracePt t="19950" x="6942138" y="4087813"/>
          <p14:tracePt t="19957" x="6950075" y="4105275"/>
          <p14:tracePt t="19964" x="6958013" y="4113213"/>
          <p14:tracePt t="19971" x="6967538" y="4121150"/>
          <p14:tracePt t="19978" x="6967538" y="4129088"/>
          <p14:tracePt t="19984" x="6967538" y="4138613"/>
          <p14:tracePt t="19991" x="6967538" y="4146550"/>
          <p14:tracePt t="19998" x="6975475" y="4146550"/>
          <p14:tracePt t="20005" x="6975475" y="4154488"/>
          <p14:tracePt t="20012" x="6983413" y="4154488"/>
          <p14:tracePt t="20019" x="6983413" y="4162425"/>
          <p14:tracePt t="20027" x="6991350" y="4162425"/>
          <p14:tracePt t="20040" x="6991350" y="4171950"/>
          <p14:tracePt t="20054" x="6991350" y="4179888"/>
          <p14:tracePt t="20075" x="6991350" y="4187825"/>
          <p14:tracePt t="20088" x="6991350" y="4195763"/>
          <p14:tracePt t="20110" x="6991350" y="4203700"/>
          <p14:tracePt t="20116" x="6991350" y="4213225"/>
          <p14:tracePt t="20143" x="6991350" y="4221163"/>
          <p14:tracePt t="20158" x="6991350" y="4229100"/>
          <p14:tracePt t="20178" x="6999288" y="4237038"/>
          <p14:tracePt t="20206" x="6999288" y="4246563"/>
          <p14:tracePt t="20233" x="6999288" y="4254500"/>
          <p14:tracePt t="20240" x="7008813" y="4254500"/>
          <p14:tracePt t="20261" x="7008813" y="4262438"/>
          <p14:tracePt t="20282" x="7008813" y="4270375"/>
          <p14:tracePt t="20296" x="7008813" y="4278313"/>
          <p14:tracePt t="20345" x="7008813" y="4287838"/>
          <p14:tracePt t="20365" x="7008813" y="4295775"/>
          <p14:tracePt t="20393" x="7008813" y="4303713"/>
          <p14:tracePt t="20414" x="7008813" y="4311650"/>
          <p14:tracePt t="20441" x="7008813" y="4321175"/>
          <p14:tracePt t="23751" x="7091363" y="4278313"/>
          <p14:tracePt t="23757" x="7265988" y="4171950"/>
          <p14:tracePt t="23766" x="7505700" y="4079875"/>
          <p14:tracePt t="23770" x="7762875" y="3979863"/>
          <p14:tracePt t="23778" x="7970838" y="3905250"/>
          <p14:tracePt t="23784" x="8228013" y="3822700"/>
          <p14:tracePt t="23791" x="8459788" y="3748088"/>
          <p14:tracePt t="23799" x="8683625" y="3690938"/>
          <p14:tracePt t="23806" x="8907463" y="3632200"/>
          <p14:tracePt t="23813" x="9097963" y="3590925"/>
          <p14:tracePt t="23819" x="9288463" y="3549650"/>
          <p14:tracePt t="23827" x="9480550" y="3508375"/>
          <p14:tracePt t="23834" x="9637713" y="3482975"/>
          <p14:tracePt t="23841" x="9769475" y="3457575"/>
          <p14:tracePt t="23849" x="9902825" y="3457575"/>
          <p14:tracePt t="23854" x="10026650" y="3449638"/>
          <p14:tracePt t="23860" x="10152063" y="3449638"/>
          <p14:tracePt t="23867" x="10250488" y="3475038"/>
          <p14:tracePt t="23876" x="10350500" y="3490913"/>
          <p14:tracePt t="23882" x="10442575" y="3524250"/>
          <p14:tracePt t="23888" x="10517188" y="3557588"/>
          <p14:tracePt t="23895" x="10582275" y="3590925"/>
          <p14:tracePt t="23902" x="10648950" y="3624263"/>
          <p14:tracePt t="23909" x="10723563" y="3648075"/>
          <p14:tracePt t="23916" x="10774363" y="3681413"/>
          <p14:tracePt t="23923" x="10807700" y="3698875"/>
          <p14:tracePt t="23930" x="10831513" y="3722688"/>
          <p14:tracePt t="23937" x="10856913" y="3748088"/>
          <p14:tracePt t="23944" x="10864850" y="3765550"/>
          <p14:tracePt t="23950" x="10882313" y="3773488"/>
          <p14:tracePt t="23957" x="10890250" y="3789363"/>
          <p14:tracePt t="23966" x="10906125" y="3797300"/>
          <p14:tracePt t="23971" x="10906125" y="3806825"/>
          <p14:tracePt t="23978" x="10923588" y="3814763"/>
          <p14:tracePt t="23985" x="10931525" y="3814763"/>
          <p14:tracePt t="23991" x="10931525" y="3822700"/>
          <p14:tracePt t="23999" x="10939463" y="3830638"/>
          <p14:tracePt t="24012" x="10947400" y="3830638"/>
          <p14:tracePt t="24019" x="10956925" y="3830638"/>
          <p14:tracePt t="24026" x="10956925" y="3840163"/>
          <p14:tracePt t="24033" x="10964863" y="3848100"/>
          <p14:tracePt t="24040" x="10972800" y="3848100"/>
          <p14:tracePt t="24049" x="10972800" y="3856038"/>
          <p14:tracePt t="24054" x="10972800" y="3863975"/>
          <p14:tracePt t="24061" x="10980738" y="3871913"/>
          <p14:tracePt t="24068" x="10988675" y="3871913"/>
          <p14:tracePt t="24075" x="10988675" y="3881438"/>
          <p14:tracePt t="24083" x="10998200" y="3889375"/>
          <p14:tracePt t="24096" x="11006138" y="3897313"/>
          <p14:tracePt t="24109" x="11014075" y="3905250"/>
          <p14:tracePt t="24116" x="11014075" y="3914775"/>
          <p14:tracePt t="24150" x="11014075" y="3922713"/>
          <p14:tracePt t="24166" x="11014075" y="3930650"/>
          <p14:tracePt t="24185" x="11014075" y="3938588"/>
          <p14:tracePt t="24192" x="11014075" y="3946525"/>
          <p14:tracePt t="24200" x="11014075" y="3956050"/>
          <p14:tracePt t="24206" x="10998200" y="3963988"/>
          <p14:tracePt t="24214" x="10972800" y="3989388"/>
          <p14:tracePt t="24220" x="10956925" y="4005263"/>
          <p14:tracePt t="24227" x="10931525" y="4030663"/>
          <p14:tracePt t="24235" x="10898188" y="4046538"/>
          <p14:tracePt t="24241" x="10872788" y="4064000"/>
          <p14:tracePt t="24251" x="10848975" y="4079875"/>
          <p14:tracePt t="24254" x="10815638" y="4087813"/>
          <p14:tracePt t="24262" x="10782300" y="4087813"/>
          <p14:tracePt t="24268" x="10748963" y="4097338"/>
          <p14:tracePt t="24275" x="10731500" y="4105275"/>
          <p14:tracePt t="24283" x="10699750" y="4113213"/>
          <p14:tracePt t="24289" x="10674350" y="4113213"/>
          <p14:tracePt t="24296" x="10656888" y="4113213"/>
          <p14:tracePt t="24303" x="10625138" y="4113213"/>
          <p14:tracePt t="24309" x="10591800" y="4113213"/>
          <p14:tracePt t="24316" x="10566400" y="4105275"/>
          <p14:tracePt t="24324" x="10541000" y="4105275"/>
          <p14:tracePt t="24332" x="10517188" y="4097338"/>
          <p14:tracePt t="24338" x="10491788" y="4087813"/>
          <p14:tracePt t="24345" x="10466388" y="4079875"/>
          <p14:tracePt t="24351" x="10442575" y="4064000"/>
          <p14:tracePt t="24358" x="10425113" y="4054475"/>
          <p14:tracePt t="24366" x="10401300" y="4038600"/>
          <p14:tracePt t="24372" x="10375900" y="4021138"/>
          <p14:tracePt t="24379" x="10350500" y="4013200"/>
          <p14:tracePt t="24386" x="10342563" y="4005263"/>
          <p14:tracePt t="24393" x="10317163" y="3997325"/>
          <p14:tracePt t="24400" x="10301288" y="3989388"/>
          <p14:tracePt t="24407" x="10283825" y="3971925"/>
          <p14:tracePt t="24416" x="10267950" y="3956050"/>
          <p14:tracePt t="24420" x="10250488" y="3956050"/>
          <p14:tracePt t="24428" x="10234613" y="3938588"/>
          <p14:tracePt t="24435" x="10218738" y="3922713"/>
          <p14:tracePt t="24441" x="10201275" y="3905250"/>
          <p14:tracePt t="24450" x="10193338" y="3889375"/>
          <p14:tracePt t="24456" x="10175875" y="3871913"/>
          <p14:tracePt t="24463" x="10152063" y="3856038"/>
          <p14:tracePt t="24469" x="10144125" y="3848100"/>
          <p14:tracePt t="24477" x="10126663" y="3840163"/>
          <p14:tracePt t="24484" x="10126663" y="3830638"/>
          <p14:tracePt t="24490" x="10126663" y="3822700"/>
          <p14:tracePt t="24511" x="10126663" y="3814763"/>
          <p14:tracePt t="24517" x="10126663" y="3797300"/>
          <p14:tracePt t="24533" x="10126663" y="3789363"/>
          <p14:tracePt t="24538" x="10126663" y="3781425"/>
          <p14:tracePt t="24545" x="10126663" y="3773488"/>
          <p14:tracePt t="24552" x="10126663" y="3756025"/>
          <p14:tracePt t="24559" x="10126663" y="3748088"/>
          <p14:tracePt t="24566" x="10126663" y="3732213"/>
          <p14:tracePt t="24583" x="10144125" y="3698875"/>
          <p14:tracePt t="24586" x="10152063" y="3690938"/>
          <p14:tracePt t="24594" x="10167938" y="3665538"/>
          <p14:tracePt t="24601" x="10185400" y="3640138"/>
          <p14:tracePt t="24608" x="10209213" y="3616325"/>
          <p14:tracePt t="24616" x="10226675" y="3598863"/>
          <p14:tracePt t="24621" x="10242550" y="3582988"/>
          <p14:tracePt t="24628" x="10275888" y="3549650"/>
          <p14:tracePt t="24635" x="10317163" y="3532188"/>
          <p14:tracePt t="24642" x="10350500" y="3508375"/>
          <p14:tracePt t="24651" x="10401300" y="3490913"/>
          <p14:tracePt t="24656" x="10417175" y="3475038"/>
          <p14:tracePt t="24663" x="10450513" y="3467100"/>
          <p14:tracePt t="24669" x="10475913" y="3457575"/>
          <p14:tracePt t="24677" x="10491788" y="3449638"/>
          <p14:tracePt t="24684" x="10499725" y="3441700"/>
          <p14:tracePt t="24690" x="10517188" y="3441700"/>
          <p14:tracePt t="24700" x="10525125" y="3441700"/>
          <p14:tracePt t="24711" x="10533063" y="3441700"/>
          <p14:tracePt t="24726" x="10541000" y="3441700"/>
          <p14:tracePt t="24739" x="10550525" y="3441700"/>
          <p14:tracePt t="24747" x="10558463" y="3441700"/>
          <p14:tracePt t="24753" x="10566400" y="3441700"/>
          <p14:tracePt t="24767" x="10574338" y="3441700"/>
          <p14:tracePt t="24773" x="10591800" y="3441700"/>
          <p14:tracePt t="24780" x="10607675" y="3441700"/>
          <p14:tracePt t="24787" x="10625138" y="3441700"/>
          <p14:tracePt t="24794" x="10648950" y="3449638"/>
          <p14:tracePt t="24800" x="10674350" y="3467100"/>
          <p14:tracePt t="24808" x="10707688" y="3482975"/>
          <p14:tracePt t="24817" x="10723563" y="3490913"/>
          <p14:tracePt t="24822" x="10748963" y="3508375"/>
          <p14:tracePt t="24829" x="10764838" y="3524250"/>
          <p14:tracePt t="24835" x="10790238" y="3541713"/>
          <p14:tracePt t="24842" x="10798175" y="3549650"/>
          <p14:tracePt t="24851" x="10807700" y="3565525"/>
          <p14:tracePt t="24856" x="10815638" y="3573463"/>
          <p14:tracePt t="24863" x="10823575" y="3582988"/>
          <p14:tracePt t="24870" x="10831513" y="3582988"/>
          <p14:tracePt t="24877" x="10831513" y="3590925"/>
          <p14:tracePt t="24885" x="10831513" y="3598863"/>
          <p14:tracePt t="24891" x="10831513" y="3606800"/>
          <p14:tracePt t="24900" x="10839450" y="3606800"/>
          <p14:tracePt t="24912" x="10848975" y="3606800"/>
          <p14:tracePt t="24918" x="10848975" y="3616325"/>
          <p14:tracePt t="24926" x="10848975" y="3624263"/>
          <p14:tracePt t="24939" x="10848975" y="3632200"/>
          <p14:tracePt t="24947" x="10848975" y="3640138"/>
          <p14:tracePt t="24953" x="10848975" y="3648075"/>
          <p14:tracePt t="24960" x="10848975" y="3657600"/>
          <p14:tracePt t="24967" x="10848975" y="3665538"/>
          <p14:tracePt t="24982" x="10848975" y="3673475"/>
          <p14:tracePt t="24988" x="10848975" y="3681413"/>
          <p14:tracePt t="24995" x="10848975" y="3690938"/>
          <p14:tracePt t="25008" x="10848975" y="3698875"/>
          <p14:tracePt t="25031" x="10848975" y="3706813"/>
          <p14:tracePt t="25065" x="10848975" y="3714750"/>
          <p14:tracePt t="25334" x="10839450" y="3714750"/>
          <p14:tracePt t="25437" x="10839450" y="3722688"/>
          <p14:tracePt t="27237" x="10807700" y="3722688"/>
          <p14:tracePt t="27244" x="10774363" y="3732213"/>
          <p14:tracePt t="27250" x="10731500" y="3740150"/>
          <p14:tracePt t="27258" x="10674350" y="3748088"/>
          <p14:tracePt t="27265" x="10615613" y="3748088"/>
          <p14:tracePt t="27271" x="10550525" y="3748088"/>
          <p14:tracePt t="27278" x="10450513" y="3748088"/>
          <p14:tracePt t="27286" x="10325100" y="3748088"/>
          <p14:tracePt t="27292" x="10218738" y="3732213"/>
          <p14:tracePt t="27299" x="10059988" y="3722688"/>
          <p14:tracePt t="27306" x="9877425" y="3722688"/>
          <p14:tracePt t="27313" x="9645650" y="3722688"/>
          <p14:tracePt t="27321" x="9480550" y="3722688"/>
          <p14:tracePt t="27327" x="9339263" y="3740150"/>
          <p14:tracePt t="27335" x="9213850" y="3765550"/>
          <p14:tracePt t="27340" x="9082088" y="3806825"/>
          <p14:tracePt t="27348" x="8974138" y="3840163"/>
          <p14:tracePt t="27354" x="8858250" y="3889375"/>
          <p14:tracePt t="27361" x="8742363" y="3930650"/>
          <p14:tracePt t="27369" x="8642350" y="3989388"/>
          <p14:tracePt t="27375" x="8542338" y="4030663"/>
          <p14:tracePt t="27384" x="8434388" y="4087813"/>
          <p14:tracePt t="27389" x="8335963" y="4162425"/>
          <p14:tracePt t="27397" x="8218488" y="4229100"/>
          <p14:tracePt t="27404" x="8086725" y="4311650"/>
          <p14:tracePt t="27409" x="7962900" y="4411663"/>
          <p14:tracePt t="27420" x="7845425" y="4494213"/>
          <p14:tracePt t="27424" x="7729538" y="4586288"/>
          <p14:tracePt t="27430" x="7621588" y="4668838"/>
          <p14:tracePt t="27437" x="7523163" y="4759325"/>
          <p14:tracePt t="27445" x="7431088" y="4833938"/>
          <p14:tracePt t="27452" x="7348538" y="4908550"/>
          <p14:tracePt t="27459" x="7256463" y="4975225"/>
          <p14:tracePt t="27465" x="7199313" y="5041900"/>
          <p14:tracePt t="27472" x="7150100" y="5091113"/>
          <p14:tracePt t="27481" x="7091363" y="5141913"/>
          <p14:tracePt t="27486" x="7058025" y="5191125"/>
          <p14:tracePt t="27493" x="7008813" y="5232400"/>
          <p14:tracePt t="27500" x="6975475" y="5265738"/>
          <p14:tracePt t="27506" x="6950075" y="5307013"/>
          <p14:tracePt t="27513" x="6924675" y="5340350"/>
          <p14:tracePt t="27520" x="6908800" y="5373688"/>
          <p14:tracePt t="27527" x="6892925" y="5389563"/>
          <p14:tracePt t="27535" x="6875463" y="5414963"/>
          <p14:tracePt t="27540" x="6867525" y="5422900"/>
          <p14:tracePt t="27548" x="6859588" y="5440363"/>
          <p14:tracePt t="27554" x="6859588" y="5456238"/>
          <p14:tracePt t="27562" x="6850063" y="5464175"/>
          <p14:tracePt t="27569" x="6850063" y="5473700"/>
          <p14:tracePt t="27584" x="6842125" y="5481638"/>
          <p14:tracePt t="27586" x="6842125" y="5489575"/>
          <p14:tracePt t="27596" x="6842125" y="5497513"/>
          <p14:tracePt t="27603" x="6842125" y="5507038"/>
          <p14:tracePt t="27624" x="6842125" y="5514975"/>
          <p14:tracePt t="27631" x="6842125" y="5522913"/>
          <p14:tracePt t="27638" x="6842125" y="5530850"/>
          <p14:tracePt t="27652" x="6842125" y="5538788"/>
          <p14:tracePt t="27667" x="6842125" y="5548313"/>
          <p14:tracePt t="27679" x="6842125" y="5556250"/>
          <p14:tracePt t="27686" x="6842125" y="5564188"/>
          <p14:tracePt t="27693" x="6842125" y="5572125"/>
          <p14:tracePt t="27721" x="6842125" y="5581650"/>
          <p14:tracePt t="27730" x="6850063" y="5581650"/>
          <p14:tracePt t="27736" x="6859588" y="5589588"/>
          <p14:tracePt t="27744" x="6867525" y="5589588"/>
          <p14:tracePt t="27771" x="6875463" y="5597525"/>
          <p14:tracePt t="27785" x="6883400" y="5605463"/>
          <p14:tracePt t="27806" x="6892925" y="5613400"/>
          <p14:tracePt t="27813" x="6900863" y="5613400"/>
          <p14:tracePt t="27827" x="6908800" y="5613400"/>
          <p14:tracePt t="27840" x="6916738" y="5613400"/>
          <p14:tracePt t="27848" x="6924675" y="5622925"/>
          <p14:tracePt t="27861" x="6934200" y="5630863"/>
          <p14:tracePt t="27869" x="6958013" y="5630863"/>
          <p14:tracePt t="27876" x="6975475" y="5638800"/>
          <p14:tracePt t="27882" x="7008813" y="5656263"/>
          <p14:tracePt t="27888" x="7058025" y="5664200"/>
          <p14:tracePt t="27896" x="7099300" y="5680075"/>
          <p14:tracePt t="27903" x="7158038" y="5688013"/>
          <p14:tracePt t="27909" x="7232650" y="5705475"/>
          <p14:tracePt t="27919" x="7315200" y="5730875"/>
          <p14:tracePt t="27923" x="7405688" y="5746750"/>
          <p14:tracePt t="27930" x="7464425" y="5772150"/>
          <p14:tracePt t="27937" x="7523163" y="5780088"/>
          <p14:tracePt t="27944" x="7564438" y="5788025"/>
          <p14:tracePt t="27953" x="7613650" y="5795963"/>
          <p14:tracePt t="27959" x="7631113" y="5795963"/>
          <p14:tracePt t="27965" x="7662863" y="5805488"/>
          <p14:tracePt t="27971" x="7688263" y="5813425"/>
          <p14:tracePt t="27978" x="7705725" y="5813425"/>
          <p14:tracePt t="27986" x="7713663" y="5821363"/>
          <p14:tracePt t="27992" x="7721600" y="5821363"/>
          <p14:tracePt t="27999" x="7729538" y="5821363"/>
          <p14:tracePt t="28020" x="7737475" y="5821363"/>
          <p14:tracePt t="28027" x="7747000" y="5821363"/>
          <p14:tracePt t="28040" x="7762875" y="5821363"/>
          <p14:tracePt t="28048" x="7770813" y="5821363"/>
          <p14:tracePt t="28054" x="7780338" y="5821363"/>
          <p14:tracePt t="28062" x="7796213" y="5813425"/>
          <p14:tracePt t="28069" x="7821613" y="5805488"/>
          <p14:tracePt t="28075" x="7829550" y="5795963"/>
          <p14:tracePt t="28083" x="7854950" y="5795963"/>
          <p14:tracePt t="28089" x="7870825" y="5788025"/>
          <p14:tracePt t="28097" x="7896225" y="5772150"/>
          <p14:tracePt t="28103" x="7912100" y="5754688"/>
          <p14:tracePt t="28110" x="7929563" y="5746750"/>
          <p14:tracePt t="28119" x="7953375" y="5730875"/>
          <p14:tracePt t="28124" x="7978775" y="5721350"/>
          <p14:tracePt t="28130" x="7986713" y="5713413"/>
          <p14:tracePt t="28137" x="8012113" y="5713413"/>
          <p14:tracePt t="28144" x="8027988" y="5705475"/>
          <p14:tracePt t="28152" x="8053388" y="5697538"/>
          <p14:tracePt t="28165" x="8061325" y="5688013"/>
          <p14:tracePt t="28180" x="8069263" y="5680075"/>
          <p14:tracePt t="28186" x="8078788" y="5680075"/>
          <p14:tracePt t="28207" x="8086725" y="5680075"/>
          <p14:tracePt t="28214" x="8094663" y="5680075"/>
          <p14:tracePt t="28228" x="8102600" y="5680075"/>
          <p14:tracePt t="28236" x="8120063" y="5680075"/>
          <p14:tracePt t="28242" x="8128000" y="5680075"/>
          <p14:tracePt t="28248" x="8143875" y="5680075"/>
          <p14:tracePt t="28262" x="8153400" y="5680075"/>
          <p14:tracePt t="28269" x="8169275" y="5680075"/>
          <p14:tracePt t="28290" x="8177213" y="5680075"/>
          <p14:tracePt t="28296" x="8186738" y="5680075"/>
          <p14:tracePt t="28303" x="8194675" y="5680075"/>
          <p14:tracePt t="28338" x="8202613" y="5680075"/>
          <p14:tracePt t="28351" x="8210550" y="5680075"/>
          <p14:tracePt t="28358" x="8210550" y="5688013"/>
          <p14:tracePt t="28393" x="8218488" y="5697538"/>
          <p14:tracePt t="28407" x="8228013" y="5705475"/>
          <p14:tracePt t="28421" x="8235950" y="5705475"/>
          <p14:tracePt t="28427" x="8235950" y="5713413"/>
          <p14:tracePt t="28441" x="8243888" y="5721350"/>
          <p14:tracePt t="28448" x="8251825" y="5730875"/>
          <p14:tracePt t="28462" x="8261350" y="5730875"/>
          <p14:tracePt t="28469" x="8269288" y="5738813"/>
          <p14:tracePt t="28476" x="8277225" y="5746750"/>
          <p14:tracePt t="28485" x="8285163" y="5754688"/>
          <p14:tracePt t="28489" x="8302625" y="5754688"/>
          <p14:tracePt t="28496" x="8318500" y="5762625"/>
          <p14:tracePt t="28503" x="8335963" y="5780088"/>
          <p14:tracePt t="28510" x="8351838" y="5788025"/>
          <p14:tracePt t="28518" x="8369300" y="5795963"/>
          <p14:tracePt t="28524" x="8385175" y="5805488"/>
          <p14:tracePt t="28531" x="8410575" y="5821363"/>
          <p14:tracePt t="28538" x="8443913" y="5829300"/>
          <p14:tracePt t="28545" x="8467725" y="5837238"/>
          <p14:tracePt t="28552" x="8485188" y="5837238"/>
          <p14:tracePt t="28559" x="8509000" y="5846763"/>
          <p14:tracePt t="28566" x="8534400" y="5846763"/>
          <p14:tracePt t="28573" x="8550275" y="5854700"/>
          <p14:tracePt t="28586" x="8559800" y="5854700"/>
          <p14:tracePt t="28594" x="8567738" y="5854700"/>
          <p14:tracePt t="28607" x="8575675" y="5854700"/>
          <p14:tracePt t="28614" x="8583613" y="5854700"/>
          <p14:tracePt t="28635" x="8593138" y="5854700"/>
          <p14:tracePt t="28670" x="8601075" y="5854700"/>
          <p14:tracePt t="30773" x="8709025" y="5846763"/>
          <p14:tracePt t="30780" x="8882063" y="5813425"/>
          <p14:tracePt t="30786" x="9097963" y="5780088"/>
          <p14:tracePt t="30792" x="9313863" y="5754688"/>
          <p14:tracePt t="30800" x="9496425" y="5721350"/>
          <p14:tracePt t="30807" x="9637713" y="5705475"/>
          <p14:tracePt t="30814" x="9802813" y="5705475"/>
          <p14:tracePt t="30821" x="9928225" y="5705475"/>
          <p14:tracePt t="30831" x="10069513" y="5713413"/>
          <p14:tracePt t="30834" x="10175875" y="5730875"/>
          <p14:tracePt t="30841" x="10260013" y="5738813"/>
          <p14:tracePt t="30848" x="10334625" y="5772150"/>
          <p14:tracePt t="30855" x="10409238" y="5805488"/>
          <p14:tracePt t="30863" x="10466388" y="5821363"/>
          <p14:tracePt t="30869" x="10525125" y="5846763"/>
          <p14:tracePt t="30876" x="10591800" y="5862638"/>
          <p14:tracePt t="30883" x="10633075" y="5888038"/>
          <p14:tracePt t="30890" x="10674350" y="5911850"/>
          <p14:tracePt t="30897" x="10715625" y="5937250"/>
          <p14:tracePt t="30905" x="10764838" y="5970588"/>
          <p14:tracePt t="30911" x="10823575" y="5988050"/>
          <p14:tracePt t="30917" x="10872788" y="6011863"/>
          <p14:tracePt t="30925" x="10939463" y="6045200"/>
          <p14:tracePt t="30932" x="10988675" y="6078538"/>
          <p14:tracePt t="30938" x="11031538" y="6103938"/>
          <p14:tracePt t="30948" x="11096625" y="6137275"/>
          <p14:tracePt t="30952" x="11147425" y="6178550"/>
          <p14:tracePt t="30959" x="11196638" y="6202363"/>
          <p14:tracePt t="30966" x="11229975" y="6227763"/>
          <p14:tracePt t="30973" x="11255375" y="6243638"/>
          <p14:tracePt t="30981" x="11288713" y="6269038"/>
          <p14:tracePt t="30987" x="11304588" y="6294438"/>
          <p14:tracePt t="30994" x="11329988" y="6310313"/>
          <p14:tracePt t="31000" x="11345863" y="6327775"/>
          <p14:tracePt t="31008" x="11363325" y="6343650"/>
          <p14:tracePt t="31015" x="11387138" y="6361113"/>
          <p14:tracePt t="31021" x="11412538" y="6369050"/>
          <p14:tracePt t="31029" x="11437938" y="6384925"/>
          <p14:tracePt t="31035" x="11453813" y="6402388"/>
          <p14:tracePt t="31042" x="11487150" y="6418263"/>
          <p14:tracePt t="31049" x="11528425" y="6443663"/>
          <p14:tracePt t="31056" x="11561763" y="6459538"/>
          <p14:tracePt t="31064" x="11595100" y="6484938"/>
          <p14:tracePt t="31070" x="11620500" y="6492875"/>
          <p14:tracePt t="31077" x="11644313" y="6510338"/>
          <p14:tracePt t="31084" x="11652250" y="6526213"/>
          <p14:tracePt t="31090" x="11669713" y="6534150"/>
          <p14:tracePt t="31098" x="11685588" y="6542088"/>
          <p14:tracePt t="31112" x="11695113" y="6542088"/>
          <p14:tracePt t="31125" x="11703050" y="6551613"/>
          <p14:tracePt t="31139" x="11710988" y="6551613"/>
          <p14:tracePt t="31208" x="11718925" y="6551613"/>
          <p14:tracePt t="31215" x="11718925" y="6559550"/>
          <p14:tracePt t="31222" x="11726863" y="6559550"/>
          <p14:tracePt t="31231" x="11726863" y="6567488"/>
          <p14:tracePt t="31242" x="11736388" y="6567488"/>
          <p14:tracePt t="31249" x="11744325" y="6567488"/>
          <p14:tracePt t="31257" x="11752263" y="6567488"/>
          <p14:tracePt t="31264" x="11760200" y="6567488"/>
          <p14:tracePt t="31277" x="11769725" y="6567488"/>
          <p14:tracePt t="31291" x="11777663" y="6567488"/>
          <p14:tracePt t="31298" x="11785600" y="6567488"/>
          <p14:tracePt t="31314" x="11793538" y="6567488"/>
          <p14:tracePt t="31347" x="11801475" y="6567488"/>
          <p14:tracePt t="31360" x="11811000" y="6567488"/>
          <p14:tracePt t="31374" x="11826875" y="6584950"/>
          <p14:tracePt t="31382" x="11844338" y="6592888"/>
          <p14:tracePt t="31388" x="11868150" y="6600825"/>
          <p14:tracePt t="31402" x="11876088" y="6600825"/>
          <p14:tracePt t="31409" x="11885613" y="6608763"/>
          <p14:tracePt t="31423" x="11885613" y="6618288"/>
          <p14:tracePt t="31431" x="11893550" y="6618288"/>
          <p14:tracePt t="31437" x="11893550" y="6626225"/>
          <p14:tracePt t="31443" x="11901488" y="6626225"/>
          <p14:tracePt t="31464" x="11901488" y="6634163"/>
          <p14:tracePt t="31471" x="11901488" y="6642100"/>
          <p14:tracePt t="31481" x="11909425" y="6642100"/>
          <p14:tracePt t="31491" x="11918950" y="6650038"/>
          <p14:tracePt t="31498" x="11918950" y="6667500"/>
          <p14:tracePt t="31515" x="11926888" y="6675438"/>
          <p14:tracePt t="31519" x="11926888" y="6683375"/>
          <p14:tracePt t="31533" x="11926888" y="6692900"/>
          <p14:tracePt t="31540" x="11926888" y="6700838"/>
          <p14:tracePt t="31561" x="11926888" y="6708775"/>
          <p14:tracePt t="31589" x="11926888" y="67167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081" y="0"/>
            <a:ext cx="9875838" cy="9144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ATHEROSCLEROSIS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866573"/>
            <a:ext cx="11207750" cy="1440668"/>
          </a:xfrm>
        </p:spPr>
        <p:txBody>
          <a:bodyPr rtlCol="0">
            <a:normAutofit fontScale="92500" lnSpcReduction="20000"/>
          </a:bodyPr>
          <a:lstStyle/>
          <a:p>
            <a:pPr marL="45720" indent="0" algn="ctr" fontAlgn="auto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en-US" sz="2000" b="1" dirty="0">
                <a:solidFill>
                  <a:srgbClr val="00B050"/>
                </a:solidFill>
              </a:rPr>
              <a:t>MONOCLONAL/ OLIGOCLONAL HYPOTHESIS</a:t>
            </a:r>
          </a:p>
          <a:p>
            <a:pPr marL="45720" indent="0" algn="ctr" fontAlgn="auto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en-US" sz="2000" b="1" dirty="0">
                <a:solidFill>
                  <a:srgbClr val="00B050"/>
                </a:solidFill>
              </a:rPr>
              <a:t> </a:t>
            </a:r>
          </a:p>
          <a:p>
            <a:pPr indent="-182880" fontAlgn="auto"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2060"/>
                </a:solidFill>
              </a:rPr>
              <a:t>According to this hypothesis smooth muscle cell proliferation starts either from a </a:t>
            </a:r>
            <a:r>
              <a:rPr lang="en-US" sz="1600" b="1" dirty="0">
                <a:solidFill>
                  <a:srgbClr val="7030A0"/>
                </a:solidFill>
              </a:rPr>
              <a:t>single cell (monoclonal) </a:t>
            </a:r>
            <a:r>
              <a:rPr lang="en-US" sz="1600" b="1" dirty="0">
                <a:solidFill>
                  <a:srgbClr val="002060"/>
                </a:solidFill>
              </a:rPr>
              <a:t>or from</a:t>
            </a:r>
            <a:r>
              <a:rPr lang="en-US" sz="1600" b="1" dirty="0">
                <a:solidFill>
                  <a:srgbClr val="7030A0"/>
                </a:solidFill>
              </a:rPr>
              <a:t> few cells (</a:t>
            </a:r>
            <a:r>
              <a:rPr lang="en-US" sz="1600" b="1" dirty="0" err="1">
                <a:solidFill>
                  <a:srgbClr val="7030A0"/>
                </a:solidFill>
              </a:rPr>
              <a:t>oligoclonal</a:t>
            </a:r>
            <a:r>
              <a:rPr lang="en-US" sz="1600" b="1" dirty="0">
                <a:solidFill>
                  <a:srgbClr val="7030A0"/>
                </a:solidFill>
              </a:rPr>
              <a:t>). </a:t>
            </a:r>
          </a:p>
          <a:p>
            <a:pPr indent="-182880" fontAlgn="auto"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2060"/>
                </a:solidFill>
              </a:rPr>
              <a:t>Monoclonal proliferation of smooth muscle may be initiated by mutations caused by chemicals like cigarette smoke, endogenous metabolites like lipoproteins and viruses like herpes virus</a:t>
            </a:r>
          </a:p>
          <a:p>
            <a:pPr indent="-182880" fontAlgn="auto">
              <a:spcAft>
                <a:spcPts val="0"/>
              </a:spcAft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71163-ACE2-7732-93EE-150440CA5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40" y="2920210"/>
            <a:ext cx="4233109" cy="2912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766EBC-62C9-2E86-178C-82212A0444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7" t="8368" r="57195" b="8624"/>
          <a:stretch/>
        </p:blipFill>
        <p:spPr>
          <a:xfrm>
            <a:off x="193040" y="2682388"/>
            <a:ext cx="3853578" cy="3410639"/>
          </a:xfrm>
          <a:prstGeom prst="ellipse">
            <a:avLst/>
          </a:prstGeom>
        </p:spPr>
      </p:pic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581AE131-62BF-7265-EDDB-322D1C5E967B}"/>
              </a:ext>
            </a:extLst>
          </p:cNvPr>
          <p:cNvSpPr/>
          <p:nvPr/>
        </p:nvSpPr>
        <p:spPr>
          <a:xfrm>
            <a:off x="910790" y="3274303"/>
            <a:ext cx="2651760" cy="2296159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C00000"/>
                </a:solidFill>
              </a:rPr>
              <a:t>Cigarette smoke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C00000"/>
                </a:solidFill>
              </a:rPr>
              <a:t>Lipoproteins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C00000"/>
                </a:solidFill>
              </a:rPr>
              <a:t>viruses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D83ACEA-FF7B-5431-C04F-164435AA9382}"/>
              </a:ext>
            </a:extLst>
          </p:cNvPr>
          <p:cNvSpPr/>
          <p:nvPr/>
        </p:nvSpPr>
        <p:spPr>
          <a:xfrm>
            <a:off x="4085725" y="4205682"/>
            <a:ext cx="3126342" cy="91440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C0A282-E346-ABD9-EEDD-13150C8E0933}"/>
              </a:ext>
            </a:extLst>
          </p:cNvPr>
          <p:cNvSpPr txBox="1"/>
          <p:nvPr/>
        </p:nvSpPr>
        <p:spPr>
          <a:xfrm>
            <a:off x="5014755" y="3723893"/>
            <a:ext cx="1081245" cy="375920"/>
          </a:xfrm>
          <a:prstGeom prst="rect">
            <a:avLst/>
          </a:prstGeom>
          <a:solidFill>
            <a:srgbClr val="FFE7E7"/>
          </a:solidFill>
          <a:effectLst>
            <a:glow rad="101600">
              <a:srgbClr val="C0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Mutations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00C1A-2C42-F20D-EF48-DCE31718476E}"/>
              </a:ext>
            </a:extLst>
          </p:cNvPr>
          <p:cNvSpPr txBox="1"/>
          <p:nvPr/>
        </p:nvSpPr>
        <p:spPr>
          <a:xfrm>
            <a:off x="7851794" y="5548141"/>
            <a:ext cx="3281522" cy="26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Monoclonal proliferation of smooth muscle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B949BB-0FEA-8256-CB9D-3DE1B278E549}"/>
              </a:ext>
            </a:extLst>
          </p:cNvPr>
          <p:cNvSpPr txBox="1"/>
          <p:nvPr/>
        </p:nvSpPr>
        <p:spPr>
          <a:xfrm>
            <a:off x="487680" y="6386045"/>
            <a:ext cx="10881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Theory of monoclonality is supported by the evidence that the proliferating smooth muscle cells have one of the two forms of G6PD isoenzyme.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07D258A-45CD-7B11-4EC5-C62C88F50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21"/>
    </mc:Choice>
    <mc:Fallback xmlns="">
      <p:transition spd="slow" advTm="70221"/>
    </mc:Fallback>
  </mc:AlternateContent>
  <p:extLst>
    <p:ext uri="{3A86A75C-4F4B-4683-9AE1-C65F6400EC91}">
      <p14:laserTraceLst xmlns:p14="http://schemas.microsoft.com/office/powerpoint/2010/main">
        <p14:tracePtLst>
          <p14:tracePt t="2502" x="11736388" y="6675438"/>
          <p14:tracePt t="2509" x="11363325" y="6567488"/>
          <p14:tracePt t="2517" x="11055350" y="6467475"/>
          <p14:tracePt t="2522" x="10741025" y="6361113"/>
          <p14:tracePt t="2530" x="10442575" y="6219825"/>
          <p14:tracePt t="2536" x="10144125" y="6078538"/>
          <p14:tracePt t="2543" x="9844088" y="5921375"/>
          <p14:tracePt t="2550" x="9521825" y="5762625"/>
          <p14:tracePt t="2557" x="9213850" y="5581650"/>
          <p14:tracePt t="2564" x="8915400" y="5422900"/>
          <p14:tracePt t="2570" x="8634413" y="5249863"/>
          <p14:tracePt t="2577" x="8326438" y="5067300"/>
          <p14:tracePt t="2585" x="8053388" y="4892675"/>
          <p14:tracePt t="2592" x="7796213" y="4727575"/>
          <p14:tracePt t="2600" x="7572375" y="4560888"/>
          <p14:tracePt t="2606" x="7373938" y="4419600"/>
          <p14:tracePt t="2612" x="7199313" y="4311650"/>
          <p14:tracePt t="2618" x="7091363" y="4203700"/>
          <p14:tracePt t="2626" x="7016750" y="4087813"/>
          <p14:tracePt t="2633" x="6934200" y="3997325"/>
          <p14:tracePt t="2640" x="6867525" y="3897313"/>
          <p14:tracePt t="2647" x="6808788" y="3789363"/>
          <p14:tracePt t="2653" x="6759575" y="3681413"/>
          <p14:tracePt t="2661" x="6726238" y="3565525"/>
          <p14:tracePt t="2668" x="6692900" y="3441700"/>
          <p14:tracePt t="2674" x="6667500" y="3316288"/>
          <p14:tracePt t="2684" x="6651625" y="3184525"/>
          <p14:tracePt t="2688" x="6626225" y="3084513"/>
          <p14:tracePt t="2696" x="6602413" y="3017838"/>
          <p14:tracePt t="2702" x="6592888" y="2960688"/>
          <p14:tracePt t="2709" x="6577013" y="2894013"/>
          <p14:tracePt t="2717" x="6561138" y="2852738"/>
          <p14:tracePt t="2723" x="6551613" y="2803525"/>
          <p14:tracePt t="2730" x="6543675" y="2786063"/>
          <p14:tracePt t="2737" x="6543675" y="2760663"/>
          <p14:tracePt t="2744" x="6535738" y="2744788"/>
          <p14:tracePt t="2751" x="6535738" y="2711450"/>
          <p14:tracePt t="2758" x="6527800" y="2686050"/>
          <p14:tracePt t="2764" x="6518275" y="2654300"/>
          <p14:tracePt t="2771" x="6510338" y="2603500"/>
          <p14:tracePt t="2779" x="6510338" y="2562225"/>
          <p14:tracePt t="2785" x="6510338" y="2505075"/>
          <p14:tracePt t="2793" x="6518275" y="2438400"/>
          <p14:tracePt t="2800" x="6543675" y="2346325"/>
          <p14:tracePt t="2806" x="6569075" y="2238375"/>
          <p14:tracePt t="2813" x="6577013" y="2155825"/>
          <p14:tracePt t="2819" x="6577013" y="2098675"/>
          <p14:tracePt t="2834" x="6577013" y="2039938"/>
          <p14:tracePt t="2841" x="6569075" y="2024063"/>
          <p14:tracePt t="2850" x="6561138" y="2006600"/>
          <p14:tracePt t="2855" x="6561138" y="1981200"/>
          <p14:tracePt t="2863" x="6551613" y="1957388"/>
          <p14:tracePt t="2869" x="6543675" y="1939925"/>
          <p14:tracePt t="2876" x="6543675" y="1906588"/>
          <p14:tracePt t="2884" x="6543675" y="1874838"/>
          <p14:tracePt t="2890" x="6543675" y="1824038"/>
          <p14:tracePt t="2897" x="6543675" y="1741488"/>
          <p14:tracePt t="2905" x="6543675" y="1658938"/>
          <p14:tracePt t="2911" x="6551613" y="1584325"/>
          <p14:tracePt t="2918" x="6569075" y="1525588"/>
          <p14:tracePt t="2924" x="6569075" y="1484313"/>
          <p14:tracePt t="2934" x="6577013" y="1435100"/>
          <p14:tracePt t="2938" x="6577013" y="1409700"/>
          <p14:tracePt t="2945" x="6577013" y="1384300"/>
          <p14:tracePt t="2952" x="6584950" y="1360488"/>
          <p14:tracePt t="2959" x="6584950" y="1343025"/>
          <p14:tracePt t="2967" x="6584950" y="1327150"/>
          <p14:tracePt t="2980" x="6584950" y="1319213"/>
          <p14:tracePt t="3008" x="6584950" y="1309688"/>
          <p14:tracePt t="3028" x="6584950" y="1301750"/>
          <p14:tracePt t="3041" x="6584950" y="1293813"/>
          <p14:tracePt t="3344" x="6584950" y="1285875"/>
          <p14:tracePt t="6425" x="6469063" y="1285875"/>
          <p14:tracePt t="6434" x="6286500" y="1268413"/>
          <p14:tracePt t="6438" x="6111875" y="1260475"/>
          <p14:tracePt t="6445" x="5954713" y="1252538"/>
          <p14:tracePt t="6452" x="5830888" y="1235075"/>
          <p14:tracePt t="6459" x="5722938" y="1227138"/>
          <p14:tracePt t="6469" x="5614988" y="1227138"/>
          <p14:tracePt t="6473" x="5481638" y="1201738"/>
          <p14:tracePt t="6480" x="5373688" y="1201738"/>
          <p14:tracePt t="6487" x="5283200" y="1201738"/>
          <p14:tracePt t="6494" x="5216525" y="1211263"/>
          <p14:tracePt t="6502" x="5149850" y="1227138"/>
          <p14:tracePt t="6508" x="5051425" y="1235075"/>
          <p14:tracePt t="6514" x="4951413" y="1244600"/>
          <p14:tracePt t="6521" x="4851400" y="1260475"/>
          <p14:tracePt t="6528" x="4752975" y="1268413"/>
          <p14:tracePt t="6535" x="4686300" y="1268413"/>
          <p14:tracePt t="6543" x="4627563" y="1276350"/>
          <p14:tracePt t="6551" x="4570413" y="1285875"/>
          <p14:tracePt t="6556" x="4529138" y="1293813"/>
          <p14:tracePt t="6562" x="4495800" y="1301750"/>
          <p14:tracePt t="6569" x="4454525" y="1301750"/>
          <p14:tracePt t="6577" x="4403725" y="1309688"/>
          <p14:tracePt t="6586" x="4370388" y="1319213"/>
          <p14:tracePt t="6590" x="4329113" y="1343025"/>
          <p14:tracePt t="6598" x="4271963" y="1350963"/>
          <p14:tracePt t="6604" x="4221163" y="1368425"/>
          <p14:tracePt t="6611" x="4164013" y="1384300"/>
          <p14:tracePt t="6618" x="4113213" y="1401763"/>
          <p14:tracePt t="6625" x="4071938" y="1417638"/>
          <p14:tracePt t="6634" x="4038600" y="1425575"/>
          <p14:tracePt t="6639" x="4005263" y="1443038"/>
          <p14:tracePt t="6646" x="3981450" y="1443038"/>
          <p14:tracePt t="6652" x="3956050" y="1450975"/>
          <p14:tracePt t="6660" x="3940175" y="1458913"/>
          <p14:tracePt t="6668" x="3914775" y="1468438"/>
          <p14:tracePt t="6673" x="3889375" y="1468438"/>
          <p14:tracePt t="6681" x="3865563" y="1476375"/>
          <p14:tracePt t="6687" x="3848100" y="1484313"/>
          <p14:tracePt t="6694" x="3822700" y="1492250"/>
          <p14:tracePt t="6702" x="3790950" y="1500188"/>
          <p14:tracePt t="6708" x="3765550" y="1517650"/>
          <p14:tracePt t="6716" x="3740150" y="1525588"/>
          <p14:tracePt t="6722" x="3724275" y="1543050"/>
          <p14:tracePt t="6729" x="3698875" y="1566863"/>
          <p14:tracePt t="6736" x="3683000" y="1576388"/>
          <p14:tracePt t="6742" x="3657600" y="1584325"/>
          <p14:tracePt t="6752" x="3641725" y="1600200"/>
          <p14:tracePt t="6756" x="3632200" y="1608138"/>
          <p14:tracePt t="6763" x="3624263" y="1617663"/>
          <p14:tracePt t="6770" x="3608388" y="1625600"/>
          <p14:tracePt t="6792" x="3598863" y="1633538"/>
          <p14:tracePt t="6798" x="3590925" y="1641475"/>
          <p14:tracePt t="6818" x="3582988" y="1651000"/>
          <p14:tracePt t="6833" x="3575050" y="1658938"/>
          <p14:tracePt t="6835" x="3567113" y="1666875"/>
          <p14:tracePt t="6860" x="3557588" y="1674813"/>
          <p14:tracePt t="6881" x="3557588" y="1682750"/>
          <p14:tracePt t="6909" x="3557588" y="1692275"/>
          <p14:tracePt t="6918" x="3557588" y="1700213"/>
          <p14:tracePt t="6930" x="3557588" y="1708150"/>
          <p14:tracePt t="6943" x="3557588" y="1716088"/>
          <p14:tracePt t="6952" x="3557588" y="1725613"/>
          <p14:tracePt t="6963" x="3557588" y="1733550"/>
          <p14:tracePt t="6970" x="3557588" y="1741488"/>
          <p14:tracePt t="6978" x="3567113" y="1741488"/>
          <p14:tracePt t="6985" x="3575050" y="1741488"/>
          <p14:tracePt t="6992" x="3582988" y="1749425"/>
          <p14:tracePt t="6999" x="3582988" y="1757363"/>
          <p14:tracePt t="7005" x="3590925" y="1757363"/>
          <p14:tracePt t="7012" x="3598863" y="1766888"/>
          <p14:tracePt t="7019" x="3608388" y="1766888"/>
          <p14:tracePt t="7025" x="3616325" y="1766888"/>
          <p14:tracePt t="7034" x="3624263" y="1766888"/>
          <p14:tracePt t="7040" x="3632200" y="1774825"/>
          <p14:tracePt t="7046" x="3641725" y="1774825"/>
          <p14:tracePt t="7053" x="3649663" y="1782763"/>
          <p14:tracePt t="7069" x="3665538" y="1790700"/>
          <p14:tracePt t="7074" x="3673475" y="1790700"/>
          <p14:tracePt t="7088" x="3683000" y="1790700"/>
          <p14:tracePt t="7095" x="3706813" y="1790700"/>
          <p14:tracePt t="7102" x="3716338" y="1800225"/>
          <p14:tracePt t="7108" x="3732213" y="1800225"/>
          <p14:tracePt t="7118" x="3740150" y="1800225"/>
          <p14:tracePt t="7123" x="3757613" y="1800225"/>
          <p14:tracePt t="7130" x="3773488" y="1800225"/>
          <p14:tracePt t="7136" x="3781425" y="1800225"/>
          <p14:tracePt t="7144" x="3798888" y="1800225"/>
          <p14:tracePt t="7153" x="3822700" y="1800225"/>
          <p14:tracePt t="7164" x="3840163" y="1800225"/>
          <p14:tracePt t="7171" x="3848100" y="1800225"/>
          <p14:tracePt t="7179" x="3856038" y="1800225"/>
          <p14:tracePt t="7185" x="3873500" y="1800225"/>
          <p14:tracePt t="7193" x="3881438" y="1800225"/>
          <p14:tracePt t="7199" x="3889375" y="1800225"/>
          <p14:tracePt t="7206" x="3906838" y="1800225"/>
          <p14:tracePt t="7213" x="3922713" y="1800225"/>
          <p14:tracePt t="7219" x="3948113" y="1800225"/>
          <p14:tracePt t="7226" x="3963988" y="1790700"/>
          <p14:tracePt t="7235" x="3997325" y="1790700"/>
          <p14:tracePt t="7240" x="4022725" y="1782763"/>
          <p14:tracePt t="7248" x="4048125" y="1774825"/>
          <p14:tracePt t="7254" x="4064000" y="1774825"/>
          <p14:tracePt t="7261" x="4079875" y="1766888"/>
          <p14:tracePt t="7268" x="4089400" y="1766888"/>
          <p14:tracePt t="7275" x="4097338" y="1766888"/>
          <p14:tracePt t="7288" x="4105275" y="1766888"/>
          <p14:tracePt t="7296" x="4113213" y="1766888"/>
          <p14:tracePt t="7310" x="4122738" y="1766888"/>
          <p14:tracePt t="7318" x="4130675" y="1766888"/>
          <p14:tracePt t="7323" x="4138613" y="1766888"/>
          <p14:tracePt t="7337" x="4154488" y="1766888"/>
          <p14:tracePt t="7344" x="4171950" y="1766888"/>
          <p14:tracePt t="7352" x="4187825" y="1766888"/>
          <p14:tracePt t="7358" x="4205288" y="1766888"/>
          <p14:tracePt t="7371" x="4213225" y="1766888"/>
          <p14:tracePt t="7379" x="4229100" y="1766888"/>
          <p14:tracePt t="7401" x="4238625" y="1766888"/>
          <p14:tracePt t="7406" x="4246563" y="1766888"/>
          <p14:tracePt t="7420" x="4254500" y="1766888"/>
          <p14:tracePt t="7427" x="4262438" y="1766888"/>
          <p14:tracePt t="7435" x="4271963" y="1766888"/>
          <p14:tracePt t="7448" x="4279900" y="1766888"/>
          <p14:tracePt t="7455" x="4287838" y="1766888"/>
          <p14:tracePt t="7468" x="4295775" y="1757363"/>
          <p14:tracePt t="7476" x="4305300" y="1757363"/>
          <p14:tracePt t="7503" x="4313238" y="1757363"/>
          <p14:tracePt t="7518" x="4321175" y="1757363"/>
          <p14:tracePt t="7537" x="4329113" y="1757363"/>
          <p14:tracePt t="7566" x="4337050" y="1757363"/>
          <p14:tracePt t="7586" x="4346575" y="1757363"/>
          <p14:tracePt t="8005" x="4354513" y="1757363"/>
          <p14:tracePt t="8008" x="4370388" y="1757363"/>
          <p14:tracePt t="8022" x="4379913" y="1757363"/>
          <p14:tracePt t="8029" x="4395788" y="1757363"/>
          <p14:tracePt t="8036" x="4403725" y="1757363"/>
          <p14:tracePt t="8044" x="4421188" y="1757363"/>
          <p14:tracePt t="8050" x="4429125" y="1757363"/>
          <p14:tracePt t="8057" x="4445000" y="1757363"/>
          <p14:tracePt t="8064" x="4478338" y="1766888"/>
          <p14:tracePt t="8071" x="4503738" y="1766888"/>
          <p14:tracePt t="8080" x="4519613" y="1774825"/>
          <p14:tracePt t="8085" x="4545013" y="1782763"/>
          <p14:tracePt t="8092" x="4570413" y="1782763"/>
          <p14:tracePt t="8098" x="4594225" y="1790700"/>
          <p14:tracePt t="8106" x="4611688" y="1790700"/>
          <p14:tracePt t="8113" x="4627563" y="1790700"/>
          <p14:tracePt t="8120" x="4645025" y="1800225"/>
          <p14:tracePt t="8127" x="4652963" y="1800225"/>
          <p14:tracePt t="8133" x="4668838" y="1808163"/>
          <p14:tracePt t="8140" x="4686300" y="1808163"/>
          <p14:tracePt t="8146" x="4702175" y="1808163"/>
          <p14:tracePt t="8154" x="4719638" y="1808163"/>
          <p14:tracePt t="8162" x="4735513" y="1816100"/>
          <p14:tracePt t="8168" x="4760913" y="1824038"/>
          <p14:tracePt t="8174" x="4786313" y="1824038"/>
          <p14:tracePt t="8181" x="4818063" y="1831975"/>
          <p14:tracePt t="8188" x="4843463" y="1841500"/>
          <p14:tracePt t="8196" x="4860925" y="1849438"/>
          <p14:tracePt t="8202" x="4892675" y="1849438"/>
          <p14:tracePt t="8209" x="4910138" y="1849438"/>
          <p14:tracePt t="8216" x="4918075" y="1857375"/>
          <p14:tracePt t="8222" x="4935538" y="1857375"/>
          <p14:tracePt t="8229" x="4951413" y="1857375"/>
          <p14:tracePt t="8237" x="4959350" y="1857375"/>
          <p14:tracePt t="8244" x="4976813" y="1857375"/>
          <p14:tracePt t="8250" x="4976813" y="1865313"/>
          <p14:tracePt t="8257" x="4984750" y="1865313"/>
          <p14:tracePt t="8264" x="4992688" y="1865313"/>
          <p14:tracePt t="8271" x="5000625" y="1865313"/>
          <p14:tracePt t="8279" x="5010150" y="1865313"/>
          <p14:tracePt t="8285" x="5026025" y="1865313"/>
          <p14:tracePt t="8291" x="5033963" y="1865313"/>
          <p14:tracePt t="8299" x="5059363" y="1865313"/>
          <p14:tracePt t="8305" x="5084763" y="1865313"/>
          <p14:tracePt t="8312" x="5108575" y="1865313"/>
          <p14:tracePt t="8319" x="5141913" y="1865313"/>
          <p14:tracePt t="8326" x="5167313" y="1865313"/>
          <p14:tracePt t="8333" x="5192713" y="1865313"/>
          <p14:tracePt t="8340" x="5200650" y="1865313"/>
          <p14:tracePt t="8347" x="5216525" y="1865313"/>
          <p14:tracePt t="8362" x="5224463" y="1865313"/>
          <p14:tracePt t="8368" x="5233988" y="1865313"/>
          <p14:tracePt t="8374" x="5241925" y="1865313"/>
          <p14:tracePt t="8395" x="5257800" y="1865313"/>
          <p14:tracePt t="8402" x="5267325" y="1865313"/>
          <p14:tracePt t="8409" x="5283200" y="1865313"/>
          <p14:tracePt t="8417" x="5299075" y="1865313"/>
          <p14:tracePt t="8423" x="5308600" y="1857375"/>
          <p14:tracePt t="8430" x="5324475" y="1857375"/>
          <p14:tracePt t="8437" x="5332413" y="1857375"/>
          <p14:tracePt t="8444" x="5332413" y="1849438"/>
          <p14:tracePt t="8451" x="5341938" y="1849438"/>
          <p14:tracePt t="8458" x="5349875" y="1849438"/>
          <p14:tracePt t="8465" x="5357813" y="1849438"/>
          <p14:tracePt t="8487" x="5365750" y="1849438"/>
          <p14:tracePt t="8500" x="5373688" y="1849438"/>
          <p14:tracePt t="8535" x="5383213" y="1849438"/>
          <p14:tracePt t="11445" x="5407025" y="1849438"/>
          <p14:tracePt t="11452" x="5440363" y="1849438"/>
          <p14:tracePt t="11458" x="5473700" y="1841500"/>
          <p14:tracePt t="11466" x="5514975" y="1841500"/>
          <p14:tracePt t="11473" x="5565775" y="1831975"/>
          <p14:tracePt t="11479" x="5622925" y="1824038"/>
          <p14:tracePt t="11487" x="5673725" y="1824038"/>
          <p14:tracePt t="11492" x="5748338" y="1816100"/>
          <p14:tracePt t="11500" x="5822950" y="1808163"/>
          <p14:tracePt t="11507" x="5888038" y="1808163"/>
          <p14:tracePt t="11513" x="5972175" y="1808163"/>
          <p14:tracePt t="11524" x="6054725" y="1808163"/>
          <p14:tracePt t="11527" x="6137275" y="1808163"/>
          <p14:tracePt t="11534" x="6211888" y="1808163"/>
          <p14:tracePt t="11541" x="6237288" y="1808163"/>
          <p14:tracePt t="11549" x="6270625" y="1808163"/>
          <p14:tracePt t="11557" x="6294438" y="1808163"/>
          <p14:tracePt t="11563" x="6303963" y="1808163"/>
          <p14:tracePt t="11570" x="6327775" y="1808163"/>
          <p14:tracePt t="11576" x="6337300" y="1808163"/>
          <p14:tracePt t="11583" x="6345238" y="1808163"/>
          <p14:tracePt t="11590" x="6369050" y="1808163"/>
          <p14:tracePt t="11596" x="6378575" y="1808163"/>
          <p14:tracePt t="11604" x="6411913" y="1808163"/>
          <p14:tracePt t="11611" x="6443663" y="1808163"/>
          <p14:tracePt t="11618" x="6477000" y="1808163"/>
          <p14:tracePt t="11624" x="6518275" y="1808163"/>
          <p14:tracePt t="11632" x="6584950" y="1816100"/>
          <p14:tracePt t="11640" x="6643688" y="1816100"/>
          <p14:tracePt t="11646" x="6726238" y="1816100"/>
          <p14:tracePt t="11652" x="6784975" y="1824038"/>
          <p14:tracePt t="11658" x="6859588" y="1824038"/>
          <p14:tracePt t="11666" x="6900863" y="1824038"/>
          <p14:tracePt t="11673" x="6934200" y="1824038"/>
          <p14:tracePt t="11680" x="6958013" y="1824038"/>
          <p14:tracePt t="11687" x="6991350" y="1824038"/>
          <p14:tracePt t="11693" x="7016750" y="1824038"/>
          <p14:tracePt t="11701" x="7042150" y="1824038"/>
          <p14:tracePt t="11707" x="7058025" y="1824038"/>
          <p14:tracePt t="11714" x="7091363" y="1824038"/>
          <p14:tracePt t="11723" x="7116763" y="1824038"/>
          <p14:tracePt t="11728" x="7140575" y="1816100"/>
          <p14:tracePt t="11736" x="7191375" y="1816100"/>
          <p14:tracePt t="11742" x="7232650" y="1816100"/>
          <p14:tracePt t="11749" x="7289800" y="1816100"/>
          <p14:tracePt t="11757" x="7331075" y="1816100"/>
          <p14:tracePt t="11762" x="7348538" y="1816100"/>
          <p14:tracePt t="11770" x="7364413" y="1816100"/>
          <p14:tracePt t="11778" x="7381875" y="1816100"/>
          <p14:tracePt t="11798" x="7389813" y="1816100"/>
          <p14:tracePt t="11819" x="7397750" y="1816100"/>
          <p14:tracePt t="11839" x="7405688" y="1816100"/>
          <p14:tracePt t="11853" x="7415213" y="1816100"/>
          <p14:tracePt t="11860" x="7423150" y="1816100"/>
          <p14:tracePt t="11867" x="7431088" y="1816100"/>
          <p14:tracePt t="11873" x="7439025" y="1816100"/>
          <p14:tracePt t="11894" x="7448550" y="1816100"/>
          <p14:tracePt t="11902" x="7456488" y="1816100"/>
          <p14:tracePt t="11915" x="7464425" y="1816100"/>
          <p14:tracePt t="11943" x="7472363" y="1816100"/>
          <p14:tracePt t="12337" x="7546975" y="1816100"/>
          <p14:tracePt t="12345" x="7631113" y="1816100"/>
          <p14:tracePt t="12351" x="7713663" y="1816100"/>
          <p14:tracePt t="12358" x="7796213" y="1816100"/>
          <p14:tracePt t="12364" x="7870825" y="1816100"/>
          <p14:tracePt t="12372" x="7912100" y="1816100"/>
          <p14:tracePt t="12379" x="7953375" y="1816100"/>
          <p14:tracePt t="12386" x="7994650" y="1816100"/>
          <p14:tracePt t="12395" x="8027988" y="1816100"/>
          <p14:tracePt t="12399" x="8053388" y="1816100"/>
          <p14:tracePt t="12406" x="8086725" y="1816100"/>
          <p14:tracePt t="12413" x="8128000" y="1816100"/>
          <p14:tracePt t="12420" x="8169275" y="1816100"/>
          <p14:tracePt t="12428" x="8218488" y="1816100"/>
          <p14:tracePt t="12433" x="8277225" y="1824038"/>
          <p14:tracePt t="12441" x="8326438" y="1824038"/>
          <p14:tracePt t="12447" x="8377238" y="1831975"/>
          <p14:tracePt t="12454" x="8443913" y="1831975"/>
          <p14:tracePt t="12464" x="8501063" y="1831975"/>
          <p14:tracePt t="12468" x="8559800" y="1831975"/>
          <p14:tracePt t="12476" x="8609013" y="1831975"/>
          <p14:tracePt t="12482" x="8667750" y="1831975"/>
          <p14:tracePt t="12489" x="8724900" y="1831975"/>
          <p14:tracePt t="12496" x="8783638" y="1831975"/>
          <p14:tracePt t="12503" x="8840788" y="1831975"/>
          <p14:tracePt t="12512" x="8891588" y="1831975"/>
          <p14:tracePt t="12517" x="8948738" y="1831975"/>
          <p14:tracePt t="12524" x="8990013" y="1831975"/>
          <p14:tracePt t="12530" x="9048750" y="1831975"/>
          <p14:tracePt t="12538" x="9090025" y="1831975"/>
          <p14:tracePt t="12545" x="9139238" y="1831975"/>
          <p14:tracePt t="12552" x="9164638" y="1831975"/>
          <p14:tracePt t="12559" x="9190038" y="1824038"/>
          <p14:tracePt t="12565" x="9205913" y="1824038"/>
          <p14:tracePt t="12572" x="9213850" y="1824038"/>
          <p14:tracePt t="12579" x="9239250" y="1824038"/>
          <p14:tracePt t="12586" x="9247188" y="1824038"/>
          <p14:tracePt t="12593" x="9256713" y="1824038"/>
          <p14:tracePt t="12599" x="9280525" y="1824038"/>
          <p14:tracePt t="12607" x="9297988" y="1824038"/>
          <p14:tracePt t="12613" x="9313863" y="1824038"/>
          <p14:tracePt t="12621" x="9331325" y="1824038"/>
          <p14:tracePt t="12628" x="9347200" y="1824038"/>
          <p14:tracePt t="12634" x="9372600" y="1824038"/>
          <p14:tracePt t="12641" x="9405938" y="1824038"/>
          <p14:tracePt t="12648" x="9429750" y="1831975"/>
          <p14:tracePt t="12655" x="9447213" y="1831975"/>
          <p14:tracePt t="12662" x="9471025" y="1841500"/>
          <p14:tracePt t="12669" x="9496425" y="1841500"/>
          <p14:tracePt t="12676" x="9504363" y="1841500"/>
          <p14:tracePt t="12682" x="9512300" y="1841500"/>
          <p14:tracePt t="12689" x="9529763" y="1849438"/>
          <p14:tracePt t="12704" x="9545638" y="1849438"/>
          <p14:tracePt t="12712" x="9563100" y="1849438"/>
          <p14:tracePt t="12717" x="9571038" y="1849438"/>
          <p14:tracePt t="12724" x="9578975" y="1849438"/>
          <p14:tracePt t="12731" x="9596438" y="1849438"/>
          <p14:tracePt t="12738" x="9620250" y="1857375"/>
          <p14:tracePt t="12746" x="9653588" y="1857375"/>
          <p14:tracePt t="12752" x="9678988" y="1857375"/>
          <p14:tracePt t="12759" x="9720263" y="1857375"/>
          <p14:tracePt t="12765" x="9769475" y="1865313"/>
          <p14:tracePt t="12772" x="9812338" y="1865313"/>
          <p14:tracePt t="12779" x="9844088" y="1874838"/>
          <p14:tracePt t="12786" x="9886950" y="1874838"/>
          <p14:tracePt t="12796" x="9910763" y="1874838"/>
          <p14:tracePt t="12800" x="9918700" y="1874838"/>
          <p14:tracePt t="12807" x="9936163" y="1874838"/>
          <p14:tracePt t="12814" x="9944100" y="1874838"/>
          <p14:tracePt t="12844" x="9952038" y="1874838"/>
          <p14:tracePt t="12856" x="9961563" y="1874838"/>
          <p14:tracePt t="12878" x="9969500" y="1874838"/>
          <p14:tracePt t="13015" x="9969500" y="1882775"/>
          <p14:tracePt t="13022" x="9961563" y="1882775"/>
          <p14:tracePt t="13029" x="9952038" y="1890713"/>
          <p14:tracePt t="13036" x="9928225" y="1890713"/>
          <p14:tracePt t="13042" x="9902825" y="1898650"/>
          <p14:tracePt t="13049" x="9861550" y="1898650"/>
          <p14:tracePt t="13056" x="9828213" y="1906588"/>
          <p14:tracePt t="13063" x="9786938" y="1906588"/>
          <p14:tracePt t="13070" x="9728200" y="1906588"/>
          <p14:tracePt t="13078" x="9663113" y="1906588"/>
          <p14:tracePt t="13083" x="9604375" y="1906588"/>
          <p14:tracePt t="13091" x="9537700" y="1906588"/>
          <p14:tracePt t="13097" x="9463088" y="1906588"/>
          <p14:tracePt t="13104" x="9421813" y="1906588"/>
          <p14:tracePt t="13112" x="9363075" y="1906588"/>
          <p14:tracePt t="13118" x="9305925" y="1906588"/>
          <p14:tracePt t="13125" x="9264650" y="1898650"/>
          <p14:tracePt t="13132" x="9231313" y="1890713"/>
          <p14:tracePt t="13139" x="9197975" y="1882775"/>
          <p14:tracePt t="13146" x="9172575" y="1882775"/>
          <p14:tracePt t="13153" x="9148763" y="1874838"/>
          <p14:tracePt t="13162" x="9131300" y="1874838"/>
          <p14:tracePt t="13167" x="9105900" y="1865313"/>
          <p14:tracePt t="13173" x="9097963" y="1857375"/>
          <p14:tracePt t="13180" x="9074150" y="1857375"/>
          <p14:tracePt t="13187" x="9048750" y="1849438"/>
          <p14:tracePt t="13196" x="9023350" y="1841500"/>
          <p14:tracePt t="13201" x="8990013" y="1831975"/>
          <p14:tracePt t="13208" x="8956675" y="1831975"/>
          <p14:tracePt t="13214" x="8924925" y="1831975"/>
          <p14:tracePt t="13222" x="8891588" y="1824038"/>
          <p14:tracePt t="13229" x="8866188" y="1824038"/>
          <p14:tracePt t="13235" x="8832850" y="1816100"/>
          <p14:tracePt t="13242" x="8807450" y="1816100"/>
          <p14:tracePt t="13249" x="8791575" y="1816100"/>
          <p14:tracePt t="13256" x="8783638" y="1816100"/>
          <p14:tracePt t="13263" x="8775700" y="1816100"/>
          <p14:tracePt t="13271" x="8766175" y="1816100"/>
          <p14:tracePt t="13305" x="8758238" y="1816100"/>
          <p14:tracePt t="13319" x="8750300" y="1816100"/>
          <p14:tracePt t="13340" x="8732838" y="1816100"/>
          <p14:tracePt t="13346" x="8724900" y="1816100"/>
          <p14:tracePt t="13353" x="8709025" y="1816100"/>
          <p14:tracePt t="13363" x="8683625" y="1816100"/>
          <p14:tracePt t="13367" x="8675688" y="1816100"/>
          <p14:tracePt t="13374" x="8658225" y="1816100"/>
          <p14:tracePt t="13380" x="8650288" y="1816100"/>
          <p14:tracePt t="13396" x="8634413" y="1816100"/>
          <p14:tracePt t="13402" x="8624888" y="1816100"/>
          <p14:tracePt t="13416" x="8616950" y="1816100"/>
          <p14:tracePt t="13422" x="8609013" y="1816100"/>
          <p14:tracePt t="13451" x="8601075" y="1816100"/>
          <p14:tracePt t="13457" x="8593138" y="1816100"/>
          <p14:tracePt t="13470" x="8583613" y="1816100"/>
          <p14:tracePt t="13479" x="8575675" y="1816100"/>
          <p14:tracePt t="13485" x="8567738" y="1816100"/>
          <p14:tracePt t="13492" x="8559800" y="1816100"/>
          <p14:tracePt t="13498" x="8550275" y="1816100"/>
          <p14:tracePt t="13506" x="8542338" y="1816100"/>
          <p14:tracePt t="13520" x="8534400" y="1816100"/>
          <p14:tracePt t="13529" x="8526463" y="1816100"/>
          <p14:tracePt t="13547" x="8518525" y="1816100"/>
          <p14:tracePt t="13664" x="8518525" y="1824038"/>
          <p14:tracePt t="13672" x="8526463" y="1824038"/>
          <p14:tracePt t="13679" x="8534400" y="1824038"/>
          <p14:tracePt t="13685" x="8550275" y="1824038"/>
          <p14:tracePt t="13693" x="8575675" y="1831975"/>
          <p14:tracePt t="13699" x="8593138" y="1831975"/>
          <p14:tracePt t="13706" x="8624888" y="1831975"/>
          <p14:tracePt t="13713" x="8650288" y="1831975"/>
          <p14:tracePt t="13719" x="8667750" y="1831975"/>
          <p14:tracePt t="13728" x="8683625" y="1831975"/>
          <p14:tracePt t="13734" x="8699500" y="1831975"/>
          <p14:tracePt t="13754" x="8709025" y="1831975"/>
          <p14:tracePt t="13763" x="8716963" y="1831975"/>
          <p14:tracePt t="13775" x="8724900" y="1831975"/>
          <p14:tracePt t="13789" x="8732838" y="1831975"/>
          <p14:tracePt t="13796" x="8742363" y="1824038"/>
          <p14:tracePt t="13803" x="8750300" y="1824038"/>
          <p14:tracePt t="13810" x="8758238" y="1824038"/>
          <p14:tracePt t="13816" x="8766175" y="1816100"/>
          <p14:tracePt t="13823" x="8775700" y="1816100"/>
          <p14:tracePt t="13838" x="8783638" y="1816100"/>
          <p14:tracePt t="13851" x="8791575" y="1816100"/>
          <p14:tracePt t="13858" x="8799513" y="1816100"/>
          <p14:tracePt t="13872" x="8807450" y="1816100"/>
          <p14:tracePt t="15117" x="8858250" y="1816100"/>
          <p14:tracePt t="15124" x="8915400" y="1816100"/>
          <p14:tracePt t="15131" x="8956675" y="1824038"/>
          <p14:tracePt t="15138" x="8990013" y="1824038"/>
          <p14:tracePt t="15144" x="9023350" y="1824038"/>
          <p14:tracePt t="15151" x="9040813" y="1824038"/>
          <p14:tracePt t="15159" x="9064625" y="1824038"/>
          <p14:tracePt t="15165" x="9082088" y="1824038"/>
          <p14:tracePt t="15172" x="9097963" y="1824038"/>
          <p14:tracePt t="15182" x="9123363" y="1824038"/>
          <p14:tracePt t="15186" x="9148763" y="1831975"/>
          <p14:tracePt t="15193" x="9172575" y="1831975"/>
          <p14:tracePt t="15199" x="9205913" y="1831975"/>
          <p14:tracePt t="15206" x="9239250" y="1831975"/>
          <p14:tracePt t="15215" x="9272588" y="1831975"/>
          <p14:tracePt t="15220" x="9321800" y="1831975"/>
          <p14:tracePt t="15227" x="9380538" y="1831975"/>
          <p14:tracePt t="15234" x="9447213" y="1831975"/>
          <p14:tracePt t="15242" x="9521825" y="1849438"/>
          <p14:tracePt t="15248" x="9588500" y="1849438"/>
          <p14:tracePt t="15255" x="9629775" y="1849438"/>
          <p14:tracePt t="15265" x="9671050" y="1849438"/>
          <p14:tracePt t="15269" x="9694863" y="1849438"/>
          <p14:tracePt t="15276" x="9728200" y="1849438"/>
          <p14:tracePt t="15282" x="9745663" y="1849438"/>
          <p14:tracePt t="15290" x="9753600" y="1849438"/>
          <p14:tracePt t="15298" x="9769475" y="1841500"/>
          <p14:tracePt t="15304" x="9779000" y="1841500"/>
          <p14:tracePt t="15310" x="9779000" y="1831975"/>
          <p14:tracePt t="15317" x="9794875" y="1831975"/>
          <p14:tracePt t="15324" x="9802813" y="1824038"/>
          <p14:tracePt t="15338" x="9812338" y="1824038"/>
          <p14:tracePt t="15345" x="9820275" y="1824038"/>
          <p14:tracePt t="15352" x="9828213" y="1824038"/>
          <p14:tracePt t="15359" x="9844088" y="1824038"/>
          <p14:tracePt t="15373" x="9861550" y="1824038"/>
          <p14:tracePt t="15381" x="9869488" y="1824038"/>
          <p14:tracePt t="15386" x="9877425" y="1824038"/>
          <p14:tracePt t="15393" x="9886950" y="1824038"/>
          <p14:tracePt t="15400" x="9894888" y="1824038"/>
          <p14:tracePt t="15406" x="9902825" y="1824038"/>
          <p14:tracePt t="15414" x="9910763" y="1824038"/>
          <p14:tracePt t="15421" x="9918700" y="1824038"/>
          <p14:tracePt t="15442" x="9928225" y="1824038"/>
          <p14:tracePt t="15448" x="9936163" y="1824038"/>
          <p14:tracePt t="15455" x="9944100" y="1824038"/>
          <p14:tracePt t="15465" x="9969500" y="1824038"/>
          <p14:tracePt t="15469" x="9994900" y="1824038"/>
          <p14:tracePt t="15477" x="10018713" y="1824038"/>
          <p14:tracePt t="15483" x="10052050" y="1824038"/>
          <p14:tracePt t="15491" x="10085388" y="1824038"/>
          <p14:tracePt t="15498" x="10110788" y="1831975"/>
          <p14:tracePt t="15504" x="10126663" y="1831975"/>
          <p14:tracePt t="15511" x="10144125" y="1841500"/>
          <p14:tracePt t="15517" x="10160000" y="1841500"/>
          <p14:tracePt t="15532" x="10167938" y="1841500"/>
          <p14:tracePt t="15539" x="10175875" y="1841500"/>
          <p14:tracePt t="15566" x="10185400" y="1841500"/>
          <p14:tracePt t="15574" x="10185400" y="1849438"/>
          <p14:tracePt t="15581" x="10193338" y="1849438"/>
          <p14:tracePt t="15587" x="10209213" y="1857375"/>
          <p14:tracePt t="15594" x="10234613" y="1865313"/>
          <p14:tracePt t="15601" x="10267950" y="1865313"/>
          <p14:tracePt t="15608" x="10293350" y="1865313"/>
          <p14:tracePt t="15615" x="10309225" y="1865313"/>
          <p14:tracePt t="15622" x="10334625" y="1874838"/>
          <p14:tracePt t="15631" x="10350500" y="1874838"/>
          <p14:tracePt t="15642" x="10367963" y="1874838"/>
          <p14:tracePt t="15664" x="10375900" y="1874838"/>
          <p14:tracePt t="15670" x="10383838" y="1874838"/>
          <p14:tracePt t="15677" x="10391775" y="1874838"/>
          <p14:tracePt t="15691" x="10401300" y="1874838"/>
          <p14:tracePt t="15698" x="10417175" y="1874838"/>
          <p14:tracePt t="15705" x="10433050" y="1865313"/>
          <p14:tracePt t="15712" x="10458450" y="1849438"/>
          <p14:tracePt t="15718" x="10483850" y="1841500"/>
          <p14:tracePt t="15725" x="10507663" y="1824038"/>
          <p14:tracePt t="15733" x="10525125" y="1816100"/>
          <p14:tracePt t="15739" x="10541000" y="1816100"/>
          <p14:tracePt t="15748" x="10558463" y="1808163"/>
          <p14:tracePt t="15753" x="10574338" y="1800225"/>
          <p14:tracePt t="15760" x="10574338" y="1790700"/>
          <p14:tracePt t="15766" x="10582275" y="1790700"/>
          <p14:tracePt t="15773" x="10591800" y="1790700"/>
          <p14:tracePt t="15782" x="10591800" y="1782763"/>
          <p14:tracePt t="15801" x="10599738" y="1782763"/>
          <p14:tracePt t="15809" x="10599738" y="1774825"/>
          <p14:tracePt t="15815" x="10607675" y="1774825"/>
          <p14:tracePt t="15836" x="10615613" y="1774825"/>
          <p14:tracePt t="15926" x="10625138" y="1774825"/>
          <p14:tracePt t="15935" x="10633075" y="1774825"/>
          <p14:tracePt t="15940" x="10641013" y="1774825"/>
          <p14:tracePt t="15948" x="10666413" y="1782763"/>
          <p14:tracePt t="15953" x="10690225" y="1790700"/>
          <p14:tracePt t="15961" x="10715625" y="1800225"/>
          <p14:tracePt t="15967" x="10731500" y="1808163"/>
          <p14:tracePt t="15974" x="10756900" y="1816100"/>
          <p14:tracePt t="15983" x="10774363" y="1824038"/>
          <p14:tracePt t="15989" x="10782300" y="1824038"/>
          <p14:tracePt t="15996" x="10790238" y="1831975"/>
          <p14:tracePt t="16002" x="10798175" y="1831975"/>
          <p14:tracePt t="16009" x="10798175" y="1841500"/>
          <p14:tracePt t="16031" x="10807700" y="1841500"/>
          <p14:tracePt t="16044" x="10815638" y="1841500"/>
          <p14:tracePt t="16057" x="10823575" y="1841500"/>
          <p14:tracePt t="16168" x="10831513" y="1841500"/>
          <p14:tracePt t="19211" x="10674350" y="1824038"/>
          <p14:tracePt t="19218" x="10409238" y="1790700"/>
          <p14:tracePt t="19224" x="10134600" y="1741488"/>
          <p14:tracePt t="19232" x="9861550" y="1700213"/>
          <p14:tracePt t="19239" x="9537700" y="1666875"/>
          <p14:tracePt t="19246" x="9247188" y="1633538"/>
          <p14:tracePt t="19252" x="8899525" y="1617663"/>
          <p14:tracePt t="19259" x="8583613" y="1600200"/>
          <p14:tracePt t="19266" x="8251825" y="1600200"/>
          <p14:tracePt t="19274" x="7896225" y="1625600"/>
          <p14:tracePt t="19280" x="7572375" y="1674813"/>
          <p14:tracePt t="19287" x="7248525" y="1725613"/>
          <p14:tracePt t="19293" x="6908800" y="1816100"/>
          <p14:tracePt t="19300" x="6602413" y="1898650"/>
          <p14:tracePt t="19307" x="6311900" y="1998663"/>
          <p14:tracePt t="19314" x="6021388" y="2122488"/>
          <p14:tracePt t="19324" x="5722938" y="2263775"/>
          <p14:tracePt t="19328" x="5457825" y="2379663"/>
          <p14:tracePt t="19336" x="5216525" y="2487613"/>
          <p14:tracePt t="19342" x="5000625" y="2595563"/>
          <p14:tracePt t="19349" x="4818063" y="2686050"/>
          <p14:tracePt t="19357" x="4627563" y="2786063"/>
          <p14:tracePt t="19363" x="4470400" y="2860675"/>
          <p14:tracePt t="19370" x="4337050" y="2935288"/>
          <p14:tracePt t="19376" x="4238625" y="3009900"/>
          <p14:tracePt t="19384" x="4130675" y="3060700"/>
          <p14:tracePt t="19391" x="4030663" y="3117850"/>
          <p14:tracePt t="19398" x="3940175" y="3184525"/>
          <p14:tracePt t="19407" x="3865563" y="3251200"/>
          <p14:tracePt t="19411" x="3798888" y="3308350"/>
          <p14:tracePt t="19418" x="3748088" y="3359150"/>
          <p14:tracePt t="19425" x="3683000" y="3424238"/>
          <p14:tracePt t="19432" x="3641725" y="3482975"/>
          <p14:tracePt t="19441" x="3598863" y="3557588"/>
          <p14:tracePt t="19446" x="3541713" y="3632200"/>
          <p14:tracePt t="19452" x="3516313" y="3706813"/>
          <p14:tracePt t="19459" x="3475038" y="3773488"/>
          <p14:tracePt t="19467" x="3433763" y="3830638"/>
          <p14:tracePt t="19473" x="3400425" y="3897313"/>
          <p14:tracePt t="19481" x="3367088" y="3956050"/>
          <p14:tracePt t="19490" x="3341688" y="4005263"/>
          <p14:tracePt t="19494" x="3309938" y="4064000"/>
          <p14:tracePt t="19502" x="3292475" y="4113213"/>
          <p14:tracePt t="19509" x="3259138" y="4171950"/>
          <p14:tracePt t="19514" x="3251200" y="4203700"/>
          <p14:tracePt t="19523" x="3235325" y="4237038"/>
          <p14:tracePt t="19529" x="3225800" y="4287838"/>
          <p14:tracePt t="19536" x="3217863" y="4303713"/>
          <p14:tracePt t="19542" x="3209925" y="4337050"/>
          <p14:tracePt t="19549" x="3209925" y="4370388"/>
          <p14:tracePt t="19559" x="3209925" y="4403725"/>
          <p14:tracePt t="19562" x="3209925" y="4419600"/>
          <p14:tracePt t="19573" x="3209925" y="4452938"/>
          <p14:tracePt t="19577" x="3217863" y="4486275"/>
          <p14:tracePt t="19583" x="3235325" y="4511675"/>
          <p14:tracePt t="19590" x="3243263" y="4519613"/>
          <p14:tracePt t="20054" x="3168650" y="4535488"/>
          <p14:tracePt t="20062" x="3086100" y="4552950"/>
          <p14:tracePt t="20069" x="3019425" y="4568825"/>
          <p14:tracePt t="20075" x="2968625" y="4576763"/>
          <p14:tracePt t="20082" x="2927350" y="4586288"/>
          <p14:tracePt t="20089" x="2894013" y="4594225"/>
          <p14:tracePt t="20096" x="2852738" y="4594225"/>
          <p14:tracePt t="20103" x="2828925" y="4594225"/>
          <p14:tracePt t="20110" x="2795588" y="4594225"/>
          <p14:tracePt t="20117" x="2778125" y="4594225"/>
          <p14:tracePt t="20124" x="2744788" y="4594225"/>
          <p14:tracePt t="20131" x="2711450" y="4594225"/>
          <p14:tracePt t="20137" x="2679700" y="4594225"/>
          <p14:tracePt t="20144" x="2636838" y="4586288"/>
          <p14:tracePt t="20153" x="2603500" y="4576763"/>
          <p14:tracePt t="20158" x="2562225" y="4568825"/>
          <p14:tracePt t="20165" x="2520950" y="4552950"/>
          <p14:tracePt t="20172" x="2497138" y="4545013"/>
          <p14:tracePt t="20179" x="2471738" y="4535488"/>
          <p14:tracePt t="20186" x="2446338" y="4535488"/>
          <p14:tracePt t="20193" x="2422525" y="4519613"/>
          <p14:tracePt t="20204" x="2413000" y="4511675"/>
          <p14:tracePt t="20206" x="2397125" y="4502150"/>
          <p14:tracePt t="20214" x="2379663" y="4494213"/>
          <p14:tracePt t="20221" x="2371725" y="4486275"/>
          <p14:tracePt t="20242" x="2363788" y="4486275"/>
          <p14:tracePt t="20249" x="2363788" y="4478338"/>
          <p14:tracePt t="20255" x="2355850" y="4478338"/>
          <p14:tracePt t="20270" x="2355850" y="4470400"/>
          <p14:tracePt t="20283" x="2338388" y="4460875"/>
          <p14:tracePt t="20289" x="2314575" y="4445000"/>
          <p14:tracePt t="20296" x="2305050" y="4437063"/>
          <p14:tracePt t="20304" x="2281238" y="4419600"/>
          <p14:tracePt t="20311" x="2255838" y="4403725"/>
          <p14:tracePt t="20319" x="2230438" y="4395788"/>
          <p14:tracePt t="20324" x="2206625" y="4378325"/>
          <p14:tracePt t="20331" x="2189163" y="4362450"/>
          <p14:tracePt t="20338" x="2165350" y="4352925"/>
          <p14:tracePt t="20345" x="2147888" y="4337050"/>
          <p14:tracePt t="20353" x="2132013" y="4329113"/>
          <p14:tracePt t="20366" x="2114550" y="4321175"/>
          <p14:tracePt t="20372" x="2098675" y="4311650"/>
          <p14:tracePt t="20380" x="2098675" y="4303713"/>
          <p14:tracePt t="20387" x="2081213" y="4303713"/>
          <p14:tracePt t="20393" x="2065338" y="4287838"/>
          <p14:tracePt t="20400" x="2057400" y="4287838"/>
          <p14:tracePt t="20407" x="2039938" y="4270375"/>
          <p14:tracePt t="20414" x="2016125" y="4262438"/>
          <p14:tracePt t="20420" x="1998663" y="4246563"/>
          <p14:tracePt t="20428" x="1982788" y="4229100"/>
          <p14:tracePt t="20436" x="1965325" y="4213225"/>
          <p14:tracePt t="20442" x="1949450" y="4213225"/>
          <p14:tracePt t="20448" x="1941513" y="4203700"/>
          <p14:tracePt t="20455" x="1941513" y="4195763"/>
          <p14:tracePt t="20462" x="1941513" y="4187825"/>
          <p14:tracePt t="20470" x="1931988" y="4187825"/>
          <p14:tracePt t="20477" x="1924050" y="4187825"/>
          <p14:tracePt t="20485" x="1916113" y="4179888"/>
          <p14:tracePt t="20490" x="1916113" y="4171950"/>
          <p14:tracePt t="20504" x="1916113" y="4162425"/>
          <p14:tracePt t="20511" x="1916113" y="4154488"/>
          <p14:tracePt t="20520" x="1916113" y="4146550"/>
          <p14:tracePt t="20524" x="1916113" y="4138613"/>
          <p14:tracePt t="20532" x="1916113" y="4121150"/>
          <p14:tracePt t="20538" x="1916113" y="4113213"/>
          <p14:tracePt t="20546" x="1916113" y="4087813"/>
          <p14:tracePt t="20553" x="1916113" y="4071938"/>
          <p14:tracePt t="20559" x="1924050" y="4054475"/>
          <p14:tracePt t="20566" x="1924050" y="4038600"/>
          <p14:tracePt t="20573" x="1931988" y="4013200"/>
          <p14:tracePt t="20581" x="1941513" y="3997325"/>
          <p14:tracePt t="20587" x="1957388" y="3979863"/>
          <p14:tracePt t="20594" x="1973263" y="3963988"/>
          <p14:tracePt t="20603" x="1990725" y="3946525"/>
          <p14:tracePt t="20608" x="1998663" y="3938588"/>
          <p14:tracePt t="20614" x="2016125" y="3922713"/>
          <p14:tracePt t="20621" x="2039938" y="3914775"/>
          <p14:tracePt t="20628" x="2065338" y="3897313"/>
          <p14:tracePt t="20636" x="2081213" y="3889375"/>
          <p14:tracePt t="20642" x="2106613" y="3871913"/>
          <p14:tracePt t="20650" x="2132013" y="3863975"/>
          <p14:tracePt t="20656" x="2165350" y="3856038"/>
          <p14:tracePt t="20664" x="2197100" y="3848100"/>
          <p14:tracePt t="20670" x="2230438" y="3840163"/>
          <p14:tracePt t="20677" x="2255838" y="3830638"/>
          <p14:tracePt t="20684" x="2281238" y="3830638"/>
          <p14:tracePt t="20691" x="2305050" y="3822700"/>
          <p14:tracePt t="20698" x="2322513" y="3822700"/>
          <p14:tracePt t="20704" x="2347913" y="3822700"/>
          <p14:tracePt t="20711" x="2363788" y="3822700"/>
          <p14:tracePt t="20726" x="2379663" y="3822700"/>
          <p14:tracePt t="20735" x="2397125" y="3822700"/>
          <p14:tracePt t="20746" x="2413000" y="3822700"/>
          <p14:tracePt t="20753" x="2422525" y="3822700"/>
          <p14:tracePt t="20760" x="2438400" y="3830638"/>
          <p14:tracePt t="20767" x="2454275" y="3840163"/>
          <p14:tracePt t="20773" x="2487613" y="3848100"/>
          <p14:tracePt t="20781" x="2505075" y="3863975"/>
          <p14:tracePt t="20788" x="2528888" y="3863975"/>
          <p14:tracePt t="20794" x="2562225" y="3881438"/>
          <p14:tracePt t="20803" x="2595563" y="3889375"/>
          <p14:tracePt t="20808" x="2628900" y="3905250"/>
          <p14:tracePt t="20815" x="2654300" y="3922713"/>
          <p14:tracePt t="20822" x="2679700" y="3930650"/>
          <p14:tracePt t="20829" x="2703513" y="3946525"/>
          <p14:tracePt t="20837" x="2711450" y="3956050"/>
          <p14:tracePt t="20843" x="2728913" y="3963988"/>
          <p14:tracePt t="20851" x="2736850" y="3971925"/>
          <p14:tracePt t="20856" x="2744788" y="3979863"/>
          <p14:tracePt t="20863" x="2762250" y="3989388"/>
          <p14:tracePt t="20871" x="2778125" y="4005263"/>
          <p14:tracePt t="20886" x="2795588" y="4021138"/>
          <p14:tracePt t="20892" x="2803525" y="4038600"/>
          <p14:tracePt t="20899" x="2819400" y="4046538"/>
          <p14:tracePt t="20905" x="2828925" y="4054475"/>
          <p14:tracePt t="20912" x="2836863" y="4071938"/>
          <p14:tracePt t="20920" x="2852738" y="4087813"/>
          <p14:tracePt t="20926" x="2860675" y="4105275"/>
          <p14:tracePt t="20933" x="2870200" y="4121150"/>
          <p14:tracePt t="20939" x="2878138" y="4138613"/>
          <p14:tracePt t="20954" x="2886075" y="4146550"/>
          <p14:tracePt t="20961" x="2886075" y="4154488"/>
          <p14:tracePt t="20974" x="2894013" y="4162425"/>
          <p14:tracePt t="20982" x="2894013" y="4171950"/>
          <p14:tracePt t="21002" x="2903538" y="4179888"/>
          <p14:tracePt t="21010" x="2903538" y="4187825"/>
          <p14:tracePt t="21016" x="2911475" y="4187825"/>
          <p14:tracePt t="21026" x="2911475" y="4195763"/>
          <p14:tracePt t="21030" x="2911475" y="4203700"/>
          <p14:tracePt t="21037" x="2911475" y="4213225"/>
          <p14:tracePt t="21044" x="2911475" y="4221163"/>
          <p14:tracePt t="21053" x="2911475" y="4237038"/>
          <p14:tracePt t="21064" x="2911475" y="4254500"/>
          <p14:tracePt t="21071" x="2911475" y="4262438"/>
          <p14:tracePt t="21079" x="2911475" y="4278313"/>
          <p14:tracePt t="21086" x="2911475" y="4287838"/>
          <p14:tracePt t="21093" x="2911475" y="4295775"/>
          <p14:tracePt t="21099" x="2911475" y="4303713"/>
          <p14:tracePt t="21106" x="2911475" y="4311650"/>
          <p14:tracePt t="21112" x="2911475" y="4321175"/>
          <p14:tracePt t="21120" x="2911475" y="4329113"/>
          <p14:tracePt t="21127" x="2903538" y="4337050"/>
          <p14:tracePt t="21148" x="2903538" y="4344988"/>
          <p14:tracePt t="21154" x="2903538" y="4352925"/>
          <p14:tracePt t="21161" x="2894013" y="4352925"/>
          <p14:tracePt t="21170" x="2894013" y="4370388"/>
          <p14:tracePt t="21174" x="2894013" y="4378325"/>
          <p14:tracePt t="21182" x="2886075" y="4378325"/>
          <p14:tracePt t="21196" x="2886075" y="4386263"/>
          <p14:tracePt t="21204" x="2886075" y="4395788"/>
          <p14:tracePt t="21217" x="2886075" y="4403725"/>
          <p14:tracePt t="21244" x="2886075" y="4411663"/>
          <p14:tracePt t="21404" x="2886075" y="4403725"/>
          <p14:tracePt t="21417" x="2886075" y="4395788"/>
          <p14:tracePt t="21424" x="2886075" y="4386263"/>
          <p14:tracePt t="21445" x="2886075" y="4370388"/>
          <p14:tracePt t="21452" x="2886075" y="4362450"/>
          <p14:tracePt t="21466" x="2886075" y="4344988"/>
          <p14:tracePt t="21480" x="2886075" y="4329113"/>
          <p14:tracePt t="21487" x="2886075" y="4321175"/>
          <p14:tracePt t="21500" x="2886075" y="4303713"/>
          <p14:tracePt t="21507" x="2886075" y="4295775"/>
          <p14:tracePt t="21528" x="2886075" y="4287838"/>
          <p14:tracePt t="21542" x="2886075" y="4278313"/>
          <p14:tracePt t="21569" x="2886075" y="4270375"/>
          <p14:tracePt t="21590" x="2886075" y="4262438"/>
          <p14:tracePt t="21597" x="2886075" y="4254500"/>
          <p14:tracePt t="21632" x="2886075" y="4246563"/>
          <p14:tracePt t="21646" x="2886075" y="4237038"/>
          <p14:tracePt t="21680" x="2878138" y="4237038"/>
          <p14:tracePt t="21715" x="2870200" y="4237038"/>
          <p14:tracePt t="21721" x="2870200" y="4229100"/>
          <p14:tracePt t="21729" x="2870200" y="4221163"/>
          <p14:tracePt t="21737" x="2870200" y="4213225"/>
          <p14:tracePt t="21756" x="2870200" y="4203700"/>
          <p14:tracePt t="21763" x="2870200" y="4195763"/>
          <p14:tracePt t="21777" x="2870200" y="4187825"/>
          <p14:tracePt t="21798" x="2870200" y="4179888"/>
          <p14:tracePt t="21811" x="2870200" y="4171950"/>
          <p14:tracePt t="21820" x="2860675" y="4171950"/>
          <p14:tracePt t="21860" x="2852738" y="4171950"/>
          <p14:tracePt t="21873" x="2844800" y="4162425"/>
          <p14:tracePt t="21887" x="2844800" y="4154488"/>
          <p14:tracePt t="21943" x="2836863" y="4154488"/>
          <p14:tracePt t="23956" x="2828925" y="4154488"/>
          <p14:tracePt t="23964" x="2828925" y="4162425"/>
          <p14:tracePt t="23969" x="2819400" y="4162425"/>
          <p14:tracePt t="23976" x="2803525" y="4179888"/>
          <p14:tracePt t="23983" x="2795588" y="4187825"/>
          <p14:tracePt t="23990" x="2795588" y="4195763"/>
          <p14:tracePt t="23999" x="2786063" y="4213225"/>
          <p14:tracePt t="24004" x="2770188" y="4221163"/>
          <p14:tracePt t="24011" x="2754313" y="4237038"/>
          <p14:tracePt t="24024" x="2744788" y="4246563"/>
          <p14:tracePt t="24032" x="2728913" y="4254500"/>
          <p14:tracePt t="24038" x="2728913" y="4270375"/>
          <p14:tracePt t="24048" x="2720975" y="4270375"/>
          <p14:tracePt t="24052" x="2711450" y="4278313"/>
          <p14:tracePt t="24059" x="2703513" y="4295775"/>
          <p14:tracePt t="24066" x="2695575" y="4295775"/>
          <p14:tracePt t="24074" x="2687638" y="4303713"/>
          <p14:tracePt t="24082" x="2679700" y="4311650"/>
          <p14:tracePt t="24094" x="2670175" y="4321175"/>
          <p14:tracePt t="24100" x="2662238" y="4329113"/>
          <p14:tracePt t="24109" x="2662238" y="4337050"/>
          <p14:tracePt t="24115" x="2654300" y="4337050"/>
          <p14:tracePt t="24122" x="2646363" y="4344988"/>
          <p14:tracePt t="24130" x="2636838" y="4352925"/>
          <p14:tracePt t="24142" x="2628900" y="4352925"/>
          <p14:tracePt t="24150" x="2620963" y="4362450"/>
          <p14:tracePt t="24157" x="2620963" y="4370388"/>
          <p14:tracePt t="24165" x="2620963" y="4378325"/>
          <p14:tracePt t="24171" x="2613025" y="4378325"/>
          <p14:tracePt t="24178" x="2603500" y="4386263"/>
          <p14:tracePt t="24184" x="2595563" y="4386263"/>
          <p14:tracePt t="24191" x="2595563" y="4395788"/>
          <p14:tracePt t="24198" x="2587625" y="4395788"/>
          <p14:tracePt t="24205" x="2587625" y="4403725"/>
          <p14:tracePt t="24212" x="2579688" y="4411663"/>
          <p14:tracePt t="24225" x="2579688" y="4419600"/>
          <p14:tracePt t="24240" x="2571750" y="4419600"/>
          <p14:tracePt t="24253" x="2562225" y="4419600"/>
          <p14:tracePt t="24260" x="2562225" y="4427538"/>
          <p14:tracePt t="24923" x="2554288" y="4437063"/>
          <p14:tracePt t="24931" x="2546350" y="4437063"/>
          <p14:tracePt t="24937" x="2528888" y="4437063"/>
          <p14:tracePt t="24944" x="2520950" y="4445000"/>
          <p14:tracePt t="24951" x="2513013" y="4452938"/>
          <p14:tracePt t="24958" x="2497138" y="4460875"/>
          <p14:tracePt t="24965" x="2487613" y="4470400"/>
          <p14:tracePt t="24973" x="2471738" y="4470400"/>
          <p14:tracePt t="24979" x="2463800" y="4478338"/>
          <p14:tracePt t="24986" x="2454275" y="4486275"/>
          <p14:tracePt t="24992" x="2438400" y="4494213"/>
          <p14:tracePt t="25000" x="2413000" y="4502150"/>
          <p14:tracePt t="25007" x="2405063" y="4511675"/>
          <p14:tracePt t="25013" x="2389188" y="4511675"/>
          <p14:tracePt t="25020" x="2371725" y="4519613"/>
          <p14:tracePt t="25027" x="2363788" y="4519613"/>
          <p14:tracePt t="25041" x="2355850" y="4527550"/>
          <p14:tracePt t="25048" x="2347913" y="4527550"/>
          <p14:tracePt t="25056" x="2347913" y="4535488"/>
          <p14:tracePt t="25069" x="2338388" y="4535488"/>
          <p14:tracePt t="25076" x="2330450" y="4535488"/>
          <p14:tracePt t="25083" x="2322513" y="4535488"/>
          <p14:tracePt t="25090" x="2322513" y="4545013"/>
          <p14:tracePt t="25097" x="2314575" y="4545013"/>
          <p14:tracePt t="25104" x="2305050" y="4552950"/>
          <p14:tracePt t="25111" x="2297113" y="4552950"/>
          <p14:tracePt t="25118" x="2289175" y="4560888"/>
          <p14:tracePt t="25125" x="2281238" y="4560888"/>
          <p14:tracePt t="25132" x="2273300" y="4560888"/>
          <p14:tracePt t="25141" x="2263775" y="4568825"/>
          <p14:tracePt t="25146" x="2255838" y="4568825"/>
          <p14:tracePt t="25152" x="2247900" y="4568825"/>
          <p14:tracePt t="25159" x="2239963" y="4576763"/>
          <p14:tracePt t="25167" x="2230438" y="4576763"/>
          <p14:tracePt t="25188" x="2222500" y="4576763"/>
          <p14:tracePt t="25202" x="2214563" y="4576763"/>
          <p14:tracePt t="25236" x="2206625" y="4576763"/>
          <p14:tracePt t="25242" x="2206625" y="4586288"/>
          <p14:tracePt t="26591" x="2230438" y="4586288"/>
          <p14:tracePt t="26598" x="2247900" y="4586288"/>
          <p14:tracePt t="26606" x="2255838" y="4586288"/>
          <p14:tracePt t="26612" x="2273300" y="4586288"/>
          <p14:tracePt t="26619" x="2297113" y="4586288"/>
          <p14:tracePt t="26626" x="2305050" y="4586288"/>
          <p14:tracePt t="26633" x="2322513" y="4576763"/>
          <p14:tracePt t="26641" x="2347913" y="4568825"/>
          <p14:tracePt t="26647" x="2371725" y="4560888"/>
          <p14:tracePt t="26653" x="2397125" y="4552950"/>
          <p14:tracePt t="26660" x="2430463" y="4545013"/>
          <p14:tracePt t="26668" x="2463800" y="4535488"/>
          <p14:tracePt t="26676" x="2513013" y="4519613"/>
          <p14:tracePt t="26681" x="2554288" y="4519613"/>
          <p14:tracePt t="26689" x="2613025" y="4511675"/>
          <p14:tracePt t="26695" x="2646363" y="4502150"/>
          <p14:tracePt t="26702" x="2687638" y="4502150"/>
          <p14:tracePt t="26710" x="2720975" y="4494213"/>
          <p14:tracePt t="26716" x="2754313" y="4494213"/>
          <p14:tracePt t="26723" x="2770188" y="4494213"/>
          <p14:tracePt t="26729" x="2795588" y="4494213"/>
          <p14:tracePt t="26736" x="2819400" y="4494213"/>
          <p14:tracePt t="26743" x="2836863" y="4494213"/>
          <p14:tracePt t="26750" x="2860675" y="4494213"/>
          <p14:tracePt t="26759" x="2894013" y="4494213"/>
          <p14:tracePt t="26764" x="2927350" y="4502150"/>
          <p14:tracePt t="26772" x="2986088" y="4519613"/>
          <p14:tracePt t="26778" x="3043238" y="4527550"/>
          <p14:tracePt t="26785" x="3109913" y="4545013"/>
          <p14:tracePt t="26792" x="3184525" y="4568825"/>
          <p14:tracePt t="26798" x="3243263" y="4586288"/>
          <p14:tracePt t="26809" x="3309938" y="4610100"/>
          <p14:tracePt t="26812" x="3351213" y="4619625"/>
          <p14:tracePt t="26820" x="3408363" y="4627563"/>
          <p14:tracePt t="26828" x="3459163" y="4643438"/>
          <p14:tracePt t="26833" x="3475038" y="4660900"/>
          <p14:tracePt t="26842" x="3500438" y="4668838"/>
          <p14:tracePt t="26847" x="3516313" y="4676775"/>
          <p14:tracePt t="26854" x="3533775" y="4676775"/>
          <p14:tracePt t="26882" x="3541713" y="4676775"/>
          <p14:tracePt t="26896" x="3549650" y="4676775"/>
          <p14:tracePt t="26909" x="3549650" y="4684713"/>
          <p14:tracePt t="26925" x="3549650" y="4694238"/>
          <p14:tracePt t="26930" x="3557588" y="4702175"/>
          <p14:tracePt t="26938" x="3567113" y="4702175"/>
          <p14:tracePt t="26944" x="3575050" y="4710113"/>
          <p14:tracePt t="26959" x="3575050" y="4718050"/>
          <p14:tracePt t="26973" x="3582988" y="4718050"/>
          <p14:tracePt t="26986" x="3582988" y="4727575"/>
          <p14:tracePt t="26994" x="3590925" y="4727575"/>
          <p14:tracePt t="27000" x="3590925" y="4735513"/>
          <p14:tracePt t="27035" x="3590925" y="4743450"/>
          <p14:tracePt t="27042" x="3598863" y="4751388"/>
          <p14:tracePt t="27048" x="3598863" y="4759325"/>
          <p14:tracePt t="27062" x="3608388" y="4759325"/>
          <p14:tracePt t="27069" x="3608388" y="4768850"/>
          <p14:tracePt t="27076" x="3608388" y="4776788"/>
          <p14:tracePt t="27092" x="3608388" y="4784725"/>
          <p14:tracePt t="27096" x="3608388" y="4792663"/>
          <p14:tracePt t="27103" x="3608388" y="4802188"/>
          <p14:tracePt t="27117" x="3608388" y="4810125"/>
          <p14:tracePt t="27125" x="3608388" y="4818063"/>
          <p14:tracePt t="27138" x="3608388" y="4833938"/>
          <p14:tracePt t="27145" x="3608388" y="4843463"/>
          <p14:tracePt t="27159" x="3598863" y="4851400"/>
          <p14:tracePt t="27166" x="3598863" y="4859338"/>
          <p14:tracePt t="27173" x="3598863" y="4867275"/>
          <p14:tracePt t="27187" x="3590925" y="4876800"/>
          <p14:tracePt t="27193" x="3590925" y="4884738"/>
          <p14:tracePt t="27210" x="3582988" y="4892675"/>
          <p14:tracePt t="27214" x="3575050" y="4900613"/>
          <p14:tracePt t="27221" x="3575050" y="4908550"/>
          <p14:tracePt t="27227" x="3575050" y="4918075"/>
          <p14:tracePt t="27235" x="3557588" y="4926013"/>
          <p14:tracePt t="27241" x="3549650" y="4941888"/>
          <p14:tracePt t="27256" x="3533775" y="4951413"/>
          <p14:tracePt t="27262" x="3524250" y="4959350"/>
          <p14:tracePt t="27270" x="3524250" y="4967288"/>
          <p14:tracePt t="27277" x="3516313" y="4967288"/>
          <p14:tracePt t="27283" x="3500438" y="4975225"/>
          <p14:tracePt t="27292" x="3500438" y="4983163"/>
          <p14:tracePt t="27297" x="3492500" y="4992688"/>
          <p14:tracePt t="27304" x="3482975" y="4992688"/>
          <p14:tracePt t="27311" x="3475038" y="4992688"/>
          <p14:tracePt t="27318" x="3467100" y="5000625"/>
          <p14:tracePt t="27326" x="3459163" y="5008563"/>
          <p14:tracePt t="27332" x="3449638" y="5008563"/>
          <p14:tracePt t="27352" x="3441700" y="5016500"/>
          <p14:tracePt t="27360" x="3433763" y="5016500"/>
          <p14:tracePt t="27366" x="3433763" y="5026025"/>
          <p14:tracePt t="27394" x="3425825" y="5033963"/>
          <p14:tracePt t="27969" x="3416300" y="5033963"/>
          <p14:tracePt t="27996" x="3416300" y="5026025"/>
          <p14:tracePt t="28023" x="3416300" y="5016500"/>
          <p14:tracePt t="28169" x="3416300" y="5008563"/>
          <p14:tracePt t="28176" x="3408363" y="5008563"/>
          <p14:tracePt t="28183" x="3408363" y="5000625"/>
          <p14:tracePt t="28217" x="3408363" y="4992688"/>
          <p14:tracePt t="28231" x="3408363" y="4983163"/>
          <p14:tracePt t="28238" x="3408363" y="4975225"/>
          <p14:tracePt t="28244" x="3400425" y="4975225"/>
          <p14:tracePt t="28252" x="3400425" y="4967288"/>
          <p14:tracePt t="28272" x="3400425" y="4959350"/>
          <p14:tracePt t="28301" x="3400425" y="4951413"/>
          <p14:tracePt t="28309" x="3400425" y="4941888"/>
          <p14:tracePt t="28314" x="3400425" y="4933950"/>
          <p14:tracePt t="28327" x="3400425" y="4926013"/>
          <p14:tracePt t="28335" x="3392488" y="4908550"/>
          <p14:tracePt t="28343" x="3392488" y="4900613"/>
          <p14:tracePt t="28349" x="3392488" y="4884738"/>
          <p14:tracePt t="28355" x="3392488" y="4876800"/>
          <p14:tracePt t="28362" x="3392488" y="4859338"/>
          <p14:tracePt t="28370" x="3392488" y="4851400"/>
          <p14:tracePt t="28383" x="3392488" y="4843463"/>
          <p14:tracePt t="28393" x="3392488" y="4833938"/>
          <p14:tracePt t="28404" x="3392488" y="4826000"/>
          <p14:tracePt t="28410" x="3392488" y="4818063"/>
          <p14:tracePt t="28426" x="3392488" y="4810125"/>
          <p14:tracePt t="28433" x="3392488" y="4792663"/>
          <p14:tracePt t="28439" x="3400425" y="4776788"/>
          <p14:tracePt t="28446" x="3400425" y="4759325"/>
          <p14:tracePt t="28453" x="3408363" y="4735513"/>
          <p14:tracePt t="28460" x="3416300" y="4710113"/>
          <p14:tracePt t="28467" x="3425825" y="4684713"/>
          <p14:tracePt t="28475" x="3433763" y="4668838"/>
          <p14:tracePt t="28480" x="3433763" y="4651375"/>
          <p14:tracePt t="28487" x="3433763" y="4635500"/>
          <p14:tracePt t="28494" x="3441700" y="4635500"/>
          <p14:tracePt t="28501" x="3441700" y="4627563"/>
          <p14:tracePt t="28509" x="3441700" y="4619625"/>
          <p14:tracePt t="28515" x="3449638" y="4610100"/>
          <p14:tracePt t="28556" x="3459163" y="4602163"/>
          <p14:tracePt t="28563" x="3459163" y="4594225"/>
          <p14:tracePt t="28577" x="3459163" y="4576763"/>
          <p14:tracePt t="28583" x="3459163" y="4560888"/>
          <p14:tracePt t="28593" x="3467100" y="4552950"/>
          <p14:tracePt t="28597" x="3467100" y="4535488"/>
          <p14:tracePt t="28605" x="3475038" y="4519613"/>
          <p14:tracePt t="28611" x="3482975" y="4511675"/>
          <p14:tracePt t="28618" x="3482975" y="4502150"/>
          <p14:tracePt t="28625" x="3482975" y="4486275"/>
          <p14:tracePt t="28632" x="3492500" y="4478338"/>
          <p14:tracePt t="28642" x="3492500" y="4470400"/>
          <p14:tracePt t="28646" x="3492500" y="4460875"/>
          <p14:tracePt t="28660" x="3492500" y="4452938"/>
          <p14:tracePt t="28668" x="3492500" y="4445000"/>
          <p14:tracePt t="28682" x="3492500" y="4427538"/>
          <p14:tracePt t="28688" x="3492500" y="4403725"/>
          <p14:tracePt t="28694" x="3492500" y="4386263"/>
          <p14:tracePt t="28702" x="3500438" y="4352925"/>
          <p14:tracePt t="28709" x="3500438" y="4329113"/>
          <p14:tracePt t="28716" x="3508375" y="4303713"/>
          <p14:tracePt t="28723" x="3508375" y="4278313"/>
          <p14:tracePt t="28729" x="3516313" y="4254500"/>
          <p14:tracePt t="28737" x="3516313" y="4237038"/>
          <p14:tracePt t="28744" x="3516313" y="4229100"/>
          <p14:tracePt t="28750" x="3516313" y="4221163"/>
          <p14:tracePt t="28759" x="3516313" y="4213225"/>
          <p14:tracePt t="28771" x="3516313" y="4203700"/>
          <p14:tracePt t="28777" x="3516313" y="4195763"/>
          <p14:tracePt t="28793" x="3516313" y="4187825"/>
          <p14:tracePt t="28805" x="3516313" y="4162425"/>
          <p14:tracePt t="28812" x="3516313" y="4146550"/>
          <p14:tracePt t="28819" x="3516313" y="4113213"/>
          <p14:tracePt t="28826" x="3516313" y="4079875"/>
          <p14:tracePt t="28832" x="3508375" y="4038600"/>
          <p14:tracePt t="28842" x="3508375" y="4013200"/>
          <p14:tracePt t="28846" x="3500438" y="3997325"/>
          <p14:tracePt t="28853" x="3500438" y="3971925"/>
          <p14:tracePt t="28860" x="3500438" y="3963988"/>
          <p14:tracePt t="28867" x="3500438" y="3956050"/>
          <p14:tracePt t="28882" x="3500438" y="3946525"/>
          <p14:tracePt t="28889" x="3500438" y="3938588"/>
          <p14:tracePt t="28923" x="3500438" y="3930650"/>
          <p14:tracePt t="28937" x="3500438" y="3922713"/>
          <p14:tracePt t="29069" x="3500438" y="3930650"/>
          <p14:tracePt t="29075" x="3508375" y="3930650"/>
          <p14:tracePt t="29082" x="3508375" y="3938588"/>
          <p14:tracePt t="29089" x="3516313" y="3956050"/>
          <p14:tracePt t="29095" x="3524250" y="3963988"/>
          <p14:tracePt t="29102" x="3533775" y="3989388"/>
          <p14:tracePt t="29110" x="3549650" y="4013200"/>
          <p14:tracePt t="29117" x="3557588" y="4038600"/>
          <p14:tracePt t="29126" x="3575050" y="4071938"/>
          <p14:tracePt t="29130" x="3582988" y="4087813"/>
          <p14:tracePt t="29138" x="3590925" y="4121150"/>
          <p14:tracePt t="29144" x="3598863" y="4146550"/>
          <p14:tracePt t="29151" x="3608388" y="4179888"/>
          <p14:tracePt t="29159" x="3608388" y="4195763"/>
          <p14:tracePt t="29164" x="3616325" y="4221163"/>
          <p14:tracePt t="29172" x="3616325" y="4246563"/>
          <p14:tracePt t="29178" x="3616325" y="4270375"/>
          <p14:tracePt t="29186" x="3624263" y="4278313"/>
          <p14:tracePt t="29193" x="3624263" y="4303713"/>
          <p14:tracePt t="29199" x="3624263" y="4311650"/>
          <p14:tracePt t="29208" x="3624263" y="4321175"/>
          <p14:tracePt t="29213" x="3624263" y="4329113"/>
          <p14:tracePt t="29220" x="3624263" y="4337050"/>
          <p14:tracePt t="29233" x="3624263" y="4352925"/>
          <p14:tracePt t="29242" x="3624263" y="4362450"/>
          <p14:tracePt t="29255" x="3624263" y="4378325"/>
          <p14:tracePt t="29261" x="3624263" y="4386263"/>
          <p14:tracePt t="29269" x="3624263" y="4395788"/>
          <p14:tracePt t="29276" x="3624263" y="4411663"/>
          <p14:tracePt t="29283" x="3624263" y="4419600"/>
          <p14:tracePt t="29290" x="3624263" y="4427538"/>
          <p14:tracePt t="29296" x="3624263" y="4437063"/>
          <p14:tracePt t="29304" x="3624263" y="4452938"/>
          <p14:tracePt t="29310" x="3624263" y="4460875"/>
          <p14:tracePt t="29326" x="3624263" y="4478338"/>
          <p14:tracePt t="29331" x="3624263" y="4486275"/>
          <p14:tracePt t="29344" x="3624263" y="4494213"/>
          <p14:tracePt t="29352" x="3624263" y="4511675"/>
          <p14:tracePt t="29366" x="3616325" y="4527550"/>
          <p14:tracePt t="29373" x="3616325" y="4545013"/>
          <p14:tracePt t="29380" x="3608388" y="4545013"/>
          <p14:tracePt t="29387" x="3608388" y="4560888"/>
          <p14:tracePt t="29394" x="3608388" y="4568825"/>
          <p14:tracePt t="29400" x="3608388" y="4576763"/>
          <p14:tracePt t="29409" x="3608388" y="4594225"/>
          <p14:tracePt t="29414" x="3598863" y="4594225"/>
          <p14:tracePt t="29421" x="3598863" y="4602163"/>
          <p14:tracePt t="29427" x="3598863" y="4610100"/>
          <p14:tracePt t="29435" x="3590925" y="4610100"/>
          <p14:tracePt t="29443" x="3590925" y="4619625"/>
          <p14:tracePt t="29449" x="3582988" y="4627563"/>
          <p14:tracePt t="29456" x="3582988" y="4635500"/>
          <p14:tracePt t="29476" x="3582988" y="4651375"/>
          <p14:tracePt t="29483" x="3575050" y="4651375"/>
          <p14:tracePt t="29493" x="3575050" y="4660900"/>
          <p14:tracePt t="29497" x="3567113" y="4684713"/>
          <p14:tracePt t="29504" x="3557588" y="4702175"/>
          <p14:tracePt t="29511" x="3541713" y="4735513"/>
          <p14:tracePt t="29518" x="3533775" y="4751388"/>
          <p14:tracePt t="29527" x="3524250" y="4784725"/>
          <p14:tracePt t="29531" x="3524250" y="4792663"/>
          <p14:tracePt t="29539" x="3516313" y="4792663"/>
          <p14:tracePt t="29545" x="3516313" y="4802188"/>
          <p14:tracePt t="29553" x="3516313" y="4810125"/>
          <p14:tracePt t="29560" x="3508375" y="4810125"/>
          <p14:tracePt t="29573" x="3508375" y="4818063"/>
          <p14:tracePt t="29580" x="3508375" y="4826000"/>
          <p14:tracePt t="29594" x="3508375" y="4833938"/>
          <p14:tracePt t="29628" x="3508375" y="4843463"/>
          <p14:tracePt t="29871" x="3508375" y="4833938"/>
          <p14:tracePt t="29880" x="3508375" y="4826000"/>
          <p14:tracePt t="29884" x="3508375" y="4818063"/>
          <p14:tracePt t="29897" x="3508375" y="4810125"/>
          <p14:tracePt t="29904" x="3508375" y="4802188"/>
          <p14:tracePt t="29913" x="3508375" y="4792663"/>
          <p14:tracePt t="29919" x="3508375" y="4776788"/>
          <p14:tracePt t="29927" x="3516313" y="4768850"/>
          <p14:tracePt t="29932" x="3516313" y="4751388"/>
          <p14:tracePt t="29939" x="3516313" y="4743450"/>
          <p14:tracePt t="29946" x="3524250" y="4743450"/>
          <p14:tracePt t="29953" x="3524250" y="4727575"/>
          <p14:tracePt t="29963" x="3524250" y="4710113"/>
          <p14:tracePt t="29967" x="3524250" y="4702175"/>
          <p14:tracePt t="29974" x="3524250" y="4684713"/>
          <p14:tracePt t="29981" x="3524250" y="4676775"/>
          <p14:tracePt t="29989" x="3533775" y="4660900"/>
          <p14:tracePt t="29996" x="3533775" y="4643438"/>
          <p14:tracePt t="30009" x="3541713" y="4627563"/>
          <p14:tracePt t="30015" x="3541713" y="4602163"/>
          <p14:tracePt t="30030" x="3541713" y="4586288"/>
          <p14:tracePt t="30044" x="3541713" y="4576763"/>
          <p14:tracePt t="30057" x="3541713" y="4568825"/>
          <p14:tracePt t="30064" x="3541713" y="4560888"/>
          <p14:tracePt t="30079" x="3549650" y="4560888"/>
          <p14:tracePt t="30084" x="3549650" y="4552950"/>
          <p14:tracePt t="30092" x="3549650" y="4545013"/>
          <p14:tracePt t="30098" x="3549650" y="4535488"/>
          <p14:tracePt t="30105" x="3557588" y="4527550"/>
          <p14:tracePt t="30113" x="3557588" y="4511675"/>
          <p14:tracePt t="30120" x="3557588" y="4494213"/>
          <p14:tracePt t="30127" x="3557588" y="4486275"/>
          <p14:tracePt t="30133" x="3567113" y="4478338"/>
          <p14:tracePt t="30140" x="3567113" y="4470400"/>
          <p14:tracePt t="30154" x="3567113" y="4460875"/>
          <p14:tracePt t="30164" x="3567113" y="4452938"/>
          <p14:tracePt t="30182" x="3567113" y="4445000"/>
          <p14:tracePt t="30196" x="3567113" y="4437063"/>
          <p14:tracePt t="30216" x="3567113" y="4427538"/>
          <p14:tracePt t="31676" x="3657600" y="4403725"/>
          <p14:tracePt t="31683" x="3781425" y="4362450"/>
          <p14:tracePt t="31690" x="3922713" y="4321175"/>
          <p14:tracePt t="31699" x="4064000" y="4287838"/>
          <p14:tracePt t="31704" x="4187825" y="4270375"/>
          <p14:tracePt t="31711" x="4295775" y="4254500"/>
          <p14:tracePt t="31717" x="4395788" y="4246563"/>
          <p14:tracePt t="31724" x="4462463" y="4246563"/>
          <p14:tracePt t="31732" x="4537075" y="4246563"/>
          <p14:tracePt t="31739" x="4594225" y="4246563"/>
          <p14:tracePt t="31745" x="4619625" y="4246563"/>
          <p14:tracePt t="31752" x="4652963" y="4246563"/>
          <p14:tracePt t="31759" x="4668838" y="4246563"/>
          <p14:tracePt t="31765" x="4678363" y="4246563"/>
          <p14:tracePt t="31773" x="4702175" y="4246563"/>
          <p14:tracePt t="31782" x="4719638" y="4254500"/>
          <p14:tracePt t="31787" x="4727575" y="4254500"/>
          <p14:tracePt t="31793" x="4752975" y="4262438"/>
          <p14:tracePt t="31800" x="4776788" y="4262438"/>
          <p14:tracePt t="31807" x="4810125" y="4270375"/>
          <p14:tracePt t="31815" x="4835525" y="4278313"/>
          <p14:tracePt t="31822" x="4868863" y="4278313"/>
          <p14:tracePt t="31831" x="4910138" y="4287838"/>
          <p14:tracePt t="31835" x="4959350" y="4295775"/>
          <p14:tracePt t="31842" x="5018088" y="4303713"/>
          <p14:tracePt t="31849" x="5059363" y="4303713"/>
          <p14:tracePt t="31856" x="5092700" y="4311650"/>
          <p14:tracePt t="31865" x="5108575" y="4311650"/>
          <p14:tracePt t="31870" x="5133975" y="4311650"/>
          <p14:tracePt t="31876" x="5149850" y="4311650"/>
          <p14:tracePt t="31883" x="5159375" y="4311650"/>
          <p14:tracePt t="31891" x="5175250" y="4311650"/>
          <p14:tracePt t="31899" x="5192713" y="4311650"/>
          <p14:tracePt t="31912" x="5208588" y="4311650"/>
          <p14:tracePt t="31918" x="5216525" y="4311650"/>
          <p14:tracePt t="31925" x="5224463" y="4311650"/>
          <p14:tracePt t="31932" x="5233988" y="4311650"/>
          <p14:tracePt t="31939" x="5241925" y="4311650"/>
          <p14:tracePt t="31946" x="5249863" y="4311650"/>
          <p14:tracePt t="31953" x="5267325" y="4311650"/>
          <p14:tracePt t="31960" x="5275263" y="4311650"/>
          <p14:tracePt t="31966" x="5291138" y="4321175"/>
          <p14:tracePt t="31974" x="5299075" y="4321175"/>
          <p14:tracePt t="31982" x="5324475" y="4329113"/>
          <p14:tracePt t="31988" x="5349875" y="4329113"/>
          <p14:tracePt t="31994" x="5373688" y="4329113"/>
          <p14:tracePt t="32001" x="5391150" y="4329113"/>
          <p14:tracePt t="32009" x="5407025" y="4337050"/>
          <p14:tracePt t="32015" x="5416550" y="4337050"/>
          <p14:tracePt t="32023" x="5432425" y="4337050"/>
          <p14:tracePt t="32029" x="5440363" y="4337050"/>
          <p14:tracePt t="32035" x="5448300" y="4337050"/>
          <p14:tracePt t="32043" x="5465763" y="4337050"/>
          <p14:tracePt t="32049" x="5481638" y="4337050"/>
          <p14:tracePt t="32065" x="5499100" y="4337050"/>
          <p14:tracePt t="32071" x="5507038" y="4337050"/>
          <p14:tracePt t="32078" x="5524500" y="4337050"/>
          <p14:tracePt t="32084" x="5540375" y="4337050"/>
          <p14:tracePt t="32092" x="5548313" y="4329113"/>
          <p14:tracePt t="32099" x="5573713" y="4321175"/>
          <p14:tracePt t="32104" x="5589588" y="4321175"/>
          <p14:tracePt t="32112" x="5599113" y="4311650"/>
          <p14:tracePt t="32118" x="5614988" y="4311650"/>
          <p14:tracePt t="32126" x="5622925" y="4303713"/>
          <p14:tracePt t="32140" x="5630863" y="4303713"/>
          <p14:tracePt t="32149" x="5640388" y="4295775"/>
          <p14:tracePt t="32153" x="5648325" y="4295775"/>
          <p14:tracePt t="32180" x="5656263" y="4295775"/>
          <p14:tracePt t="32195" x="5664200" y="4295775"/>
          <p14:tracePt t="32949" x="5673725" y="4287838"/>
          <p14:tracePt t="33877" x="5772150" y="4262438"/>
          <p14:tracePt t="33883" x="5913438" y="4213225"/>
          <p14:tracePt t="33890" x="6096000" y="4187825"/>
          <p14:tracePt t="33897" x="6286500" y="4162425"/>
          <p14:tracePt t="33903" x="6469063" y="4138613"/>
          <p14:tracePt t="33912" x="6659563" y="4105275"/>
          <p14:tracePt t="33918" x="6808788" y="4097338"/>
          <p14:tracePt t="33924" x="6983413" y="4079875"/>
          <p14:tracePt t="33931" x="7150100" y="4079875"/>
          <p14:tracePt t="33939" x="7323138" y="4079875"/>
          <p14:tracePt t="33946" x="7472363" y="4079875"/>
          <p14:tracePt t="33952" x="7621588" y="4079875"/>
          <p14:tracePt t="33962" x="7770813" y="4087813"/>
          <p14:tracePt t="33966" x="7912100" y="4113213"/>
          <p14:tracePt t="33973" x="8037513" y="4121150"/>
          <p14:tracePt t="33980" x="8153400" y="4146550"/>
          <p14:tracePt t="33987" x="8261350" y="4154488"/>
          <p14:tracePt t="33995" x="8359775" y="4179888"/>
          <p14:tracePt t="34001" x="8434388" y="4213225"/>
          <p14:tracePt t="34008" x="8526463" y="4246563"/>
          <p14:tracePt t="34014" x="8593138" y="4262438"/>
          <p14:tracePt t="34022" x="8658225" y="4311650"/>
          <p14:tracePt t="34029" x="8724900" y="4370388"/>
          <p14:tracePt t="34036" x="8783638" y="4419600"/>
          <p14:tracePt t="34042" x="8850313" y="4486275"/>
          <p14:tracePt t="34049" x="8924925" y="4552950"/>
          <p14:tracePt t="34057" x="9007475" y="4627563"/>
          <p14:tracePt t="34064" x="9056688" y="4694238"/>
          <p14:tracePt t="34070" x="9105900" y="4759325"/>
          <p14:tracePt t="34078" x="9139238" y="4818063"/>
          <p14:tracePt t="34083" x="9172575" y="4867275"/>
          <p14:tracePt t="34091" x="9190038" y="4908550"/>
          <p14:tracePt t="34097" x="9205913" y="4959350"/>
          <p14:tracePt t="34105" x="9213850" y="4992688"/>
          <p14:tracePt t="34112" x="9231313" y="5026025"/>
          <p14:tracePt t="34119" x="9231313" y="5057775"/>
          <p14:tracePt t="34126" x="9239250" y="5083175"/>
          <p14:tracePt t="34132" x="9247188" y="5091113"/>
          <p14:tracePt t="34140" x="9247188" y="5116513"/>
          <p14:tracePt t="34145" x="9247188" y="5132388"/>
          <p14:tracePt t="34153" x="9247188" y="5141913"/>
          <p14:tracePt t="34162" x="9247188" y="5165725"/>
          <p14:tracePt t="34166" x="9247188" y="5183188"/>
          <p14:tracePt t="34173" x="9239250" y="5199063"/>
          <p14:tracePt t="34180" x="9231313" y="5216525"/>
          <p14:tracePt t="34188" x="9223375" y="5240338"/>
          <p14:tracePt t="34196" x="9213850" y="5257800"/>
          <p14:tracePt t="34202" x="9197975" y="5273675"/>
          <p14:tracePt t="34209" x="9182100" y="5299075"/>
          <p14:tracePt t="34215" x="9164638" y="5314950"/>
          <p14:tracePt t="34222" x="9148763" y="5324475"/>
          <p14:tracePt t="34230" x="9139238" y="5340350"/>
          <p14:tracePt t="34236" x="9115425" y="5348288"/>
          <p14:tracePt t="34243" x="9097963" y="5357813"/>
          <p14:tracePt t="34249" x="9074150" y="5373688"/>
          <p14:tracePt t="34257" x="9064625" y="5381625"/>
          <p14:tracePt t="34263" x="9040813" y="5389563"/>
          <p14:tracePt t="34271" x="9023350" y="5399088"/>
          <p14:tracePt t="34279" x="9007475" y="5407025"/>
          <p14:tracePt t="34284" x="8999538" y="5407025"/>
          <p14:tracePt t="34292" x="8982075" y="5414963"/>
          <p14:tracePt t="34298" x="8956675" y="5414963"/>
          <p14:tracePt t="34305" x="8948738" y="5422900"/>
          <p14:tracePt t="34312" x="8924925" y="5432425"/>
          <p14:tracePt t="34320" x="8907463" y="5440363"/>
          <p14:tracePt t="34327" x="8882063" y="5448300"/>
          <p14:tracePt t="34334" x="8866188" y="5456238"/>
          <p14:tracePt t="34340" x="8840788" y="5464175"/>
          <p14:tracePt t="34347" x="8824913" y="5464175"/>
          <p14:tracePt t="34353" x="8807450" y="5473700"/>
          <p14:tracePt t="34363" x="8791575" y="5473700"/>
          <p14:tracePt t="34367" x="8766175" y="5481638"/>
          <p14:tracePt t="34374" x="8758238" y="5481638"/>
          <p14:tracePt t="34381" x="8758238" y="5489575"/>
          <p14:tracePt t="34389" x="8750300" y="5489575"/>
          <p14:tracePt t="34396" x="8742363" y="5489575"/>
          <p14:tracePt t="34401" x="8732838" y="5489575"/>
          <p14:tracePt t="34444" x="8732838" y="5481638"/>
          <p14:tracePt t="34450" x="8732838" y="5464175"/>
          <p14:tracePt t="34457" x="8750300" y="5448300"/>
          <p14:tracePt t="34464" x="8766175" y="5414963"/>
          <p14:tracePt t="34471" x="8791575" y="5373688"/>
          <p14:tracePt t="34479" x="8832850" y="5324475"/>
          <p14:tracePt t="34485" x="8874125" y="5273675"/>
          <p14:tracePt t="34492" x="8915400" y="5216525"/>
          <p14:tracePt t="34498" x="8948738" y="5175250"/>
          <p14:tracePt t="34506" x="8990013" y="5149850"/>
          <p14:tracePt t="34513" x="9015413" y="5132388"/>
          <p14:tracePt t="34520" x="9031288" y="5116513"/>
          <p14:tracePt t="34529" x="9056688" y="5091113"/>
          <p14:tracePt t="34533" x="9074150" y="5083175"/>
          <p14:tracePt t="34541" x="9090025" y="5083175"/>
          <p14:tracePt t="34546" x="9097963" y="5067300"/>
          <p14:tracePt t="34554" x="9105900" y="5057775"/>
          <p14:tracePt t="34562" x="9123363" y="5049838"/>
          <p14:tracePt t="34568" x="9139238" y="5041900"/>
          <p14:tracePt t="34575" x="9139238" y="5026025"/>
          <p14:tracePt t="34581" x="9156700" y="5016500"/>
          <p14:tracePt t="34588" x="9172575" y="5000625"/>
          <p14:tracePt t="34596" x="9190038" y="4975225"/>
          <p14:tracePt t="34602" x="9205913" y="4967288"/>
          <p14:tracePt t="34612" x="9213850" y="4951413"/>
          <p14:tracePt t="34616" x="9231313" y="4933950"/>
          <p14:tracePt t="34624" x="9239250" y="4926013"/>
          <p14:tracePt t="34630" x="9247188" y="4918075"/>
          <p14:tracePt t="34637" x="9256713" y="4908550"/>
          <p14:tracePt t="34645" x="9264650" y="4900613"/>
          <p14:tracePt t="34651" x="9272588" y="4900613"/>
          <p14:tracePt t="34658" x="9272588" y="4892675"/>
          <p14:tracePt t="34664" x="9280525" y="4884738"/>
          <p14:tracePt t="34679" x="9288463" y="4884738"/>
          <p14:tracePt t="34685" x="9288463" y="4876800"/>
          <p14:tracePt t="34692" x="9297988" y="4876800"/>
          <p14:tracePt t="34699" x="9305925" y="4867275"/>
          <p14:tracePt t="34706" x="9313863" y="4859338"/>
          <p14:tracePt t="34712" x="9321800" y="4859338"/>
          <p14:tracePt t="34720" x="9339263" y="4843463"/>
          <p14:tracePt t="34728" x="9372600" y="4826000"/>
          <p14:tracePt t="34733" x="9396413" y="4810125"/>
          <p14:tracePt t="34740" x="9413875" y="4792663"/>
          <p14:tracePt t="34747" x="9447213" y="4784725"/>
          <p14:tracePt t="34754" x="9480550" y="4776788"/>
          <p14:tracePt t="34762" x="9504363" y="4768850"/>
          <p14:tracePt t="34768" x="9529763" y="4768850"/>
          <p14:tracePt t="34775" x="9545638" y="4759325"/>
          <p14:tracePt t="34782" x="9571038" y="4759325"/>
          <p14:tracePt t="34789" x="9588500" y="4759325"/>
          <p14:tracePt t="34796" x="9604375" y="4759325"/>
          <p14:tracePt t="34803" x="9620250" y="4759325"/>
          <p14:tracePt t="34812" x="9637713" y="4776788"/>
          <p14:tracePt t="34817" x="9645650" y="4792663"/>
          <p14:tracePt t="34829" x="9671050" y="4818063"/>
          <p14:tracePt t="34831" x="9694863" y="4843463"/>
          <p14:tracePt t="34837" x="9720263" y="4859338"/>
          <p14:tracePt t="34846" x="9761538" y="4900613"/>
          <p14:tracePt t="34852" x="9794875" y="4941888"/>
          <p14:tracePt t="34860" x="9836150" y="4967288"/>
          <p14:tracePt t="34865" x="9861550" y="5000625"/>
          <p14:tracePt t="34873" x="9894888" y="5016500"/>
          <p14:tracePt t="34879" x="9928225" y="5041900"/>
          <p14:tracePt t="34887" x="9944100" y="5057775"/>
          <p14:tracePt t="34895" x="9961563" y="5075238"/>
          <p14:tracePt t="34900" x="9977438" y="5091113"/>
          <p14:tracePt t="34914" x="9985375" y="5100638"/>
          <p14:tracePt t="34920" x="9994900" y="5116513"/>
          <p14:tracePt t="34929" x="10002838" y="5116513"/>
          <p14:tracePt t="34934" x="10002838" y="5124450"/>
          <p14:tracePt t="34942" x="10010775" y="5132388"/>
          <p14:tracePt t="34948" x="10018713" y="5141913"/>
          <p14:tracePt t="34956" x="10018713" y="5149850"/>
          <p14:tracePt t="34963" x="10018713" y="5157788"/>
          <p14:tracePt t="34979" x="10018713" y="5165725"/>
          <p14:tracePt t="34982" x="10026650" y="5165725"/>
          <p14:tracePt t="34996" x="10036175" y="5165725"/>
          <p14:tracePt t="35013" x="10036175" y="5175250"/>
          <p14:tracePt t="35087" x="10026650" y="5175250"/>
          <p14:tracePt t="35108" x="10018713" y="5175250"/>
          <p14:tracePt t="35114" x="10010775" y="5175250"/>
          <p14:tracePt t="35122" x="10002838" y="5175250"/>
          <p14:tracePt t="35129" x="9977438" y="5165725"/>
          <p14:tracePt t="35135" x="9952038" y="5157788"/>
          <p14:tracePt t="35142" x="9944100" y="5157788"/>
          <p14:tracePt t="35149" x="9936163" y="5149850"/>
          <p14:tracePt t="35156" x="9918700" y="5149850"/>
          <p14:tracePt t="35163" x="9910763" y="5141913"/>
          <p14:tracePt t="35170" x="9894888" y="5132388"/>
          <p14:tracePt t="35179" x="9877425" y="5124450"/>
          <p14:tracePt t="35191" x="9861550" y="5124450"/>
          <p14:tracePt t="35197" x="9853613" y="5124450"/>
          <p14:tracePt t="35204" x="9853613" y="5116513"/>
          <p14:tracePt t="35212" x="9844088" y="5108575"/>
          <p14:tracePt t="35219" x="9828213" y="5100638"/>
          <p14:tracePt t="35232" x="9812338" y="5091113"/>
          <p14:tracePt t="35239" x="9794875" y="5083175"/>
          <p14:tracePt t="35252" x="9786938" y="5075238"/>
          <p14:tracePt t="35260" x="9779000" y="5075238"/>
          <p14:tracePt t="35267" x="9769475" y="5075238"/>
          <p14:tracePt t="35274" x="9761538" y="5075238"/>
          <p14:tracePt t="35280" x="9753600" y="5067300"/>
          <p14:tracePt t="35288" x="9745663" y="5067300"/>
          <p14:tracePt t="35295" x="9737725" y="5057775"/>
          <p14:tracePt t="35302" x="9728200" y="5057775"/>
          <p14:tracePt t="35308" x="9728200" y="5049838"/>
          <p14:tracePt t="35315" x="9712325" y="5049838"/>
          <p14:tracePt t="35322" x="9704388" y="5049838"/>
          <p14:tracePt t="35330" x="9694863" y="5049838"/>
          <p14:tracePt t="35336" x="9671050" y="5049838"/>
          <p14:tracePt t="35343" x="9645650" y="5049838"/>
          <p14:tracePt t="35349" x="9620250" y="5049838"/>
          <p14:tracePt t="35356" x="9588500" y="5049838"/>
          <p14:tracePt t="35363" x="9563100" y="5049838"/>
          <p14:tracePt t="35371" x="9545638" y="5049838"/>
          <p14:tracePt t="35379" x="9521825" y="5049838"/>
          <p14:tracePt t="35384" x="9504363" y="5049838"/>
          <p14:tracePt t="35391" x="9488488" y="5049838"/>
          <p14:tracePt t="35398" x="9471025" y="5049838"/>
          <p14:tracePt t="35405" x="9447213" y="5049838"/>
          <p14:tracePt t="35413" x="9429750" y="5049838"/>
          <p14:tracePt t="35419" x="9413875" y="5057775"/>
          <p14:tracePt t="35425" x="9388475" y="5067300"/>
          <p14:tracePt t="35432" x="9380538" y="5067300"/>
          <p14:tracePt t="35440" x="9355138" y="5075238"/>
          <p14:tracePt t="35447" x="9331325" y="5083175"/>
          <p14:tracePt t="35453" x="9305925" y="5091113"/>
          <p14:tracePt t="35463" x="9288463" y="5100638"/>
          <p14:tracePt t="35467" x="9264650" y="5108575"/>
          <p14:tracePt t="35474" x="9239250" y="5116513"/>
          <p14:tracePt t="35481" x="9223375" y="5124450"/>
          <p14:tracePt t="35496" x="9213850" y="5124450"/>
          <p14:tracePt t="35502" x="9205913" y="5124450"/>
          <p14:tracePt t="35537" x="9197975" y="5124450"/>
          <p14:tracePt t="35550" x="9190038" y="5124450"/>
          <p14:tracePt t="35599" x="9182100" y="5124450"/>
          <p14:tracePt t="35689" x="9190038" y="5124450"/>
          <p14:tracePt t="35695" x="9197975" y="5124450"/>
          <p14:tracePt t="35710" x="9213850" y="5124450"/>
          <p14:tracePt t="35716" x="9223375" y="5124450"/>
          <p14:tracePt t="35723" x="9231313" y="5124450"/>
          <p14:tracePt t="35729" x="9247188" y="5124450"/>
          <p14:tracePt t="35737" x="9256713" y="5116513"/>
          <p14:tracePt t="35745" x="9272588" y="5116513"/>
          <p14:tracePt t="35752" x="9297988" y="5116513"/>
          <p14:tracePt t="35758" x="9305925" y="5116513"/>
          <p14:tracePt t="35764" x="9321800" y="5116513"/>
          <p14:tracePt t="35771" x="9331325" y="5116513"/>
          <p14:tracePt t="35779" x="9347200" y="5116513"/>
          <p14:tracePt t="35785" x="9363075" y="5116513"/>
          <p14:tracePt t="35799" x="9380538" y="5116513"/>
          <p14:tracePt t="35806" x="9388475" y="5116513"/>
          <p14:tracePt t="35821" x="9396413" y="5116513"/>
          <p14:tracePt t="35829" x="9405938" y="5116513"/>
          <p14:tracePt t="35846" x="9413875" y="5116513"/>
          <p14:tracePt t="35847" x="9421813" y="5116513"/>
          <p14:tracePt t="35863" x="9429750" y="5116513"/>
          <p14:tracePt t="35876" x="9437688" y="5116513"/>
          <p14:tracePt t="35882" x="9447213" y="5116513"/>
          <p14:tracePt t="35912" x="9455150" y="5116513"/>
          <p14:tracePt t="35924" x="9463088" y="5116513"/>
          <p14:tracePt t="38831" x="9447213" y="5116513"/>
          <p14:tracePt t="38838" x="9421813" y="5116513"/>
          <p14:tracePt t="38843" x="9396413" y="5116513"/>
          <p14:tracePt t="38851" x="9372600" y="5116513"/>
          <p14:tracePt t="38857" x="9355138" y="5116513"/>
          <p14:tracePt t="38864" x="9331325" y="5116513"/>
          <p14:tracePt t="38872" x="9313863" y="5116513"/>
          <p14:tracePt t="38879" x="9297988" y="5108575"/>
          <p14:tracePt t="38892" x="9288463" y="5108575"/>
          <p14:tracePt t="38899" x="9280525" y="5108575"/>
          <p14:tracePt t="38913" x="9272588" y="5108575"/>
          <p14:tracePt t="38922" x="9256713" y="5108575"/>
          <p14:tracePt t="38933" x="9247188" y="5108575"/>
          <p14:tracePt t="38940" x="9239250" y="5108575"/>
          <p14:tracePt t="38948" x="9231313" y="5108575"/>
          <p14:tracePt t="38955" x="9223375" y="5108575"/>
          <p14:tracePt t="38968" x="9213850" y="5108575"/>
          <p14:tracePt t="38982" x="9205913" y="5108575"/>
          <p14:tracePt t="38989" x="9197975" y="5108575"/>
          <p14:tracePt t="39017" x="9190038" y="5108575"/>
          <p14:tracePt t="39037" x="9182100" y="5108575"/>
          <p14:tracePt t="39055" x="9172575" y="5108575"/>
          <p14:tracePt t="39087" x="9164638" y="5108575"/>
          <p14:tracePt t="39100" x="9156700" y="5108575"/>
          <p14:tracePt t="39557" x="9164638" y="5108575"/>
          <p14:tracePt t="39563" x="9197975" y="5108575"/>
          <p14:tracePt t="39570" x="9213850" y="5108575"/>
          <p14:tracePt t="39577" x="9239250" y="5108575"/>
          <p14:tracePt t="39583" x="9272588" y="5108575"/>
          <p14:tracePt t="39591" x="9280525" y="5108575"/>
          <p14:tracePt t="39599" x="9305925" y="5108575"/>
          <p14:tracePt t="39604" x="9331325" y="5108575"/>
          <p14:tracePt t="39612" x="9339263" y="5108575"/>
          <p14:tracePt t="39618" x="9363075" y="5108575"/>
          <p14:tracePt t="39626" x="9372600" y="5108575"/>
          <p14:tracePt t="39639" x="9380538" y="5108575"/>
          <p14:tracePt t="39653" x="9388475" y="5108575"/>
          <p14:tracePt t="39661" x="9396413" y="5108575"/>
          <p14:tracePt t="39674" x="9405938" y="5108575"/>
          <p14:tracePt t="39682" x="9413875" y="5108575"/>
          <p14:tracePt t="39695" x="9421813" y="5108575"/>
          <p14:tracePt t="39701" x="9429750" y="5108575"/>
          <p14:tracePt t="39716" x="9437688" y="5108575"/>
          <p14:tracePt t="39730" x="9447213" y="5108575"/>
          <p14:tracePt t="39743" x="9455150" y="5108575"/>
          <p14:tracePt t="44801" x="9331325" y="5124450"/>
          <p14:tracePt t="44807" x="9090025" y="5165725"/>
          <p14:tracePt t="44814" x="8816975" y="5216525"/>
          <p14:tracePt t="44823" x="8624888" y="5257800"/>
          <p14:tracePt t="44828" x="8459788" y="5299075"/>
          <p14:tracePt t="44835" x="8310563" y="5348288"/>
          <p14:tracePt t="44842" x="8135938" y="5399088"/>
          <p14:tracePt t="44851" x="7962900" y="5464175"/>
          <p14:tracePt t="44855" x="7788275" y="5522913"/>
          <p14:tracePt t="44863" x="7631113" y="5581650"/>
          <p14:tracePt t="44872" x="7456488" y="5656263"/>
          <p14:tracePt t="44876" x="7299325" y="5713413"/>
          <p14:tracePt t="44883" x="7173913" y="5772150"/>
          <p14:tracePt t="44890" x="7042150" y="5829300"/>
          <p14:tracePt t="44898" x="6934200" y="5880100"/>
          <p14:tracePt t="44905" x="6842125" y="5921375"/>
          <p14:tracePt t="44912" x="6743700" y="5978525"/>
          <p14:tracePt t="44919" x="6651625" y="6037263"/>
          <p14:tracePt t="44925" x="6577013" y="6086475"/>
          <p14:tracePt t="44933" x="6502400" y="6145213"/>
          <p14:tracePt t="44939" x="6435725" y="6178550"/>
          <p14:tracePt t="44946" x="6386513" y="6227763"/>
          <p14:tracePt t="44956" x="6327775" y="6269038"/>
          <p14:tracePt t="44960" x="6286500" y="6294438"/>
          <p14:tracePt t="44966" x="6253163" y="6327775"/>
          <p14:tracePt t="44973" x="6211888" y="6369050"/>
          <p14:tracePt t="44980" x="6178550" y="6392863"/>
          <p14:tracePt t="44989" x="6154738" y="6435725"/>
          <p14:tracePt t="44994" x="6111875" y="6467475"/>
          <p14:tracePt t="45001" x="6088063" y="6500813"/>
          <p14:tracePt t="45008" x="6062663" y="6542088"/>
          <p14:tracePt t="45016" x="6037263" y="6567488"/>
          <p14:tracePt t="45023" x="6021388" y="6584950"/>
          <p14:tracePt t="45029" x="6005513" y="6618288"/>
          <p14:tracePt t="45038" x="5995988" y="6642100"/>
          <p14:tracePt t="45042" x="5988050" y="6659563"/>
          <p14:tracePt t="45049" x="5972175" y="6683375"/>
          <p14:tracePt t="45057" x="5962650" y="6692900"/>
          <p14:tracePt t="45064" x="5962650" y="6708775"/>
          <p14:tracePt t="45072" x="5962650" y="6734175"/>
          <p14:tracePt t="45078" x="5954713" y="6742113"/>
          <p14:tracePt t="45084" x="5954713" y="6767513"/>
          <p14:tracePt t="45091" x="5954713" y="6783388"/>
          <p14:tracePt t="45098" x="5954713" y="6799263"/>
          <p14:tracePt t="45105" x="5962650" y="6824663"/>
          <p14:tracePt t="45111" x="5980113" y="6842125"/>
          <p14:tracePt t="45347" x="6494463" y="6850063"/>
          <p14:tracePt t="45355" x="6502400" y="6850063"/>
          <p14:tracePt t="45368" x="6510338" y="6850063"/>
          <p14:tracePt t="45375" x="6518275" y="6850063"/>
          <p14:tracePt t="45382" x="6527800" y="6850063"/>
          <p14:tracePt t="45410" x="6535738" y="6850063"/>
          <p14:tracePt t="45431" x="6543675" y="6850063"/>
          <p14:tracePt t="46073" x="6551613" y="6842125"/>
          <p14:tracePt t="46080" x="6561138" y="6842125"/>
          <p14:tracePt t="46094" x="6569075" y="6842125"/>
          <p14:tracePt t="46109" x="6569075" y="6832600"/>
          <p14:tracePt t="46129" x="6577013" y="6832600"/>
          <p14:tracePt t="46143" x="6584950" y="6832600"/>
          <p14:tracePt t="46150" x="6584950" y="6824663"/>
          <p14:tracePt t="46170" x="6592888" y="6816725"/>
          <p14:tracePt t="46178" x="6610350" y="6816725"/>
          <p14:tracePt t="46185" x="6618288" y="6808788"/>
          <p14:tracePt t="46192" x="6643688" y="6799263"/>
          <p14:tracePt t="46200" x="6667500" y="6791325"/>
          <p14:tracePt t="46205" x="6700838" y="6775450"/>
          <p14:tracePt t="46212" x="6734175" y="6767513"/>
          <p14:tracePt t="46219" x="6751638" y="6757988"/>
          <p14:tracePt t="46225" x="6775450" y="6750050"/>
          <p14:tracePt t="46233" x="6784975" y="6750050"/>
          <p14:tracePt t="46240" x="6792913" y="6750050"/>
          <p14:tracePt t="46247" x="6792913" y="6742113"/>
          <p14:tracePt t="46253" x="6800850" y="6742113"/>
          <p14:tracePt t="46262" x="6808788" y="6742113"/>
          <p14:tracePt t="46274" x="6818313" y="6742113"/>
          <p14:tracePt t="46302" x="6834188" y="6734175"/>
          <p14:tracePt t="46309" x="6842125" y="6734175"/>
          <p14:tracePt t="46317" x="6867525" y="6724650"/>
          <p14:tracePt t="46323" x="6892925" y="6724650"/>
          <p14:tracePt t="46330" x="6908800" y="6724650"/>
          <p14:tracePt t="46336" x="6934200" y="6716713"/>
          <p14:tracePt t="46344" x="6958013" y="6716713"/>
          <p14:tracePt t="46351" x="6975475" y="6716713"/>
          <p14:tracePt t="46358" x="6983413" y="6716713"/>
          <p14:tracePt t="46364" x="6991350" y="6716713"/>
          <p14:tracePt t="46371" x="6999288" y="6716713"/>
          <p14:tracePt t="46384" x="7008813" y="6716713"/>
          <p14:tracePt t="46392" x="7016750" y="6716713"/>
          <p14:tracePt t="46426" x="7024688" y="6716713"/>
          <p14:tracePt t="46433" x="7042150" y="6716713"/>
          <p14:tracePt t="46441" x="7058025" y="6716713"/>
          <p14:tracePt t="46447" x="7099300" y="6716713"/>
          <p14:tracePt t="46454" x="7132638" y="6716713"/>
          <p14:tracePt t="46462" x="7173913" y="6716713"/>
          <p14:tracePt t="46467" x="7224713" y="6724650"/>
          <p14:tracePt t="46475" x="7265988" y="6734175"/>
          <p14:tracePt t="46484" x="7307263" y="6734175"/>
          <p14:tracePt t="46489" x="7340600" y="6742113"/>
          <p14:tracePt t="46496" x="7364413" y="6750050"/>
          <p14:tracePt t="46502" x="7389813" y="6750050"/>
          <p14:tracePt t="46509" x="7405688" y="6750050"/>
          <p14:tracePt t="46517" x="7423150" y="6757988"/>
          <p14:tracePt t="46523" x="7439025" y="6757988"/>
          <p14:tracePt t="46531" x="7448550" y="6767513"/>
          <p14:tracePt t="46537" x="7464425" y="6767513"/>
          <p14:tracePt t="46544" x="7472363" y="6767513"/>
          <p14:tracePt t="46551" x="7497763" y="6767513"/>
          <p14:tracePt t="46557" x="7523163" y="6775450"/>
          <p14:tracePt t="46567" x="7556500" y="6775450"/>
          <p14:tracePt t="46571" x="7580313" y="6783388"/>
          <p14:tracePt t="46579" x="7613650" y="6783388"/>
          <p14:tracePt t="46586" x="7646988" y="6791325"/>
          <p14:tracePt t="46592" x="7688263" y="6791325"/>
          <p14:tracePt t="46601" x="7721600" y="6799263"/>
          <p14:tracePt t="46606" x="7762875" y="6808788"/>
          <p14:tracePt t="46614" x="7788275" y="6808788"/>
          <p14:tracePt t="46620" x="7821613" y="6816725"/>
          <p14:tracePt t="46627" x="7837488" y="6816725"/>
          <p14:tracePt t="46634" x="7854950" y="6816725"/>
          <p14:tracePt t="46642" x="7862888" y="6816725"/>
          <p14:tracePt t="46651" x="7870825" y="6816725"/>
          <p14:tracePt t="46655" x="7878763" y="6816725"/>
          <p14:tracePt t="46668" x="7886700" y="6816725"/>
          <p14:tracePt t="46676" x="7896225" y="6816725"/>
          <p14:tracePt t="46704" x="7904163" y="6816725"/>
          <p14:tracePt t="46710" x="7912100" y="6816725"/>
          <p14:tracePt t="46718" x="7920038" y="6816725"/>
          <p14:tracePt t="46724" x="7945438" y="6816725"/>
          <p14:tracePt t="46731" x="7978775" y="6816725"/>
          <p14:tracePt t="46738" x="7994650" y="6816725"/>
          <p14:tracePt t="46744" x="8027988" y="6816725"/>
          <p14:tracePt t="46751" x="8053388" y="6816725"/>
          <p14:tracePt t="46759" x="8061325" y="6816725"/>
          <p14:tracePt t="46767" x="8078788" y="6816725"/>
          <p14:tracePt t="46772" x="8086725" y="6816725"/>
          <p14:tracePt t="46780" x="8094663" y="6816725"/>
          <p14:tracePt t="46786" x="8102600" y="6816725"/>
          <p14:tracePt t="46801" x="8112125" y="6816725"/>
          <p14:tracePt t="46814" x="8120063" y="6816725"/>
          <p14:tracePt t="46834" x="8128000" y="6816725"/>
          <p14:tracePt t="46862" x="8135938" y="6816725"/>
          <p14:tracePt t="46876" x="8143875" y="6816725"/>
          <p14:tracePt t="46884" x="8153400" y="6816725"/>
          <p14:tracePt t="46903" x="8161338" y="6816725"/>
          <p14:tracePt t="46911" x="8169275" y="6816725"/>
          <p14:tracePt t="46945" x="8177213" y="6816725"/>
          <p14:tracePt t="46960" x="8186738" y="6816725"/>
          <p14:tracePt t="46980" x="8194675" y="6816725"/>
          <p14:tracePt t="47008" x="8202613" y="6808788"/>
          <p14:tracePt t="47015" x="8210550" y="6808788"/>
          <p14:tracePt t="47028" x="8218488" y="6808788"/>
          <p14:tracePt t="47043" x="8228013" y="6808788"/>
          <p14:tracePt t="47050" x="8235950" y="6808788"/>
          <p14:tracePt t="47084" x="8243888" y="6808788"/>
          <p14:tracePt t="47099" x="8251825" y="6808788"/>
          <p14:tracePt t="47256" x="8251825" y="6799263"/>
          <p14:tracePt t="47271" x="8243888" y="6791325"/>
          <p14:tracePt t="47277" x="8218488" y="6791325"/>
          <p14:tracePt t="47284" x="8194675" y="6783388"/>
          <p14:tracePt t="47291" x="8161338" y="6775450"/>
          <p14:tracePt t="47298" x="8128000" y="6767513"/>
          <p14:tracePt t="47306" x="8094663" y="6757988"/>
          <p14:tracePt t="47312" x="8061325" y="6750050"/>
          <p14:tracePt t="47319" x="8037513" y="6734175"/>
          <p14:tracePt t="47325" x="8020050" y="6734175"/>
          <p14:tracePt t="47332" x="8004175" y="6734175"/>
          <p14:tracePt t="47340" x="8004175" y="6724650"/>
          <p14:tracePt t="47347" x="7994650" y="6724650"/>
          <p14:tracePt t="47360" x="7994650" y="6716713"/>
          <p14:tracePt t="47368" x="7986713" y="6716713"/>
          <p14:tracePt t="47382" x="7978775" y="6716713"/>
          <p14:tracePt t="47394" x="7970838" y="6716713"/>
          <p14:tracePt t="47416" x="7962900" y="6716713"/>
          <p14:tracePt t="47423" x="7953375" y="6716713"/>
          <p14:tracePt t="47437" x="7945438" y="6716713"/>
          <p14:tracePt t="47443" x="7929563" y="6716713"/>
          <p14:tracePt t="47457" x="7920038" y="6716713"/>
          <p14:tracePt t="47465" x="7904163" y="6716713"/>
          <p14:tracePt t="47478" x="7896225" y="6716713"/>
          <p14:tracePt t="47485" x="7886700" y="6716713"/>
          <p14:tracePt t="47499" x="7878763" y="6716713"/>
          <p14:tracePt t="47507" x="7870825" y="6716713"/>
          <p14:tracePt t="47512" x="7862888" y="6716713"/>
          <p14:tracePt t="47548" x="7854950" y="6716713"/>
          <p14:tracePt t="47561" x="7845425" y="6716713"/>
          <p14:tracePt t="47596" x="7837488" y="6716713"/>
          <p14:tracePt t="47610" x="7829550" y="6716713"/>
          <p14:tracePt t="47623" x="7821613" y="6716713"/>
          <p14:tracePt t="48247" x="7829550" y="6716713"/>
          <p14:tracePt t="48280" x="7837488" y="6716713"/>
          <p14:tracePt t="48322" x="7845425" y="6716713"/>
          <p14:tracePt t="48336" x="7854950" y="6716713"/>
          <p14:tracePt t="48363" x="7862888" y="6716713"/>
          <p14:tracePt t="48371" x="7870825" y="6716713"/>
          <p14:tracePt t="48377" x="7878763" y="6716713"/>
          <p14:tracePt t="48384" x="7886700" y="6716713"/>
          <p14:tracePt t="48392" x="7896225" y="6716713"/>
          <p14:tracePt t="48398" x="7904163" y="6716713"/>
          <p14:tracePt t="48406" x="7929563" y="6716713"/>
          <p14:tracePt t="48415" x="7945438" y="6716713"/>
          <p14:tracePt t="48419" x="7962900" y="6716713"/>
          <p14:tracePt t="48425" x="7986713" y="6716713"/>
          <p14:tracePt t="48434" x="8004175" y="6724650"/>
          <p14:tracePt t="48439" x="8027988" y="6724650"/>
          <p14:tracePt t="48447" x="8061325" y="6734175"/>
          <p14:tracePt t="48453" x="8086725" y="6742113"/>
          <p14:tracePt t="48460" x="8112125" y="6742113"/>
          <p14:tracePt t="48467" x="8128000" y="6750050"/>
          <p14:tracePt t="48474" x="8153400" y="6757988"/>
          <p14:tracePt t="48482" x="8169275" y="6767513"/>
          <p14:tracePt t="48489" x="8186738" y="6775450"/>
          <p14:tracePt t="48502" x="8194675" y="6775450"/>
          <p14:tracePt t="48509" x="8202613" y="6783388"/>
          <p14:tracePt t="48530" x="8210550" y="6783388"/>
          <p14:tracePt t="48537" x="8218488" y="6783388"/>
          <p14:tracePt t="48544" x="8228013" y="6783388"/>
          <p14:tracePt t="48571" x="8235950" y="6783388"/>
          <p14:tracePt t="48578" x="8243888" y="6783388"/>
          <p14:tracePt t="48592" x="8251825" y="6783388"/>
          <p14:tracePt t="48606" x="8261350" y="6783388"/>
          <p14:tracePt t="48614" x="8269288" y="6783388"/>
          <p14:tracePt t="48633" x="8277225" y="6783388"/>
          <p14:tracePt t="48648" x="8285163" y="6783388"/>
          <p14:tracePt t="49540" x="8302625" y="6783388"/>
          <p14:tracePt t="49549" x="8326438" y="6783388"/>
          <p14:tracePt t="49554" x="8335963" y="6783388"/>
          <p14:tracePt t="49560" x="8359775" y="6783388"/>
          <p14:tracePt t="49567" x="8385175" y="6783388"/>
          <p14:tracePt t="49575" x="8401050" y="6783388"/>
          <p14:tracePt t="49582" x="8426450" y="6783388"/>
          <p14:tracePt t="49589" x="8451850" y="6783388"/>
          <p14:tracePt t="49596" x="8475663" y="6783388"/>
          <p14:tracePt t="49602" x="8509000" y="6783388"/>
          <p14:tracePt t="49610" x="8542338" y="6775450"/>
          <p14:tracePt t="49616" x="8575675" y="6775450"/>
          <p14:tracePt t="49623" x="8593138" y="6775450"/>
          <p14:tracePt t="49633" x="8624888" y="6775450"/>
          <p14:tracePt t="49637" x="8658225" y="6775450"/>
          <p14:tracePt t="49644" x="8691563" y="6775450"/>
          <p14:tracePt t="49650" x="8709025" y="6775450"/>
          <p14:tracePt t="49658" x="8742363" y="6775450"/>
          <p14:tracePt t="49666" x="8766175" y="6775450"/>
          <p14:tracePt t="49672" x="8783638" y="6775450"/>
          <p14:tracePt t="49679" x="8807450" y="6775450"/>
          <p14:tracePt t="49685" x="8832850" y="6775450"/>
          <p14:tracePt t="49692" x="8840788" y="6775450"/>
          <p14:tracePt t="49699" x="8866188" y="6775450"/>
          <p14:tracePt t="49706" x="8891588" y="6775450"/>
          <p14:tracePt t="49715" x="8899525" y="6775450"/>
          <p14:tracePt t="49720" x="8924925" y="6775450"/>
          <p14:tracePt t="49727" x="8948738" y="6775450"/>
          <p14:tracePt t="49734" x="8966200" y="6775450"/>
          <p14:tracePt t="49740" x="8990013" y="6783388"/>
          <p14:tracePt t="49748" x="9007475" y="6783388"/>
          <p14:tracePt t="49754" x="9023350" y="6783388"/>
          <p14:tracePt t="49761" x="9031288" y="6783388"/>
          <p14:tracePt t="49768" x="9040813" y="6783388"/>
          <p14:tracePt t="49775" x="9048750" y="6783388"/>
          <p14:tracePt t="49788" x="9056688" y="6783388"/>
          <p14:tracePt t="49803" x="9064625" y="6783388"/>
          <p14:tracePt t="49831" x="9074150" y="6783388"/>
          <p14:tracePt t="49847" x="9082088" y="6791325"/>
          <p14:tracePt t="49850" x="9090025" y="6791325"/>
          <p14:tracePt t="49858" x="9097963" y="6799263"/>
          <p14:tracePt t="49865" x="9131300" y="6808788"/>
          <p14:tracePt t="49871" x="9156700" y="6816725"/>
          <p14:tracePt t="49878" x="9197975" y="6824663"/>
          <p14:tracePt t="49885" x="9231313" y="6832600"/>
          <p14:tracePt t="49892" x="9264650" y="6842125"/>
          <p14:tracePt t="49899" x="9280525" y="6850063"/>
          <p14:tracePt t="49906" x="9297988" y="6850063"/>
          <p14:tracePt t="49913" x="9313863" y="6850063"/>
          <p14:tracePt t="49920" x="9321800" y="6850063"/>
          <p14:tracePt t="49927" x="9331325" y="6850063"/>
          <p14:tracePt t="49934" x="9339263" y="6850063"/>
          <p14:tracePt t="49955" x="9347200" y="6850063"/>
          <p14:tracePt t="49962" x="9355138" y="6850063"/>
          <p14:tracePt t="49969" x="9372600" y="6850063"/>
          <p14:tracePt t="49975" x="9396413" y="6842125"/>
          <p14:tracePt t="49982" x="9437688" y="6832600"/>
          <p14:tracePt t="49989" x="9471025" y="6832600"/>
          <p14:tracePt t="49996" x="9521825" y="6824663"/>
          <p14:tracePt t="50003" x="9588500" y="6799263"/>
          <p14:tracePt t="50010" x="9637713" y="6799263"/>
          <p14:tracePt t="50017" x="9686925" y="6791325"/>
          <p14:tracePt t="50024" x="9704388" y="6783388"/>
          <p14:tracePt t="50032" x="9720263" y="6783388"/>
          <p14:tracePt t="50038" x="9737725" y="6783388"/>
          <p14:tracePt t="50051" x="9745663" y="6783388"/>
          <p14:tracePt t="50066" x="9753600" y="6783388"/>
          <p14:tracePt t="50080" x="9753600" y="6775450"/>
          <p14:tracePt t="50086" x="9761538" y="6775450"/>
          <p14:tracePt t="50093" x="9779000" y="6775450"/>
          <p14:tracePt t="50100" x="9794875" y="6775450"/>
          <p14:tracePt t="50108" x="9828213" y="6775450"/>
          <p14:tracePt t="50116" x="9853613" y="6775450"/>
          <p14:tracePt t="50121" x="9886950" y="6775450"/>
          <p14:tracePt t="50129" x="9902825" y="6775450"/>
          <p14:tracePt t="50135" x="9918700" y="6775450"/>
          <p14:tracePt t="50142" x="9928225" y="6775450"/>
          <p14:tracePt t="50156" x="9936163" y="6775450"/>
          <p14:tracePt t="50163" x="9944100" y="6775450"/>
          <p14:tracePt t="50198" x="9952038" y="6775450"/>
          <p14:tracePt t="50204" x="9952038" y="6767513"/>
          <p14:tracePt t="50218" x="9961563" y="6767513"/>
          <p14:tracePt t="50225" x="9977438" y="6767513"/>
          <p14:tracePt t="50233" x="10002838" y="6757988"/>
          <p14:tracePt t="50239" x="10044113" y="6757988"/>
          <p14:tracePt t="50246" x="10077450" y="6757988"/>
          <p14:tracePt t="50252" x="10101263" y="6757988"/>
          <p14:tracePt t="50260" x="10126663" y="6757988"/>
          <p14:tracePt t="50266" x="10152063" y="6757988"/>
          <p14:tracePt t="50273" x="10160000" y="6757988"/>
          <p14:tracePt t="50283" x="10175875" y="6757988"/>
          <p14:tracePt t="50287" x="10185400" y="6757988"/>
          <p14:tracePt t="50301" x="10193338" y="6757988"/>
          <p14:tracePt t="50309" x="10201275" y="6757988"/>
          <p14:tracePt t="50342" x="10209213" y="6757988"/>
          <p14:tracePt t="50364" x="10218738" y="6757988"/>
          <p14:tracePt t="50370" x="10226675" y="6757988"/>
          <p14:tracePt t="50392" x="10234613" y="6757988"/>
          <p14:tracePt t="50405" x="10242550" y="6757988"/>
          <p14:tracePt t="50536" x="10234613" y="6757988"/>
          <p14:tracePt t="50544" x="10209213" y="6757988"/>
          <p14:tracePt t="50550" x="10185400" y="6757988"/>
          <p14:tracePt t="50557" x="10167938" y="6757988"/>
          <p14:tracePt t="50566" x="10144125" y="6757988"/>
          <p14:tracePt t="50571" x="10110788" y="6757988"/>
          <p14:tracePt t="50578" x="10085388" y="6757988"/>
          <p14:tracePt t="50584" x="10069513" y="6757988"/>
          <p14:tracePt t="50592" x="10052050" y="6757988"/>
          <p14:tracePt t="50600" x="10036175" y="6757988"/>
          <p14:tracePt t="50606" x="10018713" y="6757988"/>
          <p14:tracePt t="50619" x="10002838" y="6757988"/>
          <p14:tracePt t="50634" x="9994900" y="6757988"/>
          <p14:tracePt t="50640" x="9985375" y="6757988"/>
          <p14:tracePt t="50650" x="9977438" y="6757988"/>
          <p14:tracePt t="50654" x="9969500" y="6757988"/>
          <p14:tracePt t="50661" x="9961563" y="6757988"/>
          <p14:tracePt t="50674" x="9944100" y="6757988"/>
          <p14:tracePt t="50682" x="9928225" y="6757988"/>
          <p14:tracePt t="50696" x="9910763" y="6757988"/>
          <p14:tracePt t="50702" x="9902825" y="6757988"/>
          <p14:tracePt t="50709" x="9894888" y="6757988"/>
          <p14:tracePt t="50716" x="9877425" y="6757988"/>
          <p14:tracePt t="50732" x="9861550" y="6757988"/>
          <p14:tracePt t="50744" x="9853613" y="6757988"/>
          <p14:tracePt t="50758" x="9844088" y="6757988"/>
          <p14:tracePt t="50772" x="9836150" y="6757988"/>
          <p14:tracePt t="50799" x="9828213" y="6757988"/>
          <p14:tracePt t="50924" x="9844088" y="6750050"/>
          <p14:tracePt t="50932" x="9853613" y="6750050"/>
          <p14:tracePt t="50938" x="9861550" y="6750050"/>
          <p14:tracePt t="50945" x="9886950" y="6750050"/>
          <p14:tracePt t="50951" x="9910763" y="6750050"/>
          <p14:tracePt t="50959" x="9936163" y="6750050"/>
          <p14:tracePt t="50966" x="9961563" y="6750050"/>
          <p14:tracePt t="50972" x="9994900" y="6750050"/>
          <p14:tracePt t="50979" x="10010775" y="6750050"/>
          <p14:tracePt t="50986" x="10044113" y="6750050"/>
          <p14:tracePt t="50993" x="10069513" y="6750050"/>
          <p14:tracePt t="51000" x="10085388" y="6750050"/>
          <p14:tracePt t="51006" x="10110788" y="6750050"/>
          <p14:tracePt t="51014" x="10126663" y="6750050"/>
          <p14:tracePt t="51020" x="10134600" y="6750050"/>
          <p14:tracePt t="51028" x="10160000" y="6750050"/>
          <p14:tracePt t="51034" x="10175875" y="6750050"/>
          <p14:tracePt t="51042" x="10193338" y="6750050"/>
          <p14:tracePt t="51050" x="10209213" y="6750050"/>
          <p14:tracePt t="51055" x="10226675" y="6750050"/>
          <p14:tracePt t="51062" x="10242550" y="6750050"/>
          <p14:tracePt t="51069" x="10267950" y="6750050"/>
          <p14:tracePt t="51077" x="10275888" y="6750050"/>
          <p14:tracePt t="51084" x="10301288" y="6750050"/>
          <p14:tracePt t="51090" x="10325100" y="6750050"/>
          <p14:tracePt t="51097" x="10334625" y="6750050"/>
          <p14:tracePt t="51103" x="10350500" y="6750050"/>
          <p14:tracePt t="51111" x="10358438" y="6750050"/>
          <p14:tracePt t="51117" x="10375900" y="6750050"/>
          <p14:tracePt t="51124" x="10383838" y="6750050"/>
          <p14:tracePt t="51133" x="10391775" y="6750050"/>
          <p14:tracePt t="51146" x="10401300" y="6750050"/>
          <p14:tracePt t="51152" x="10409238" y="6750050"/>
          <p14:tracePt t="51166" x="10417175" y="6750050"/>
          <p14:tracePt t="51173" x="10425113" y="6750050"/>
          <p14:tracePt t="51180" x="10433050" y="6750050"/>
          <p14:tracePt t="51194" x="10450513" y="6750050"/>
          <p14:tracePt t="51200" x="10458450" y="6750050"/>
          <p14:tracePt t="51216" x="10475913" y="6750050"/>
          <p14:tracePt t="51229" x="10483850" y="6750050"/>
          <p14:tracePt t="51235" x="10491788" y="6750050"/>
          <p14:tracePt t="51242" x="10499725" y="6750050"/>
          <p14:tracePt t="51256" x="10507663" y="6750050"/>
          <p14:tracePt t="51269" x="10517188" y="6750050"/>
          <p14:tracePt t="51305" x="10525125" y="6750050"/>
          <p14:tracePt t="51339" x="10533063" y="6750050"/>
          <p14:tracePt t="53768" x="10475913" y="6750050"/>
          <p14:tracePt t="53774" x="10391775" y="6734175"/>
          <p14:tracePt t="53781" x="10317163" y="6724650"/>
          <p14:tracePt t="53788" x="10234613" y="6700838"/>
          <p14:tracePt t="53794" x="10144125" y="6667500"/>
          <p14:tracePt t="53802" x="10044113" y="6634163"/>
          <p14:tracePt t="53810" x="9961563" y="6592888"/>
          <p14:tracePt t="53816" x="9877425" y="6542088"/>
          <p14:tracePt t="53823" x="9820275" y="6484938"/>
          <p14:tracePt t="53829" x="9753600" y="6435725"/>
          <p14:tracePt t="53836" x="9704388" y="6392863"/>
          <p14:tracePt t="53844" x="9653588" y="6351588"/>
          <p14:tracePt t="53851" x="9620250" y="6318250"/>
          <p14:tracePt t="53860" x="9571038" y="6286500"/>
          <p14:tracePt t="53863" x="9545638" y="6261100"/>
          <p14:tracePt t="53871" x="9512300" y="6235700"/>
          <p14:tracePt t="53878" x="9471025" y="6211888"/>
          <p14:tracePt t="53885" x="9421813" y="6169025"/>
          <p14:tracePt t="53893" x="9372600" y="6137275"/>
          <p14:tracePt t="53899" x="9339263" y="6103938"/>
          <p14:tracePt t="53906" x="9288463" y="6062663"/>
          <p14:tracePt t="53912" x="9239250" y="6019800"/>
          <p14:tracePt t="53919" x="9197975" y="5988050"/>
          <p14:tracePt t="53926" x="9148763" y="5945188"/>
          <p14:tracePt t="53933" x="9123363" y="5921375"/>
          <p14:tracePt t="53941" x="9097963" y="5895975"/>
          <p14:tracePt t="53947" x="9090025" y="5870575"/>
          <p14:tracePt t="53954" x="9082088" y="5862638"/>
          <p14:tracePt t="53961" x="9074150" y="5837238"/>
          <p14:tracePt t="53968" x="9064625" y="5829300"/>
          <p14:tracePt t="53995" x="9064625" y="5821363"/>
          <p14:tracePt t="54010" x="9064625" y="5813425"/>
          <p14:tracePt t="54023" x="9064625" y="5805488"/>
          <p14:tracePt t="54030" x="9056688" y="5805488"/>
          <p14:tracePt t="54044" x="9056688" y="5788025"/>
          <p14:tracePt t="54051" x="9048750" y="5772150"/>
          <p14:tracePt t="54060" x="9031288" y="5738813"/>
          <p14:tracePt t="54065" x="9023350" y="5730875"/>
          <p14:tracePt t="54071" x="9007475" y="5697538"/>
          <p14:tracePt t="54079" x="8999538" y="5672138"/>
          <p14:tracePt t="54085" x="8990013" y="5638800"/>
          <p14:tracePt t="54094" x="8974138" y="5613400"/>
          <p14:tracePt t="54100" x="8966200" y="5605463"/>
          <p14:tracePt t="54107" x="8956675" y="5581650"/>
          <p14:tracePt t="54113" x="8956675" y="5556250"/>
          <p14:tracePt t="54121" x="8948738" y="5538788"/>
          <p14:tracePt t="54127" x="8940800" y="5530850"/>
          <p14:tracePt t="54134" x="8940800" y="5514975"/>
          <p14:tracePt t="54144" x="8932863" y="5489575"/>
          <p14:tracePt t="54148" x="8924925" y="5473700"/>
          <p14:tracePt t="54155" x="8915400" y="5440363"/>
          <p14:tracePt t="54161" x="8907463" y="5414963"/>
          <p14:tracePt t="54168" x="8899525" y="5381625"/>
          <p14:tracePt t="54177" x="8899525" y="5357813"/>
          <p14:tracePt t="54182" x="8891588" y="5324475"/>
          <p14:tracePt t="54189" x="8882063" y="5291138"/>
          <p14:tracePt t="54196" x="8874125" y="5265738"/>
          <p14:tracePt t="54203" x="8874125" y="5240338"/>
          <p14:tracePt t="54211" x="8874125" y="5224463"/>
          <p14:tracePt t="54217" x="8874125" y="5207000"/>
          <p14:tracePt t="54224" x="8874125" y="5183188"/>
          <p14:tracePt t="54231" x="8874125" y="5175250"/>
          <p14:tracePt t="54238" x="8874125" y="5165725"/>
          <p14:tracePt t="54244" x="8874125" y="5157788"/>
          <p14:tracePt t="54260" x="8874125" y="5149850"/>
          <p14:tracePt t="54266" x="8874125" y="5141913"/>
          <p14:tracePt t="54273" x="8874125" y="5132388"/>
          <p14:tracePt t="54279" x="8882063" y="5116513"/>
          <p14:tracePt t="54287" x="8891588" y="5108575"/>
          <p14:tracePt t="54294" x="8891588" y="5100638"/>
          <p14:tracePt t="54301" x="8899525" y="5083175"/>
          <p14:tracePt t="54308" x="8907463" y="5075238"/>
          <p14:tracePt t="54313" x="8924925" y="5067300"/>
          <p14:tracePt t="54320" x="8924925" y="5049838"/>
          <p14:tracePt t="54327" x="8932863" y="5041900"/>
          <p14:tracePt t="54334" x="8940800" y="5033963"/>
          <p14:tracePt t="54344" x="8956675" y="5026025"/>
          <p14:tracePt t="54349" x="8956675" y="5016500"/>
          <p14:tracePt t="54362" x="8966200" y="5008563"/>
          <p14:tracePt t="54369" x="8974138" y="5000625"/>
          <p14:tracePt t="54377" x="8974138" y="4992688"/>
          <p14:tracePt t="54383" x="8982075" y="4992688"/>
          <p14:tracePt t="54391" x="8990013" y="4992688"/>
          <p14:tracePt t="54396" x="8999538" y="4983163"/>
          <p14:tracePt t="54404" x="9007475" y="4975225"/>
          <p14:tracePt t="54411" x="9023350" y="4959350"/>
          <p14:tracePt t="54418" x="9040813" y="4959350"/>
          <p14:tracePt t="54427" x="9056688" y="4941888"/>
          <p14:tracePt t="54432" x="9082088" y="4926013"/>
          <p14:tracePt t="54439" x="9105900" y="4900613"/>
          <p14:tracePt t="54445" x="9139238" y="4884738"/>
          <p14:tracePt t="54453" x="9164638" y="4867275"/>
          <p14:tracePt t="54461" x="9197975" y="4851400"/>
          <p14:tracePt t="54466" x="9223375" y="4833938"/>
          <p14:tracePt t="54473" x="9247188" y="4818063"/>
          <p14:tracePt t="54479" x="9256713" y="4810125"/>
          <p14:tracePt t="54487" x="9272588" y="4802188"/>
          <p14:tracePt t="54494" x="9288463" y="4792663"/>
          <p14:tracePt t="54501" x="9313863" y="4776788"/>
          <p14:tracePt t="54510" x="9321800" y="4768850"/>
          <p14:tracePt t="54514" x="9339263" y="4759325"/>
          <p14:tracePt t="54522" x="9355138" y="4759325"/>
          <p14:tracePt t="54529" x="9363075" y="4751388"/>
          <p14:tracePt t="54535" x="9380538" y="4751388"/>
          <p14:tracePt t="54544" x="9405938" y="4751388"/>
          <p14:tracePt t="54549" x="9413875" y="4751388"/>
          <p14:tracePt t="54556" x="9437688" y="4751388"/>
          <p14:tracePt t="54563" x="9463088" y="4751388"/>
          <p14:tracePt t="54570" x="9480550" y="4751388"/>
          <p14:tracePt t="54577" x="9512300" y="4751388"/>
          <p14:tracePt t="54583" x="9537700" y="4751388"/>
          <p14:tracePt t="54591" x="9571038" y="4751388"/>
          <p14:tracePt t="54597" x="9612313" y="4759325"/>
          <p14:tracePt t="54604" x="9645650" y="4768850"/>
          <p14:tracePt t="54611" x="9678988" y="4784725"/>
          <p14:tracePt t="54619" x="9712325" y="4792663"/>
          <p14:tracePt t="54628" x="9737725" y="4810125"/>
          <p14:tracePt t="54632" x="9761538" y="4826000"/>
          <p14:tracePt t="54640" x="9779000" y="4833938"/>
          <p14:tracePt t="54646" x="9802813" y="4851400"/>
          <p14:tracePt t="54653" x="9828213" y="4867275"/>
          <p14:tracePt t="54660" x="9844088" y="4892675"/>
          <p14:tracePt t="54667" x="9869488" y="4908550"/>
          <p14:tracePt t="54674" x="9877425" y="4926013"/>
          <p14:tracePt t="54680" x="9894888" y="4941888"/>
          <p14:tracePt t="54688" x="9910763" y="4959350"/>
          <p14:tracePt t="54695" x="9928225" y="4975225"/>
          <p14:tracePt t="54702" x="9936163" y="4983163"/>
          <p14:tracePt t="54710" x="9936163" y="5000625"/>
          <p14:tracePt t="54715" x="9944100" y="5016500"/>
          <p14:tracePt t="54729" x="9952038" y="5026025"/>
          <p14:tracePt t="54744" x="9952038" y="5041900"/>
          <p14:tracePt t="54750" x="9961563" y="5041900"/>
          <p14:tracePt t="54757" x="9961563" y="5049838"/>
          <p14:tracePt t="54763" x="9961563" y="5067300"/>
          <p14:tracePt t="54777" x="9961563" y="5075238"/>
          <p14:tracePt t="54784" x="9961563" y="5083175"/>
          <p14:tracePt t="54794" x="9961563" y="5091113"/>
          <p14:tracePt t="54798" x="9961563" y="5100638"/>
          <p14:tracePt t="54805" x="9961563" y="5108575"/>
          <p14:tracePt t="54819" x="9961563" y="5124450"/>
          <p14:tracePt t="54826" x="9961563" y="5132388"/>
          <p14:tracePt t="54839" x="9961563" y="5141913"/>
          <p14:tracePt t="54846" x="9961563" y="5157788"/>
          <p14:tracePt t="54860" x="9961563" y="5165725"/>
          <p14:tracePt t="54868" x="9944100" y="5183188"/>
          <p14:tracePt t="54899" x="9886950" y="5281613"/>
          <p14:tracePt t="54901" x="9861550" y="5307013"/>
          <p14:tracePt t="54910" x="9836150" y="5332413"/>
          <p14:tracePt t="54916" x="9812338" y="5348288"/>
          <p14:tracePt t="54922" x="9786938" y="5357813"/>
          <p14:tracePt t="54929" x="9769475" y="5373688"/>
          <p14:tracePt t="54937" x="9745663" y="5381625"/>
          <p14:tracePt t="54944" x="9720263" y="5389563"/>
          <p14:tracePt t="54951" x="9704388" y="5399088"/>
          <p14:tracePt t="54958" x="9704388" y="5407025"/>
          <p14:tracePt t="54964" x="9686925" y="5407025"/>
          <p14:tracePt t="54972" x="9671050" y="5414963"/>
          <p14:tracePt t="54985" x="9653588" y="5414963"/>
          <p14:tracePt t="54994" x="9645650" y="5414963"/>
          <p14:tracePt t="54999" x="9629775" y="5414963"/>
          <p14:tracePt t="55006" x="9612313" y="5414963"/>
          <p14:tracePt t="55012" x="9596438" y="5414963"/>
          <p14:tracePt t="55020" x="9571038" y="5414963"/>
          <p14:tracePt t="55027" x="9545638" y="5414963"/>
          <p14:tracePt t="55034" x="9529763" y="5414963"/>
          <p14:tracePt t="55041" x="9504363" y="5414963"/>
          <p14:tracePt t="55047" x="9480550" y="5414963"/>
          <p14:tracePt t="55054" x="9463088" y="5414963"/>
          <p14:tracePt t="55061" x="9437688" y="5407025"/>
          <p14:tracePt t="55068" x="9413875" y="5399088"/>
          <p14:tracePt t="55077" x="9405938" y="5399088"/>
          <p14:tracePt t="55081" x="9380538" y="5389563"/>
          <p14:tracePt t="55089" x="9363075" y="5381625"/>
          <p14:tracePt t="55096" x="9339263" y="5365750"/>
          <p14:tracePt t="55102" x="9331325" y="5357813"/>
          <p14:tracePt t="55110" x="9313863" y="5357813"/>
          <p14:tracePt t="55117" x="9297988" y="5340350"/>
          <p14:tracePt t="55123" x="9272588" y="5332413"/>
          <p14:tracePt t="55130" x="9272588" y="5324475"/>
          <p14:tracePt t="55138" x="9264650" y="5314950"/>
          <p14:tracePt t="55144" x="9256713" y="5314950"/>
          <p14:tracePt t="55152" x="9256713" y="5307013"/>
          <p14:tracePt t="55161" x="9256713" y="5299075"/>
          <p14:tracePt t="55172" x="9247188" y="5299075"/>
          <p14:tracePt t="55178" x="9247188" y="5291138"/>
          <p14:tracePt t="55186" x="9247188" y="5281613"/>
          <p14:tracePt t="55193" x="9247188" y="5273675"/>
          <p14:tracePt t="55206" x="9247188" y="5257800"/>
          <p14:tracePt t="55213" x="9247188" y="5240338"/>
          <p14:tracePt t="55221" x="9256713" y="5216525"/>
          <p14:tracePt t="55227" x="9264650" y="5191125"/>
          <p14:tracePt t="55233" x="9280525" y="5165725"/>
          <p14:tracePt t="55244" x="9297988" y="5141913"/>
          <p14:tracePt t="55248" x="9321800" y="5116513"/>
          <p14:tracePt t="55255" x="9363075" y="5091113"/>
          <p14:tracePt t="55262" x="9396413" y="5067300"/>
          <p14:tracePt t="55269" x="9447213" y="5033963"/>
          <p14:tracePt t="55277" x="9504363" y="5008563"/>
          <p14:tracePt t="55282" x="9563100" y="5000625"/>
          <p14:tracePt t="55290" x="9612313" y="4983163"/>
          <p14:tracePt t="55296" x="9653588" y="4975225"/>
          <p14:tracePt t="55303" x="9712325" y="4975225"/>
          <p14:tracePt t="55311" x="9753600" y="4975225"/>
          <p14:tracePt t="55317" x="9802813" y="4992688"/>
          <p14:tracePt t="55323" x="9836150" y="5000625"/>
          <p14:tracePt t="55331" x="9877425" y="5016500"/>
          <p14:tracePt t="55338" x="9902825" y="5033963"/>
          <p14:tracePt t="55345" x="9936163" y="5049838"/>
          <p14:tracePt t="55352" x="9969500" y="5075238"/>
          <p14:tracePt t="55360" x="9994900" y="5100638"/>
          <p14:tracePt t="55366" x="10036175" y="5124450"/>
          <p14:tracePt t="55372" x="10059988" y="5157788"/>
          <p14:tracePt t="55379" x="10085388" y="5199063"/>
          <p14:tracePt t="55387" x="10126663" y="5232400"/>
          <p14:tracePt t="55394" x="10152063" y="5281613"/>
          <p14:tracePt t="55401" x="10193338" y="5332413"/>
          <p14:tracePt t="55408" x="10226675" y="5389563"/>
          <p14:tracePt t="55414" x="10250488" y="5464175"/>
          <p14:tracePt t="55421" x="10283825" y="5538788"/>
          <p14:tracePt t="55428" x="10309225" y="5605463"/>
          <p14:tracePt t="55435" x="10334625" y="5672138"/>
          <p14:tracePt t="55443" x="10358438" y="5738813"/>
          <p14:tracePt t="55449" x="10375900" y="5795963"/>
          <p14:tracePt t="55456" x="10401300" y="5846763"/>
          <p14:tracePt t="55462" x="10401300" y="5888038"/>
          <p14:tracePt t="55469" x="10409238" y="5929313"/>
          <p14:tracePt t="55477" x="10409238" y="5978525"/>
          <p14:tracePt t="55483" x="10409238" y="6003925"/>
          <p14:tracePt t="55491" x="10383838" y="6053138"/>
          <p14:tracePt t="55497" x="10375900" y="6078538"/>
          <p14:tracePt t="55504" x="10358438" y="6127750"/>
          <p14:tracePt t="55511" x="10350500" y="6161088"/>
          <p14:tracePt t="55518" x="10334625" y="6186488"/>
          <p14:tracePt t="55525" x="10325100" y="6202363"/>
          <p14:tracePt t="55532" x="10317163" y="6227763"/>
          <p14:tracePt t="55539" x="10309225" y="6253163"/>
          <p14:tracePt t="55545" x="10293350" y="6276975"/>
          <p14:tracePt t="55553" x="10283825" y="6294438"/>
          <p14:tracePt t="55562" x="10275888" y="6310313"/>
          <p14:tracePt t="55566" x="10260013" y="6335713"/>
          <p14:tracePt t="55574" x="10242550" y="6361113"/>
          <p14:tracePt t="55579" x="10226675" y="6384925"/>
          <p14:tracePt t="55587" x="10218738" y="6402388"/>
          <p14:tracePt t="55596" x="10201275" y="6426200"/>
          <p14:tracePt t="55601" x="10185400" y="6451600"/>
          <p14:tracePt t="55608" x="10167938" y="6477000"/>
          <p14:tracePt t="55615" x="10144125" y="6500813"/>
          <p14:tracePt t="55622" x="10118725" y="6526213"/>
          <p14:tracePt t="55629" x="10101263" y="6534150"/>
          <p14:tracePt t="55636" x="10093325" y="6551613"/>
          <p14:tracePt t="55645" x="10077450" y="6567488"/>
          <p14:tracePt t="55650" x="10059988" y="6584950"/>
          <p14:tracePt t="55656" x="10044113" y="6600825"/>
          <p14:tracePt t="55662" x="10018713" y="6608763"/>
          <p14:tracePt t="55670" x="10010775" y="6618288"/>
          <p14:tracePt t="55678" x="9994900" y="6626225"/>
          <p14:tracePt t="55683" x="9977438" y="6634163"/>
          <p14:tracePt t="55691" x="9969500" y="6650038"/>
          <p14:tracePt t="55698" x="9952038" y="6659563"/>
          <p14:tracePt t="55704" x="9936163" y="6659563"/>
          <p14:tracePt t="55712" x="9918700" y="6667500"/>
          <p14:tracePt t="55718" x="9910763" y="6667500"/>
          <p14:tracePt t="55727" x="9894888" y="6675438"/>
          <p14:tracePt t="55732" x="9886950" y="6683375"/>
          <p14:tracePt t="55746" x="9877425" y="6683375"/>
          <p14:tracePt t="55753" x="9869488" y="6692900"/>
          <p14:tracePt t="55774" x="9861550" y="6692900"/>
          <p14:tracePt t="55788" x="9853613" y="6692900"/>
          <p14:tracePt t="55810" x="9844088" y="6692900"/>
          <p14:tracePt t="55829" x="9844088" y="6700838"/>
          <p14:tracePt t="55836" x="9836150" y="6700838"/>
          <p14:tracePt t="55850" x="9836150" y="6708775"/>
          <p14:tracePt t="55857" x="9828213" y="6708775"/>
          <p14:tracePt t="56003" x="9836150" y="6708775"/>
          <p14:tracePt t="56023" x="9844088" y="6708775"/>
          <p14:tracePt t="56030" x="9853613" y="6708775"/>
          <p14:tracePt t="56036" x="9861550" y="6708775"/>
          <p14:tracePt t="56051" x="9869488" y="6708775"/>
          <p14:tracePt t="56058" x="9877425" y="6708775"/>
          <p14:tracePt t="56064" x="9886950" y="6708775"/>
          <p14:tracePt t="56072" x="9894888" y="6708775"/>
          <p14:tracePt t="56078" x="9902825" y="6708775"/>
          <p14:tracePt t="56086" x="9910763" y="6708775"/>
          <p14:tracePt t="56095" x="9918700" y="6708775"/>
          <p14:tracePt t="56099" x="9928225" y="6708775"/>
          <p14:tracePt t="56114" x="9944100" y="6708775"/>
          <p14:tracePt t="56120" x="9952038" y="6708775"/>
          <p14:tracePt t="56134" x="9961563" y="6708775"/>
          <p14:tracePt t="56141" x="9969500" y="6708775"/>
          <p14:tracePt t="56147" x="9977438" y="6708775"/>
          <p14:tracePt t="56161" x="9994900" y="6708775"/>
          <p14:tracePt t="56169" x="10010775" y="6708775"/>
          <p14:tracePt t="56177" x="10018713" y="6708775"/>
          <p14:tracePt t="56182" x="10026650" y="6708775"/>
          <p14:tracePt t="56189" x="10044113" y="6708775"/>
          <p14:tracePt t="56195" x="10052050" y="6708775"/>
          <p14:tracePt t="56211" x="10069513" y="6708775"/>
          <p14:tracePt t="56223" x="10077450" y="6708775"/>
          <p14:tracePt t="56230" x="10085388" y="6708775"/>
          <p14:tracePt t="56237" x="10093325" y="6708775"/>
          <p14:tracePt t="56252" x="10110788" y="6708775"/>
          <p14:tracePt t="56261" x="10118725" y="6708775"/>
          <p14:tracePt t="56265" x="10126663" y="6708775"/>
          <p14:tracePt t="56273" x="10152063" y="6708775"/>
          <p14:tracePt t="56279" x="10175875" y="6716713"/>
          <p14:tracePt t="56286" x="10201275" y="6724650"/>
          <p14:tracePt t="56294" x="10234613" y="6724650"/>
          <p14:tracePt t="56300" x="10260013" y="6734175"/>
          <p14:tracePt t="56307" x="10293350" y="6742113"/>
          <p14:tracePt t="56313" x="10309225" y="6742113"/>
          <p14:tracePt t="56321" x="10334625" y="6750050"/>
          <p14:tracePt t="56328" x="10358438" y="6750050"/>
          <p14:tracePt t="56334" x="10367963" y="6750050"/>
          <p14:tracePt t="56344" x="10375900" y="6750050"/>
          <p14:tracePt t="56348" x="10383838" y="6750050"/>
          <p14:tracePt t="56355" x="10391775" y="6750050"/>
          <p14:tracePt t="56377" x="10401300" y="6750050"/>
          <p14:tracePt t="56383" x="10409238" y="6750050"/>
          <p14:tracePt t="56396" x="10417175" y="6750050"/>
          <p14:tracePt t="56404" x="10425113" y="6750050"/>
          <p14:tracePt t="56411" x="10433050" y="6750050"/>
          <p14:tracePt t="56431" x="10442575" y="6750050"/>
          <p14:tracePt t="56445" x="10450513" y="6750050"/>
          <p14:tracePt t="56472" x="10458450" y="6750050"/>
          <p14:tracePt t="63344" x="10466388" y="6750050"/>
          <p14:tracePt t="63351" x="10475913" y="6750050"/>
          <p14:tracePt t="63358" x="10491788" y="6734175"/>
          <p14:tracePt t="63365" x="10517188" y="6724650"/>
          <p14:tracePt t="63372" x="10541000" y="6708775"/>
          <p14:tracePt t="63379" x="10566400" y="6692900"/>
          <p14:tracePt t="63385" x="10582275" y="6692900"/>
          <p14:tracePt t="63392" x="10607675" y="6675438"/>
          <p14:tracePt t="63401" x="10633075" y="6659563"/>
          <p14:tracePt t="63407" x="10666413" y="6642100"/>
          <p14:tracePt t="63414" x="10690225" y="6634163"/>
          <p14:tracePt t="63419" x="10707688" y="6626225"/>
          <p14:tracePt t="63426" x="10741025" y="6608763"/>
          <p14:tracePt t="63434" x="10782300" y="6592888"/>
          <p14:tracePt t="63441" x="10807700" y="6584950"/>
          <p14:tracePt t="63451" x="10839450" y="6575425"/>
          <p14:tracePt t="63455" x="10872788" y="6559550"/>
          <p14:tracePt t="63462" x="10923588" y="6551613"/>
          <p14:tracePt t="63469" x="10956925" y="6542088"/>
          <p14:tracePt t="63475" x="10988675" y="6526213"/>
          <p14:tracePt t="63485" x="11022013" y="6518275"/>
          <p14:tracePt t="63489" x="11055350" y="6510338"/>
          <p14:tracePt t="63497" x="11088688" y="6492875"/>
          <p14:tracePt t="63503" x="11114088" y="6484938"/>
          <p14:tracePt t="63511" x="11163300" y="6467475"/>
          <p14:tracePt t="63518" x="11222038" y="6443663"/>
          <p14:tracePt t="63524" x="11271250" y="6435725"/>
          <p14:tracePt t="63531" x="11329988" y="6426200"/>
          <p14:tracePt t="63537" x="11363325" y="6418263"/>
          <p14:tracePt t="63546" x="11395075" y="6410325"/>
          <p14:tracePt t="63552" x="11420475" y="6410325"/>
          <p14:tracePt t="63559" x="11461750" y="6402388"/>
          <p14:tracePt t="63568" x="11495088" y="6402388"/>
          <p14:tracePt t="63573" x="11528425" y="6402388"/>
          <p14:tracePt t="63580" x="11569700" y="6402388"/>
          <p14:tracePt t="63586" x="11603038" y="6402388"/>
          <p14:tracePt t="63594" x="11644313" y="6402388"/>
          <p14:tracePt t="63601" x="11685588" y="6402388"/>
          <p14:tracePt t="63607" x="11718925" y="6402388"/>
          <p14:tracePt t="63614" x="11736388" y="6402388"/>
          <p14:tracePt t="63620" x="11760200" y="6402388"/>
          <p14:tracePt t="63628" x="11777663" y="6402388"/>
          <p14:tracePt t="63634" x="11785600" y="6402388"/>
          <p14:tracePt t="63650" x="11793538" y="6402388"/>
          <p14:tracePt t="63655" x="11801475" y="6402388"/>
          <p14:tracePt t="63691" x="11811000" y="6402388"/>
          <p14:tracePt t="63704" x="11818938" y="6402388"/>
          <p14:tracePt t="63732" x="11834813" y="6418263"/>
          <p14:tracePt t="63739" x="11844338" y="6418263"/>
          <p14:tracePt t="63745" x="11844338" y="6426200"/>
          <p14:tracePt t="63752" x="11860213" y="6443663"/>
          <p14:tracePt t="63760" x="11876088" y="6451600"/>
          <p14:tracePt t="63773" x="11885613" y="6459538"/>
          <p14:tracePt t="63781" x="11885613" y="6467475"/>
          <p14:tracePt t="63787" x="11893550" y="6477000"/>
          <p14:tracePt t="63794" x="11901488" y="6477000"/>
          <p14:tracePt t="63808" x="11901488" y="6484938"/>
          <p14:tracePt t="63833" x="11909425" y="6492875"/>
          <p14:tracePt t="63856" x="11909425" y="6500813"/>
          <p14:tracePt t="63877" x="11909425" y="6510338"/>
          <p14:tracePt t="63892" x="11909425" y="6518275"/>
          <p14:tracePt t="63905" x="11909425" y="6526213"/>
          <p14:tracePt t="63912" x="11909425" y="6534150"/>
          <p14:tracePt t="63926" x="11909425" y="6542088"/>
          <p14:tracePt t="63934" x="11901488" y="6551613"/>
          <p14:tracePt t="63946" x="11893550" y="6551613"/>
          <p14:tracePt t="63960" x="11893550" y="6559550"/>
          <p14:tracePt t="63974" x="11893550" y="6567488"/>
          <p14:tracePt t="63995" x="11893550" y="6575425"/>
          <p14:tracePt t="64583" x="11893550" y="6584950"/>
          <p14:tracePt t="64604" x="11893550" y="65928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1728"/>
            <a:ext cx="10515600" cy="924791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+mn-lt"/>
              </a:rPr>
              <a:t>ATHEROSCLEROSIS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536" y="1402771"/>
            <a:ext cx="10515599" cy="5143501"/>
          </a:xfrm>
        </p:spPr>
        <p:txBody>
          <a:bodyPr rtlCol="0">
            <a:normAutofit/>
          </a:bodyPr>
          <a:lstStyle/>
          <a:p>
            <a:pPr marL="45720" indent="0" algn="ctr" fontAlgn="auto">
              <a:spcAft>
                <a:spcPts val="1800"/>
              </a:spcAft>
              <a:buFont typeface="Corbel" panose="020B0503020204020204" pitchFamily="34" charset="0"/>
              <a:buNone/>
              <a:defRPr/>
            </a:pPr>
            <a:r>
              <a:rPr lang="en-US" b="1">
                <a:solidFill>
                  <a:srgbClr val="00B050"/>
                </a:solidFill>
              </a:rPr>
              <a:t>Response to injury hypothesis</a:t>
            </a:r>
          </a:p>
          <a:p>
            <a:pPr indent="-182880" fontAlgn="auto">
              <a:spcAft>
                <a:spcPts val="1800"/>
              </a:spcAft>
              <a:defRPr/>
            </a:pPr>
            <a:r>
              <a:rPr lang="en-US" b="1">
                <a:solidFill>
                  <a:srgbClr val="002060"/>
                </a:solidFill>
              </a:rPr>
              <a:t>According to this hypothesis atherosclerosis is a </a:t>
            </a:r>
            <a:r>
              <a:rPr lang="en-US" b="1">
                <a:solidFill>
                  <a:srgbClr val="0070C0"/>
                </a:solidFill>
              </a:rPr>
              <a:t>chronic inflammatory and healing response</a:t>
            </a:r>
            <a:r>
              <a:rPr lang="en-US" b="1">
                <a:solidFill>
                  <a:srgbClr val="7030A0"/>
                </a:solidFill>
              </a:rPr>
              <a:t> </a:t>
            </a:r>
            <a:r>
              <a:rPr lang="en-US" b="1">
                <a:solidFill>
                  <a:srgbClr val="002060"/>
                </a:solidFill>
              </a:rPr>
              <a:t>of the arterial wall to the endothelial injury</a:t>
            </a:r>
          </a:p>
          <a:p>
            <a:pPr indent="-182880" fontAlgn="auto">
              <a:spcAft>
                <a:spcPts val="1800"/>
              </a:spcAft>
              <a:defRPr/>
            </a:pPr>
            <a:r>
              <a:rPr lang="en-US" b="1">
                <a:solidFill>
                  <a:srgbClr val="002060"/>
                </a:solidFill>
              </a:rPr>
              <a:t>Lesion progresses by interaction of modified lipoproteins, monocyte derived macrophages and T lymphocytes with endothelial cells and smooth muscle cells of the arterial wall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32A5C07-AA00-9332-0411-14586CF55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7"/>
    </mc:Choice>
    <mc:Fallback xmlns="">
      <p:transition spd="slow" advTm="38527"/>
    </mc:Fallback>
  </mc:AlternateContent>
  <p:extLst>
    <p:ext uri="{3A86A75C-4F4B-4683-9AE1-C65F6400EC91}">
      <p14:laserTraceLst xmlns:p14="http://schemas.microsoft.com/office/powerpoint/2010/main">
        <p14:tracePtLst>
          <p14:tracePt t="1578" x="11669713" y="6551613"/>
          <p14:tracePt t="1585" x="11395075" y="6484938"/>
          <p14:tracePt t="1592" x="11122025" y="6418263"/>
          <p14:tracePt t="1599" x="10839450" y="6351588"/>
          <p14:tracePt t="1606" x="10582275" y="6261100"/>
          <p14:tracePt t="1612" x="10325100" y="6178550"/>
          <p14:tracePt t="1619" x="10010775" y="6070600"/>
          <p14:tracePt t="1626" x="9712325" y="5937250"/>
          <p14:tracePt t="1634" x="9413875" y="5795963"/>
          <p14:tracePt t="1640" x="9148763" y="5656263"/>
          <p14:tracePt t="1647" x="8874125" y="5522913"/>
          <p14:tracePt t="1654" x="8601075" y="5365750"/>
          <p14:tracePt t="1661" x="8351838" y="5240338"/>
          <p14:tracePt t="1668" x="8078788" y="5083175"/>
          <p14:tracePt t="1674" x="7829550" y="4918075"/>
          <p14:tracePt t="1681" x="7605713" y="4768850"/>
          <p14:tracePt t="1689" x="7405688" y="4635500"/>
          <p14:tracePt t="1695" x="7256463" y="4527550"/>
          <p14:tracePt t="1702" x="7132638" y="4427538"/>
          <p14:tracePt t="1709" x="7042150" y="4352925"/>
          <p14:tracePt t="1716" x="6950075" y="4270375"/>
          <p14:tracePt t="1723" x="6900863" y="4221163"/>
          <p14:tracePt t="1730" x="6850063" y="4154488"/>
          <p14:tracePt t="1737" x="6800850" y="4105275"/>
          <p14:tracePt t="1744" x="6759575" y="4054475"/>
          <p14:tracePt t="1752" x="6726238" y="3997325"/>
          <p14:tracePt t="1758" x="6684963" y="3930650"/>
          <p14:tracePt t="1765" x="6651625" y="3856038"/>
          <p14:tracePt t="1771" x="6635750" y="3797300"/>
          <p14:tracePt t="1778" x="6610350" y="3722688"/>
          <p14:tracePt t="1785" x="6602413" y="3657600"/>
          <p14:tracePt t="1793" x="6584950" y="3590925"/>
          <p14:tracePt t="1802" x="6577013" y="3549650"/>
          <p14:tracePt t="1806" x="6569075" y="3508375"/>
          <p14:tracePt t="1813" x="6569075" y="3457575"/>
          <p14:tracePt t="1820" x="6569075" y="3433763"/>
          <p14:tracePt t="1827" x="6569075" y="3400425"/>
          <p14:tracePt t="1835" x="6569075" y="3375025"/>
          <p14:tracePt t="1841" x="6569075" y="3359150"/>
          <p14:tracePt t="1848" x="6569075" y="3333750"/>
          <p14:tracePt t="1854" x="6569075" y="3316288"/>
          <p14:tracePt t="1861" x="6569075" y="3300413"/>
          <p14:tracePt t="1868" x="6569075" y="3284538"/>
          <p14:tracePt t="1876" x="6569075" y="3259138"/>
          <p14:tracePt t="1882" x="6569075" y="3241675"/>
          <p14:tracePt t="1889" x="6569075" y="3217863"/>
          <p14:tracePt t="1896" x="6561138" y="3184525"/>
          <p14:tracePt t="1903" x="6561138" y="3143250"/>
          <p14:tracePt t="1910" x="6561138" y="3084513"/>
          <p14:tracePt t="1918" x="6561138" y="3027363"/>
          <p14:tracePt t="1924" x="6561138" y="2960688"/>
          <p14:tracePt t="1930" x="6561138" y="2878138"/>
          <p14:tracePt t="1937" x="6561138" y="2819400"/>
          <p14:tracePt t="1944" x="6561138" y="2760663"/>
          <p14:tracePt t="1951" x="6569075" y="2703513"/>
          <p14:tracePt t="1958" x="6569075" y="2662238"/>
          <p14:tracePt t="1965" x="6577013" y="2628900"/>
          <p14:tracePt t="1972" x="6584950" y="2595563"/>
          <p14:tracePt t="1979" x="6592888" y="2562225"/>
          <p14:tracePt t="1986" x="6602413" y="2546350"/>
          <p14:tracePt t="1993" x="6610350" y="2520950"/>
          <p14:tracePt t="2002" x="6610350" y="2495550"/>
          <p14:tracePt t="2007" x="6626225" y="2479675"/>
          <p14:tracePt t="2014" x="6635750" y="2462213"/>
          <p14:tracePt t="2021" x="6635750" y="2438400"/>
          <p14:tracePt t="2027" x="6651625" y="2413000"/>
          <p14:tracePt t="2035" x="6659563" y="2387600"/>
          <p14:tracePt t="2041" x="6677025" y="2371725"/>
          <p14:tracePt t="2048" x="6692900" y="2346325"/>
          <p14:tracePt t="2055" x="6710363" y="2322513"/>
          <p14:tracePt t="2062" x="6726238" y="2305050"/>
          <p14:tracePt t="2069" x="6734175" y="2297113"/>
          <p14:tracePt t="2076" x="6743700" y="2281238"/>
          <p14:tracePt t="2083" x="6759575" y="2263775"/>
          <p14:tracePt t="2090" x="6759575" y="2255838"/>
          <p14:tracePt t="2097" x="6767513" y="2255838"/>
          <p14:tracePt t="2104" x="6767513" y="2247900"/>
          <p14:tracePt t="2125" x="6767513" y="2238375"/>
          <p14:tracePt t="2131" x="6775450" y="2238375"/>
          <p14:tracePt t="2138" x="6775450" y="2230438"/>
          <p14:tracePt t="2146" x="6784975" y="2230438"/>
          <p14:tracePt t="2160" x="6792913" y="2230438"/>
          <p14:tracePt t="2169" x="6792913" y="2222500"/>
          <p14:tracePt t="2173" x="6792913" y="2206625"/>
          <p14:tracePt t="2181" x="6800850" y="2197100"/>
          <p14:tracePt t="2187" x="6818313" y="2173288"/>
          <p14:tracePt t="2194" x="6826250" y="2147888"/>
          <p14:tracePt t="2203" x="6834188" y="2139950"/>
          <p14:tracePt t="2208" x="6842125" y="2122488"/>
          <p14:tracePt t="2215" x="6850063" y="2106613"/>
          <p14:tracePt t="2221" x="6850063" y="2098675"/>
          <p14:tracePt t="2243" x="6859588" y="2089150"/>
          <p14:tracePt t="2252" x="6859588" y="2081213"/>
          <p14:tracePt t="2256" x="6867525" y="2081213"/>
          <p14:tracePt t="2285" x="6867525" y="2073275"/>
          <p14:tracePt t="2299" x="6867525" y="2065338"/>
          <p14:tracePt t="2335" x="6867525" y="2055813"/>
          <p14:tracePt t="6833" x="6834188" y="2055813"/>
          <p14:tracePt t="6841" x="6751638" y="2055813"/>
          <p14:tracePt t="6846" x="6643688" y="2055813"/>
          <p14:tracePt t="6854" x="6518275" y="2039938"/>
          <p14:tracePt t="6860" x="6402388" y="2032000"/>
          <p14:tracePt t="6867" x="6303963" y="2006600"/>
          <p14:tracePt t="6875" x="6211888" y="1998663"/>
          <p14:tracePt t="6881" x="6129338" y="1998663"/>
          <p14:tracePt t="6888" x="6029325" y="1998663"/>
          <p14:tracePt t="6894" x="5930900" y="1998663"/>
          <p14:tracePt t="6902" x="5805488" y="1998663"/>
          <p14:tracePt t="6909" x="5673725" y="2014538"/>
          <p14:tracePt t="6916" x="5548313" y="2024063"/>
          <p14:tracePt t="6922" x="5416550" y="2047875"/>
          <p14:tracePt t="6929" x="5291138" y="2073275"/>
          <p14:tracePt t="6936" x="5183188" y="2106613"/>
          <p14:tracePt t="6943" x="5084763" y="2130425"/>
          <p14:tracePt t="6951" x="5010150" y="2147888"/>
          <p14:tracePt t="6959" x="4951413" y="2163763"/>
          <p14:tracePt t="6964" x="4884738" y="2197100"/>
          <p14:tracePt t="6971" x="4827588" y="2222500"/>
          <p14:tracePt t="6977" x="4794250" y="2238375"/>
          <p14:tracePt t="6985" x="4768850" y="2247900"/>
          <p14:tracePt t="6993" x="4735513" y="2263775"/>
          <p14:tracePt t="6998" x="4719638" y="2263775"/>
          <p14:tracePt t="7005" x="4686300" y="2281238"/>
          <p14:tracePt t="7013" x="4660900" y="2297113"/>
          <p14:tracePt t="7020" x="4627563" y="2312988"/>
          <p14:tracePt t="7028" x="4586288" y="2346325"/>
          <p14:tracePt t="7034" x="4570413" y="2355850"/>
          <p14:tracePt t="7042" x="4537075" y="2371725"/>
          <p14:tracePt t="7048" x="4495800" y="2405063"/>
          <p14:tracePt t="7054" x="4470400" y="2420938"/>
          <p14:tracePt t="7060" x="4454525" y="2438400"/>
          <p14:tracePt t="7068" x="4437063" y="2446338"/>
          <p14:tracePt t="7075" x="4411663" y="2462213"/>
          <p14:tracePt t="7082" x="4395788" y="2479675"/>
          <p14:tracePt t="7090" x="4387850" y="2487613"/>
          <p14:tracePt t="7095" x="4370388" y="2495550"/>
          <p14:tracePt t="7103" x="4346575" y="2505075"/>
          <p14:tracePt t="7110" x="4329113" y="2513013"/>
          <p14:tracePt t="7116" x="4321175" y="2520950"/>
          <p14:tracePt t="7130" x="4313238" y="2520950"/>
          <p14:tracePt t="7137" x="4305300" y="2528888"/>
          <p14:tracePt t="7158" x="4305300" y="2536825"/>
          <p14:tracePt t="7173" x="4295775" y="2536825"/>
          <p14:tracePt t="7234" x="4295775" y="2546350"/>
          <p14:tracePt t="7256" x="4295775" y="2554288"/>
          <p14:tracePt t="7283" x="4295775" y="2562225"/>
          <p14:tracePt t="7289" x="4313238" y="2570163"/>
          <p14:tracePt t="7296" x="4329113" y="2587625"/>
          <p14:tracePt t="7303" x="4337050" y="2603500"/>
          <p14:tracePt t="7309" x="4354513" y="2603500"/>
          <p14:tracePt t="7317" x="4370388" y="2611438"/>
          <p14:tracePt t="7326" x="4395788" y="2620963"/>
          <p14:tracePt t="7331" x="4411663" y="2636838"/>
          <p14:tracePt t="7338" x="4429125" y="2636838"/>
          <p14:tracePt t="7344" x="4454525" y="2644775"/>
          <p14:tracePt t="7352" x="4470400" y="2654300"/>
          <p14:tracePt t="7359" x="4495800" y="2662238"/>
          <p14:tracePt t="7365" x="4537075" y="2670175"/>
          <p14:tracePt t="7373" x="4570413" y="2670175"/>
          <p14:tracePt t="7379" x="4611688" y="2670175"/>
          <p14:tracePt t="7385" x="4652963" y="2670175"/>
          <p14:tracePt t="7392" x="4694238" y="2670175"/>
          <p14:tracePt t="7400" x="4768850" y="2670175"/>
          <p14:tracePt t="7409" x="4851400" y="2670175"/>
          <p14:tracePt t="7413" x="4935538" y="2662238"/>
          <p14:tracePt t="7420" x="5018088" y="2654300"/>
          <p14:tracePt t="7427" x="5100638" y="2654300"/>
          <p14:tracePt t="7433" x="5175250" y="2654300"/>
          <p14:tracePt t="7441" x="5216525" y="2654300"/>
          <p14:tracePt t="7448" x="5249863" y="2654300"/>
          <p14:tracePt t="7454" x="5267325" y="2654300"/>
          <p14:tracePt t="7462" x="5291138" y="2654300"/>
          <p14:tracePt t="7469" x="5299075" y="2654300"/>
          <p14:tracePt t="7476" x="5308600" y="2654300"/>
          <p14:tracePt t="7483" x="5316538" y="2654300"/>
          <p14:tracePt t="7492" x="5324475" y="2654300"/>
          <p14:tracePt t="7518" x="5332413" y="2654300"/>
          <p14:tracePt t="7526" x="5341938" y="2654300"/>
          <p14:tracePt t="7552" x="5349875" y="2654300"/>
          <p14:tracePt t="7573" x="5357813" y="2654300"/>
          <p14:tracePt t="7586" x="5365750" y="2654300"/>
          <p14:tracePt t="8895" x="5373688" y="2654300"/>
          <p14:tracePt t="9005" x="5383213" y="2654300"/>
          <p14:tracePt t="9580" x="5391150" y="2654300"/>
          <p14:tracePt t="9587" x="5432425" y="2654300"/>
          <p14:tracePt t="9594" x="5481638" y="2636838"/>
          <p14:tracePt t="9601" x="5540375" y="2636838"/>
          <p14:tracePt t="9607" x="5589588" y="2636838"/>
          <p14:tracePt t="9614" x="5664200" y="2636838"/>
          <p14:tracePt t="9622" x="5705475" y="2636838"/>
          <p14:tracePt t="9628" x="5748338" y="2636838"/>
          <p14:tracePt t="9635" x="5780088" y="2636838"/>
          <p14:tracePt t="9642" x="5797550" y="2636838"/>
          <p14:tracePt t="9649" x="5822950" y="2636838"/>
          <p14:tracePt t="9656" x="5854700" y="2636838"/>
          <p14:tracePt t="9663" x="5888038" y="2636838"/>
          <p14:tracePt t="9672" x="5930900" y="2636838"/>
          <p14:tracePt t="9676" x="5980113" y="2636838"/>
          <p14:tracePt t="9683" x="6054725" y="2636838"/>
          <p14:tracePt t="9690" x="6121400" y="2644775"/>
          <p14:tracePt t="9697" x="6196013" y="2654300"/>
          <p14:tracePt t="9706" x="6270625" y="2662238"/>
          <p14:tracePt t="9711" x="6337300" y="2662238"/>
          <p14:tracePt t="9717" x="6435725" y="2670175"/>
          <p14:tracePt t="9724" x="6518275" y="2695575"/>
          <p14:tracePt t="9732" x="6635750" y="2703513"/>
          <p14:tracePt t="9739" x="6734175" y="2728913"/>
          <p14:tracePt t="9745" x="6818313" y="2736850"/>
          <p14:tracePt t="9756" x="6916738" y="2760663"/>
          <p14:tracePt t="9759" x="6999288" y="2770188"/>
          <p14:tracePt t="9767" x="7083425" y="2778125"/>
          <p14:tracePt t="9774" x="7165975" y="2794000"/>
          <p14:tracePt t="9780" x="7240588" y="2794000"/>
          <p14:tracePt t="9790" x="7323138" y="2803525"/>
          <p14:tracePt t="9794" x="7397750" y="2811463"/>
          <p14:tracePt t="9801" x="7489825" y="2827338"/>
          <p14:tracePt t="9807" x="7580313" y="2836863"/>
          <p14:tracePt t="9815" x="7672388" y="2844800"/>
          <p14:tracePt t="9823" x="7747000" y="2852738"/>
          <p14:tracePt t="9829" x="7804150" y="2852738"/>
          <p14:tracePt t="9835" x="7862888" y="2868613"/>
          <p14:tracePt t="9842" x="7904163" y="2868613"/>
          <p14:tracePt t="9849" x="7945438" y="2878138"/>
          <p14:tracePt t="9856" x="7994650" y="2878138"/>
          <p14:tracePt t="9863" x="8020050" y="2878138"/>
          <p14:tracePt t="9871" x="8037513" y="2878138"/>
          <p14:tracePt t="9877" x="8061325" y="2878138"/>
          <p14:tracePt t="9884" x="8069263" y="2878138"/>
          <p14:tracePt t="9890" x="8086725" y="2878138"/>
          <p14:tracePt t="9906" x="8094663" y="2878138"/>
          <p14:tracePt t="9919" x="8102600" y="2878138"/>
          <p14:tracePt t="9925" x="8112125" y="2878138"/>
          <p14:tracePt t="9939" x="8120063" y="2878138"/>
          <p14:tracePt t="9946" x="8135938" y="2878138"/>
          <p14:tracePt t="9956" x="8143875" y="2878138"/>
          <p14:tracePt t="9960" x="8161338" y="2878138"/>
          <p14:tracePt t="9967" x="8169275" y="2878138"/>
          <p14:tracePt t="9974" x="8194675" y="2868613"/>
          <p14:tracePt t="9981" x="8210550" y="2868613"/>
          <p14:tracePt t="9989" x="8218488" y="2860675"/>
          <p14:tracePt t="9994" x="8235950" y="2860675"/>
          <p14:tracePt t="10002" x="8243888" y="2860675"/>
          <p14:tracePt t="10008" x="8243888" y="2852738"/>
          <p14:tracePt t="10014" x="8251825" y="2852738"/>
          <p14:tracePt t="10029" x="8261350" y="2852738"/>
          <p14:tracePt t="10043" x="8269288" y="2852738"/>
          <p14:tracePt t="10078" x="8277225" y="2852738"/>
          <p14:tracePt t="10091" x="8285163" y="2852738"/>
          <p14:tracePt t="10195" x="8285163" y="2844800"/>
          <p14:tracePt t="10575" x="8310563" y="2819400"/>
          <p14:tracePt t="10583" x="8351838" y="2794000"/>
          <p14:tracePt t="10589" x="8377238" y="2778125"/>
          <p14:tracePt t="10597" x="8393113" y="2760663"/>
          <p14:tracePt t="10605" x="8418513" y="2752725"/>
          <p14:tracePt t="10611" x="8434388" y="2752725"/>
          <p14:tracePt t="10617" x="8451850" y="2744788"/>
          <p14:tracePt t="10624" x="8467725" y="2744788"/>
          <p14:tracePt t="10631" x="8493125" y="2736850"/>
          <p14:tracePt t="10639" x="8509000" y="2736850"/>
          <p14:tracePt t="10645" x="8526463" y="2736850"/>
          <p14:tracePt t="10654" x="8542338" y="2736850"/>
          <p14:tracePt t="10659" x="8550275" y="2736850"/>
          <p14:tracePt t="10665" x="8567738" y="2736850"/>
          <p14:tracePt t="10680" x="8575675" y="2736850"/>
          <p14:tracePt t="10694" x="8583613" y="2736850"/>
          <p14:tracePt t="10700" x="8593138" y="2736850"/>
          <p14:tracePt t="10727" x="8601075" y="2736850"/>
          <p14:tracePt t="10749" x="8609013" y="2736850"/>
          <p14:tracePt t="10763" x="8616950" y="2736850"/>
          <p14:tracePt t="10776" x="8624888" y="2736850"/>
          <p14:tracePt t="10783" x="8634413" y="2736850"/>
          <p14:tracePt t="10797" x="8650288" y="2736850"/>
          <p14:tracePt t="10805" x="8658225" y="2736850"/>
          <p14:tracePt t="10818" x="8667750" y="2736850"/>
          <p14:tracePt t="10824" x="8675688" y="2736850"/>
          <p14:tracePt t="10832" x="8683625" y="2736850"/>
          <p14:tracePt t="10845" x="8691563" y="2736850"/>
          <p14:tracePt t="10854" x="8699500" y="2736850"/>
          <p14:tracePt t="10887" x="8709025" y="2736850"/>
          <p14:tracePt t="10901" x="8716963" y="2736850"/>
          <p14:tracePt t="10921" x="8724900" y="2736850"/>
          <p14:tracePt t="10984" x="8699500" y="2736850"/>
          <p14:tracePt t="10991" x="8658225" y="2736850"/>
          <p14:tracePt t="10998" x="8583613" y="2752725"/>
          <p14:tracePt t="11005" x="8475663" y="2778125"/>
          <p14:tracePt t="11012" x="8318500" y="2811463"/>
          <p14:tracePt t="11021" x="8078788" y="2844800"/>
          <p14:tracePt t="11024" x="7870825" y="2860675"/>
          <p14:tracePt t="11032" x="7613650" y="2860675"/>
          <p14:tracePt t="11038" x="7439025" y="2868613"/>
          <p14:tracePt t="11046" x="7248525" y="2894013"/>
          <p14:tracePt t="11054" x="7116763" y="2894013"/>
          <p14:tracePt t="11060" x="6991350" y="2894013"/>
          <p14:tracePt t="11067" x="6883400" y="2894013"/>
          <p14:tracePt t="11073" x="6767513" y="2894013"/>
          <p14:tracePt t="11081" x="6659563" y="2894013"/>
          <p14:tracePt t="11088" x="6577013" y="2894013"/>
          <p14:tracePt t="11094" x="6494463" y="2894013"/>
          <p14:tracePt t="11104" x="6411913" y="2894013"/>
          <p14:tracePt t="11108" x="6327775" y="2894013"/>
          <p14:tracePt t="11115" x="6229350" y="2894013"/>
          <p14:tracePt t="11122" x="6137275" y="2894013"/>
          <p14:tracePt t="11129" x="6054725" y="2894013"/>
          <p14:tracePt t="11137" x="5954713" y="2894013"/>
          <p14:tracePt t="11144" x="5872163" y="2911475"/>
          <p14:tracePt t="11151" x="5797550" y="2919413"/>
          <p14:tracePt t="11157" x="5697538" y="2927350"/>
          <p14:tracePt t="11165" x="5614988" y="2935288"/>
          <p14:tracePt t="11172" x="5514975" y="2960688"/>
          <p14:tracePt t="11178" x="5432425" y="2968625"/>
          <p14:tracePt t="11185" x="5349875" y="2994025"/>
          <p14:tracePt t="11192" x="5257800" y="3001963"/>
          <p14:tracePt t="11199" x="5159375" y="3035300"/>
          <p14:tracePt t="11206" x="5075238" y="3060700"/>
          <p14:tracePt t="11213" x="4992688" y="3068638"/>
          <p14:tracePt t="11221" x="4918075" y="3068638"/>
          <p14:tracePt t="11227" x="4860925" y="3076575"/>
          <p14:tracePt t="11234" x="4818063" y="3076575"/>
          <p14:tracePt t="11240" x="4776788" y="3076575"/>
          <p14:tracePt t="11248" x="4735513" y="3076575"/>
          <p14:tracePt t="11255" x="4686300" y="3076575"/>
          <p14:tracePt t="11262" x="4627563" y="3068638"/>
          <p14:tracePt t="11271" x="4603750" y="3060700"/>
          <p14:tracePt t="11275" x="4552950" y="3060700"/>
          <p14:tracePt t="11282" x="4511675" y="3060700"/>
          <p14:tracePt t="11289" x="4470400" y="3060700"/>
          <p14:tracePt t="11296" x="4429125" y="3060700"/>
          <p14:tracePt t="11305" x="4395788" y="3068638"/>
          <p14:tracePt t="11310" x="4362450" y="3068638"/>
          <p14:tracePt t="11317" x="4337050" y="3076575"/>
          <p14:tracePt t="11323" x="4305300" y="3084513"/>
          <p14:tracePt t="11331" x="4287838" y="3092450"/>
          <p14:tracePt t="11338" x="4271963" y="3092450"/>
          <p14:tracePt t="11344" x="4246563" y="3101975"/>
          <p14:tracePt t="11354" x="4238625" y="3109913"/>
          <p14:tracePt t="11358" x="4213225" y="3117850"/>
          <p14:tracePt t="11364" x="4197350" y="3117850"/>
          <p14:tracePt t="11372" x="4187825" y="3117850"/>
          <p14:tracePt t="11379" x="4171950" y="3117850"/>
          <p14:tracePt t="11388" x="4154488" y="3117850"/>
          <p14:tracePt t="11393" x="4146550" y="3117850"/>
          <p14:tracePt t="11400" x="4130675" y="3117850"/>
          <p14:tracePt t="11406" x="4122738" y="3117850"/>
          <p14:tracePt t="11414" x="4113213" y="3117850"/>
          <p14:tracePt t="11421" x="4105275" y="3117850"/>
          <p14:tracePt t="11428" x="4097338" y="3109913"/>
          <p14:tracePt t="11435" x="4089400" y="3101975"/>
          <p14:tracePt t="11441" x="4079875" y="3101975"/>
          <p14:tracePt t="11448" x="4071938" y="3092450"/>
          <p14:tracePt t="11456" x="4071938" y="3084513"/>
          <p14:tracePt t="11462" x="4064000" y="3084513"/>
          <p14:tracePt t="11471" x="4056063" y="3084513"/>
          <p14:tracePt t="11476" x="4048125" y="3076575"/>
          <p14:tracePt t="11483" x="4038600" y="3076575"/>
          <p14:tracePt t="11496" x="4030663" y="3076575"/>
          <p14:tracePt t="11504" x="4022725" y="3068638"/>
          <p14:tracePt t="11524" x="4014788" y="3068638"/>
          <p14:tracePt t="11531" x="4005263" y="3068638"/>
          <p14:tracePt t="11565" x="3997325" y="3060700"/>
          <p14:tracePt t="11642" x="3997325" y="3051175"/>
          <p14:tracePt t="11663" x="3997325" y="3043238"/>
          <p14:tracePt t="11684" x="3997325" y="3035300"/>
          <p14:tracePt t="11718" x="3997325" y="3027363"/>
          <p14:tracePt t="11745" x="4005263" y="3027363"/>
          <p14:tracePt t="11759" x="4014788" y="3027363"/>
          <p14:tracePt t="11773" x="4014788" y="3017838"/>
          <p14:tracePt t="11780" x="4022725" y="3017838"/>
          <p14:tracePt t="11788" x="4030663" y="3017838"/>
          <p14:tracePt t="11794" x="4038600" y="3017838"/>
          <p14:tracePt t="11801" x="4048125" y="3017838"/>
          <p14:tracePt t="11808" x="4071938" y="3009900"/>
          <p14:tracePt t="11815" x="4079875" y="3009900"/>
          <p14:tracePt t="11821" x="4105275" y="3001963"/>
          <p14:tracePt t="11829" x="4122738" y="3001963"/>
          <p14:tracePt t="11836" x="4130675" y="3001963"/>
          <p14:tracePt t="11842" x="4138613" y="3001963"/>
          <p14:tracePt t="11849" x="4146550" y="3001963"/>
          <p14:tracePt t="11871" x="4154488" y="2994025"/>
          <p14:tracePt t="11878" x="4164013" y="2994025"/>
          <p14:tracePt t="11884" x="4164013" y="2986088"/>
          <p14:tracePt t="11890" x="4171950" y="2986088"/>
          <p14:tracePt t="11905" x="4179888" y="2986088"/>
          <p14:tracePt t="11912" x="4197350" y="2986088"/>
          <p14:tracePt t="11918" x="4205288" y="2986088"/>
          <p14:tracePt t="11925" x="4229100" y="2976563"/>
          <p14:tracePt t="11932" x="4262438" y="2968625"/>
          <p14:tracePt t="11938" x="4295775" y="2952750"/>
          <p14:tracePt t="11946" x="4321175" y="2943225"/>
          <p14:tracePt t="11956" x="4337050" y="2943225"/>
          <p14:tracePt t="11960" x="4362450" y="2935288"/>
          <p14:tracePt t="11968" x="4387850" y="2935288"/>
          <p14:tracePt t="11973" x="4403725" y="2935288"/>
          <p14:tracePt t="11981" x="4421188" y="2935288"/>
          <p14:tracePt t="11988" x="4437063" y="2935288"/>
          <p14:tracePt t="11995" x="4445000" y="2935288"/>
          <p14:tracePt t="12002" x="4462463" y="2935288"/>
          <p14:tracePt t="12008" x="4486275" y="2935288"/>
          <p14:tracePt t="12015" x="4503738" y="2927350"/>
          <p14:tracePt t="12022" x="4537075" y="2927350"/>
          <p14:tracePt t="12029" x="4570413" y="2919413"/>
          <p14:tracePt t="12038" x="4611688" y="2911475"/>
          <p14:tracePt t="12043" x="4668838" y="2894013"/>
          <p14:tracePt t="12050" x="4727575" y="2894013"/>
          <p14:tracePt t="12056" x="4786313" y="2894013"/>
          <p14:tracePt t="12065" x="4827588" y="2894013"/>
          <p14:tracePt t="12072" x="4860925" y="2894013"/>
          <p14:tracePt t="12079" x="4876800" y="2894013"/>
          <p14:tracePt t="12086" x="4902200" y="2894013"/>
          <p14:tracePt t="12092" x="4918075" y="2894013"/>
          <p14:tracePt t="12106" x="4935538" y="2894013"/>
          <p14:tracePt t="12113" x="4951413" y="2894013"/>
          <p14:tracePt t="12121" x="4959350" y="2894013"/>
          <p14:tracePt t="12127" x="4976813" y="2894013"/>
          <p14:tracePt t="12134" x="4984750" y="2894013"/>
          <p14:tracePt t="12140" x="5010150" y="2894013"/>
          <p14:tracePt t="12148" x="5033963" y="2894013"/>
          <p14:tracePt t="12155" x="5051425" y="2901950"/>
          <p14:tracePt t="12162" x="5100638" y="2911475"/>
          <p14:tracePt t="12171" x="5141913" y="2911475"/>
          <p14:tracePt t="12175" x="5200650" y="2935288"/>
          <p14:tracePt t="12182" x="5257800" y="2935288"/>
          <p14:tracePt t="12189" x="5299075" y="2935288"/>
          <p14:tracePt t="12196" x="5332413" y="2935288"/>
          <p14:tracePt t="12205" x="5357813" y="2935288"/>
          <p14:tracePt t="12210" x="5373688" y="2943225"/>
          <p14:tracePt t="12217" x="5383213" y="2943225"/>
          <p14:tracePt t="12231" x="5391150" y="2943225"/>
          <p14:tracePt t="12238" x="5399088" y="2943225"/>
          <p14:tracePt t="12251" x="5407025" y="2943225"/>
          <p14:tracePt t="12265" x="5416550" y="2943225"/>
          <p14:tracePt t="12272" x="5432425" y="2943225"/>
          <p14:tracePt t="12279" x="5481638" y="2952750"/>
          <p14:tracePt t="12288" x="5507038" y="2960688"/>
          <p14:tracePt t="12293" x="5565775" y="2968625"/>
          <p14:tracePt t="12299" x="5622925" y="2986088"/>
          <p14:tracePt t="12307" x="5681663" y="2994025"/>
          <p14:tracePt t="12315" x="5730875" y="3001963"/>
          <p14:tracePt t="12322" x="5764213" y="3009900"/>
          <p14:tracePt t="12328" x="5772150" y="3009900"/>
          <p14:tracePt t="12335" x="5789613" y="3017838"/>
          <p14:tracePt t="12342" x="5797550" y="3017838"/>
          <p14:tracePt t="12362" x="5805488" y="3017838"/>
          <p14:tracePt t="12384" x="5813425" y="3017838"/>
          <p14:tracePt t="12391" x="5822950" y="3017838"/>
          <p14:tracePt t="12398" x="5830888" y="3017838"/>
          <p14:tracePt t="12405" x="5846763" y="3027363"/>
          <p14:tracePt t="12412" x="5880100" y="3035300"/>
          <p14:tracePt t="12420" x="5897563" y="3035300"/>
          <p14:tracePt t="12425" x="5930900" y="3043238"/>
          <p14:tracePt t="12433" x="5946775" y="3043238"/>
          <p14:tracePt t="12439" x="5962650" y="3051175"/>
          <p14:tracePt t="12461" x="5972175" y="3051175"/>
          <p14:tracePt t="12468" x="5980113" y="3051175"/>
          <p14:tracePt t="12495" x="5988050" y="3051175"/>
          <p14:tracePt t="12511" x="5988050" y="3060700"/>
          <p14:tracePt t="12552" x="5988050" y="3068638"/>
          <p14:tracePt t="12566" x="5980113" y="3068638"/>
          <p14:tracePt t="12573" x="5954713" y="3076575"/>
          <p14:tracePt t="12580" x="5930900" y="3076575"/>
          <p14:tracePt t="12588" x="5888038" y="3084513"/>
          <p14:tracePt t="12605" x="5838825" y="3092450"/>
          <p14:tracePt t="12607" x="5805488" y="3101975"/>
          <p14:tracePt t="12615" x="5772150" y="3101975"/>
          <p14:tracePt t="12623" x="5756275" y="3101975"/>
          <p14:tracePt t="12630" x="5738813" y="3101975"/>
          <p14:tracePt t="12638" x="5722938" y="3101975"/>
          <p14:tracePt t="12658" x="5715000" y="3101975"/>
          <p14:tracePt t="12665" x="5705475" y="3101975"/>
          <p14:tracePt t="12672" x="5697538" y="3101975"/>
          <p14:tracePt t="12707" x="5689600" y="3101975"/>
          <p14:tracePt t="12727" x="5681663" y="3101975"/>
          <p14:tracePt t="12838" x="5689600" y="3101975"/>
          <p14:tracePt t="12853" x="5715000" y="3092450"/>
          <p14:tracePt t="12859" x="5738813" y="3092450"/>
          <p14:tracePt t="12866" x="5780088" y="3092450"/>
          <p14:tracePt t="12873" x="5838825" y="3084513"/>
          <p14:tracePt t="12880" x="5905500" y="3084513"/>
          <p14:tracePt t="12888" x="5988050" y="3084513"/>
          <p14:tracePt t="12894" x="6054725" y="3084513"/>
          <p14:tracePt t="12901" x="6111875" y="3084513"/>
          <p14:tracePt t="12908" x="6154738" y="3084513"/>
          <p14:tracePt t="12915" x="6186488" y="3084513"/>
          <p14:tracePt t="12922" x="6211888" y="3084513"/>
          <p14:tracePt t="12928" x="6219825" y="3084513"/>
          <p14:tracePt t="12937" x="6229350" y="3084513"/>
          <p14:tracePt t="12943" x="6237288" y="3084513"/>
          <p14:tracePt t="12963" x="6245225" y="3084513"/>
          <p14:tracePt t="12971" x="6253163" y="3084513"/>
          <p14:tracePt t="12984" x="6261100" y="3084513"/>
          <p14:tracePt t="12991" x="6261100" y="3076575"/>
          <p14:tracePt t="12998" x="6278563" y="3076575"/>
          <p14:tracePt t="13004" x="6286500" y="3076575"/>
          <p14:tracePt t="13019" x="6303963" y="3076575"/>
          <p14:tracePt t="13039" x="6311900" y="3076575"/>
          <p14:tracePt t="13047" x="6319838" y="3076575"/>
          <p14:tracePt t="13061" x="6327775" y="3076575"/>
          <p14:tracePt t="13088" x="6337300" y="3076575"/>
          <p14:tracePt t="13996" x="6253163" y="3092450"/>
          <p14:tracePt t="14003" x="6121400" y="3117850"/>
          <p14:tracePt t="14010" x="5995988" y="3143250"/>
          <p14:tracePt t="14016" x="5888038" y="3151188"/>
          <p14:tracePt t="14025" x="5805488" y="3159125"/>
          <p14:tracePt t="14031" x="5730875" y="3176588"/>
          <p14:tracePt t="14038" x="5673725" y="3184525"/>
          <p14:tracePt t="14047" x="5630863" y="3184525"/>
          <p14:tracePt t="14051" x="5599113" y="3192463"/>
          <p14:tracePt t="14058" x="5565775" y="3192463"/>
          <p14:tracePt t="14065" x="5524500" y="3192463"/>
          <p14:tracePt t="14072" x="5440363" y="3192463"/>
          <p14:tracePt t="14080" x="5357813" y="3192463"/>
          <p14:tracePt t="14086" x="5283200" y="3192463"/>
          <p14:tracePt t="14092" x="5216525" y="3192463"/>
          <p14:tracePt t="14099" x="5175250" y="3192463"/>
          <p14:tracePt t="14106" x="5133975" y="3192463"/>
          <p14:tracePt t="14113" x="5092700" y="3192463"/>
          <p14:tracePt t="14120" x="5059363" y="3192463"/>
          <p14:tracePt t="14129" x="5026025" y="3192463"/>
          <p14:tracePt t="14134" x="4992688" y="3192463"/>
          <p14:tracePt t="14141" x="4943475" y="3184525"/>
          <p14:tracePt t="14148" x="4902200" y="3184525"/>
          <p14:tracePt t="14154" x="4860925" y="3184525"/>
          <p14:tracePt t="14164" x="4810125" y="3184525"/>
          <p14:tracePt t="14168" x="4786313" y="3184525"/>
          <p14:tracePt t="14175" x="4743450" y="3184525"/>
          <p14:tracePt t="14183" x="4702175" y="3184525"/>
          <p14:tracePt t="14190" x="4668838" y="3184525"/>
          <p14:tracePt t="14197" x="4645025" y="3184525"/>
          <p14:tracePt t="14203" x="4619625" y="3184525"/>
          <p14:tracePt t="14212" x="4603750" y="3184525"/>
          <p14:tracePt t="14217" x="4578350" y="3184525"/>
          <p14:tracePt t="14224" x="4552950" y="3184525"/>
          <p14:tracePt t="14231" x="4529138" y="3184525"/>
          <p14:tracePt t="14238" x="4503738" y="3184525"/>
          <p14:tracePt t="14247" x="4478338" y="3184525"/>
          <p14:tracePt t="14251" x="4470400" y="3184525"/>
          <p14:tracePt t="14259" x="4445000" y="3184525"/>
          <p14:tracePt t="14265" x="4429125" y="3176588"/>
          <p14:tracePt t="14273" x="4421188" y="3176588"/>
          <p14:tracePt t="14281" x="4411663" y="3176588"/>
          <p14:tracePt t="14286" x="4403725" y="3176588"/>
          <p14:tracePt t="14294" x="4395788" y="3176588"/>
          <p14:tracePt t="14300" x="4387850" y="3176588"/>
          <p14:tracePt t="14315" x="4379913" y="3176588"/>
          <p14:tracePt t="14330" x="4370388" y="3176588"/>
          <p14:tracePt t="14334" x="4362450" y="3176588"/>
          <p14:tracePt t="14722" x="4321175" y="3192463"/>
          <p14:tracePt t="14729" x="4262438" y="3200400"/>
          <p14:tracePt t="14736" x="4197350" y="3217863"/>
          <p14:tracePt t="14743" x="4171950" y="3225800"/>
          <p14:tracePt t="14757" x="4122738" y="3241675"/>
          <p14:tracePt t="14763" x="4105275" y="3251200"/>
          <p14:tracePt t="14770" x="4089400" y="3251200"/>
          <p14:tracePt t="14777" x="4079875" y="3251200"/>
          <p14:tracePt t="14785" x="4064000" y="3251200"/>
          <p14:tracePt t="14792" x="4064000" y="3259138"/>
          <p14:tracePt t="14798" x="4048125" y="3267075"/>
          <p14:tracePt t="14804" x="4030663" y="3275013"/>
          <p14:tracePt t="14820" x="4014788" y="3284538"/>
          <p14:tracePt t="14826" x="3997325" y="3284538"/>
          <p14:tracePt t="14835" x="3989388" y="3292475"/>
          <p14:tracePt t="14840" x="3973513" y="3300413"/>
          <p14:tracePt t="14847" x="3948113" y="3308350"/>
          <p14:tracePt t="14853" x="3940175" y="3308350"/>
          <p14:tracePt t="14861" x="3922713" y="3316288"/>
          <p14:tracePt t="14868" x="3914775" y="3316288"/>
          <p14:tracePt t="14874" x="3914775" y="3325813"/>
          <p14:tracePt t="14881" x="3906838" y="3325813"/>
          <p14:tracePt t="14909" x="3898900" y="3325813"/>
          <p14:tracePt t="14923" x="3889375" y="3325813"/>
          <p14:tracePt t="14958" x="3881438" y="3325813"/>
          <p14:tracePt t="19268" x="4005263" y="3316288"/>
          <p14:tracePt t="19274" x="4187825" y="3292475"/>
          <p14:tracePt t="19283" x="4329113" y="3292475"/>
          <p14:tracePt t="19288" x="4429125" y="3300413"/>
          <p14:tracePt t="19295" x="4511675" y="3316288"/>
          <p14:tracePt t="19301" x="4552950" y="3333750"/>
          <p14:tracePt t="19309" x="4619625" y="3349625"/>
          <p14:tracePt t="19316" x="4652963" y="3367088"/>
          <p14:tracePt t="19323" x="4686300" y="3382963"/>
          <p14:tracePt t="19330" x="4719638" y="3416300"/>
          <p14:tracePt t="19336" x="4752975" y="3433763"/>
          <p14:tracePt t="19344" x="4776788" y="3457575"/>
          <p14:tracePt t="19351" x="4802188" y="3467100"/>
          <p14:tracePt t="19358" x="4827588" y="3508375"/>
          <p14:tracePt t="19368" x="4851400" y="3524250"/>
          <p14:tracePt t="19371" x="4884738" y="3557588"/>
          <p14:tracePt t="19378" x="4926013" y="3582988"/>
          <p14:tracePt t="19385" x="4976813" y="3606800"/>
          <p14:tracePt t="19392" x="4992688" y="3632200"/>
          <p14:tracePt t="19400" x="5033963" y="3665538"/>
          <p14:tracePt t="19406" x="5067300" y="3690938"/>
          <p14:tracePt t="19414" x="5084763" y="3714750"/>
          <p14:tracePt t="19419" x="5100638" y="3722688"/>
          <p14:tracePt t="19427" x="5108575" y="3732213"/>
          <p14:tracePt t="19434" x="5108575" y="3740150"/>
          <p14:tracePt t="19441" x="5118100" y="3748088"/>
          <p14:tracePt t="19454" x="5126038" y="3748088"/>
          <p14:tracePt t="19467" x="5126038" y="3756025"/>
          <p14:tracePt t="19475" x="5126038" y="3765550"/>
          <p14:tracePt t="19489" x="5126038" y="3773488"/>
          <p14:tracePt t="19495" x="5126038" y="3781425"/>
          <p14:tracePt t="19502" x="5126038" y="3789363"/>
          <p14:tracePt t="19509" x="5126038" y="3797300"/>
          <p14:tracePt t="19523" x="5126038" y="3814763"/>
          <p14:tracePt t="19533" x="5126038" y="3822700"/>
          <p14:tracePt t="19537" x="5126038" y="3830638"/>
          <p14:tracePt t="19544" x="5126038" y="3848100"/>
          <p14:tracePt t="19551" x="5126038" y="3856038"/>
          <p14:tracePt t="19558" x="5118100" y="3863975"/>
          <p14:tracePt t="19567" x="5118100" y="3871913"/>
          <p14:tracePt t="19583" x="5118100" y="3905250"/>
          <p14:tracePt t="19593" x="5108575" y="3914775"/>
          <p14:tracePt t="19601" x="5108575" y="3922713"/>
          <p14:tracePt t="19606" x="5100638" y="3930650"/>
          <p14:tracePt t="19614" x="5100638" y="3938588"/>
          <p14:tracePt t="19620" x="5100638" y="3946525"/>
          <p14:tracePt t="19628" x="5092700" y="3956050"/>
          <p14:tracePt t="19641" x="5092700" y="3971925"/>
          <p14:tracePt t="19655" x="5084763" y="3979863"/>
          <p14:tracePt t="19668" x="5084763" y="3989388"/>
          <p14:tracePt t="19676" x="5075238" y="3997325"/>
          <p14:tracePt t="19690" x="5067300" y="3997325"/>
          <p14:tracePt t="19696" x="5067300" y="4005263"/>
          <p14:tracePt t="19703" x="5067300" y="4013200"/>
          <p14:tracePt t="19710" x="5067300" y="4021138"/>
          <p14:tracePt t="19724" x="5059363" y="4021138"/>
          <p14:tracePt t="19745" x="5059363" y="4030663"/>
          <p14:tracePt t="19863" x="5059363" y="4038600"/>
          <p14:tracePt t="19870" x="5067300" y="4038600"/>
          <p14:tracePt t="19877" x="5084763" y="4038600"/>
          <p14:tracePt t="19883" x="5092700" y="4046538"/>
          <p14:tracePt t="19890" x="5118100" y="4046538"/>
          <p14:tracePt t="19900" x="5141913" y="4054475"/>
          <p14:tracePt t="19903" x="5175250" y="4064000"/>
          <p14:tracePt t="19911" x="5192713" y="4079875"/>
          <p14:tracePt t="19917" x="5224463" y="4079875"/>
          <p14:tracePt t="19924" x="5249863" y="4087813"/>
          <p14:tracePt t="19933" x="5283200" y="4097338"/>
          <p14:tracePt t="19939" x="5299075" y="4097338"/>
          <p14:tracePt t="19945" x="5324475" y="4105275"/>
          <p14:tracePt t="19952" x="5349875" y="4105275"/>
          <p14:tracePt t="19959" x="5365750" y="4113213"/>
          <p14:tracePt t="19966" x="5383213" y="4113213"/>
          <p14:tracePt t="19973" x="5407025" y="4121150"/>
          <p14:tracePt t="19980" x="5424488" y="4121150"/>
          <p14:tracePt t="19987" x="5440363" y="4121150"/>
          <p14:tracePt t="19994" x="5457825" y="4121150"/>
          <p14:tracePt t="20001" x="5481638" y="4121150"/>
          <p14:tracePt t="20008" x="5499100" y="4129088"/>
          <p14:tracePt t="20017" x="5514975" y="4129088"/>
          <p14:tracePt t="20021" x="5524500" y="4129088"/>
          <p14:tracePt t="20028" x="5540375" y="4129088"/>
          <p14:tracePt t="20035" x="5548313" y="4129088"/>
          <p14:tracePt t="20056" x="5556250" y="4129088"/>
          <p14:tracePt t="20069" x="5565775" y="4129088"/>
          <p14:tracePt t="20083" x="5573713" y="4129088"/>
          <p14:tracePt t="21080" x="5640388" y="4129088"/>
          <p14:tracePt t="21086" x="5738813" y="4138613"/>
          <p14:tracePt t="21094" x="5838825" y="4146550"/>
          <p14:tracePt t="21101" x="5921375" y="4154488"/>
          <p14:tracePt t="21107" x="6005513" y="4171950"/>
          <p14:tracePt t="21114" x="6088063" y="4179888"/>
          <p14:tracePt t="21121" x="6162675" y="4179888"/>
          <p14:tracePt t="21128" x="6245225" y="4187825"/>
          <p14:tracePt t="21134" x="6311900" y="4187825"/>
          <p14:tracePt t="21142" x="6386513" y="4195763"/>
          <p14:tracePt t="21150" x="6453188" y="4195763"/>
          <p14:tracePt t="21155" x="6510338" y="4195763"/>
          <p14:tracePt t="21162" x="6584950" y="4195763"/>
          <p14:tracePt t="21169" x="6635750" y="4195763"/>
          <p14:tracePt t="21176" x="6692900" y="4195763"/>
          <p14:tracePt t="21184" x="6751638" y="4195763"/>
          <p14:tracePt t="21190" x="6818313" y="4195763"/>
          <p14:tracePt t="21197" x="6875463" y="4213225"/>
          <p14:tracePt t="21204" x="6950075" y="4213225"/>
          <p14:tracePt t="21211" x="7008813" y="4213225"/>
          <p14:tracePt t="21218" x="7050088" y="4213225"/>
          <p14:tracePt t="21225" x="7091363" y="4213225"/>
          <p14:tracePt t="21231" x="7150100" y="4213225"/>
          <p14:tracePt t="21238" x="7191375" y="4213225"/>
          <p14:tracePt t="21245" x="7232650" y="4213225"/>
          <p14:tracePt t="21252" x="7265988" y="4213225"/>
          <p14:tracePt t="21259" x="7299325" y="4221163"/>
          <p14:tracePt t="21267" x="7323138" y="4221163"/>
          <p14:tracePt t="21273" x="7348538" y="4221163"/>
          <p14:tracePt t="21280" x="7373938" y="4221163"/>
          <p14:tracePt t="21287" x="7389813" y="4221163"/>
          <p14:tracePt t="21293" x="7405688" y="4221163"/>
          <p14:tracePt t="21301" x="7423150" y="4221163"/>
          <p14:tracePt t="21314" x="7431088" y="4221163"/>
          <p14:tracePt t="21321" x="7439025" y="4221163"/>
          <p14:tracePt t="21356" x="7448550" y="4221163"/>
          <p14:tracePt t="21370" x="7456488" y="4221163"/>
          <p14:tracePt t="22194" x="7448550" y="4221163"/>
          <p14:tracePt t="22200" x="7439025" y="4221163"/>
          <p14:tracePt t="22208" x="7415213" y="4221163"/>
          <p14:tracePt t="22216" x="7389813" y="4229100"/>
          <p14:tracePt t="22222" x="7348538" y="4237038"/>
          <p14:tracePt t="22229" x="7307263" y="4254500"/>
          <p14:tracePt t="22235" x="7232650" y="4262438"/>
          <p14:tracePt t="22243" x="7150100" y="4287838"/>
          <p14:tracePt t="22250" x="7050088" y="4295775"/>
          <p14:tracePt t="22256" x="6934200" y="4303713"/>
          <p14:tracePt t="22266" x="6842125" y="4303713"/>
          <p14:tracePt t="22270" x="6759575" y="4303713"/>
          <p14:tracePt t="22277" x="6659563" y="4303713"/>
          <p14:tracePt t="22284" x="6561138" y="4303713"/>
          <p14:tracePt t="22291" x="6469063" y="4303713"/>
          <p14:tracePt t="22300" x="6369050" y="4303713"/>
          <p14:tracePt t="22304" x="6261100" y="4303713"/>
          <p14:tracePt t="22311" x="6137275" y="4295775"/>
          <p14:tracePt t="22318" x="5980113" y="4295775"/>
          <p14:tracePt t="22325" x="5846763" y="4278313"/>
          <p14:tracePt t="22333" x="5697538" y="4278313"/>
          <p14:tracePt t="22340" x="5556250" y="4270375"/>
          <p14:tracePt t="22346" x="5416550" y="4270375"/>
          <p14:tracePt t="22353" x="5291138" y="4270375"/>
          <p14:tracePt t="22361" x="5183188" y="4270375"/>
          <p14:tracePt t="22367" x="5084763" y="4287838"/>
          <p14:tracePt t="22374" x="5000625" y="4295775"/>
          <p14:tracePt t="22383" x="4926013" y="4303713"/>
          <p14:tracePt t="22388" x="4860925" y="4329113"/>
          <p14:tracePt t="22394" x="4802188" y="4337050"/>
          <p14:tracePt t="22402" x="4727575" y="4352925"/>
          <p14:tracePt t="22409" x="4652963" y="4378325"/>
          <p14:tracePt t="22416" x="4586288" y="4386263"/>
          <p14:tracePt t="22423" x="4511675" y="4419600"/>
          <p14:tracePt t="22429" x="4445000" y="4452938"/>
          <p14:tracePt t="22436" x="4411663" y="4460875"/>
          <p14:tracePt t="22444" x="4387850" y="4470400"/>
          <p14:tracePt t="22450" x="4354513" y="4478338"/>
          <p14:tracePt t="22456" x="4321175" y="4494213"/>
          <p14:tracePt t="22464" x="4271963" y="4511675"/>
          <p14:tracePt t="22470" x="4221163" y="4519613"/>
          <p14:tracePt t="22478" x="4197350" y="4527550"/>
          <p14:tracePt t="22485" x="4171950" y="4535488"/>
          <p14:tracePt t="22492" x="4138613" y="4545013"/>
          <p14:tracePt t="22499" x="4105275" y="4552950"/>
          <p14:tracePt t="22505" x="4079875" y="4560888"/>
          <p14:tracePt t="22513" x="4038600" y="4568825"/>
          <p14:tracePt t="22519" x="4014788" y="4568825"/>
          <p14:tracePt t="22526" x="3981450" y="4586288"/>
          <p14:tracePt t="22534" x="3956050" y="4594225"/>
          <p14:tracePt t="22540" x="3940175" y="4594225"/>
          <p14:tracePt t="22547" x="3914775" y="4602163"/>
          <p14:tracePt t="22553" x="3906838" y="4610100"/>
          <p14:tracePt t="22561" x="3889375" y="4610100"/>
          <p14:tracePt t="22568" x="3873500" y="4619625"/>
          <p14:tracePt t="22574" x="3865563" y="4627563"/>
          <p14:tracePt t="22583" x="3856038" y="4635500"/>
          <p14:tracePt t="22587" x="3840163" y="4635500"/>
          <p14:tracePt t="22594" x="3822700" y="4643438"/>
          <p14:tracePt t="22602" x="3806825" y="4643438"/>
          <p14:tracePt t="22608" x="3790950" y="4660900"/>
          <p14:tracePt t="22615" x="3781425" y="4668838"/>
          <p14:tracePt t="22623" x="3765550" y="4676775"/>
          <p14:tracePt t="22629" x="3748088" y="4684713"/>
          <p14:tracePt t="22636" x="3740150" y="4684713"/>
          <p14:tracePt t="22643" x="3740150" y="4694238"/>
          <p14:tracePt t="22650" x="3732213" y="4694238"/>
          <p14:tracePt t="22657" x="3724275" y="4702175"/>
          <p14:tracePt t="22677" x="3724275" y="4710113"/>
          <p14:tracePt t="22706" x="3724275" y="4718050"/>
          <p14:tracePt t="22727" x="3724275" y="4727575"/>
          <p14:tracePt t="22741" x="3724275" y="4735513"/>
          <p14:tracePt t="22750" x="3724275" y="4743450"/>
          <p14:tracePt t="22754" x="3724275" y="4751388"/>
          <p14:tracePt t="22768" x="3724275" y="4759325"/>
          <p14:tracePt t="22775" x="3724275" y="4768850"/>
          <p14:tracePt t="22791" x="3724275" y="4776788"/>
          <p14:tracePt t="22798" x="3724275" y="4784725"/>
          <p14:tracePt t="22811" x="3732213" y="4792663"/>
          <p14:tracePt t="22818" x="3740150" y="4802188"/>
          <p14:tracePt t="22825" x="3757613" y="4818063"/>
          <p14:tracePt t="22834" x="3773488" y="4818063"/>
          <p14:tracePt t="22838" x="3790950" y="4826000"/>
          <p14:tracePt t="22845" x="3814763" y="4826000"/>
          <p14:tracePt t="22852" x="3840163" y="4833938"/>
          <p14:tracePt t="22861" x="3856038" y="4833938"/>
          <p14:tracePt t="22866" x="3881438" y="4833938"/>
          <p14:tracePt t="22873" x="3898900" y="4833938"/>
          <p14:tracePt t="22881" x="3914775" y="4833938"/>
          <p14:tracePt t="22887" x="3930650" y="4833938"/>
          <p14:tracePt t="22894" x="3956050" y="4833938"/>
          <p14:tracePt t="22901" x="3981450" y="4826000"/>
          <p14:tracePt t="22908" x="4005263" y="4826000"/>
          <p14:tracePt t="22917" x="4056063" y="4810125"/>
          <p14:tracePt t="22922" x="4113213" y="4802188"/>
          <p14:tracePt t="22929" x="4197350" y="4768850"/>
          <p14:tracePt t="22935" x="4313238" y="4735513"/>
          <p14:tracePt t="22943" x="4429125" y="4676775"/>
          <p14:tracePt t="22950" x="4586288" y="4627563"/>
          <p14:tracePt t="22956" x="4794250" y="4552950"/>
          <p14:tracePt t="22963" x="5041900" y="4502150"/>
          <p14:tracePt t="22970" x="5257800" y="4460875"/>
          <p14:tracePt t="22977" x="5524500" y="4427538"/>
          <p14:tracePt t="22984" x="5673725" y="4419600"/>
          <p14:tracePt t="22991" x="5846763" y="4403725"/>
          <p14:tracePt t="23000" x="5988050" y="4395788"/>
          <p14:tracePt t="23004" x="6111875" y="4395788"/>
          <p14:tracePt t="23012" x="6203950" y="4395788"/>
          <p14:tracePt t="23018" x="6278563" y="4395788"/>
          <p14:tracePt t="23025" x="6345238" y="4395788"/>
          <p14:tracePt t="23033" x="6386513" y="4395788"/>
          <p14:tracePt t="23040" x="6435725" y="4403725"/>
          <p14:tracePt t="23047" x="6469063" y="4403725"/>
          <p14:tracePt t="23052" x="6486525" y="4411663"/>
          <p14:tracePt t="23060" x="6510338" y="4419600"/>
          <p14:tracePt t="23067" x="6527800" y="4419600"/>
          <p14:tracePt t="23074" x="6543675" y="4427538"/>
          <p14:tracePt t="23081" x="6569075" y="4427538"/>
          <p14:tracePt t="23087" x="6584950" y="4437063"/>
          <p14:tracePt t="23094" x="6602413" y="4445000"/>
          <p14:tracePt t="23109" x="6610350" y="4445000"/>
          <p14:tracePt t="23117" x="6618288" y="4445000"/>
          <p14:tracePt t="23150" x="6626225" y="4445000"/>
          <p14:tracePt t="23164" x="6635750" y="4445000"/>
          <p14:tracePt t="23261" x="6643688" y="4445000"/>
          <p14:tracePt t="23323" x="6651625" y="4445000"/>
          <p14:tracePt t="23330" x="6659563" y="4445000"/>
          <p14:tracePt t="23337" x="6684963" y="4445000"/>
          <p14:tracePt t="23343" x="6710363" y="4445000"/>
          <p14:tracePt t="23350" x="6743700" y="4445000"/>
          <p14:tracePt t="23357" x="6784975" y="4427538"/>
          <p14:tracePt t="23366" x="6842125" y="4419600"/>
          <p14:tracePt t="23371" x="6916738" y="4411663"/>
          <p14:tracePt t="23379" x="6983413" y="4403725"/>
          <p14:tracePt t="23385" x="7042150" y="4403725"/>
          <p14:tracePt t="23392" x="7099300" y="4395788"/>
          <p14:tracePt t="23400" x="7150100" y="4386263"/>
          <p14:tracePt t="23405" x="7191375" y="4386263"/>
          <p14:tracePt t="23413" x="7207250" y="4378325"/>
          <p14:tracePt t="23419" x="7232650" y="4378325"/>
          <p14:tracePt t="23427" x="7256463" y="4370388"/>
          <p14:tracePt t="23434" x="7281863" y="4370388"/>
          <p14:tracePt t="23441" x="7289800" y="4370388"/>
          <p14:tracePt t="23450" x="7315200" y="4370388"/>
          <p14:tracePt t="23454" x="7331075" y="4370388"/>
          <p14:tracePt t="23462" x="7348538" y="4362450"/>
          <p14:tracePt t="23467" x="7373938" y="4362450"/>
          <p14:tracePt t="23474" x="7381875" y="4362450"/>
          <p14:tracePt t="23484" x="7397750" y="4362450"/>
          <p14:tracePt t="23489" x="7405688" y="4362450"/>
          <p14:tracePt t="23495" x="7415213" y="4362450"/>
          <p14:tracePt t="23502" x="7423150" y="4362450"/>
          <p14:tracePt t="23510" x="7431088" y="4362450"/>
          <p14:tracePt t="23517" x="7439025" y="4362450"/>
          <p14:tracePt t="23524" x="7448550" y="4362450"/>
          <p14:tracePt t="23530" x="7456488" y="4362450"/>
          <p14:tracePt t="23544" x="7472363" y="4362450"/>
          <p14:tracePt t="23551" x="7480300" y="4362450"/>
          <p14:tracePt t="23567" x="7489825" y="4352925"/>
          <p14:tracePt t="23584" x="7497763" y="4352925"/>
          <p14:tracePt t="23607" x="7505700" y="4352925"/>
          <p14:tracePt t="23620" x="7513638" y="4352925"/>
          <p14:tracePt t="23668" x="7513638" y="4344988"/>
          <p14:tracePt t="24001" x="7448550" y="4329113"/>
          <p14:tracePt t="24008" x="7356475" y="4295775"/>
          <p14:tracePt t="24017" x="7281863" y="4270375"/>
          <p14:tracePt t="24021" x="7224713" y="4262438"/>
          <p14:tracePt t="24029" x="7191375" y="4246563"/>
          <p14:tracePt t="24035" x="7165975" y="4237038"/>
          <p14:tracePt t="24043" x="7150100" y="4229100"/>
          <p14:tracePt t="24051" x="7124700" y="4221163"/>
          <p14:tracePt t="24056" x="7107238" y="4213225"/>
          <p14:tracePt t="24063" x="7099300" y="4213225"/>
          <p14:tracePt t="24070" x="7091363" y="4203700"/>
          <p14:tracePt t="24077" x="7073900" y="4195763"/>
          <p14:tracePt t="24084" x="7073900" y="4187825"/>
          <p14:tracePt t="24091" x="7065963" y="4187825"/>
          <p14:tracePt t="24098" x="7058025" y="4187825"/>
          <p14:tracePt t="24104" x="7058025" y="4179888"/>
          <p14:tracePt t="24112" x="7050088" y="4179888"/>
          <p14:tracePt t="24118" x="7050088" y="4171950"/>
          <p14:tracePt t="24147" x="7042150" y="4171950"/>
          <p14:tracePt t="24152" x="7042150" y="4162425"/>
          <p14:tracePt t="24160" x="7032625" y="4162425"/>
          <p14:tracePt t="24167" x="7032625" y="4154488"/>
          <p14:tracePt t="24195" x="7032625" y="4146550"/>
          <p14:tracePt t="24278" x="7042150" y="4138613"/>
          <p14:tracePt t="24293" x="7058025" y="4129088"/>
          <p14:tracePt t="24300" x="7083425" y="4121150"/>
          <p14:tracePt t="24305" x="7099300" y="4113213"/>
          <p14:tracePt t="24313" x="7124700" y="4113213"/>
          <p14:tracePt t="24319" x="7158038" y="4113213"/>
          <p14:tracePt t="24326" x="7181850" y="4105275"/>
          <p14:tracePt t="24334" x="7199313" y="4105275"/>
          <p14:tracePt t="24340" x="7232650" y="4105275"/>
          <p14:tracePt t="24347" x="7265988" y="4097338"/>
          <p14:tracePt t="24353" x="7307263" y="4087813"/>
          <p14:tracePt t="24361" x="7356475" y="4087813"/>
          <p14:tracePt t="24367" x="7381875" y="4079875"/>
          <p14:tracePt t="24375" x="7431088" y="4079875"/>
          <p14:tracePt t="24384" x="7456488" y="4079875"/>
          <p14:tracePt t="24388" x="7489825" y="4079875"/>
          <p14:tracePt t="24395" x="7531100" y="4079875"/>
          <p14:tracePt t="24402" x="7564438" y="4079875"/>
          <p14:tracePt t="24410" x="7605713" y="4079875"/>
          <p14:tracePt t="24418" x="7646988" y="4079875"/>
          <p14:tracePt t="24423" x="7705725" y="4087813"/>
          <p14:tracePt t="24430" x="7762875" y="4097338"/>
          <p14:tracePt t="24437" x="7837488" y="4097338"/>
          <p14:tracePt t="24444" x="7896225" y="4105275"/>
          <p14:tracePt t="24451" x="7953375" y="4113213"/>
          <p14:tracePt t="24458" x="7994650" y="4121150"/>
          <p14:tracePt t="24465" x="8037513" y="4129088"/>
          <p14:tracePt t="24471" x="8086725" y="4138613"/>
          <p14:tracePt t="24479" x="8120063" y="4138613"/>
          <p14:tracePt t="24485" x="8143875" y="4146550"/>
          <p14:tracePt t="24493" x="8177213" y="4154488"/>
          <p14:tracePt t="24500" x="8210550" y="4162425"/>
          <p14:tracePt t="24506" x="8235950" y="4162425"/>
          <p14:tracePt t="24513" x="8261350" y="4162425"/>
          <p14:tracePt t="24520" x="8269288" y="4171950"/>
          <p14:tracePt t="24527" x="8285163" y="4171950"/>
          <p14:tracePt t="24534" x="8310563" y="4179888"/>
          <p14:tracePt t="24541" x="8318500" y="4179888"/>
          <p14:tracePt t="24549" x="8335963" y="4187825"/>
          <p14:tracePt t="24554" x="8351838" y="4187825"/>
          <p14:tracePt t="24562" x="8359775" y="4187825"/>
          <p14:tracePt t="24568" x="8377238" y="4187825"/>
          <p14:tracePt t="24575" x="8393113" y="4187825"/>
          <p14:tracePt t="24584" x="8418513" y="4187825"/>
          <p14:tracePt t="24600" x="8467725" y="4187825"/>
          <p14:tracePt t="24602" x="8493125" y="4187825"/>
          <p14:tracePt t="24610" x="8526463" y="4187825"/>
          <p14:tracePt t="24618" x="8550275" y="4187825"/>
          <p14:tracePt t="24624" x="8567738" y="4187825"/>
          <p14:tracePt t="24631" x="8601075" y="4187825"/>
          <p14:tracePt t="24637" x="8624888" y="4187825"/>
          <p14:tracePt t="24645" x="8642350" y="4187825"/>
          <p14:tracePt t="24651" x="8667750" y="4187825"/>
          <p14:tracePt t="24659" x="8691563" y="4187825"/>
          <p14:tracePt t="24667" x="8699500" y="4187825"/>
          <p14:tracePt t="24672" x="8724900" y="4187825"/>
          <p14:tracePt t="24679" x="8750300" y="4187825"/>
          <p14:tracePt t="24685" x="8758238" y="4187825"/>
          <p14:tracePt t="24693" x="8775700" y="4187825"/>
          <p14:tracePt t="24701" x="8783638" y="4187825"/>
          <p14:tracePt t="24707" x="8799513" y="4187825"/>
          <p14:tracePt t="24713" x="8824913" y="4187825"/>
          <p14:tracePt t="24728" x="8840788" y="4187825"/>
          <p14:tracePt t="24735" x="8850313" y="4187825"/>
          <p14:tracePt t="24751" x="8858250" y="4187825"/>
          <p14:tracePt t="24754" x="8866188" y="4187825"/>
          <p14:tracePt t="24775" x="8874125" y="4187825"/>
          <p14:tracePt t="24797" x="8882063" y="4187825"/>
          <p14:tracePt t="25821" x="8891588" y="4187825"/>
          <p14:tracePt t="25828" x="8915400" y="4187825"/>
          <p14:tracePt t="25835" x="8940800" y="4179888"/>
          <p14:tracePt t="25841" x="8974138" y="4171950"/>
          <p14:tracePt t="25849" x="9015413" y="4171950"/>
          <p14:tracePt t="25856" x="9056688" y="4162425"/>
          <p14:tracePt t="25863" x="9115425" y="4162425"/>
          <p14:tracePt t="25872" x="9197975" y="4162425"/>
          <p14:tracePt t="25876" x="9280525" y="4162425"/>
          <p14:tracePt t="25883" x="9363075" y="4162425"/>
          <p14:tracePt t="25889" x="9447213" y="4162425"/>
          <p14:tracePt t="25897" x="9504363" y="4162425"/>
          <p14:tracePt t="25905" x="9578975" y="4171950"/>
          <p14:tracePt t="25910" x="9637713" y="4171950"/>
          <p14:tracePt t="25918" x="9704388" y="4171950"/>
          <p14:tracePt t="25924" x="9745663" y="4171950"/>
          <p14:tracePt t="25932" x="9786938" y="4171950"/>
          <p14:tracePt t="25939" x="9820275" y="4171950"/>
          <p14:tracePt t="25945" x="9853613" y="4171950"/>
          <p14:tracePt t="25955" x="9886950" y="4171950"/>
          <p14:tracePt t="25959" x="9910763" y="4171950"/>
          <p14:tracePt t="25966" x="9936163" y="4171950"/>
          <p14:tracePt t="25972" x="9977438" y="4154488"/>
          <p14:tracePt t="25980" x="10026650" y="4146550"/>
          <p14:tracePt t="25988" x="10059988" y="4129088"/>
          <p14:tracePt t="25994" x="10118725" y="4121150"/>
          <p14:tracePt t="26001" x="10160000" y="4113213"/>
          <p14:tracePt t="26007" x="10209213" y="4105275"/>
          <p14:tracePt t="26014" x="10242550" y="4097338"/>
          <p14:tracePt t="26023" x="10267950" y="4087813"/>
          <p14:tracePt t="26029" x="10301288" y="4087813"/>
          <p14:tracePt t="26036" x="10325100" y="4079875"/>
          <p14:tracePt t="26042" x="10350500" y="4071938"/>
          <p14:tracePt t="26049" x="10358438" y="4071938"/>
          <p14:tracePt t="26055" x="10375900" y="4064000"/>
          <p14:tracePt t="26063" x="10383838" y="4064000"/>
          <p14:tracePt t="26077" x="10391775" y="4064000"/>
          <p14:tracePt t="26098" x="10401300" y="4064000"/>
          <p14:tracePt t="26790" x="10391775" y="4071938"/>
          <p14:tracePt t="26803" x="10383838" y="4071938"/>
          <p14:tracePt t="26810" x="10367963" y="4079875"/>
          <p14:tracePt t="26817" x="10350500" y="4087813"/>
          <p14:tracePt t="26823" x="10325100" y="4097338"/>
          <p14:tracePt t="26831" x="10283825" y="4105275"/>
          <p14:tracePt t="26838" x="10250488" y="4121150"/>
          <p14:tracePt t="26845" x="10201275" y="4138613"/>
          <p14:tracePt t="26851" x="10167938" y="4154488"/>
          <p14:tracePt t="26859" x="10134600" y="4162425"/>
          <p14:tracePt t="26866" x="10101263" y="4179888"/>
          <p14:tracePt t="26873" x="10069513" y="4179888"/>
          <p14:tracePt t="26881" x="10036175" y="4187825"/>
          <p14:tracePt t="26888" x="10010775" y="4195763"/>
          <p14:tracePt t="26894" x="9985375" y="4203700"/>
          <p14:tracePt t="26900" x="9944100" y="4213225"/>
          <p14:tracePt t="26907" x="9894888" y="4229100"/>
          <p14:tracePt t="26915" x="9836150" y="4246563"/>
          <p14:tracePt t="26922" x="9753600" y="4270375"/>
          <p14:tracePt t="26931" x="9663113" y="4278313"/>
          <p14:tracePt t="26935" x="9596438" y="4295775"/>
          <p14:tracePt t="26942" x="9504363" y="4321175"/>
          <p14:tracePt t="26949" x="9421813" y="4329113"/>
          <p14:tracePt t="26956" x="9313863" y="4352925"/>
          <p14:tracePt t="26965" x="9213850" y="4378325"/>
          <p14:tracePt t="26971" x="9123363" y="4395788"/>
          <p14:tracePt t="26977" x="9040813" y="4395788"/>
          <p14:tracePt t="26984" x="8956675" y="4419600"/>
          <p14:tracePt t="26990" x="8840788" y="4427538"/>
          <p14:tracePt t="26997" x="8732838" y="4437063"/>
          <p14:tracePt t="27004" x="8583613" y="4452938"/>
          <p14:tracePt t="27015" x="8443913" y="4460875"/>
          <p14:tracePt t="27018" x="8302625" y="4478338"/>
          <p14:tracePt t="27026" x="8169275" y="4486275"/>
          <p14:tracePt t="27034" x="8027988" y="4494213"/>
          <p14:tracePt t="27040" x="7886700" y="4511675"/>
          <p14:tracePt t="27048" x="7737475" y="4511675"/>
          <p14:tracePt t="27053" x="7588250" y="4519613"/>
          <p14:tracePt t="27061" x="7415213" y="4545013"/>
          <p14:tracePt t="27067" x="7232650" y="4560888"/>
          <p14:tracePt t="27074" x="7083425" y="4568825"/>
          <p14:tracePt t="27081" x="6934200" y="4586288"/>
          <p14:tracePt t="27088" x="6792913" y="4594225"/>
          <p14:tracePt t="27095" x="6651625" y="4602163"/>
          <p14:tracePt t="27102" x="6518275" y="4619625"/>
          <p14:tracePt t="27109" x="6394450" y="4619625"/>
          <p14:tracePt t="27117" x="6286500" y="4619625"/>
          <p14:tracePt t="27123" x="6186488" y="4619625"/>
          <p14:tracePt t="27131" x="6103938" y="4627563"/>
          <p14:tracePt t="27136" x="6005513" y="4627563"/>
          <p14:tracePt t="27144" x="5921375" y="4635500"/>
          <p14:tracePt t="27150" x="5872163" y="4643438"/>
          <p14:tracePt t="27157" x="5846763" y="4643438"/>
          <p14:tracePt t="27166" x="5822950" y="4651375"/>
          <p14:tracePt t="27171" x="5780088" y="4660900"/>
          <p14:tracePt t="27178" x="5748338" y="4660900"/>
          <p14:tracePt t="27184" x="5715000" y="4660900"/>
          <p14:tracePt t="27191" x="5673725" y="4660900"/>
          <p14:tracePt t="27198" x="5656263" y="4660900"/>
          <p14:tracePt t="27205" x="5630863" y="4660900"/>
          <p14:tracePt t="27214" x="5607050" y="4660900"/>
          <p14:tracePt t="27219" x="5599113" y="4660900"/>
          <p14:tracePt t="27226" x="5581650" y="4660900"/>
          <p14:tracePt t="27233" x="5573713" y="4660900"/>
          <p14:tracePt t="27248" x="5565775" y="4660900"/>
          <p14:tracePt t="27545" x="5457825" y="4660900"/>
          <p14:tracePt t="27551" x="5332413" y="4651375"/>
          <p14:tracePt t="27559" x="5224463" y="4651375"/>
          <p14:tracePt t="27566" x="5141913" y="4643438"/>
          <p14:tracePt t="27573" x="5059363" y="4643438"/>
          <p14:tracePt t="27582" x="4976813" y="4627563"/>
          <p14:tracePt t="27586" x="4892675" y="4627563"/>
          <p14:tracePt t="27593" x="4818063" y="4619625"/>
          <p14:tracePt t="27600" x="4760913" y="4610100"/>
          <p14:tracePt t="27607" x="4702175" y="4602163"/>
          <p14:tracePt t="27616" x="4645025" y="4594225"/>
          <p14:tracePt t="27621" x="4586288" y="4576763"/>
          <p14:tracePt t="27628" x="4537075" y="4568825"/>
          <p14:tracePt t="27634" x="4511675" y="4560888"/>
          <p14:tracePt t="27641" x="4478338" y="4560888"/>
          <p14:tracePt t="27649" x="4445000" y="4552950"/>
          <p14:tracePt t="27655" x="4403725" y="4545013"/>
          <p14:tracePt t="27665" x="4370388" y="4535488"/>
          <p14:tracePt t="27669" x="4337050" y="4535488"/>
          <p14:tracePt t="27676" x="4313238" y="4535488"/>
          <p14:tracePt t="27682" x="4295775" y="4527550"/>
          <p14:tracePt t="27690" x="4279900" y="4527550"/>
          <p14:tracePt t="27698" x="4254500" y="4527550"/>
          <p14:tracePt t="27731" x="4246563" y="4527550"/>
          <p14:tracePt t="27739" x="4238625" y="4527550"/>
          <p14:tracePt t="27760" x="4229100" y="4527550"/>
          <p14:tracePt t="28148" x="4246563" y="4527550"/>
          <p14:tracePt t="28154" x="4271963" y="4519613"/>
          <p14:tracePt t="28161" x="4287838" y="4519613"/>
          <p14:tracePt t="28170" x="4321175" y="4519613"/>
          <p14:tracePt t="28175" x="4354513" y="4519613"/>
          <p14:tracePt t="28182" x="4395788" y="4511675"/>
          <p14:tracePt t="28189" x="4437063" y="4511675"/>
          <p14:tracePt t="28196" x="4470400" y="4511675"/>
          <p14:tracePt t="28204" x="4511675" y="4502150"/>
          <p14:tracePt t="28210" x="4552950" y="4502150"/>
          <p14:tracePt t="28217" x="4586288" y="4502150"/>
          <p14:tracePt t="28223" x="4627563" y="4502150"/>
          <p14:tracePt t="28231" x="4668838" y="4502150"/>
          <p14:tracePt t="28238" x="4711700" y="4502150"/>
          <p14:tracePt t="28245" x="4768850" y="4502150"/>
          <p14:tracePt t="28254" x="4810125" y="4502150"/>
          <p14:tracePt t="28258" x="4868863" y="4502150"/>
          <p14:tracePt t="28264" x="4910138" y="4511675"/>
          <p14:tracePt t="28272" x="4959350" y="4511675"/>
          <p14:tracePt t="28279" x="5000625" y="4519613"/>
          <p14:tracePt t="28288" x="5041900" y="4519613"/>
          <p14:tracePt t="28293" x="5100638" y="4519613"/>
          <p14:tracePt t="28300" x="5141913" y="4527550"/>
          <p14:tracePt t="28306" x="5192713" y="4527550"/>
          <p14:tracePt t="28314" x="5216525" y="4535488"/>
          <p14:tracePt t="28321" x="5267325" y="4535488"/>
          <p14:tracePt t="28328" x="5291138" y="4545013"/>
          <p14:tracePt t="28337" x="5324475" y="4545013"/>
          <p14:tracePt t="28341" x="5349875" y="4552950"/>
          <p14:tracePt t="28349" x="5373688" y="4552950"/>
          <p14:tracePt t="28355" x="5399088" y="4560888"/>
          <p14:tracePt t="28362" x="5424488" y="4560888"/>
          <p14:tracePt t="28370" x="5448300" y="4568825"/>
          <p14:tracePt t="28375" x="5491163" y="4576763"/>
          <p14:tracePt t="28383" x="5548313" y="4586288"/>
          <p14:tracePt t="28389" x="5607050" y="4586288"/>
          <p14:tracePt t="28397" x="5673725" y="4594225"/>
          <p14:tracePt t="28404" x="5730875" y="4602163"/>
          <p14:tracePt t="28411" x="5822950" y="4619625"/>
          <p14:tracePt t="28419" x="5888038" y="4627563"/>
          <p14:tracePt t="28424" x="5972175" y="4635500"/>
          <p14:tracePt t="28432" x="6070600" y="4635500"/>
          <p14:tracePt t="28438" x="6170613" y="4643438"/>
          <p14:tracePt t="28445" x="6229350" y="4643438"/>
          <p14:tracePt t="28454" x="6278563" y="4643438"/>
          <p14:tracePt t="28459" x="6327775" y="4643438"/>
          <p14:tracePt t="28466" x="6369050" y="4643438"/>
          <p14:tracePt t="28472" x="6394450" y="4643438"/>
          <p14:tracePt t="28480" x="6427788" y="4643438"/>
          <p14:tracePt t="28487" x="6461125" y="4643438"/>
          <p14:tracePt t="28494" x="6486525" y="4643438"/>
          <p14:tracePt t="28501" x="6494463" y="4643438"/>
          <p14:tracePt t="28507" x="6518275" y="4643438"/>
          <p14:tracePt t="28515" x="6535738" y="4643438"/>
          <p14:tracePt t="28521" x="6543675" y="4643438"/>
          <p14:tracePt t="28528" x="6561138" y="4643438"/>
          <p14:tracePt t="28535" x="6569075" y="4643438"/>
          <p14:tracePt t="28542" x="6577013" y="4643438"/>
          <p14:tracePt t="28549" x="6584950" y="4643438"/>
          <p14:tracePt t="28555" x="6584950" y="4635500"/>
          <p14:tracePt t="28577" x="6592888" y="4635500"/>
          <p14:tracePt t="28604" x="6602413" y="4635500"/>
          <p14:tracePt t="28622" x="6610350" y="4635500"/>
          <p14:tracePt t="29794" x="6551613" y="4643438"/>
          <p14:tracePt t="29802" x="6469063" y="4643438"/>
          <p14:tracePt t="29808" x="6369050" y="4643438"/>
          <p14:tracePt t="29815" x="6294438" y="4643438"/>
          <p14:tracePt t="29822" x="6229350" y="4635500"/>
          <p14:tracePt t="29829" x="6154738" y="4619625"/>
          <p14:tracePt t="29836" x="6096000" y="4602163"/>
          <p14:tracePt t="29842" x="6046788" y="4568825"/>
          <p14:tracePt t="29852" x="6013450" y="4552950"/>
          <p14:tracePt t="29856" x="5962650" y="4519613"/>
          <p14:tracePt t="29864" x="5930900" y="4486275"/>
          <p14:tracePt t="29871" x="5888038" y="4452938"/>
          <p14:tracePt t="29878" x="5864225" y="4427538"/>
          <p14:tracePt t="29886" x="5838825" y="4403725"/>
          <p14:tracePt t="29891" x="5822950" y="4378325"/>
          <p14:tracePt t="29898" x="5797550" y="4344988"/>
          <p14:tracePt t="29904" x="5780088" y="4311650"/>
          <p14:tracePt t="29912" x="5772150" y="4278313"/>
          <p14:tracePt t="29919" x="5756275" y="4229100"/>
          <p14:tracePt t="29926" x="5756275" y="4179888"/>
          <p14:tracePt t="29932" x="5756275" y="4121150"/>
          <p14:tracePt t="29939" x="5756275" y="4064000"/>
          <p14:tracePt t="29946" x="5756275" y="4021138"/>
          <p14:tracePt t="29953" x="5764213" y="3971925"/>
          <p14:tracePt t="29961" x="5780088" y="3938588"/>
          <p14:tracePt t="29969" x="5789613" y="3914775"/>
          <p14:tracePt t="29974" x="5805488" y="3897313"/>
          <p14:tracePt t="29981" x="5822950" y="3871913"/>
          <p14:tracePt t="29987" x="5838825" y="3848100"/>
          <p14:tracePt t="29994" x="5854700" y="3822700"/>
          <p14:tracePt t="30003" x="5888038" y="3789363"/>
          <p14:tracePt t="30009" x="5938838" y="3748088"/>
          <p14:tracePt t="30015" x="5995988" y="3706813"/>
          <p14:tracePt t="30022" x="6062663" y="3657600"/>
          <p14:tracePt t="30030" x="6137275" y="3624263"/>
          <p14:tracePt t="30037" x="6229350" y="3582988"/>
          <p14:tracePt t="30044" x="6311900" y="3532188"/>
          <p14:tracePt t="30053" x="6411913" y="3498850"/>
          <p14:tracePt t="30057" x="6486525" y="3467100"/>
          <p14:tracePt t="30064" x="6561138" y="3449638"/>
          <p14:tracePt t="30071" x="6635750" y="3416300"/>
          <p14:tracePt t="30078" x="6692900" y="3382963"/>
          <p14:tracePt t="30085" x="6759575" y="3367088"/>
          <p14:tracePt t="30092" x="6784975" y="3359150"/>
          <p14:tracePt t="30099" x="6834188" y="3341688"/>
          <p14:tracePt t="30105" x="6867525" y="3333750"/>
          <p14:tracePt t="30113" x="6892925" y="3325813"/>
          <p14:tracePt t="30120" x="6908800" y="3316288"/>
          <p14:tracePt t="30127" x="6934200" y="3316288"/>
          <p14:tracePt t="30136" x="6967538" y="3316288"/>
          <p14:tracePt t="30140" x="6991350" y="3308350"/>
          <p14:tracePt t="30147" x="7008813" y="3308350"/>
          <p14:tracePt t="30155" x="7042150" y="3300413"/>
          <p14:tracePt t="30161" x="7065963" y="3300413"/>
          <p14:tracePt t="30169" x="7083425" y="3300413"/>
          <p14:tracePt t="30175" x="7107238" y="3300413"/>
          <p14:tracePt t="30182" x="7132638" y="3308350"/>
          <p14:tracePt t="30188" x="7158038" y="3308350"/>
          <p14:tracePt t="30195" x="7173913" y="3316288"/>
          <p14:tracePt t="30203" x="7199313" y="3325813"/>
          <p14:tracePt t="30210" x="7232650" y="3341688"/>
          <p14:tracePt t="30217" x="7256463" y="3359150"/>
          <p14:tracePt t="30223" x="7281863" y="3375025"/>
          <p14:tracePt t="30230" x="7307263" y="3416300"/>
          <p14:tracePt t="30238" x="7340600" y="3441700"/>
          <p14:tracePt t="30244" x="7381875" y="3482975"/>
          <p14:tracePt t="30252" x="7423150" y="3532188"/>
          <p14:tracePt t="30258" x="7472363" y="3590925"/>
          <p14:tracePt t="30264" x="7513638" y="3657600"/>
          <p14:tracePt t="30271" x="7556500" y="3714750"/>
          <p14:tracePt t="30279" x="7588250" y="3781425"/>
          <p14:tracePt t="30286" x="7613650" y="3830638"/>
          <p14:tracePt t="30293" x="7646988" y="3889375"/>
          <p14:tracePt t="30300" x="7662863" y="3946525"/>
          <p14:tracePt t="30306" x="7696200" y="4005263"/>
          <p14:tracePt t="30313" x="7721600" y="4079875"/>
          <p14:tracePt t="30321" x="7729538" y="4129088"/>
          <p14:tracePt t="30327" x="7747000" y="4171950"/>
          <p14:tracePt t="30336" x="7747000" y="4213225"/>
          <p14:tracePt t="30341" x="7754938" y="4246563"/>
          <p14:tracePt t="30348" x="7762875" y="4278313"/>
          <p14:tracePt t="30354" x="7770813" y="4329113"/>
          <p14:tracePt t="30362" x="7770813" y="4370388"/>
          <p14:tracePt t="30369" x="7780338" y="4427538"/>
          <p14:tracePt t="30375" x="7780338" y="4470400"/>
          <p14:tracePt t="30383" x="7788275" y="4511675"/>
          <p14:tracePt t="30389" x="7788275" y="4560888"/>
          <p14:tracePt t="30396" x="7788275" y="4586288"/>
          <p14:tracePt t="30404" x="7788275" y="4627563"/>
          <p14:tracePt t="30410" x="7788275" y="4651375"/>
          <p14:tracePt t="30419" x="7780338" y="4694238"/>
          <p14:tracePt t="30424" x="7770813" y="4727575"/>
          <p14:tracePt t="30431" x="7754938" y="4759325"/>
          <p14:tracePt t="30437" x="7737475" y="4818063"/>
          <p14:tracePt t="30444" x="7713663" y="4867275"/>
          <p14:tracePt t="30453" x="7680325" y="4908550"/>
          <p14:tracePt t="30459" x="7646988" y="4951413"/>
          <p14:tracePt t="30465" x="7621588" y="4992688"/>
          <p14:tracePt t="30472" x="7597775" y="5016500"/>
          <p14:tracePt t="30479" x="7546975" y="5049838"/>
          <p14:tracePt t="30487" x="7497763" y="5083175"/>
          <p14:tracePt t="30493" x="7456488" y="5108575"/>
          <p14:tracePt t="30502" x="7389813" y="5132388"/>
          <p14:tracePt t="30507" x="7331075" y="5149850"/>
          <p14:tracePt t="30513" x="7281863" y="5175250"/>
          <p14:tracePt t="30520" x="7224713" y="5183188"/>
          <p14:tracePt t="30528" x="7199313" y="5183188"/>
          <p14:tracePt t="30538" x="7165975" y="5191125"/>
          <p14:tracePt t="30541" x="7124700" y="5191125"/>
          <p14:tracePt t="30549" x="7065963" y="5191125"/>
          <p14:tracePt t="30555" x="6991350" y="5191125"/>
          <p14:tracePt t="30563" x="6908800" y="5165725"/>
          <p14:tracePt t="30569" x="6808788" y="5141913"/>
          <p14:tracePt t="30576" x="6710363" y="5108575"/>
          <p14:tracePt t="30583" x="6618288" y="5075238"/>
          <p14:tracePt t="30590" x="6561138" y="5033963"/>
          <p14:tracePt t="30597" x="6510338" y="5016500"/>
          <p14:tracePt t="30604" x="6469063" y="5000625"/>
          <p14:tracePt t="30611" x="6402388" y="4975225"/>
          <p14:tracePt t="30620" x="6378575" y="4967288"/>
          <p14:tracePt t="30625" x="6345238" y="4959350"/>
          <p14:tracePt t="30631" x="6319838" y="4951413"/>
          <p14:tracePt t="30638" x="6294438" y="4941888"/>
          <p14:tracePt t="30645" x="6278563" y="4926013"/>
          <p14:tracePt t="30653" x="6261100" y="4918075"/>
          <p14:tracePt t="30659" x="6245225" y="4900613"/>
          <p14:tracePt t="30666" x="6229350" y="4892675"/>
          <p14:tracePt t="30673" x="6211888" y="4884738"/>
          <p14:tracePt t="30685" x="6186488" y="4859338"/>
          <p14:tracePt t="30687" x="6178550" y="4843463"/>
          <p14:tracePt t="30693" x="6162675" y="4818063"/>
          <p14:tracePt t="30704" x="6145213" y="4792663"/>
          <p14:tracePt t="30707" x="6129338" y="4768850"/>
          <p14:tracePt t="30714" x="6111875" y="4751388"/>
          <p14:tracePt t="30720" x="6103938" y="4727575"/>
          <p14:tracePt t="30729" x="6088063" y="4694238"/>
          <p14:tracePt t="30736" x="6088063" y="4668838"/>
          <p14:tracePt t="30742" x="6080125" y="4651375"/>
          <p14:tracePt t="30749" x="6070600" y="4627563"/>
          <p14:tracePt t="30756" x="6070600" y="4602163"/>
          <p14:tracePt t="30763" x="6070600" y="4568825"/>
          <p14:tracePt t="30770" x="6070600" y="4552950"/>
          <p14:tracePt t="30777" x="6070600" y="4527550"/>
          <p14:tracePt t="30786" x="6080125" y="4494213"/>
          <p14:tracePt t="30790" x="6088063" y="4460875"/>
          <p14:tracePt t="30798" x="6103938" y="4437063"/>
          <p14:tracePt t="30804" x="6111875" y="4411663"/>
          <p14:tracePt t="30812" x="6121400" y="4378325"/>
          <p14:tracePt t="30820" x="6154738" y="4329113"/>
          <p14:tracePt t="30825" x="6178550" y="4278313"/>
          <p14:tracePt t="30832" x="6211888" y="4221163"/>
          <p14:tracePt t="30839" x="6253163" y="4154488"/>
          <p14:tracePt t="30845" x="6294438" y="4079875"/>
          <p14:tracePt t="30854" x="6345238" y="4013200"/>
          <p14:tracePt t="30860" x="6386513" y="3956050"/>
          <p14:tracePt t="30869" x="6435725" y="3914775"/>
          <p14:tracePt t="30873" x="6477000" y="3881438"/>
          <p14:tracePt t="30881" x="6510338" y="3848100"/>
          <p14:tracePt t="30888" x="6551613" y="3822700"/>
          <p14:tracePt t="30894" x="6569075" y="3806825"/>
          <p14:tracePt t="30902" x="6592888" y="3789363"/>
          <p14:tracePt t="30908" x="6610350" y="3781425"/>
          <p14:tracePt t="30915" x="6626225" y="3765550"/>
          <p14:tracePt t="30921" x="6635750" y="3756025"/>
          <p14:tracePt t="30929" x="6659563" y="3740150"/>
          <p14:tracePt t="30936" x="6677025" y="3732213"/>
          <p14:tracePt t="30942" x="6692900" y="3722688"/>
          <p14:tracePt t="30950" x="6700838" y="3722688"/>
          <p14:tracePt t="30956" x="6718300" y="3706813"/>
          <p14:tracePt t="30964" x="6743700" y="3698875"/>
          <p14:tracePt t="30971" x="6767513" y="3690938"/>
          <p14:tracePt t="30978" x="6784975" y="3681413"/>
          <p14:tracePt t="30987" x="6818313" y="3673475"/>
          <p14:tracePt t="30991" x="6850063" y="3657600"/>
          <p14:tracePt t="30998" x="6900863" y="3657600"/>
          <p14:tracePt t="31004" x="6924675" y="3648075"/>
          <p14:tracePt t="31012" x="6958013" y="3640138"/>
          <p14:tracePt t="31020" x="7008813" y="3632200"/>
          <p14:tracePt t="31026" x="7032625" y="3632200"/>
          <p14:tracePt t="31033" x="7065963" y="3632200"/>
          <p14:tracePt t="31040" x="7099300" y="3640138"/>
          <p14:tracePt t="31047" x="7124700" y="3648075"/>
          <p14:tracePt t="31053" x="7150100" y="3665538"/>
          <p14:tracePt t="31061" x="7181850" y="3681413"/>
          <p14:tracePt t="31069" x="7207250" y="3706813"/>
          <p14:tracePt t="31074" x="7224713" y="3722688"/>
          <p14:tracePt t="31081" x="7265988" y="3756025"/>
          <p14:tracePt t="31088" x="7299325" y="3781425"/>
          <p14:tracePt t="31095" x="7323138" y="3806825"/>
          <p14:tracePt t="31103" x="7348538" y="3830638"/>
          <p14:tracePt t="31109" x="7364413" y="3856038"/>
          <p14:tracePt t="31116" x="7381875" y="3871913"/>
          <p14:tracePt t="31127" x="7397750" y="3897313"/>
          <p14:tracePt t="31129" x="7405688" y="3922713"/>
          <p14:tracePt t="31135" x="7415213" y="3956050"/>
          <p14:tracePt t="31142" x="7431088" y="3989388"/>
          <p14:tracePt t="31152" x="7456488" y="4046538"/>
          <p14:tracePt t="31157" x="7464425" y="4097338"/>
          <p14:tracePt t="31164" x="7480300" y="4154488"/>
          <p14:tracePt t="31171" x="7489825" y="4195763"/>
          <p14:tracePt t="31178" x="7497763" y="4246563"/>
          <p14:tracePt t="31187" x="7505700" y="4270375"/>
          <p14:tracePt t="31192" x="7505700" y="4303713"/>
          <p14:tracePt t="31199" x="7505700" y="4337050"/>
          <p14:tracePt t="31205" x="7505700" y="4362450"/>
          <p14:tracePt t="31213" x="7505700" y="4378325"/>
          <p14:tracePt t="31220" x="7505700" y="4411663"/>
          <p14:tracePt t="31227" x="7505700" y="4437063"/>
          <p14:tracePt t="31236" x="7505700" y="4460875"/>
          <p14:tracePt t="31240" x="7497763" y="4486275"/>
          <p14:tracePt t="31248" x="7489825" y="4519613"/>
          <p14:tracePt t="31255" x="7480300" y="4545013"/>
          <p14:tracePt t="31261" x="7464425" y="4568825"/>
          <p14:tracePt t="31270" x="7448550" y="4594225"/>
          <p14:tracePt t="31274" x="7431088" y="4602163"/>
          <p14:tracePt t="31282" x="7415213" y="4627563"/>
          <p14:tracePt t="31288" x="7397750" y="4651375"/>
          <p14:tracePt t="31295" x="7389813" y="4676775"/>
          <p14:tracePt t="31303" x="7364413" y="4702175"/>
          <p14:tracePt t="31310" x="7348538" y="4718050"/>
          <p14:tracePt t="31317" x="7323138" y="4743450"/>
          <p14:tracePt t="31323" x="7289800" y="4776788"/>
          <p14:tracePt t="31330" x="7256463" y="4792663"/>
          <p14:tracePt t="31338" x="7215188" y="4818063"/>
          <p14:tracePt t="31344" x="7181850" y="4833938"/>
          <p14:tracePt t="31353" x="7150100" y="4851400"/>
          <p14:tracePt t="31357" x="7116763" y="4867275"/>
          <p14:tracePt t="31365" x="7091363" y="4884738"/>
          <p14:tracePt t="31371" x="7058025" y="4892675"/>
          <p14:tracePt t="31378" x="7024688" y="4900613"/>
          <p14:tracePt t="31387" x="6999288" y="4900613"/>
          <p14:tracePt t="31392" x="6967538" y="4908550"/>
          <p14:tracePt t="31400" x="6924675" y="4908550"/>
          <p14:tracePt t="31406" x="6892925" y="4908550"/>
          <p14:tracePt t="31414" x="6859588" y="4908550"/>
          <p14:tracePt t="31421" x="6826250" y="4900613"/>
          <p14:tracePt t="31429" x="6800850" y="4892675"/>
          <p14:tracePt t="31436" x="6792913" y="4884738"/>
          <p14:tracePt t="31443" x="6759575" y="4867275"/>
          <p14:tracePt t="31449" x="6734175" y="4851400"/>
          <p14:tracePt t="31456" x="6710363" y="4826000"/>
          <p14:tracePt t="31463" x="6684963" y="4818063"/>
          <p14:tracePt t="31470" x="6659563" y="4792663"/>
          <p14:tracePt t="31477" x="6635750" y="4751388"/>
          <p14:tracePt t="31487" x="6610350" y="4718050"/>
          <p14:tracePt t="31490" x="6577013" y="4668838"/>
          <p14:tracePt t="31498" x="6543675" y="4619625"/>
          <p14:tracePt t="31505" x="6510338" y="4568825"/>
          <p14:tracePt t="31512" x="6494463" y="4535488"/>
          <p14:tracePt t="31520" x="6486525" y="4502150"/>
          <p14:tracePt t="31525" x="6477000" y="4486275"/>
          <p14:tracePt t="31532" x="6461125" y="4452938"/>
          <p14:tracePt t="31539" x="6461125" y="4419600"/>
          <p14:tracePt t="31546" x="6453188" y="4386263"/>
          <p14:tracePt t="31553" x="6443663" y="4362450"/>
          <p14:tracePt t="31560" x="6443663" y="4337050"/>
          <p14:tracePt t="31567" x="6443663" y="4311650"/>
          <p14:tracePt t="31573" x="6443663" y="4278313"/>
          <p14:tracePt t="31581" x="6443663" y="4246563"/>
          <p14:tracePt t="31587" x="6453188" y="4203700"/>
          <p14:tracePt t="31602" x="6494463" y="4079875"/>
          <p14:tracePt t="31607" x="6510338" y="4038600"/>
          <p14:tracePt t="31615" x="6543675" y="3971925"/>
          <p14:tracePt t="31621" x="6584950" y="3922713"/>
          <p14:tracePt t="31629" x="6610350" y="3881438"/>
          <p14:tracePt t="31636" x="6643688" y="3840163"/>
          <p14:tracePt t="31643" x="6692900" y="3797300"/>
          <p14:tracePt t="31651" x="6710363" y="3789363"/>
          <p14:tracePt t="31656" x="6751638" y="3756025"/>
          <p14:tracePt t="31664" x="6784975" y="3740150"/>
          <p14:tracePt t="31672" x="6808788" y="3732213"/>
          <p14:tracePt t="31678" x="6826250" y="3722688"/>
          <p14:tracePt t="31686" x="6859588" y="3706813"/>
          <p14:tracePt t="31691" x="6892925" y="3698875"/>
          <p14:tracePt t="31698" x="6942138" y="3690938"/>
          <p14:tracePt t="31705" x="6983413" y="3681413"/>
          <p14:tracePt t="31712" x="7016750" y="3681413"/>
          <p14:tracePt t="31720" x="7058025" y="3681413"/>
          <p14:tracePt t="31725" x="7099300" y="3681413"/>
          <p14:tracePt t="31733" x="7132638" y="3690938"/>
          <p14:tracePt t="31740" x="7173913" y="3698875"/>
          <p14:tracePt t="31747" x="7224713" y="3714750"/>
          <p14:tracePt t="31754" x="7265988" y="3722688"/>
          <p14:tracePt t="31761" x="7315200" y="3740150"/>
          <p14:tracePt t="31769" x="7348538" y="3773488"/>
          <p14:tracePt t="31774" x="7397750" y="3797300"/>
          <p14:tracePt t="31781" x="7423150" y="3822700"/>
          <p14:tracePt t="31788" x="7464425" y="3856038"/>
          <p14:tracePt t="31795" x="7489825" y="3897313"/>
          <p14:tracePt t="31803" x="7513638" y="3946525"/>
          <p14:tracePt t="31809" x="7546975" y="4005263"/>
          <p14:tracePt t="31816" x="7572375" y="4064000"/>
          <p14:tracePt t="31822" x="7588250" y="4121150"/>
          <p14:tracePt t="31830" x="7605713" y="4187825"/>
          <p14:tracePt t="31836" x="7613650" y="4213225"/>
          <p14:tracePt t="31843" x="7621588" y="4262438"/>
          <p14:tracePt t="31853" x="7631113" y="4295775"/>
          <p14:tracePt t="31858" x="7631113" y="4311650"/>
          <p14:tracePt t="31864" x="7639050" y="4337050"/>
          <p14:tracePt t="31871" x="7639050" y="4370388"/>
          <p14:tracePt t="31878" x="7639050" y="4395788"/>
          <p14:tracePt t="31886" x="7639050" y="4411663"/>
          <p14:tracePt t="31891" x="7631113" y="4445000"/>
          <p14:tracePt t="31899" x="7631113" y="4470400"/>
          <p14:tracePt t="31905" x="7621588" y="4494213"/>
          <p14:tracePt t="31913" x="7605713" y="4511675"/>
          <p14:tracePt t="31921" x="7597775" y="4535488"/>
          <p14:tracePt t="31927" x="7588250" y="4560888"/>
          <p14:tracePt t="31934" x="7580313" y="4568825"/>
          <p14:tracePt t="31940" x="7572375" y="4576763"/>
          <p14:tracePt t="31947" x="7556500" y="4594225"/>
          <p14:tracePt t="31955" x="7539038" y="4610100"/>
          <p14:tracePt t="31961" x="7523163" y="4627563"/>
          <p14:tracePt t="31970" x="7505700" y="4635500"/>
          <p14:tracePt t="31974" x="7505700" y="4651375"/>
          <p14:tracePt t="31981" x="7489825" y="4660900"/>
          <p14:tracePt t="31988" x="7489825" y="4668838"/>
          <p14:tracePt t="31995" x="7480300" y="4668838"/>
          <p14:tracePt t="32016" x="7472363" y="4676775"/>
          <p14:tracePt t="32037" x="7472363" y="4684713"/>
          <p14:tracePt t="32640" x="7464425" y="4684713"/>
          <p14:tracePt t="32646" x="7464425" y="4694238"/>
          <p14:tracePt t="32653" x="7456488" y="4694238"/>
          <p14:tracePt t="32668" x="7439025" y="4694238"/>
          <p14:tracePt t="32674" x="7415213" y="4702175"/>
          <p14:tracePt t="32681" x="7397750" y="4710113"/>
          <p14:tracePt t="32687" x="7348538" y="4718050"/>
          <p14:tracePt t="32695" x="7323138" y="4718050"/>
          <p14:tracePt t="32703" x="7289800" y="4727575"/>
          <p14:tracePt t="32709" x="7240588" y="4735513"/>
          <p14:tracePt t="32715" x="7199313" y="4735513"/>
          <p14:tracePt t="32722" x="7158038" y="4735513"/>
          <p14:tracePt t="32729" x="7091363" y="4735513"/>
          <p14:tracePt t="32736" x="6999288" y="4727575"/>
          <p14:tracePt t="32743" x="6916738" y="4710113"/>
          <p14:tracePt t="32752" x="6834188" y="4676775"/>
          <p14:tracePt t="32757" x="6743700" y="4660900"/>
          <p14:tracePt t="32764" x="6659563" y="4627563"/>
          <p14:tracePt t="32771" x="6584950" y="4594225"/>
          <p14:tracePt t="32777" x="6510338" y="4560888"/>
          <p14:tracePt t="32786" x="6453188" y="4535488"/>
          <p14:tracePt t="32791" x="6386513" y="4502150"/>
          <p14:tracePt t="32799" x="6327775" y="4470400"/>
          <p14:tracePt t="32805" x="6286500" y="4437063"/>
          <p14:tracePt t="32812" x="6237288" y="4395788"/>
          <p14:tracePt t="32821" x="6186488" y="4352925"/>
          <p14:tracePt t="32826" x="6145213" y="4303713"/>
          <p14:tracePt t="32836" x="6096000" y="4262438"/>
          <p14:tracePt t="32839" x="6046788" y="4213225"/>
          <p14:tracePt t="32847" x="6013450" y="4162425"/>
          <p14:tracePt t="32854" x="5954713" y="4113213"/>
          <p14:tracePt t="32861" x="5921375" y="4064000"/>
          <p14:tracePt t="32869" x="5880100" y="4013200"/>
          <p14:tracePt t="32875" x="5846763" y="3963988"/>
          <p14:tracePt t="32882" x="5822950" y="3914775"/>
          <p14:tracePt t="32888" x="5797550" y="3871913"/>
          <p14:tracePt t="32895" x="5789613" y="3822700"/>
          <p14:tracePt t="32902" x="5772150" y="3765550"/>
          <p14:tracePt t="32909" x="5764213" y="3722688"/>
          <p14:tracePt t="32918" x="5756275" y="3657600"/>
          <p14:tracePt t="32923" x="5748338" y="3616325"/>
          <p14:tracePt t="32930" x="5748338" y="3557588"/>
          <p14:tracePt t="32937" x="5738813" y="3498850"/>
          <p14:tracePt t="32944" x="5738813" y="3416300"/>
          <p14:tracePt t="32952" x="5748338" y="3341688"/>
          <p14:tracePt t="32958" x="5756275" y="3251200"/>
          <p14:tracePt t="32965" x="5772150" y="3176588"/>
          <p14:tracePt t="32971" x="5789613" y="3092450"/>
          <p14:tracePt t="32978" x="5797550" y="3017838"/>
          <p14:tracePt t="32986" x="5813425" y="2943225"/>
          <p14:tracePt t="32992" x="5830888" y="2878138"/>
          <p14:tracePt t="32999" x="5854700" y="2803525"/>
          <p14:tracePt t="33006" x="5880100" y="2744788"/>
          <p14:tracePt t="33013" x="5913438" y="2670175"/>
          <p14:tracePt t="33021" x="5946775" y="2603500"/>
          <p14:tracePt t="33027" x="5988050" y="2546350"/>
          <p14:tracePt t="33036" x="6021388" y="2479675"/>
          <p14:tracePt t="33041" x="6070600" y="2430463"/>
          <p14:tracePt t="33048" x="6103938" y="2379663"/>
          <p14:tracePt t="33054" x="6145213" y="2346325"/>
          <p14:tracePt t="33062" x="6186488" y="2297113"/>
          <p14:tracePt t="33069" x="6219825" y="2255838"/>
          <p14:tracePt t="33075" x="6270625" y="2214563"/>
          <p14:tracePt t="33083" x="6311900" y="2189163"/>
          <p14:tracePt t="33089" x="6361113" y="2163763"/>
          <p14:tracePt t="33096" x="6394450" y="2130425"/>
          <p14:tracePt t="33104" x="6435725" y="2114550"/>
          <p14:tracePt t="33110" x="6477000" y="2098675"/>
          <p14:tracePt t="33119" x="6510338" y="2081213"/>
          <p14:tracePt t="33123" x="6527800" y="2073275"/>
          <p14:tracePt t="33131" x="6551613" y="2065338"/>
          <p14:tracePt t="33137" x="6569075" y="2065338"/>
          <p14:tracePt t="33145" x="6569075" y="2055813"/>
          <p14:tracePt t="33152" x="6577013" y="2055813"/>
          <p14:tracePt t="33166" x="6584950" y="2055813"/>
          <p14:tracePt t="33173" x="6592888" y="2055813"/>
          <p14:tracePt t="33180" x="6592888" y="2047875"/>
          <p14:tracePt t="33201" x="6602413" y="2047875"/>
          <p14:tracePt t="33215" x="6610350" y="2047875"/>
          <p14:tracePt t="33229" x="6618288" y="2047875"/>
          <p14:tracePt t="33526" x="6692900" y="2047875"/>
          <p14:tracePt t="33533" x="6818313" y="2073275"/>
          <p14:tracePt t="33540" x="6934200" y="2106613"/>
          <p14:tracePt t="33547" x="7058025" y="2139950"/>
          <p14:tracePt t="33553" x="7173913" y="2189163"/>
          <p14:tracePt t="33561" x="7273925" y="2230438"/>
          <p14:tracePt t="33570" x="7364413" y="2289175"/>
          <p14:tracePt t="33574" x="7439025" y="2330450"/>
          <p14:tracePt t="33582" x="7523163" y="2387600"/>
          <p14:tracePt t="33588" x="7631113" y="2438400"/>
          <p14:tracePt t="33594" x="7729538" y="2513013"/>
          <p14:tracePt t="33603" x="7829550" y="2579688"/>
          <p14:tracePt t="33609" x="7937500" y="2670175"/>
          <p14:tracePt t="33616" x="8045450" y="2760663"/>
          <p14:tracePt t="33623" x="8186738" y="2894013"/>
          <p14:tracePt t="33630" x="8369300" y="3060700"/>
          <p14:tracePt t="33638" x="8550275" y="3233738"/>
          <p14:tracePt t="33644" x="8683625" y="3367088"/>
          <p14:tracePt t="33652" x="8807450" y="3516313"/>
          <p14:tracePt t="33658" x="8940800" y="3632200"/>
          <p14:tracePt t="33665" x="9056688" y="3732213"/>
          <p14:tracePt t="33671" x="9164638" y="3822700"/>
          <p14:tracePt t="33679" x="9256713" y="3914775"/>
          <p14:tracePt t="33686" x="9305925" y="3989388"/>
          <p14:tracePt t="33692" x="9363075" y="4064000"/>
          <p14:tracePt t="33699" x="9405938" y="4129088"/>
          <p14:tracePt t="33705" x="9447213" y="4187825"/>
          <p14:tracePt t="33713" x="9504363" y="4262438"/>
          <p14:tracePt t="33720" x="9555163" y="4329113"/>
          <p14:tracePt t="33727" x="9620250" y="4419600"/>
          <p14:tracePt t="33736" x="9678988" y="4519613"/>
          <p14:tracePt t="33740" x="9720263" y="4586288"/>
          <p14:tracePt t="33747" x="9761538" y="4643438"/>
          <p14:tracePt t="33754" x="9794875" y="4710113"/>
          <p14:tracePt t="33761" x="9820275" y="4768850"/>
          <p14:tracePt t="33769" x="9844088" y="4818063"/>
          <p14:tracePt t="33775" x="9861550" y="4859338"/>
          <p14:tracePt t="33782" x="9877425" y="4892675"/>
          <p14:tracePt t="33789" x="9894888" y="4933950"/>
          <p14:tracePt t="33796" x="9910763" y="4967288"/>
          <p14:tracePt t="33804" x="9918700" y="4983163"/>
          <p14:tracePt t="33810" x="9928225" y="5016500"/>
          <p14:tracePt t="33819" x="9944100" y="5041900"/>
          <p14:tracePt t="33823" x="9944100" y="5067300"/>
          <p14:tracePt t="33831" x="9952038" y="5083175"/>
          <p14:tracePt t="33837" x="9961563" y="5100638"/>
          <p14:tracePt t="33845" x="9961563" y="5116513"/>
          <p14:tracePt t="33859" x="9961563" y="5132388"/>
          <p14:tracePt t="33865" x="9961563" y="5141913"/>
          <p14:tracePt t="34177" x="10085388" y="5141913"/>
          <p14:tracePt t="34190" x="10242550" y="5165725"/>
          <p14:tracePt t="34191" x="10367963" y="5191125"/>
          <p14:tracePt t="34198" x="10466388" y="5240338"/>
          <p14:tracePt t="34207" x="10558463" y="5281613"/>
          <p14:tracePt t="34212" x="10648950" y="5324475"/>
          <p14:tracePt t="34219" x="10723563" y="5381625"/>
          <p14:tracePt t="34226" x="10798175" y="5432425"/>
          <p14:tracePt t="34233" x="10890250" y="5497513"/>
          <p14:tracePt t="34240" x="10956925" y="5581650"/>
          <p14:tracePt t="34247" x="11022013" y="5638800"/>
          <p14:tracePt t="34254" x="11080750" y="5705475"/>
          <p14:tracePt t="34260" x="11122025" y="5754688"/>
          <p14:tracePt t="34268" x="11171238" y="5795963"/>
          <p14:tracePt t="34275" x="11214100" y="5846763"/>
          <p14:tracePt t="34282" x="11245850" y="5888038"/>
          <p14:tracePt t="34290" x="11288713" y="5937250"/>
          <p14:tracePt t="34294" x="11329988" y="5988050"/>
          <p14:tracePt t="34302" x="11363325" y="6011863"/>
          <p14:tracePt t="34308" x="11379200" y="6045200"/>
          <p14:tracePt t="34316" x="11412538" y="6078538"/>
          <p14:tracePt t="34324" x="11428413" y="6103938"/>
          <p14:tracePt t="34330" x="11428413" y="6119813"/>
          <p14:tracePt t="34337" x="11445875" y="6127750"/>
          <p14:tracePt t="34343" x="11445875" y="6137275"/>
          <p14:tracePt t="34351" x="11453813" y="6137275"/>
          <p14:tracePt t="34357" x="11461750" y="6145213"/>
          <p14:tracePt t="34373" x="11461750" y="6153150"/>
          <p14:tracePt t="34378" x="11469688" y="6153150"/>
          <p14:tracePt t="34385" x="11479213" y="6169025"/>
          <p14:tracePt t="34392" x="11487150" y="6186488"/>
          <p14:tracePt t="34399" x="11495088" y="6194425"/>
          <p14:tracePt t="34407" x="11503025" y="6219825"/>
          <p14:tracePt t="34413" x="11512550" y="6235700"/>
          <p14:tracePt t="34420" x="11528425" y="6261100"/>
          <p14:tracePt t="34426" x="11536363" y="6276975"/>
          <p14:tracePt t="34434" x="11544300" y="6294438"/>
          <p14:tracePt t="34442" x="11553825" y="6318250"/>
          <p14:tracePt t="34448" x="11561763" y="6343650"/>
          <p14:tracePt t="34457" x="11569700" y="6351588"/>
          <p14:tracePt t="34461" x="11577638" y="6376988"/>
          <p14:tracePt t="34468" x="11587163" y="6392863"/>
          <p14:tracePt t="34475" x="11595100" y="6418263"/>
          <p14:tracePt t="34482" x="11610975" y="6435725"/>
          <p14:tracePt t="34490" x="11636375" y="6459538"/>
          <p14:tracePt t="34495" x="11661775" y="6477000"/>
          <p14:tracePt t="34502" x="11685588" y="6500813"/>
          <p14:tracePt t="34509" x="11703050" y="6518275"/>
          <p14:tracePt t="34517" x="11718925" y="6526213"/>
          <p14:tracePt t="34524" x="11736388" y="6534150"/>
          <p14:tracePt t="34531" x="11752263" y="6534150"/>
          <p14:tracePt t="34544" x="11752263" y="6542088"/>
          <p14:tracePt t="34551" x="11760200" y="6542088"/>
          <p14:tracePt t="34557" x="11769725" y="6542088"/>
          <p14:tracePt t="34574" x="11769725" y="6551613"/>
          <p14:tracePt t="34590" x="11777663" y="6551613"/>
          <p14:tracePt t="34592" x="11785600" y="6551613"/>
          <p14:tracePt t="34607" x="11793538" y="6551613"/>
          <p14:tracePt t="34614" x="11793538" y="6559550"/>
          <p14:tracePt t="34635" x="11801475" y="6567488"/>
          <p14:tracePt t="34641" x="11801475" y="6584950"/>
          <p14:tracePt t="34648" x="11811000" y="6584950"/>
          <p14:tracePt t="34657" x="11811000" y="6592888"/>
          <p14:tracePt t="34662" x="11818938" y="6592888"/>
          <p14:tracePt t="34669" x="11818938" y="6600825"/>
          <p14:tracePt t="34683" x="11826875" y="6608763"/>
          <p14:tracePt t="34697" x="11834813" y="6608763"/>
          <p14:tracePt t="34703" x="11834813" y="6618288"/>
          <p14:tracePt t="34821" x="11844338" y="6618288"/>
          <p14:tracePt t="34835" x="11852275" y="6618288"/>
          <p14:tracePt t="34856" x="11860213" y="6618288"/>
          <p14:tracePt t="34863" x="11868150" y="6618288"/>
          <p14:tracePt t="34883" x="11885613" y="6618288"/>
          <p14:tracePt t="34890" x="11893550" y="6618288"/>
          <p14:tracePt t="34904" x="11901488" y="6618288"/>
          <p14:tracePt t="34911" x="11909425" y="6618288"/>
          <p14:tracePt t="34918" x="11918950" y="6618288"/>
          <p14:tracePt t="34939" x="11926888" y="6618288"/>
          <p14:tracePt t="34953" x="11934825" y="6618288"/>
          <p14:tracePt t="34987" x="11942763" y="6618288"/>
          <p14:tracePt t="35001" x="11950700" y="6626225"/>
          <p14:tracePt t="35022" x="11960225" y="6634163"/>
          <p14:tracePt t="35035" x="11960225" y="6642100"/>
          <p14:tracePt t="35070" x="11960225" y="6650038"/>
          <p14:tracePt t="35111" x="11960225" y="6659563"/>
          <p14:tracePt t="35153" x="11960225" y="6667500"/>
          <p14:tracePt t="35173" x="11960225" y="6675438"/>
          <p14:tracePt t="35194" x="11950700" y="66754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543D2-56E2-195A-F32A-5C2164F8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305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ATHEROSCLEROSIS</a:t>
            </a:r>
            <a:b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2000" b="1" dirty="0">
                <a:solidFill>
                  <a:srgbClr val="00823B"/>
                </a:solidFill>
                <a:latin typeface="+mn-lt"/>
              </a:rPr>
              <a:t>CAUSE OF ENDOTHELIAL INJURY </a:t>
            </a:r>
            <a:endParaRPr lang="en-US" dirty="0">
              <a:solidFill>
                <a:srgbClr val="00823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37BAB-C2CF-FD7E-6B2F-FFA0AC5A9060}"/>
              </a:ext>
            </a:extLst>
          </p:cNvPr>
          <p:cNvSpPr txBox="1"/>
          <p:nvPr/>
        </p:nvSpPr>
        <p:spPr>
          <a:xfrm>
            <a:off x="1366417" y="2493085"/>
            <a:ext cx="2317173" cy="276999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Hemodynamic disturbances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4BCABC-26D3-A157-27BB-F191FF5A77A7}"/>
              </a:ext>
            </a:extLst>
          </p:cNvPr>
          <p:cNvSpPr txBox="1"/>
          <p:nvPr/>
        </p:nvSpPr>
        <p:spPr>
          <a:xfrm>
            <a:off x="4711500" y="1805034"/>
            <a:ext cx="2317173" cy="276999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Hypercholesterolemia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550D5-E510-C67B-91B3-1B602531AB7B}"/>
              </a:ext>
            </a:extLst>
          </p:cNvPr>
          <p:cNvSpPr txBox="1"/>
          <p:nvPr/>
        </p:nvSpPr>
        <p:spPr>
          <a:xfrm>
            <a:off x="8210736" y="1569101"/>
            <a:ext cx="2317173" cy="1661993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7030A0"/>
                </a:solidFill>
              </a:rPr>
              <a:t>Cigarette smoking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7030A0"/>
                </a:solidFill>
              </a:rPr>
              <a:t>Homocysteinemia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7030A0"/>
                </a:solidFill>
              </a:rPr>
              <a:t>Inflammatory cytokines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7030A0"/>
                </a:solidFill>
              </a:rPr>
              <a:t>Infectious agents – herpes, </a:t>
            </a:r>
            <a:r>
              <a:rPr lang="en-US" sz="1200" b="1" dirty="0" err="1">
                <a:solidFill>
                  <a:srgbClr val="7030A0"/>
                </a:solidFill>
              </a:rPr>
              <a:t>cytomegalo</a:t>
            </a:r>
            <a:r>
              <a:rPr lang="en-US" sz="1200" b="1" dirty="0">
                <a:solidFill>
                  <a:srgbClr val="7030A0"/>
                </a:solidFill>
              </a:rPr>
              <a:t> virus, chlamydia pneumonia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AD1FF-079E-231B-DE4B-A8C90E991187}"/>
              </a:ext>
            </a:extLst>
          </p:cNvPr>
          <p:cNvSpPr txBox="1"/>
          <p:nvPr/>
        </p:nvSpPr>
        <p:spPr>
          <a:xfrm>
            <a:off x="1762229" y="5380116"/>
            <a:ext cx="2140527" cy="276999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Endothelial dysfunction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D4A99-5FC9-0494-22F6-9DF44083CFFD}"/>
              </a:ext>
            </a:extLst>
          </p:cNvPr>
          <p:cNvSpPr txBox="1"/>
          <p:nvPr/>
        </p:nvSpPr>
        <p:spPr>
          <a:xfrm>
            <a:off x="1804555" y="4217096"/>
            <a:ext cx="2140527" cy="276999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Normal Endothelial cells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22E639-3871-29F6-3015-B33E906E3567}"/>
              </a:ext>
            </a:extLst>
          </p:cNvPr>
          <p:cNvSpPr txBox="1"/>
          <p:nvPr/>
        </p:nvSpPr>
        <p:spPr>
          <a:xfrm>
            <a:off x="8253849" y="3774072"/>
            <a:ext cx="2857500" cy="830997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Normally produces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  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  Prostacyclin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  Tissue type plasminogen activator 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D2641-F81E-4077-AD65-E534467DB9A5}"/>
              </a:ext>
            </a:extLst>
          </p:cNvPr>
          <p:cNvSpPr txBox="1"/>
          <p:nvPr/>
        </p:nvSpPr>
        <p:spPr>
          <a:xfrm>
            <a:off x="9657762" y="4046043"/>
            <a:ext cx="1174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vasodilators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40E38-9134-D6EE-2BCD-FEC10E0FC5E9}"/>
              </a:ext>
            </a:extLst>
          </p:cNvPr>
          <p:cNvSpPr txBox="1"/>
          <p:nvPr/>
        </p:nvSpPr>
        <p:spPr>
          <a:xfrm>
            <a:off x="8328500" y="5217152"/>
            <a:ext cx="2857500" cy="830997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Secrete vasoconstrictor substances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Increased vascular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Expression of adhesion molecules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Increased procoagulant activity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EEA076-3308-BDA1-F8F9-07173C1E0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17" y="3849481"/>
            <a:ext cx="3252356" cy="9937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D4BB8B-50BD-9F53-A042-BB4257C8B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22" y="5298446"/>
            <a:ext cx="3973159" cy="112543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C842818-9052-0AF7-4B9D-C277958ED453}"/>
              </a:ext>
            </a:extLst>
          </p:cNvPr>
          <p:cNvSpPr/>
          <p:nvPr/>
        </p:nvSpPr>
        <p:spPr>
          <a:xfrm>
            <a:off x="5226627" y="5298446"/>
            <a:ext cx="103909" cy="7365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C85C3B-C817-D2DC-1105-78DDBE7523A1}"/>
              </a:ext>
            </a:extLst>
          </p:cNvPr>
          <p:cNvSpPr/>
          <p:nvPr/>
        </p:nvSpPr>
        <p:spPr>
          <a:xfrm>
            <a:off x="5379027" y="5450846"/>
            <a:ext cx="103909" cy="7365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39FFD45-D387-355C-0348-F7CC94559CC7}"/>
              </a:ext>
            </a:extLst>
          </p:cNvPr>
          <p:cNvSpPr/>
          <p:nvPr/>
        </p:nvSpPr>
        <p:spPr>
          <a:xfrm>
            <a:off x="6456219" y="5304186"/>
            <a:ext cx="103909" cy="7365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00AB9D-FEF4-6738-BAF1-0C2A9AB7D2DE}"/>
              </a:ext>
            </a:extLst>
          </p:cNvPr>
          <p:cNvSpPr/>
          <p:nvPr/>
        </p:nvSpPr>
        <p:spPr>
          <a:xfrm>
            <a:off x="5635336" y="5313709"/>
            <a:ext cx="103909" cy="7365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7C064C-5BB6-A85D-EEE9-FD26ECB61EA7}"/>
              </a:ext>
            </a:extLst>
          </p:cNvPr>
          <p:cNvSpPr/>
          <p:nvPr/>
        </p:nvSpPr>
        <p:spPr>
          <a:xfrm>
            <a:off x="5992091" y="5326461"/>
            <a:ext cx="103909" cy="7365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6A5F65-D345-59B1-3621-6D581FC3A8F8}"/>
              </a:ext>
            </a:extLst>
          </p:cNvPr>
          <p:cNvSpPr/>
          <p:nvPr/>
        </p:nvSpPr>
        <p:spPr>
          <a:xfrm>
            <a:off x="4854467" y="5355047"/>
            <a:ext cx="103909" cy="7365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9DBEE9-4F09-957F-5467-700201A5064F}"/>
              </a:ext>
            </a:extLst>
          </p:cNvPr>
          <p:cNvSpPr/>
          <p:nvPr/>
        </p:nvSpPr>
        <p:spPr>
          <a:xfrm>
            <a:off x="5278582" y="4083627"/>
            <a:ext cx="50041" cy="75165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8260F9A-121F-F08E-4948-47A9006B2656}"/>
              </a:ext>
            </a:extLst>
          </p:cNvPr>
          <p:cNvSpPr/>
          <p:nvPr/>
        </p:nvSpPr>
        <p:spPr>
          <a:xfrm>
            <a:off x="4958376" y="3877657"/>
            <a:ext cx="50041" cy="75165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B2F866-2B21-F716-08FA-09F2958C2D82}"/>
              </a:ext>
            </a:extLst>
          </p:cNvPr>
          <p:cNvSpPr/>
          <p:nvPr/>
        </p:nvSpPr>
        <p:spPr>
          <a:xfrm>
            <a:off x="5669971" y="4062966"/>
            <a:ext cx="50041" cy="75165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DDFD590-4DDB-F6F6-7951-3A964F18F30B}"/>
              </a:ext>
            </a:extLst>
          </p:cNvPr>
          <p:cNvSpPr/>
          <p:nvPr/>
        </p:nvSpPr>
        <p:spPr>
          <a:xfrm>
            <a:off x="6016335" y="3952822"/>
            <a:ext cx="50041" cy="75165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CE8F771-9A91-2480-3DD2-7F5934F8FA05}"/>
              </a:ext>
            </a:extLst>
          </p:cNvPr>
          <p:cNvSpPr/>
          <p:nvPr/>
        </p:nvSpPr>
        <p:spPr>
          <a:xfrm>
            <a:off x="6406178" y="3952822"/>
            <a:ext cx="67357" cy="75165"/>
          </a:xfrm>
          <a:prstGeom prst="ellipse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E41CE25-B12F-F5FC-1828-E1087F1328DC}"/>
              </a:ext>
            </a:extLst>
          </p:cNvPr>
          <p:cNvSpPr/>
          <p:nvPr/>
        </p:nvSpPr>
        <p:spPr>
          <a:xfrm>
            <a:off x="6558578" y="4105222"/>
            <a:ext cx="67357" cy="75165"/>
          </a:xfrm>
          <a:prstGeom prst="ellipse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FDD85E8-A58E-843A-780C-AA34B236826C}"/>
              </a:ext>
            </a:extLst>
          </p:cNvPr>
          <p:cNvSpPr/>
          <p:nvPr/>
        </p:nvSpPr>
        <p:spPr>
          <a:xfrm>
            <a:off x="6882610" y="4023849"/>
            <a:ext cx="67357" cy="75165"/>
          </a:xfrm>
          <a:prstGeom prst="ellipse">
            <a:avLst/>
          </a:prstGeom>
          <a:solidFill>
            <a:srgbClr val="EB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EE669A7-9920-F922-D8FD-63923A3C6B3A}"/>
              </a:ext>
            </a:extLst>
          </p:cNvPr>
          <p:cNvSpPr/>
          <p:nvPr/>
        </p:nvSpPr>
        <p:spPr>
          <a:xfrm>
            <a:off x="5802730" y="3986266"/>
            <a:ext cx="67357" cy="75165"/>
          </a:xfrm>
          <a:prstGeom prst="ellipse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B43A6BA-430D-5B7A-39C7-594690F5BE2C}"/>
              </a:ext>
            </a:extLst>
          </p:cNvPr>
          <p:cNvSpPr/>
          <p:nvPr/>
        </p:nvSpPr>
        <p:spPr>
          <a:xfrm>
            <a:off x="6203556" y="4008462"/>
            <a:ext cx="67357" cy="75165"/>
          </a:xfrm>
          <a:prstGeom prst="ellipse">
            <a:avLst/>
          </a:prstGeom>
          <a:solidFill>
            <a:srgbClr val="EB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D7BFD64-5D84-C335-7120-8CD9249DBB66}"/>
              </a:ext>
            </a:extLst>
          </p:cNvPr>
          <p:cNvSpPr/>
          <p:nvPr/>
        </p:nvSpPr>
        <p:spPr>
          <a:xfrm>
            <a:off x="7280928" y="3849481"/>
            <a:ext cx="67357" cy="75165"/>
          </a:xfrm>
          <a:prstGeom prst="ellipse">
            <a:avLst/>
          </a:prstGeom>
          <a:solidFill>
            <a:srgbClr val="EB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AE20157-98BC-0860-9E18-8E3507E266CC}"/>
              </a:ext>
            </a:extLst>
          </p:cNvPr>
          <p:cNvSpPr/>
          <p:nvPr/>
        </p:nvSpPr>
        <p:spPr>
          <a:xfrm>
            <a:off x="5478697" y="3840074"/>
            <a:ext cx="67357" cy="75165"/>
          </a:xfrm>
          <a:prstGeom prst="ellipse">
            <a:avLst/>
          </a:prstGeom>
          <a:solidFill>
            <a:srgbClr val="EB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D5EFE63-F05F-8026-D3C4-12994A988C1C}"/>
              </a:ext>
            </a:extLst>
          </p:cNvPr>
          <p:cNvSpPr/>
          <p:nvPr/>
        </p:nvSpPr>
        <p:spPr>
          <a:xfrm>
            <a:off x="7135089" y="4046044"/>
            <a:ext cx="50041" cy="75165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701242E-5111-9F62-1876-3126F3A32B26}"/>
              </a:ext>
            </a:extLst>
          </p:cNvPr>
          <p:cNvSpPr/>
          <p:nvPr/>
        </p:nvSpPr>
        <p:spPr>
          <a:xfrm>
            <a:off x="6592256" y="3911101"/>
            <a:ext cx="50041" cy="75165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82BCD18-532E-730D-9D68-1C3169C6A73B}"/>
              </a:ext>
            </a:extLst>
          </p:cNvPr>
          <p:cNvSpPr/>
          <p:nvPr/>
        </p:nvSpPr>
        <p:spPr>
          <a:xfrm>
            <a:off x="8412398" y="4046043"/>
            <a:ext cx="99489" cy="1026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2C12A54-6429-68B2-9EFD-68A6BBAA0E09}"/>
              </a:ext>
            </a:extLst>
          </p:cNvPr>
          <p:cNvSpPr/>
          <p:nvPr/>
        </p:nvSpPr>
        <p:spPr>
          <a:xfrm>
            <a:off x="8434912" y="4214537"/>
            <a:ext cx="67357" cy="75165"/>
          </a:xfrm>
          <a:prstGeom prst="ellipse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C1040F-6BD3-69C8-232A-E691739D6CE5}"/>
              </a:ext>
            </a:extLst>
          </p:cNvPr>
          <p:cNvSpPr/>
          <p:nvPr/>
        </p:nvSpPr>
        <p:spPr>
          <a:xfrm>
            <a:off x="8431267" y="4355596"/>
            <a:ext cx="67357" cy="75165"/>
          </a:xfrm>
          <a:prstGeom prst="ellipse">
            <a:avLst/>
          </a:prstGeom>
          <a:solidFill>
            <a:srgbClr val="EB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AF5901C5-4EEF-370A-484B-E6561DAC01E4}"/>
              </a:ext>
            </a:extLst>
          </p:cNvPr>
          <p:cNvSpPr/>
          <p:nvPr/>
        </p:nvSpPr>
        <p:spPr>
          <a:xfrm>
            <a:off x="9466118" y="4023848"/>
            <a:ext cx="50041" cy="331748"/>
          </a:xfrm>
          <a:prstGeom prst="rightBrac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72DFBC-2395-779F-6760-FCAC4907791B}"/>
              </a:ext>
            </a:extLst>
          </p:cNvPr>
          <p:cNvSpPr txBox="1"/>
          <p:nvPr/>
        </p:nvSpPr>
        <p:spPr>
          <a:xfrm>
            <a:off x="4731328" y="6047509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Increased vascular permeability</a:t>
            </a:r>
            <a:endParaRPr lang="en-US" sz="1800" b="1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35606D1-95A9-7A92-78D2-5F342E51234E}"/>
              </a:ext>
            </a:extLst>
          </p:cNvPr>
          <p:cNvCxnSpPr>
            <a:cxnSpLocks/>
          </p:cNvCxnSpPr>
          <p:nvPr/>
        </p:nvCxnSpPr>
        <p:spPr>
          <a:xfrm>
            <a:off x="5379027" y="5679936"/>
            <a:ext cx="0" cy="292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EB2C3A-04E1-72A7-C719-6D505D8DCF43}"/>
              </a:ext>
            </a:extLst>
          </p:cNvPr>
          <p:cNvCxnSpPr>
            <a:cxnSpLocks/>
          </p:cNvCxnSpPr>
          <p:nvPr/>
        </p:nvCxnSpPr>
        <p:spPr>
          <a:xfrm>
            <a:off x="6558578" y="5679936"/>
            <a:ext cx="0" cy="292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2943005-F898-2173-330F-AE5C79B0B0B8}"/>
              </a:ext>
            </a:extLst>
          </p:cNvPr>
          <p:cNvSpPr txBox="1"/>
          <p:nvPr/>
        </p:nvSpPr>
        <p:spPr>
          <a:xfrm>
            <a:off x="4577013" y="5087538"/>
            <a:ext cx="22205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vasoconstrictor substances</a:t>
            </a:r>
            <a:endParaRPr lang="en-US" sz="18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69EBC4-3138-3BB1-A64C-E718434F10E3}"/>
              </a:ext>
            </a:extLst>
          </p:cNvPr>
          <p:cNvSpPr txBox="1"/>
          <p:nvPr/>
        </p:nvSpPr>
        <p:spPr>
          <a:xfrm>
            <a:off x="7021155" y="5400115"/>
            <a:ext cx="11895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Adhesion molecules</a:t>
            </a:r>
            <a:endParaRPr lang="en-US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36E948A-8D08-FB01-6907-61AA88D03034}"/>
              </a:ext>
            </a:extLst>
          </p:cNvPr>
          <p:cNvCxnSpPr/>
          <p:nvPr/>
        </p:nvCxnSpPr>
        <p:spPr>
          <a:xfrm flipH="1">
            <a:off x="6949967" y="2660073"/>
            <a:ext cx="853606" cy="111399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C6FD761-293F-A008-ACEC-44DC7BDAA01C}"/>
              </a:ext>
            </a:extLst>
          </p:cNvPr>
          <p:cNvCxnSpPr>
            <a:cxnSpLocks/>
          </p:cNvCxnSpPr>
          <p:nvPr/>
        </p:nvCxnSpPr>
        <p:spPr>
          <a:xfrm>
            <a:off x="5981701" y="2401921"/>
            <a:ext cx="0" cy="138809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3C7F7FC-D926-A293-856D-C23702A4B133}"/>
              </a:ext>
            </a:extLst>
          </p:cNvPr>
          <p:cNvCxnSpPr>
            <a:cxnSpLocks/>
          </p:cNvCxnSpPr>
          <p:nvPr/>
        </p:nvCxnSpPr>
        <p:spPr>
          <a:xfrm>
            <a:off x="3995122" y="2905143"/>
            <a:ext cx="1267668" cy="8927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Arrow: Down 52">
            <a:extLst>
              <a:ext uri="{FF2B5EF4-FFF2-40B4-BE49-F238E27FC236}">
                <a16:creationId xmlns:a16="http://schemas.microsoft.com/office/drawing/2014/main" id="{7076D07A-C84C-BDC1-B4B5-49D1B68170EA}"/>
              </a:ext>
            </a:extLst>
          </p:cNvPr>
          <p:cNvSpPr/>
          <p:nvPr/>
        </p:nvSpPr>
        <p:spPr>
          <a:xfrm>
            <a:off x="6041355" y="4530436"/>
            <a:ext cx="50041" cy="549011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5B2C31A-9254-66AC-23C8-50C0B6E30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1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10"/>
    </mc:Choice>
    <mc:Fallback xmlns="">
      <p:transition spd="slow" advTm="120310"/>
    </mc:Fallback>
  </mc:AlternateContent>
  <p:extLst>
    <p:ext uri="{3A86A75C-4F4B-4683-9AE1-C65F6400EC91}">
      <p14:laserTraceLst xmlns:p14="http://schemas.microsoft.com/office/powerpoint/2010/main">
        <p14:tracePtLst>
          <p14:tracePt t="3369" x="11918950" y="6675438"/>
          <p14:tracePt t="3377" x="11818938" y="6683375"/>
          <p14:tracePt t="3382" x="11695113" y="6700838"/>
          <p14:tracePt t="3390" x="11520488" y="6683375"/>
          <p14:tracePt t="3396" x="11255375" y="6667500"/>
          <p14:tracePt t="3404" x="11014075" y="6618288"/>
          <p14:tracePt t="3411" x="10699750" y="6534150"/>
          <p14:tracePt t="3418" x="10391775" y="6451600"/>
          <p14:tracePt t="3428" x="10044113" y="6318250"/>
          <p14:tracePt t="3432" x="9728200" y="6194425"/>
          <p14:tracePt t="3440" x="9380538" y="6053138"/>
          <p14:tracePt t="3445" x="9007475" y="5903913"/>
          <p14:tracePt t="3453" x="8601075" y="5730875"/>
          <p14:tracePt t="3461" x="8228013" y="5581650"/>
          <p14:tracePt t="3467" x="7929563" y="5440363"/>
          <p14:tracePt t="3473" x="7631113" y="5299075"/>
          <p14:tracePt t="3481" x="7364413" y="5165725"/>
          <p14:tracePt t="3488" x="7091363" y="5008563"/>
          <p14:tracePt t="3494" x="6834188" y="4843463"/>
          <p14:tracePt t="3502" x="6584950" y="4694238"/>
          <p14:tracePt t="3511" x="6353175" y="4527550"/>
          <p14:tracePt t="3515" x="6154738" y="4386263"/>
          <p14:tracePt t="3522" x="6005513" y="4246563"/>
          <p14:tracePt t="3530" x="5872163" y="4129088"/>
          <p14:tracePt t="3536" x="5780088" y="4054475"/>
          <p14:tracePt t="3544" x="5705475" y="3971925"/>
          <p14:tracePt t="3550" x="5640388" y="3897313"/>
          <p14:tracePt t="3557" x="5599113" y="3840163"/>
          <p14:tracePt t="3563" x="5565775" y="3789363"/>
          <p14:tracePt t="3571" x="5540375" y="3722688"/>
          <p14:tracePt t="3577" x="5514975" y="3665538"/>
          <p14:tracePt t="3585" x="5499100" y="3606800"/>
          <p14:tracePt t="3592" x="5491163" y="3549650"/>
          <p14:tracePt t="3598" x="5481638" y="3475038"/>
          <p14:tracePt t="3606" x="5465763" y="3408363"/>
          <p14:tracePt t="3613" x="5465763" y="3333750"/>
          <p14:tracePt t="3619" x="5457825" y="3275013"/>
          <p14:tracePt t="3627" x="5457825" y="3225800"/>
          <p14:tracePt t="3633" x="5457825" y="3167063"/>
          <p14:tracePt t="3640" x="5457825" y="3109913"/>
          <p14:tracePt t="3646" x="5457825" y="3068638"/>
          <p14:tracePt t="3654" x="5457825" y="3043238"/>
          <p14:tracePt t="3661" x="5457825" y="3017838"/>
          <p14:tracePt t="3668" x="5457825" y="3001963"/>
          <p14:tracePt t="3677" x="5457825" y="2976563"/>
          <p14:tracePt t="3681" x="5457825" y="2968625"/>
          <p14:tracePt t="3688" x="5457825" y="2952750"/>
          <p14:tracePt t="3695" x="5457825" y="2943225"/>
          <p14:tracePt t="3702" x="5457825" y="2935288"/>
          <p14:tracePt t="3711" x="5457825" y="2927350"/>
          <p14:tracePt t="3716" x="5465763" y="2911475"/>
          <p14:tracePt t="3723" x="5465763" y="2901950"/>
          <p14:tracePt t="3729" x="5473700" y="2886075"/>
          <p14:tracePt t="3737" x="5481638" y="2868613"/>
          <p14:tracePt t="3745" x="5499100" y="2860675"/>
          <p14:tracePt t="3751" x="5514975" y="2836863"/>
          <p14:tracePt t="3758" x="5540375" y="2811463"/>
          <p14:tracePt t="3764" x="5556250" y="2786063"/>
          <p14:tracePt t="3772" x="5573713" y="2778125"/>
          <p14:tracePt t="4118" x="5448300" y="2760663"/>
          <p14:tracePt t="4124" x="5283200" y="2719388"/>
          <p14:tracePt t="4131" x="5133975" y="2670175"/>
          <p14:tracePt t="4138" x="5010150" y="2628900"/>
          <p14:tracePt t="4144" x="4910138" y="2579688"/>
          <p14:tracePt t="4151" x="4818063" y="2546350"/>
          <p14:tracePt t="4160" x="4760913" y="2536825"/>
          <p14:tracePt t="4166" x="4711700" y="2513013"/>
          <p14:tracePt t="4173" x="4660900" y="2471738"/>
          <p14:tracePt t="4180" x="4619625" y="2438400"/>
          <p14:tracePt t="4186" x="4578350" y="2405063"/>
          <p14:tracePt t="4194" x="4552950" y="2355850"/>
          <p14:tracePt t="4200" x="4511675" y="2289175"/>
          <p14:tracePt t="4207" x="4470400" y="2230438"/>
          <p14:tracePt t="4214" x="4445000" y="2155825"/>
          <p14:tracePt t="4220" x="4421188" y="2073275"/>
          <p14:tracePt t="4228" x="4411663" y="1981200"/>
          <p14:tracePt t="4235" x="4403725" y="1916113"/>
          <p14:tracePt t="4244" x="4403725" y="1857375"/>
          <p14:tracePt t="4248" x="4403725" y="1782763"/>
          <p14:tracePt t="4256" x="4429125" y="1725613"/>
          <p14:tracePt t="4262" x="4445000" y="1666875"/>
          <p14:tracePt t="4270" x="4478338" y="1592263"/>
          <p14:tracePt t="4278" x="4503738" y="1533525"/>
          <p14:tracePt t="4283" x="4545013" y="1468438"/>
          <p14:tracePt t="4291" x="4603750" y="1417638"/>
          <p14:tracePt t="4297" x="4660900" y="1350963"/>
          <p14:tracePt t="4304" x="4743450" y="1301750"/>
          <p14:tracePt t="4311" x="4827588" y="1252538"/>
          <p14:tracePt t="4317" x="4918075" y="1211263"/>
          <p14:tracePt t="4325" x="5018088" y="1169988"/>
          <p14:tracePt t="4331" x="5118100" y="1136650"/>
          <p14:tracePt t="4338" x="5216525" y="1111250"/>
          <p14:tracePt t="4346" x="5316538" y="1085850"/>
          <p14:tracePt t="4352" x="5416550" y="1069975"/>
          <p14:tracePt t="4361" x="5514975" y="1052513"/>
          <p14:tracePt t="4366" x="5581650" y="1044575"/>
          <p14:tracePt t="4374" x="5664200" y="1044575"/>
          <p14:tracePt t="4380" x="5748338" y="1044575"/>
          <p14:tracePt t="4387" x="5805488" y="1044575"/>
          <p14:tracePt t="4395" x="5864225" y="1044575"/>
          <p14:tracePt t="4400" x="5938838" y="1044575"/>
          <p14:tracePt t="4408" x="6005513" y="1044575"/>
          <p14:tracePt t="4414" x="6088063" y="1062038"/>
          <p14:tracePt t="4421" x="6162675" y="1069975"/>
          <p14:tracePt t="4429" x="6229350" y="1077913"/>
          <p14:tracePt t="4435" x="6319838" y="1103313"/>
          <p14:tracePt t="4445" x="6402388" y="1111250"/>
          <p14:tracePt t="4449" x="6486525" y="1136650"/>
          <p14:tracePt t="4457" x="6561138" y="1152525"/>
          <p14:tracePt t="4463" x="6635750" y="1177925"/>
          <p14:tracePt t="4470" x="6718300" y="1193800"/>
          <p14:tracePt t="4478" x="6775450" y="1219200"/>
          <p14:tracePt t="4484" x="6867525" y="1235075"/>
          <p14:tracePt t="4491" x="6924675" y="1260475"/>
          <p14:tracePt t="4497" x="6975475" y="1276350"/>
          <p14:tracePt t="4505" x="7016750" y="1293813"/>
          <p14:tracePt t="4512" x="7050088" y="1309688"/>
          <p14:tracePt t="4518" x="7091363" y="1327150"/>
          <p14:tracePt t="4528" x="7124700" y="1343025"/>
          <p14:tracePt t="4532" x="7150100" y="1360488"/>
          <p14:tracePt t="4539" x="7165975" y="1376363"/>
          <p14:tracePt t="4546" x="7191375" y="1393825"/>
          <p14:tracePt t="4553" x="7207250" y="1409700"/>
          <p14:tracePt t="4561" x="7232650" y="1425575"/>
          <p14:tracePt t="4567" x="7248525" y="1435100"/>
          <p14:tracePt t="4574" x="7248525" y="1443038"/>
          <p14:tracePt t="4580" x="7265988" y="1450975"/>
          <p14:tracePt t="4595" x="7273925" y="1458913"/>
          <p14:tracePt t="4622" x="7281863" y="1458913"/>
          <p14:tracePt t="4976" x="7281863" y="1468438"/>
          <p14:tracePt t="5197" x="7315200" y="1543050"/>
          <p14:tracePt t="5204" x="7348538" y="1633538"/>
          <p14:tracePt t="5210" x="7381875" y="1716088"/>
          <p14:tracePt t="5217" x="7415213" y="1790700"/>
          <p14:tracePt t="5223" x="7431088" y="1865313"/>
          <p14:tracePt t="5231" x="7439025" y="1924050"/>
          <p14:tracePt t="5240" x="7456488" y="1965325"/>
          <p14:tracePt t="5245" x="7456488" y="2014538"/>
          <p14:tracePt t="5252" x="7456488" y="2039938"/>
          <p14:tracePt t="5258" x="7456488" y="2098675"/>
          <p14:tracePt t="5266" x="7456488" y="2139950"/>
          <p14:tracePt t="5273" x="7456488" y="2197100"/>
          <p14:tracePt t="5280" x="7456488" y="2255838"/>
          <p14:tracePt t="5286" x="7456488" y="2289175"/>
          <p14:tracePt t="5293" x="7448550" y="2330450"/>
          <p14:tracePt t="5301" x="7439025" y="2363788"/>
          <p14:tracePt t="5307" x="7439025" y="2397125"/>
          <p14:tracePt t="5314" x="7431088" y="2420938"/>
          <p14:tracePt t="5323" x="7431088" y="2438400"/>
          <p14:tracePt t="5327" x="7423150" y="2454275"/>
          <p14:tracePt t="5335" x="7415213" y="2462213"/>
          <p14:tracePt t="5341" x="7405688" y="2471738"/>
          <p14:tracePt t="5357" x="7405688" y="2479675"/>
          <p14:tracePt t="5370" x="7405688" y="2487613"/>
          <p14:tracePt t="6691" x="7323138" y="2495550"/>
          <p14:tracePt t="6698" x="7199313" y="2528888"/>
          <p14:tracePt t="6704" x="7058025" y="2562225"/>
          <p14:tracePt t="6711" x="6934200" y="2595563"/>
          <p14:tracePt t="6717" x="6800850" y="2628900"/>
          <p14:tracePt t="6726" x="6659563" y="2670175"/>
          <p14:tracePt t="6732" x="6527800" y="2703513"/>
          <p14:tracePt t="6739" x="6378575" y="2752725"/>
          <p14:tracePt t="6746" x="6253163" y="2794000"/>
          <p14:tracePt t="6753" x="6111875" y="2827338"/>
          <p14:tracePt t="6760" x="5995988" y="2868613"/>
          <p14:tracePt t="6766" x="5897563" y="2911475"/>
          <p14:tracePt t="6775" x="5813425" y="2943225"/>
          <p14:tracePt t="6781" x="5738813" y="2960688"/>
          <p14:tracePt t="6788" x="5681663" y="2976563"/>
          <p14:tracePt t="6794" x="5630863" y="2994025"/>
          <p14:tracePt t="6802" x="5599113" y="3001963"/>
          <p14:tracePt t="6808" x="5565775" y="3017838"/>
          <p14:tracePt t="6815" x="5532438" y="3035300"/>
          <p14:tracePt t="6822" x="5507038" y="3060700"/>
          <p14:tracePt t="6829" x="5481638" y="3084513"/>
          <p14:tracePt t="6836" x="5448300" y="3109913"/>
          <p14:tracePt t="6843" x="5424488" y="3135313"/>
          <p14:tracePt t="6850" x="5399088" y="3167063"/>
          <p14:tracePt t="6857" x="5357813" y="3209925"/>
          <p14:tracePt t="6863" x="5316538" y="3267075"/>
          <p14:tracePt t="6871" x="5291138" y="3316288"/>
          <p14:tracePt t="6878" x="5249863" y="3382963"/>
          <p14:tracePt t="6884" x="5216525" y="3424238"/>
          <p14:tracePt t="6893" x="5175250" y="3490913"/>
          <p14:tracePt t="6898" x="5159375" y="3541713"/>
          <p14:tracePt t="6906" x="5133975" y="3573463"/>
          <p14:tracePt t="6911" x="5126038" y="3606800"/>
          <p14:tracePt t="6920" x="5108575" y="3632200"/>
          <p14:tracePt t="6926" x="5092700" y="3665538"/>
          <p14:tracePt t="6933" x="5084763" y="3681413"/>
          <p14:tracePt t="6940" x="5067300" y="3698875"/>
          <p14:tracePt t="6947" x="5059363" y="3722688"/>
          <p14:tracePt t="6954" x="5051425" y="3748088"/>
          <p14:tracePt t="6961" x="5041900" y="3781425"/>
          <p14:tracePt t="6967" x="5041900" y="3797300"/>
          <p14:tracePt t="6976" x="5041900" y="3830638"/>
          <p14:tracePt t="6982" x="5033963" y="3863975"/>
          <p14:tracePt t="6993" x="5026025" y="3889375"/>
          <p14:tracePt t="6995" x="5018088" y="3914775"/>
          <p14:tracePt t="7002" x="4992688" y="3963988"/>
          <p14:tracePt t="7010" x="4984750" y="3997325"/>
          <p14:tracePt t="7015" x="4976813" y="4038600"/>
          <p14:tracePt t="7023" x="4967288" y="4071938"/>
          <p14:tracePt t="7031" x="4959350" y="4105275"/>
          <p14:tracePt t="7037" x="4959350" y="4129088"/>
          <p14:tracePt t="7044" x="4959350" y="4138613"/>
          <p14:tracePt t="7051" x="4959350" y="4154488"/>
          <p14:tracePt t="7060" x="4959350" y="4171950"/>
          <p14:tracePt t="7072" x="4959350" y="4179888"/>
          <p14:tracePt t="7078" x="4959350" y="4187825"/>
          <p14:tracePt t="7085" x="4959350" y="4195763"/>
          <p14:tracePt t="7093" x="4959350" y="4213225"/>
          <p14:tracePt t="7099" x="4959350" y="4229100"/>
          <p14:tracePt t="7106" x="4967288" y="4237038"/>
          <p14:tracePt t="7113" x="4984750" y="4262438"/>
          <p14:tracePt t="7120" x="4992688" y="4287838"/>
          <p14:tracePt t="7126" x="5010150" y="4311650"/>
          <p14:tracePt t="7134" x="5026025" y="4329113"/>
          <p14:tracePt t="7140" x="5033963" y="4352925"/>
          <p14:tracePt t="7147" x="5059363" y="4370388"/>
          <p14:tracePt t="7154" x="5075238" y="4395788"/>
          <p14:tracePt t="7163" x="5092700" y="4411663"/>
          <p14:tracePt t="7168" x="5108575" y="4427538"/>
          <p14:tracePt t="7176" x="5118100" y="4427538"/>
          <p14:tracePt t="7181" x="5126038" y="4445000"/>
          <p14:tracePt t="7189" x="5141913" y="4452938"/>
          <p14:tracePt t="7195" x="5159375" y="4460875"/>
          <p14:tracePt t="7202" x="5167313" y="4470400"/>
          <p14:tracePt t="7209" x="5183188" y="4470400"/>
          <p14:tracePt t="7216" x="5208588" y="4478338"/>
          <p14:tracePt t="7226" x="5224463" y="4486275"/>
          <p14:tracePt t="7230" x="5241925" y="4486275"/>
          <p14:tracePt t="7238" x="5257800" y="4494213"/>
          <p14:tracePt t="7245" x="5283200" y="4494213"/>
          <p14:tracePt t="7251" x="5308600" y="4502150"/>
          <p14:tracePt t="7259" x="5341938" y="4511675"/>
          <p14:tracePt t="7265" x="5383213" y="4511675"/>
          <p14:tracePt t="7272" x="5416550" y="4519613"/>
          <p14:tracePt t="7279" x="5473700" y="4519613"/>
          <p14:tracePt t="7286" x="5514975" y="4519613"/>
          <p14:tracePt t="7293" x="5573713" y="4519613"/>
          <p14:tracePt t="7300" x="5656263" y="4519613"/>
          <p14:tracePt t="7307" x="5722938" y="4519613"/>
          <p14:tracePt t="7313" x="5813425" y="4527550"/>
          <p14:tracePt t="7321" x="5897563" y="4527550"/>
          <p14:tracePt t="7328" x="5980113" y="4527550"/>
          <p14:tracePt t="7334" x="6046788" y="4527550"/>
          <p14:tracePt t="7343" x="6103938" y="4527550"/>
          <p14:tracePt t="7347" x="6137275" y="4527550"/>
          <p14:tracePt t="7354" x="6170613" y="4519613"/>
          <p14:tracePt t="7361" x="6186488" y="4511675"/>
          <p14:tracePt t="7368" x="6211888" y="4511675"/>
          <p14:tracePt t="7376" x="6245225" y="4502150"/>
          <p14:tracePt t="7382" x="6270625" y="4494213"/>
          <p14:tracePt t="7389" x="6294438" y="4494213"/>
          <p14:tracePt t="7396" x="6319838" y="4486275"/>
          <p14:tracePt t="7403" x="6353175" y="4478338"/>
          <p14:tracePt t="7409" x="6386513" y="4470400"/>
          <p14:tracePt t="7416" x="6427788" y="4452938"/>
          <p14:tracePt t="7424" x="6486525" y="4445000"/>
          <p14:tracePt t="7430" x="6551613" y="4427538"/>
          <p14:tracePt t="7437" x="6610350" y="4411663"/>
          <p14:tracePt t="7444" x="6677025" y="4403725"/>
          <p14:tracePt t="7451" x="6751638" y="4386263"/>
          <p14:tracePt t="7458" x="6826250" y="4370388"/>
          <p14:tracePt t="7465" x="6892925" y="4370388"/>
          <p14:tracePt t="7472" x="6958013" y="4370388"/>
          <p14:tracePt t="7478" x="7008813" y="4370388"/>
          <p14:tracePt t="7486" x="7058025" y="4370388"/>
          <p14:tracePt t="7492" x="7083425" y="4370388"/>
          <p14:tracePt t="7499" x="7124700" y="4370388"/>
          <p14:tracePt t="7506" x="7150100" y="4370388"/>
          <p14:tracePt t="7513" x="7165975" y="4370388"/>
          <p14:tracePt t="7520" x="7181850" y="4370388"/>
          <p14:tracePt t="7527" x="7199313" y="4370388"/>
          <p14:tracePt t="7542" x="7207250" y="4370388"/>
          <p14:tracePt t="7548" x="7215188" y="4370388"/>
          <p14:tracePt t="7575" x="7224713" y="4370388"/>
          <p14:tracePt t="7589" x="7232650" y="4370388"/>
          <p14:tracePt t="7610" x="7240588" y="4370388"/>
          <p14:tracePt t="7874" x="7240588" y="4378325"/>
          <p14:tracePt t="7888" x="7256463" y="4386263"/>
          <p14:tracePt t="7895" x="7281863" y="4386263"/>
          <p14:tracePt t="7901" x="7299325" y="4395788"/>
          <p14:tracePt t="7907" x="7331075" y="4403725"/>
          <p14:tracePt t="7917" x="7356475" y="4411663"/>
          <p14:tracePt t="7922" x="7389813" y="4419600"/>
          <p14:tracePt t="7929" x="7405688" y="4419600"/>
          <p14:tracePt t="7935" x="7423150" y="4427538"/>
          <p14:tracePt t="7943" x="7439025" y="4427538"/>
          <p14:tracePt t="7950" x="7439025" y="4437063"/>
          <p14:tracePt t="7956" x="7448550" y="4437063"/>
          <p14:tracePt t="7964" x="7456488" y="4437063"/>
          <p14:tracePt t="7970" x="7464425" y="4437063"/>
          <p14:tracePt t="8005" x="7472363" y="4437063"/>
          <p14:tracePt t="19256" x="7431088" y="4437063"/>
          <p14:tracePt t="19262" x="7364413" y="4437063"/>
          <p14:tracePt t="19269" x="7307263" y="4437063"/>
          <p14:tracePt t="19276" x="7240588" y="4445000"/>
          <p14:tracePt t="19283" x="7158038" y="4445000"/>
          <p14:tracePt t="19290" x="7073900" y="4445000"/>
          <p14:tracePt t="19299" x="6975475" y="4445000"/>
          <p14:tracePt t="19304" x="6892925" y="4445000"/>
          <p14:tracePt t="19311" x="6818313" y="4445000"/>
          <p14:tracePt t="19317" x="6767513" y="4445000"/>
          <p14:tracePt t="19325" x="6718300" y="4445000"/>
          <p14:tracePt t="19331" x="6677025" y="4445000"/>
          <p14:tracePt t="19337" x="6635750" y="4445000"/>
          <p14:tracePt t="19348" x="6584950" y="4452938"/>
          <p14:tracePt t="19352" x="6561138" y="4452938"/>
          <p14:tracePt t="19358" x="6518275" y="4452938"/>
          <p14:tracePt t="19366" x="6477000" y="4452938"/>
          <p14:tracePt t="19373" x="6427788" y="4460875"/>
          <p14:tracePt t="19382" x="6386513" y="4460875"/>
          <p14:tracePt t="19386" x="6345238" y="4460875"/>
          <p14:tracePt t="19394" x="6303963" y="4460875"/>
          <p14:tracePt t="19400" x="6278563" y="4470400"/>
          <p14:tracePt t="19407" x="6237288" y="4470400"/>
          <p14:tracePt t="19415" x="6203950" y="4470400"/>
          <p14:tracePt t="19421" x="6170613" y="4478338"/>
          <p14:tracePt t="19428" x="6154738" y="4478338"/>
          <p14:tracePt t="19435" x="6129338" y="4478338"/>
          <p14:tracePt t="19442" x="6111875" y="4486275"/>
          <p14:tracePt t="19450" x="6096000" y="4486275"/>
          <p14:tracePt t="19456" x="6080125" y="4486275"/>
          <p14:tracePt t="19465" x="6054725" y="4494213"/>
          <p14:tracePt t="19469" x="6046788" y="4494213"/>
          <p14:tracePt t="19477" x="6021388" y="4502150"/>
          <p14:tracePt t="19483" x="6005513" y="4502150"/>
          <p14:tracePt t="19491" x="5995988" y="4502150"/>
          <p14:tracePt t="19498" x="5980113" y="4511675"/>
          <p14:tracePt t="19505" x="5962650" y="4511675"/>
          <p14:tracePt t="19512" x="5954713" y="4511675"/>
          <p14:tracePt t="19518" x="5930900" y="4511675"/>
          <p14:tracePt t="19525" x="5921375" y="4511675"/>
          <p14:tracePt t="19532" x="5905500" y="4511675"/>
          <p14:tracePt t="19539" x="5897563" y="4511675"/>
          <p14:tracePt t="19553" x="5888038" y="4511675"/>
          <p14:tracePt t="19560" x="5880100" y="4511675"/>
          <p14:tracePt t="19567" x="5872163" y="4511675"/>
          <p14:tracePt t="19602" x="5864225" y="4511675"/>
          <p14:tracePt t="19616" x="5854700" y="4511675"/>
          <p14:tracePt t="19748" x="5864225" y="4511675"/>
          <p14:tracePt t="19761" x="5872163" y="4511675"/>
          <p14:tracePt t="19768" x="5897563" y="4511675"/>
          <p14:tracePt t="19775" x="5921375" y="4511675"/>
          <p14:tracePt t="19782" x="5946775" y="4511675"/>
          <p14:tracePt t="19790" x="5980113" y="4519613"/>
          <p14:tracePt t="19799" x="6013450" y="4519613"/>
          <p14:tracePt t="19804" x="6046788" y="4527550"/>
          <p14:tracePt t="19812" x="6103938" y="4545013"/>
          <p14:tracePt t="19818" x="6162675" y="4552950"/>
          <p14:tracePt t="19825" x="6203950" y="4552950"/>
          <p14:tracePt t="19833" x="6245225" y="4560888"/>
          <p14:tracePt t="19839" x="6294438" y="4568825"/>
          <p14:tracePt t="19848" x="6337300" y="4576763"/>
          <p14:tracePt t="19853" x="6369050" y="4586288"/>
          <p14:tracePt t="19860" x="6411913" y="4594225"/>
          <p14:tracePt t="19868" x="6443663" y="4602163"/>
          <p14:tracePt t="19874" x="6494463" y="4610100"/>
          <p14:tracePt t="19882" x="6518275" y="4619625"/>
          <p14:tracePt t="19887" x="6543675" y="4619625"/>
          <p14:tracePt t="19895" x="6569075" y="4627563"/>
          <p14:tracePt t="19901" x="6584950" y="4627563"/>
          <p14:tracePt t="19908" x="6592888" y="4635500"/>
          <p14:tracePt t="19916" x="6602413" y="4635500"/>
          <p14:tracePt t="19922" x="6610350" y="4635500"/>
          <p14:tracePt t="19944" x="6618288" y="4635500"/>
          <p14:tracePt t="19957" x="6626225" y="4635500"/>
          <p14:tracePt t="19971" x="6635750" y="4635500"/>
          <p14:tracePt t="19984" x="6643688" y="4627563"/>
          <p14:tracePt t="19992" x="6659563" y="4627563"/>
          <p14:tracePt t="20005" x="6667500" y="4627563"/>
          <p14:tracePt t="20013" x="6677025" y="4627563"/>
          <p14:tracePt t="20019" x="6692900" y="4619625"/>
          <p14:tracePt t="20026" x="6700838" y="4619625"/>
          <p14:tracePt t="20033" x="6710363" y="4610100"/>
          <p14:tracePt t="20041" x="6726238" y="4610100"/>
          <p14:tracePt t="20048" x="6734175" y="4610100"/>
          <p14:tracePt t="20054" x="6743700" y="4602163"/>
          <p14:tracePt t="20061" x="6759575" y="4602163"/>
          <p14:tracePt t="20067" x="6767513" y="4602163"/>
          <p14:tracePt t="20075" x="6775450" y="4602163"/>
          <p14:tracePt t="20082" x="6792913" y="4594225"/>
          <p14:tracePt t="20088" x="6800850" y="4594225"/>
          <p14:tracePt t="20096" x="6834188" y="4594225"/>
          <p14:tracePt t="20102" x="6867525" y="4594225"/>
          <p14:tracePt t="20109" x="6892925" y="4594225"/>
          <p14:tracePt t="20116" x="6934200" y="4594225"/>
          <p14:tracePt t="20123" x="6958013" y="4594225"/>
          <p14:tracePt t="20132" x="6991350" y="4594225"/>
          <p14:tracePt t="20136" x="7016750" y="4594225"/>
          <p14:tracePt t="20144" x="7042150" y="4594225"/>
          <p14:tracePt t="20150" x="7073900" y="4594225"/>
          <p14:tracePt t="20157" x="7099300" y="4594225"/>
          <p14:tracePt t="20165" x="7107238" y="4594225"/>
          <p14:tracePt t="20171" x="7124700" y="4594225"/>
          <p14:tracePt t="20178" x="7140575" y="4594225"/>
          <p14:tracePt t="20192" x="7150100" y="4594225"/>
          <p14:tracePt t="20200" x="7158038" y="4594225"/>
          <p14:tracePt t="20206" x="7165975" y="4594225"/>
          <p14:tracePt t="20212" x="7173913" y="4594225"/>
          <p14:tracePt t="20220" x="7181850" y="4594225"/>
          <p14:tracePt t="20233" x="7199313" y="4594225"/>
          <p14:tracePt t="20241" x="7215188" y="4594225"/>
          <p14:tracePt t="20249" x="7232650" y="4594225"/>
          <p14:tracePt t="20255" x="7248525" y="4586288"/>
          <p14:tracePt t="20261" x="7273925" y="4586288"/>
          <p14:tracePt t="20267" x="7281863" y="4576763"/>
          <p14:tracePt t="20274" x="7307263" y="4576763"/>
          <p14:tracePt t="20282" x="7331075" y="4576763"/>
          <p14:tracePt t="20289" x="7331075" y="4568825"/>
          <p14:tracePt t="20296" x="7348538" y="4568825"/>
          <p14:tracePt t="20302" x="7356475" y="4568825"/>
          <p14:tracePt t="20316" x="7364413" y="4568825"/>
          <p14:tracePt t="20324" x="7373938" y="4568825"/>
          <p14:tracePt t="20332" x="7373938" y="4560888"/>
          <p14:tracePt t="20350" x="7381875" y="4560888"/>
          <p14:tracePt t="20372" x="7389813" y="4560888"/>
          <p14:tracePt t="21672" x="7397750" y="4552950"/>
          <p14:tracePt t="21678" x="7423150" y="4545013"/>
          <p14:tracePt t="21686" x="7448550" y="4535488"/>
          <p14:tracePt t="21692" x="7472363" y="4519613"/>
          <p14:tracePt t="21700" x="7505700" y="4511675"/>
          <p14:tracePt t="21707" x="7531100" y="4502150"/>
          <p14:tracePt t="21714" x="7580313" y="4494213"/>
          <p14:tracePt t="21723" x="7639050" y="4486275"/>
          <p14:tracePt t="21727" x="7696200" y="4478338"/>
          <p14:tracePt t="21735" x="7754938" y="4470400"/>
          <p14:tracePt t="21741" x="7796213" y="4460875"/>
          <p14:tracePt t="21748" x="7845425" y="4452938"/>
          <p14:tracePt t="21757" x="7886700" y="4445000"/>
          <p14:tracePt t="21762" x="7929563" y="4445000"/>
          <p14:tracePt t="21769" x="7962900" y="4437063"/>
          <p14:tracePt t="21775" x="7978775" y="4437063"/>
          <p14:tracePt t="21783" x="7994650" y="4437063"/>
          <p14:tracePt t="21790" x="8020050" y="4437063"/>
          <p14:tracePt t="21797" x="8037513" y="4437063"/>
          <p14:tracePt t="21803" x="8045450" y="4437063"/>
          <p14:tracePt t="21810" x="8061325" y="4427538"/>
          <p14:tracePt t="21817" x="8078788" y="4427538"/>
          <p14:tracePt t="21831" x="8094663" y="4427538"/>
          <p14:tracePt t="21839" x="8102600" y="4427538"/>
          <p14:tracePt t="21846" x="8112125" y="4427538"/>
          <p14:tracePt t="21851" x="8128000" y="4427538"/>
          <p14:tracePt t="21858" x="8135938" y="4427538"/>
          <p14:tracePt t="21866" x="8153400" y="4419600"/>
          <p14:tracePt t="21873" x="8169275" y="4419600"/>
          <p14:tracePt t="21880" x="8177213" y="4419600"/>
          <p14:tracePt t="21887" x="8202613" y="4411663"/>
          <p14:tracePt t="21893" x="8218488" y="4411663"/>
          <p14:tracePt t="21900" x="8228013" y="4411663"/>
          <p14:tracePt t="21908" x="8243888" y="4403725"/>
          <p14:tracePt t="21914" x="8251825" y="4403725"/>
          <p14:tracePt t="21923" x="8269288" y="4403725"/>
          <p14:tracePt t="21928" x="8285163" y="4395788"/>
          <p14:tracePt t="21935" x="8293100" y="4395788"/>
          <p14:tracePt t="21941" x="8310563" y="4395788"/>
          <p14:tracePt t="21948" x="8318500" y="4395788"/>
          <p14:tracePt t="21956" x="8326438" y="4395788"/>
          <p14:tracePt t="21963" x="8335963" y="4395788"/>
          <p14:tracePt t="21970" x="8343900" y="4395788"/>
          <p14:tracePt t="21988" x="8359775" y="4395788"/>
          <p14:tracePt t="21997" x="8369300" y="4386263"/>
          <p14:tracePt t="22007" x="8385175" y="4386263"/>
          <p14:tracePt t="22011" x="8393113" y="4386263"/>
          <p14:tracePt t="22017" x="8410575" y="4378325"/>
          <p14:tracePt t="22024" x="8426450" y="4378325"/>
          <p14:tracePt t="22032" x="8443913" y="4370388"/>
          <p14:tracePt t="22040" x="8467725" y="4370388"/>
          <p14:tracePt t="22046" x="8501063" y="4370388"/>
          <p14:tracePt t="22052" x="8526463" y="4362450"/>
          <p14:tracePt t="22059" x="8542338" y="4352925"/>
          <p14:tracePt t="22067" x="8575675" y="4344988"/>
          <p14:tracePt t="22073" x="8601075" y="4344988"/>
          <p14:tracePt t="22081" x="8634413" y="4344988"/>
          <p14:tracePt t="22087" x="8650288" y="4337050"/>
          <p14:tracePt t="22094" x="8675688" y="4337050"/>
          <p14:tracePt t="22101" x="8691563" y="4337050"/>
          <p14:tracePt t="22107" x="8709025" y="4337050"/>
          <p14:tracePt t="22115" x="8724900" y="4329113"/>
          <p14:tracePt t="22123" x="8742363" y="4329113"/>
          <p14:tracePt t="22136" x="8758238" y="4321175"/>
          <p14:tracePt t="22142" x="8766175" y="4321175"/>
          <p14:tracePt t="22149" x="8775700" y="4311650"/>
          <p14:tracePt t="22158" x="8783638" y="4311650"/>
          <p14:tracePt t="22163" x="8791575" y="4311650"/>
          <p14:tracePt t="22170" x="8807450" y="4303713"/>
          <p14:tracePt t="22176" x="8816975" y="4303713"/>
          <p14:tracePt t="22184" x="8824913" y="4295775"/>
          <p14:tracePt t="22191" x="8840788" y="4287838"/>
          <p14:tracePt t="22198" x="8858250" y="4278313"/>
          <p14:tracePt t="22206" x="8866188" y="4270375"/>
          <p14:tracePt t="22211" x="8874125" y="4270375"/>
          <p14:tracePt t="22218" x="8891588" y="4270375"/>
          <p14:tracePt t="22225" x="8899525" y="4262438"/>
          <p14:tracePt t="22232" x="8907463" y="4254500"/>
          <p14:tracePt t="22240" x="8932863" y="4246563"/>
          <p14:tracePt t="22246" x="8932863" y="4237038"/>
          <p14:tracePt t="22254" x="8948738" y="4237038"/>
          <p14:tracePt t="22260" x="8966200" y="4221163"/>
          <p14:tracePt t="22267" x="8966200" y="4213225"/>
          <p14:tracePt t="22274" x="8982075" y="4203700"/>
          <p14:tracePt t="22281" x="8999538" y="4203700"/>
          <p14:tracePt t="22290" x="8999538" y="4195763"/>
          <p14:tracePt t="22294" x="9007475" y="4187825"/>
          <p14:tracePt t="22301" x="9015413" y="4179888"/>
          <p14:tracePt t="22308" x="9023350" y="4179888"/>
          <p14:tracePt t="22316" x="9023350" y="4171950"/>
          <p14:tracePt t="22323" x="9031288" y="4171950"/>
          <p14:tracePt t="22329" x="9031288" y="4162425"/>
          <p14:tracePt t="22336" x="9040813" y="4162425"/>
          <p14:tracePt t="22342" x="9040813" y="4154488"/>
          <p14:tracePt t="22350" x="9048750" y="4154488"/>
          <p14:tracePt t="22357" x="9048750" y="4146550"/>
          <p14:tracePt t="22373" x="9056688" y="4138613"/>
          <p14:tracePt t="22398" x="9064625" y="4129088"/>
          <p14:tracePt t="22412" x="9064625" y="4121150"/>
          <p14:tracePt t="22419" x="9074150" y="4121150"/>
          <p14:tracePt t="22433" x="9082088" y="4113213"/>
          <p14:tracePt t="22440" x="9082088" y="4105275"/>
          <p14:tracePt t="22454" x="9082088" y="4097338"/>
          <p14:tracePt t="22489" x="9082088" y="4087813"/>
          <p14:tracePt t="23347" x="9090025" y="4087813"/>
          <p14:tracePt t="23354" x="9105900" y="4087813"/>
          <p14:tracePt t="23360" x="9115425" y="4087813"/>
          <p14:tracePt t="23367" x="9123363" y="4087813"/>
          <p14:tracePt t="23374" x="9131300" y="4087813"/>
          <p14:tracePt t="23381" x="9148763" y="4087813"/>
          <p14:tracePt t="23389" x="9156700" y="4087813"/>
          <p14:tracePt t="23396" x="9164638" y="4097338"/>
          <p14:tracePt t="23402" x="9182100" y="4097338"/>
          <p14:tracePt t="23409" x="9190038" y="4097338"/>
          <p14:tracePt t="23417" x="9197975" y="4097338"/>
          <p14:tracePt t="23423" x="9213850" y="4097338"/>
          <p14:tracePt t="23430" x="9231313" y="4105275"/>
          <p14:tracePt t="23443" x="9247188" y="4113213"/>
          <p14:tracePt t="23450" x="9256713" y="4113213"/>
          <p14:tracePt t="23457" x="9264650" y="4121150"/>
          <p14:tracePt t="23464" x="9280525" y="4121150"/>
          <p14:tracePt t="23473" x="9288463" y="4121150"/>
          <p14:tracePt t="23479" x="9297988" y="4129088"/>
          <p14:tracePt t="23486" x="9313863" y="4129088"/>
          <p14:tracePt t="23499" x="9331325" y="4138613"/>
          <p14:tracePt t="23506" x="9331325" y="4146550"/>
          <p14:tracePt t="23514" x="9347200" y="4146550"/>
          <p14:tracePt t="23523" x="9355138" y="4154488"/>
          <p14:tracePt t="23534" x="9363075" y="4154488"/>
          <p14:tracePt t="23541" x="9380538" y="4154488"/>
          <p14:tracePt t="23548" x="9380538" y="4162425"/>
          <p14:tracePt t="23562" x="9388475" y="4171950"/>
          <p14:tracePt t="23568" x="9396413" y="4171950"/>
          <p14:tracePt t="23589" x="9405938" y="4171950"/>
          <p14:tracePt t="23597" x="9413875" y="4179888"/>
          <p14:tracePt t="23609" x="9429750" y="4195763"/>
          <p14:tracePt t="23617" x="9437688" y="4203700"/>
          <p14:tracePt t="23624" x="9455150" y="4221163"/>
          <p14:tracePt t="23631" x="9471025" y="4246563"/>
          <p14:tracePt t="23640" x="9488488" y="4270375"/>
          <p14:tracePt t="23644" x="9504363" y="4287838"/>
          <p14:tracePt t="23651" x="9512300" y="4287838"/>
          <p14:tracePt t="23659" x="9512300" y="4295775"/>
          <p14:tracePt t="23666" x="9521825" y="4303713"/>
          <p14:tracePt t="23673" x="9529763" y="4311650"/>
          <p14:tracePt t="23686" x="9529763" y="4321175"/>
          <p14:tracePt t="23693" x="9537700" y="4321175"/>
          <p14:tracePt t="23707" x="9545638" y="4329113"/>
          <p14:tracePt t="23723" x="9555163" y="4329113"/>
          <p14:tracePt t="23783" x="9555163" y="4337050"/>
          <p14:tracePt t="24999" x="9563100" y="4337050"/>
          <p14:tracePt t="25007" x="9571038" y="4329113"/>
          <p14:tracePt t="25014" x="9578975" y="4329113"/>
          <p14:tracePt t="25020" x="9596438" y="4321175"/>
          <p14:tracePt t="25027" x="9604375" y="4311650"/>
          <p14:tracePt t="25035" x="9612313" y="4311650"/>
          <p14:tracePt t="25042" x="9629775" y="4303713"/>
          <p14:tracePt t="25049" x="9637713" y="4295775"/>
          <p14:tracePt t="25055" x="9645650" y="4295775"/>
          <p14:tracePt t="25063" x="9663113" y="4287838"/>
          <p14:tracePt t="25070" x="9678988" y="4278313"/>
          <p14:tracePt t="25086" x="9694863" y="4278313"/>
          <p14:tracePt t="25090" x="9704388" y="4270375"/>
          <p14:tracePt t="25097" x="9712325" y="4270375"/>
          <p14:tracePt t="25104" x="9720263" y="4262438"/>
          <p14:tracePt t="25111" x="9728200" y="4254500"/>
          <p14:tracePt t="25120" x="9737725" y="4254500"/>
          <p14:tracePt t="25124" x="9753600" y="4254500"/>
          <p14:tracePt t="25132" x="9761538" y="4254500"/>
          <p14:tracePt t="25138" x="9786938" y="4254500"/>
          <p14:tracePt t="25146" x="9802813" y="4246563"/>
          <p14:tracePt t="25153" x="9820275" y="4246563"/>
          <p14:tracePt t="25160" x="9844088" y="4237038"/>
          <p14:tracePt t="25166" x="9869488" y="4237038"/>
          <p14:tracePt t="25173" x="9894888" y="4229100"/>
          <p14:tracePt t="25181" x="9910763" y="4221163"/>
          <p14:tracePt t="25187" x="9936163" y="4213225"/>
          <p14:tracePt t="25194" x="9961563" y="4213225"/>
          <p14:tracePt t="25203" x="9969500" y="4213225"/>
          <p14:tracePt t="25207" x="9994900" y="4203700"/>
          <p14:tracePt t="25214" x="10010775" y="4203700"/>
          <p14:tracePt t="25221" x="10018713" y="4195763"/>
          <p14:tracePt t="25228" x="10026650" y="4195763"/>
          <p14:tracePt t="25236" x="10044113" y="4195763"/>
          <p14:tracePt t="25242" x="10044113" y="4187825"/>
          <p14:tracePt t="25249" x="10052050" y="4179888"/>
          <p14:tracePt t="25256" x="10069513" y="4179888"/>
          <p14:tracePt t="25263" x="10077450" y="4171950"/>
          <p14:tracePt t="25270" x="10093325" y="4162425"/>
          <p14:tracePt t="25278" x="10101263" y="4162425"/>
          <p14:tracePt t="25286" x="10110788" y="4162425"/>
          <p14:tracePt t="25290" x="10134600" y="4162425"/>
          <p14:tracePt t="25298" x="10152063" y="4154488"/>
          <p14:tracePt t="25304" x="10160000" y="4146550"/>
          <p14:tracePt t="25312" x="10185400" y="4138613"/>
          <p14:tracePt t="25319" x="10201275" y="4138613"/>
          <p14:tracePt t="25326" x="10226675" y="4129088"/>
          <p14:tracePt t="25332" x="10234613" y="4129088"/>
          <p14:tracePt t="25339" x="10260013" y="4121150"/>
          <p14:tracePt t="25346" x="10267950" y="4121150"/>
          <p14:tracePt t="25353" x="10293350" y="4113213"/>
          <p14:tracePt t="25360" x="10309225" y="4113213"/>
          <p14:tracePt t="25367" x="10317163" y="4113213"/>
          <p14:tracePt t="25373" x="10325100" y="4113213"/>
          <p14:tracePt t="25381" x="10342563" y="4113213"/>
          <p14:tracePt t="25395" x="10358438" y="4113213"/>
          <p14:tracePt t="25402" x="10367963" y="4113213"/>
          <p14:tracePt t="25408" x="10375900" y="4105275"/>
          <p14:tracePt t="25415" x="10391775" y="4105275"/>
          <p14:tracePt t="25422" x="10401300" y="4105275"/>
          <p14:tracePt t="25429" x="10417175" y="4105275"/>
          <p14:tracePt t="25436" x="10450513" y="4097338"/>
          <p14:tracePt t="25444" x="10466388" y="4087813"/>
          <p14:tracePt t="25450" x="10499725" y="4087813"/>
          <p14:tracePt t="25456" x="10525125" y="4079875"/>
          <p14:tracePt t="25464" x="10558463" y="4071938"/>
          <p14:tracePt t="25470" x="10582275" y="4064000"/>
          <p14:tracePt t="25478" x="10599738" y="4064000"/>
          <p14:tracePt t="25486" x="10615613" y="4054475"/>
          <p14:tracePt t="25491" x="10633075" y="4054475"/>
          <p14:tracePt t="25498" x="10641013" y="4046538"/>
          <p14:tracePt t="25512" x="10648950" y="4046538"/>
          <p14:tracePt t="25520" x="10656888" y="4046538"/>
          <p14:tracePt t="25539" x="10666413" y="4046538"/>
          <p14:tracePt t="25553" x="10674350" y="4046538"/>
          <p14:tracePt t="25637" x="10674350" y="4038600"/>
          <p14:tracePt t="25644" x="10674350" y="4030663"/>
          <p14:tracePt t="25653" x="10656888" y="4021138"/>
          <p14:tracePt t="25658" x="10633075" y="4013200"/>
          <p14:tracePt t="25665" x="10607675" y="4005263"/>
          <p14:tracePt t="25671" x="10582275" y="3997325"/>
          <p14:tracePt t="25678" x="10574338" y="3989388"/>
          <p14:tracePt t="25686" x="10550525" y="3979863"/>
          <p14:tracePt t="25692" x="10533063" y="3971925"/>
          <p14:tracePt t="25698" x="10525125" y="3971925"/>
          <p14:tracePt t="25706" x="10525125" y="3963988"/>
          <p14:tracePt t="25713" x="10517188" y="3963988"/>
          <p14:tracePt t="25720" x="10507663" y="3963988"/>
          <p14:tracePt t="25735" x="10499725" y="3963988"/>
          <p14:tracePt t="25740" x="10483850" y="3963988"/>
          <p14:tracePt t="25748" x="10466388" y="3963988"/>
          <p14:tracePt t="25754" x="10442575" y="3963988"/>
          <p14:tracePt t="25761" x="10417175" y="3963988"/>
          <p14:tracePt t="25769" x="10391775" y="3963988"/>
          <p14:tracePt t="25775" x="10375900" y="3971925"/>
          <p14:tracePt t="25782" x="10350500" y="3971925"/>
          <p14:tracePt t="25788" x="10325100" y="3979863"/>
          <p14:tracePt t="25796" x="10283825" y="3989388"/>
          <p14:tracePt t="25803" x="10250488" y="3997325"/>
          <p14:tracePt t="25810" x="10226675" y="4005263"/>
          <p14:tracePt t="25816" x="10193338" y="4021138"/>
          <p14:tracePt t="25822" x="10175875" y="4030663"/>
          <p14:tracePt t="25830" x="10144125" y="4038600"/>
          <p14:tracePt t="25838" x="10118725" y="4046538"/>
          <p14:tracePt t="25845" x="10101263" y="4054475"/>
          <p14:tracePt t="25853" x="10085388" y="4054475"/>
          <p14:tracePt t="25857" x="10069513" y="4064000"/>
          <p14:tracePt t="25865" x="10052050" y="4071938"/>
          <p14:tracePt t="25871" x="10044113" y="4079875"/>
          <p14:tracePt t="25879" x="10026650" y="4079875"/>
          <p14:tracePt t="25887" x="10002838" y="4087813"/>
          <p14:tracePt t="25893" x="9994900" y="4087813"/>
          <p14:tracePt t="25899" x="9969500" y="4097338"/>
          <p14:tracePt t="25906" x="9952038" y="4105275"/>
          <p14:tracePt t="25913" x="9928225" y="4105275"/>
          <p14:tracePt t="25920" x="9910763" y="4113213"/>
          <p14:tracePt t="25927" x="9894888" y="4121150"/>
          <p14:tracePt t="25937" x="9877425" y="4121150"/>
          <p14:tracePt t="25941" x="9861550" y="4129088"/>
          <p14:tracePt t="25948" x="9844088" y="4146550"/>
          <p14:tracePt t="25955" x="9828213" y="4146550"/>
          <p14:tracePt t="25962" x="9802813" y="4154488"/>
          <p14:tracePt t="25970" x="9802813" y="4162425"/>
          <p14:tracePt t="25976" x="9786938" y="4162425"/>
          <p14:tracePt t="25982" x="9786938" y="4171950"/>
          <p14:tracePt t="26001" x="9769475" y="4171950"/>
          <p14:tracePt t="26003" x="9761538" y="4179888"/>
          <p14:tracePt t="26032" x="9753600" y="4187825"/>
          <p14:tracePt t="26045" x="9745663" y="4187825"/>
          <p14:tracePt t="26107" x="9745663" y="4195763"/>
          <p14:tracePt t="26162" x="9745663" y="4213225"/>
          <p14:tracePt t="26169" x="9753600" y="4229100"/>
          <p14:tracePt t="26177" x="9769475" y="4237038"/>
          <p14:tracePt t="26183" x="9786938" y="4262438"/>
          <p14:tracePt t="26193" x="9794875" y="4278313"/>
          <p14:tracePt t="26196" x="9820275" y="4303713"/>
          <p14:tracePt t="26203" x="9836150" y="4321175"/>
          <p14:tracePt t="26211" x="9861550" y="4329113"/>
          <p14:tracePt t="26219" x="9877425" y="4344988"/>
          <p14:tracePt t="26224" x="9894888" y="4362450"/>
          <p14:tracePt t="26232" x="9918700" y="4370388"/>
          <p14:tracePt t="26238" x="9936163" y="4378325"/>
          <p14:tracePt t="26246" x="9961563" y="4386263"/>
          <p14:tracePt t="26253" x="9977438" y="4395788"/>
          <p14:tracePt t="26259" x="10002838" y="4395788"/>
          <p14:tracePt t="26266" x="10026650" y="4395788"/>
          <p14:tracePt t="26273" x="10036175" y="4395788"/>
          <p14:tracePt t="26281" x="10059988" y="4395788"/>
          <p14:tracePt t="26287" x="10085388" y="4386263"/>
          <p14:tracePt t="26294" x="10093325" y="4386263"/>
          <p14:tracePt t="26303" x="10118725" y="4378325"/>
          <p14:tracePt t="26307" x="10134600" y="4378325"/>
          <p14:tracePt t="26314" x="10152063" y="4370388"/>
          <p14:tracePt t="26321" x="10167938" y="4370388"/>
          <p14:tracePt t="26328" x="10185400" y="4362450"/>
          <p14:tracePt t="26336" x="10193338" y="4362450"/>
          <p14:tracePt t="26343" x="10201275" y="4352925"/>
          <p14:tracePt t="26349" x="10218738" y="4352925"/>
          <p14:tracePt t="26356" x="10226675" y="4352925"/>
          <p14:tracePt t="26363" x="10234613" y="4352925"/>
          <p14:tracePt t="26370" x="10242550" y="4352925"/>
          <p14:tracePt t="26376" x="10260013" y="4352925"/>
          <p14:tracePt t="26386" x="10275888" y="4352925"/>
          <p14:tracePt t="26390" x="10283825" y="4352925"/>
          <p14:tracePt t="26398" x="10293350" y="4352925"/>
          <p14:tracePt t="26404" x="10301288" y="4352925"/>
          <p14:tracePt t="26412" x="10309225" y="4352925"/>
          <p14:tracePt t="26420" x="10317163" y="4352925"/>
          <p14:tracePt t="26425" x="10325100" y="4352925"/>
          <p14:tracePt t="26446" x="10334625" y="4352925"/>
          <p14:tracePt t="26460" x="10342563" y="4352925"/>
          <p14:tracePt t="26487" x="10350500" y="4352925"/>
          <p14:tracePt t="27457" x="10325100" y="4352925"/>
          <p14:tracePt t="27464" x="10283825" y="4352925"/>
          <p14:tracePt t="27471" x="10226675" y="4352925"/>
          <p14:tracePt t="27477" x="10167938" y="4352925"/>
          <p14:tracePt t="27485" x="10126663" y="4352925"/>
          <p14:tracePt t="27491" x="10085388" y="4352925"/>
          <p14:tracePt t="27498" x="10052050" y="4344988"/>
          <p14:tracePt t="27508" x="10018713" y="4344988"/>
          <p14:tracePt t="27512" x="9994900" y="4344988"/>
          <p14:tracePt t="27519" x="9977438" y="4344988"/>
          <p14:tracePt t="27525" x="9944100" y="4344988"/>
          <p14:tracePt t="27533" x="9910763" y="4344988"/>
          <p14:tracePt t="27541" x="9886950" y="4344988"/>
          <p14:tracePt t="27546" x="9853613" y="4344988"/>
          <p14:tracePt t="27554" x="9820275" y="4344988"/>
          <p14:tracePt t="27560" x="9794875" y="4337050"/>
          <p14:tracePt t="27568" x="9753600" y="4337050"/>
          <p14:tracePt t="27575" x="9712325" y="4337050"/>
          <p14:tracePt t="27582" x="9671050" y="4337050"/>
          <p14:tracePt t="27591" x="9612313" y="4344988"/>
          <p14:tracePt t="27596" x="9571038" y="4344988"/>
          <p14:tracePt t="27603" x="9537700" y="4344988"/>
          <p14:tracePt t="27609" x="9496425" y="4362450"/>
          <p14:tracePt t="27617" x="9463088" y="4362450"/>
          <p14:tracePt t="27625" x="9437688" y="4370388"/>
          <p14:tracePt t="27631" x="9413875" y="4378325"/>
          <p14:tracePt t="27638" x="9396413" y="4386263"/>
          <p14:tracePt t="27644" x="9372600" y="4395788"/>
          <p14:tracePt t="27652" x="9347200" y="4403725"/>
          <p14:tracePt t="27658" x="9321800" y="4411663"/>
          <p14:tracePt t="27666" x="9297988" y="4411663"/>
          <p14:tracePt t="27674" x="9272588" y="4419600"/>
          <p14:tracePt t="27679" x="9239250" y="4427538"/>
          <p14:tracePt t="27687" x="9205913" y="4437063"/>
          <p14:tracePt t="27693" x="9164638" y="4445000"/>
          <p14:tracePt t="27700" x="9131300" y="4452938"/>
          <p14:tracePt t="27708" x="9097963" y="4460875"/>
          <p14:tracePt t="27714" x="9074150" y="4470400"/>
          <p14:tracePt t="27721" x="9040813" y="4470400"/>
          <p14:tracePt t="27727" x="9023350" y="4470400"/>
          <p14:tracePt t="27734" x="8999538" y="4478338"/>
          <p14:tracePt t="27741" x="8974138" y="4478338"/>
          <p14:tracePt t="27748" x="8956675" y="4486275"/>
          <p14:tracePt t="27758" x="8940800" y="4486275"/>
          <p14:tracePt t="27762" x="8932863" y="4486275"/>
          <p14:tracePt t="27769" x="8924925" y="4494213"/>
          <p14:tracePt t="27776" x="8907463" y="4494213"/>
          <p14:tracePt t="27782" x="8899525" y="4494213"/>
          <p14:tracePt t="27791" x="8874125" y="4502150"/>
          <p14:tracePt t="27797" x="8850313" y="4502150"/>
          <p14:tracePt t="27804" x="8824913" y="4511675"/>
          <p14:tracePt t="27810" x="8807450" y="4511675"/>
          <p14:tracePt t="27817" x="8775700" y="4519613"/>
          <p14:tracePt t="27825" x="8750300" y="4527550"/>
          <p14:tracePt t="27831" x="8724900" y="4527550"/>
          <p14:tracePt t="27837" x="8709025" y="4535488"/>
          <p14:tracePt t="27845" x="8683625" y="4535488"/>
          <p14:tracePt t="27852" x="8658225" y="4535488"/>
          <p14:tracePt t="27860" x="8650288" y="4545013"/>
          <p14:tracePt t="27866" x="8624888" y="4545013"/>
          <p14:tracePt t="27875" x="8609013" y="4545013"/>
          <p14:tracePt t="27879" x="8601075" y="4545013"/>
          <p14:tracePt t="27886" x="8575675" y="4552950"/>
          <p14:tracePt t="27893" x="8559800" y="4552950"/>
          <p14:tracePt t="27900" x="8550275" y="4560888"/>
          <p14:tracePt t="27907" x="8534400" y="4560888"/>
          <p14:tracePt t="27914" x="8518525" y="4560888"/>
          <p14:tracePt t="27920" x="8509000" y="4568825"/>
          <p14:tracePt t="27927" x="8493125" y="4568825"/>
          <p14:tracePt t="27934" x="8475663" y="4576763"/>
          <p14:tracePt t="27942" x="8467725" y="4576763"/>
          <p14:tracePt t="27948" x="8459788" y="4576763"/>
          <p14:tracePt t="27962" x="8451850" y="4576763"/>
          <p14:tracePt t="27984" x="8443913" y="4576763"/>
          <p14:tracePt t="27997" x="8434388" y="4576763"/>
          <p14:tracePt t="28136" x="8434388" y="4586288"/>
          <p14:tracePt t="28158" x="8443913" y="4586288"/>
          <p14:tracePt t="28191" x="8451850" y="4586288"/>
          <p14:tracePt t="28212" x="8459788" y="4586288"/>
          <p14:tracePt t="28225" x="8467725" y="4586288"/>
          <p14:tracePt t="28246" x="8467725" y="4594225"/>
          <p14:tracePt t="28253" x="8475663" y="4594225"/>
          <p14:tracePt t="28259" x="8485188" y="4594225"/>
          <p14:tracePt t="28274" x="8493125" y="4594225"/>
          <p14:tracePt t="28281" x="8501063" y="4594225"/>
          <p14:tracePt t="28288" x="8509000" y="4594225"/>
          <p14:tracePt t="28294" x="8509000" y="4602163"/>
          <p14:tracePt t="28302" x="8526463" y="4602163"/>
          <p14:tracePt t="28316" x="8534400" y="4602163"/>
          <p14:tracePt t="28323" x="8550275" y="4610100"/>
          <p14:tracePt t="28329" x="8559800" y="4610100"/>
          <p14:tracePt t="28337" x="8575675" y="4610100"/>
          <p14:tracePt t="28343" x="8583613" y="4619625"/>
          <p14:tracePt t="28350" x="8593138" y="4619625"/>
          <p14:tracePt t="28358" x="8609013" y="4627563"/>
          <p14:tracePt t="28364" x="8616950" y="4627563"/>
          <p14:tracePt t="28371" x="8624888" y="4627563"/>
          <p14:tracePt t="28377" x="8642350" y="4635500"/>
          <p14:tracePt t="28385" x="8650288" y="4635500"/>
          <p14:tracePt t="28392" x="8658225" y="4635500"/>
          <p14:tracePt t="28398" x="8675688" y="4635500"/>
          <p14:tracePt t="28405" x="8683625" y="4643438"/>
          <p14:tracePt t="28412" x="8699500" y="4643438"/>
          <p14:tracePt t="28419" x="8716963" y="4643438"/>
          <p14:tracePt t="28426" x="8724900" y="4651375"/>
          <p14:tracePt t="28434" x="8742363" y="4651375"/>
          <p14:tracePt t="28442" x="8758238" y="4660900"/>
          <p14:tracePt t="28454" x="8775700" y="4668838"/>
          <p14:tracePt t="28460" x="8783638" y="4668838"/>
          <p14:tracePt t="28468" x="8791575" y="4668838"/>
          <p14:tracePt t="28475" x="8807450" y="4676775"/>
          <p14:tracePt t="28481" x="8816975" y="4676775"/>
          <p14:tracePt t="28488" x="8824913" y="4676775"/>
          <p14:tracePt t="28495" x="8832850" y="4676775"/>
          <p14:tracePt t="28504" x="8840788" y="4676775"/>
          <p14:tracePt t="28508" x="8840788" y="4684713"/>
          <p14:tracePt t="28515" x="8850313" y="4684713"/>
          <p14:tracePt t="28525" x="8858250" y="4684713"/>
          <p14:tracePt t="28536" x="8866188" y="4684713"/>
          <p14:tracePt t="28543" x="8874125" y="4684713"/>
          <p14:tracePt t="28558" x="8882063" y="4684713"/>
          <p14:tracePt t="28571" x="8891588" y="4684713"/>
          <p14:tracePt t="28578" x="8899525" y="4684713"/>
          <p14:tracePt t="28585" x="8907463" y="4684713"/>
          <p14:tracePt t="28592" x="8924925" y="4684713"/>
          <p14:tracePt t="28598" x="8932863" y="4694238"/>
          <p14:tracePt t="28606" x="8956675" y="4694238"/>
          <p14:tracePt t="28612" x="8982075" y="4694238"/>
          <p14:tracePt t="28620" x="8999538" y="4694238"/>
          <p14:tracePt t="28626" x="9015413" y="4694238"/>
          <p14:tracePt t="28634" x="9031288" y="4694238"/>
          <p14:tracePt t="28642" x="9040813" y="4694238"/>
          <p14:tracePt t="28647" x="9056688" y="4694238"/>
          <p14:tracePt t="28654" x="9064625" y="4702175"/>
          <p14:tracePt t="28661" x="9074150" y="4702175"/>
          <p14:tracePt t="28667" x="9090025" y="4702175"/>
          <p14:tracePt t="28675" x="9097963" y="4702175"/>
          <p14:tracePt t="28682" x="9115425" y="4702175"/>
          <p14:tracePt t="28688" x="9139238" y="4710113"/>
          <p14:tracePt t="28695" x="9148763" y="4710113"/>
          <p14:tracePt t="28702" x="9172575" y="4718050"/>
          <p14:tracePt t="28709" x="9197975" y="4718050"/>
          <p14:tracePt t="28716" x="9213850" y="4718050"/>
          <p14:tracePt t="28724" x="9231313" y="4727575"/>
          <p14:tracePt t="28730" x="9264650" y="4727575"/>
          <p14:tracePt t="28737" x="9272588" y="4727575"/>
          <p14:tracePt t="28744" x="9297988" y="4727575"/>
          <p14:tracePt t="28751" x="9321800" y="4727575"/>
          <p14:tracePt t="28759" x="9331325" y="4727575"/>
          <p14:tracePt t="28766" x="9355138" y="4727575"/>
          <p14:tracePt t="28772" x="9380538" y="4727575"/>
          <p14:tracePt t="28778" x="9388475" y="4727575"/>
          <p14:tracePt t="28786" x="9413875" y="4727575"/>
          <p14:tracePt t="28793" x="9429750" y="4727575"/>
          <p14:tracePt t="28799" x="9447213" y="4727575"/>
          <p14:tracePt t="28809" x="9463088" y="4727575"/>
          <p14:tracePt t="28813" x="9471025" y="4727575"/>
          <p14:tracePt t="28821" x="9488488" y="4727575"/>
          <p14:tracePt t="28826" x="9512300" y="4727575"/>
          <p14:tracePt t="28834" x="9529763" y="4727575"/>
          <p14:tracePt t="28842" x="9545638" y="4727575"/>
          <p14:tracePt t="28848" x="9571038" y="4727575"/>
          <p14:tracePt t="28854" x="9578975" y="4727575"/>
          <p14:tracePt t="28861" x="9604375" y="4727575"/>
          <p14:tracePt t="28868" x="9620250" y="4727575"/>
          <p14:tracePt t="28876" x="9637713" y="4727575"/>
          <p14:tracePt t="28882" x="9653588" y="4727575"/>
          <p14:tracePt t="28892" x="9671050" y="4727575"/>
          <p14:tracePt t="28896" x="9686925" y="4727575"/>
          <p14:tracePt t="28903" x="9694863" y="4727575"/>
          <p14:tracePt t="28909" x="9704388" y="4727575"/>
          <p14:tracePt t="28917" x="9720263" y="4727575"/>
          <p14:tracePt t="28925" x="9728200" y="4727575"/>
          <p14:tracePt t="28930" x="9737725" y="4727575"/>
          <p14:tracePt t="28938" x="9753600" y="4727575"/>
          <p14:tracePt t="28952" x="9769475" y="4727575"/>
          <p14:tracePt t="28959" x="9779000" y="4727575"/>
          <p14:tracePt t="28966" x="9786938" y="4727575"/>
          <p14:tracePt t="28972" x="9802813" y="4718050"/>
          <p14:tracePt t="28979" x="9812338" y="4718050"/>
          <p14:tracePt t="28987" x="9820275" y="4710113"/>
          <p14:tracePt t="28993" x="9836150" y="4710113"/>
          <p14:tracePt t="28999" x="9844088" y="4710113"/>
          <p14:tracePt t="29009" x="9861550" y="4702175"/>
          <p14:tracePt t="29014" x="9877425" y="4702175"/>
          <p14:tracePt t="29021" x="9886950" y="4694238"/>
          <p14:tracePt t="29027" x="9902825" y="4694238"/>
          <p14:tracePt t="29035" x="9928225" y="4684713"/>
          <p14:tracePt t="29049" x="9936163" y="4684713"/>
          <p14:tracePt t="29058" x="9952038" y="4684713"/>
          <p14:tracePt t="29069" x="9961563" y="4676775"/>
          <p14:tracePt t="29076" x="9969500" y="4676775"/>
          <p14:tracePt t="29084" x="9977438" y="4676775"/>
          <p14:tracePt t="29092" x="9977438" y="4668838"/>
          <p14:tracePt t="29097" x="9985375" y="4668838"/>
          <p14:tracePt t="29104" x="9994900" y="4660900"/>
          <p14:tracePt t="29118" x="10010775" y="4660900"/>
          <p14:tracePt t="29125" x="10018713" y="4660900"/>
          <p14:tracePt t="29138" x="10036175" y="4651375"/>
          <p14:tracePt t="29145" x="10044113" y="4651375"/>
          <p14:tracePt t="29153" x="10052050" y="4651375"/>
          <p14:tracePt t="29159" x="10069513" y="4643438"/>
          <p14:tracePt t="29166" x="10077450" y="4643438"/>
          <p14:tracePt t="29175" x="10077450" y="4635500"/>
          <p14:tracePt t="29180" x="10085388" y="4635500"/>
          <p14:tracePt t="29186" x="10093325" y="4635500"/>
          <p14:tracePt t="29193" x="10101263" y="4635500"/>
          <p14:tracePt t="29209" x="10110788" y="4635500"/>
          <p14:tracePt t="29215" x="10118725" y="4635500"/>
          <p14:tracePt t="29236" x="10126663" y="4635500"/>
          <p14:tracePt t="29242" x="10134600" y="4635500"/>
          <p14:tracePt t="29249" x="10144125" y="4627563"/>
          <p14:tracePt t="29275" x="10160000" y="4627563"/>
          <p14:tracePt t="29284" x="10167938" y="4627563"/>
          <p14:tracePt t="29293" x="10175875" y="4627563"/>
          <p14:tracePt t="29297" x="10185400" y="4627563"/>
          <p14:tracePt t="29304" x="10193338" y="4627563"/>
          <p14:tracePt t="29311" x="10201275" y="4627563"/>
          <p14:tracePt t="29325" x="10218738" y="4627563"/>
          <p14:tracePt t="29332" x="10226675" y="4627563"/>
          <p14:tracePt t="29346" x="10234613" y="4627563"/>
          <p14:tracePt t="29353" x="10242550" y="4627563"/>
          <p14:tracePt t="29359" x="10242550" y="4619625"/>
          <p14:tracePt t="29366" x="10250488" y="4619625"/>
          <p14:tracePt t="29381" x="10260013" y="4619625"/>
          <p14:tracePt t="29387" x="10267950" y="4619625"/>
          <p14:tracePt t="29401" x="10275888" y="4619625"/>
          <p14:tracePt t="29409" x="10293350" y="4610100"/>
          <p14:tracePt t="29422" x="10301288" y="4610100"/>
          <p14:tracePt t="29429" x="10309225" y="4610100"/>
          <p14:tracePt t="29436" x="10317163" y="4610100"/>
          <p14:tracePt t="29443" x="10325100" y="4610100"/>
          <p14:tracePt t="29450" x="10334625" y="4610100"/>
          <p14:tracePt t="29463" x="10342563" y="4610100"/>
          <p14:tracePt t="29471" x="10350500" y="4610100"/>
          <p14:tracePt t="29485" x="10358438" y="4610100"/>
          <p14:tracePt t="29512" x="10367963" y="4610100"/>
          <p14:tracePt t="29526" x="10375900" y="4610100"/>
          <p14:tracePt t="30868" x="10417175" y="4610100"/>
          <p14:tracePt t="30874" x="10458450" y="4610100"/>
          <p14:tracePt t="30881" x="10499725" y="4610100"/>
          <p14:tracePt t="30888" x="10517188" y="4610100"/>
          <p14:tracePt t="30894" x="10550525" y="4610100"/>
          <p14:tracePt t="30902" x="10574338" y="4610100"/>
          <p14:tracePt t="30909" x="10591800" y="4610100"/>
          <p14:tracePt t="30916" x="10607675" y="4610100"/>
          <p14:tracePt t="30925" x="10625138" y="4610100"/>
          <p14:tracePt t="30929" x="10648950" y="4619625"/>
          <p14:tracePt t="30937" x="10648950" y="4627563"/>
          <p14:tracePt t="30942" x="10656888" y="4627563"/>
          <p14:tracePt t="30950" x="10674350" y="4635500"/>
          <p14:tracePt t="30971" x="10682288" y="4643438"/>
          <p14:tracePt t="30977" x="10690225" y="4643438"/>
          <p14:tracePt t="30992" x="10699750" y="4643438"/>
          <p14:tracePt t="31012" x="10707688" y="4643438"/>
          <p14:tracePt t="31033" x="10715625" y="4643438"/>
          <p14:tracePt t="31060" x="10723563" y="4643438"/>
          <p14:tracePt t="31075" x="10731500" y="4643438"/>
          <p14:tracePt t="31331" x="10741025" y="4643438"/>
          <p14:tracePt t="31358" x="10748963" y="4635500"/>
          <p14:tracePt t="31365" x="10756900" y="4635500"/>
          <p14:tracePt t="31373" x="10756900" y="4627563"/>
          <p14:tracePt t="31386" x="10764838" y="4627563"/>
          <p14:tracePt t="31392" x="10774363" y="4627563"/>
          <p14:tracePt t="31407" x="10774363" y="4619625"/>
          <p14:tracePt t="31423" x="10774363" y="4610100"/>
          <p14:tracePt t="31427" x="10782300" y="4610100"/>
          <p14:tracePt t="31442" x="10790238" y="4610100"/>
          <p14:tracePt t="31461" x="10798175" y="4610100"/>
          <p14:tracePt t="31490" x="10807700" y="4610100"/>
          <p14:tracePt t="31497" x="10807700" y="4602163"/>
          <p14:tracePt t="31510" x="10815638" y="4602163"/>
          <p14:tracePt t="31518" x="10815638" y="4594225"/>
          <p14:tracePt t="31531" x="10823575" y="4586288"/>
          <p14:tracePt t="31540" x="10831513" y="4576763"/>
          <p14:tracePt t="31545" x="10839450" y="4576763"/>
          <p14:tracePt t="31552" x="10839450" y="4568825"/>
          <p14:tracePt t="31558" x="10848975" y="4568825"/>
          <p14:tracePt t="31566" x="10856913" y="4560888"/>
          <p14:tracePt t="31573" x="10856913" y="4552950"/>
          <p14:tracePt t="31587" x="10864850" y="4552950"/>
          <p14:tracePt t="31593" x="10872788" y="4545013"/>
          <p14:tracePt t="31600" x="10882313" y="4535488"/>
          <p14:tracePt t="31607" x="10882313" y="4527550"/>
          <p14:tracePt t="31614" x="10890250" y="4527550"/>
          <p14:tracePt t="31624" x="10890250" y="4519613"/>
          <p14:tracePt t="31627" x="10898188" y="4519613"/>
          <p14:tracePt t="31635" x="10898188" y="4511675"/>
          <p14:tracePt t="31641" x="10906125" y="4511675"/>
          <p14:tracePt t="31648" x="10914063" y="4502150"/>
          <p14:tracePt t="31657" x="10923588" y="4494213"/>
          <p14:tracePt t="31662" x="10923588" y="4486275"/>
          <p14:tracePt t="31690" x="10931525" y="4486275"/>
          <p14:tracePt t="31697" x="10931525" y="4478338"/>
          <p14:tracePt t="31706" x="10939463" y="4478338"/>
          <p14:tracePt t="31710" x="10939463" y="4470400"/>
          <p14:tracePt t="33689" x="10939463" y="4478338"/>
          <p14:tracePt t="33710" x="10939463" y="4486275"/>
          <p14:tracePt t="33716" x="10939463" y="4494213"/>
          <p14:tracePt t="33738" x="10939463" y="4502150"/>
          <p14:tracePt t="33758" x="10939463" y="4511675"/>
          <p14:tracePt t="33772" x="10939463" y="4519613"/>
          <p14:tracePt t="33786" x="10939463" y="4527550"/>
          <p14:tracePt t="33793" x="10939463" y="4535488"/>
          <p14:tracePt t="33807" x="10939463" y="4545013"/>
          <p14:tracePt t="33841" x="10939463" y="4552950"/>
          <p14:tracePt t="37901" x="10939463" y="4560888"/>
          <p14:tracePt t="37978" x="10931525" y="4560888"/>
          <p14:tracePt t="38004" x="10923588" y="4560888"/>
          <p14:tracePt t="38012" x="10914063" y="4560888"/>
          <p14:tracePt t="38018" x="10914063" y="4568825"/>
          <p14:tracePt t="38026" x="10906125" y="4568825"/>
          <p14:tracePt t="38043" x="10898188" y="4576763"/>
          <p14:tracePt t="38046" x="10882313" y="4576763"/>
          <p14:tracePt t="38054" x="10882313" y="4586288"/>
          <p14:tracePt t="38060" x="10872788" y="4586288"/>
          <p14:tracePt t="38067" x="10864850" y="4586288"/>
          <p14:tracePt t="38076" x="10856913" y="4586288"/>
          <p14:tracePt t="38080" x="10848975" y="4586288"/>
          <p14:tracePt t="38087" x="10839450" y="4586288"/>
          <p14:tracePt t="38094" x="10831513" y="4594225"/>
          <p14:tracePt t="38102" x="10823575" y="4594225"/>
          <p14:tracePt t="38110" x="10815638" y="4594225"/>
          <p14:tracePt t="38116" x="10807700" y="4594225"/>
          <p14:tracePt t="38122" x="10782300" y="4594225"/>
          <p14:tracePt t="38129" x="10756900" y="4602163"/>
          <p14:tracePt t="38136" x="10731500" y="4602163"/>
          <p14:tracePt t="38143" x="10699750" y="4610100"/>
          <p14:tracePt t="38150" x="10666413" y="4610100"/>
          <p14:tracePt t="38159" x="10633075" y="4610100"/>
          <p14:tracePt t="38164" x="10607675" y="4610100"/>
          <p14:tracePt t="38171" x="10582275" y="4610100"/>
          <p14:tracePt t="38177" x="10550525" y="4610100"/>
          <p14:tracePt t="38185" x="10533063" y="4610100"/>
          <p14:tracePt t="38193" x="10499725" y="4610100"/>
          <p14:tracePt t="38198" x="10475913" y="4610100"/>
          <p14:tracePt t="38206" x="10458450" y="4610100"/>
          <p14:tracePt t="38212" x="10433050" y="4610100"/>
          <p14:tracePt t="38219" x="10409238" y="4610100"/>
          <p14:tracePt t="38227" x="10375900" y="4610100"/>
          <p14:tracePt t="38234" x="10358438" y="4610100"/>
          <p14:tracePt t="38243" x="10334625" y="4610100"/>
          <p14:tracePt t="38247" x="10309225" y="4602163"/>
          <p14:tracePt t="38254" x="10293350" y="4602163"/>
          <p14:tracePt t="38260" x="10267950" y="4602163"/>
          <p14:tracePt t="38268" x="10242550" y="4602163"/>
          <p14:tracePt t="38277" x="10218738" y="4602163"/>
          <p14:tracePt t="38281" x="10193338" y="4602163"/>
          <p14:tracePt t="38288" x="10167938" y="4602163"/>
          <p14:tracePt t="38295" x="10134600" y="4610100"/>
          <p14:tracePt t="38302" x="10118725" y="4610100"/>
          <p14:tracePt t="38310" x="10085388" y="4610100"/>
          <p14:tracePt t="38317" x="10052050" y="4619625"/>
          <p14:tracePt t="38326" x="10018713" y="4619625"/>
          <p14:tracePt t="38330" x="9985375" y="4627563"/>
          <p14:tracePt t="38337" x="9969500" y="4627563"/>
          <p14:tracePt t="38344" x="9944100" y="4627563"/>
          <p14:tracePt t="38351" x="9910763" y="4635500"/>
          <p14:tracePt t="38359" x="9886950" y="4635500"/>
          <p14:tracePt t="38365" x="9861550" y="4643438"/>
          <p14:tracePt t="38372" x="9828213" y="4643438"/>
          <p14:tracePt t="38378" x="9794875" y="4651375"/>
          <p14:tracePt t="38385" x="9769475" y="4651375"/>
          <p14:tracePt t="38393" x="9737725" y="4651375"/>
          <p14:tracePt t="38399" x="9704388" y="4651375"/>
          <p14:tracePt t="38407" x="9678988" y="4651375"/>
          <p14:tracePt t="38413" x="9637713" y="4651375"/>
          <p14:tracePt t="38420" x="9612313" y="4651375"/>
          <p14:tracePt t="38427" x="9578975" y="4651375"/>
          <p14:tracePt t="38434" x="9545638" y="4651375"/>
          <p14:tracePt t="38442" x="9504363" y="4651375"/>
          <p14:tracePt t="38447" x="9463088" y="4651375"/>
          <p14:tracePt t="38455" x="9429750" y="4651375"/>
          <p14:tracePt t="38461" x="9396413" y="4651375"/>
          <p14:tracePt t="38468" x="9372600" y="4643438"/>
          <p14:tracePt t="38476" x="9339263" y="4635500"/>
          <p14:tracePt t="38482" x="9313863" y="4627563"/>
          <p14:tracePt t="38490" x="9288463" y="4619625"/>
          <p14:tracePt t="38496" x="9280525" y="4619625"/>
          <p14:tracePt t="38503" x="9272588" y="4619625"/>
          <p14:tracePt t="38511" x="9264650" y="4610100"/>
          <p14:tracePt t="38525" x="9256713" y="4610100"/>
          <p14:tracePt t="38538" x="9256713" y="4602163"/>
          <p14:tracePt t="38558" x="9247188" y="4602163"/>
          <p14:tracePt t="38579" x="9247188" y="4594225"/>
          <p14:tracePt t="38593" x="9247188" y="4586288"/>
          <p14:tracePt t="38613" x="9247188" y="4568825"/>
          <p14:tracePt t="38620" x="9256713" y="4552950"/>
          <p14:tracePt t="38627" x="9264650" y="4535488"/>
          <p14:tracePt t="38635" x="9272588" y="4511675"/>
          <p14:tracePt t="38644" x="9288463" y="4478338"/>
          <p14:tracePt t="38648" x="9297988" y="4452938"/>
          <p14:tracePt t="38656" x="9313863" y="4419600"/>
          <p14:tracePt t="38662" x="9339263" y="4395788"/>
          <p14:tracePt t="38669" x="9363075" y="4378325"/>
          <p14:tracePt t="38676" x="9388475" y="4362450"/>
          <p14:tracePt t="38683" x="9413875" y="4337050"/>
          <p14:tracePt t="38690" x="9437688" y="4321175"/>
          <p14:tracePt t="38696" x="9471025" y="4295775"/>
          <p14:tracePt t="38704" x="9496425" y="4278313"/>
          <p14:tracePt t="38710" x="9512300" y="4254500"/>
          <p14:tracePt t="38717" x="9555163" y="4237038"/>
          <p14:tracePt t="38726" x="9588500" y="4221163"/>
          <p14:tracePt t="38731" x="9620250" y="4203700"/>
          <p14:tracePt t="38738" x="9653588" y="4179888"/>
          <p14:tracePt t="38744" x="9686925" y="4154488"/>
          <p14:tracePt t="38752" x="9720263" y="4146550"/>
          <p14:tracePt t="38759" x="9753600" y="4129088"/>
          <p14:tracePt t="38766" x="9786938" y="4121150"/>
          <p14:tracePt t="38772" x="9820275" y="4105275"/>
          <p14:tracePt t="38779" x="9844088" y="4097338"/>
          <p14:tracePt t="38787" x="9869488" y="4097338"/>
          <p14:tracePt t="38794" x="9894888" y="4087813"/>
          <p14:tracePt t="38800" x="9902825" y="4087813"/>
          <p14:tracePt t="38809" x="9928225" y="4087813"/>
          <p14:tracePt t="38815" x="9936163" y="4087813"/>
          <p14:tracePt t="38821" x="9961563" y="4087813"/>
          <p14:tracePt t="38827" x="9985375" y="4087813"/>
          <p14:tracePt t="38835" x="9994900" y="4087813"/>
          <p14:tracePt t="38843" x="10018713" y="4087813"/>
          <p14:tracePt t="38848" x="10044113" y="4087813"/>
          <p14:tracePt t="38856" x="10059988" y="4087813"/>
          <p14:tracePt t="38862" x="10085388" y="4087813"/>
          <p14:tracePt t="38870" x="10118725" y="4097338"/>
          <p14:tracePt t="38877" x="10152063" y="4097338"/>
          <p14:tracePt t="38884" x="10185400" y="4121150"/>
          <p14:tracePt t="38893" x="10209213" y="4121150"/>
          <p14:tracePt t="38898" x="10226675" y="4138613"/>
          <p14:tracePt t="38904" x="10260013" y="4154488"/>
          <p14:tracePt t="38911" x="10275888" y="4162425"/>
          <p14:tracePt t="38918" x="10301288" y="4179888"/>
          <p14:tracePt t="38926" x="10317163" y="4187825"/>
          <p14:tracePt t="38932" x="10325100" y="4195763"/>
          <p14:tracePt t="38938" x="10334625" y="4195763"/>
          <p14:tracePt t="38952" x="10342563" y="4195763"/>
          <p14:tracePt t="38960" x="10342563" y="4203700"/>
          <p14:tracePt t="38973" x="10350500" y="4213225"/>
          <p14:tracePt t="38980" x="10358438" y="4213225"/>
          <p14:tracePt t="38987" x="10367963" y="4221163"/>
          <p14:tracePt t="39001" x="10375900" y="4229100"/>
          <p14:tracePt t="39009" x="10391775" y="4246563"/>
          <p14:tracePt t="39015" x="10409238" y="4270375"/>
          <p14:tracePt t="39021" x="10425113" y="4287838"/>
          <p14:tracePt t="39028" x="10433050" y="4303713"/>
          <p14:tracePt t="39035" x="10450513" y="4321175"/>
          <p14:tracePt t="39043" x="10466388" y="4344988"/>
          <p14:tracePt t="39050" x="10475913" y="4362450"/>
          <p14:tracePt t="39057" x="10491788" y="4378325"/>
          <p14:tracePt t="39063" x="10499725" y="4395788"/>
          <p14:tracePt t="39070" x="10499725" y="4411663"/>
          <p14:tracePt t="39077" x="10499725" y="4419600"/>
          <p14:tracePt t="39083" x="10507663" y="4419600"/>
          <p14:tracePt t="39097" x="10517188" y="4427538"/>
          <p14:tracePt t="39105" x="10517188" y="4437063"/>
          <p14:tracePt t="39111" x="10525125" y="4437063"/>
          <p14:tracePt t="39133" x="10525125" y="4445000"/>
          <p14:tracePt t="39146" x="10525125" y="4452938"/>
          <p14:tracePt t="39153" x="10533063" y="4452938"/>
          <p14:tracePt t="39167" x="10533063" y="4460875"/>
          <p14:tracePt t="39194" x="10533063" y="4470400"/>
          <p14:tracePt t="39202" x="10533063" y="4478338"/>
          <p14:tracePt t="39210" x="10541000" y="4478338"/>
          <p14:tracePt t="39229" x="10541000" y="4486275"/>
          <p14:tracePt t="39251" x="10541000" y="4494213"/>
          <p14:tracePt t="39264" x="10541000" y="4502150"/>
          <p14:tracePt t="39320" x="10550525" y="4502150"/>
          <p14:tracePt t="39341" x="10558463" y="4502150"/>
          <p14:tracePt t="39381" x="10558463" y="4511675"/>
          <p14:tracePt t="41214" x="10541000" y="4519613"/>
          <p14:tracePt t="41223" x="10517188" y="4527550"/>
          <p14:tracePt t="41235" x="10466388" y="4545013"/>
          <p14:tracePt t="41241" x="10450513" y="4545013"/>
          <p14:tracePt t="41249" x="10442575" y="4545013"/>
          <p14:tracePt t="41257" x="10433050" y="4545013"/>
          <p14:tracePt t="41263" x="10425113" y="4552950"/>
          <p14:tracePt t="41284" x="10417175" y="4552950"/>
          <p14:tracePt t="41298" x="10409238" y="4552950"/>
          <p14:tracePt t="42156" x="10367963" y="4545013"/>
          <p14:tracePt t="42163" x="10309225" y="4519613"/>
          <p14:tracePt t="42171" x="10242550" y="4486275"/>
          <p14:tracePt t="42176" x="10167938" y="4460875"/>
          <p14:tracePt t="42183" x="10110788" y="4437063"/>
          <p14:tracePt t="42190" x="10059988" y="4411663"/>
          <p14:tracePt t="42197" x="10002838" y="4395788"/>
          <p14:tracePt t="42204" x="9961563" y="4378325"/>
          <p14:tracePt t="42210" x="9902825" y="4370388"/>
          <p14:tracePt t="42217" x="9836150" y="4344988"/>
          <p14:tracePt t="42224" x="9779000" y="4337050"/>
          <p14:tracePt t="42232" x="9712325" y="4329113"/>
          <p14:tracePt t="42239" x="9637713" y="4329113"/>
          <p14:tracePt t="42246" x="9588500" y="4329113"/>
          <p14:tracePt t="42254" x="9529763" y="4329113"/>
          <p14:tracePt t="42259" x="9471025" y="4329113"/>
          <p14:tracePt t="42267" x="9413875" y="4329113"/>
          <p14:tracePt t="42273" x="9372600" y="4329113"/>
          <p14:tracePt t="42280" x="9331325" y="4329113"/>
          <p14:tracePt t="42288" x="9272588" y="4337050"/>
          <p14:tracePt t="42294" x="9223375" y="4344988"/>
          <p14:tracePt t="42301" x="9182100" y="4344988"/>
          <p14:tracePt t="42307" x="9139238" y="4352925"/>
          <p14:tracePt t="42315" x="9090025" y="4362450"/>
          <p14:tracePt t="42322" x="9048750" y="4362450"/>
          <p14:tracePt t="42328" x="9007475" y="4362450"/>
          <p14:tracePt t="42338" x="8974138" y="4362450"/>
          <p14:tracePt t="42342" x="8932863" y="4362450"/>
          <p14:tracePt t="42349" x="8891588" y="4362450"/>
          <p14:tracePt t="42356" x="8858250" y="4362450"/>
          <p14:tracePt t="42363" x="8824913" y="4362450"/>
          <p14:tracePt t="42371" x="8807450" y="4362450"/>
          <p14:tracePt t="42377" x="8783638" y="4362450"/>
          <p14:tracePt t="42384" x="8775700" y="4362450"/>
          <p14:tracePt t="42391" x="8750300" y="4362450"/>
          <p14:tracePt t="42398" x="8732838" y="4362450"/>
          <p14:tracePt t="42404" x="8716963" y="4362450"/>
          <p14:tracePt t="42411" x="8691563" y="4362450"/>
          <p14:tracePt t="42418" x="8667750" y="4362450"/>
          <p14:tracePt t="42425" x="8650288" y="4362450"/>
          <p14:tracePt t="42432" x="8624888" y="4352925"/>
          <p14:tracePt t="42439" x="8609013" y="4352925"/>
          <p14:tracePt t="42447" x="8583613" y="4352925"/>
          <p14:tracePt t="42455" x="8575675" y="4344988"/>
          <p14:tracePt t="42460" x="8559800" y="4337050"/>
          <p14:tracePt t="42467" x="8542338" y="4321175"/>
          <p14:tracePt t="42474" x="8518525" y="4303713"/>
          <p14:tracePt t="42488" x="8509000" y="4295775"/>
          <p14:tracePt t="42504" x="8501063" y="4287838"/>
          <p14:tracePt t="42508" x="8501063" y="4278313"/>
          <p14:tracePt t="42529" x="8501063" y="4270375"/>
          <p14:tracePt t="42538" x="8493125" y="4254500"/>
          <p14:tracePt t="42543" x="8493125" y="4246563"/>
          <p14:tracePt t="42550" x="8493125" y="4221163"/>
          <p14:tracePt t="42557" x="8493125" y="4187825"/>
          <p14:tracePt t="42564" x="8509000" y="4146550"/>
          <p14:tracePt t="42571" x="8526463" y="4113213"/>
          <p14:tracePt t="42578" x="8559800" y="4064000"/>
          <p14:tracePt t="42585" x="8593138" y="4013200"/>
          <p14:tracePt t="42591" x="8642350" y="3971925"/>
          <p14:tracePt t="42598" x="8699500" y="3922713"/>
          <p14:tracePt t="42605" x="8742363" y="3889375"/>
          <p14:tracePt t="42612" x="8791575" y="3871913"/>
          <p14:tracePt t="42621" x="8832850" y="3863975"/>
          <p14:tracePt t="42626" x="8866188" y="3856038"/>
          <p14:tracePt t="42633" x="8907463" y="3856038"/>
          <p14:tracePt t="42639" x="8940800" y="3856038"/>
          <p14:tracePt t="42647" x="8974138" y="3856038"/>
          <p14:tracePt t="42654" x="8999538" y="3856038"/>
          <p14:tracePt t="42661" x="9015413" y="3856038"/>
          <p14:tracePt t="42668" x="9040813" y="3856038"/>
          <p14:tracePt t="42674" x="9056688" y="3863975"/>
          <p14:tracePt t="42682" x="9074150" y="3863975"/>
          <p14:tracePt t="42688" x="9090025" y="3871913"/>
          <p14:tracePt t="42696" x="9115425" y="3871913"/>
          <p14:tracePt t="42705" x="9139238" y="3881438"/>
          <p14:tracePt t="42709" x="9156700" y="3889375"/>
          <p14:tracePt t="42716" x="9182100" y="3905250"/>
          <p14:tracePt t="42722" x="9205913" y="3922713"/>
          <p14:tracePt t="42730" x="9239250" y="3938588"/>
          <p14:tracePt t="42738" x="9272588" y="3963988"/>
          <p14:tracePt t="42744" x="9305925" y="3979863"/>
          <p14:tracePt t="42751" x="9331325" y="4005263"/>
          <p14:tracePt t="42757" x="9363075" y="4021138"/>
          <p14:tracePt t="42765" x="9388475" y="4046538"/>
          <p14:tracePt t="42771" x="9429750" y="4071938"/>
          <p14:tracePt t="42777" x="9447213" y="4087813"/>
          <p14:tracePt t="42787" x="9488488" y="4113213"/>
          <p14:tracePt t="42792" x="9504363" y="4129088"/>
          <p14:tracePt t="42799" x="9521825" y="4146550"/>
          <p14:tracePt t="42806" x="9545638" y="4162425"/>
          <p14:tracePt t="42812" x="9563100" y="4179888"/>
          <p14:tracePt t="42821" x="9588500" y="4187825"/>
          <p14:tracePt t="42827" x="9596438" y="4195763"/>
          <p14:tracePt t="42834" x="9612313" y="4203700"/>
          <p14:tracePt t="42840" x="9620250" y="4213225"/>
          <p14:tracePt t="42848" x="9620250" y="4221163"/>
          <p14:tracePt t="42861" x="9629775" y="4229100"/>
          <p14:tracePt t="42868" x="9637713" y="4237038"/>
          <p14:tracePt t="42875" x="9645650" y="4246563"/>
          <p14:tracePt t="42882" x="9645650" y="4254500"/>
          <p14:tracePt t="42889" x="9645650" y="4270375"/>
          <p14:tracePt t="42896" x="9645650" y="4278313"/>
          <p14:tracePt t="42905" x="9645650" y="4295775"/>
          <p14:tracePt t="42909" x="9645650" y="4303713"/>
          <p14:tracePt t="42916" x="9645650" y="4321175"/>
          <p14:tracePt t="42923" x="9645650" y="4337050"/>
          <p14:tracePt t="42931" x="9645650" y="4344988"/>
          <p14:tracePt t="42938" x="9645650" y="4362450"/>
          <p14:tracePt t="42945" x="9645650" y="4370388"/>
          <p14:tracePt t="42951" x="9645650" y="4378325"/>
          <p14:tracePt t="42958" x="9645650" y="4395788"/>
          <p14:tracePt t="42965" x="9637713" y="4403725"/>
          <p14:tracePt t="42973" x="9629775" y="4411663"/>
          <p14:tracePt t="42979" x="9620250" y="4427538"/>
          <p14:tracePt t="42988" x="9620250" y="4437063"/>
          <p14:tracePt t="42993" x="9604375" y="4437063"/>
          <p14:tracePt t="43000" x="9588500" y="4452938"/>
          <p14:tracePt t="43007" x="9578975" y="4470400"/>
          <p14:tracePt t="43013" x="9555163" y="4486275"/>
          <p14:tracePt t="43021" x="9537700" y="4502150"/>
          <p14:tracePt t="43027" x="9512300" y="4511675"/>
          <p14:tracePt t="43035" x="9488488" y="4527550"/>
          <p14:tracePt t="43041" x="9471025" y="4535488"/>
          <p14:tracePt t="43055" x="9421813" y="4552950"/>
          <p14:tracePt t="43062" x="9396413" y="4568825"/>
          <p14:tracePt t="43069" x="9372600" y="4576763"/>
          <p14:tracePt t="43075" x="9347200" y="4586288"/>
          <p14:tracePt t="43083" x="9313863" y="4594225"/>
          <p14:tracePt t="43089" x="9280525" y="4594225"/>
          <p14:tracePt t="43097" x="9239250" y="4602163"/>
          <p14:tracePt t="43104" x="9197975" y="4610100"/>
          <p14:tracePt t="43111" x="9164638" y="4619625"/>
          <p14:tracePt t="43117" x="9123363" y="4619625"/>
          <p14:tracePt t="43124" x="9097963" y="4619625"/>
          <p14:tracePt t="43131" x="9064625" y="4619625"/>
          <p14:tracePt t="43138" x="9048750" y="4619625"/>
          <p14:tracePt t="43145" x="9031288" y="4619625"/>
          <p14:tracePt t="43155" x="9015413" y="4619625"/>
          <p14:tracePt t="43158" x="8999538" y="4619625"/>
          <p14:tracePt t="43166" x="8990013" y="4619625"/>
          <p14:tracePt t="43172" x="8982075" y="4619625"/>
          <p14:tracePt t="43193" x="8974138" y="4619625"/>
          <p14:tracePt t="43207" x="8966200" y="4610100"/>
          <p14:tracePt t="43214" x="8956675" y="4610100"/>
          <p14:tracePt t="43221" x="8948738" y="4610100"/>
          <p14:tracePt t="43228" x="8924925" y="4594225"/>
          <p14:tracePt t="43235" x="8891588" y="4576763"/>
          <p14:tracePt t="43241" x="8866188" y="4560888"/>
          <p14:tracePt t="43248" x="8850313" y="4545013"/>
          <p14:tracePt t="43256" x="8840788" y="4535488"/>
          <p14:tracePt t="43262" x="8832850" y="4527550"/>
          <p14:tracePt t="43271" x="8824913" y="4527550"/>
          <p14:tracePt t="43283" x="8824913" y="4519613"/>
          <p14:tracePt t="43290" x="8824913" y="4511675"/>
          <p14:tracePt t="43297" x="8816975" y="4511675"/>
          <p14:tracePt t="43311" x="8816975" y="4502150"/>
          <p14:tracePt t="43318" x="8816975" y="4494213"/>
          <p14:tracePt t="43332" x="8816975" y="4486275"/>
          <p14:tracePt t="43339" x="8816975" y="4460875"/>
          <p14:tracePt t="43346" x="8824913" y="4452938"/>
          <p14:tracePt t="43355" x="8832850" y="4437063"/>
          <p14:tracePt t="43359" x="8840788" y="4411663"/>
          <p14:tracePt t="43367" x="8858250" y="4395788"/>
          <p14:tracePt t="43373" x="8882063" y="4370388"/>
          <p14:tracePt t="43380" x="8899525" y="4352925"/>
          <p14:tracePt t="43388" x="8924925" y="4329113"/>
          <p14:tracePt t="43394" x="8932863" y="4311650"/>
          <p14:tracePt t="43402" x="8956675" y="4295775"/>
          <p14:tracePt t="43407" x="8974138" y="4278313"/>
          <p14:tracePt t="43415" x="8990013" y="4262438"/>
          <p14:tracePt t="43422" x="8999538" y="4254500"/>
          <p14:tracePt t="43428" x="9023350" y="4246563"/>
          <p14:tracePt t="43438" x="9040813" y="4237038"/>
          <p14:tracePt t="43442" x="9056688" y="4229100"/>
          <p14:tracePt t="43450" x="9064625" y="4221163"/>
          <p14:tracePt t="43457" x="9082088" y="4213225"/>
          <p14:tracePt t="43463" x="9097963" y="4213225"/>
          <p14:tracePt t="43471" x="9115425" y="4203700"/>
          <p14:tracePt t="43477" x="9131300" y="4203700"/>
          <p14:tracePt t="43484" x="9156700" y="4203700"/>
          <p14:tracePt t="43490" x="9164638" y="4203700"/>
          <p14:tracePt t="43498" x="9190038" y="4203700"/>
          <p14:tracePt t="43505" x="9205913" y="4203700"/>
          <p14:tracePt t="43511" x="9223375" y="4203700"/>
          <p14:tracePt t="43518" x="9239250" y="4203700"/>
          <p14:tracePt t="43525" x="9264650" y="4203700"/>
          <p14:tracePt t="43532" x="9272588" y="4203700"/>
          <p14:tracePt t="43539" x="9297988" y="4203700"/>
          <p14:tracePt t="43546" x="9305925" y="4203700"/>
          <p14:tracePt t="43560" x="9313863" y="4203700"/>
          <p14:tracePt t="43567" x="9321800" y="4203700"/>
          <p14:tracePt t="43581" x="9331325" y="4203700"/>
          <p14:tracePt t="43601" x="9339263" y="4203700"/>
          <p14:tracePt t="43615" x="9347200" y="4203700"/>
          <p14:tracePt t="43644" x="9347200" y="4213225"/>
          <p14:tracePt t="43698" x="9347200" y="4221163"/>
          <p14:tracePt t="43948" x="9347200" y="4237038"/>
          <p14:tracePt t="43954" x="9331325" y="4246563"/>
          <p14:tracePt t="43961" x="9305925" y="4270375"/>
          <p14:tracePt t="43967" x="9280525" y="4287838"/>
          <p14:tracePt t="43974" x="9247188" y="4303713"/>
          <p14:tracePt t="43989" x="9205913" y="4321175"/>
          <p14:tracePt t="43991" x="9156700" y="4337050"/>
          <p14:tracePt t="43996" x="9097963" y="4352925"/>
          <p14:tracePt t="44003" x="9015413" y="4352925"/>
          <p14:tracePt t="44009" x="8915400" y="4362450"/>
          <p14:tracePt t="44017" x="8816975" y="4362450"/>
          <p14:tracePt t="44024" x="8732838" y="4362450"/>
          <p14:tracePt t="44031" x="8634413" y="4337050"/>
          <p14:tracePt t="44040" x="8567738" y="4329113"/>
          <p14:tracePt t="44044" x="8475663" y="4303713"/>
          <p14:tracePt t="44052" x="8418513" y="4295775"/>
          <p14:tracePt t="44057" x="8359775" y="4278313"/>
          <p14:tracePt t="44065" x="8302625" y="4254500"/>
          <p14:tracePt t="44073" x="8251825" y="4229100"/>
          <p14:tracePt t="44079" x="8210550" y="4221163"/>
          <p14:tracePt t="44086" x="8177213" y="4195763"/>
          <p14:tracePt t="44092" x="8143875" y="4187825"/>
          <p14:tracePt t="44100" x="8094663" y="4179888"/>
          <p14:tracePt t="44107" x="8053388" y="4162425"/>
          <p14:tracePt t="44114" x="8020050" y="4154488"/>
          <p14:tracePt t="44121" x="7970838" y="4146550"/>
          <p14:tracePt t="44127" x="7929563" y="4138613"/>
          <p14:tracePt t="44134" x="7886700" y="4129088"/>
          <p14:tracePt t="44142" x="7854950" y="4129088"/>
          <p14:tracePt t="44148" x="7829550" y="4121150"/>
          <p14:tracePt t="44157" x="7804150" y="4121150"/>
          <p14:tracePt t="44162" x="7796213" y="4121150"/>
          <p14:tracePt t="44169" x="7780338" y="4121150"/>
          <p14:tracePt t="44175" x="7770813" y="4121150"/>
          <p14:tracePt t="44204" x="7762875" y="4121150"/>
          <p14:tracePt t="44217" x="7754938" y="4121150"/>
          <p14:tracePt t="44231" x="7747000" y="4121150"/>
          <p14:tracePt t="44238" x="7737475" y="4121150"/>
          <p14:tracePt t="44244" x="7737475" y="4129088"/>
          <p14:tracePt t="44252" x="7729538" y="4129088"/>
          <p14:tracePt t="44258" x="7721600" y="4138613"/>
          <p14:tracePt t="44266" x="7705725" y="4146550"/>
          <p14:tracePt t="44274" x="7705725" y="4162425"/>
          <p14:tracePt t="44280" x="7688263" y="4179888"/>
          <p14:tracePt t="44287" x="7672388" y="4195763"/>
          <p14:tracePt t="44293" x="7654925" y="4213225"/>
          <p14:tracePt t="44301" x="7639050" y="4221163"/>
          <p14:tracePt t="44308" x="7631113" y="4229100"/>
          <p14:tracePt t="44314" x="7621588" y="4246563"/>
          <p14:tracePt t="44321" x="7621588" y="4254500"/>
          <p14:tracePt t="44327" x="7613650" y="4254500"/>
          <p14:tracePt t="44334" x="7613650" y="4262438"/>
          <p14:tracePt t="44342" x="7613650" y="4270375"/>
          <p14:tracePt t="44357" x="7605713" y="4270375"/>
          <p14:tracePt t="44363" x="7605713" y="4278313"/>
          <p14:tracePt t="44370" x="7605713" y="4287838"/>
          <p14:tracePt t="44376" x="7605713" y="4295775"/>
          <p14:tracePt t="44397" x="7605713" y="4311650"/>
          <p14:tracePt t="44418" x="7605713" y="4329113"/>
          <p14:tracePt t="44424" x="7605713" y="4337050"/>
          <p14:tracePt t="44441" x="7605713" y="4344988"/>
          <p14:tracePt t="44445" x="7605713" y="4352925"/>
          <p14:tracePt t="44452" x="7605713" y="4362450"/>
          <p14:tracePt t="44473" x="7605713" y="4370388"/>
          <p14:tracePt t="44481" x="7605713" y="4378325"/>
          <p14:tracePt t="44493" x="7621588" y="4395788"/>
          <p14:tracePt t="44501" x="7621588" y="4403725"/>
          <p14:tracePt t="44508" x="7639050" y="4403725"/>
          <p14:tracePt t="44515" x="7662863" y="4411663"/>
          <p14:tracePt t="44523" x="7696200" y="4427538"/>
          <p14:tracePt t="44529" x="7729538" y="4437063"/>
          <p14:tracePt t="44536" x="7770813" y="4445000"/>
          <p14:tracePt t="44542" x="7812088" y="4460875"/>
          <p14:tracePt t="44551" x="7870825" y="4460875"/>
          <p14:tracePt t="44558" x="7929563" y="4470400"/>
          <p14:tracePt t="44563" x="8004175" y="4470400"/>
          <p14:tracePt t="44571" x="8069263" y="4478338"/>
          <p14:tracePt t="44577" x="8128000" y="4478338"/>
          <p14:tracePt t="44583" x="8186738" y="4478338"/>
          <p14:tracePt t="44591" x="8218488" y="4478338"/>
          <p14:tracePt t="44598" x="8243888" y="4478338"/>
          <p14:tracePt t="44607" x="8277225" y="4478338"/>
          <p14:tracePt t="44612" x="8293100" y="4478338"/>
          <p14:tracePt t="44619" x="8310563" y="4478338"/>
          <p14:tracePt t="44625" x="8326438" y="4470400"/>
          <p14:tracePt t="44633" x="8343900" y="4470400"/>
          <p14:tracePt t="44640" x="8359775" y="4470400"/>
          <p14:tracePt t="44647" x="8377238" y="4460875"/>
          <p14:tracePt t="44654" x="8393113" y="4460875"/>
          <p14:tracePt t="44660" x="8410575" y="4452938"/>
          <p14:tracePt t="44668" x="8434388" y="4452938"/>
          <p14:tracePt t="44674" x="8451850" y="4452938"/>
          <p14:tracePt t="44681" x="8485188" y="4452938"/>
          <p14:tracePt t="44689" x="8526463" y="4452938"/>
          <p14:tracePt t="44695" x="8567738" y="4437063"/>
          <p14:tracePt t="44702" x="8624888" y="4437063"/>
          <p14:tracePt t="44708" x="8683625" y="4437063"/>
          <p14:tracePt t="44716" x="8724900" y="4427538"/>
          <p14:tracePt t="44725" x="8766175" y="4427538"/>
          <p14:tracePt t="44729" x="8791575" y="4427538"/>
          <p14:tracePt t="44737" x="8807450" y="4427538"/>
          <p14:tracePt t="44742" x="8816975" y="4427538"/>
          <p14:tracePt t="44751" x="8824913" y="4427538"/>
          <p14:tracePt t="44764" x="8832850" y="4427538"/>
          <p14:tracePt t="44791" x="8840788" y="4427538"/>
          <p14:tracePt t="44813" x="8850313" y="4427538"/>
          <p14:tracePt t="45062" x="8816975" y="4411663"/>
          <p14:tracePt t="45068" x="8783638" y="4395788"/>
          <p14:tracePt t="45076" x="8758238" y="4378325"/>
          <p14:tracePt t="45082" x="8732838" y="4362450"/>
          <p14:tracePt t="45089" x="8724900" y="4362450"/>
          <p14:tracePt t="45096" x="8716963" y="4352925"/>
          <p14:tracePt t="45103" x="8709025" y="4344988"/>
          <p14:tracePt t="45138" x="8709025" y="4337050"/>
          <p14:tracePt t="45165" x="8709025" y="4329113"/>
          <p14:tracePt t="45179" x="8699500" y="4311650"/>
          <p14:tracePt t="45186" x="8699500" y="4270375"/>
          <p14:tracePt t="45194" x="8691563" y="4213225"/>
          <p14:tracePt t="45199" x="8691563" y="4171950"/>
          <p14:tracePt t="45207" x="8691563" y="4129088"/>
          <p14:tracePt t="45213" x="8691563" y="4097338"/>
          <p14:tracePt t="45221" x="8691563" y="4071938"/>
          <p14:tracePt t="45229" x="8691563" y="4038600"/>
          <p14:tracePt t="45234" x="8699500" y="4021138"/>
          <p14:tracePt t="45241" x="8716963" y="3997325"/>
          <p14:tracePt t="45248" x="8724900" y="3963988"/>
          <p14:tracePt t="45256" x="8742363" y="3938588"/>
          <p14:tracePt t="45263" x="8750300" y="3914775"/>
          <p14:tracePt t="45269" x="8766175" y="3897313"/>
          <p14:tracePt t="45276" x="8775700" y="3871913"/>
          <p14:tracePt t="45282" x="8783638" y="3856038"/>
          <p14:tracePt t="45290" x="8783638" y="3840163"/>
          <p14:tracePt t="45297" x="8783638" y="3830638"/>
          <p14:tracePt t="45304" x="8791575" y="3814763"/>
          <p14:tracePt t="45312" x="8799513" y="3797300"/>
          <p14:tracePt t="45318" x="8807450" y="3797300"/>
          <p14:tracePt t="45325" x="8816975" y="3789363"/>
          <p14:tracePt t="45331" x="8816975" y="3773488"/>
          <p14:tracePt t="45338" x="8824913" y="3773488"/>
          <p14:tracePt t="45346" x="8832850" y="3773488"/>
          <p14:tracePt t="45352" x="8840788" y="3765550"/>
          <p14:tracePt t="45359" x="8850313" y="3756025"/>
          <p14:tracePt t="45366" x="8858250" y="3756025"/>
          <p14:tracePt t="45373" x="8866188" y="3756025"/>
          <p14:tracePt t="45380" x="8874125" y="3756025"/>
          <p14:tracePt t="45387" x="8891588" y="3748088"/>
          <p14:tracePt t="45396" x="8899525" y="3748088"/>
          <p14:tracePt t="45400" x="8915400" y="3748088"/>
          <p14:tracePt t="45407" x="8924925" y="3748088"/>
          <p14:tracePt t="45414" x="8948738" y="3748088"/>
          <p14:tracePt t="45422" x="8966200" y="3748088"/>
          <p14:tracePt t="45429" x="8974138" y="3748088"/>
          <p14:tracePt t="45436" x="8990013" y="3748088"/>
          <p14:tracePt t="45442" x="8999538" y="3748088"/>
          <p14:tracePt t="45449" x="9023350" y="3748088"/>
          <p14:tracePt t="45456" x="9048750" y="3756025"/>
          <p14:tracePt t="45463" x="9064625" y="3756025"/>
          <p14:tracePt t="45470" x="9082088" y="3765550"/>
          <p14:tracePt t="45477" x="9097963" y="3765550"/>
          <p14:tracePt t="45487" x="9115425" y="3773488"/>
          <p14:tracePt t="45496" x="9123363" y="3773488"/>
          <p14:tracePt t="45505" x="9131300" y="3773488"/>
          <p14:tracePt t="45513" x="9139238" y="3773488"/>
          <p14:tracePt t="45518" x="9139238" y="3781425"/>
          <p14:tracePt t="45526" x="9148763" y="3781425"/>
          <p14:tracePt t="45531" x="9156700" y="3781425"/>
          <p14:tracePt t="45539" x="9164638" y="3789363"/>
          <p14:tracePt t="45546" x="9172575" y="3789363"/>
          <p14:tracePt t="45553" x="9182100" y="3789363"/>
          <p14:tracePt t="45559" x="9205913" y="3806825"/>
          <p14:tracePt t="45566" x="9231313" y="3822700"/>
          <p14:tracePt t="45574" x="9264650" y="3848100"/>
          <p14:tracePt t="45581" x="9288463" y="3871913"/>
          <p14:tracePt t="45588" x="9331325" y="3914775"/>
          <p14:tracePt t="45596" x="9355138" y="3938588"/>
          <p14:tracePt t="45601" x="9388475" y="3971925"/>
          <p14:tracePt t="45608" x="9421813" y="3997325"/>
          <p14:tracePt t="45614" x="9455150" y="4038600"/>
          <p14:tracePt t="45622" x="9480550" y="4064000"/>
          <p14:tracePt t="45629" x="9496425" y="4079875"/>
          <p14:tracePt t="45636" x="9512300" y="4097338"/>
          <p14:tracePt t="45643" x="9529763" y="4113213"/>
          <p14:tracePt t="45649" x="9545638" y="4129088"/>
          <p14:tracePt t="45657" x="9555163" y="4138613"/>
          <p14:tracePt t="45663" x="9555163" y="4146550"/>
          <p14:tracePt t="45670" x="9563100" y="4146550"/>
          <p14:tracePt t="45680" x="9571038" y="4154488"/>
          <p14:tracePt t="45691" x="9571038" y="4162425"/>
          <p14:tracePt t="45712" x="9578975" y="4162425"/>
          <p14:tracePt t="45726" x="9578975" y="4171950"/>
          <p14:tracePt t="45732" x="9588500" y="4171950"/>
          <p14:tracePt t="45740" x="9588500" y="4179888"/>
          <p14:tracePt t="45747" x="9596438" y="4179888"/>
          <p14:tracePt t="45754" x="9596438" y="4213225"/>
          <p14:tracePt t="45763" x="9612313" y="4246563"/>
          <p14:tracePt t="45767" x="9637713" y="4295775"/>
          <p14:tracePt t="45775" x="9653588" y="4337050"/>
          <p14:tracePt t="45781" x="9671050" y="4386263"/>
          <p14:tracePt t="45788" x="9686925" y="4411663"/>
          <p14:tracePt t="45796" x="9712325" y="4452938"/>
          <p14:tracePt t="45802" x="9728200" y="4478338"/>
          <p14:tracePt t="45808" x="9745663" y="4494213"/>
          <p14:tracePt t="45815" x="9753600" y="4502150"/>
          <p14:tracePt t="45822" x="9761538" y="4511675"/>
          <p14:tracePt t="45830" x="9761538" y="4519613"/>
          <p14:tracePt t="45846" x="9761538" y="4527550"/>
          <p14:tracePt t="45850" x="9769475" y="4527550"/>
          <p14:tracePt t="45864" x="9779000" y="4527550"/>
          <p14:tracePt t="45880" x="9779000" y="4535488"/>
          <p14:tracePt t="45892" x="9779000" y="4545013"/>
          <p14:tracePt t="45906" x="9779000" y="4552950"/>
          <p14:tracePt t="45913" x="9779000" y="4560888"/>
          <p14:tracePt t="45920" x="9769475" y="4560888"/>
          <p14:tracePt t="45927" x="9769475" y="4576763"/>
          <p14:tracePt t="45933" x="9761538" y="4594225"/>
          <p14:tracePt t="45941" x="9753600" y="4602163"/>
          <p14:tracePt t="45948" x="9737725" y="4619625"/>
          <p14:tracePt t="45954" x="9720263" y="4635500"/>
          <p14:tracePt t="45963" x="9712325" y="4643438"/>
          <p14:tracePt t="45967" x="9704388" y="4651375"/>
          <p14:tracePt t="45975" x="9686925" y="4660900"/>
          <p14:tracePt t="45981" x="9671050" y="4668838"/>
          <p14:tracePt t="45989" x="9653588" y="4676775"/>
          <p14:tracePt t="45998" x="9620250" y="4676775"/>
          <p14:tracePt t="46002" x="9596438" y="4676775"/>
          <p14:tracePt t="46010" x="9563100" y="4676775"/>
          <p14:tracePt t="46016" x="9537700" y="4668838"/>
          <p14:tracePt t="46024" x="9488488" y="4660900"/>
          <p14:tracePt t="46030" x="9437688" y="4643438"/>
          <p14:tracePt t="46038" x="9380538" y="4610100"/>
          <p14:tracePt t="46047" x="9321800" y="4568825"/>
          <p14:tracePt t="46051" x="9272588" y="4552950"/>
          <p14:tracePt t="46058" x="9247188" y="4535488"/>
          <p14:tracePt t="46065" x="9213850" y="4511675"/>
          <p14:tracePt t="46072" x="9205913" y="4502150"/>
          <p14:tracePt t="46080" x="9205913" y="4494213"/>
          <p14:tracePt t="46086" x="9197975" y="4494213"/>
          <p14:tracePt t="46092" x="9190038" y="4494213"/>
          <p14:tracePt t="46113" x="9190038" y="4486275"/>
          <p14:tracePt t="46148" x="9182100" y="4478338"/>
          <p14:tracePt t="46163" x="9182100" y="4470400"/>
          <p14:tracePt t="46176" x="9182100" y="4460875"/>
          <p14:tracePt t="46189" x="9182100" y="4452938"/>
          <p14:tracePt t="46197" x="9182100" y="4445000"/>
          <p14:tracePt t="46203" x="9182100" y="4437063"/>
          <p14:tracePt t="46213" x="9182100" y="4427538"/>
          <p14:tracePt t="46216" x="9182100" y="4411663"/>
          <p14:tracePt t="46224" x="9182100" y="4386263"/>
          <p14:tracePt t="46231" x="9182100" y="4378325"/>
          <p14:tracePt t="46238" x="9190038" y="4352925"/>
          <p14:tracePt t="46246" x="9197975" y="4329113"/>
          <p14:tracePt t="46251" x="9205913" y="4311650"/>
          <p14:tracePt t="46258" x="9213850" y="4295775"/>
          <p14:tracePt t="46265" x="9231313" y="4270375"/>
          <p14:tracePt t="46273" x="9247188" y="4254500"/>
          <p14:tracePt t="46280" x="9247188" y="4229100"/>
          <p14:tracePt t="46287" x="9264650" y="4221163"/>
          <p14:tracePt t="46294" x="9272588" y="4213225"/>
          <p14:tracePt t="46299" x="9288463" y="4195763"/>
          <p14:tracePt t="46306" x="9297988" y="4179888"/>
          <p14:tracePt t="46314" x="9305925" y="4171950"/>
          <p14:tracePt t="46320" x="9321800" y="4162425"/>
          <p14:tracePt t="46329" x="9339263" y="4154488"/>
          <p14:tracePt t="46336" x="9339263" y="4138613"/>
          <p14:tracePt t="46342" x="9355138" y="4129088"/>
          <p14:tracePt t="46349" x="9372600" y="4129088"/>
          <p14:tracePt t="46356" x="9380538" y="4121150"/>
          <p14:tracePt t="46363" x="9388475" y="4113213"/>
          <p14:tracePt t="46369" x="9405938" y="4105275"/>
          <p14:tracePt t="46377" x="9413875" y="4105275"/>
          <p14:tracePt t="46384" x="9421813" y="4105275"/>
          <p14:tracePt t="46390" x="9429750" y="4097338"/>
          <p14:tracePt t="46397" x="9429750" y="4087813"/>
          <p14:tracePt t="46404" x="9437688" y="4087813"/>
          <p14:tracePt t="46413" x="9447213" y="4079875"/>
          <p14:tracePt t="46425" x="9455150" y="4079875"/>
          <p14:tracePt t="46439" x="9463088" y="4079875"/>
          <p14:tracePt t="46448" x="9471025" y="4079875"/>
          <p14:tracePt t="46459" x="9480550" y="4079875"/>
          <p14:tracePt t="46466" x="9496425" y="4079875"/>
          <p14:tracePt t="46474" x="9504363" y="4079875"/>
          <p14:tracePt t="46480" x="9529763" y="4079875"/>
          <p14:tracePt t="46487" x="9555163" y="4087813"/>
          <p14:tracePt t="46494" x="9571038" y="4097338"/>
          <p14:tracePt t="46500" x="9604375" y="4113213"/>
          <p14:tracePt t="46507" x="9645650" y="4129088"/>
          <p14:tracePt t="46515" x="9663113" y="4146550"/>
          <p14:tracePt t="46522" x="9704388" y="4171950"/>
          <p14:tracePt t="46530" x="9720263" y="4195763"/>
          <p14:tracePt t="46536" x="9737725" y="4221163"/>
          <p14:tracePt t="46542" x="9761538" y="4254500"/>
          <p14:tracePt t="46548" x="9779000" y="4278313"/>
          <p14:tracePt t="46557" x="9794875" y="4303713"/>
          <p14:tracePt t="46563" x="9812338" y="4337050"/>
          <p14:tracePt t="46569" x="9820275" y="4352925"/>
          <p14:tracePt t="46577" x="9828213" y="4378325"/>
          <p14:tracePt t="46583" x="9836150" y="4395788"/>
          <p14:tracePt t="46591" x="9844088" y="4403725"/>
          <p14:tracePt t="46612" x="9844088" y="4411663"/>
          <p14:tracePt t="46632" x="9844088" y="4419600"/>
          <p14:tracePt t="46674" x="9844088" y="4427538"/>
          <p14:tracePt t="46696" x="9844088" y="4437063"/>
          <p14:tracePt t="46736" x="9836150" y="4445000"/>
          <p14:tracePt t="48391" x="9802813" y="4445000"/>
          <p14:tracePt t="48400" x="9769475" y="4445000"/>
          <p14:tracePt t="48404" x="9728200" y="4437063"/>
          <p14:tracePt t="48411" x="9694863" y="4437063"/>
          <p14:tracePt t="48417" x="9645650" y="4445000"/>
          <p14:tracePt t="48425" x="9588500" y="4445000"/>
          <p14:tracePt t="48432" x="9545638" y="4445000"/>
          <p14:tracePt t="48438" x="9488488" y="4460875"/>
          <p14:tracePt t="48446" x="9437688" y="4470400"/>
          <p14:tracePt t="48452" x="9380538" y="4478338"/>
          <p14:tracePt t="48460" x="9339263" y="4478338"/>
          <p14:tracePt t="48466" x="9280525" y="4486275"/>
          <p14:tracePt t="48473" x="9223375" y="4486275"/>
          <p14:tracePt t="48483" x="9156700" y="4502150"/>
          <p14:tracePt t="48487" x="9082088" y="4511675"/>
          <p14:tracePt t="48494" x="9015413" y="4511675"/>
          <p14:tracePt t="48501" x="8940800" y="4519613"/>
          <p14:tracePt t="48507" x="8866188" y="4527550"/>
          <p14:tracePt t="48516" x="8799513" y="4545013"/>
          <p14:tracePt t="48522" x="8724900" y="4552950"/>
          <p14:tracePt t="48528" x="8667750" y="4552950"/>
          <p14:tracePt t="48535" x="8601075" y="4560888"/>
          <p14:tracePt t="48542" x="8542338" y="4568825"/>
          <p14:tracePt t="48550" x="8485188" y="4576763"/>
          <p14:tracePt t="48557" x="8410575" y="4594225"/>
          <p14:tracePt t="48563" x="8351838" y="4602163"/>
          <p14:tracePt t="48570" x="8293100" y="4602163"/>
          <p14:tracePt t="48578" x="8235950" y="4610100"/>
          <p14:tracePt t="48584" x="8194675" y="4619625"/>
          <p14:tracePt t="48591" x="8143875" y="4627563"/>
          <p14:tracePt t="48599" x="8102600" y="4627563"/>
          <p14:tracePt t="48605" x="8069263" y="4635500"/>
          <p14:tracePt t="48613" x="8027988" y="4635500"/>
          <p14:tracePt t="48618" x="8012113" y="4643438"/>
          <p14:tracePt t="48626" x="7978775" y="4643438"/>
          <p14:tracePt t="48633" x="7953375" y="4643438"/>
          <p14:tracePt t="48640" x="7929563" y="4643438"/>
          <p14:tracePt t="48647" x="7920038" y="4643438"/>
          <p14:tracePt t="48653" x="7904163" y="4643438"/>
          <p14:tracePt t="48661" x="7896225" y="4643438"/>
          <p14:tracePt t="48666" x="7886700" y="4643438"/>
          <p14:tracePt t="48674" x="7870825" y="4643438"/>
          <p14:tracePt t="48688" x="7854950" y="4643438"/>
          <p14:tracePt t="48695" x="7837488" y="4643438"/>
          <p14:tracePt t="48701" x="7821613" y="4643438"/>
          <p14:tracePt t="48708" x="7796213" y="4643438"/>
          <p14:tracePt t="48716" x="7780338" y="4635500"/>
          <p14:tracePt t="48722" x="7762875" y="4635500"/>
          <p14:tracePt t="48730" x="7754938" y="4635500"/>
          <p14:tracePt t="48736" x="7747000" y="4635500"/>
          <p14:tracePt t="48743" x="7737475" y="4635500"/>
          <p14:tracePt t="48751" x="7729538" y="4635500"/>
          <p14:tracePt t="48757" x="7721600" y="4635500"/>
          <p14:tracePt t="48771" x="7713663" y="4635500"/>
          <p14:tracePt t="48778" x="7713663" y="4627563"/>
          <p14:tracePt t="48793" x="7705725" y="4627563"/>
          <p14:tracePt t="48821" x="7696200" y="4627563"/>
          <p14:tracePt t="48827" x="7696200" y="4619625"/>
          <p14:tracePt t="48834" x="7688263" y="4619625"/>
          <p14:tracePt t="48855" x="7680325" y="4610100"/>
          <p14:tracePt t="48862" x="7672388" y="4610100"/>
          <p14:tracePt t="48868" x="7662863" y="4610100"/>
          <p14:tracePt t="48875" x="7654925" y="4610100"/>
          <p14:tracePt t="48889" x="7646988" y="4602163"/>
          <p14:tracePt t="48896" x="7639050" y="4602163"/>
          <p14:tracePt t="48903" x="7639050" y="4594225"/>
          <p14:tracePt t="48916" x="7631113" y="4586288"/>
          <p14:tracePt t="48924" x="7621588" y="4586288"/>
          <p14:tracePt t="48932" x="7613650" y="4586288"/>
          <p14:tracePt t="48958" x="7613650" y="4576763"/>
          <p14:tracePt t="48965" x="7605713" y="4576763"/>
          <p14:tracePt t="48979" x="7597775" y="4568825"/>
          <p14:tracePt t="49013" x="7597775" y="4560888"/>
          <p14:tracePt t="49020" x="7588250" y="4560888"/>
          <p14:tracePt t="49034" x="7580313" y="4552950"/>
          <p14:tracePt t="49048" x="7580313" y="4545013"/>
          <p14:tracePt t="49076" x="7580313" y="4535488"/>
          <p14:tracePt t="49103" x="7572375" y="4535488"/>
          <p14:tracePt t="49110" x="7572375" y="4527550"/>
          <p14:tracePt t="49124" x="7564438" y="4527550"/>
          <p14:tracePt t="49132" x="7556500" y="4527550"/>
          <p14:tracePt t="49138" x="7546975" y="4511675"/>
          <p14:tracePt t="49145" x="7539038" y="4502150"/>
          <p14:tracePt t="49152" x="7531100" y="4502150"/>
          <p14:tracePt t="49158" x="7531100" y="4494213"/>
          <p14:tracePt t="49172" x="7523163" y="4486275"/>
          <p14:tracePt t="49179" x="7513638" y="4478338"/>
          <p14:tracePt t="49193" x="7505700" y="4478338"/>
          <p14:tracePt t="49207" x="7505700" y="4470400"/>
          <p14:tracePt t="49221" x="7505700" y="4460875"/>
          <p14:tracePt t="49243" x="7497763" y="4460875"/>
          <p14:tracePt t="50371" x="7505700" y="4460875"/>
          <p14:tracePt t="50387" x="7497763" y="4460875"/>
          <p14:tracePt t="50779" x="7439025" y="4419600"/>
          <p14:tracePt t="50786" x="7348538" y="4370388"/>
          <p14:tracePt t="50793" x="7273925" y="4311650"/>
          <p14:tracePt t="50799" x="7199313" y="4254500"/>
          <p14:tracePt t="50806" x="7150100" y="4221163"/>
          <p14:tracePt t="50814" x="7083425" y="4179888"/>
          <p14:tracePt t="50821" x="7024688" y="4138613"/>
          <p14:tracePt t="50828" x="6958013" y="4105275"/>
          <p14:tracePt t="50837" x="6900863" y="4071938"/>
          <p14:tracePt t="50841" x="6826250" y="4030663"/>
          <p14:tracePt t="50848" x="6767513" y="3997325"/>
          <p14:tracePt t="50855" x="6692900" y="3956050"/>
          <p14:tracePt t="50862" x="6610350" y="3914775"/>
          <p14:tracePt t="50870" x="6551613" y="3871913"/>
          <p14:tracePt t="50876" x="6477000" y="3830638"/>
          <p14:tracePt t="50883" x="6419850" y="3797300"/>
          <p14:tracePt t="50889" x="6337300" y="3756025"/>
          <p14:tracePt t="50897" x="6294438" y="3740150"/>
          <p14:tracePt t="50904" x="6237288" y="3714750"/>
          <p14:tracePt t="50911" x="6196013" y="3698875"/>
          <p14:tracePt t="50920" x="6154738" y="3690938"/>
          <p14:tracePt t="50925" x="6111875" y="3681413"/>
          <p14:tracePt t="50932" x="6062663" y="3665538"/>
          <p14:tracePt t="50939" x="6005513" y="3657600"/>
          <p14:tracePt t="50946" x="5962650" y="3640138"/>
          <p14:tracePt t="50954" x="5897563" y="3624263"/>
          <p14:tracePt t="50959" x="5854700" y="3616325"/>
          <p14:tracePt t="50967" x="5797550" y="3606800"/>
          <p14:tracePt t="50973" x="5715000" y="3582988"/>
          <p14:tracePt t="50988" x="5507038" y="3516313"/>
          <p14:tracePt t="50994" x="5399088" y="3482975"/>
          <p14:tracePt t="51001" x="5283200" y="3449638"/>
          <p14:tracePt t="51007" x="5183188" y="3408363"/>
          <p14:tracePt t="51015" x="5100638" y="3382963"/>
          <p14:tracePt t="51022" x="5026025" y="3349625"/>
          <p14:tracePt t="51028" x="4959350" y="3333750"/>
          <p14:tracePt t="51037" x="4918075" y="3300413"/>
          <p14:tracePt t="51042" x="4868863" y="3284538"/>
          <p14:tracePt t="51049" x="4810125" y="3275013"/>
          <p14:tracePt t="51055" x="4752975" y="3251200"/>
          <p14:tracePt t="51063" x="4719638" y="3233738"/>
          <p14:tracePt t="51070" x="4678363" y="3217863"/>
          <p14:tracePt t="51077" x="4645025" y="3200400"/>
          <p14:tracePt t="51084" x="4603750" y="3192463"/>
          <p14:tracePt t="51091" x="4570413" y="3184525"/>
          <p14:tracePt t="51098" x="4537075" y="3176588"/>
          <p14:tracePt t="51104" x="4511675" y="3159125"/>
          <p14:tracePt t="51112" x="4486275" y="3151188"/>
          <p14:tracePt t="51120" x="4445000" y="3135313"/>
          <p14:tracePt t="51125" x="4421188" y="3125788"/>
          <p14:tracePt t="51132" x="4395788" y="3117850"/>
          <p14:tracePt t="51140" x="4379913" y="3117850"/>
          <p14:tracePt t="51146" x="4354513" y="3109913"/>
          <p14:tracePt t="51154" x="4346575" y="3109913"/>
          <p14:tracePt t="51160" x="4321175" y="3101975"/>
          <p14:tracePt t="51167" x="4295775" y="3101975"/>
          <p14:tracePt t="51174" x="4287838" y="3101975"/>
          <p14:tracePt t="51181" x="4254500" y="3101975"/>
          <p14:tracePt t="51188" x="4238625" y="3092450"/>
          <p14:tracePt t="51195" x="4213225" y="3092450"/>
          <p14:tracePt t="51204" x="4187825" y="3092450"/>
          <p14:tracePt t="51209" x="4154488" y="3092450"/>
          <p14:tracePt t="51216" x="4122738" y="3092450"/>
          <p14:tracePt t="51222" x="4097338" y="3092450"/>
          <p14:tracePt t="51230" x="4048125" y="3092450"/>
          <p14:tracePt t="51237" x="4022725" y="3084513"/>
          <p14:tracePt t="51244" x="3997325" y="3076575"/>
          <p14:tracePt t="51251" x="3973513" y="3076575"/>
          <p14:tracePt t="51257" x="3948113" y="3076575"/>
          <p14:tracePt t="51264" x="3940175" y="3076575"/>
          <p14:tracePt t="51270" x="3922713" y="3076575"/>
          <p14:tracePt t="51277" x="3914775" y="3076575"/>
          <p14:tracePt t="51286" x="3906838" y="3068638"/>
          <p14:tracePt t="51292" x="3889375" y="3068638"/>
          <p14:tracePt t="51299" x="3889375" y="3060700"/>
          <p14:tracePt t="51306" x="3881438" y="3060700"/>
          <p14:tracePt t="51313" x="3873500" y="3060700"/>
          <p14:tracePt t="51326" x="3856038" y="3060700"/>
          <p14:tracePt t="51334" x="3848100" y="3051175"/>
          <p14:tracePt t="51348" x="3840163" y="3043238"/>
          <p14:tracePt t="51355" x="3822700" y="3043238"/>
          <p14:tracePt t="51370" x="3814763" y="3043238"/>
          <p14:tracePt t="51375" x="3806825" y="3043238"/>
          <p14:tracePt t="51382" x="3798888" y="3035300"/>
          <p14:tracePt t="51389" x="3790950" y="3035300"/>
          <p14:tracePt t="51396" x="3781425" y="3027363"/>
          <p14:tracePt t="51417" x="3781425" y="3017838"/>
          <p14:tracePt t="51423" x="3773488" y="3017838"/>
          <p14:tracePt t="51445" x="3765550" y="3017838"/>
          <p14:tracePt t="51458" x="3757613" y="3017838"/>
          <p14:tracePt t="51555" x="3748088" y="3017838"/>
          <p14:tracePt t="51571" x="3740150" y="3017838"/>
          <p14:tracePt t="51576" x="3740150" y="3009900"/>
          <p14:tracePt t="51598" x="3740150" y="3001963"/>
          <p14:tracePt t="51603" x="3732213" y="3001963"/>
          <p14:tracePt t="51618" x="3724275" y="2994025"/>
          <p14:tracePt t="51638" x="3716338" y="2986088"/>
          <p14:tracePt t="51654" x="3716338" y="2976563"/>
          <p14:tracePt t="52129" x="3716338" y="2968625"/>
          <p14:tracePt t="52178" x="3716338" y="2960688"/>
          <p14:tracePt t="52531" x="3716338" y="2952750"/>
          <p14:tracePt t="52780" x="3724275" y="2952750"/>
          <p14:tracePt t="52788" x="3724275" y="2943225"/>
          <p14:tracePt t="52794" x="3732213" y="2943225"/>
          <p14:tracePt t="52842" x="3732213" y="2935288"/>
          <p14:tracePt t="52871" x="3740150" y="2935288"/>
          <p14:tracePt t="52884" x="3748088" y="2935288"/>
          <p14:tracePt t="52890" x="3748088" y="2927350"/>
          <p14:tracePt t="52912" x="3757613" y="2927350"/>
          <p14:tracePt t="52919" x="3765550" y="2927350"/>
          <p14:tracePt t="52932" x="3773488" y="2927350"/>
          <p14:tracePt t="52939" x="3773488" y="2919413"/>
          <p14:tracePt t="52946" x="3781425" y="2919413"/>
          <p14:tracePt t="52953" x="3798888" y="2919413"/>
          <p14:tracePt t="52967" x="3822700" y="2919413"/>
          <p14:tracePt t="52974" x="3840163" y="2911475"/>
          <p14:tracePt t="52990" x="3930650" y="2894013"/>
          <p14:tracePt t="52994" x="4014788" y="2868613"/>
          <p14:tracePt t="53002" x="4105275" y="2844800"/>
          <p14:tracePt t="53008" x="4205288" y="2827338"/>
          <p14:tracePt t="53016" x="4313238" y="2794000"/>
          <p14:tracePt t="53022" x="4445000" y="2770188"/>
          <p14:tracePt t="53029" x="4537075" y="2770188"/>
          <p14:tracePt t="53039" x="4635500" y="2760663"/>
          <p14:tracePt t="53043" x="4711700" y="2744788"/>
          <p14:tracePt t="53050" x="4752975" y="2719388"/>
          <p14:tracePt t="53057" x="4786313" y="2711450"/>
          <p14:tracePt t="53064" x="4802188" y="2703513"/>
          <p14:tracePt t="53073" x="4827588" y="2695575"/>
          <p14:tracePt t="53078" x="4835525" y="2695575"/>
          <p14:tracePt t="53085" x="4851400" y="2686050"/>
          <p14:tracePt t="53092" x="4868863" y="2686050"/>
          <p14:tracePt t="53098" x="4884738" y="2678113"/>
          <p14:tracePt t="53107" x="4902200" y="2678113"/>
          <p14:tracePt t="53112" x="4926013" y="2678113"/>
          <p14:tracePt t="53119" x="4943475" y="2678113"/>
          <p14:tracePt t="53126" x="4976813" y="2678113"/>
          <p14:tracePt t="53133" x="5026025" y="2678113"/>
          <p14:tracePt t="53140" x="5118100" y="2670175"/>
          <p14:tracePt t="53146" x="5200650" y="2662238"/>
          <p14:tracePt t="53156" x="5324475" y="2644775"/>
          <p14:tracePt t="53161" x="5448300" y="2644775"/>
          <p14:tracePt t="53168" x="5573713" y="2636838"/>
          <p14:tracePt t="53174" x="5673725" y="2628900"/>
          <p14:tracePt t="53182" x="5764213" y="2628900"/>
          <p14:tracePt t="53189" x="5822950" y="2628900"/>
          <p14:tracePt t="53196" x="5854700" y="2628900"/>
          <p14:tracePt t="53202" x="5872163" y="2628900"/>
          <p14:tracePt t="53209" x="5888038" y="2628900"/>
          <p14:tracePt t="53217" x="5905500" y="2628900"/>
          <p14:tracePt t="53223" x="5913438" y="2628900"/>
          <p14:tracePt t="53230" x="5930900" y="2628900"/>
          <p14:tracePt t="53238" x="5938838" y="2628900"/>
          <p14:tracePt t="53243" x="5954713" y="2628900"/>
          <p14:tracePt t="53251" x="5980113" y="2628900"/>
          <p14:tracePt t="53257" x="5988050" y="2628900"/>
          <p14:tracePt t="53264" x="6013450" y="2628900"/>
          <p14:tracePt t="53272" x="6046788" y="2628900"/>
          <p14:tracePt t="53278" x="6088063" y="2620963"/>
          <p14:tracePt t="53286" x="6129338" y="2620963"/>
          <p14:tracePt t="53292" x="6203950" y="2603500"/>
          <p14:tracePt t="53299" x="6286500" y="2595563"/>
          <p14:tracePt t="53306" x="6353175" y="2587625"/>
          <p14:tracePt t="53313" x="6427788" y="2562225"/>
          <p14:tracePt t="53320" x="6486525" y="2546350"/>
          <p14:tracePt t="53326" x="6561138" y="2536825"/>
          <p14:tracePt t="53334" x="6618288" y="2513013"/>
          <p14:tracePt t="53341" x="6667500" y="2495550"/>
          <p14:tracePt t="53348" x="6710363" y="2487613"/>
          <p14:tracePt t="53356" x="6759575" y="2479675"/>
          <p14:tracePt t="53361" x="6792913" y="2462213"/>
          <p14:tracePt t="53368" x="6826250" y="2454275"/>
          <p14:tracePt t="53375" x="6842125" y="2446338"/>
          <p14:tracePt t="53382" x="6859588" y="2430463"/>
          <p14:tracePt t="53390" x="6883400" y="2413000"/>
          <p14:tracePt t="53396" x="6892925" y="2413000"/>
          <p14:tracePt t="53404" x="6900863" y="2405063"/>
          <p14:tracePt t="53410" x="6908800" y="2405063"/>
          <p14:tracePt t="53417" x="6916738" y="2397125"/>
          <p14:tracePt t="53431" x="6916738" y="2387600"/>
          <p14:tracePt t="53445" x="6924675" y="2387600"/>
          <p14:tracePt t="53521" x="6924675" y="2379663"/>
          <p14:tracePt t="53548" x="6924675" y="2371725"/>
          <p14:tracePt t="53583" x="6924675" y="2363788"/>
          <p14:tracePt t="53589" x="6924675" y="2355850"/>
          <p14:tracePt t="53605" x="6924675" y="2346325"/>
          <p14:tracePt t="53618" x="6916738" y="2330450"/>
          <p14:tracePt t="53624" x="6908800" y="2322513"/>
          <p14:tracePt t="53640" x="6900863" y="2312988"/>
          <p14:tracePt t="53645" x="6892925" y="2305050"/>
          <p14:tracePt t="53659" x="6883400" y="2305050"/>
          <p14:tracePt t="53666" x="6883400" y="2297113"/>
          <p14:tracePt t="53673" x="6875463" y="2289175"/>
          <p14:tracePt t="53680" x="6875463" y="2281238"/>
          <p14:tracePt t="53693" x="6867525" y="2281238"/>
          <p14:tracePt t="53708" x="6867525" y="2271713"/>
          <p14:tracePt t="53728" x="6859588" y="2263775"/>
          <p14:tracePt t="53741" x="6850063" y="2263775"/>
          <p14:tracePt t="53756" x="6850063" y="2255838"/>
          <p14:tracePt t="53790" x="6850063" y="2247900"/>
          <p14:tracePt t="55211" x="6883400" y="2230438"/>
          <p14:tracePt t="55218" x="6958013" y="2206625"/>
          <p14:tracePt t="55224" x="7042150" y="2173288"/>
          <p14:tracePt t="55231" x="7132638" y="2139950"/>
          <p14:tracePt t="55239" x="7215188" y="2114550"/>
          <p14:tracePt t="55246" x="7315200" y="2081213"/>
          <p14:tracePt t="55252" x="7405688" y="2047875"/>
          <p14:tracePt t="55258" x="7489825" y="2032000"/>
          <p14:tracePt t="55266" x="7564438" y="2006600"/>
          <p14:tracePt t="55273" x="7621588" y="1990725"/>
          <p14:tracePt t="55280" x="7680325" y="1965325"/>
          <p14:tracePt t="55287" x="7754938" y="1957388"/>
          <p14:tracePt t="55294" x="7812088" y="1939925"/>
          <p14:tracePt t="55301" x="7854950" y="1939925"/>
          <p14:tracePt t="55307" x="7912100" y="1916113"/>
          <p14:tracePt t="55315" x="7945438" y="1916113"/>
          <p14:tracePt t="55323" x="7986713" y="1906588"/>
          <p14:tracePt t="55329" x="8037513" y="1898650"/>
          <p14:tracePt t="55336" x="8094663" y="1890713"/>
          <p14:tracePt t="55342" x="8143875" y="1890713"/>
          <p14:tracePt t="55349" x="8218488" y="1882775"/>
          <p14:tracePt t="55356" x="8277225" y="1882775"/>
          <p14:tracePt t="55364" x="8343900" y="1882775"/>
          <p14:tracePt t="55371" x="8418513" y="1882775"/>
          <p14:tracePt t="55377" x="8485188" y="1882775"/>
          <p14:tracePt t="55384" x="8542338" y="1898650"/>
          <p14:tracePt t="55390" x="8601075" y="1906588"/>
          <p14:tracePt t="55398" x="8634413" y="1906588"/>
          <p14:tracePt t="55406" x="8658225" y="1916113"/>
          <p14:tracePt t="55411" x="8675688" y="1916113"/>
          <p14:tracePt t="55418" x="8683625" y="1924050"/>
          <p14:tracePt t="55424" x="8699500" y="1924050"/>
          <p14:tracePt t="55432" x="8709025" y="1924050"/>
          <p14:tracePt t="55446" x="8716963" y="1924050"/>
          <p14:tracePt t="55459" x="8724900" y="1924050"/>
          <p14:tracePt t="55488" x="8732838" y="1924050"/>
          <p14:tracePt t="55508" x="8742363" y="1924050"/>
          <p14:tracePt t="55523" x="8750300" y="1924050"/>
          <p14:tracePt t="55556" x="8758238" y="1924050"/>
          <p14:tracePt t="55572" x="8766175" y="1924050"/>
          <p14:tracePt t="55972" x="8832850" y="1924050"/>
          <p14:tracePt t="55978" x="8924925" y="1924050"/>
          <p14:tracePt t="55986" x="9023350" y="1924050"/>
          <p14:tracePt t="55994" x="9090025" y="1931988"/>
          <p14:tracePt t="55999" x="9148763" y="1931988"/>
          <p14:tracePt t="56006" x="9205913" y="1949450"/>
          <p14:tracePt t="56013" x="9247188" y="1949450"/>
          <p14:tracePt t="56020" x="9280525" y="1949450"/>
          <p14:tracePt t="56027" x="9313863" y="1957388"/>
          <p14:tracePt t="56034" x="9339263" y="1957388"/>
          <p14:tracePt t="56043" x="9355138" y="1965325"/>
          <p14:tracePt t="56048" x="9380538" y="1965325"/>
          <p14:tracePt t="56055" x="9405938" y="1965325"/>
          <p14:tracePt t="56061" x="9421813" y="1965325"/>
          <p14:tracePt t="56069" x="9437688" y="1965325"/>
          <p14:tracePt t="56077" x="9463088" y="1965325"/>
          <p14:tracePt t="56083" x="9480550" y="1965325"/>
          <p14:tracePt t="56091" x="9504363" y="1965325"/>
          <p14:tracePt t="56097" x="9529763" y="1965325"/>
          <p14:tracePt t="56104" x="9545638" y="1965325"/>
          <p14:tracePt t="56111" x="9578975" y="1965325"/>
          <p14:tracePt t="56118" x="9596438" y="1965325"/>
          <p14:tracePt t="56126" x="9612313" y="1965325"/>
          <p14:tracePt t="56131" x="9629775" y="1965325"/>
          <p14:tracePt t="56138" x="9645650" y="1965325"/>
          <p14:tracePt t="56144" x="9653588" y="1965325"/>
          <p14:tracePt t="56152" x="9671050" y="1965325"/>
          <p14:tracePt t="56160" x="9678988" y="1965325"/>
          <p14:tracePt t="56173" x="9686925" y="1957388"/>
          <p14:tracePt t="56186" x="9694863" y="1957388"/>
          <p14:tracePt t="56194" x="9694863" y="1949450"/>
          <p14:tracePt t="56200" x="9704388" y="1949450"/>
          <p14:tracePt t="56207" x="9712325" y="1949450"/>
          <p14:tracePt t="56214" x="9720263" y="1949450"/>
          <p14:tracePt t="56221" x="9728200" y="1949450"/>
          <p14:tracePt t="56228" x="9745663" y="1949450"/>
          <p14:tracePt t="56235" x="9779000" y="1939925"/>
          <p14:tracePt t="56243" x="9794875" y="1924050"/>
          <p14:tracePt t="56249" x="9820275" y="1924050"/>
          <p14:tracePt t="56256" x="9844088" y="1916113"/>
          <p14:tracePt t="56262" x="9853613" y="1906588"/>
          <p14:tracePt t="56269" x="9869488" y="1898650"/>
          <p14:tracePt t="56277" x="9877425" y="1898650"/>
          <p14:tracePt t="56283" x="9886950" y="1898650"/>
          <p14:tracePt t="56296" x="9894888" y="1898650"/>
          <p14:tracePt t="56305" x="9894888" y="1890713"/>
          <p14:tracePt t="56318" x="9902825" y="1890713"/>
          <p14:tracePt t="56331" x="9902825" y="1882775"/>
          <p14:tracePt t="56346" x="9910763" y="1874838"/>
          <p14:tracePt t="56353" x="9910763" y="1865313"/>
          <p14:tracePt t="56361" x="9910763" y="1849438"/>
          <p14:tracePt t="56367" x="9918700" y="1831975"/>
          <p14:tracePt t="56376" x="9918700" y="1816100"/>
          <p14:tracePt t="56380" x="9928225" y="1808163"/>
          <p14:tracePt t="56395" x="9936163" y="1800225"/>
          <p14:tracePt t="56401" x="9936163" y="1790700"/>
          <p14:tracePt t="56410" x="9936163" y="1782763"/>
          <p14:tracePt t="56436" x="9936163" y="1774825"/>
          <p14:tracePt t="56450" x="9936163" y="1766888"/>
          <p14:tracePt t="56588" x="9944100" y="1766888"/>
          <p14:tracePt t="57384" x="9936163" y="1774825"/>
          <p14:tracePt t="57391" x="9936163" y="1782763"/>
          <p14:tracePt t="57398" x="9928225" y="1782763"/>
          <p14:tracePt t="57405" x="9918700" y="1800225"/>
          <p14:tracePt t="57412" x="9918700" y="1808163"/>
          <p14:tracePt t="57418" x="9910763" y="1816100"/>
          <p14:tracePt t="57426" x="9902825" y="1841500"/>
          <p14:tracePt t="57432" x="9894888" y="1865313"/>
          <p14:tracePt t="57439" x="9886950" y="1874838"/>
          <p14:tracePt t="57446" x="9886950" y="1898650"/>
          <p14:tracePt t="57453" x="9877425" y="1916113"/>
          <p14:tracePt t="57460" x="9869488" y="1931988"/>
          <p14:tracePt t="57467" x="9861550" y="1949450"/>
          <p14:tracePt t="57475" x="9861550" y="1965325"/>
          <p14:tracePt t="57481" x="9853613" y="1973263"/>
          <p14:tracePt t="57488" x="9853613" y="1998663"/>
          <p14:tracePt t="57495" x="9853613" y="2014538"/>
          <p14:tracePt t="57509" x="9853613" y="2024063"/>
          <p14:tracePt t="57516" x="9844088" y="2032000"/>
          <p14:tracePt t="57524" x="9844088" y="2039938"/>
          <p14:tracePt t="57531" x="9844088" y="2047875"/>
          <p14:tracePt t="57537" x="9844088" y="2055813"/>
          <p14:tracePt t="57544" x="9844088" y="2065338"/>
          <p14:tracePt t="57560" x="9844088" y="2073275"/>
          <p14:tracePt t="57565" x="9844088" y="2081213"/>
          <p14:tracePt t="57586" x="9844088" y="2089150"/>
          <p14:tracePt t="57599" x="9844088" y="2098675"/>
          <p14:tracePt t="57613" x="9844088" y="2106613"/>
          <p14:tracePt t="57654" x="9844088" y="2114550"/>
          <p14:tracePt t="57773" x="9844088" y="2122488"/>
          <p14:tracePt t="57779" x="9836150" y="2122488"/>
          <p14:tracePt t="62658" x="9844088" y="2122488"/>
          <p14:tracePt t="62680" x="9861550" y="2122488"/>
          <p14:tracePt t="62693" x="9877425" y="2122488"/>
          <p14:tracePt t="62707" x="9886950" y="2122488"/>
          <p14:tracePt t="62714" x="9894888" y="2122488"/>
          <p14:tracePt t="62734" x="9902825" y="2122488"/>
          <p14:tracePt t="62741" x="9910763" y="2122488"/>
          <p14:tracePt t="62755" x="9918700" y="2122488"/>
          <p14:tracePt t="62778" x="9928225" y="2122488"/>
          <p14:tracePt t="62785" x="9936163" y="2122488"/>
          <p14:tracePt t="62797" x="9944100" y="2122488"/>
          <p14:tracePt t="62804" x="9952038" y="2122488"/>
          <p14:tracePt t="62818" x="9961563" y="2122488"/>
          <p14:tracePt t="62852" x="9969500" y="2122488"/>
          <p14:tracePt t="62859" x="9977438" y="2122488"/>
          <p14:tracePt t="62887" x="9985375" y="2122488"/>
          <p14:tracePt t="62900" x="9994900" y="2122488"/>
          <p14:tracePt t="62917" x="10002838" y="2122488"/>
          <p14:tracePt t="62928" x="10010775" y="2122488"/>
          <p14:tracePt t="62935" x="10018713" y="2122488"/>
          <p14:tracePt t="62957" x="10026650" y="2122488"/>
          <p14:tracePt t="62963" x="10036175" y="2122488"/>
          <p14:tracePt t="62977" x="10052050" y="2130425"/>
          <p14:tracePt t="62984" x="10059988" y="2130425"/>
          <p14:tracePt t="63001" x="10077450" y="2147888"/>
          <p14:tracePt t="63004" x="10085388" y="2147888"/>
          <p14:tracePt t="63012" x="10085388" y="2155825"/>
          <p14:tracePt t="63019" x="10093325" y="2173288"/>
          <p14:tracePt t="63026" x="10101263" y="2173288"/>
          <p14:tracePt t="63033" x="10110788" y="2181225"/>
          <p14:tracePt t="63047" x="10110788" y="2189163"/>
          <p14:tracePt t="63052" x="10118725" y="2189163"/>
          <p14:tracePt t="63060" x="10126663" y="2197100"/>
          <p14:tracePt t="63067" x="10126663" y="2206625"/>
          <p14:tracePt t="63074" x="10134600" y="2214563"/>
          <p14:tracePt t="63095" x="10134600" y="2230438"/>
          <p14:tracePt t="63109" x="10144125" y="2238375"/>
          <p14:tracePt t="63122" x="10144125" y="2247900"/>
          <p14:tracePt t="63130" x="10144125" y="2255838"/>
          <p14:tracePt t="63144" x="10144125" y="2263775"/>
          <p14:tracePt t="63157" x="10144125" y="2271713"/>
          <p14:tracePt t="63165" x="10144125" y="2281238"/>
          <p14:tracePt t="63177" x="10144125" y="2289175"/>
          <p14:tracePt t="63184" x="10144125" y="2297113"/>
          <p14:tracePt t="63205" x="10144125" y="2305050"/>
          <p14:tracePt t="63212" x="10144125" y="2312988"/>
          <p14:tracePt t="63226" x="10134600" y="2322513"/>
          <p14:tracePt t="63234" x="10134600" y="2330450"/>
          <p14:tracePt t="63247" x="10126663" y="2338388"/>
          <p14:tracePt t="63261" x="10118725" y="2346325"/>
          <p14:tracePt t="63269" x="10118725" y="2355850"/>
          <p14:tracePt t="63288" x="10118725" y="2363788"/>
          <p14:tracePt t="63296" x="10118725" y="2371725"/>
          <p14:tracePt t="63302" x="10118725" y="2379663"/>
          <p14:tracePt t="63309" x="10110788" y="2379663"/>
          <p14:tracePt t="63318" x="10110788" y="2387600"/>
          <p14:tracePt t="63323" x="10110788" y="2397125"/>
          <p14:tracePt t="63350" x="10110788" y="2405063"/>
          <p14:tracePt t="63371" x="10110788" y="2413000"/>
          <p14:tracePt t="63378" x="10101263" y="2413000"/>
          <p14:tracePt t="63385" x="10101263" y="2420938"/>
          <p14:tracePt t="63413" x="10101263" y="2430463"/>
          <p14:tracePt t="63455" x="10101263" y="2438400"/>
          <p14:tracePt t="65898" x="10093325" y="2438400"/>
          <p14:tracePt t="65954" x="10085388" y="2438400"/>
          <p14:tracePt t="66211" x="10077450" y="2438400"/>
          <p14:tracePt t="66404" x="10069513" y="2438400"/>
          <p14:tracePt t="66466" x="10059988" y="2438400"/>
          <p14:tracePt t="66521" x="10059988" y="2446338"/>
          <p14:tracePt t="66535" x="10052050" y="2446338"/>
          <p14:tracePt t="66548" x="10044113" y="2446338"/>
          <p14:tracePt t="66569" x="10036175" y="2446338"/>
          <p14:tracePt t="66597" x="10036175" y="2454275"/>
          <p14:tracePt t="66604" x="10026650" y="2454275"/>
          <p14:tracePt t="66617" x="10018713" y="2454275"/>
          <p14:tracePt t="66625" x="10018713" y="2462213"/>
          <p14:tracePt t="66645" x="10010775" y="2462213"/>
          <p14:tracePt t="66652" x="10002838" y="2471738"/>
          <p14:tracePt t="66659" x="9994900" y="2471738"/>
          <p14:tracePt t="66680" x="9985375" y="2471738"/>
          <p14:tracePt t="66687" x="9977438" y="2479675"/>
          <p14:tracePt t="66701" x="9969500" y="2479675"/>
          <p14:tracePt t="66707" x="9961563" y="2479675"/>
          <p14:tracePt t="66714" x="9952038" y="2479675"/>
          <p14:tracePt t="66722" x="9952038" y="2487613"/>
          <p14:tracePt t="66729" x="9936163" y="2487613"/>
          <p14:tracePt t="66742" x="9928225" y="2495550"/>
          <p14:tracePt t="66749" x="9902825" y="2505075"/>
          <p14:tracePt t="66756" x="9886950" y="2513013"/>
          <p14:tracePt t="66763" x="9853613" y="2520950"/>
          <p14:tracePt t="66769" x="9820275" y="2520950"/>
          <p14:tracePt t="66777" x="9769475" y="2546350"/>
          <p14:tracePt t="66783" x="9745663" y="2562225"/>
          <p14:tracePt t="66791" x="9720263" y="2570163"/>
          <p14:tracePt t="66797" x="9686925" y="2587625"/>
          <p14:tracePt t="66805" x="9663113" y="2603500"/>
          <p14:tracePt t="66813" x="9637713" y="2603500"/>
          <p14:tracePt t="66818" x="9612313" y="2611438"/>
          <p14:tracePt t="66826" x="9588500" y="2628900"/>
          <p14:tracePt t="66832" x="9578975" y="2636838"/>
          <p14:tracePt t="66840" x="9555163" y="2654300"/>
          <p14:tracePt t="66847" x="9529763" y="2662238"/>
          <p14:tracePt t="66854" x="9504363" y="2678113"/>
          <p14:tracePt t="66862" x="9488488" y="2695575"/>
          <p14:tracePt t="66867" x="9463088" y="2695575"/>
          <p14:tracePt t="66874" x="9429750" y="2728913"/>
          <p14:tracePt t="66882" x="9396413" y="2744788"/>
          <p14:tracePt t="66888" x="9347200" y="2760663"/>
          <p14:tracePt t="66896" x="9288463" y="2778125"/>
          <p14:tracePt t="66902" x="9223375" y="2811463"/>
          <p14:tracePt t="66908" x="9182100" y="2827338"/>
          <p14:tracePt t="66915" x="9131300" y="2852738"/>
          <p14:tracePt t="66922" x="9105900" y="2860675"/>
          <p14:tracePt t="66930" x="9082088" y="2868613"/>
          <p14:tracePt t="66938" x="9074150" y="2878138"/>
          <p14:tracePt t="66944" x="9056688" y="2886075"/>
          <p14:tracePt t="66950" x="9040813" y="2886075"/>
          <p14:tracePt t="66957" x="9040813" y="2894013"/>
          <p14:tracePt t="66964" x="9031288" y="2894013"/>
          <p14:tracePt t="66980" x="9023350" y="2894013"/>
          <p14:tracePt t="67006" x="9023350" y="2901950"/>
          <p14:tracePt t="67014" x="9015413" y="2901950"/>
          <p14:tracePt t="67019" x="9015413" y="2911475"/>
          <p14:tracePt t="67027" x="9007475" y="2911475"/>
          <p14:tracePt t="67151" x="9015413" y="2911475"/>
          <p14:tracePt t="67171" x="9023350" y="2911475"/>
          <p14:tracePt t="67179" x="9031288" y="2911475"/>
          <p14:tracePt t="67192" x="9048750" y="2911475"/>
          <p14:tracePt t="67198" x="9056688" y="2911475"/>
          <p14:tracePt t="67212" x="9064625" y="2911475"/>
          <p14:tracePt t="67220" x="9082088" y="2911475"/>
          <p14:tracePt t="67234" x="9090025" y="2911475"/>
          <p14:tracePt t="67241" x="9097963" y="2911475"/>
          <p14:tracePt t="67248" x="9105900" y="2911475"/>
          <p14:tracePt t="67255" x="9115425" y="2911475"/>
          <p14:tracePt t="67263" x="9123363" y="2911475"/>
          <p14:tracePt t="67268" x="9131300" y="2911475"/>
          <p14:tracePt t="67276" x="9156700" y="2911475"/>
          <p14:tracePt t="67281" x="9182100" y="2911475"/>
          <p14:tracePt t="67290" x="9190038" y="2911475"/>
          <p14:tracePt t="67297" x="9213850" y="2911475"/>
          <p14:tracePt t="67303" x="9231313" y="2911475"/>
          <p14:tracePt t="67311" x="9247188" y="2901950"/>
          <p14:tracePt t="67316" x="9264650" y="2901950"/>
          <p14:tracePt t="67324" x="9288463" y="2901950"/>
          <p14:tracePt t="67338" x="9305925" y="2901950"/>
          <p14:tracePt t="67351" x="9313863" y="2894013"/>
          <p14:tracePt t="67365" x="9331325" y="2894013"/>
          <p14:tracePt t="67381" x="9339263" y="2894013"/>
          <p14:tracePt t="67387" x="9347200" y="2894013"/>
          <p14:tracePt t="67393" x="9355138" y="2894013"/>
          <p14:tracePt t="67407" x="9363075" y="2894013"/>
          <p14:tracePt t="67414" x="9372600" y="2894013"/>
          <p14:tracePt t="67420" x="9380538" y="2894013"/>
          <p14:tracePt t="67430" x="9388475" y="2894013"/>
          <p14:tracePt t="67434" x="9396413" y="2894013"/>
          <p14:tracePt t="67448" x="9413875" y="2894013"/>
          <p14:tracePt t="67455" x="9421813" y="2894013"/>
          <p14:tracePt t="67469" x="9437688" y="2894013"/>
          <p14:tracePt t="67482" x="9447213" y="2894013"/>
          <p14:tracePt t="67497" x="9455150" y="2894013"/>
          <p14:tracePt t="67504" x="9463088" y="2894013"/>
          <p14:tracePt t="67517" x="9471025" y="2894013"/>
          <p14:tracePt t="67531" x="9480550" y="2894013"/>
          <p14:tracePt t="67566" x="9488488" y="2886075"/>
          <p14:tracePt t="67580" x="9496425" y="2886075"/>
          <p14:tracePt t="67595" x="9504363" y="2886075"/>
          <p14:tracePt t="68292" x="9512300" y="2878138"/>
          <p14:tracePt t="68300" x="9521825" y="2878138"/>
          <p14:tracePt t="68306" x="9529763" y="2878138"/>
          <p14:tracePt t="68314" x="9537700" y="2878138"/>
          <p14:tracePt t="68320" x="9545638" y="2868613"/>
          <p14:tracePt t="68335" x="9555163" y="2868613"/>
          <p14:tracePt t="68340" x="9563100" y="2868613"/>
          <p14:tracePt t="68347" x="9571038" y="2868613"/>
          <p14:tracePt t="68355" x="9578975" y="2868613"/>
          <p14:tracePt t="68362" x="9588500" y="2868613"/>
          <p14:tracePt t="68369" x="9596438" y="2868613"/>
          <p14:tracePt t="68376" x="9612313" y="2868613"/>
          <p14:tracePt t="68385" x="9637713" y="2868613"/>
          <p14:tracePt t="68389" x="9653588" y="2868613"/>
          <p14:tracePt t="68397" x="9671050" y="2860675"/>
          <p14:tracePt t="68403" x="9694863" y="2860675"/>
          <p14:tracePt t="68411" x="9704388" y="2860675"/>
          <p14:tracePt t="68418" x="9728200" y="2860675"/>
          <p14:tracePt t="68425" x="9737725" y="2860675"/>
          <p14:tracePt t="68431" x="9745663" y="2860675"/>
          <p14:tracePt t="68437" x="9761538" y="2860675"/>
          <p14:tracePt t="68452" x="9779000" y="2860675"/>
          <p14:tracePt t="68459" x="9786938" y="2860675"/>
          <p14:tracePt t="68466" x="9794875" y="2860675"/>
          <p14:tracePt t="68473" x="9802813" y="2860675"/>
          <p14:tracePt t="68480" x="9812338" y="2860675"/>
          <p14:tracePt t="68494" x="9828213" y="2860675"/>
          <p14:tracePt t="68507" x="9844088" y="2860675"/>
          <p14:tracePt t="68514" x="9853613" y="2860675"/>
          <p14:tracePt t="68528" x="9869488" y="2860675"/>
          <p14:tracePt t="68535" x="9886950" y="2860675"/>
          <p14:tracePt t="68549" x="9902825" y="2860675"/>
          <p14:tracePt t="68555" x="9910763" y="2860675"/>
          <p14:tracePt t="68562" x="9918700" y="2860675"/>
          <p14:tracePt t="68569" x="9936163" y="2852738"/>
          <p14:tracePt t="68576" x="9944100" y="2852738"/>
          <p14:tracePt t="68585" x="9952038" y="2852738"/>
          <p14:tracePt t="68590" x="9961563" y="2852738"/>
          <p14:tracePt t="68597" x="9969500" y="2852738"/>
          <p14:tracePt t="68603" x="9977438" y="2852738"/>
          <p14:tracePt t="68611" x="9985375" y="2852738"/>
          <p14:tracePt t="68632" x="9994900" y="2852738"/>
          <p14:tracePt t="68638" x="10002838" y="2852738"/>
          <p14:tracePt t="68673" x="10010775" y="2852738"/>
          <p14:tracePt t="68944" x="10002838" y="2852738"/>
          <p14:tracePt t="68949" x="9985375" y="2852738"/>
          <p14:tracePt t="68957" x="9952038" y="2860675"/>
          <p14:tracePt t="68963" x="9936163" y="2878138"/>
          <p14:tracePt t="68970" x="9910763" y="2886075"/>
          <p14:tracePt t="68977" x="9886950" y="2886075"/>
          <p14:tracePt t="68985" x="9869488" y="2894013"/>
          <p14:tracePt t="68992" x="9853613" y="2894013"/>
          <p14:tracePt t="69003" x="9828213" y="2901950"/>
          <p14:tracePt t="69004" x="9802813" y="2911475"/>
          <p14:tracePt t="69012" x="9786938" y="2919413"/>
          <p14:tracePt t="69019" x="9761538" y="2927350"/>
          <p14:tracePt t="69027" x="9737725" y="2935288"/>
          <p14:tracePt t="69035" x="9712325" y="2935288"/>
          <p14:tracePt t="69039" x="9694863" y="2943225"/>
          <p14:tracePt t="69046" x="9671050" y="2952750"/>
          <p14:tracePt t="69053" x="9653588" y="2960688"/>
          <p14:tracePt t="69061" x="9629775" y="2960688"/>
          <p14:tracePt t="69069" x="9612313" y="2960688"/>
          <p14:tracePt t="69075" x="9578975" y="2968625"/>
          <p14:tracePt t="69082" x="9555163" y="2968625"/>
          <p14:tracePt t="69088" x="9537700" y="2968625"/>
          <p14:tracePt t="69096" x="9504363" y="2968625"/>
          <p14:tracePt t="69102" x="9480550" y="2968625"/>
          <p14:tracePt t="69109" x="9455150" y="2968625"/>
          <p14:tracePt t="69119" x="9447213" y="2976563"/>
          <p14:tracePt t="69123" x="9421813" y="2976563"/>
          <p14:tracePt t="69130" x="9405938" y="2976563"/>
          <p14:tracePt t="69136" x="9388475" y="2976563"/>
          <p14:tracePt t="69144" x="9372600" y="2976563"/>
          <p14:tracePt t="69165" x="9363075" y="2976563"/>
          <p14:tracePt t="69171" x="9355138" y="2976563"/>
          <p14:tracePt t="69178" x="9347200" y="2976563"/>
          <p14:tracePt t="69192" x="9339263" y="2976563"/>
          <p14:tracePt t="69206" x="9331325" y="2976563"/>
          <p14:tracePt t="69235" x="9321800" y="2976563"/>
          <p14:tracePt t="69366" x="9331325" y="2976563"/>
          <p14:tracePt t="69372" x="9339263" y="2976563"/>
          <p14:tracePt t="69386" x="9347200" y="2976563"/>
          <p14:tracePt t="69393" x="9363075" y="2976563"/>
          <p14:tracePt t="69406" x="9380538" y="2976563"/>
          <p14:tracePt t="69413" x="9405938" y="2986088"/>
          <p14:tracePt t="69420" x="9421813" y="2986088"/>
          <p14:tracePt t="69428" x="9447213" y="2986088"/>
          <p14:tracePt t="69436" x="9471025" y="2986088"/>
          <p14:tracePt t="69441" x="9488488" y="2994025"/>
          <p14:tracePt t="69448" x="9512300" y="3001963"/>
          <p14:tracePt t="69455" x="9529763" y="3001963"/>
          <p14:tracePt t="69462" x="9537700" y="3001963"/>
          <p14:tracePt t="69469" x="9545638" y="3001963"/>
          <p14:tracePt t="69476" x="9555163" y="3001963"/>
          <p14:tracePt t="69489" x="9563100" y="3009900"/>
          <p14:tracePt t="69497" x="9571038" y="3009900"/>
          <p14:tracePt t="69504" x="9578975" y="3009900"/>
          <p14:tracePt t="69524" x="9588500" y="3009900"/>
          <p14:tracePt t="69546" x="9596438" y="3009900"/>
          <p14:tracePt t="69573" x="9604375" y="3009900"/>
          <p14:tracePt t="70002" x="9604375" y="3017838"/>
          <p14:tracePt t="70106" x="9612313" y="3017838"/>
          <p14:tracePt t="70112" x="9620250" y="3017838"/>
          <p14:tracePt t="70128" x="9629775" y="3027363"/>
          <p14:tracePt t="70133" x="9645650" y="3027363"/>
          <p14:tracePt t="70141" x="9663113" y="3043238"/>
          <p14:tracePt t="70147" x="9678988" y="3051175"/>
          <p14:tracePt t="70154" x="9704388" y="3060700"/>
          <p14:tracePt t="70162" x="9712325" y="3068638"/>
          <p14:tracePt t="70168" x="9737725" y="3076575"/>
          <p14:tracePt t="70175" x="9753600" y="3076575"/>
          <p14:tracePt t="70181" x="9761538" y="3084513"/>
          <p14:tracePt t="70188" x="9769475" y="3084513"/>
          <p14:tracePt t="70196" x="9779000" y="3084513"/>
          <p14:tracePt t="70202" x="9786938" y="3092450"/>
          <p14:tracePt t="70216" x="9794875" y="3092450"/>
          <p14:tracePt t="70224" x="9802813" y="3092450"/>
          <p14:tracePt t="70238" x="9812338" y="3101975"/>
          <p14:tracePt t="70252" x="9820275" y="3101975"/>
          <p14:tracePt t="70259" x="9828213" y="3101975"/>
          <p14:tracePt t="70278" x="9836150" y="3101975"/>
          <p14:tracePt t="70292" x="9844088" y="3101975"/>
          <p14:tracePt t="70307" x="9853613" y="3101975"/>
          <p14:tracePt t="70313" x="9861550" y="3101975"/>
          <p14:tracePt t="70320" x="9869488" y="3101975"/>
          <p14:tracePt t="70341" x="9877425" y="3101975"/>
          <p14:tracePt t="70355" x="9886950" y="3101975"/>
          <p14:tracePt t="70383" x="9894888" y="3101975"/>
          <p14:tracePt t="70396" x="9902825" y="3101975"/>
          <p14:tracePt t="70412" x="9910763" y="3101975"/>
          <p14:tracePt t="70445" x="9918700" y="3101975"/>
          <p14:tracePt t="71206" x="9910763" y="3109913"/>
          <p14:tracePt t="71213" x="9902825" y="3109913"/>
          <p14:tracePt t="71220" x="9894888" y="3109913"/>
          <p14:tracePt t="71226" x="9894888" y="3117850"/>
          <p14:tracePt t="71234" x="9886950" y="3117850"/>
          <p14:tracePt t="71247" x="9877425" y="3117850"/>
          <p14:tracePt t="71263" x="9869488" y="3117850"/>
          <p14:tracePt t="71268" x="9861550" y="3117850"/>
          <p14:tracePt t="71276" x="9853613" y="3125788"/>
          <p14:tracePt t="71289" x="9836150" y="3125788"/>
          <p14:tracePt t="71296" x="9836150" y="3135313"/>
          <p14:tracePt t="71303" x="9828213" y="3135313"/>
          <p14:tracePt t="71316" x="9820275" y="3135313"/>
          <p14:tracePt t="71324" x="9812338" y="3135313"/>
          <p14:tracePt t="71338" x="9802813" y="3135313"/>
          <p14:tracePt t="71351" x="9794875" y="3135313"/>
          <p14:tracePt t="71365" x="9786938" y="3135313"/>
          <p14:tracePt t="71372" x="9779000" y="3135313"/>
          <p14:tracePt t="71380" x="9769475" y="3135313"/>
          <p14:tracePt t="71399" x="9761538" y="3135313"/>
          <p14:tracePt t="71406" x="9753600" y="3135313"/>
          <p14:tracePt t="71421" x="9745663" y="3135313"/>
          <p14:tracePt t="71442" x="9737725" y="3135313"/>
          <p14:tracePt t="71456" x="9728200" y="3135313"/>
          <p14:tracePt t="71490" x="9720263" y="3135313"/>
          <p14:tracePt t="71525" x="9712325" y="3135313"/>
          <p14:tracePt t="71559" x="9704388" y="3143250"/>
          <p14:tracePt t="71575" x="9694863" y="3143250"/>
          <p14:tracePt t="71593" x="9686925" y="3143250"/>
          <p14:tracePt t="71606" x="9678988" y="3143250"/>
          <p14:tracePt t="71613" x="9671050" y="3143250"/>
          <p14:tracePt t="71621" x="9663113" y="3143250"/>
          <p14:tracePt t="71629" x="9653588" y="3143250"/>
          <p14:tracePt t="71635" x="9645650" y="3143250"/>
          <p14:tracePt t="71642" x="9637713" y="3143250"/>
          <p14:tracePt t="71648" x="9620250" y="3143250"/>
          <p14:tracePt t="71663" x="9604375" y="3143250"/>
          <p14:tracePt t="71670" x="9588500" y="3143250"/>
          <p14:tracePt t="71683" x="9571038" y="3143250"/>
          <p14:tracePt t="71690" x="9563100" y="3143250"/>
          <p14:tracePt t="71698" x="9555163" y="3143250"/>
          <p14:tracePt t="71704" x="9545638" y="3143250"/>
          <p14:tracePt t="71713" x="9537700" y="3143250"/>
          <p14:tracePt t="71718" x="9529763" y="3143250"/>
          <p14:tracePt t="71725" x="9521825" y="3143250"/>
          <p14:tracePt t="71739" x="9504363" y="3143250"/>
          <p14:tracePt t="71747" x="9496425" y="3135313"/>
          <p14:tracePt t="71759" x="9488488" y="3125788"/>
          <p14:tracePt t="71766" x="9471025" y="3125788"/>
          <p14:tracePt t="71781" x="9463088" y="3125788"/>
          <p14:tracePt t="71787" x="9455150" y="3117850"/>
          <p14:tracePt t="71797" x="9447213" y="3109913"/>
          <p14:tracePt t="71801" x="9437688" y="3101975"/>
          <p14:tracePt t="71808" x="9429750" y="3101975"/>
          <p14:tracePt t="71822" x="9413875" y="3092450"/>
          <p14:tracePt t="71829" x="9405938" y="3084513"/>
          <p14:tracePt t="71843" x="9396413" y="3076575"/>
          <p14:tracePt t="71849" x="9388475" y="3068638"/>
          <p14:tracePt t="71863" x="9388475" y="3060700"/>
          <p14:tracePt t="71871" x="9380538" y="3060700"/>
          <p14:tracePt t="71879" x="9380538" y="3051175"/>
          <p14:tracePt t="71884" x="9380538" y="3043238"/>
          <p14:tracePt t="71897" x="9380538" y="3035300"/>
          <p14:tracePt t="71905" x="9380538" y="3017838"/>
          <p14:tracePt t="71913" x="9380538" y="3009900"/>
          <p14:tracePt t="71918" x="9380538" y="2994025"/>
          <p14:tracePt t="71925" x="9380538" y="2968625"/>
          <p14:tracePt t="71932" x="9388475" y="2960688"/>
          <p14:tracePt t="71940" x="9396413" y="2935288"/>
          <p14:tracePt t="71946" x="9405938" y="2919413"/>
          <p14:tracePt t="71954" x="9421813" y="2901950"/>
          <p14:tracePt t="71962" x="9437688" y="2894013"/>
          <p14:tracePt t="71967" x="9437688" y="2886075"/>
          <p14:tracePt t="71974" x="9455150" y="2868613"/>
          <p14:tracePt t="71981" x="9471025" y="2868613"/>
          <p14:tracePt t="71996" x="9480550" y="2860675"/>
          <p14:tracePt t="71998" x="9496425" y="2852738"/>
          <p14:tracePt t="72002" x="9504363" y="2844800"/>
          <p14:tracePt t="72009" x="9504363" y="2836863"/>
          <p14:tracePt t="72015" x="9512300" y="2836863"/>
          <p14:tracePt t="72023" x="9521825" y="2836863"/>
          <p14:tracePt t="72030" x="9529763" y="2836863"/>
          <p14:tracePt t="72050" x="9537700" y="2836863"/>
          <p14:tracePt t="72057" x="9545638" y="2836863"/>
          <p14:tracePt t="72086" x="9555163" y="2836863"/>
          <p14:tracePt t="72098" x="9563100" y="2836863"/>
          <p14:tracePt t="72133" x="9571038" y="2844800"/>
          <p14:tracePt t="72147" x="9571038" y="2852738"/>
          <p14:tracePt t="72154" x="9571038" y="2860675"/>
          <p14:tracePt t="72162" x="9571038" y="2886075"/>
          <p14:tracePt t="72167" x="9571038" y="2901950"/>
          <p14:tracePt t="72174" x="9571038" y="2935288"/>
          <p14:tracePt t="72181" x="9571038" y="2960688"/>
          <p14:tracePt t="72188" x="9571038" y="2986088"/>
          <p14:tracePt t="72197" x="9571038" y="3009900"/>
          <p14:tracePt t="72202" x="9563100" y="3035300"/>
          <p14:tracePt t="72210" x="9555163" y="3060700"/>
          <p14:tracePt t="72216" x="9555163" y="3068638"/>
          <p14:tracePt t="72222" x="9555163" y="3076575"/>
          <p14:tracePt t="72230" x="9545638" y="3084513"/>
          <p14:tracePt t="72237" x="9545638" y="3092450"/>
          <p14:tracePt t="72272" x="9545638" y="3101975"/>
          <p14:tracePt t="72286" x="9545638" y="3109913"/>
          <p14:tracePt t="72299" x="9537700" y="3109913"/>
          <p14:tracePt t="73890" x="9447213" y="3125788"/>
          <p14:tracePt t="73897" x="9305925" y="3151188"/>
          <p14:tracePt t="73904" x="9148763" y="3184525"/>
          <p14:tracePt t="73911" x="9015413" y="3217863"/>
          <p14:tracePt t="73918" x="8907463" y="3267075"/>
          <p14:tracePt t="73925" x="8816975" y="3300413"/>
          <p14:tracePt t="73932" x="8716963" y="3349625"/>
          <p14:tracePt t="73939" x="8609013" y="3424238"/>
          <p14:tracePt t="73946" x="8509000" y="3482975"/>
          <p14:tracePt t="73953" x="8434388" y="3549650"/>
          <p14:tracePt t="73960" x="8359775" y="3616325"/>
          <p14:tracePt t="73967" x="8277225" y="3690938"/>
          <p14:tracePt t="73974" x="8202613" y="3756025"/>
          <p14:tracePt t="73980" x="8135938" y="3822700"/>
          <p14:tracePt t="73996" x="7994650" y="3946525"/>
          <p14:tracePt t="74001" x="7929563" y="4013200"/>
          <p14:tracePt t="74008" x="7878763" y="4054475"/>
          <p14:tracePt t="74015" x="7829550" y="4097338"/>
          <p14:tracePt t="74022" x="7796213" y="4129088"/>
          <p14:tracePt t="74029" x="7747000" y="4162425"/>
          <p14:tracePt t="74036" x="7721600" y="4187825"/>
          <p14:tracePt t="74043" x="7688263" y="4213225"/>
          <p14:tracePt t="74050" x="7662863" y="4237038"/>
          <p14:tracePt t="74057" x="7646988" y="4254500"/>
          <p14:tracePt t="74065" x="7621588" y="4270375"/>
          <p14:tracePt t="74071" x="7588250" y="4295775"/>
          <p14:tracePt t="74080" x="7564438" y="4303713"/>
          <p14:tracePt t="74084" x="7546975" y="4321175"/>
          <p14:tracePt t="74091" x="7531100" y="4329113"/>
          <p14:tracePt t="74098" x="7513638" y="4344988"/>
          <p14:tracePt t="74105" x="7489825" y="4362450"/>
          <p14:tracePt t="74113" x="7472363" y="4378325"/>
          <p14:tracePt t="74120" x="7464425" y="4378325"/>
          <p14:tracePt t="74126" x="7448550" y="4386263"/>
          <p14:tracePt t="74133" x="7439025" y="4395788"/>
          <p14:tracePt t="74140" x="7439025" y="4403725"/>
          <p14:tracePt t="74147" x="7431088" y="4403725"/>
          <p14:tracePt t="74168" x="7423150" y="4403725"/>
          <p14:tracePt t="74182" x="7415213" y="4403725"/>
          <p14:tracePt t="74210" x="7415213" y="4411663"/>
          <p14:tracePt t="74216" x="7405688" y="4411663"/>
          <p14:tracePt t="74224" x="7389813" y="4419600"/>
          <p14:tracePt t="74231" x="7373938" y="4427538"/>
          <p14:tracePt t="74237" x="7348538" y="4445000"/>
          <p14:tracePt t="74246" x="7323138" y="4452938"/>
          <p14:tracePt t="74251" x="7299325" y="4460875"/>
          <p14:tracePt t="74257" x="7289800" y="4460875"/>
          <p14:tracePt t="74272" x="7281863" y="4460875"/>
          <p14:tracePt t="74280" x="7273925" y="4470400"/>
          <p14:tracePt t="74307" x="7265988" y="4470400"/>
          <p14:tracePt t="74403" x="7265988" y="4460875"/>
          <p14:tracePt t="74417" x="7265988" y="4452938"/>
          <p14:tracePt t="74423" x="7273925" y="4452938"/>
          <p14:tracePt t="74437" x="7281863" y="4452938"/>
          <p14:tracePt t="74452" x="7281863" y="4445000"/>
          <p14:tracePt t="74458" x="7289800" y="4445000"/>
          <p14:tracePt t="74465" x="7299325" y="4445000"/>
          <p14:tracePt t="74472" x="7307263" y="4437063"/>
          <p14:tracePt t="74480" x="7307263" y="4427538"/>
          <p14:tracePt t="74486" x="7315200" y="4427538"/>
          <p14:tracePt t="74500" x="7323138" y="4419600"/>
          <p14:tracePt t="74507" x="7323138" y="4411663"/>
          <p14:tracePt t="74515" x="7331075" y="4411663"/>
          <p14:tracePt t="74521" x="7340600" y="4411663"/>
          <p14:tracePt t="74531" x="7340600" y="4403725"/>
          <p14:tracePt t="74535" x="7348538" y="4403725"/>
          <p14:tracePt t="74542" x="7356475" y="4395788"/>
          <p14:tracePt t="74548" x="7364413" y="4386263"/>
          <p14:tracePt t="74556" x="7381875" y="4386263"/>
          <p14:tracePt t="74564" x="7397750" y="4386263"/>
          <p14:tracePt t="74570" x="7397750" y="4378325"/>
          <p14:tracePt t="74577" x="7415213" y="4370388"/>
          <p14:tracePt t="74583" x="7423150" y="4370388"/>
          <p14:tracePt t="74599" x="7431088" y="4362450"/>
          <p14:tracePt t="74604" x="7439025" y="4362450"/>
          <p14:tracePt t="74617" x="7448550" y="4362450"/>
          <p14:tracePt t="74653" x="7456488" y="4362450"/>
          <p14:tracePt t="74695" x="7464425" y="4362450"/>
          <p14:tracePt t="77831" x="7439025" y="4362450"/>
          <p14:tracePt t="77837" x="7397750" y="4362450"/>
          <p14:tracePt t="77844" x="7340600" y="4362450"/>
          <p14:tracePt t="77852" x="7299325" y="4362450"/>
          <p14:tracePt t="77858" x="7256463" y="4362450"/>
          <p14:tracePt t="77866" x="7199313" y="4362450"/>
          <p14:tracePt t="77873" x="7140575" y="4362450"/>
          <p14:tracePt t="77879" x="7058025" y="4362450"/>
          <p14:tracePt t="77886" x="6991350" y="4362450"/>
          <p14:tracePt t="77893" x="6916738" y="4378325"/>
          <p14:tracePt t="77900" x="6859588" y="4378325"/>
          <p14:tracePt t="77908" x="6800850" y="4395788"/>
          <p14:tracePt t="77914" x="6743700" y="4403725"/>
          <p14:tracePt t="77921" x="6667500" y="4411663"/>
          <p14:tracePt t="77927" x="6602413" y="4419600"/>
          <p14:tracePt t="77935" x="6543675" y="4427538"/>
          <p14:tracePt t="77941" x="6469063" y="4445000"/>
          <p14:tracePt t="77948" x="6411913" y="4460875"/>
          <p14:tracePt t="77956" x="6337300" y="4486275"/>
          <p14:tracePt t="77962" x="6278563" y="4502150"/>
          <p14:tracePt t="77969" x="6237288" y="4511675"/>
          <p14:tracePt t="77976" x="6186488" y="4527550"/>
          <p14:tracePt t="77991" x="6070600" y="4568825"/>
          <p14:tracePt t="77996" x="6005513" y="4586288"/>
          <p14:tracePt t="78004" x="5946775" y="4602163"/>
          <p14:tracePt t="78010" x="5905500" y="4619625"/>
          <p14:tracePt t="78017" x="5872163" y="4627563"/>
          <p14:tracePt t="78024" x="5846763" y="4635500"/>
          <p14:tracePt t="78031" x="5805488" y="4651375"/>
          <p14:tracePt t="78040" x="5756275" y="4668838"/>
          <p14:tracePt t="78045" x="5722938" y="4684713"/>
          <p14:tracePt t="78052" x="5689600" y="4702175"/>
          <p14:tracePt t="78060" x="5656263" y="4718050"/>
          <p14:tracePt t="78067" x="5589588" y="4751388"/>
          <p14:tracePt t="78074" x="5548313" y="4784725"/>
          <p14:tracePt t="78081" x="5507038" y="4810125"/>
          <p14:tracePt t="78090" x="5457825" y="4833938"/>
          <p14:tracePt t="78095" x="5424488" y="4851400"/>
          <p14:tracePt t="78101" x="5391150" y="4884738"/>
          <p14:tracePt t="78109" x="5365750" y="4892675"/>
          <p14:tracePt t="78116" x="5332413" y="4908550"/>
          <p14:tracePt t="78123" x="5308600" y="4926013"/>
          <p14:tracePt t="78129" x="5291138" y="4941888"/>
          <p14:tracePt t="78137" x="5267325" y="4959350"/>
          <p14:tracePt t="78143" x="5241925" y="4967288"/>
          <p14:tracePt t="78150" x="5224463" y="4975225"/>
          <p14:tracePt t="78159" x="5208588" y="4992688"/>
          <p14:tracePt t="78163" x="5200650" y="4992688"/>
          <p14:tracePt t="78172" x="5175250" y="5016500"/>
          <p14:tracePt t="78177" x="5159375" y="5033963"/>
          <p14:tracePt t="78185" x="5141913" y="5049838"/>
          <p14:tracePt t="78191" x="5126038" y="5067300"/>
          <p14:tracePt t="78198" x="5100638" y="5083175"/>
          <p14:tracePt t="78207" x="5084763" y="5100638"/>
          <p14:tracePt t="78212" x="5067300" y="5116513"/>
          <p14:tracePt t="78220" x="5051425" y="5141913"/>
          <p14:tracePt t="78231" x="5033963" y="5165725"/>
          <p14:tracePt t="78232" x="5026025" y="5183188"/>
          <p14:tracePt t="78239" x="5018088" y="5183188"/>
          <p14:tracePt t="78247" x="5010150" y="5199063"/>
          <p14:tracePt t="78254" x="5000625" y="5199063"/>
          <p14:tracePt t="78268" x="5000625" y="5207000"/>
          <p14:tracePt t="78289" x="4992688" y="5216525"/>
          <p14:tracePt t="78296" x="4992688" y="5224463"/>
          <p14:tracePt t="78302" x="4984750" y="5224463"/>
          <p14:tracePt t="78309" x="4976813" y="5240338"/>
          <p14:tracePt t="78317" x="4959350" y="5273675"/>
          <p14:tracePt t="78324" x="4959350" y="5299075"/>
          <p14:tracePt t="78331" x="4951413" y="5332413"/>
          <p14:tracePt t="78340" x="4943475" y="5357813"/>
          <p14:tracePt t="78345" x="4943475" y="5381625"/>
          <p14:tracePt t="78351" x="4935538" y="5414963"/>
          <p14:tracePt t="78358" x="4926013" y="5440363"/>
          <p14:tracePt t="78366" x="4918075" y="5456238"/>
          <p14:tracePt t="78373" x="4918075" y="5481638"/>
          <p14:tracePt t="78380" x="4918075" y="5507038"/>
          <p14:tracePt t="78387" x="4918075" y="5522913"/>
          <p14:tracePt t="78393" x="4918075" y="5538788"/>
          <p14:tracePt t="78400" x="4918075" y="5564188"/>
          <p14:tracePt t="78407" x="4918075" y="5572125"/>
          <p14:tracePt t="78414" x="4918075" y="5581650"/>
          <p14:tracePt t="78423" x="4918075" y="5597525"/>
          <p14:tracePt t="78428" x="4926013" y="5597525"/>
          <p14:tracePt t="78435" x="4926013" y="5605463"/>
          <p14:tracePt t="78441" x="4935538" y="5622925"/>
          <p14:tracePt t="78448" x="4943475" y="5622925"/>
          <p14:tracePt t="78457" x="4943475" y="5630863"/>
          <p14:tracePt t="78463" x="4951413" y="5638800"/>
          <p14:tracePt t="78470" x="4959350" y="5638800"/>
          <p14:tracePt t="78476" x="4959350" y="5646738"/>
          <p14:tracePt t="78490" x="4967288" y="5656263"/>
          <p14:tracePt t="78497" x="4976813" y="5664200"/>
          <p14:tracePt t="78507" x="4984750" y="5664200"/>
          <p14:tracePt t="78511" x="4992688" y="5664200"/>
          <p14:tracePt t="78518" x="5010150" y="5680075"/>
          <p14:tracePt t="78526" x="5018088" y="5688013"/>
          <p14:tracePt t="78532" x="5041900" y="5705475"/>
          <p14:tracePt t="78540" x="5067300" y="5713413"/>
          <p14:tracePt t="78546" x="5092700" y="5730875"/>
          <p14:tracePt t="78553" x="5118100" y="5730875"/>
          <p14:tracePt t="78559" x="5133975" y="5738813"/>
          <p14:tracePt t="78567" x="5159375" y="5746750"/>
          <p14:tracePt t="78573" x="5183188" y="5746750"/>
          <p14:tracePt t="78581" x="5192713" y="5754688"/>
          <p14:tracePt t="78588" x="5216525" y="5762625"/>
          <p14:tracePt t="78594" x="5233988" y="5772150"/>
          <p14:tracePt t="78601" x="5249863" y="5772150"/>
          <p14:tracePt t="78608" x="5257800" y="5772150"/>
          <p14:tracePt t="78615" x="5275263" y="5780088"/>
          <p14:tracePt t="78623" x="5283200" y="5780088"/>
          <p14:tracePt t="78636" x="5291138" y="5780088"/>
          <p14:tracePt t="78642" x="5299075" y="5780088"/>
          <p14:tracePt t="78657" x="5308600" y="5788025"/>
          <p14:tracePt t="78663" x="5332413" y="5788025"/>
          <p14:tracePt t="78671" x="5341938" y="5788025"/>
          <p14:tracePt t="78677" x="5365750" y="5788025"/>
          <p14:tracePt t="78684" x="5391150" y="5795963"/>
          <p14:tracePt t="78691" x="5407025" y="5805488"/>
          <p14:tracePt t="78697" x="5432425" y="5813425"/>
          <p14:tracePt t="78707" x="5473700" y="5821363"/>
          <p14:tracePt t="78711" x="5499100" y="5829300"/>
          <p14:tracePt t="78718" x="5532438" y="5837238"/>
          <p14:tracePt t="78726" x="5565775" y="5846763"/>
          <p14:tracePt t="78732" x="5589588" y="5854700"/>
          <p14:tracePt t="78740" x="5607050" y="5862638"/>
          <p14:tracePt t="78746" x="5630863" y="5870575"/>
          <p14:tracePt t="78754" x="5656263" y="5880100"/>
          <p14:tracePt t="78760" x="5673725" y="5880100"/>
          <p14:tracePt t="78767" x="5697538" y="5888038"/>
          <p14:tracePt t="78774" x="5722938" y="5895975"/>
          <p14:tracePt t="78781" x="5748338" y="5895975"/>
          <p14:tracePt t="78790" x="5764213" y="5895975"/>
          <p14:tracePt t="78794" x="5789613" y="5895975"/>
          <p14:tracePt t="78801" x="5830888" y="5895975"/>
          <p14:tracePt t="78808" x="5864225" y="5895975"/>
          <p14:tracePt t="78815" x="5905500" y="5895975"/>
          <p14:tracePt t="78823" x="5930900" y="5895975"/>
          <p14:tracePt t="78830" x="5972175" y="5895975"/>
          <p14:tracePt t="78836" x="6046788" y="5895975"/>
          <p14:tracePt t="78842" x="6103938" y="5911850"/>
          <p14:tracePt t="78857" x="6229350" y="5911850"/>
          <p14:tracePt t="78863" x="6270625" y="5921375"/>
          <p14:tracePt t="78871" x="6303963" y="5921375"/>
          <p14:tracePt t="78878" x="6337300" y="5921375"/>
          <p14:tracePt t="78886" x="6378575" y="5921375"/>
          <p14:tracePt t="78892" x="6419850" y="5921375"/>
          <p14:tracePt t="78900" x="6453188" y="5921375"/>
          <p14:tracePt t="78907" x="6494463" y="5921375"/>
          <p14:tracePt t="78914" x="6535738" y="5921375"/>
          <p14:tracePt t="78921" x="6592888" y="5921375"/>
          <p14:tracePt t="78927" x="6667500" y="5903913"/>
          <p14:tracePt t="78935" x="6710363" y="5895975"/>
          <p14:tracePt t="78942" x="6767513" y="5888038"/>
          <p14:tracePt t="78947" x="6826250" y="5880100"/>
          <p14:tracePt t="78958" x="6900863" y="5870575"/>
          <p14:tracePt t="78961" x="6967538" y="5846763"/>
          <p14:tracePt t="78969" x="7058025" y="5837238"/>
          <p14:tracePt t="78976" x="7116763" y="5829300"/>
          <p14:tracePt t="78983" x="7181850" y="5813425"/>
          <p14:tracePt t="78990" x="7232650" y="5805488"/>
          <p14:tracePt t="78996" x="7273925" y="5795963"/>
          <p14:tracePt t="79003" x="7289800" y="5795963"/>
          <p14:tracePt t="79010" x="7307263" y="5788025"/>
          <p14:tracePt t="79017" x="7323138" y="5788025"/>
          <p14:tracePt t="79024" x="7331075" y="5788025"/>
          <p14:tracePt t="79052" x="7340600" y="5788025"/>
          <p14:tracePt t="79066" x="7348538" y="5788025"/>
          <p14:tracePt t="79080" x="7356475" y="5788025"/>
          <p14:tracePt t="79135" x="7364413" y="5788025"/>
          <p14:tracePt t="79148" x="7373938" y="5788025"/>
          <p14:tracePt t="79184" x="7381875" y="5788025"/>
          <p14:tracePt t="79301" x="7381875" y="5795963"/>
          <p14:tracePt t="82145" x="7373938" y="5795963"/>
          <p14:tracePt t="82152" x="7348538" y="5805488"/>
          <p14:tracePt t="82158" x="7315200" y="5813425"/>
          <p14:tracePt t="82165" x="7281863" y="5813425"/>
          <p14:tracePt t="82172" x="7265988" y="5821363"/>
          <p14:tracePt t="82179" x="7240588" y="5821363"/>
          <p14:tracePt t="82186" x="7215188" y="5829300"/>
          <p14:tracePt t="82193" x="7199313" y="5829300"/>
          <p14:tracePt t="82200" x="7165975" y="5829300"/>
          <p14:tracePt t="82208" x="7140575" y="5829300"/>
          <p14:tracePt t="82214" x="7116763" y="5837238"/>
          <p14:tracePt t="82221" x="7091363" y="5837238"/>
          <p14:tracePt t="82228" x="7065963" y="5837238"/>
          <p14:tracePt t="82235" x="7042150" y="5846763"/>
          <p14:tracePt t="82242" x="7008813" y="5846763"/>
          <p14:tracePt t="82249" x="6991350" y="5846763"/>
          <p14:tracePt t="82255" x="6958013" y="5854700"/>
          <p14:tracePt t="82262" x="6934200" y="5854700"/>
          <p14:tracePt t="82269" x="6916738" y="5854700"/>
          <p14:tracePt t="82276" x="6892925" y="5854700"/>
          <p14:tracePt t="82283" x="6875463" y="5854700"/>
          <p14:tracePt t="82290" x="6859588" y="5854700"/>
          <p14:tracePt t="82297" x="6834188" y="5854700"/>
          <p14:tracePt t="82304" x="6818313" y="5862638"/>
          <p14:tracePt t="82311" x="6808788" y="5862638"/>
          <p14:tracePt t="82317" x="6792913" y="5870575"/>
          <p14:tracePt t="82325" x="6775450" y="5870575"/>
          <p14:tracePt t="82332" x="6759575" y="5880100"/>
          <p14:tracePt t="82338" x="6743700" y="5880100"/>
          <p14:tracePt t="82345" x="6734175" y="5880100"/>
          <p14:tracePt t="82359" x="6726238" y="5880100"/>
          <p14:tracePt t="82373" x="6718300" y="5880100"/>
          <p14:tracePt t="82380" x="6710363" y="5880100"/>
          <p14:tracePt t="82401" x="6700838" y="5880100"/>
          <p14:tracePt t="82415" x="6692900" y="5880100"/>
          <p14:tracePt t="82450" x="6684963" y="5880100"/>
          <p14:tracePt t="82464" x="6677025" y="5880100"/>
          <p14:tracePt t="82477" x="6667500" y="5880100"/>
          <p14:tracePt t="82506" x="6659563" y="5880100"/>
          <p14:tracePt t="82520" x="6651625" y="5880100"/>
          <p14:tracePt t="82568" x="6643688" y="5880100"/>
          <p14:tracePt t="82588" x="6635750" y="5880100"/>
          <p14:tracePt t="82596" x="6626225" y="5880100"/>
          <p14:tracePt t="82609" x="6618288" y="5880100"/>
          <p14:tracePt t="82617" x="6610350" y="5880100"/>
          <p14:tracePt t="82630" x="6592888" y="5880100"/>
          <p14:tracePt t="82637" x="6584950" y="5880100"/>
          <p14:tracePt t="82644" x="6577013" y="5880100"/>
          <p14:tracePt t="82651" x="6561138" y="5880100"/>
          <p14:tracePt t="82664" x="6543675" y="5880100"/>
          <p14:tracePt t="82672" x="6535738" y="5880100"/>
          <p14:tracePt t="82678" x="6527800" y="5880100"/>
          <p14:tracePt t="82686" x="6518275" y="5880100"/>
          <p14:tracePt t="82693" x="6510338" y="5880100"/>
          <p14:tracePt t="82707" x="6494463" y="5880100"/>
          <p14:tracePt t="82720" x="6486525" y="5880100"/>
          <p14:tracePt t="82728" x="6469063" y="5880100"/>
          <p14:tracePt t="82743" x="6461125" y="5880100"/>
          <p14:tracePt t="82748" x="6453188" y="5880100"/>
          <p14:tracePt t="82755" x="6443663" y="5880100"/>
          <p14:tracePt t="82761" x="6435725" y="5880100"/>
          <p14:tracePt t="82768" x="6427788" y="5880100"/>
          <p14:tracePt t="82790" x="6419850" y="5880100"/>
          <p14:tracePt t="82804" x="6411913" y="5880100"/>
          <p14:tracePt t="82825" x="6402388" y="5888038"/>
          <p14:tracePt t="82844" x="6394450" y="5888038"/>
          <p14:tracePt t="82851" x="6386513" y="5895975"/>
          <p14:tracePt t="82866" x="6378575" y="5903913"/>
          <p14:tracePt t="82872" x="6361113" y="5911850"/>
          <p14:tracePt t="82893" x="6353175" y="5911850"/>
          <p14:tracePt t="82900" x="6345238" y="5921375"/>
          <p14:tracePt t="82909" x="6337300" y="5921375"/>
          <p14:tracePt t="82914" x="6337300" y="5929313"/>
          <p14:tracePt t="82935" x="6327775" y="5929313"/>
          <p14:tracePt t="83046" x="6345238" y="5929313"/>
          <p14:tracePt t="83053" x="6353175" y="5937250"/>
          <p14:tracePt t="83059" x="6361113" y="5937250"/>
          <p14:tracePt t="83067" x="6378575" y="5945188"/>
          <p14:tracePt t="83074" x="6386513" y="5945188"/>
          <p14:tracePt t="83080" x="6411913" y="5945188"/>
          <p14:tracePt t="83087" x="6435725" y="5954713"/>
          <p14:tracePt t="83094" x="6461125" y="5954713"/>
          <p14:tracePt t="83101" x="6477000" y="5962650"/>
          <p14:tracePt t="83109" x="6502400" y="5962650"/>
          <p14:tracePt t="83114" x="6527800" y="5962650"/>
          <p14:tracePt t="83122" x="6543675" y="5970588"/>
          <p14:tracePt t="83128" x="6569075" y="5970588"/>
          <p14:tracePt t="83136" x="6592888" y="5970588"/>
          <p14:tracePt t="83143" x="6618288" y="5970588"/>
          <p14:tracePt t="83150" x="6651625" y="5970588"/>
          <p14:tracePt t="83157" x="6677025" y="5970588"/>
          <p14:tracePt t="83163" x="6710363" y="5970588"/>
          <p14:tracePt t="83171" x="6734175" y="5970588"/>
          <p14:tracePt t="83177" x="6767513" y="5970588"/>
          <p14:tracePt t="83184" x="6800850" y="5970588"/>
          <p14:tracePt t="83193" x="6818313" y="5970588"/>
          <p14:tracePt t="83197" x="6842125" y="5970588"/>
          <p14:tracePt t="83204" x="6867525" y="5970588"/>
          <p14:tracePt t="83211" x="6875463" y="5970588"/>
          <p14:tracePt t="83218" x="6883400" y="5970588"/>
          <p14:tracePt t="83226" x="6892925" y="5970588"/>
          <p14:tracePt t="83232" x="6900863" y="5970588"/>
          <p14:tracePt t="83254" x="6908800" y="5970588"/>
          <p14:tracePt t="83267" x="6916738" y="5970588"/>
          <p14:tracePt t="83385" x="6916738" y="5978525"/>
          <p14:tracePt t="83393" x="6908800" y="5978525"/>
          <p14:tracePt t="83398" x="6900863" y="5978525"/>
          <p14:tracePt t="83405" x="6875463" y="5988050"/>
          <p14:tracePt t="83412" x="6850063" y="5995988"/>
          <p14:tracePt t="83419" x="6826250" y="5995988"/>
          <p14:tracePt t="83427" x="6800850" y="6003925"/>
          <p14:tracePt t="83434" x="6775450" y="6003925"/>
          <p14:tracePt t="83443" x="6751638" y="6003925"/>
          <p14:tracePt t="83447" x="6734175" y="6003925"/>
          <p14:tracePt t="83454" x="6710363" y="6003925"/>
          <p14:tracePt t="83461" x="6684963" y="6003925"/>
          <p14:tracePt t="83468" x="6667500" y="6003925"/>
          <p14:tracePt t="83476" x="6643688" y="6003925"/>
          <p14:tracePt t="83482" x="6610350" y="6003925"/>
          <p14:tracePt t="83488" x="6584950" y="6003925"/>
          <p14:tracePt t="83495" x="6551613" y="6003925"/>
          <p14:tracePt t="83502" x="6527800" y="5995988"/>
          <p14:tracePt t="83510" x="6494463" y="5995988"/>
          <p14:tracePt t="83517" x="6477000" y="5988050"/>
          <p14:tracePt t="83523" x="6461125" y="5988050"/>
          <p14:tracePt t="83530" x="6453188" y="5988050"/>
          <p14:tracePt t="83536" x="6453188" y="5978525"/>
          <p14:tracePt t="83550" x="6443663" y="5978525"/>
          <p14:tracePt t="83565" x="6435725" y="5978525"/>
          <p14:tracePt t="83586" x="6427788" y="5978525"/>
          <p14:tracePt t="83710" x="6419850" y="5978525"/>
          <p14:tracePt t="83724" x="6411913" y="5978525"/>
          <p14:tracePt t="83738" x="6402388" y="5978525"/>
          <p14:tracePt t="83744" x="6394450" y="5978525"/>
          <p14:tracePt t="83752" x="6386513" y="5978525"/>
          <p14:tracePt t="83761" x="6378575" y="5988050"/>
          <p14:tracePt t="83765" x="6353175" y="6003925"/>
          <p14:tracePt t="83772" x="6327775" y="6011863"/>
          <p14:tracePt t="83779" x="6311900" y="6019800"/>
          <p14:tracePt t="83786" x="6286500" y="6019800"/>
          <p14:tracePt t="83793" x="6261100" y="6019800"/>
          <p14:tracePt t="83800" x="6237288" y="6029325"/>
          <p14:tracePt t="83809" x="6219825" y="6037263"/>
          <p14:tracePt t="83813" x="6186488" y="6045200"/>
          <p14:tracePt t="83821" x="6162675" y="6053138"/>
          <p14:tracePt t="83828" x="6129338" y="6062663"/>
          <p14:tracePt t="83835" x="6103938" y="6062663"/>
          <p14:tracePt t="83843" x="6070600" y="6062663"/>
          <p14:tracePt t="83848" x="6037263" y="6062663"/>
          <p14:tracePt t="83856" x="6005513" y="6062663"/>
          <p14:tracePt t="83862" x="5988050" y="6062663"/>
          <p14:tracePt t="83869" x="5954713" y="6062663"/>
          <p14:tracePt t="83877" x="5921375" y="6062663"/>
          <p14:tracePt t="83884" x="5897563" y="6062663"/>
          <p14:tracePt t="83892" x="5880100" y="6062663"/>
          <p14:tracePt t="83896" x="5854700" y="6062663"/>
          <p14:tracePt t="83904" x="5830888" y="6062663"/>
          <p14:tracePt t="83910" x="5813425" y="6062663"/>
          <p14:tracePt t="83917" x="5789613" y="6062663"/>
          <p14:tracePt t="83926" x="5764213" y="6062663"/>
          <p14:tracePt t="83931" x="5738813" y="6062663"/>
          <p14:tracePt t="83938" x="5715000" y="6062663"/>
          <p14:tracePt t="83945" x="5681663" y="6053138"/>
          <p14:tracePt t="83952" x="5656263" y="6045200"/>
          <p14:tracePt t="83960" x="5640388" y="6037263"/>
          <p14:tracePt t="83966" x="5614988" y="6029325"/>
          <p14:tracePt t="83973" x="5589588" y="6029325"/>
          <p14:tracePt t="83979" x="5581650" y="6029325"/>
          <p14:tracePt t="83994" x="5548313" y="6029325"/>
          <p14:tracePt t="84001" x="5548313" y="6019800"/>
          <p14:tracePt t="84010" x="5540375" y="6019800"/>
          <p14:tracePt t="84014" x="5532438" y="6019800"/>
          <p14:tracePt t="84022" x="5524500" y="6019800"/>
          <p14:tracePt t="84036" x="5524500" y="6011863"/>
          <p14:tracePt t="84043" x="5514975" y="6011863"/>
          <p14:tracePt t="84049" x="5507038" y="6011863"/>
          <p14:tracePt t="84084" x="5499100" y="6011863"/>
          <p14:tracePt t="84093" x="5491163" y="6011863"/>
          <p14:tracePt t="84105" x="5481638" y="6011863"/>
          <p14:tracePt t="84111" x="5465763" y="6011863"/>
          <p14:tracePt t="84118" x="5448300" y="6011863"/>
          <p14:tracePt t="84127" x="5432425" y="6011863"/>
          <p14:tracePt t="84132" x="5424488" y="6003925"/>
          <p14:tracePt t="84139" x="5416550" y="6003925"/>
          <p14:tracePt t="84154" x="5407025" y="6003925"/>
          <p14:tracePt t="84160" x="5399088" y="6003925"/>
          <p14:tracePt t="84188" x="5391150" y="6003925"/>
          <p14:tracePt t="84201" x="5383213" y="6003925"/>
          <p14:tracePt t="84375" x="5373688" y="6003925"/>
          <p14:tracePt t="84499" x="5373688" y="5995988"/>
          <p14:tracePt t="85183" x="5373688" y="5988050"/>
          <p14:tracePt t="85266" x="5373688" y="5978525"/>
          <p14:tracePt t="85300" x="5373688" y="5970588"/>
          <p14:tracePt t="85315" x="5383213" y="5970588"/>
          <p14:tracePt t="85328" x="5391150" y="5962650"/>
          <p14:tracePt t="85342" x="5399088" y="5945188"/>
          <p14:tracePt t="85349" x="5416550" y="5937250"/>
          <p14:tracePt t="85356" x="5432425" y="5921375"/>
          <p14:tracePt t="85363" x="5465763" y="5903913"/>
          <p14:tracePt t="85369" x="5491163" y="5880100"/>
          <p14:tracePt t="85376" x="5507038" y="5854700"/>
          <p14:tracePt t="85383" x="5548313" y="5829300"/>
          <p14:tracePt t="85391" x="5573713" y="5813425"/>
          <p14:tracePt t="85397" x="5589588" y="5805488"/>
          <p14:tracePt t="85404" x="5614988" y="5795963"/>
          <p14:tracePt t="85411" x="5630863" y="5780088"/>
          <p14:tracePt t="85418" x="5648325" y="5772150"/>
          <p14:tracePt t="85432" x="5656263" y="5762625"/>
          <p14:tracePt t="85439" x="5673725" y="5762625"/>
          <p14:tracePt t="85453" x="5681663" y="5754688"/>
          <p14:tracePt t="85459" x="5689600" y="5754688"/>
          <p14:tracePt t="85466" x="5705475" y="5746750"/>
          <p14:tracePt t="85473" x="5730875" y="5738813"/>
          <p14:tracePt t="85481" x="5756275" y="5730875"/>
          <p14:tracePt t="85487" x="5772150" y="5721350"/>
          <p14:tracePt t="85496" x="5797550" y="5713413"/>
          <p14:tracePt t="85501" x="5830888" y="5713413"/>
          <p14:tracePt t="85509" x="5864225" y="5705475"/>
          <p14:tracePt t="85515" x="5897563" y="5697538"/>
          <p14:tracePt t="85522" x="5913438" y="5697538"/>
          <p14:tracePt t="85529" x="5946775" y="5688013"/>
          <p14:tracePt t="85536" x="5980113" y="5688013"/>
          <p14:tracePt t="85543" x="6005513" y="5680075"/>
          <p14:tracePt t="85550" x="6021388" y="5680075"/>
          <p14:tracePt t="85557" x="6037263" y="5680075"/>
          <p14:tracePt t="85564" x="6062663" y="5680075"/>
          <p14:tracePt t="85571" x="6080125" y="5680075"/>
          <p14:tracePt t="85578" x="6096000" y="5680075"/>
          <p14:tracePt t="85590" x="6129338" y="5680075"/>
          <p14:tracePt t="85593" x="6137275" y="5680075"/>
          <p14:tracePt t="85598" x="6162675" y="5680075"/>
          <p14:tracePt t="85605" x="6178550" y="5680075"/>
          <p14:tracePt t="85613" x="6196013" y="5688013"/>
          <p14:tracePt t="85619" x="6211888" y="5688013"/>
          <p14:tracePt t="85626" x="6219825" y="5688013"/>
          <p14:tracePt t="85633" x="6229350" y="5688013"/>
          <p14:tracePt t="85639" x="6237288" y="5688013"/>
          <p14:tracePt t="85653" x="6245225" y="5688013"/>
          <p14:tracePt t="85667" x="6253163" y="5688013"/>
          <p14:tracePt t="85674" x="6261100" y="5688013"/>
          <p14:tracePt t="85695" x="6270625" y="5688013"/>
          <p14:tracePt t="85702" x="6278563" y="5688013"/>
          <p14:tracePt t="85709" x="6286500" y="5688013"/>
          <p14:tracePt t="85716" x="6303963" y="5688013"/>
          <p14:tracePt t="85722" x="6319838" y="5697538"/>
          <p14:tracePt t="85729" x="6327775" y="5705475"/>
          <p14:tracePt t="85736" x="6353175" y="5705475"/>
          <p14:tracePt t="85743" x="6369050" y="5713413"/>
          <p14:tracePt t="85750" x="6378575" y="5721350"/>
          <p14:tracePt t="85757" x="6394450" y="5721350"/>
          <p14:tracePt t="85765" x="6411913" y="5730875"/>
          <p14:tracePt t="85771" x="6419850" y="5730875"/>
          <p14:tracePt t="85792" x="6427788" y="5730875"/>
          <p14:tracePt t="85799" x="6435725" y="5730875"/>
          <p14:tracePt t="85819" x="6443663" y="5730875"/>
          <p14:tracePt t="85833" x="6453188" y="5730875"/>
          <p14:tracePt t="85882" x="6453188" y="5738813"/>
          <p14:tracePt t="85972" x="6453188" y="5746750"/>
          <p14:tracePt t="86366" x="6427788" y="5746750"/>
          <p14:tracePt t="86373" x="6394450" y="5746750"/>
          <p14:tracePt t="86382" x="6353175" y="5746750"/>
          <p14:tracePt t="86387" x="6327775" y="5746750"/>
          <p14:tracePt t="86394" x="6294438" y="5746750"/>
          <p14:tracePt t="86401" x="6253163" y="5746750"/>
          <p14:tracePt t="86408" x="6203950" y="5738813"/>
          <p14:tracePt t="86415" x="6145213" y="5721350"/>
          <p14:tracePt t="86422" x="6088063" y="5713413"/>
          <p14:tracePt t="86428" x="6029325" y="5680075"/>
          <p14:tracePt t="86435" x="5972175" y="5664200"/>
          <p14:tracePt t="86443" x="5921375" y="5630863"/>
          <p14:tracePt t="86449" x="5872163" y="5613400"/>
          <p14:tracePt t="86457" x="5838825" y="5589588"/>
          <p14:tracePt t="86463" x="5789613" y="5564188"/>
          <p14:tracePt t="86471" x="5756275" y="5548313"/>
          <p14:tracePt t="86478" x="5730875" y="5538788"/>
          <p14:tracePt t="86484" x="5705475" y="5530850"/>
          <p14:tracePt t="86491" x="5689600" y="5514975"/>
          <p14:tracePt t="86498" x="5673725" y="5514975"/>
          <p14:tracePt t="86505" x="5664200" y="5507038"/>
          <p14:tracePt t="86511" x="5656263" y="5497513"/>
          <p14:tracePt t="86527" x="5648325" y="5497513"/>
          <p14:tracePt t="86539" x="5640388" y="5497513"/>
          <p14:tracePt t="86547" x="5640388" y="5489575"/>
          <p14:tracePt t="86567" x="5630863" y="5489575"/>
          <p14:tracePt t="86609" x="5622925" y="5489575"/>
          <p14:tracePt t="86629" x="5614988" y="5489575"/>
          <p14:tracePt t="86657" x="5614988" y="5481638"/>
          <p14:tracePt t="86665" x="5607050" y="5481638"/>
          <p14:tracePt t="86672" x="5599113" y="5481638"/>
          <p14:tracePt t="86678" x="5599113" y="5473700"/>
          <p14:tracePt t="86694" x="5589588" y="5473700"/>
          <p14:tracePt t="86699" x="5581650" y="5473700"/>
          <p14:tracePt t="86706" x="5573713" y="5473700"/>
          <p14:tracePt t="86735" x="5565775" y="5473700"/>
          <p14:tracePt t="86742" x="5565775" y="5464175"/>
          <p14:tracePt t="86750" x="5556250" y="5464175"/>
          <p14:tracePt t="87533" x="5640388" y="5464175"/>
          <p14:tracePt t="87540" x="5730875" y="5464175"/>
          <p14:tracePt t="87547" x="5805488" y="5464175"/>
          <p14:tracePt t="87554" x="5854700" y="5464175"/>
          <p14:tracePt t="87563" x="5880100" y="5464175"/>
          <p14:tracePt t="87568" x="5897563" y="5464175"/>
          <p14:tracePt t="87582" x="5905500" y="5464175"/>
          <p14:tracePt t="87589" x="5913438" y="5464175"/>
          <p14:tracePt t="87602" x="5921375" y="5464175"/>
          <p14:tracePt t="87624" x="5930900" y="5464175"/>
          <p14:tracePt t="87630" x="5946775" y="5464175"/>
          <p14:tracePt t="87637" x="5962650" y="5464175"/>
          <p14:tracePt t="87644" x="5995988" y="5464175"/>
          <p14:tracePt t="87651" x="6021388" y="5464175"/>
          <p14:tracePt t="87658" x="6046788" y="5464175"/>
          <p14:tracePt t="87665" x="6070600" y="5456238"/>
          <p14:tracePt t="87671" x="6088063" y="5456238"/>
          <p14:tracePt t="87678" x="6111875" y="5456238"/>
          <p14:tracePt t="87685" x="6121400" y="5456238"/>
          <p14:tracePt t="87697" x="6129338" y="5456238"/>
          <p14:tracePt t="87708" x="6137275" y="5456238"/>
          <p14:tracePt t="87713" x="6145213" y="5456238"/>
          <p14:tracePt t="87741" x="6154738" y="5456238"/>
          <p14:tracePt t="87754" x="6162675" y="5456238"/>
          <p14:tracePt t="88211" x="6294438" y="5373688"/>
          <p14:tracePt t="88218" x="6543675" y="5240338"/>
          <p14:tracePt t="88225" x="6808788" y="5108575"/>
          <p14:tracePt t="88233" x="7024688" y="5016500"/>
          <p14:tracePt t="88241" x="7224713" y="4959350"/>
          <p14:tracePt t="88246" x="7389813" y="4908550"/>
          <p14:tracePt t="88253" x="7564438" y="4851400"/>
          <p14:tracePt t="88260" x="7705725" y="4818063"/>
          <p14:tracePt t="88267" x="7845425" y="4784725"/>
          <p14:tracePt t="88274" x="7970838" y="4759325"/>
          <p14:tracePt t="88281" x="8094663" y="4727575"/>
          <p14:tracePt t="88287" x="8210550" y="4702175"/>
          <p14:tracePt t="88294" x="8293100" y="4684713"/>
          <p14:tracePt t="88302" x="8385175" y="4660900"/>
          <p14:tracePt t="88310" x="8467725" y="4651375"/>
          <p14:tracePt t="88315" x="8526463" y="4635500"/>
          <p14:tracePt t="88322" x="8601075" y="4619625"/>
          <p14:tracePt t="88329" x="8667750" y="4610100"/>
          <p14:tracePt t="88337" x="8750300" y="4602163"/>
          <p14:tracePt t="88343" x="8824913" y="4576763"/>
          <p14:tracePt t="88350" x="8899525" y="4576763"/>
          <p14:tracePt t="88358" x="8948738" y="4576763"/>
          <p14:tracePt t="88364" x="9007475" y="4576763"/>
          <p14:tracePt t="88371" x="9082088" y="4576763"/>
          <p14:tracePt t="88377" x="9148763" y="4576763"/>
          <p14:tracePt t="88384" x="9213850" y="4576763"/>
          <p14:tracePt t="88393" x="9288463" y="4576763"/>
          <p14:tracePt t="88399" x="9355138" y="4586288"/>
          <p14:tracePt t="88405" x="9405938" y="4594225"/>
          <p14:tracePt t="88412" x="9447213" y="4594225"/>
          <p14:tracePt t="88419" x="9471025" y="4594225"/>
          <p14:tracePt t="88426" x="9488488" y="4594225"/>
          <p14:tracePt t="88433" x="9512300" y="4594225"/>
          <p14:tracePt t="88440" x="9529763" y="4594225"/>
          <p14:tracePt t="88447" x="9537700" y="4594225"/>
          <p14:tracePt t="88454" x="9545638" y="4594225"/>
          <p14:tracePt t="88461" x="9555163" y="4594225"/>
          <p14:tracePt t="88488" x="9563100" y="4594225"/>
          <p14:tracePt t="88509" x="9571038" y="4594225"/>
          <p14:tracePt t="88606" x="9563100" y="4594225"/>
          <p14:tracePt t="88620" x="9529763" y="4594225"/>
          <p14:tracePt t="88627" x="9488488" y="4594225"/>
          <p14:tracePt t="88634" x="9447213" y="4594225"/>
          <p14:tracePt t="88641" x="9363075" y="4594225"/>
          <p14:tracePt t="88647" x="9280525" y="4576763"/>
          <p14:tracePt t="88654" x="9213850" y="4560888"/>
          <p14:tracePt t="88661" x="9172575" y="4560888"/>
          <p14:tracePt t="88668" x="9156700" y="4560888"/>
          <p14:tracePt t="88675" x="9131300" y="4560888"/>
          <p14:tracePt t="88682" x="9115425" y="4552950"/>
          <p14:tracePt t="88710" x="9105900" y="4552950"/>
          <p14:tracePt t="88724" x="9097963" y="4552950"/>
          <p14:tracePt t="88730" x="9097963" y="4545013"/>
          <p14:tracePt t="88737" x="9090025" y="4535488"/>
          <p14:tracePt t="88744" x="9074150" y="4527550"/>
          <p14:tracePt t="88751" x="9048750" y="4527550"/>
          <p14:tracePt t="88758" x="9023350" y="4511675"/>
          <p14:tracePt t="88765" x="9007475" y="4502150"/>
          <p14:tracePt t="88772" x="8982075" y="4486275"/>
          <p14:tracePt t="88779" x="8966200" y="4478338"/>
          <p14:tracePt t="88786" x="8948738" y="4470400"/>
          <p14:tracePt t="88800" x="8940800" y="4460875"/>
          <p14:tracePt t="88807" x="8932863" y="4460875"/>
          <p14:tracePt t="88834" x="8924925" y="4452938"/>
          <p14:tracePt t="88848" x="8915400" y="4452938"/>
          <p14:tracePt t="88855" x="8915400" y="4445000"/>
          <p14:tracePt t="88869" x="8907463" y="4445000"/>
          <p14:tracePt t="88876" x="8907463" y="4427538"/>
          <p14:tracePt t="88883" x="8907463" y="4411663"/>
          <p14:tracePt t="88891" x="8899525" y="4411663"/>
          <p14:tracePt t="88896" x="8891588" y="4395788"/>
          <p14:tracePt t="88904" x="8882063" y="4378325"/>
          <p14:tracePt t="88911" x="8882063" y="4370388"/>
          <p14:tracePt t="88917" x="8882063" y="4362450"/>
          <p14:tracePt t="88926" x="8882063" y="4352925"/>
          <p14:tracePt t="88939" x="8882063" y="4337050"/>
          <p14:tracePt t="88952" x="8882063" y="4329113"/>
          <p14:tracePt t="88959" x="8882063" y="4311650"/>
          <p14:tracePt t="88974" x="8882063" y="4295775"/>
          <p14:tracePt t="88979" x="8882063" y="4270375"/>
          <p14:tracePt t="88987" x="8882063" y="4262438"/>
          <p14:tracePt t="88993" x="8891588" y="4237038"/>
          <p14:tracePt t="89000" x="8899525" y="4213225"/>
          <p14:tracePt t="89008" x="8907463" y="4187825"/>
          <p14:tracePt t="89014" x="8915400" y="4179888"/>
          <p14:tracePt t="89021" x="8924925" y="4154488"/>
          <p14:tracePt t="89028" x="8932863" y="4129088"/>
          <p14:tracePt t="89035" x="8932863" y="4121150"/>
          <p14:tracePt t="89042" x="8940800" y="4113213"/>
          <p14:tracePt t="89049" x="8948738" y="4105275"/>
          <p14:tracePt t="89056" x="8948738" y="4097338"/>
          <p14:tracePt t="89063" x="8956675" y="4097338"/>
          <p14:tracePt t="89069" x="8956675" y="4087813"/>
          <p14:tracePt t="89076" x="8956675" y="4079875"/>
          <p14:tracePt t="89097" x="8966200" y="4079875"/>
          <p14:tracePt t="89104" x="8966200" y="4071938"/>
          <p14:tracePt t="89111" x="8974138" y="4071938"/>
          <p14:tracePt t="89118" x="8974138" y="4064000"/>
          <p14:tracePt t="89381" x="8990013" y="4071938"/>
          <p14:tracePt t="89388" x="9015413" y="4087813"/>
          <p14:tracePt t="89395" x="9040813" y="4105275"/>
          <p14:tracePt t="89402" x="9074150" y="4121150"/>
          <p14:tracePt t="89409" x="9115425" y="4138613"/>
          <p14:tracePt t="89416" x="9156700" y="4162425"/>
          <p14:tracePt t="89422" x="9197975" y="4179888"/>
          <p14:tracePt t="89429" x="9239250" y="4213225"/>
          <p14:tracePt t="89436" x="9280525" y="4229100"/>
          <p14:tracePt t="89443" x="9313863" y="4237038"/>
          <p14:tracePt t="89450" x="9339263" y="4254500"/>
          <p14:tracePt t="89457" x="9363075" y="4262438"/>
          <p14:tracePt t="89464" x="9388475" y="4262438"/>
          <p14:tracePt t="89471" x="9396413" y="4270375"/>
          <p14:tracePt t="89478" x="9421813" y="4278313"/>
          <p14:tracePt t="89485" x="9437688" y="4295775"/>
          <p14:tracePt t="89492" x="9455150" y="4295775"/>
          <p14:tracePt t="89500" x="9480550" y="4311650"/>
          <p14:tracePt t="89506" x="9504363" y="4321175"/>
          <p14:tracePt t="89513" x="9521825" y="4329113"/>
          <p14:tracePt t="89519" x="9537700" y="4337050"/>
          <p14:tracePt t="89526" x="9563100" y="4344988"/>
          <p14:tracePt t="89533" x="9588500" y="4344988"/>
          <p14:tracePt t="89540" x="9612313" y="4352925"/>
          <p14:tracePt t="89547" x="9629775" y="4362450"/>
          <p14:tracePt t="89554" x="9645650" y="4370388"/>
          <p14:tracePt t="89561" x="9671050" y="4378325"/>
          <p14:tracePt t="89568" x="9686925" y="4378325"/>
          <p14:tracePt t="89575" x="9704388" y="4386263"/>
          <p14:tracePt t="89583" x="9720263" y="4395788"/>
          <p14:tracePt t="89589" x="9745663" y="4403725"/>
          <p14:tracePt t="89596" x="9753600" y="4403725"/>
          <p14:tracePt t="89603" x="9769475" y="4411663"/>
          <p14:tracePt t="89609" x="9794875" y="4411663"/>
          <p14:tracePt t="89616" x="9802813" y="4419600"/>
          <p14:tracePt t="89623" x="9828213" y="4427538"/>
          <p14:tracePt t="89630" x="9844088" y="4437063"/>
          <p14:tracePt t="89637" x="9869488" y="4437063"/>
          <p14:tracePt t="89644" x="9877425" y="4445000"/>
          <p14:tracePt t="89651" x="9902825" y="4452938"/>
          <p14:tracePt t="89658" x="9928225" y="4460875"/>
          <p14:tracePt t="89666" x="9952038" y="4470400"/>
          <p14:tracePt t="89672" x="9961563" y="4478338"/>
          <p14:tracePt t="89679" x="9977438" y="4478338"/>
          <p14:tracePt t="89686" x="9985375" y="4478338"/>
          <p14:tracePt t="89692" x="9994900" y="4478338"/>
          <p14:tracePt t="89699" x="10002838" y="4478338"/>
          <p14:tracePt t="89706" x="10010775" y="4478338"/>
          <p14:tracePt t="89720" x="10018713" y="4478338"/>
          <p14:tracePt t="89734" x="10026650" y="4478338"/>
          <p14:tracePt t="89750" x="10036175" y="4478338"/>
          <p14:tracePt t="89755" x="10044113" y="4478338"/>
          <p14:tracePt t="89762" x="10052050" y="4478338"/>
          <p14:tracePt t="89782" x="10059988" y="4478338"/>
          <p14:tracePt t="89789" x="10069513" y="4478338"/>
          <p14:tracePt t="89803" x="10077450" y="4478338"/>
          <p14:tracePt t="89810" x="10085388" y="4478338"/>
          <p14:tracePt t="89817" x="10093325" y="4478338"/>
          <p14:tracePt t="89831" x="10101263" y="4478338"/>
          <p14:tracePt t="89845" x="10110788" y="4478338"/>
          <p14:tracePt t="89872" x="10118725" y="4478338"/>
          <p14:tracePt t="89886" x="10126663" y="4478338"/>
          <p14:tracePt t="89900" x="10134600" y="4478338"/>
          <p14:tracePt t="89969" x="10144125" y="4478338"/>
          <p14:tracePt t="89983" x="10152063" y="4478338"/>
          <p14:tracePt t="90011" x="10152063" y="4470400"/>
          <p14:tracePt t="90018" x="10160000" y="4470400"/>
          <p14:tracePt t="90033" x="10160000" y="4460875"/>
          <p14:tracePt t="90039" x="10167938" y="4460875"/>
          <p14:tracePt t="90052" x="10175875" y="4460875"/>
          <p14:tracePt t="90059" x="10175875" y="4452938"/>
          <p14:tracePt t="90080" x="10175875" y="4445000"/>
          <p14:tracePt t="90087" x="10185400" y="4445000"/>
          <p14:tracePt t="90101" x="10193338" y="4445000"/>
          <p14:tracePt t="90108" x="10193338" y="4437063"/>
          <p14:tracePt t="90129" x="10193338" y="4427538"/>
          <p14:tracePt t="90135" x="10201275" y="4427538"/>
          <p14:tracePt t="90142" x="10201275" y="4419600"/>
          <p14:tracePt t="90150" x="10209213" y="4419600"/>
          <p14:tracePt t="93416" x="10175875" y="4419600"/>
          <p14:tracePt t="93423" x="10126663" y="4427538"/>
          <p14:tracePt t="93430" x="10044113" y="4437063"/>
          <p14:tracePt t="93437" x="9961563" y="4445000"/>
          <p14:tracePt t="93444" x="9861550" y="4452938"/>
          <p14:tracePt t="93451" x="9761538" y="4470400"/>
          <p14:tracePt t="93459" x="9678988" y="4478338"/>
          <p14:tracePt t="93464" x="9563100" y="4502150"/>
          <p14:tracePt t="93472" x="9455150" y="4519613"/>
          <p14:tracePt t="93478" x="9339263" y="4552950"/>
          <p14:tracePt t="93485" x="9213850" y="4594225"/>
          <p14:tracePt t="93492" x="9090025" y="4610100"/>
          <p14:tracePt t="93499" x="8974138" y="4635500"/>
          <p14:tracePt t="93506" x="8850313" y="4668838"/>
          <p14:tracePt t="93513" x="8724900" y="4694238"/>
          <p14:tracePt t="93520" x="8583613" y="4743450"/>
          <p14:tracePt t="93527" x="8451850" y="4776788"/>
          <p14:tracePt t="93534" x="8326438" y="4826000"/>
          <p14:tracePt t="93541" x="8202613" y="4867275"/>
          <p14:tracePt t="93547" x="8069263" y="4918075"/>
          <p14:tracePt t="93554" x="7953375" y="4959350"/>
          <p14:tracePt t="93561" x="7845425" y="5008563"/>
          <p14:tracePt t="93568" x="7729538" y="5067300"/>
          <p14:tracePt t="93576" x="7613650" y="5108575"/>
          <p14:tracePt t="93582" x="7497763" y="5157788"/>
          <p14:tracePt t="93589" x="7415213" y="5199063"/>
          <p14:tracePt t="93596" x="7340600" y="5240338"/>
          <p14:tracePt t="93603" x="7256463" y="5281613"/>
          <p14:tracePt t="93610" x="7191375" y="5314950"/>
          <p14:tracePt t="93617" x="7124700" y="5357813"/>
          <p14:tracePt t="93623" x="7065963" y="5389563"/>
          <p14:tracePt t="93631" x="7016750" y="5414963"/>
          <p14:tracePt t="93637" x="6983413" y="5432425"/>
          <p14:tracePt t="93644" x="6934200" y="5464175"/>
          <p14:tracePt t="93651" x="6883400" y="5481638"/>
          <p14:tracePt t="93660" x="6850063" y="5497513"/>
          <p14:tracePt t="93665" x="6818313" y="5514975"/>
          <p14:tracePt t="93672" x="6784975" y="5548313"/>
          <p14:tracePt t="93679" x="6743700" y="5564188"/>
          <p14:tracePt t="93686" x="6710363" y="5581650"/>
          <p14:tracePt t="93693" x="6677025" y="5597525"/>
          <p14:tracePt t="93700" x="6635750" y="5613400"/>
          <p14:tracePt t="93707" x="6602413" y="5622925"/>
          <p14:tracePt t="93714" x="6569075" y="5630863"/>
          <p14:tracePt t="93720" x="6543675" y="5638800"/>
          <p14:tracePt t="93727" x="6518275" y="5646738"/>
          <p14:tracePt t="93734" x="6502400" y="5656263"/>
          <p14:tracePt t="93743" x="6477000" y="5664200"/>
          <p14:tracePt t="93748" x="6453188" y="5664200"/>
          <p14:tracePt t="93755" x="6427788" y="5672138"/>
          <p14:tracePt t="93762" x="6411913" y="5680075"/>
          <p14:tracePt t="93769" x="6386513" y="5680075"/>
          <p14:tracePt t="93776" x="6353175" y="5680075"/>
          <p14:tracePt t="93783" x="6327775" y="5688013"/>
          <p14:tracePt t="93790" x="6303963" y="5688013"/>
          <p14:tracePt t="93797" x="6270625" y="5697538"/>
          <p14:tracePt t="93803" x="6237288" y="5705475"/>
          <p14:tracePt t="93810" x="6203950" y="5713413"/>
          <p14:tracePt t="93817" x="6170613" y="5721350"/>
          <p14:tracePt t="93826" x="6129338" y="5730875"/>
          <p14:tracePt t="93831" x="6080125" y="5738813"/>
          <p14:tracePt t="93838" x="6054725" y="5738813"/>
          <p14:tracePt t="93845" x="6013450" y="5746750"/>
          <p14:tracePt t="93852" x="5980113" y="5746750"/>
          <p14:tracePt t="93860" x="5946775" y="5754688"/>
          <p14:tracePt t="93867" x="5921375" y="5754688"/>
          <p14:tracePt t="93874" x="5897563" y="5754688"/>
          <p14:tracePt t="93881" x="5872163" y="5754688"/>
          <p14:tracePt t="93888" x="5854700" y="5754688"/>
          <p14:tracePt t="93894" x="5846763" y="5754688"/>
          <p14:tracePt t="93901" x="5822950" y="5754688"/>
          <p14:tracePt t="93909" x="5805488" y="5754688"/>
          <p14:tracePt t="93922" x="5797550" y="5746750"/>
          <p14:tracePt t="93929" x="5789613" y="5746750"/>
          <p14:tracePt t="93936" x="5780088" y="5738813"/>
          <p14:tracePt t="93950" x="5772150" y="5730875"/>
          <p14:tracePt t="93957" x="5764213" y="5730875"/>
          <p14:tracePt t="93964" x="5756275" y="5721350"/>
          <p14:tracePt t="93971" x="5756275" y="5713413"/>
          <p14:tracePt t="93978" x="5738813" y="5713413"/>
          <p14:tracePt t="93992" x="5730875" y="5705475"/>
          <p14:tracePt t="93998" x="5722938" y="5697538"/>
          <p14:tracePt t="94005" x="5715000" y="5697538"/>
          <p14:tracePt t="94012" x="5715000" y="5688013"/>
          <p14:tracePt t="94019" x="5705475" y="5688013"/>
          <p14:tracePt t="94033" x="5697538" y="5688013"/>
          <p14:tracePt t="94040" x="5697538" y="5680075"/>
          <p14:tracePt t="94047" x="5697538" y="5672138"/>
          <p14:tracePt t="94054" x="5697538" y="5664200"/>
          <p14:tracePt t="94060" x="5689600" y="5656263"/>
          <p14:tracePt t="94067" x="5689600" y="5646738"/>
          <p14:tracePt t="94076" x="5689600" y="5630863"/>
          <p14:tracePt t="94081" x="5689600" y="5613400"/>
          <p14:tracePt t="94088" x="5689600" y="5605463"/>
          <p14:tracePt t="94095" x="5689600" y="5581650"/>
          <p14:tracePt t="94102" x="5689600" y="5564188"/>
          <p14:tracePt t="94110" x="5697538" y="5556250"/>
          <p14:tracePt t="94116" x="5697538" y="5538788"/>
          <p14:tracePt t="94123" x="5697538" y="5530850"/>
          <p14:tracePt t="94130" x="5697538" y="5522913"/>
          <p14:tracePt t="94137" x="5705475" y="5514975"/>
          <p14:tracePt t="94145" x="5705475" y="5507038"/>
          <p14:tracePt t="94151" x="5715000" y="5507038"/>
          <p14:tracePt t="94165" x="5722938" y="5497513"/>
          <p14:tracePt t="94172" x="5730875" y="5489575"/>
          <p14:tracePt t="94187" x="5738813" y="5481638"/>
          <p14:tracePt t="94194" x="5756275" y="5464175"/>
          <p14:tracePt t="94201" x="5772150" y="5456238"/>
          <p14:tracePt t="94210" x="5797550" y="5440363"/>
          <p14:tracePt t="94215" x="5805488" y="5432425"/>
          <p14:tracePt t="94222" x="5822950" y="5422900"/>
          <p14:tracePt t="94229" x="5838825" y="5414963"/>
          <p14:tracePt t="94243" x="5854700" y="5407025"/>
          <p14:tracePt t="94249" x="5864225" y="5399088"/>
          <p14:tracePt t="94256" x="5872163" y="5399088"/>
          <p14:tracePt t="94277" x="5880100" y="5399088"/>
          <p14:tracePt t="94284" x="5880100" y="5389563"/>
          <p14:tracePt t="94298" x="5888038" y="5381625"/>
          <p14:tracePt t="94312" x="5897563" y="5381625"/>
          <p14:tracePt t="95704" x="5897563" y="5373688"/>
          <p14:tracePt t="95829" x="5905500" y="5373688"/>
          <p14:tracePt t="95836" x="5913438" y="5373688"/>
          <p14:tracePt t="95844" x="5921375" y="5373688"/>
          <p14:tracePt t="95852" x="5930900" y="5373688"/>
          <p14:tracePt t="95856" x="5946775" y="5373688"/>
          <p14:tracePt t="95864" x="5962650" y="5373688"/>
          <p14:tracePt t="95870" x="5980113" y="5373688"/>
          <p14:tracePt t="95877" x="5988050" y="5373688"/>
          <p14:tracePt t="95886" x="6013450" y="5373688"/>
          <p14:tracePt t="95892" x="6021388" y="5373688"/>
          <p14:tracePt t="95905" x="6029325" y="5373688"/>
          <p14:tracePt t="95912" x="6037263" y="5373688"/>
          <p14:tracePt t="95926" x="6046788" y="5373688"/>
          <p14:tracePt t="95932" x="6054725" y="5373688"/>
          <p14:tracePt t="95947" x="6062663" y="5373688"/>
          <p14:tracePt t="95952" x="6070600" y="5373688"/>
          <p14:tracePt t="95961" x="6088063" y="5373688"/>
          <p14:tracePt t="95969" x="6111875" y="5373688"/>
          <p14:tracePt t="95974" x="6145213" y="5373688"/>
          <p14:tracePt t="95982" x="6178550" y="5381625"/>
          <p14:tracePt t="95988" x="6203950" y="5381625"/>
          <p14:tracePt t="95996" x="6237288" y="5389563"/>
          <p14:tracePt t="96004" x="6278563" y="5389563"/>
          <p14:tracePt t="96009" x="6311900" y="5399088"/>
          <p14:tracePt t="96015" x="6353175" y="5399088"/>
          <p14:tracePt t="96023" x="6402388" y="5407025"/>
          <p14:tracePt t="96030" x="6443663" y="5414963"/>
          <p14:tracePt t="96037" x="6502400" y="5422900"/>
          <p14:tracePt t="96044" x="6561138" y="5440363"/>
          <p14:tracePt t="96053" x="6618288" y="5448300"/>
          <p14:tracePt t="96057" x="6677025" y="5456238"/>
          <p14:tracePt t="96065" x="6726238" y="5473700"/>
          <p14:tracePt t="96071" x="6767513" y="5481638"/>
          <p14:tracePt t="96078" x="6818313" y="5489575"/>
          <p14:tracePt t="96087" x="6859588" y="5497513"/>
          <p14:tracePt t="96093" x="6908800" y="5522913"/>
          <p14:tracePt t="96099" x="6942138" y="5538788"/>
          <p14:tracePt t="96106" x="6991350" y="5556250"/>
          <p14:tracePt t="96113" x="7024688" y="5572125"/>
          <p14:tracePt t="96120" x="7058025" y="5589588"/>
          <p14:tracePt t="96127" x="7091363" y="5605463"/>
          <p14:tracePt t="96134" x="7140575" y="5622925"/>
          <p14:tracePt t="96140" x="7165975" y="5638800"/>
          <p14:tracePt t="96147" x="7199313" y="5664200"/>
          <p14:tracePt t="96154" x="7215188" y="5680075"/>
          <p14:tracePt t="96161" x="7232650" y="5697538"/>
          <p14:tracePt t="96169" x="7248525" y="5713413"/>
          <p14:tracePt t="96176" x="7265988" y="5730875"/>
          <p14:tracePt t="96182" x="7289800" y="5746750"/>
          <p14:tracePt t="96189" x="7299325" y="5746750"/>
          <p14:tracePt t="96196" x="7307263" y="5762625"/>
          <p14:tracePt t="96203" x="7323138" y="5772150"/>
          <p14:tracePt t="96210" x="7340600" y="5780088"/>
          <p14:tracePt t="96216" x="7340600" y="5788025"/>
          <p14:tracePt t="96224" x="7356475" y="5795963"/>
          <p14:tracePt t="96231" x="7364413" y="5805488"/>
          <p14:tracePt t="96238" x="7373938" y="5813425"/>
          <p14:tracePt t="96253" x="7381875" y="5821363"/>
          <p14:tracePt t="96258" x="7389813" y="5821363"/>
          <p14:tracePt t="96272" x="7397750" y="5821363"/>
          <p14:tracePt t="96287" x="7397750" y="5829300"/>
          <p14:tracePt t="96293" x="7397750" y="5837238"/>
          <p14:tracePt t="96307" x="7405688" y="5837238"/>
          <p14:tracePt t="96314" x="7405688" y="5846763"/>
          <p14:tracePt t="96321" x="7415213" y="5854700"/>
          <p14:tracePt t="96336" x="7415213" y="5862638"/>
          <p14:tracePt t="96348" x="7415213" y="5870575"/>
          <p14:tracePt t="96355" x="7423150" y="5880100"/>
          <p14:tracePt t="96390" x="7423150" y="5888038"/>
          <p14:tracePt t="96411" x="7423150" y="5895975"/>
          <p14:tracePt t="96424" x="7423150" y="5903913"/>
          <p14:tracePt t="96445" x="7423150" y="5911850"/>
          <p14:tracePt t="96459" x="7415213" y="5921375"/>
          <p14:tracePt t="96465" x="7405688" y="5921375"/>
          <p14:tracePt t="96473" x="7405688" y="5929313"/>
          <p14:tracePt t="96480" x="7397750" y="5937250"/>
          <p14:tracePt t="96486" x="7381875" y="5945188"/>
          <p14:tracePt t="96494" x="7364413" y="5954713"/>
          <p14:tracePt t="96503" x="7356475" y="5954713"/>
          <p14:tracePt t="96507" x="7340600" y="5962650"/>
          <p14:tracePt t="96515" x="7323138" y="5970588"/>
          <p14:tracePt t="96522" x="7307263" y="5978525"/>
          <p14:tracePt t="96537" x="7289800" y="5988050"/>
          <p14:tracePt t="96549" x="7281863" y="5995988"/>
          <p14:tracePt t="96563" x="7273925" y="5995988"/>
          <p14:tracePt t="96576" x="7265988" y="5995988"/>
          <p14:tracePt t="96598" x="7256463" y="5995988"/>
          <p14:tracePt t="96604" x="7240588" y="5995988"/>
          <p14:tracePt t="96620" x="7232650" y="5995988"/>
          <p14:tracePt t="96625" x="7224713" y="5995988"/>
          <p14:tracePt t="96632" x="7215188" y="5995988"/>
          <p14:tracePt t="96639" x="7207250" y="5995988"/>
          <p14:tracePt t="96647" x="7199313" y="5995988"/>
          <p14:tracePt t="96653" x="7191375" y="5995988"/>
          <p14:tracePt t="96660" x="7181850" y="5995988"/>
          <p14:tracePt t="96667" x="7173913" y="5995988"/>
          <p14:tracePt t="96687" x="7165975" y="5995988"/>
          <p14:tracePt t="96695" x="7158038" y="5995988"/>
          <p14:tracePt t="96729" x="7150100" y="5995988"/>
          <p14:tracePt t="96744" x="7140575" y="5995988"/>
          <p14:tracePt t="96751" x="7132638" y="5995988"/>
          <p14:tracePt t="96770" x="7116763" y="5995988"/>
          <p14:tracePt t="96787" x="7107238" y="5995988"/>
          <p14:tracePt t="96791" x="7091363" y="5995988"/>
          <p14:tracePt t="96805" x="7083425" y="5995988"/>
          <p14:tracePt t="96812" x="7073900" y="5995988"/>
          <p14:tracePt t="96819" x="7065963" y="5988050"/>
          <p14:tracePt t="96833" x="7058025" y="5988050"/>
          <p14:tracePt t="96854" x="7050088" y="5988050"/>
          <p14:tracePt t="96861" x="7050088" y="5978525"/>
          <p14:tracePt t="96870" x="7032625" y="5978525"/>
          <p14:tracePt t="96874" x="6999288" y="5970588"/>
          <p14:tracePt t="96882" x="6983413" y="5970588"/>
          <p14:tracePt t="96888" x="6934200" y="5962650"/>
          <p14:tracePt t="96895" x="6892925" y="5962650"/>
          <p14:tracePt t="96903" x="6859588" y="5954713"/>
          <p14:tracePt t="96909" x="6834188" y="5954713"/>
          <p14:tracePt t="96916" x="6808788" y="5954713"/>
          <p14:tracePt t="96922" x="6775450" y="5954713"/>
          <p14:tracePt t="96929" x="6759575" y="5945188"/>
          <p14:tracePt t="96952" x="6751638" y="5945188"/>
          <p14:tracePt t="96965" x="6743700" y="5937250"/>
          <p14:tracePt t="97075" x="6743700" y="5929313"/>
          <p14:tracePt t="97199" x="6743700" y="5921375"/>
          <p14:tracePt t="97269" x="6743700" y="5911850"/>
          <p14:tracePt t="97297" x="6743700" y="5903913"/>
          <p14:tracePt t="97317" x="6751638" y="5903913"/>
          <p14:tracePt t="97324" x="6751638" y="5895975"/>
          <p14:tracePt t="97337" x="6751638" y="5888038"/>
          <p14:tracePt t="97346" x="6759575" y="5888038"/>
          <p14:tracePt t="97353" x="6767513" y="5888038"/>
          <p14:tracePt t="97359" x="6775450" y="5880100"/>
          <p14:tracePt t="97366" x="6784975" y="5870575"/>
          <p14:tracePt t="97372" x="6792913" y="5862638"/>
          <p14:tracePt t="97380" x="6800850" y="5862638"/>
          <p14:tracePt t="97400" x="6808788" y="5854700"/>
          <p14:tracePt t="97414" x="6818313" y="5846763"/>
          <p14:tracePt t="97449" x="6826250" y="5846763"/>
          <p14:tracePt t="97462" x="6834188" y="5846763"/>
          <p14:tracePt t="97469" x="6842125" y="5837238"/>
          <p14:tracePt t="97483" x="6850063" y="5829300"/>
          <p14:tracePt t="97490" x="6859588" y="5829300"/>
          <p14:tracePt t="97503" x="6867525" y="5821363"/>
          <p14:tracePt t="97510" x="6883400" y="5821363"/>
          <p14:tracePt t="97524" x="6892925" y="5821363"/>
          <p14:tracePt t="97531" x="6900863" y="5813425"/>
          <p14:tracePt t="97538" x="6908800" y="5813425"/>
          <p14:tracePt t="97546" x="6916738" y="5813425"/>
          <p14:tracePt t="97553" x="6924675" y="5805488"/>
          <p14:tracePt t="97560" x="6934200" y="5805488"/>
          <p14:tracePt t="97567" x="6942138" y="5805488"/>
          <p14:tracePt t="97574" x="6950075" y="5805488"/>
          <p14:tracePt t="97587" x="6967538" y="5795963"/>
          <p14:tracePt t="97594" x="6983413" y="5795963"/>
          <p14:tracePt t="97609" x="6999288" y="5788025"/>
          <p14:tracePt t="97615" x="7008813" y="5788025"/>
          <p14:tracePt t="97622" x="7024688" y="5788025"/>
          <p14:tracePt t="97629" x="7032625" y="5788025"/>
          <p14:tracePt t="97636" x="7042150" y="5788025"/>
          <p14:tracePt t="97643" x="7058025" y="5788025"/>
          <p14:tracePt t="97649" x="7065963" y="5788025"/>
          <p14:tracePt t="97657" x="7073900" y="5788025"/>
          <p14:tracePt t="97664" x="7091363" y="5788025"/>
          <p14:tracePt t="97677" x="7107238" y="5788025"/>
          <p14:tracePt t="97686" x="7116763" y="5788025"/>
          <p14:tracePt t="97698" x="7124700" y="5788025"/>
          <p14:tracePt t="97705" x="7140575" y="5788025"/>
          <p14:tracePt t="97720" x="7150100" y="5788025"/>
          <p14:tracePt t="97726" x="7158038" y="5788025"/>
          <p14:tracePt t="97739" x="7165975" y="5788025"/>
          <p14:tracePt t="97746" x="7173913" y="5788025"/>
          <p14:tracePt t="97761" x="7181850" y="5788025"/>
          <p14:tracePt t="97774" x="7199313" y="5788025"/>
          <p14:tracePt t="97788" x="7207250" y="5788025"/>
          <p14:tracePt t="97795" x="7215188" y="5788025"/>
          <p14:tracePt t="97803" x="7224713" y="5788025"/>
          <p14:tracePt t="97809" x="7232650" y="5788025"/>
          <p14:tracePt t="97816" x="7240588" y="5788025"/>
          <p14:tracePt t="97823" x="7248525" y="5788025"/>
          <p14:tracePt t="97829" x="7256463" y="5788025"/>
          <p14:tracePt t="97836" x="7265988" y="5788025"/>
          <p14:tracePt t="97850" x="7281863" y="5788025"/>
          <p14:tracePt t="97857" x="7299325" y="5788025"/>
          <p14:tracePt t="97871" x="7307263" y="5788025"/>
          <p14:tracePt t="97878" x="7315200" y="5788025"/>
          <p14:tracePt t="97886" x="7323138" y="5788025"/>
          <p14:tracePt t="97891" x="7331075" y="5788025"/>
          <p14:tracePt t="97899" x="7340600" y="5788025"/>
          <p14:tracePt t="97920" x="7348538" y="5788025"/>
          <p14:tracePt t="97926" x="7356475" y="5788025"/>
          <p14:tracePt t="97940" x="7364413" y="5788025"/>
          <p14:tracePt t="97961" x="7373938" y="5788025"/>
          <p14:tracePt t="97969" x="7381875" y="5788025"/>
          <p14:tracePt t="97986" x="7389813" y="5788025"/>
          <p14:tracePt t="97996" x="7397750" y="5788025"/>
          <p14:tracePt t="98010" x="7405688" y="5795963"/>
          <p14:tracePt t="98016" x="7415213" y="5795963"/>
          <p14:tracePt t="98023" x="7423150" y="5795963"/>
          <p14:tracePt t="98051" x="7431088" y="5795963"/>
          <p14:tracePt t="98058" x="7439025" y="5805488"/>
          <p14:tracePt t="98092" x="7448550" y="5805488"/>
          <p14:tracePt t="98106" x="7456488" y="5805488"/>
          <p14:tracePt t="98120" x="7464425" y="5805488"/>
          <p14:tracePt t="98155" x="7472363" y="5805488"/>
          <p14:tracePt t="98176" x="7480300" y="5805488"/>
          <p14:tracePt t="98197" x="7480300" y="5813425"/>
          <p14:tracePt t="98203" x="7489825" y="5813425"/>
          <p14:tracePt t="106255" x="7531100" y="5813425"/>
          <p14:tracePt t="106261" x="7580313" y="5813425"/>
          <p14:tracePt t="106269" x="7654925" y="5813425"/>
          <p14:tracePt t="106276" x="7721600" y="5813425"/>
          <p14:tracePt t="106283" x="7780338" y="5813425"/>
          <p14:tracePt t="106289" x="7845425" y="5821363"/>
          <p14:tracePt t="106297" x="7920038" y="5821363"/>
          <p14:tracePt t="106304" x="7978775" y="5829300"/>
          <p14:tracePt t="106311" x="8037513" y="5837238"/>
          <p14:tracePt t="106320" x="8094663" y="5846763"/>
          <p14:tracePt t="106324" x="8135938" y="5854700"/>
          <p14:tracePt t="106331" x="8169275" y="5854700"/>
          <p14:tracePt t="106338" x="8210550" y="5862638"/>
          <p14:tracePt t="106345" x="8235950" y="5880100"/>
          <p14:tracePt t="106352" x="8269288" y="5880100"/>
          <p14:tracePt t="106359" x="8293100" y="5888038"/>
          <p14:tracePt t="106366" x="8302625" y="5895975"/>
          <p14:tracePt t="106372" x="8318500" y="5895975"/>
          <p14:tracePt t="106380" x="8343900" y="5895975"/>
          <p14:tracePt t="106387" x="8351838" y="5903913"/>
          <p14:tracePt t="106393" x="8377238" y="5911850"/>
          <p14:tracePt t="106402" x="8393113" y="5921375"/>
          <p14:tracePt t="106407" x="8410575" y="5929313"/>
          <p14:tracePt t="106414" x="8426450" y="5929313"/>
          <p14:tracePt t="106420" x="8443913" y="5929313"/>
          <p14:tracePt t="106427" x="8451850" y="5929313"/>
          <p14:tracePt t="106436" x="8475663" y="5937250"/>
          <p14:tracePt t="106442" x="8493125" y="5937250"/>
          <p14:tracePt t="106449" x="8501063" y="5945188"/>
          <p14:tracePt t="106455" x="8518525" y="5954713"/>
          <p14:tracePt t="106463" x="8534400" y="5954713"/>
          <p14:tracePt t="106469" x="8534400" y="5962650"/>
          <p14:tracePt t="106476" x="8550275" y="5962650"/>
          <p14:tracePt t="106486" x="8559800" y="5962650"/>
          <p14:tracePt t="106490" x="8559800" y="5970588"/>
          <p14:tracePt t="106497" x="8575675" y="5970588"/>
          <p14:tracePt t="106503" x="8583613" y="5970588"/>
          <p14:tracePt t="106519" x="8601075" y="5978525"/>
          <p14:tracePt t="106525" x="8609013" y="5978525"/>
          <p14:tracePt t="106532" x="8609013" y="5988050"/>
          <p14:tracePt t="106538" x="8616950" y="5988050"/>
          <p14:tracePt t="106546" x="8624888" y="5988050"/>
          <p14:tracePt t="106553" x="8634413" y="5995988"/>
          <p14:tracePt t="106560" x="8642350" y="6003925"/>
          <p14:tracePt t="106569" x="8650288" y="6011863"/>
          <p14:tracePt t="106573" x="8658225" y="6011863"/>
          <p14:tracePt t="106580" x="8667750" y="6011863"/>
          <p14:tracePt t="106587" x="8675688" y="6019800"/>
          <p14:tracePt t="106594" x="8683625" y="6019800"/>
          <p14:tracePt t="106602" x="8691563" y="6029325"/>
          <p14:tracePt t="106608" x="8699500" y="6029325"/>
          <p14:tracePt t="106629" x="8709025" y="6029325"/>
          <p14:tracePt t="106636" x="8716963" y="6037263"/>
          <p14:tracePt t="106656" x="8724900" y="6037263"/>
          <p14:tracePt t="106670" x="8732838" y="6037263"/>
          <p14:tracePt t="106691" x="8742363" y="6037263"/>
          <p14:tracePt t="106698" x="8750300" y="6045200"/>
          <p14:tracePt t="106712" x="8758238" y="6053138"/>
          <p14:tracePt t="106719" x="8766175" y="6053138"/>
          <p14:tracePt t="106725" x="8775700" y="6053138"/>
          <p14:tracePt t="106732" x="8783638" y="6053138"/>
          <p14:tracePt t="106746" x="8799513" y="6062663"/>
          <p14:tracePt t="106754" x="8807450" y="6062663"/>
          <p14:tracePt t="106760" x="8807450" y="6070600"/>
          <p14:tracePt t="106770" x="8816975" y="6070600"/>
          <p14:tracePt t="106774" x="8824913" y="6078538"/>
          <p14:tracePt t="106787" x="8832850" y="6078538"/>
          <p14:tracePt t="106795" x="8840788" y="6078538"/>
          <p14:tracePt t="106809" x="8850313" y="6078538"/>
          <p14:tracePt t="106844" x="8858250" y="6078538"/>
          <p14:tracePt t="106954" x="8866188" y="6078538"/>
          <p14:tracePt t="107085" x="8874125" y="6078538"/>
          <p14:tracePt t="107091" x="8882063" y="6078538"/>
          <p14:tracePt t="107098" x="8891588" y="6078538"/>
          <p14:tracePt t="107112" x="8907463" y="6070600"/>
          <p14:tracePt t="107119" x="8915400" y="6062663"/>
          <p14:tracePt t="107126" x="8940800" y="6062663"/>
          <p14:tracePt t="107133" x="8956675" y="6053138"/>
          <p14:tracePt t="107140" x="8982075" y="6045200"/>
          <p14:tracePt t="107147" x="8999538" y="6045200"/>
          <p14:tracePt t="107154" x="9015413" y="6045200"/>
          <p14:tracePt t="107160" x="9031288" y="6045200"/>
          <p14:tracePt t="107168" x="9040813" y="6037263"/>
          <p14:tracePt t="107175" x="9056688" y="6037263"/>
          <p14:tracePt t="107181" x="9074150" y="6029325"/>
          <p14:tracePt t="107195" x="9090025" y="6029325"/>
          <p14:tracePt t="107203" x="9105900" y="6019800"/>
          <p14:tracePt t="107219" x="9123363" y="6011863"/>
          <p14:tracePt t="107223" x="9139238" y="6011863"/>
          <p14:tracePt t="107230" x="9156700" y="6003925"/>
          <p14:tracePt t="107237" x="9172575" y="6003925"/>
          <p14:tracePt t="107244" x="9182100" y="6003925"/>
          <p14:tracePt t="107252" x="9205913" y="6003925"/>
          <p14:tracePt t="107258" x="9223375" y="6003925"/>
          <p14:tracePt t="107265" x="9239250" y="6003925"/>
          <p14:tracePt t="107272" x="9256713" y="6003925"/>
          <p14:tracePt t="107279" x="9272588" y="6003925"/>
          <p14:tracePt t="107293" x="9280525" y="6003925"/>
          <p14:tracePt t="107302" x="9288463" y="6003925"/>
          <p14:tracePt t="107314" x="9297988" y="5995988"/>
          <p14:tracePt t="107320" x="9305925" y="5995988"/>
          <p14:tracePt t="107327" x="9313863" y="5995988"/>
          <p14:tracePt t="107341" x="9321800" y="5995988"/>
          <p14:tracePt t="107348" x="9331325" y="5995988"/>
          <p14:tracePt t="107355" x="9339263" y="5995988"/>
          <p14:tracePt t="107362" x="9363075" y="5995988"/>
          <p14:tracePt t="107370" x="9388475" y="5995988"/>
          <p14:tracePt t="107377" x="9421813" y="6003925"/>
          <p14:tracePt t="107383" x="9437688" y="6003925"/>
          <p14:tracePt t="107390" x="9471025" y="6003925"/>
          <p14:tracePt t="107397" x="9496425" y="6011863"/>
          <p14:tracePt t="107404" x="9512300" y="6019800"/>
          <p14:tracePt t="107411" x="9537700" y="6019800"/>
          <p14:tracePt t="107419" x="9555163" y="6019800"/>
          <p14:tracePt t="107424" x="9563100" y="6019800"/>
          <p14:tracePt t="107432" x="9571038" y="6019800"/>
          <p14:tracePt t="107444" x="9578975" y="6019800"/>
          <p14:tracePt t="107452" x="9588500" y="6019800"/>
          <p14:tracePt t="107472" x="9596438" y="6019800"/>
          <p14:tracePt t="107480" x="9604375" y="6019800"/>
          <p14:tracePt t="107494" x="9612313" y="6019800"/>
          <p14:tracePt t="107503" x="9620250" y="6019800"/>
          <p14:tracePt t="107507" x="9629775" y="6019800"/>
          <p14:tracePt t="107515" x="9637713" y="6029325"/>
          <p14:tracePt t="107521" x="9663113" y="6029325"/>
          <p14:tracePt t="107528" x="9678988" y="6037263"/>
          <p14:tracePt t="107536" x="9694863" y="6037263"/>
          <p14:tracePt t="107542" x="9712325" y="6037263"/>
          <p14:tracePt t="107549" x="9720263" y="6037263"/>
          <p14:tracePt t="107556" x="9728200" y="6037263"/>
          <p14:tracePt t="107563" x="9737725" y="6037263"/>
          <p14:tracePt t="107569" x="9745663" y="6037263"/>
          <p14:tracePt t="107576" x="9753600" y="6037263"/>
          <p14:tracePt t="107590" x="9761538" y="6037263"/>
          <p14:tracePt t="107604" x="9769475" y="6037263"/>
          <p14:tracePt t="107619" x="9779000" y="6037263"/>
          <p14:tracePt t="107625" x="9786938" y="6037263"/>
          <p14:tracePt t="107639" x="9794875" y="6037263"/>
          <p14:tracePt t="107646" x="9802813" y="6037263"/>
          <p14:tracePt t="107658" x="9812338" y="6037263"/>
          <p14:tracePt t="107659" x="9820275" y="6037263"/>
          <p14:tracePt t="107666" x="9828213" y="6037263"/>
          <p14:tracePt t="107680" x="9844088" y="6037263"/>
          <p14:tracePt t="107686" x="9853613" y="6037263"/>
          <p14:tracePt t="107702" x="9861550" y="6037263"/>
          <p14:tracePt t="107715" x="9869488" y="6037263"/>
          <p14:tracePt t="107728" x="9877425" y="6037263"/>
          <p14:tracePt t="107735" x="9886950" y="6037263"/>
          <p14:tracePt t="107744" x="9894888" y="6037263"/>
          <p14:tracePt t="107764" x="9902825" y="6037263"/>
          <p14:tracePt t="107770" x="9918700" y="6037263"/>
          <p14:tracePt t="107785" x="9928225" y="6037263"/>
          <p14:tracePt t="107790" x="9936163" y="6037263"/>
          <p14:tracePt t="107797" x="9944100" y="6037263"/>
          <p14:tracePt t="107804" x="9952038" y="6037263"/>
          <p14:tracePt t="107811" x="9961563" y="6037263"/>
          <p14:tracePt t="107826" x="9977438" y="6037263"/>
          <p14:tracePt t="107833" x="9985375" y="6037263"/>
          <p14:tracePt t="107853" x="9994900" y="6037263"/>
          <p14:tracePt t="107867" x="10002838" y="6037263"/>
          <p14:tracePt t="107895" x="10010775" y="6037263"/>
          <p14:tracePt t="108354" x="10018713" y="6037263"/>
          <p14:tracePt t="108360" x="10026650" y="6037263"/>
          <p14:tracePt t="108366" x="10036175" y="6037263"/>
          <p14:tracePt t="108376" x="10052050" y="6037263"/>
          <p14:tracePt t="108380" x="10059988" y="6037263"/>
          <p14:tracePt t="108387" x="10077450" y="6045200"/>
          <p14:tracePt t="108394" x="10093325" y="6053138"/>
          <p14:tracePt t="108402" x="10118725" y="6062663"/>
          <p14:tracePt t="108410" x="10126663" y="6062663"/>
          <p14:tracePt t="108415" x="10144125" y="6070600"/>
          <p14:tracePt t="108422" x="10167938" y="6078538"/>
          <p14:tracePt t="108429" x="10175875" y="6078538"/>
          <p14:tracePt t="108437" x="10193338" y="6078538"/>
          <p14:tracePt t="108443" x="10218738" y="6086475"/>
          <p14:tracePt t="108450" x="10226675" y="6086475"/>
          <p14:tracePt t="108457" x="10242550" y="6094413"/>
          <p14:tracePt t="108464" x="10250488" y="6094413"/>
          <p14:tracePt t="108478" x="10260013" y="6094413"/>
          <p14:tracePt t="108485" x="10267950" y="6094413"/>
          <p14:tracePt t="108498" x="10275888" y="6094413"/>
          <p14:tracePt t="108512" x="10283825" y="6094413"/>
          <p14:tracePt t="108519" x="10293350" y="6094413"/>
          <p14:tracePt t="108533" x="10301288" y="6094413"/>
          <p14:tracePt t="108541" x="10309225" y="6094413"/>
          <p14:tracePt t="108546" x="10325100" y="6094413"/>
          <p14:tracePt t="108553" x="10342563" y="6094413"/>
          <p14:tracePt t="108560" x="10367963" y="6094413"/>
          <p14:tracePt t="108567" x="10383838" y="6086475"/>
          <p14:tracePt t="108577" x="10409238" y="6086475"/>
          <p14:tracePt t="108581" x="10433050" y="6086475"/>
          <p14:tracePt t="108588" x="10442575" y="6086475"/>
          <p14:tracePt t="108595" x="10458450" y="6086475"/>
          <p14:tracePt t="108602" x="10466388" y="6086475"/>
          <p14:tracePt t="108610" x="10466388" y="6078538"/>
          <p14:tracePt t="108617" x="10475913" y="6078538"/>
          <p14:tracePt t="108624" x="10483850" y="6078538"/>
          <p14:tracePt t="108630" x="10491788" y="6078538"/>
          <p14:tracePt t="108651" x="10499725" y="6078538"/>
          <p14:tracePt t="108658" x="10507663" y="6078538"/>
          <p14:tracePt t="108671" x="10517188" y="6078538"/>
          <p14:tracePt t="108686" x="10525125" y="6078538"/>
          <p14:tracePt t="108699" x="10533063" y="6078538"/>
          <p14:tracePt t="108713" x="10533063" y="6070600"/>
          <p14:tracePt t="108734" x="10541000" y="6070600"/>
          <p14:tracePt t="108747" x="10550525" y="6070600"/>
          <p14:tracePt t="109779" x="10582275" y="6062663"/>
          <p14:tracePt t="109787" x="10615613" y="6045200"/>
          <p14:tracePt t="109792" x="10674350" y="6037263"/>
          <p14:tracePt t="109799" x="10731500" y="6029325"/>
          <p14:tracePt t="109806" x="10774363" y="6019800"/>
          <p14:tracePt t="109813" x="10823575" y="6011863"/>
          <p14:tracePt t="109820" x="10864850" y="6011863"/>
          <p14:tracePt t="109827" x="10898188" y="6011863"/>
          <p14:tracePt t="109836" x="10939463" y="6011863"/>
          <p14:tracePt t="109841" x="10956925" y="6011863"/>
          <p14:tracePt t="109848" x="10988675" y="6011863"/>
          <p14:tracePt t="109855" x="11022013" y="6011863"/>
          <p14:tracePt t="109862" x="11055350" y="6019800"/>
          <p14:tracePt t="109870" x="11080750" y="6019800"/>
          <p14:tracePt t="109876" x="11129963" y="6029325"/>
          <p14:tracePt t="109883" x="11147425" y="6045200"/>
          <p14:tracePt t="109889" x="11196638" y="6053138"/>
          <p14:tracePt t="109896" x="11214100" y="6053138"/>
          <p14:tracePt t="109904" x="11245850" y="6070600"/>
          <p14:tracePt t="109911" x="11271250" y="6078538"/>
          <p14:tracePt t="109920" x="11304588" y="6094413"/>
          <p14:tracePt t="109924" x="11329988" y="6111875"/>
          <p14:tracePt t="109932" x="11353800" y="6119813"/>
          <p14:tracePt t="109938" x="11371263" y="6127750"/>
          <p14:tracePt t="109946" x="11395075" y="6137275"/>
          <p14:tracePt t="109954" x="11412538" y="6145213"/>
          <p14:tracePt t="109960" x="11420475" y="6153150"/>
          <p14:tracePt t="109968" x="11437938" y="6161088"/>
          <p14:tracePt t="109973" x="11453813" y="6161088"/>
          <p14:tracePt t="109980" x="11461750" y="6161088"/>
          <p14:tracePt t="109987" x="11461750" y="6169025"/>
          <p14:tracePt t="109994" x="11469688" y="6169025"/>
          <p14:tracePt t="110000" x="11479213" y="6178550"/>
          <p14:tracePt t="110029" x="11487150" y="6186488"/>
          <p14:tracePt t="110037" x="11495088" y="6186488"/>
          <p14:tracePt t="110042" x="11503025" y="6186488"/>
          <p14:tracePt t="110049" x="11512550" y="6202363"/>
          <p14:tracePt t="110055" x="11528425" y="6219825"/>
          <p14:tracePt t="110064" x="11544300" y="6235700"/>
          <p14:tracePt t="110070" x="11569700" y="6261100"/>
          <p14:tracePt t="110076" x="11577638" y="6276975"/>
          <p14:tracePt t="110084" x="11603038" y="6294438"/>
          <p14:tracePt t="110090" x="11620500" y="6310313"/>
          <p14:tracePt t="110097" x="11636375" y="6327775"/>
          <p14:tracePt t="110105" x="11644313" y="6327775"/>
          <p14:tracePt t="110119" x="11652250" y="6335713"/>
          <p14:tracePt t="110125" x="11661775" y="6335713"/>
          <p14:tracePt t="110146" x="11661775" y="6343650"/>
          <p14:tracePt t="110160" x="11669713" y="6343650"/>
          <p14:tracePt t="110167" x="11677650" y="6351588"/>
          <p14:tracePt t="110174" x="11685588" y="6376988"/>
          <p14:tracePt t="110181" x="11710988" y="6384925"/>
          <p14:tracePt t="110188" x="11726863" y="6418263"/>
          <p14:tracePt t="110194" x="11760200" y="6459538"/>
          <p14:tracePt t="110203" x="11769725" y="6484938"/>
          <p14:tracePt t="110208" x="11785600" y="6500813"/>
          <p14:tracePt t="110216" x="11801475" y="6526213"/>
          <p14:tracePt t="110221" x="11818938" y="6551613"/>
          <p14:tracePt t="110229" x="11826875" y="6559550"/>
          <p14:tracePt t="110244" x="11834813" y="6567488"/>
          <p14:tracePt t="110256" x="11834813" y="6575425"/>
          <p14:tracePt t="110271" x="11844338" y="6584950"/>
          <p14:tracePt t="110291" x="11852275" y="6584950"/>
          <p14:tracePt t="110305" x="11852275" y="6592888"/>
          <p14:tracePt t="110334" x="11852275" y="6600825"/>
          <p14:tracePt t="110347" x="11860213" y="6600825"/>
          <p14:tracePt t="110361" x="11868150" y="6600825"/>
          <p14:tracePt t="110368" x="11868150" y="6608763"/>
          <p14:tracePt t="110381" x="11868150" y="6618288"/>
          <p14:tracePt t="110388" x="11868150" y="6626225"/>
          <p14:tracePt t="110395" x="11876088" y="6634163"/>
          <p14:tracePt t="110404" x="11876088" y="6642100"/>
          <p14:tracePt t="110409" x="11885613" y="6642100"/>
          <p14:tracePt t="110422" x="11885613" y="6650038"/>
          <p14:tracePt t="110430" x="11893550" y="6659563"/>
          <p14:tracePt t="110443" x="11893550" y="6667500"/>
          <p14:tracePt t="110457" x="11901488" y="6667500"/>
          <p14:tracePt t="110471" x="11909425" y="6667500"/>
          <p14:tracePt t="110499" x="11909425" y="66754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2C3D-DBE6-0C2E-16D8-B2AD66AD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8145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800000"/>
                </a:solidFill>
                <a:latin typeface="+mn-lt"/>
              </a:rPr>
              <a:t>ROLE OF HEMODYNAMICS</a:t>
            </a:r>
            <a:r>
              <a:rPr lang="en-US" sz="3200" b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+mn-lt"/>
              </a:rPr>
              <a:t>IN ENDOTHELIAL INJURY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4A952-C176-C9CD-848D-880A2FA2C9A3}"/>
              </a:ext>
            </a:extLst>
          </p:cNvPr>
          <p:cNvSpPr txBox="1"/>
          <p:nvPr/>
        </p:nvSpPr>
        <p:spPr>
          <a:xfrm>
            <a:off x="1177636" y="1387787"/>
            <a:ext cx="2514600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Laminar flow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096E2-0BB7-E0AC-53C4-27BA509F5AB5}"/>
              </a:ext>
            </a:extLst>
          </p:cNvPr>
          <p:cNvSpPr txBox="1"/>
          <p:nvPr/>
        </p:nvSpPr>
        <p:spPr>
          <a:xfrm>
            <a:off x="621865" y="3965180"/>
            <a:ext cx="3885589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Cells does not come in contact with endothelial cells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74E7C-CCDF-4CBA-AAEB-587516EAB5EF}"/>
              </a:ext>
            </a:extLst>
          </p:cNvPr>
          <p:cNvSpPr txBox="1"/>
          <p:nvPr/>
        </p:nvSpPr>
        <p:spPr>
          <a:xfrm>
            <a:off x="6203374" y="1283394"/>
            <a:ext cx="5328805" cy="438582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Turbulence in blood flow</a:t>
            </a:r>
          </a:p>
          <a:p>
            <a:pPr algn="ctr"/>
            <a:r>
              <a:rPr lang="en-US" sz="1050" b="1" dirty="0">
                <a:solidFill>
                  <a:srgbClr val="800000"/>
                </a:solidFill>
              </a:rPr>
              <a:t>Ostia of exiting vessels, branch points and along the posterior wall of the abdominal aorta</a:t>
            </a:r>
            <a:endParaRPr lang="en-US" sz="1050" dirty="0">
              <a:solidFill>
                <a:srgbClr val="8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C763B6-E313-8D3E-F6DB-B8253A6C834B}"/>
              </a:ext>
            </a:extLst>
          </p:cNvPr>
          <p:cNvSpPr txBox="1"/>
          <p:nvPr/>
        </p:nvSpPr>
        <p:spPr>
          <a:xfrm>
            <a:off x="7465869" y="4440682"/>
            <a:ext cx="3106882" cy="461665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00000"/>
                </a:solidFill>
              </a:rPr>
              <a:t>Shear  stress on endothelial cells and blood cells come in contact with endothelial cells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47309-3E7B-B8F9-0DA6-FE97D52ACBC6}"/>
              </a:ext>
            </a:extLst>
          </p:cNvPr>
          <p:cNvSpPr txBox="1"/>
          <p:nvPr/>
        </p:nvSpPr>
        <p:spPr>
          <a:xfrm>
            <a:off x="7650308" y="6049530"/>
            <a:ext cx="2993317" cy="307777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Endothelial injury and dysfunction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045D27-B206-9BE6-427B-D426D175C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10"/>
          <a:stretch/>
        </p:blipFill>
        <p:spPr>
          <a:xfrm>
            <a:off x="1177636" y="1899824"/>
            <a:ext cx="2843645" cy="19688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08937D-B2CD-F654-6A89-5247D1541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48" y="2080596"/>
            <a:ext cx="2843645" cy="2289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A06DAF-F291-4B10-1E4F-EF658B844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1898845"/>
            <a:ext cx="2656350" cy="19801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E45354-994B-4C16-82DD-C104D09ADA23}"/>
              </a:ext>
            </a:extLst>
          </p:cNvPr>
          <p:cNvSpPr txBox="1"/>
          <p:nvPr/>
        </p:nvSpPr>
        <p:spPr>
          <a:xfrm>
            <a:off x="10738875" y="2226314"/>
            <a:ext cx="536993" cy="276999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Ostia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79487-8798-D2C4-5ADA-30F1B82EDF96}"/>
              </a:ext>
            </a:extLst>
          </p:cNvPr>
          <p:cNvSpPr txBox="1"/>
          <p:nvPr/>
        </p:nvSpPr>
        <p:spPr>
          <a:xfrm>
            <a:off x="5615421" y="2087814"/>
            <a:ext cx="1317912" cy="276999"/>
          </a:xfrm>
          <a:prstGeom prst="rect">
            <a:avLst/>
          </a:prstGeom>
          <a:solidFill>
            <a:srgbClr val="FFEBFF"/>
          </a:solidFill>
          <a:effectLst>
            <a:glow rad="63500">
              <a:srgbClr val="FF33CC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Branch points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9A1F6C-9D7D-E85E-BFF7-40D1C2D94052}"/>
              </a:ext>
            </a:extLst>
          </p:cNvPr>
          <p:cNvCxnSpPr/>
          <p:nvPr/>
        </p:nvCxnSpPr>
        <p:spPr>
          <a:xfrm>
            <a:off x="9019310" y="5085222"/>
            <a:ext cx="0" cy="78143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F3280063-7C82-8755-E8B0-EA0446C25E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33"/>
    </mc:Choice>
    <mc:Fallback xmlns="">
      <p:transition spd="slow" advTm="67933"/>
    </mc:Fallback>
  </mc:AlternateContent>
  <p:extLst>
    <p:ext uri="{3A86A75C-4F4B-4683-9AE1-C65F6400EC91}">
      <p14:laserTraceLst xmlns:p14="http://schemas.microsoft.com/office/powerpoint/2010/main">
        <p14:tracePtLst>
          <p14:tracePt t="913" x="11909425" y="6700838"/>
          <p14:tracePt t="920" x="11893550" y="6734175"/>
          <p14:tracePt t="927" x="11876088" y="6775450"/>
          <p14:tracePt t="934" x="11844338" y="6808788"/>
          <p14:tracePt t="1003" x="9480550" y="6716713"/>
          <p14:tracePt t="1010" x="9056688" y="6559550"/>
          <p14:tracePt t="1017" x="8658225" y="6443663"/>
          <p14:tracePt t="1024" x="8293100" y="6351588"/>
          <p14:tracePt t="1031" x="7986713" y="6269038"/>
          <p14:tracePt t="1038" x="7729538" y="6186488"/>
          <p14:tracePt t="1045" x="7472363" y="6111875"/>
          <p14:tracePt t="1052" x="7240588" y="6011863"/>
          <p14:tracePt t="1059" x="7008813" y="5921375"/>
          <p14:tracePt t="1065" x="6759575" y="5788025"/>
          <p14:tracePt t="1073" x="6569075" y="5688013"/>
          <p14:tracePt t="1079" x="6402388" y="5572125"/>
          <p14:tracePt t="1086" x="6261100" y="5481638"/>
          <p14:tracePt t="1093" x="6111875" y="5381625"/>
          <p14:tracePt t="1100" x="6021388" y="5299075"/>
          <p14:tracePt t="1107" x="5930900" y="5207000"/>
          <p14:tracePt t="1115" x="5854700" y="5132388"/>
          <p14:tracePt t="1121" x="5772150" y="5049838"/>
          <p14:tracePt t="1128" x="5705475" y="4959350"/>
          <p14:tracePt t="1134" x="5656263" y="4884738"/>
          <p14:tracePt t="1143" x="5599113" y="4802188"/>
          <p14:tracePt t="1149" x="5565775" y="4710113"/>
          <p14:tracePt t="1156" x="5524500" y="4619625"/>
          <p14:tracePt t="1162" x="5491163" y="4535488"/>
          <p14:tracePt t="1169" x="5465763" y="4437063"/>
          <p14:tracePt t="1176" x="5457825" y="4337050"/>
          <p14:tracePt t="1183" x="5457825" y="4254500"/>
          <p14:tracePt t="1190" x="5457825" y="4154488"/>
          <p14:tracePt t="1198" x="5457825" y="4087813"/>
          <p14:tracePt t="1204" x="5457825" y="4013200"/>
          <p14:tracePt t="1211" x="5457825" y="3971925"/>
          <p14:tracePt t="1218" x="5465763" y="3938588"/>
          <p14:tracePt t="1225" x="5473700" y="3922713"/>
          <p14:tracePt t="1231" x="5481638" y="3897313"/>
          <p14:tracePt t="1238" x="5491163" y="3871913"/>
          <p14:tracePt t="1245" x="5491163" y="3863975"/>
          <p14:tracePt t="1259" x="5491163" y="3856038"/>
          <p14:tracePt t="1266" x="5499100" y="3856038"/>
          <p14:tracePt t="1273" x="5499100" y="3848100"/>
          <p14:tracePt t="2417" x="5457825" y="3863975"/>
          <p14:tracePt t="2423" x="5373688" y="3914775"/>
          <p14:tracePt t="2430" x="5257800" y="3956050"/>
          <p14:tracePt t="2438" x="5133975" y="4005263"/>
          <p14:tracePt t="2444" x="5000625" y="4046538"/>
          <p14:tracePt t="2451" x="4876800" y="4105275"/>
          <p14:tracePt t="2459" x="4735513" y="4138613"/>
          <p14:tracePt t="2465" x="4552950" y="4179888"/>
          <p14:tracePt t="2472" x="4370388" y="4203700"/>
          <p14:tracePt t="2479" x="4187825" y="4229100"/>
          <p14:tracePt t="2487" x="4005263" y="4246563"/>
          <p14:tracePt t="2493" x="3798888" y="4262438"/>
          <p14:tracePt t="2500" x="3598863" y="4262438"/>
          <p14:tracePt t="2506" x="3425825" y="4254500"/>
          <p14:tracePt t="2514" x="3217863" y="4237038"/>
          <p14:tracePt t="2521" x="3001963" y="4213225"/>
          <p14:tracePt t="2527" x="2828925" y="4203700"/>
          <p14:tracePt t="2534" x="2603500" y="4154488"/>
          <p14:tracePt t="2543" x="2438400" y="4121150"/>
          <p14:tracePt t="2549" x="2273300" y="4079875"/>
          <p14:tracePt t="2555" x="2132013" y="4030663"/>
          <p14:tracePt t="2562" x="1998663" y="3989388"/>
          <p14:tracePt t="2569" x="1882775" y="3930650"/>
          <p14:tracePt t="2575" x="1800225" y="3871913"/>
          <p14:tracePt t="2583" x="1708150" y="3814763"/>
          <p14:tracePt t="2591" x="1633538" y="3765550"/>
          <p14:tracePt t="2596" x="1566863" y="3698875"/>
          <p14:tracePt t="2603" x="1492250" y="3657600"/>
          <p14:tracePt t="2611" x="1443038" y="3616325"/>
          <p14:tracePt t="2617" x="1376363" y="3573463"/>
          <p14:tracePt t="2625" x="1327150" y="3508375"/>
          <p14:tracePt t="2631" x="1277938" y="3457575"/>
          <p14:tracePt t="2638" x="1235075" y="3424238"/>
          <p14:tracePt t="2644" x="1193800" y="3375025"/>
          <p14:tracePt t="2652" x="1160463" y="3325813"/>
          <p14:tracePt t="2659" x="1119188" y="3259138"/>
          <p14:tracePt t="2666" x="1077913" y="3192463"/>
          <p14:tracePt t="2673" x="1036638" y="3143250"/>
          <p14:tracePt t="2679" x="1011238" y="3109913"/>
          <p14:tracePt t="2688" x="995363" y="3084513"/>
          <p14:tracePt t="2694" x="977900" y="3068638"/>
          <p14:tracePt t="2701" x="946150" y="3009900"/>
          <p14:tracePt t="2709" x="928688" y="2952750"/>
          <p14:tracePt t="2715" x="912813" y="2886075"/>
          <p14:tracePt t="2722" x="903288" y="2844800"/>
          <p14:tracePt t="2728" x="887413" y="2803525"/>
          <p14:tracePt t="2736" x="879475" y="2752725"/>
          <p14:tracePt t="2742" x="862013" y="2695575"/>
          <p14:tracePt t="2750" x="854075" y="2636838"/>
          <p14:tracePt t="2760" x="846138" y="2562225"/>
          <p14:tracePt t="2762" x="828675" y="2479675"/>
          <p14:tracePt t="2769" x="828675" y="2379663"/>
          <p14:tracePt t="2777" x="828675" y="2297113"/>
          <p14:tracePt t="2783" x="838200" y="2214563"/>
          <p14:tracePt t="2791" x="846138" y="2147888"/>
          <p14:tracePt t="2797" x="879475" y="2055813"/>
          <p14:tracePt t="2804" x="895350" y="1973263"/>
          <p14:tracePt t="2811" x="912813" y="1898650"/>
          <p14:tracePt t="2818" x="928688" y="1857375"/>
          <p14:tracePt t="2825" x="954088" y="1808163"/>
          <p14:tracePt t="2831" x="987425" y="1766888"/>
          <p14:tracePt t="2839" x="1003300" y="1733550"/>
          <p14:tracePt t="2845" x="1028700" y="1708150"/>
          <p14:tracePt t="2853" x="1036638" y="1692275"/>
          <p14:tracePt t="2859" x="1062038" y="1666875"/>
          <p14:tracePt t="2867" x="1095375" y="1651000"/>
          <p14:tracePt t="2875" x="1144588" y="1617663"/>
          <p14:tracePt t="2880" x="1211263" y="1584325"/>
          <p14:tracePt t="2888" x="1293813" y="1550988"/>
          <p14:tracePt t="2894" x="1384300" y="1525588"/>
          <p14:tracePt t="2901" x="1492250" y="1484313"/>
          <p14:tracePt t="2908" x="1600200" y="1443038"/>
          <p14:tracePt t="2916" x="1725613" y="1417638"/>
          <p14:tracePt t="2922" x="1816100" y="1409700"/>
          <p14:tracePt t="2929" x="1949450" y="1384300"/>
          <p14:tracePt t="2936" x="2032000" y="1376363"/>
          <p14:tracePt t="2942" x="2155825" y="1350963"/>
          <p14:tracePt t="2950" x="2255838" y="1350963"/>
          <p14:tracePt t="2956" x="2355850" y="1327150"/>
          <p14:tracePt t="2962" x="2438400" y="1319213"/>
          <p14:tracePt t="2970" x="2505075" y="1309688"/>
          <p14:tracePt t="2977" x="2554288" y="1301750"/>
          <p14:tracePt t="2984" x="2595563" y="1301750"/>
          <p14:tracePt t="2991" x="2636838" y="1301750"/>
          <p14:tracePt t="2999" x="2687638" y="1301750"/>
          <p14:tracePt t="3005" x="2728913" y="1301750"/>
          <p14:tracePt t="3012" x="2762250" y="1309688"/>
          <p14:tracePt t="3019" x="2786063" y="1319213"/>
          <p14:tracePt t="3026" x="2836863" y="1327150"/>
          <p14:tracePt t="3032" x="2870200" y="1343025"/>
          <p14:tracePt t="3039" x="2919413" y="1376363"/>
          <p14:tracePt t="3046" x="2978150" y="1393825"/>
          <p14:tracePt t="3053" x="3035300" y="1425575"/>
          <p14:tracePt t="3062" x="3101975" y="1450975"/>
          <p14:tracePt t="3067" x="3160713" y="1492250"/>
          <p14:tracePt t="3075" x="3225800" y="1525588"/>
          <p14:tracePt t="3081" x="3284538" y="1566863"/>
          <p14:tracePt t="3088" x="3333750" y="1600200"/>
          <p14:tracePt t="3094" x="3392488" y="1625600"/>
          <p14:tracePt t="3102" x="3441700" y="1666875"/>
          <p14:tracePt t="3108" x="3508375" y="1700213"/>
          <p14:tracePt t="3115" x="3557588" y="1725613"/>
          <p14:tracePt t="3122" x="3590925" y="1741488"/>
          <p14:tracePt t="3129" x="3624263" y="1757363"/>
          <p14:tracePt t="3136" x="3649663" y="1782763"/>
          <p14:tracePt t="3143" x="3683000" y="1800225"/>
          <p14:tracePt t="3150" x="3706813" y="1824038"/>
          <p14:tracePt t="3156" x="3740150" y="1865313"/>
          <p14:tracePt t="3164" x="3773488" y="1898650"/>
          <p14:tracePt t="3170" x="3798888" y="1949450"/>
          <p14:tracePt t="3177" x="3832225" y="1998663"/>
          <p14:tracePt t="3184" x="3873500" y="2073275"/>
          <p14:tracePt t="3191" x="3914775" y="2147888"/>
          <p14:tracePt t="3198" x="3973513" y="2238375"/>
          <p14:tracePt t="3205" x="4022725" y="2322513"/>
          <p14:tracePt t="3212" x="4071938" y="2413000"/>
          <p14:tracePt t="3218" x="4122738" y="2487613"/>
          <p14:tracePt t="3226" x="4154488" y="2562225"/>
          <p14:tracePt t="3232" x="4187825" y="2620963"/>
          <p14:tracePt t="3239" x="4213225" y="2670175"/>
          <p14:tracePt t="3246" x="4246563" y="2711450"/>
          <p14:tracePt t="3253" x="4271963" y="2760663"/>
          <p14:tracePt t="3260" x="4287838" y="2778125"/>
          <p14:tracePt t="3267" x="4305300" y="2803525"/>
          <p14:tracePt t="3274" x="4321175" y="2827338"/>
          <p14:tracePt t="3281" x="4337050" y="2852738"/>
          <p14:tracePt t="3287" x="4346575" y="2868613"/>
          <p14:tracePt t="3295" x="4362450" y="2886075"/>
          <p14:tracePt t="3301" x="4370388" y="2911475"/>
          <p14:tracePt t="3308" x="4379913" y="2935288"/>
          <p14:tracePt t="3316" x="4387850" y="2960688"/>
          <p14:tracePt t="3322" x="4387850" y="2986088"/>
          <p14:tracePt t="3329" x="4395788" y="3017838"/>
          <p14:tracePt t="3336" x="4395788" y="3060700"/>
          <p14:tracePt t="3343" x="4395788" y="3109913"/>
          <p14:tracePt t="3350" x="4395788" y="3151188"/>
          <p14:tracePt t="3358" x="4395788" y="3184525"/>
          <p14:tracePt t="3364" x="4387850" y="3209925"/>
          <p14:tracePt t="3371" x="4370388" y="3259138"/>
          <p14:tracePt t="3378" x="4362450" y="3292475"/>
          <p14:tracePt t="3384" x="4346575" y="3325813"/>
          <p14:tracePt t="3391" x="4321175" y="3359150"/>
          <p14:tracePt t="3399" x="4305300" y="3390900"/>
          <p14:tracePt t="3406" x="4295775" y="3416300"/>
          <p14:tracePt t="3412" x="4279900" y="3433763"/>
          <p14:tracePt t="3419" x="4262438" y="3449638"/>
          <p14:tracePt t="3426" x="4246563" y="3467100"/>
          <p14:tracePt t="3433" x="4238625" y="3475038"/>
          <p14:tracePt t="3440" x="4229100" y="3490913"/>
          <p14:tracePt t="3447" x="4213225" y="3508375"/>
          <p14:tracePt t="3454" x="4197350" y="3508375"/>
          <p14:tracePt t="3460" x="4187825" y="3524250"/>
          <p14:tracePt t="3468" x="4179888" y="3532188"/>
          <p14:tracePt t="3475" x="4164013" y="3541713"/>
          <p14:tracePt t="3482" x="4146550" y="3549650"/>
          <p14:tracePt t="3489" x="4138613" y="3557588"/>
          <p14:tracePt t="3496" x="4122738" y="3557588"/>
          <p14:tracePt t="3503" x="4105275" y="3565525"/>
          <p14:tracePt t="3510" x="4097338" y="3573463"/>
          <p14:tracePt t="3517" x="4079875" y="3582988"/>
          <p14:tracePt t="3523" x="4064000" y="3590925"/>
          <p14:tracePt t="3531" x="4056063" y="3598863"/>
          <p14:tracePt t="3544" x="4048125" y="3598863"/>
          <p14:tracePt t="3551" x="4038600" y="3598863"/>
          <p14:tracePt t="3558" x="4030663" y="3598863"/>
          <p14:tracePt t="3587" x="4022725" y="3598863"/>
          <p14:tracePt t="3600" x="4014788" y="3598863"/>
          <p14:tracePt t="3613" x="4014788" y="3606800"/>
          <p14:tracePt t="3621" x="4005263" y="3606800"/>
          <p14:tracePt t="3627" x="3997325" y="3606800"/>
          <p14:tracePt t="3634" x="3989388" y="3616325"/>
          <p14:tracePt t="3643" x="3981450" y="3616325"/>
          <p14:tracePt t="3648" x="3973513" y="3624263"/>
          <p14:tracePt t="3655" x="3963988" y="3624263"/>
          <p14:tracePt t="3662" x="3948113" y="3624263"/>
          <p14:tracePt t="3670" x="3930650" y="3632200"/>
          <p14:tracePt t="3676" x="3906838" y="3632200"/>
          <p14:tracePt t="3683" x="3881438" y="3648075"/>
          <p14:tracePt t="3690" x="3840163" y="3648075"/>
          <p14:tracePt t="3696" x="3790950" y="3665538"/>
          <p14:tracePt t="3703" x="3732213" y="3681413"/>
          <p14:tracePt t="3710" x="3690938" y="3681413"/>
          <p14:tracePt t="3717" x="3649663" y="3690938"/>
          <p14:tracePt t="3725" x="3575050" y="3690938"/>
          <p14:tracePt t="3731" x="3516313" y="3690938"/>
          <p14:tracePt t="3738" x="3449638" y="3690938"/>
          <p14:tracePt t="3744" x="3375025" y="3681413"/>
          <p14:tracePt t="3752" x="3309938" y="3673475"/>
          <p14:tracePt t="3759" x="3217863" y="3657600"/>
          <p14:tracePt t="3765" x="3151188" y="3632200"/>
          <p14:tracePt t="3773" x="3043238" y="3590925"/>
          <p14:tracePt t="3779" x="2978150" y="3565525"/>
          <p14:tracePt t="3787" x="2911475" y="3532188"/>
          <p14:tracePt t="3793" x="2878138" y="3516313"/>
          <p14:tracePt t="3801" x="2844800" y="3490913"/>
          <p14:tracePt t="3808" x="2819400" y="3475038"/>
          <p14:tracePt t="3813" x="2803525" y="3457575"/>
          <p14:tracePt t="3822" x="2786063" y="3449638"/>
          <p14:tracePt t="3827" x="2786063" y="3433763"/>
          <p14:tracePt t="3835" x="2770188" y="3408363"/>
          <p14:tracePt t="3842" x="2762250" y="3382963"/>
          <p14:tracePt t="3849" x="2744788" y="3375025"/>
          <p14:tracePt t="3856" x="2736850" y="3341688"/>
          <p14:tracePt t="3862" x="2720975" y="3292475"/>
          <p14:tracePt t="3870" x="2711450" y="3251200"/>
          <p14:tracePt t="3876" x="2687638" y="3192463"/>
          <p14:tracePt t="3883" x="2670175" y="3125788"/>
          <p14:tracePt t="3892" x="2670175" y="3076575"/>
          <p14:tracePt t="3897" x="2662238" y="3027363"/>
          <p14:tracePt t="3904" x="2662238" y="2986088"/>
          <p14:tracePt t="3911" x="2662238" y="2952750"/>
          <p14:tracePt t="3918" x="2662238" y="2911475"/>
          <p14:tracePt t="3926" x="2662238" y="2886075"/>
          <p14:tracePt t="3932" x="2662238" y="2844800"/>
          <p14:tracePt t="3940" x="2662238" y="2794000"/>
          <p14:tracePt t="3945" x="2662238" y="2770188"/>
          <p14:tracePt t="3952" x="2670175" y="2736850"/>
          <p14:tracePt t="3960" x="2679700" y="2686050"/>
          <p14:tracePt t="3966" x="2695575" y="2644775"/>
          <p14:tracePt t="3973" x="2711450" y="2579688"/>
          <p14:tracePt t="3980" x="2744788" y="2536825"/>
          <p14:tracePt t="3987" x="2778125" y="2462213"/>
          <p14:tracePt t="3994" x="2828925" y="2397125"/>
          <p14:tracePt t="4000" x="2870200" y="2346325"/>
          <p14:tracePt t="4008" x="2919413" y="2297113"/>
          <p14:tracePt t="4015" x="2960688" y="2247900"/>
          <p14:tracePt t="4022" x="3019425" y="2206625"/>
          <p14:tracePt t="4028" x="3076575" y="2155825"/>
          <p14:tracePt t="4036" x="3109913" y="2122488"/>
          <p14:tracePt t="4044" x="3143250" y="2098675"/>
          <p14:tracePt t="4050" x="3184525" y="2073275"/>
          <p14:tracePt t="4056" x="3217863" y="2055813"/>
          <p14:tracePt t="4063" x="3235325" y="2039938"/>
          <p14:tracePt t="4071" x="3243263" y="2024063"/>
          <p14:tracePt t="4078" x="3259138" y="2014538"/>
          <p14:tracePt t="4084" x="3276600" y="2014538"/>
          <p14:tracePt t="4092" x="3284538" y="2006600"/>
          <p14:tracePt t="4099" x="3300413" y="1998663"/>
          <p14:tracePt t="4107" x="3309938" y="1990725"/>
          <p14:tracePt t="4114" x="3317875" y="1981200"/>
          <p14:tracePt t="4121" x="3333750" y="1973263"/>
          <p14:tracePt t="4129" x="3359150" y="1973263"/>
          <p14:tracePt t="4134" x="3367088" y="1973263"/>
          <p14:tracePt t="4142" x="3384550" y="1973263"/>
          <p14:tracePt t="4148" x="3400425" y="1973263"/>
          <p14:tracePt t="4155" x="3416300" y="1973263"/>
          <p14:tracePt t="4161" x="3449638" y="1973263"/>
          <p14:tracePt t="4169" x="3475038" y="1973263"/>
          <p14:tracePt t="4176" x="3508375" y="1973263"/>
          <p14:tracePt t="4182" x="3541713" y="1990725"/>
          <p14:tracePt t="4191" x="3567113" y="1998663"/>
          <p14:tracePt t="4197" x="3582988" y="2024063"/>
          <p14:tracePt t="4204" x="3624263" y="2055813"/>
          <p14:tracePt t="4211" x="3649663" y="2089150"/>
          <p14:tracePt t="4217" x="3690938" y="2139950"/>
          <p14:tracePt t="4225" x="3716338" y="2189163"/>
          <p14:tracePt t="4231" x="3748088" y="2263775"/>
          <p14:tracePt t="4238" x="3773488" y="2330450"/>
          <p14:tracePt t="4245" x="3790950" y="2420938"/>
          <p14:tracePt t="4252" x="3814763" y="2528888"/>
          <p14:tracePt t="4259" x="3822700" y="2628900"/>
          <p14:tracePt t="4266" x="3840163" y="2744788"/>
          <p14:tracePt t="4273" x="3840163" y="2827338"/>
          <p14:tracePt t="4279" x="3856038" y="2894013"/>
          <p14:tracePt t="4287" x="3865563" y="2986088"/>
          <p14:tracePt t="4294" x="3865563" y="3076575"/>
          <p14:tracePt t="4301" x="3881438" y="3159125"/>
          <p14:tracePt t="4309" x="3889375" y="3225800"/>
          <p14:tracePt t="4314" x="3889375" y="3275013"/>
          <p14:tracePt t="4321" x="3898900" y="3325813"/>
          <p14:tracePt t="4327" x="3906838" y="3359150"/>
          <p14:tracePt t="4335" x="3906838" y="3382963"/>
          <p14:tracePt t="4342" x="3906838" y="3416300"/>
          <p14:tracePt t="4350" x="3906838" y="3441700"/>
          <p14:tracePt t="4356" x="3906838" y="3467100"/>
          <p14:tracePt t="4362" x="3906838" y="3490913"/>
          <p14:tracePt t="4370" x="3906838" y="3516313"/>
          <p14:tracePt t="4376" x="3906838" y="3532188"/>
          <p14:tracePt t="4383" x="3906838" y="3549650"/>
          <p14:tracePt t="4390" x="3906838" y="3573463"/>
          <p14:tracePt t="4397" x="3906838" y="3582988"/>
          <p14:tracePt t="4404" x="3906838" y="3590925"/>
          <p14:tracePt t="4410" x="3906838" y="3598863"/>
          <p14:tracePt t="4426" x="3906838" y="3606800"/>
          <p14:tracePt t="4453" x="3906838" y="3616325"/>
          <p14:tracePt t="5263" x="3848100" y="3616325"/>
          <p14:tracePt t="5270" x="3790950" y="3616325"/>
          <p14:tracePt t="5276" x="3732213" y="3606800"/>
          <p14:tracePt t="5283" x="3673475" y="3598863"/>
          <p14:tracePt t="5292" x="3632200" y="3573463"/>
          <p14:tracePt t="5297" x="3582988" y="3557588"/>
          <p14:tracePt t="5304" x="3508375" y="3541713"/>
          <p14:tracePt t="5312" x="3433763" y="3508375"/>
          <p14:tracePt t="5319" x="3359150" y="3449638"/>
          <p14:tracePt t="5326" x="3276600" y="3408363"/>
          <p14:tracePt t="5333" x="3184525" y="3349625"/>
          <p14:tracePt t="5339" x="3117850" y="3308350"/>
          <p14:tracePt t="5345" x="3076575" y="3284538"/>
          <p14:tracePt t="5353" x="3052763" y="3259138"/>
          <p14:tracePt t="5359" x="3009900" y="3233738"/>
          <p14:tracePt t="5367" x="2986088" y="3217863"/>
          <p14:tracePt t="5373" x="2952750" y="3192463"/>
          <p14:tracePt t="5380" x="2935288" y="3167063"/>
          <p14:tracePt t="5387" x="2919413" y="3143250"/>
          <p14:tracePt t="5395" x="2903538" y="3125788"/>
          <p14:tracePt t="5401" x="2886075" y="3101975"/>
          <p14:tracePt t="5409" x="2870200" y="3092450"/>
          <p14:tracePt t="5415" x="2852738" y="3068638"/>
          <p14:tracePt t="5422" x="2844800" y="3035300"/>
          <p14:tracePt t="5428" x="2828925" y="3009900"/>
          <p14:tracePt t="5436" x="2803525" y="2968625"/>
          <p14:tracePt t="5442" x="2778125" y="2901950"/>
          <p14:tracePt t="5450" x="2754313" y="2844800"/>
          <p14:tracePt t="5457" x="2720975" y="2770188"/>
          <p14:tracePt t="5463" x="2695575" y="2711450"/>
          <p14:tracePt t="5471" x="2679700" y="2636838"/>
          <p14:tracePt t="5477" x="2670175" y="2579688"/>
          <p14:tracePt t="5484" x="2654300" y="2536825"/>
          <p14:tracePt t="5492" x="2646363" y="2487613"/>
          <p14:tracePt t="5498" x="2646363" y="2454275"/>
          <p14:tracePt t="5505" x="2636838" y="2430463"/>
          <p14:tracePt t="5511" x="2636838" y="2397125"/>
          <p14:tracePt t="5519" x="2636838" y="2371725"/>
          <p14:tracePt t="5526" x="2636838" y="2346325"/>
          <p14:tracePt t="5543" x="2636838" y="2305050"/>
          <p14:tracePt t="5546" x="2636838" y="2271713"/>
          <p14:tracePt t="5553" x="2646363" y="2255838"/>
          <p14:tracePt t="5560" x="2654300" y="2222500"/>
          <p14:tracePt t="5567" x="2662238" y="2197100"/>
          <p14:tracePt t="5574" x="2670175" y="2163763"/>
          <p14:tracePt t="5581" x="2679700" y="2130425"/>
          <p14:tracePt t="5588" x="2687638" y="2089150"/>
          <p14:tracePt t="5595" x="2703513" y="2055813"/>
          <p14:tracePt t="5602" x="2720975" y="2024063"/>
          <p14:tracePt t="5609" x="2736850" y="1990725"/>
          <p14:tracePt t="5616" x="2754313" y="1949450"/>
          <p14:tracePt t="5623" x="2778125" y="1916113"/>
          <p14:tracePt t="5629" x="2795588" y="1882775"/>
          <p14:tracePt t="5637" x="2819400" y="1849438"/>
          <p14:tracePt t="5643" x="2836863" y="1824038"/>
          <p14:tracePt t="5651" x="2852738" y="1808163"/>
          <p14:tracePt t="5658" x="2870200" y="1782763"/>
          <p14:tracePt t="5664" x="2878138" y="1774825"/>
          <p14:tracePt t="5671" x="2886075" y="1757363"/>
          <p14:tracePt t="5679" x="2886075" y="1749425"/>
          <p14:tracePt t="5685" x="2894013" y="1741488"/>
          <p14:tracePt t="5699" x="2903538" y="1741488"/>
          <p14:tracePt t="5712" x="2903538" y="1733550"/>
          <p14:tracePt t="5727" x="2911475" y="1733550"/>
          <p14:tracePt t="5733" x="2911475" y="1725613"/>
          <p14:tracePt t="6074" x="2927350" y="1708150"/>
          <p14:tracePt t="6080" x="2952750" y="1692275"/>
          <p14:tracePt t="6086" x="2978150" y="1666875"/>
          <p14:tracePt t="6094" x="3009900" y="1651000"/>
          <p14:tracePt t="6100" x="3035300" y="1625600"/>
          <p14:tracePt t="6108" x="3068638" y="1608138"/>
          <p14:tracePt t="6114" x="3101975" y="1584325"/>
          <p14:tracePt t="6121" x="3135313" y="1576388"/>
          <p14:tracePt t="6129" x="3168650" y="1566863"/>
          <p14:tracePt t="6136" x="3192463" y="1550988"/>
          <p14:tracePt t="6143" x="3209925" y="1543050"/>
          <p14:tracePt t="6150" x="3225800" y="1543050"/>
          <p14:tracePt t="6157" x="3243263" y="1543050"/>
          <p14:tracePt t="6165" x="3251200" y="1543050"/>
          <p14:tracePt t="6171" x="3259138" y="1543050"/>
          <p14:tracePt t="6178" x="3267075" y="1543050"/>
          <p14:tracePt t="6192" x="3276600" y="1543050"/>
          <p14:tracePt t="6199" x="3284538" y="1543050"/>
          <p14:tracePt t="6227" x="3292475" y="1543050"/>
          <p14:tracePt t="6240" x="3300413" y="1543050"/>
          <p14:tracePt t="6261" x="3309938" y="1543050"/>
          <p14:tracePt t="6462" x="3300413" y="1543050"/>
          <p14:tracePt t="6468" x="3276600" y="1543050"/>
          <p14:tracePt t="6475" x="3267075" y="1543050"/>
          <p14:tracePt t="6482" x="3251200" y="1543050"/>
          <p14:tracePt t="6488" x="3235325" y="1543050"/>
          <p14:tracePt t="6503" x="3225800" y="1543050"/>
          <p14:tracePt t="6510" x="3217863" y="1543050"/>
          <p14:tracePt t="6523" x="3209925" y="1543050"/>
          <p14:tracePt t="6539" x="3192463" y="1543050"/>
          <p14:tracePt t="6558" x="3176588" y="1543050"/>
          <p14:tracePt t="6572" x="3160713" y="1550988"/>
          <p14:tracePt t="6579" x="3127375" y="1550988"/>
          <p14:tracePt t="6587" x="3101975" y="1550988"/>
          <p14:tracePt t="6592" x="3076575" y="1558925"/>
          <p14:tracePt t="6600" x="3052763" y="1558925"/>
          <p14:tracePt t="6606" x="3043238" y="1558925"/>
          <p14:tracePt t="6620" x="3035300" y="1558925"/>
          <p14:tracePt t="6627" x="3019425" y="1558925"/>
          <p14:tracePt t="6641" x="3009900" y="1558925"/>
          <p14:tracePt t="6648" x="3001963" y="1558925"/>
          <p14:tracePt t="6669" x="2994025" y="1558925"/>
          <p14:tracePt t="6684" x="2986088" y="1558925"/>
          <p14:tracePt t="6690" x="2978150" y="1558925"/>
          <p14:tracePt t="6705" x="2968625" y="1558925"/>
          <p14:tracePt t="6719" x="2960688" y="1558925"/>
          <p14:tracePt t="6732" x="2952750" y="1558925"/>
          <p14:tracePt t="6739" x="2944813" y="1558925"/>
          <p14:tracePt t="6746" x="2935288" y="1558925"/>
          <p14:tracePt t="6781" x="2927350" y="1558925"/>
          <p14:tracePt t="6877" x="2935288" y="1566863"/>
          <p14:tracePt t="6884" x="2960688" y="1566863"/>
          <p14:tracePt t="6891" x="2978150" y="1584325"/>
          <p14:tracePt t="6898" x="3001963" y="1592263"/>
          <p14:tracePt t="6905" x="3027363" y="1600200"/>
          <p14:tracePt t="6912" x="3052763" y="1608138"/>
          <p14:tracePt t="6921" x="3068638" y="1617663"/>
          <p14:tracePt t="6925" x="3094038" y="1625600"/>
          <p14:tracePt t="6932" x="3109913" y="1625600"/>
          <p14:tracePt t="6940" x="3127375" y="1633538"/>
          <p14:tracePt t="6947" x="3135313" y="1633538"/>
          <p14:tracePt t="6954" x="3151188" y="1641475"/>
          <p14:tracePt t="6961" x="3168650" y="1651000"/>
          <p14:tracePt t="6967" x="3176588" y="1651000"/>
          <p14:tracePt t="6973" x="3192463" y="1658938"/>
          <p14:tracePt t="6981" x="3209925" y="1666875"/>
          <p14:tracePt t="6995" x="3225800" y="1666875"/>
          <p14:tracePt t="7002" x="3235325" y="1666875"/>
          <p14:tracePt t="7009" x="3243263" y="1674813"/>
          <p14:tracePt t="7016" x="3259138" y="1674813"/>
          <p14:tracePt t="7023" x="3267075" y="1682750"/>
          <p14:tracePt t="7030" x="3276600" y="1692275"/>
          <p14:tracePt t="7037" x="3284538" y="1692275"/>
          <p14:tracePt t="7043" x="3292475" y="1692275"/>
          <p14:tracePt t="7070" x="3300413" y="1692275"/>
          <p14:tracePt t="7086" x="3309938" y="1692275"/>
          <p14:tracePt t="8928" x="3292475" y="1708150"/>
          <p14:tracePt t="8936" x="3284538" y="1725613"/>
          <p14:tracePt t="8942" x="3284538" y="1733550"/>
          <p14:tracePt t="8949" x="3276600" y="1733550"/>
          <p14:tracePt t="8959" x="3267075" y="1741488"/>
          <p14:tracePt t="8963" x="3259138" y="1757363"/>
          <p14:tracePt t="8977" x="3243263" y="1774825"/>
          <p14:tracePt t="8983" x="3225800" y="1790700"/>
          <p14:tracePt t="8993" x="3209925" y="1824038"/>
          <p14:tracePt t="8997" x="3192463" y="1841500"/>
          <p14:tracePt t="9004" x="3176588" y="1890713"/>
          <p14:tracePt t="9011" x="3160713" y="1924050"/>
          <p14:tracePt t="9018" x="3143250" y="1957388"/>
          <p14:tracePt t="9026" x="3135313" y="1990725"/>
          <p14:tracePt t="9032" x="3135313" y="2024063"/>
          <p14:tracePt t="9040" x="3127375" y="2039938"/>
          <p14:tracePt t="9045" x="3127375" y="2065338"/>
          <p14:tracePt t="9053" x="3117850" y="2081213"/>
          <p14:tracePt t="9061" x="3117850" y="2089150"/>
          <p14:tracePt t="9067" x="3117850" y="2106613"/>
          <p14:tracePt t="9075" x="3117850" y="2130425"/>
          <p14:tracePt t="9081" x="3117850" y="2139950"/>
          <p14:tracePt t="9087" x="3117850" y="2147888"/>
          <p14:tracePt t="9094" x="3117850" y="2155825"/>
          <p14:tracePt t="9116" x="3117850" y="2163763"/>
          <p14:tracePt t="9122" x="3117850" y="2173288"/>
          <p14:tracePt t="9129" x="3117850" y="2181225"/>
          <p14:tracePt t="9143" x="3117850" y="2189163"/>
          <p14:tracePt t="9149" x="3117850" y="2197100"/>
          <p14:tracePt t="9159" x="3127375" y="2206625"/>
          <p14:tracePt t="9170" x="3127375" y="2214563"/>
          <p14:tracePt t="9177" x="3127375" y="2222500"/>
          <p14:tracePt t="9193" x="3135313" y="2230438"/>
          <p14:tracePt t="9205" x="3135313" y="2238375"/>
          <p14:tracePt t="9253" x="3143250" y="2238375"/>
          <p14:tracePt t="9267" x="3151188" y="2238375"/>
          <p14:tracePt t="9406" x="3160713" y="2238375"/>
          <p14:tracePt t="9419" x="3168650" y="2238375"/>
          <p14:tracePt t="9426" x="3168650" y="2230438"/>
          <p14:tracePt t="9454" x="3176588" y="2230438"/>
          <p14:tracePt t="9461" x="3176588" y="2222500"/>
          <p14:tracePt t="9468" x="3184525" y="2214563"/>
          <p14:tracePt t="9475" x="3184525" y="2206625"/>
          <p14:tracePt t="9489" x="3192463" y="2206625"/>
          <p14:tracePt t="9502" x="3192463" y="2197100"/>
          <p14:tracePt t="9516" x="3201988" y="2197100"/>
          <p14:tracePt t="9526" x="3201988" y="2189163"/>
          <p14:tracePt t="9530" x="3209925" y="2189163"/>
          <p14:tracePt t="9559" x="3209925" y="2181225"/>
          <p14:tracePt t="9565" x="3217863" y="2173288"/>
          <p14:tracePt t="9572" x="3217863" y="2163763"/>
          <p14:tracePt t="9578" x="3225800" y="2163763"/>
          <p14:tracePt t="9586" x="3235325" y="2163763"/>
          <p14:tracePt t="9593" x="3235325" y="2155825"/>
          <p14:tracePt t="9599" x="3243263" y="2147888"/>
          <p14:tracePt t="9609" x="3251200" y="2147888"/>
          <p14:tracePt t="9612" x="3251200" y="2139950"/>
          <p14:tracePt t="9620" x="3251200" y="2130425"/>
          <p14:tracePt t="9626" x="3259138" y="2130425"/>
          <p14:tracePt t="9633" x="3267075" y="2122488"/>
          <p14:tracePt t="9648" x="3267075" y="2114550"/>
          <p14:tracePt t="9668" x="3276600" y="2106613"/>
          <p14:tracePt t="9946" x="3276600" y="2139950"/>
          <p14:tracePt t="9952" x="3292475" y="2214563"/>
          <p14:tracePt t="9959" x="3300413" y="2271713"/>
          <p14:tracePt t="9966" x="3309938" y="2346325"/>
          <p14:tracePt t="9973" x="3317875" y="2387600"/>
          <p14:tracePt t="9982" x="3325813" y="2430463"/>
          <p14:tracePt t="9986" x="3333750" y="2479675"/>
          <p14:tracePt t="9993" x="3341688" y="2520950"/>
          <p14:tracePt t="10000" x="3367088" y="2570163"/>
          <p14:tracePt t="10008" x="3367088" y="2611438"/>
          <p14:tracePt t="10015" x="3375025" y="2644775"/>
          <p14:tracePt t="10022" x="3384550" y="2686050"/>
          <p14:tracePt t="10028" x="3392488" y="2719388"/>
          <p14:tracePt t="10035" x="3392488" y="2744788"/>
          <p14:tracePt t="10042" x="3400425" y="2778125"/>
          <p14:tracePt t="10050" x="3408363" y="2794000"/>
          <p14:tracePt t="10056" x="3408363" y="2811463"/>
          <p14:tracePt t="10065" x="3416300" y="2836863"/>
          <p14:tracePt t="10069" x="3425825" y="2852738"/>
          <p14:tracePt t="10077" x="3425825" y="2860675"/>
          <p14:tracePt t="10083" x="3433763" y="2868613"/>
          <p14:tracePt t="10090" x="3433763" y="2878138"/>
          <p14:tracePt t="10099" x="3441700" y="2886075"/>
          <p14:tracePt t="10104" x="3441700" y="2894013"/>
          <p14:tracePt t="10111" x="3441700" y="2901950"/>
          <p14:tracePt t="10125" x="3449638" y="2919413"/>
          <p14:tracePt t="10133" x="3459163" y="2943225"/>
          <p14:tracePt t="10139" x="3459163" y="2952750"/>
          <p14:tracePt t="10149" x="3467100" y="2968625"/>
          <p14:tracePt t="10152" x="3475038" y="2994025"/>
          <p14:tracePt t="10160" x="3482975" y="3001963"/>
          <p14:tracePt t="10166" x="3482975" y="3009900"/>
          <p14:tracePt t="10173" x="3482975" y="3017838"/>
          <p14:tracePt t="10182" x="3482975" y="3027363"/>
          <p14:tracePt t="10187" x="3492500" y="3027363"/>
          <p14:tracePt t="10194" x="3492500" y="3035300"/>
          <p14:tracePt t="10201" x="3500438" y="3043238"/>
          <p14:tracePt t="10222" x="3508375" y="3043238"/>
          <p14:tracePt t="10229" x="3508375" y="3051175"/>
          <p14:tracePt t="10235" x="3508375" y="3060700"/>
          <p14:tracePt t="10249" x="3516313" y="3068638"/>
          <p14:tracePt t="10256" x="3516313" y="3092450"/>
          <p14:tracePt t="10266" x="3533775" y="3101975"/>
          <p14:tracePt t="10270" x="3541713" y="3135313"/>
          <p14:tracePt t="10277" x="3557588" y="3159125"/>
          <p14:tracePt t="10284" x="3567113" y="3192463"/>
          <p14:tracePt t="10291" x="3575050" y="3217863"/>
          <p14:tracePt t="10299" x="3582988" y="3233738"/>
          <p14:tracePt t="10306" x="3590925" y="3259138"/>
          <p14:tracePt t="10313" x="3598863" y="3284538"/>
          <p14:tracePt t="10319" x="3616325" y="3308350"/>
          <p14:tracePt t="10326" x="3616325" y="3316288"/>
          <p14:tracePt t="10333" x="3624263" y="3333750"/>
          <p14:tracePt t="10339" x="3632200" y="3333750"/>
          <p14:tracePt t="10349" x="3632200" y="3341688"/>
          <p14:tracePt t="10360" x="3632200" y="3349625"/>
          <p14:tracePt t="10367" x="3641725" y="3359150"/>
          <p14:tracePt t="10374" x="3641725" y="3367088"/>
          <p14:tracePt t="10383" x="3649663" y="3375025"/>
          <p14:tracePt t="10388" x="3657600" y="3400425"/>
          <p14:tracePt t="10395" x="3665538" y="3433763"/>
          <p14:tracePt t="10401" x="3673475" y="3449638"/>
          <p14:tracePt t="10409" x="3673475" y="3475038"/>
          <p14:tracePt t="10416" x="3690938" y="3490913"/>
          <p14:tracePt t="10422" x="3698875" y="3516313"/>
          <p14:tracePt t="10430" x="3698875" y="3532188"/>
          <p14:tracePt t="10436" x="3706813" y="3549650"/>
          <p14:tracePt t="10444" x="3716338" y="3573463"/>
          <p14:tracePt t="10450" x="3724275" y="3582988"/>
          <p14:tracePt t="10465" x="3724275" y="3590925"/>
          <p14:tracePt t="10471" x="3724275" y="3598863"/>
          <p14:tracePt t="10478" x="3732213" y="3598863"/>
          <p14:tracePt t="10492" x="3732213" y="3606800"/>
          <p14:tracePt t="10506" x="3732213" y="3616325"/>
          <p14:tracePt t="10519" x="3740150" y="3624263"/>
          <p14:tracePt t="10554" x="3740150" y="3632200"/>
          <p14:tracePt t="10567" x="3740150" y="3640138"/>
          <p14:tracePt t="10588" x="3740150" y="3648075"/>
          <p14:tracePt t="10596" x="3740150" y="3657600"/>
          <p14:tracePt t="10602" x="3740150" y="3665538"/>
          <p14:tracePt t="10616" x="3740150" y="3673475"/>
          <p14:tracePt t="10630" x="3740150" y="3681413"/>
          <p14:tracePt t="10664" x="3740150" y="3690938"/>
          <p14:tracePt t="10678" x="3740150" y="3698875"/>
          <p14:tracePt t="11422" x="3724275" y="3698875"/>
          <p14:tracePt t="11429" x="3690938" y="3681413"/>
          <p14:tracePt t="11435" x="3683000" y="3673475"/>
          <p14:tracePt t="11441" x="3665538" y="3657600"/>
          <p14:tracePt t="11448" x="3649663" y="3648075"/>
          <p14:tracePt t="11455" x="3641725" y="3640138"/>
          <p14:tracePt t="11462" x="3632200" y="3632200"/>
          <p14:tracePt t="11468" x="3632200" y="3624263"/>
          <p14:tracePt t="11476" x="3624263" y="3616325"/>
          <p14:tracePt t="11489" x="3616325" y="3606800"/>
          <p14:tracePt t="11496" x="3608388" y="3590925"/>
          <p14:tracePt t="11503" x="3598863" y="3573463"/>
          <p14:tracePt t="11512" x="3598863" y="3541713"/>
          <p14:tracePt t="11517" x="3590925" y="3508375"/>
          <p14:tracePt t="11524" x="3590925" y="3475038"/>
          <p14:tracePt t="11531" x="3582988" y="3441700"/>
          <p14:tracePt t="11545" x="3582988" y="3416300"/>
          <p14:tracePt t="11546" x="3582988" y="3382963"/>
          <p14:tracePt t="11552" x="3582988" y="3349625"/>
          <p14:tracePt t="11559" x="3582988" y="3316288"/>
          <p14:tracePt t="11565" x="3582988" y="3292475"/>
          <p14:tracePt t="11572" x="3582988" y="3259138"/>
          <p14:tracePt t="11579" x="3582988" y="3233738"/>
          <p14:tracePt t="11586" x="3582988" y="3217863"/>
          <p14:tracePt t="11594" x="3582988" y="3192463"/>
          <p14:tracePt t="11600" x="3582988" y="3167063"/>
          <p14:tracePt t="11607" x="3582988" y="3143250"/>
          <p14:tracePt t="11614" x="3582988" y="3135313"/>
          <p14:tracePt t="11621" x="3590925" y="3109913"/>
          <p14:tracePt t="11628" x="3590925" y="3084513"/>
          <p14:tracePt t="11634" x="3598863" y="3060700"/>
          <p14:tracePt t="11642" x="3608388" y="3035300"/>
          <p14:tracePt t="11650" x="3608388" y="3009900"/>
          <p14:tracePt t="11657" x="3616325" y="2976563"/>
          <p14:tracePt t="11663" x="3616325" y="2960688"/>
          <p14:tracePt t="11670" x="3624263" y="2935288"/>
          <p14:tracePt t="11678" x="3624263" y="2911475"/>
          <p14:tracePt t="11684" x="3624263" y="2901950"/>
          <p14:tracePt t="11691" x="3624263" y="2886075"/>
          <p14:tracePt t="11698" x="3624263" y="2868613"/>
          <p14:tracePt t="11712" x="3624263" y="2860675"/>
          <p14:tracePt t="11719" x="3624263" y="2852738"/>
          <p14:tracePt t="11732" x="3624263" y="2844800"/>
          <p14:tracePt t="11746" x="3624263" y="2836863"/>
          <p14:tracePt t="11753" x="3624263" y="2827338"/>
          <p14:tracePt t="11762" x="3624263" y="2819400"/>
          <p14:tracePt t="11768" x="3632200" y="2803525"/>
          <p14:tracePt t="11775" x="3632200" y="2786063"/>
          <p14:tracePt t="11781" x="3641725" y="2760663"/>
          <p14:tracePt t="11789" x="3649663" y="2736850"/>
          <p14:tracePt t="11796" x="3649663" y="2711450"/>
          <p14:tracePt t="11802" x="3657600" y="2703513"/>
          <p14:tracePt t="11809" x="3657600" y="2678113"/>
          <p14:tracePt t="11816" x="3657600" y="2662238"/>
          <p14:tracePt t="11830" x="3665538" y="2654300"/>
          <p14:tracePt t="11845" x="3665538" y="2644775"/>
          <p14:tracePt t="11858" x="3665538" y="2636838"/>
          <p14:tracePt t="11879" x="3665538" y="2628900"/>
          <p14:tracePt t="11892" x="3665538" y="2620963"/>
          <p14:tracePt t="11992" x="3665538" y="2628900"/>
          <p14:tracePt t="12012" x="3665538" y="2636838"/>
          <p14:tracePt t="12018" x="3665538" y="2644775"/>
          <p14:tracePt t="12026" x="3657600" y="2670175"/>
          <p14:tracePt t="12033" x="3657600" y="2686050"/>
          <p14:tracePt t="12040" x="3657600" y="2719388"/>
          <p14:tracePt t="12047" x="3657600" y="2760663"/>
          <p14:tracePt t="12053" x="3657600" y="2819400"/>
          <p14:tracePt t="12063" x="3657600" y="2878138"/>
          <p14:tracePt t="12067" x="3657600" y="2943225"/>
          <p14:tracePt t="12074" x="3657600" y="3035300"/>
          <p14:tracePt t="12081" x="3665538" y="3101975"/>
          <p14:tracePt t="12088" x="3673475" y="3176588"/>
          <p14:tracePt t="12096" x="3683000" y="3233738"/>
          <p14:tracePt t="12102" x="3706813" y="3292475"/>
          <p14:tracePt t="12109" x="3716338" y="3333750"/>
          <p14:tracePt t="12115" x="3724275" y="3382963"/>
          <p14:tracePt t="12123" x="3732213" y="3416300"/>
          <p14:tracePt t="12130" x="3740150" y="3449638"/>
          <p14:tracePt t="12137" x="3748088" y="3467100"/>
          <p14:tracePt t="12143" x="3748088" y="3482975"/>
          <p14:tracePt t="12150" x="3757613" y="3498850"/>
          <p14:tracePt t="12156" x="3765550" y="3508375"/>
          <p14:tracePt t="12164" x="3765550" y="3516313"/>
          <p14:tracePt t="12171" x="3765550" y="3524250"/>
          <p14:tracePt t="12179" x="3765550" y="3532188"/>
          <p14:tracePt t="12558" x="3765550" y="3524250"/>
          <p14:tracePt t="12572" x="3765550" y="3516313"/>
          <p14:tracePt t="12579" x="3765550" y="3508375"/>
          <p14:tracePt t="12588" x="3765550" y="3482975"/>
          <p14:tracePt t="12592" x="3765550" y="3449638"/>
          <p14:tracePt t="12600" x="3765550" y="3424238"/>
          <p14:tracePt t="12606" x="3757613" y="3390900"/>
          <p14:tracePt t="12613" x="3748088" y="3359150"/>
          <p14:tracePt t="12621" x="3740150" y="3333750"/>
          <p14:tracePt t="12628" x="3724275" y="3300413"/>
          <p14:tracePt t="12635" x="3724275" y="3284538"/>
          <p14:tracePt t="12641" x="3716338" y="3267075"/>
          <p14:tracePt t="12649" x="3706813" y="3251200"/>
          <p14:tracePt t="12656" x="3698875" y="3225800"/>
          <p14:tracePt t="12671" x="3690938" y="3209925"/>
          <p14:tracePt t="12676" x="3690938" y="3192463"/>
          <p14:tracePt t="12684" x="3683000" y="3176588"/>
          <p14:tracePt t="12689" x="3683000" y="3159125"/>
          <p14:tracePt t="12697" x="3673475" y="3135313"/>
          <p14:tracePt t="12705" x="3673475" y="3117850"/>
          <p14:tracePt t="12711" x="3673475" y="3084513"/>
          <p14:tracePt t="12718" x="3673475" y="3051175"/>
          <p14:tracePt t="12724" x="3665538" y="3027363"/>
          <p14:tracePt t="12731" x="3665538" y="3001963"/>
          <p14:tracePt t="12739" x="3665538" y="2976563"/>
          <p14:tracePt t="12746" x="3665538" y="2960688"/>
          <p14:tracePt t="12754" x="3665538" y="2952750"/>
          <p14:tracePt t="12759" x="3665538" y="2943225"/>
          <p14:tracePt t="12766" x="3665538" y="2935288"/>
          <p14:tracePt t="12787" x="3665538" y="2927350"/>
          <p14:tracePt t="12794" x="3665538" y="2919413"/>
          <p14:tracePt t="12821" x="3665538" y="2911475"/>
          <p14:tracePt t="12829" x="3665538" y="2894013"/>
          <p14:tracePt t="12836" x="3665538" y="2878138"/>
          <p14:tracePt t="12842" x="3665538" y="2860675"/>
          <p14:tracePt t="12849" x="3665538" y="2844800"/>
          <p14:tracePt t="12863" x="3665538" y="2827338"/>
          <p14:tracePt t="12877" x="3665538" y="2819400"/>
          <p14:tracePt t="12890" x="3665538" y="2811463"/>
          <p14:tracePt t="12904" x="3665538" y="2803525"/>
          <p14:tracePt t="12932" x="3665538" y="2794000"/>
          <p14:tracePt t="12954" x="3665538" y="2786063"/>
          <p14:tracePt t="12967" x="3665538" y="2778125"/>
          <p14:tracePt t="12973" x="3665538" y="2760663"/>
          <p14:tracePt t="12988" x="3665538" y="2744788"/>
          <p14:tracePt t="13002" x="3665538" y="2736850"/>
          <p14:tracePt t="13015" x="3665538" y="2728913"/>
          <p14:tracePt t="13021" x="3665538" y="2719388"/>
          <p14:tracePt t="13029" x="3665538" y="2711450"/>
          <p14:tracePt t="13064" x="3665538" y="2703513"/>
          <p14:tracePt t="13105" x="3665538" y="2695575"/>
          <p14:tracePt t="13286" x="3665538" y="2686050"/>
          <p14:tracePt t="13299" x="3665538" y="2678113"/>
          <p14:tracePt t="13306" x="3665538" y="2670175"/>
          <p14:tracePt t="13320" x="3665538" y="2662238"/>
          <p14:tracePt t="13333" x="3665538" y="2654300"/>
          <p14:tracePt t="13369" x="3665538" y="2644775"/>
          <p14:tracePt t="13382" x="3665538" y="2636838"/>
          <p14:tracePt t="13534" x="3657600" y="2636838"/>
          <p14:tracePt t="13547" x="3649663" y="2636838"/>
          <p14:tracePt t="13596" x="3641725" y="2636838"/>
          <p14:tracePt t="13631" x="3632200" y="2636838"/>
          <p14:tracePt t="13638" x="3632200" y="2628900"/>
          <p14:tracePt t="13651" x="3624263" y="2628900"/>
          <p14:tracePt t="13679" x="3616325" y="2628900"/>
          <p14:tracePt t="13693" x="3608388" y="2628900"/>
          <p14:tracePt t="13734" x="3598863" y="2628900"/>
          <p14:tracePt t="13769" x="3590925" y="2628900"/>
          <p14:tracePt t="13783" x="3582988" y="2628900"/>
          <p14:tracePt t="13831" x="3575050" y="2628900"/>
          <p14:tracePt t="14358" x="3567113" y="2628900"/>
          <p14:tracePt t="14371" x="3549650" y="2628900"/>
          <p14:tracePt t="14378" x="3541713" y="2628900"/>
          <p14:tracePt t="14398" x="3533775" y="2628900"/>
          <p14:tracePt t="14406" x="3524250" y="2628900"/>
          <p14:tracePt t="14419" x="3516313" y="2628900"/>
          <p14:tracePt t="14433" x="3500438" y="2628900"/>
          <p14:tracePt t="14449" x="3492500" y="2628900"/>
          <p14:tracePt t="14454" x="3482975" y="2636838"/>
          <p14:tracePt t="14461" x="3475038" y="2636838"/>
          <p14:tracePt t="14467" x="3467100" y="2636838"/>
          <p14:tracePt t="14475" x="3459163" y="2644775"/>
          <p14:tracePt t="14484" x="3449638" y="2644775"/>
          <p14:tracePt t="14489" x="3441700" y="2644775"/>
          <p14:tracePt t="14495" x="3433763" y="2644775"/>
          <p14:tracePt t="14510" x="3425825" y="2644775"/>
          <p14:tracePt t="14516" x="3416300" y="2644775"/>
          <p14:tracePt t="14523" x="3408363" y="2644775"/>
          <p14:tracePt t="14544" x="3400425" y="2644775"/>
          <p14:tracePt t="14550" x="3400425" y="2654300"/>
          <p14:tracePt t="14566" x="3392488" y="2662238"/>
          <p14:tracePt t="14579" x="3384550" y="2662238"/>
          <p14:tracePt t="14585" x="3375025" y="2662238"/>
          <p14:tracePt t="14592" x="3367088" y="2678113"/>
          <p14:tracePt t="14599" x="3359150" y="2686050"/>
          <p14:tracePt t="14606" x="3351213" y="2686050"/>
          <p14:tracePt t="14613" x="3351213" y="2695575"/>
          <p14:tracePt t="14619" x="3341688" y="2695575"/>
          <p14:tracePt t="14627" x="3341688" y="2703513"/>
          <p14:tracePt t="14634" x="3333750" y="2711450"/>
          <p14:tracePt t="14655" x="3325813" y="2719388"/>
          <p14:tracePt t="14663" x="3325813" y="2728913"/>
          <p14:tracePt t="14684" x="3317875" y="2728913"/>
          <p14:tracePt t="14697" x="3317875" y="2736850"/>
          <p14:tracePt t="14710" x="3309938" y="2744788"/>
          <p14:tracePt t="14723" x="3309938" y="2752725"/>
          <p14:tracePt t="14737" x="3309938" y="2760663"/>
          <p14:tracePt t="14744" x="3309938" y="2770188"/>
          <p14:tracePt t="14765" x="3309938" y="2778125"/>
          <p14:tracePt t="14772" x="3309938" y="2786063"/>
          <p14:tracePt t="14779" x="3309938" y="2794000"/>
          <p14:tracePt t="14800" x="3309938" y="2803525"/>
          <p14:tracePt t="14807" x="3309938" y="2811463"/>
          <p14:tracePt t="14816" x="3317875" y="2811463"/>
          <p14:tracePt t="14820" x="3317875" y="2819400"/>
          <p14:tracePt t="14828" x="3325813" y="2827338"/>
          <p14:tracePt t="14834" x="3341688" y="2836863"/>
          <p14:tracePt t="14842" x="3351213" y="2844800"/>
          <p14:tracePt t="14850" x="3375025" y="2852738"/>
          <p14:tracePt t="14856" x="3400425" y="2860675"/>
          <p14:tracePt t="14862" x="3425825" y="2868613"/>
          <p14:tracePt t="14869" x="3449638" y="2878138"/>
          <p14:tracePt t="14876" x="3475038" y="2886075"/>
          <p14:tracePt t="14883" x="3508375" y="2886075"/>
          <p14:tracePt t="14890" x="3533775" y="2894013"/>
          <p14:tracePt t="14898" x="3557588" y="2894013"/>
          <p14:tracePt t="14904" x="3590925" y="2901950"/>
          <p14:tracePt t="14911" x="3624263" y="2901950"/>
          <p14:tracePt t="14917" x="3649663" y="2901950"/>
          <p14:tracePt t="14925" x="3673475" y="2911475"/>
          <p14:tracePt t="14933" x="3698875" y="2911475"/>
          <p14:tracePt t="14938" x="3724275" y="2911475"/>
          <p14:tracePt t="14946" x="3748088" y="2919413"/>
          <p14:tracePt t="14952" x="3757613" y="2919413"/>
          <p14:tracePt t="14959" x="3765550" y="2919413"/>
          <p14:tracePt t="14967" x="3773488" y="2919413"/>
          <p14:tracePt t="14983" x="3781425" y="2919413"/>
          <p14:tracePt t="14987" x="3790950" y="2927350"/>
          <p14:tracePt t="15015" x="3798888" y="2927350"/>
          <p14:tracePt t="15028" x="3806825" y="2927350"/>
          <p14:tracePt t="15045" x="3814763" y="2927350"/>
          <p14:tracePt t="15125" x="3814763" y="2935288"/>
          <p14:tracePt t="15575" x="3814763" y="2943225"/>
          <p14:tracePt t="15665" x="3806825" y="2943225"/>
          <p14:tracePt t="15681" x="3798888" y="2943225"/>
          <p14:tracePt t="15686" x="3798888" y="2952750"/>
          <p14:tracePt t="15699" x="3798888" y="2960688"/>
          <p14:tracePt t="15707" x="3790950" y="2960688"/>
          <p14:tracePt t="15715" x="3781425" y="2960688"/>
          <p14:tracePt t="15727" x="3773488" y="2960688"/>
          <p14:tracePt t="15734" x="3765550" y="2968625"/>
          <p14:tracePt t="15741" x="3757613" y="2968625"/>
          <p14:tracePt t="15748" x="3740150" y="2986088"/>
          <p14:tracePt t="15754" x="3716338" y="2994025"/>
          <p14:tracePt t="15762" x="3698875" y="3001963"/>
          <p14:tracePt t="15769" x="3683000" y="3009900"/>
          <p14:tracePt t="15776" x="3665538" y="3017838"/>
          <p14:tracePt t="15783" x="3649663" y="3017838"/>
          <p14:tracePt t="15790" x="3632200" y="3017838"/>
          <p14:tracePt t="15799" x="3608388" y="3027363"/>
          <p14:tracePt t="15803" x="3590925" y="3027363"/>
          <p14:tracePt t="15810" x="3575050" y="3027363"/>
          <p14:tracePt t="15816" x="3557588" y="3035300"/>
          <p14:tracePt t="15823" x="3541713" y="3035300"/>
          <p14:tracePt t="15832" x="3533775" y="3043238"/>
          <p14:tracePt t="15838" x="3516313" y="3043238"/>
          <p14:tracePt t="15845" x="3508375" y="3051175"/>
          <p14:tracePt t="15851" x="3500438" y="3051175"/>
          <p14:tracePt t="15859" x="3492500" y="3051175"/>
          <p14:tracePt t="15865" x="3482975" y="3051175"/>
          <p14:tracePt t="15881" x="3467100" y="3051175"/>
          <p14:tracePt t="15886" x="3459163" y="3051175"/>
          <p14:tracePt t="15907" x="3449638" y="3051175"/>
          <p14:tracePt t="15929" x="3441700" y="3051175"/>
          <p14:tracePt t="16336" x="3384550" y="3051175"/>
          <p14:tracePt t="16343" x="3284538" y="3051175"/>
          <p14:tracePt t="16350" x="3201988" y="3051175"/>
          <p14:tracePt t="16357" x="3101975" y="3035300"/>
          <p14:tracePt t="16364" x="3019425" y="3009900"/>
          <p14:tracePt t="16371" x="2927350" y="3001963"/>
          <p14:tracePt t="16378" x="2870200" y="2976563"/>
          <p14:tracePt t="16384" x="2828925" y="2976563"/>
          <p14:tracePt t="16392" x="2786063" y="2968625"/>
          <p14:tracePt t="16400" x="2736850" y="2960688"/>
          <p14:tracePt t="16406" x="2711450" y="2960688"/>
          <p14:tracePt t="16412" x="2679700" y="2952750"/>
          <p14:tracePt t="16419" x="2654300" y="2952750"/>
          <p14:tracePt t="16426" x="2620963" y="2952750"/>
          <p14:tracePt t="16434" x="2603500" y="2943225"/>
          <p14:tracePt t="16440" x="2571750" y="2943225"/>
          <p14:tracePt t="16447" x="2546350" y="2935288"/>
          <p14:tracePt t="16453" x="2513013" y="2935288"/>
          <p14:tracePt t="16461" x="2487613" y="2935288"/>
          <p14:tracePt t="16467" x="2454275" y="2927350"/>
          <p14:tracePt t="16475" x="2422525" y="2927350"/>
          <p14:tracePt t="16484" x="2389188" y="2919413"/>
          <p14:tracePt t="16489" x="2355850" y="2911475"/>
          <p14:tracePt t="16496" x="2314575" y="2911475"/>
          <p14:tracePt t="16504" x="2297113" y="2911475"/>
          <p14:tracePt t="16509" x="2247900" y="2901950"/>
          <p14:tracePt t="16517" x="2222500" y="2901950"/>
          <p14:tracePt t="16523" x="2197100" y="2894013"/>
          <p14:tracePt t="16530" x="2173288" y="2894013"/>
          <p14:tracePt t="16537" x="2165350" y="2894013"/>
          <p14:tracePt t="16545" x="2147888" y="2894013"/>
          <p14:tracePt t="16551" x="2132013" y="2894013"/>
          <p14:tracePt t="16573" x="2114550" y="2894013"/>
          <p14:tracePt t="16581" x="2106613" y="2894013"/>
          <p14:tracePt t="16593" x="2098675" y="2894013"/>
          <p14:tracePt t="16599" x="2090738" y="2894013"/>
          <p14:tracePt t="16607" x="2081213" y="2894013"/>
          <p14:tracePt t="16614" x="2065338" y="2894013"/>
          <p14:tracePt t="16628" x="2047875" y="2894013"/>
          <p14:tracePt t="16634" x="2024063" y="2894013"/>
          <p14:tracePt t="16641" x="2006600" y="2894013"/>
          <p14:tracePt t="16649" x="1982788" y="2894013"/>
          <p14:tracePt t="16656" x="1957388" y="2894013"/>
          <p14:tracePt t="16662" x="1931988" y="2894013"/>
          <p14:tracePt t="16669" x="1898650" y="2894013"/>
          <p14:tracePt t="16684" x="1849438" y="2894013"/>
          <p14:tracePt t="16690" x="1833563" y="2894013"/>
          <p14:tracePt t="16698" x="1824038" y="2894013"/>
          <p14:tracePt t="16711" x="1816100" y="2894013"/>
          <p14:tracePt t="16719" x="1808163" y="2894013"/>
          <p14:tracePt t="16725" x="1800225" y="2894013"/>
          <p14:tracePt t="16738" x="1790700" y="2894013"/>
          <p14:tracePt t="16752" x="1782763" y="2894013"/>
          <p14:tracePt t="16787" x="1774825" y="2894013"/>
          <p14:tracePt t="16801" x="1766888" y="2894013"/>
          <p14:tracePt t="17043" x="1774825" y="2894013"/>
          <p14:tracePt t="17052" x="1790700" y="2894013"/>
          <p14:tracePt t="17057" x="1816100" y="2894013"/>
          <p14:tracePt t="17063" x="1841500" y="2894013"/>
          <p14:tracePt t="17070" x="1866900" y="2894013"/>
          <p14:tracePt t="17078" x="1908175" y="2894013"/>
          <p14:tracePt t="17086" x="1957388" y="2894013"/>
          <p14:tracePt t="17097" x="2016125" y="2894013"/>
          <p14:tracePt t="17098" x="2065338" y="2894013"/>
          <p14:tracePt t="17105" x="2114550" y="2894013"/>
          <p14:tracePt t="17112" x="2139950" y="2901950"/>
          <p14:tracePt t="17119" x="2165350" y="2901950"/>
          <p14:tracePt t="17126" x="2189163" y="2901950"/>
          <p14:tracePt t="17136" x="2206625" y="2901950"/>
          <p14:tracePt t="17139" x="2222500" y="2901950"/>
          <p14:tracePt t="17147" x="2247900" y="2901950"/>
          <p14:tracePt t="17153" x="2263775" y="2901950"/>
          <p14:tracePt t="17161" x="2297113" y="2901950"/>
          <p14:tracePt t="17169" x="2330450" y="2911475"/>
          <p14:tracePt t="17174" x="2363788" y="2911475"/>
          <p14:tracePt t="17181" x="2405063" y="2911475"/>
          <p14:tracePt t="17188" x="2446338" y="2911475"/>
          <p14:tracePt t="17195" x="2487613" y="2911475"/>
          <p14:tracePt t="17203" x="2546350" y="2927350"/>
          <p14:tracePt t="17209" x="2603500" y="2927350"/>
          <p14:tracePt t="17216" x="2662238" y="2935288"/>
          <p14:tracePt t="17223" x="2720975" y="2935288"/>
          <p14:tracePt t="17230" x="2762250" y="2935288"/>
          <p14:tracePt t="17237" x="2819400" y="2943225"/>
          <p14:tracePt t="17243" x="2860675" y="2943225"/>
          <p14:tracePt t="17252" x="2903538" y="2952750"/>
          <p14:tracePt t="17257" x="2952750" y="2952750"/>
          <p14:tracePt t="17264" x="2994025" y="2960688"/>
          <p14:tracePt t="17271" x="3027363" y="2960688"/>
          <p14:tracePt t="17278" x="3068638" y="2960688"/>
          <p14:tracePt t="17286" x="3101975" y="2968625"/>
          <p14:tracePt t="17292" x="3127375" y="2968625"/>
          <p14:tracePt t="17299" x="3151188" y="2976563"/>
          <p14:tracePt t="17306" x="3184525" y="2976563"/>
          <p14:tracePt t="17313" x="3201988" y="2976563"/>
          <p14:tracePt t="17320" x="3225800" y="2976563"/>
          <p14:tracePt t="17326" x="3259138" y="2976563"/>
          <p14:tracePt t="17336" x="3292475" y="2976563"/>
          <p14:tracePt t="17340" x="3309938" y="2976563"/>
          <p14:tracePt t="17348" x="3333750" y="2976563"/>
          <p14:tracePt t="17354" x="3359150" y="2976563"/>
          <p14:tracePt t="17361" x="3375025" y="2976563"/>
          <p14:tracePt t="17369" x="3400425" y="2968625"/>
          <p14:tracePt t="17375" x="3408363" y="2968625"/>
          <p14:tracePt t="17382" x="3416300" y="2968625"/>
          <p14:tracePt t="17388" x="3425825" y="2968625"/>
          <p14:tracePt t="17396" x="3433763" y="2968625"/>
          <p14:tracePt t="17431" x="3441700" y="2968625"/>
          <p14:tracePt t="17444" x="3449638" y="2968625"/>
          <p14:tracePt t="19174" x="3449638" y="2960688"/>
          <p14:tracePt t="19188" x="3441700" y="2960688"/>
          <p14:tracePt t="19195" x="3425825" y="2943225"/>
          <p14:tracePt t="19201" x="3400425" y="2927350"/>
          <p14:tracePt t="19209" x="3384550" y="2901950"/>
          <p14:tracePt t="19215" x="3351213" y="2878138"/>
          <p14:tracePt t="19222" x="3325813" y="2844800"/>
          <p14:tracePt t="19229" x="3300413" y="2819400"/>
          <p14:tracePt t="19236" x="3276600" y="2794000"/>
          <p14:tracePt t="19243" x="3259138" y="2770188"/>
          <p14:tracePt t="19251" x="3251200" y="2760663"/>
          <p14:tracePt t="19257" x="3235325" y="2736850"/>
          <p14:tracePt t="19266" x="3217863" y="2719388"/>
          <p14:tracePt t="19271" x="3209925" y="2703513"/>
          <p14:tracePt t="19278" x="3201988" y="2695575"/>
          <p14:tracePt t="19285" x="3184525" y="2678113"/>
          <p14:tracePt t="19292" x="3176588" y="2654300"/>
          <p14:tracePt t="19299" x="3176588" y="2636838"/>
          <p14:tracePt t="19306" x="3168650" y="2620963"/>
          <p14:tracePt t="19312" x="3160713" y="2603500"/>
          <p14:tracePt t="19319" x="3151188" y="2579688"/>
          <p14:tracePt t="19326" x="3143250" y="2554288"/>
          <p14:tracePt t="19334" x="3135313" y="2546350"/>
          <p14:tracePt t="19340" x="3135313" y="2536825"/>
          <p14:tracePt t="19349" x="3135313" y="2528888"/>
          <p14:tracePt t="19361" x="3135313" y="2520950"/>
          <p14:tracePt t="19367" x="3135313" y="2513013"/>
          <p14:tracePt t="19375" x="3135313" y="2505075"/>
          <p14:tracePt t="19409" x="3135313" y="2495550"/>
          <p14:tracePt t="19430" x="3135313" y="2487613"/>
          <p14:tracePt t="19450" x="3135313" y="2479675"/>
          <p14:tracePt t="19457" x="3135313" y="2471738"/>
          <p14:tracePt t="19472" x="3135313" y="2462213"/>
          <p14:tracePt t="19478" x="3143250" y="2446338"/>
          <p14:tracePt t="19485" x="3151188" y="2430463"/>
          <p14:tracePt t="19492" x="3151188" y="2420938"/>
          <p14:tracePt t="19499" x="3160713" y="2405063"/>
          <p14:tracePt t="19506" x="3176588" y="2387600"/>
          <p14:tracePt t="19514" x="3184525" y="2371725"/>
          <p14:tracePt t="19519" x="3192463" y="2363788"/>
          <p14:tracePt t="19527" x="3201988" y="2355850"/>
          <p14:tracePt t="19535" x="3201988" y="2338388"/>
          <p14:tracePt t="19548" x="3209925" y="2330450"/>
          <p14:tracePt t="19550" x="3225800" y="2322513"/>
          <p14:tracePt t="19554" x="3225800" y="2305050"/>
          <p14:tracePt t="19561" x="3235325" y="2305050"/>
          <p14:tracePt t="19568" x="3243263" y="2297113"/>
          <p14:tracePt t="19575" x="3251200" y="2289175"/>
          <p14:tracePt t="19584" x="3259138" y="2281238"/>
          <p14:tracePt t="19596" x="3276600" y="2271713"/>
          <p14:tracePt t="19603" x="3284538" y="2263775"/>
          <p14:tracePt t="19610" x="3292475" y="2255838"/>
          <p14:tracePt t="19617" x="3300413" y="2255838"/>
          <p14:tracePt t="19623" x="3309938" y="2255838"/>
          <p14:tracePt t="19633" x="3325813" y="2247900"/>
          <p14:tracePt t="19637" x="3333750" y="2238375"/>
          <p14:tracePt t="19644" x="3341688" y="2238375"/>
          <p14:tracePt t="19658" x="3351213" y="2230438"/>
          <p14:tracePt t="19666" x="3359150" y="2230438"/>
          <p14:tracePt t="19685" x="3375025" y="2230438"/>
          <p14:tracePt t="19699" x="3392488" y="2230438"/>
          <p14:tracePt t="19714" x="3400425" y="2230438"/>
          <p14:tracePt t="19721" x="3408363" y="2230438"/>
          <p14:tracePt t="19728" x="3416300" y="2230438"/>
          <p14:tracePt t="19734" x="3425825" y="2230438"/>
          <p14:tracePt t="19742" x="3433763" y="2230438"/>
          <p14:tracePt t="19749" x="3441700" y="2230438"/>
          <p14:tracePt t="19755" x="3449638" y="2230438"/>
          <p14:tracePt t="19762" x="3459163" y="2230438"/>
          <p14:tracePt t="19782" x="3467100" y="2230438"/>
          <p14:tracePt t="19796" x="3475038" y="2230438"/>
          <p14:tracePt t="19865" x="3475038" y="2238375"/>
          <p14:tracePt t="19872" x="3459163" y="2247900"/>
          <p14:tracePt t="19879" x="3433763" y="2247900"/>
          <p14:tracePt t="19886" x="3400425" y="2263775"/>
          <p14:tracePt t="19892" x="3351213" y="2289175"/>
          <p14:tracePt t="19899" x="3309938" y="2297113"/>
          <p14:tracePt t="19907" x="3259138" y="2312988"/>
          <p14:tracePt t="19915" x="3201988" y="2330450"/>
          <p14:tracePt t="19920" x="3151188" y="2346325"/>
          <p14:tracePt t="19927" x="3094038" y="2355850"/>
          <p14:tracePt t="19934" x="3052763" y="2355850"/>
          <p14:tracePt t="19942" x="3019425" y="2363788"/>
          <p14:tracePt t="19948" x="2994025" y="2363788"/>
          <p14:tracePt t="19955" x="2960688" y="2363788"/>
          <p14:tracePt t="19962" x="2927350" y="2363788"/>
          <p14:tracePt t="19969" x="2911475" y="2363788"/>
          <p14:tracePt t="19976" x="2878138" y="2363788"/>
          <p14:tracePt t="19982" x="2844800" y="2363788"/>
          <p14:tracePt t="19989" x="2811463" y="2363788"/>
          <p14:tracePt t="19996" x="2778125" y="2363788"/>
          <p14:tracePt t="20004" x="2754313" y="2363788"/>
          <p14:tracePt t="20010" x="2728913" y="2363788"/>
          <p14:tracePt t="20017" x="2703513" y="2355850"/>
          <p14:tracePt t="20024" x="2695575" y="2355850"/>
          <p14:tracePt t="20032" x="2679700" y="2346325"/>
          <p14:tracePt t="20038" x="2670175" y="2346325"/>
          <p14:tracePt t="20052" x="2662238" y="2346325"/>
          <p14:tracePt t="20059" x="2654300" y="2346325"/>
          <p14:tracePt t="20073" x="2646363" y="2338388"/>
          <p14:tracePt t="20108" x="2636838" y="2338388"/>
          <p14:tracePt t="20129" x="2628900" y="2338388"/>
          <p14:tracePt t="20226" x="2628900" y="2330450"/>
          <p14:tracePt t="20246" x="2646363" y="2330450"/>
          <p14:tracePt t="20253" x="2654300" y="2330450"/>
          <p14:tracePt t="20260" x="2687638" y="2330450"/>
          <p14:tracePt t="20267" x="2720975" y="2330450"/>
          <p14:tracePt t="20273" x="2770188" y="2330450"/>
          <p14:tracePt t="20283" x="2828925" y="2338388"/>
          <p14:tracePt t="20288" x="2911475" y="2338388"/>
          <p14:tracePt t="20295" x="2986088" y="2346325"/>
          <p14:tracePt t="20301" x="3068638" y="2346325"/>
          <p14:tracePt t="20309" x="3127375" y="2355850"/>
          <p14:tracePt t="20317" x="3184525" y="2363788"/>
          <p14:tracePt t="20322" x="3209925" y="2363788"/>
          <p14:tracePt t="20329" x="3243263" y="2363788"/>
          <p14:tracePt t="20336" x="3267075" y="2371725"/>
          <p14:tracePt t="20343" x="3276600" y="2371725"/>
          <p14:tracePt t="20350" x="3300413" y="2379663"/>
          <p14:tracePt t="20357" x="3309938" y="2379663"/>
          <p14:tracePt t="20365" x="3317875" y="2387600"/>
          <p14:tracePt t="20378" x="3325813" y="2387600"/>
          <p14:tracePt t="20384" x="3341688" y="2387600"/>
          <p14:tracePt t="20400" x="3351213" y="2397125"/>
          <p14:tracePt t="20405" x="3351213" y="2405063"/>
          <p14:tracePt t="20412" x="3359150" y="2420938"/>
          <p14:tracePt t="20419" x="3375025" y="2430463"/>
          <p14:tracePt t="20426" x="3392488" y="2454275"/>
          <p14:tracePt t="20433" x="3400425" y="2479675"/>
          <p14:tracePt t="20440" x="3433763" y="2513013"/>
          <p14:tracePt t="20447" x="3449638" y="2546350"/>
          <p14:tracePt t="20454" x="3475038" y="2587625"/>
          <p14:tracePt t="20461" x="3492500" y="2620963"/>
          <p14:tracePt t="20467" x="3508375" y="2654300"/>
          <p14:tracePt t="20475" x="3524250" y="2695575"/>
          <p14:tracePt t="20483" x="3541713" y="2719388"/>
          <p14:tracePt t="20488" x="3557588" y="2752725"/>
          <p14:tracePt t="20495" x="3575050" y="2786063"/>
          <p14:tracePt t="20503" x="3608388" y="2836863"/>
          <p14:tracePt t="20509" x="3624263" y="2868613"/>
          <p14:tracePt t="20517" x="3641725" y="2901950"/>
          <p14:tracePt t="20523" x="3657600" y="2927350"/>
          <p14:tracePt t="20533" x="3673475" y="2968625"/>
          <p14:tracePt t="20536" x="3690938" y="3009900"/>
          <p14:tracePt t="20543" x="3706813" y="3027363"/>
          <p14:tracePt t="20551" x="3724275" y="3060700"/>
          <p14:tracePt t="20558" x="3732213" y="3092450"/>
          <p14:tracePt t="20566" x="3748088" y="3125788"/>
          <p14:tracePt t="20572" x="3757613" y="3151188"/>
          <p14:tracePt t="20578" x="3765550" y="3184525"/>
          <p14:tracePt t="20584" x="3781425" y="3217863"/>
          <p14:tracePt t="20593" x="3790950" y="3241675"/>
          <p14:tracePt t="20600" x="3798888" y="3275013"/>
          <p14:tracePt t="20606" x="3798888" y="3292475"/>
          <p14:tracePt t="20613" x="3798888" y="3308350"/>
          <p14:tracePt t="20619" x="3806825" y="3333750"/>
          <p14:tracePt t="20626" x="3806825" y="3341688"/>
          <p14:tracePt t="20633" x="3814763" y="3359150"/>
          <p14:tracePt t="20641" x="3814763" y="3375025"/>
          <p14:tracePt t="20650" x="3822700" y="3375025"/>
          <p14:tracePt t="20654" x="3822700" y="3382963"/>
          <p14:tracePt t="20662" x="3822700" y="3390900"/>
          <p14:tracePt t="20668" x="3822700" y="3400425"/>
          <p14:tracePt t="20683" x="3822700" y="3408363"/>
          <p14:tracePt t="20696" x="3822700" y="3416300"/>
          <p14:tracePt t="20717" x="3822700" y="3424238"/>
          <p14:tracePt t="20733" x="3822700" y="3433763"/>
          <p14:tracePt t="20744" x="3822700" y="3441700"/>
          <p14:tracePt t="20752" x="3814763" y="3449638"/>
          <p14:tracePt t="20759" x="3806825" y="3457575"/>
          <p14:tracePt t="20766" x="3798888" y="3457575"/>
          <p14:tracePt t="20779" x="3790950" y="3467100"/>
          <p14:tracePt t="20786" x="3773488" y="3475038"/>
          <p14:tracePt t="20793" x="3748088" y="3498850"/>
          <p14:tracePt t="20800" x="3716338" y="3516313"/>
          <p14:tracePt t="20807" x="3683000" y="3524250"/>
          <p14:tracePt t="20813" x="3641725" y="3541713"/>
          <p14:tracePt t="20820" x="3590925" y="3549650"/>
          <p14:tracePt t="20827" x="3549650" y="3549650"/>
          <p14:tracePt t="20835" x="3492500" y="3549650"/>
          <p14:tracePt t="20841" x="3459163" y="3549650"/>
          <p14:tracePt t="20849" x="3433763" y="3549650"/>
          <p14:tracePt t="20855" x="3408363" y="3549650"/>
          <p14:tracePt t="20862" x="3384550" y="3549650"/>
          <p14:tracePt t="20868" x="3375025" y="3549650"/>
          <p14:tracePt t="20883" x="3359150" y="3549650"/>
          <p14:tracePt t="20890" x="3351213" y="3549650"/>
          <p14:tracePt t="20898" x="3333750" y="3549650"/>
          <p14:tracePt t="20903" x="3317875" y="3549650"/>
          <p14:tracePt t="20911" x="3292475" y="3549650"/>
          <p14:tracePt t="20917" x="3259138" y="3549650"/>
          <p14:tracePt t="20925" x="3235325" y="3549650"/>
          <p14:tracePt t="20934" x="3209925" y="3549650"/>
          <p14:tracePt t="20938" x="3168650" y="3549650"/>
          <p14:tracePt t="20945" x="3143250" y="3549650"/>
          <p14:tracePt t="20952" x="3101975" y="3549650"/>
          <p14:tracePt t="20959" x="3076575" y="3549650"/>
          <p14:tracePt t="20967" x="3043238" y="3549650"/>
          <p14:tracePt t="20973" x="3027363" y="3549650"/>
          <p14:tracePt t="20980" x="3001963" y="3549650"/>
          <p14:tracePt t="20987" x="2994025" y="3549650"/>
          <p14:tracePt t="21000" x="2986088" y="3549650"/>
          <p14:tracePt t="21017" x="2978150" y="3549650"/>
          <p14:tracePt t="21029" x="2968625" y="3549650"/>
          <p14:tracePt t="21035" x="2944813" y="3549650"/>
          <p14:tracePt t="21042" x="2935288" y="3549650"/>
          <p14:tracePt t="21050" x="2911475" y="3549650"/>
          <p14:tracePt t="21056" x="2886075" y="3541713"/>
          <p14:tracePt t="21069" x="2878138" y="3541713"/>
          <p14:tracePt t="21076" x="2860675" y="3541713"/>
          <p14:tracePt t="21091" x="2852738" y="3541713"/>
          <p14:tracePt t="21104" x="2844800" y="3541713"/>
          <p14:tracePt t="21132" x="2836863" y="3541713"/>
          <p14:tracePt t="21139" x="2836863" y="3532188"/>
          <p14:tracePt t="21146" x="2828925" y="3532188"/>
          <p14:tracePt t="21229" x="2828925" y="3524250"/>
          <p14:tracePt t="21243" x="2836863" y="3524250"/>
          <p14:tracePt t="21250" x="2844800" y="3524250"/>
          <p14:tracePt t="21257" x="2860675" y="3524250"/>
          <p14:tracePt t="21263" x="2886075" y="3524250"/>
          <p14:tracePt t="21270" x="2911475" y="3516313"/>
          <p14:tracePt t="21277" x="2952750" y="3516313"/>
          <p14:tracePt t="21284" x="2986088" y="3516313"/>
          <p14:tracePt t="21291" x="3019425" y="3516313"/>
          <p14:tracePt t="21300" x="3043238" y="3516313"/>
          <p14:tracePt t="21305" x="3086100" y="3516313"/>
          <p14:tracePt t="21312" x="3117850" y="3516313"/>
          <p14:tracePt t="21318" x="3160713" y="3516313"/>
          <p14:tracePt t="21326" x="3192463" y="3516313"/>
          <p14:tracePt t="21334" x="3225800" y="3516313"/>
          <p14:tracePt t="21340" x="3267075" y="3516313"/>
          <p14:tracePt t="21347" x="3284538" y="3516313"/>
          <p14:tracePt t="21353" x="3309938" y="3516313"/>
          <p14:tracePt t="21361" x="3333750" y="3516313"/>
          <p14:tracePt t="21367" x="3341688" y="3516313"/>
          <p14:tracePt t="21374" x="3351213" y="3516313"/>
          <p14:tracePt t="21384" x="3359150" y="3516313"/>
          <p14:tracePt t="21401" x="3367088" y="3516313"/>
          <p14:tracePt t="21409" x="3375025" y="3516313"/>
          <p14:tracePt t="21423" x="3384550" y="3516313"/>
          <p14:tracePt t="21431" x="3392488" y="3516313"/>
          <p14:tracePt t="21443" x="3400425" y="3516313"/>
          <p14:tracePt t="21457" x="3408363" y="3516313"/>
          <p14:tracePt t="21464" x="3416300" y="3516313"/>
          <p14:tracePt t="21471" x="3425825" y="3508375"/>
          <p14:tracePt t="21478" x="3441700" y="3508375"/>
          <p14:tracePt t="21492" x="3449638" y="3508375"/>
          <p14:tracePt t="21500" x="3459163" y="3508375"/>
          <p14:tracePt t="21506" x="3467100" y="3508375"/>
          <p14:tracePt t="21513" x="3475038" y="3508375"/>
          <p14:tracePt t="21533" x="3482975" y="3508375"/>
          <p14:tracePt t="21554" x="3492500" y="3508375"/>
          <p14:tracePt t="21568" x="3500438" y="3508375"/>
          <p14:tracePt t="21596" x="3500438" y="3498850"/>
          <p14:tracePt t="22087" x="3482975" y="3490913"/>
          <p14:tracePt t="22094" x="3475038" y="3482975"/>
          <p14:tracePt t="22101" x="3459163" y="3467100"/>
          <p14:tracePt t="22108" x="3449638" y="3457575"/>
          <p14:tracePt t="22114" x="3441700" y="3449638"/>
          <p14:tracePt t="22121" x="3425825" y="3433763"/>
          <p14:tracePt t="22128" x="3408363" y="3408363"/>
          <p14:tracePt t="22136" x="3392488" y="3382963"/>
          <p14:tracePt t="22142" x="3384550" y="3367088"/>
          <p14:tracePt t="22151" x="3367088" y="3333750"/>
          <p14:tracePt t="22156" x="3351213" y="3308350"/>
          <p14:tracePt t="22163" x="3341688" y="3284538"/>
          <p14:tracePt t="22170" x="3325813" y="3251200"/>
          <p14:tracePt t="22177" x="3325813" y="3225800"/>
          <p14:tracePt t="22185" x="3317875" y="3209925"/>
          <p14:tracePt t="22191" x="3317875" y="3192463"/>
          <p14:tracePt t="22198" x="3309938" y="3176588"/>
          <p14:tracePt t="22204" x="3300413" y="3167063"/>
          <p14:tracePt t="22213" x="3300413" y="3159125"/>
          <p14:tracePt t="22219" x="3300413" y="3151188"/>
          <p14:tracePt t="22226" x="3300413" y="3143250"/>
          <p14:tracePt t="22240" x="3300413" y="3135313"/>
          <p14:tracePt t="22247" x="3300413" y="3125788"/>
          <p14:tracePt t="22253" x="3292475" y="3101975"/>
          <p14:tracePt t="22261" x="3292475" y="3068638"/>
          <p14:tracePt t="22268" x="3292475" y="3027363"/>
          <p14:tracePt t="22275" x="3292475" y="2968625"/>
          <p14:tracePt t="22285" x="3292475" y="2919413"/>
          <p14:tracePt t="22288" x="3292475" y="2860675"/>
          <p14:tracePt t="22296" x="3292475" y="2827338"/>
          <p14:tracePt t="22303" x="3292475" y="2794000"/>
          <p14:tracePt t="22309" x="3292475" y="2778125"/>
          <p14:tracePt t="22318" x="3300413" y="2752725"/>
          <p14:tracePt t="22322" x="3300413" y="2744788"/>
          <p14:tracePt t="22330" x="3300413" y="2736850"/>
          <p14:tracePt t="22343" x="3300413" y="2728913"/>
          <p14:tracePt t="22365" x="3300413" y="2719388"/>
          <p14:tracePt t="22378" x="3309938" y="2711450"/>
          <p14:tracePt t="22413" x="3309938" y="2703513"/>
          <p14:tracePt t="22420" x="3317875" y="2703513"/>
          <p14:tracePt t="22427" x="3317875" y="2695575"/>
          <p14:tracePt t="22434" x="3325813" y="2695575"/>
          <p14:tracePt t="22454" x="3325813" y="2686050"/>
          <p14:tracePt t="22468" x="3325813" y="2678113"/>
          <p14:tracePt t="22489" x="3325813" y="2670175"/>
          <p14:tracePt t="23188" x="3325813" y="2678113"/>
          <p14:tracePt t="23195" x="3325813" y="2695575"/>
          <p14:tracePt t="23203" x="3325813" y="2711450"/>
          <p14:tracePt t="23209" x="3317875" y="2736850"/>
          <p14:tracePt t="23218" x="3317875" y="2770188"/>
          <p14:tracePt t="23222" x="3309938" y="2794000"/>
          <p14:tracePt t="23230" x="3309938" y="2811463"/>
          <p14:tracePt t="23236" x="3309938" y="2844800"/>
          <p14:tracePt t="23243" x="3300413" y="2868613"/>
          <p14:tracePt t="23251" x="3300413" y="2886075"/>
          <p14:tracePt t="23258" x="3292475" y="2901950"/>
          <p14:tracePt t="23264" x="3292475" y="2935288"/>
          <p14:tracePt t="23271" x="3292475" y="2968625"/>
          <p14:tracePt t="23278" x="3292475" y="2994025"/>
          <p14:tracePt t="23285" x="3284538" y="3027363"/>
          <p14:tracePt t="23292" x="3284538" y="3060700"/>
          <p14:tracePt t="23301" x="3284538" y="3092450"/>
          <p14:tracePt t="23306" x="3284538" y="3117850"/>
          <p14:tracePt t="23313" x="3284538" y="3151188"/>
          <p14:tracePt t="23319" x="3284538" y="3184525"/>
          <p14:tracePt t="23327" x="3284538" y="3217863"/>
          <p14:tracePt t="23335" x="3284538" y="3233738"/>
          <p14:tracePt t="23341" x="3284538" y="3267075"/>
          <p14:tracePt t="23348" x="3284538" y="3292475"/>
          <p14:tracePt t="23354" x="3284538" y="3308350"/>
          <p14:tracePt t="23361" x="3292475" y="3325813"/>
          <p14:tracePt t="23368" x="3300413" y="3349625"/>
          <p14:tracePt t="23375" x="3309938" y="3367088"/>
          <p14:tracePt t="23384" x="3309938" y="3382963"/>
          <p14:tracePt t="23389" x="3309938" y="3390900"/>
          <p14:tracePt t="23396" x="3317875" y="3400425"/>
          <p14:tracePt t="23409" x="3317875" y="3408363"/>
          <p14:tracePt t="23417" x="3317875" y="3416300"/>
          <p14:tracePt t="23423" x="3317875" y="3424238"/>
          <p14:tracePt t="23444" x="3317875" y="3433763"/>
          <p14:tracePt t="23451" x="3317875" y="3441700"/>
          <p14:tracePt t="23458" x="3325813" y="3449638"/>
          <p14:tracePt t="23467" x="3325813" y="3457575"/>
          <p14:tracePt t="23472" x="3333750" y="3467100"/>
          <p14:tracePt t="23486" x="3341688" y="3482975"/>
          <p14:tracePt t="23493" x="3341688" y="3490913"/>
          <p14:tracePt t="23501" x="3341688" y="3498850"/>
          <p14:tracePt t="23506" x="3341688" y="3516313"/>
          <p14:tracePt t="23513" x="3351213" y="3524250"/>
          <p14:tracePt t="23520" x="3359150" y="3532188"/>
          <p14:tracePt t="23528" x="3359150" y="3549650"/>
          <p14:tracePt t="23549" x="3367088" y="3565525"/>
          <p14:tracePt t="23551" x="3367088" y="3573463"/>
          <p14:tracePt t="23562" x="3367088" y="3590925"/>
          <p14:tracePt t="23569" x="3375025" y="3598863"/>
          <p14:tracePt t="23585" x="3384550" y="3606800"/>
          <p14:tracePt t="23590" x="3392488" y="3624263"/>
          <p14:tracePt t="23603" x="3392488" y="3632200"/>
          <p14:tracePt t="23610" x="3392488" y="3640138"/>
          <p14:tracePt t="23624" x="3400425" y="3640138"/>
          <p14:tracePt t="23631" x="3400425" y="3648075"/>
          <p14:tracePt t="23638" x="3408363" y="3657600"/>
          <p14:tracePt t="23645" x="3408363" y="3665538"/>
          <p14:tracePt t="23659" x="3408363" y="3673475"/>
          <p14:tracePt t="23680" x="3408363" y="3681413"/>
          <p14:tracePt t="23700" x="3408363" y="3690938"/>
          <p14:tracePt t="23707" x="3408363" y="3698875"/>
          <p14:tracePt t="23714" x="3408363" y="3706813"/>
          <p14:tracePt t="23742" x="3408363" y="3714750"/>
          <p14:tracePt t="23756" x="3400425" y="3722688"/>
          <p14:tracePt t="23791" x="3400425" y="3732213"/>
          <p14:tracePt t="23804" x="3392488" y="3740150"/>
          <p14:tracePt t="23818" x="3384550" y="3740150"/>
          <p14:tracePt t="23825" x="3375025" y="3748088"/>
          <p14:tracePt t="23845" x="3367088" y="3748088"/>
          <p14:tracePt t="23852" x="3359150" y="3748088"/>
          <p14:tracePt t="23880" x="3351213" y="3748088"/>
          <p14:tracePt t="23894" x="3341688" y="3748088"/>
          <p14:tracePt t="23901" x="3333750" y="3748088"/>
          <p14:tracePt t="23917" x="3317875" y="3748088"/>
          <p14:tracePt t="23921" x="3309938" y="3748088"/>
          <p14:tracePt t="23929" x="3276600" y="3740150"/>
          <p14:tracePt t="23936" x="3259138" y="3740150"/>
          <p14:tracePt t="23942" x="3243263" y="3740150"/>
          <p14:tracePt t="23951" x="3243263" y="3732213"/>
          <p14:tracePt t="23963" x="3235325" y="3722688"/>
          <p14:tracePt t="23970" x="3225800" y="3722688"/>
          <p14:tracePt t="23992" x="3217863" y="3722688"/>
          <p14:tracePt t="24005" x="3209925" y="3722688"/>
          <p14:tracePt t="24033" x="3201988" y="3722688"/>
          <p14:tracePt t="24067" x="3201988" y="3714750"/>
          <p14:tracePt t="24082" x="3192463" y="3714750"/>
          <p14:tracePt t="24304" x="3201988" y="3714750"/>
          <p14:tracePt t="24311" x="3217863" y="3714750"/>
          <p14:tracePt t="24323" x="3225800" y="3714750"/>
          <p14:tracePt t="24330" x="3243263" y="3714750"/>
          <p14:tracePt t="24337" x="3251200" y="3714750"/>
          <p14:tracePt t="24345" x="3259138" y="3714750"/>
          <p14:tracePt t="24351" x="3267075" y="3714750"/>
          <p14:tracePt t="24358" x="3284538" y="3714750"/>
          <p14:tracePt t="24372" x="3309938" y="3714750"/>
          <p14:tracePt t="24379" x="3341688" y="3714750"/>
          <p14:tracePt t="24386" x="3359150" y="3714750"/>
          <p14:tracePt t="24396" x="3384550" y="3714750"/>
          <p14:tracePt t="24399" x="3408363" y="3722688"/>
          <p14:tracePt t="24406" x="3425825" y="3722688"/>
          <p14:tracePt t="24413" x="3441700" y="3732213"/>
          <p14:tracePt t="24420" x="3467100" y="3732213"/>
          <p14:tracePt t="24429" x="3482975" y="3732213"/>
          <p14:tracePt t="24434" x="3492500" y="3732213"/>
          <p14:tracePt t="24441" x="3508375" y="3732213"/>
          <p14:tracePt t="24447" x="3524250" y="3732213"/>
          <p14:tracePt t="24455" x="3533775" y="3732213"/>
          <p14:tracePt t="24462" x="3541713" y="3732213"/>
          <p14:tracePt t="24469" x="3557588" y="3732213"/>
          <p14:tracePt t="24476" x="3567113" y="3732213"/>
          <p14:tracePt t="24483" x="3575050" y="3732213"/>
          <p14:tracePt t="24489" x="3590925" y="3732213"/>
          <p14:tracePt t="24496" x="3598863" y="3732213"/>
          <p14:tracePt t="24512" x="3608388" y="3732213"/>
          <p14:tracePt t="24517" x="3616325" y="3732213"/>
          <p14:tracePt t="24538" x="3624263" y="3732213"/>
          <p14:tracePt t="24552" x="3632200" y="3732213"/>
          <p14:tracePt t="24559" x="3641725" y="3732213"/>
          <p14:tracePt t="24579" x="3657600" y="3732213"/>
          <p14:tracePt t="24595" x="3665538" y="3732213"/>
          <p14:tracePt t="24600" x="3683000" y="3732213"/>
          <p14:tracePt t="24614" x="3690938" y="3732213"/>
          <p14:tracePt t="24621" x="3706813" y="3732213"/>
          <p14:tracePt t="24635" x="3716338" y="3732213"/>
          <p14:tracePt t="24642" x="3732213" y="3732213"/>
          <p14:tracePt t="24656" x="3740150" y="3732213"/>
          <p14:tracePt t="24663" x="3748088" y="3732213"/>
          <p14:tracePt t="24690" x="3757613" y="3732213"/>
          <p14:tracePt t="24704" x="3765550" y="3732213"/>
          <p14:tracePt t="24724" x="3773488" y="3732213"/>
          <p14:tracePt t="25617" x="3781425" y="3732213"/>
          <p14:tracePt t="25625" x="3790950" y="3722688"/>
          <p14:tracePt t="25638" x="3790950" y="3714750"/>
          <p14:tracePt t="25644" x="3798888" y="3714750"/>
          <p14:tracePt t="25659" x="3806825" y="3714750"/>
          <p14:tracePt t="25666" x="3806825" y="3706813"/>
          <p14:tracePt t="25679" x="3814763" y="3706813"/>
          <p14:tracePt t="26013" x="3822700" y="3698875"/>
          <p14:tracePt t="26019" x="3832225" y="3698875"/>
          <p14:tracePt t="26032" x="3840163" y="3698875"/>
          <p14:tracePt t="26038" x="3840163" y="3690938"/>
          <p14:tracePt t="26046" x="3848100" y="3690938"/>
          <p14:tracePt t="26054" x="3856038" y="3690938"/>
          <p14:tracePt t="26060" x="3856038" y="3681413"/>
          <p14:tracePt t="26073" x="3856038" y="3673475"/>
          <p14:tracePt t="26088" x="3865563" y="3673475"/>
          <p14:tracePt t="26102" x="3873500" y="3673475"/>
          <p14:tracePt t="28384" x="3922713" y="3640138"/>
          <p14:tracePt t="28392" x="3997325" y="3582988"/>
          <p14:tracePt t="28398" x="4097338" y="3516313"/>
          <p14:tracePt t="28405" x="4213225" y="3433763"/>
          <p14:tracePt t="28412" x="4346575" y="3349625"/>
          <p14:tracePt t="28419" x="4511675" y="3251200"/>
          <p14:tracePt t="28426" x="4702175" y="3151188"/>
          <p14:tracePt t="28433" x="4860925" y="3068638"/>
          <p14:tracePt t="28443" x="5018088" y="3009900"/>
          <p14:tracePt t="28447" x="5167313" y="2960688"/>
          <p14:tracePt t="28455" x="5308600" y="2911475"/>
          <p14:tracePt t="28461" x="5481638" y="2852738"/>
          <p14:tracePt t="28469" x="5607050" y="2811463"/>
          <p14:tracePt t="28476" x="5738813" y="2778125"/>
          <p14:tracePt t="28482" x="5864225" y="2752725"/>
          <p14:tracePt t="28489" x="5972175" y="2728913"/>
          <p14:tracePt t="28495" x="6070600" y="2703513"/>
          <p14:tracePt t="28503" x="6162675" y="2686050"/>
          <p14:tracePt t="28510" x="6229350" y="2678113"/>
          <p14:tracePt t="28517" x="6303963" y="2654300"/>
          <p14:tracePt t="28526" x="6345238" y="2644775"/>
          <p14:tracePt t="28543" x="6419850" y="2644775"/>
          <p14:tracePt t="28545" x="6477000" y="2644775"/>
          <p14:tracePt t="28552" x="6518275" y="2644775"/>
          <p14:tracePt t="28560" x="6577013" y="2644775"/>
          <p14:tracePt t="28565" x="6618288" y="2670175"/>
          <p14:tracePt t="28572" x="6684963" y="2686050"/>
          <p14:tracePt t="28579" x="6726238" y="2703513"/>
          <p14:tracePt t="28586" x="6792913" y="2728913"/>
          <p14:tracePt t="28593" x="6850063" y="2770188"/>
          <p14:tracePt t="28600" x="6924675" y="2811463"/>
          <p14:tracePt t="28609" x="6991350" y="2836863"/>
          <p14:tracePt t="28614" x="7058025" y="2868613"/>
          <p14:tracePt t="28621" x="7124700" y="2911475"/>
          <p14:tracePt t="28627" x="7173913" y="2952750"/>
          <p14:tracePt t="28635" x="7207250" y="2968625"/>
          <p14:tracePt t="28642" x="7224713" y="2994025"/>
          <p14:tracePt t="28649" x="7240588" y="3009900"/>
          <p14:tracePt t="28662" x="7256463" y="3027363"/>
          <p14:tracePt t="28669" x="7265988" y="3035300"/>
          <p14:tracePt t="28691" x="7265988" y="3043238"/>
          <p14:tracePt t="28703" x="7265988" y="3051175"/>
          <p14:tracePt t="28725" x="7273925" y="3051175"/>
          <p14:tracePt t="28745" x="7281863" y="3051175"/>
          <p14:tracePt t="28752" x="7281863" y="3060700"/>
          <p14:tracePt t="28766" x="7289800" y="3060700"/>
          <p14:tracePt t="28793" x="7299325" y="3060700"/>
          <p14:tracePt t="28801" x="7315200" y="3060700"/>
          <p14:tracePt t="28809" x="7323138" y="3060700"/>
          <p14:tracePt t="28814" x="7331075" y="3060700"/>
          <p14:tracePt t="28822" x="7348538" y="3060700"/>
          <p14:tracePt t="28828" x="7364413" y="3060700"/>
          <p14:tracePt t="28835" x="7381875" y="3051175"/>
          <p14:tracePt t="28843" x="7397750" y="3035300"/>
          <p14:tracePt t="28849" x="7415213" y="3017838"/>
          <p14:tracePt t="28856" x="7439025" y="3009900"/>
          <p14:tracePt t="28863" x="7456488" y="2994025"/>
          <p14:tracePt t="28870" x="7480300" y="2976563"/>
          <p14:tracePt t="28878" x="7505700" y="2952750"/>
          <p14:tracePt t="28884" x="7523163" y="2927350"/>
          <p14:tracePt t="28892" x="7546975" y="2901950"/>
          <p14:tracePt t="28898" x="7580313" y="2868613"/>
          <p14:tracePt t="28905" x="7597775" y="2836863"/>
          <p14:tracePt t="28911" x="7613650" y="2770188"/>
          <p14:tracePt t="28918" x="7631113" y="2728913"/>
          <p14:tracePt t="28926" x="7662863" y="2678113"/>
          <p14:tracePt t="28933" x="7688263" y="2628900"/>
          <p14:tracePt t="28940" x="7713663" y="2570163"/>
          <p14:tracePt t="28946" x="7737475" y="2520950"/>
          <p14:tracePt t="28953" x="7770813" y="2462213"/>
          <p14:tracePt t="28960" x="7796213" y="2413000"/>
          <p14:tracePt t="28966" x="7829550" y="2371725"/>
          <p14:tracePt t="28974" x="7870825" y="2312988"/>
          <p14:tracePt t="28980" x="7912100" y="2247900"/>
          <p14:tracePt t="28987" x="7962900" y="2197100"/>
          <p14:tracePt t="28994" x="8004175" y="2139950"/>
          <p14:tracePt t="29002" x="8045450" y="2089150"/>
          <p14:tracePt t="29009" x="8078788" y="2047875"/>
          <p14:tracePt t="29015" x="8102600" y="2014538"/>
          <p14:tracePt t="29022" x="8128000" y="1990725"/>
          <p14:tracePt t="29028" x="8143875" y="1965325"/>
          <p14:tracePt t="29036" x="8161338" y="1949450"/>
          <p14:tracePt t="29046" x="8169275" y="1939925"/>
          <p14:tracePt t="29050" x="8177213" y="1931988"/>
          <p14:tracePt t="29060" x="8177213" y="1924050"/>
          <p14:tracePt t="29063" x="8186738" y="1916113"/>
          <p14:tracePt t="29077" x="8194675" y="1916113"/>
          <p14:tracePt t="29099" x="8194675" y="1906588"/>
          <p14:tracePt t="29396" x="8235950" y="1882775"/>
          <p14:tracePt t="29404" x="8285163" y="1841500"/>
          <p14:tracePt t="29409" x="8335963" y="1816100"/>
          <p14:tracePt t="29416" x="8385175" y="1782763"/>
          <p14:tracePt t="29422" x="8426450" y="1766888"/>
          <p14:tracePt t="29430" x="8475663" y="1749425"/>
          <p14:tracePt t="29438" x="8509000" y="1733550"/>
          <p14:tracePt t="29443" x="8534400" y="1725613"/>
          <p14:tracePt t="29451" x="8559800" y="1716088"/>
          <p14:tracePt t="29458" x="8575675" y="1708150"/>
          <p14:tracePt t="29465" x="8593138" y="1708150"/>
          <p14:tracePt t="29473" x="8609013" y="1700213"/>
          <p14:tracePt t="29479" x="8616950" y="1700213"/>
          <p14:tracePt t="29489" x="8624888" y="1700213"/>
          <p14:tracePt t="29492" x="8642350" y="1700213"/>
          <p14:tracePt t="29499" x="8658225" y="1692275"/>
          <p14:tracePt t="29505" x="8675688" y="1692275"/>
          <p14:tracePt t="29512" x="8683625" y="1692275"/>
          <p14:tracePt t="29521" x="8691563" y="1692275"/>
          <p14:tracePt t="29527" x="8709025" y="1692275"/>
          <p14:tracePt t="29534" x="8724900" y="1682750"/>
          <p14:tracePt t="29540" x="8732838" y="1682750"/>
          <p14:tracePt t="29548" x="8750300" y="1674813"/>
          <p14:tracePt t="29555" x="8758238" y="1674813"/>
          <p14:tracePt t="29562" x="8775700" y="1666875"/>
          <p14:tracePt t="29572" x="8791575" y="1666875"/>
          <p14:tracePt t="29575" x="8807450" y="1666875"/>
          <p14:tracePt t="29583" x="8816975" y="1666875"/>
          <p14:tracePt t="29589" x="8832850" y="1658938"/>
          <p14:tracePt t="29596" x="8840788" y="1658938"/>
          <p14:tracePt t="29605" x="8866188" y="1651000"/>
          <p14:tracePt t="29610" x="8882063" y="1651000"/>
          <p14:tracePt t="29617" x="8891588" y="1641475"/>
          <p14:tracePt t="29624" x="8915400" y="1641475"/>
          <p14:tracePt t="29631" x="8932863" y="1641475"/>
          <p14:tracePt t="29638" x="8948738" y="1633538"/>
          <p14:tracePt t="29644" x="8966200" y="1633538"/>
          <p14:tracePt t="29654" x="8990013" y="1633538"/>
          <p14:tracePt t="29658" x="8999538" y="1625600"/>
          <p14:tracePt t="29666" x="9023350" y="1625600"/>
          <p14:tracePt t="29673" x="9048750" y="1617663"/>
          <p14:tracePt t="29680" x="9056688" y="1617663"/>
          <p14:tracePt t="29688" x="9074150" y="1608138"/>
          <p14:tracePt t="29693" x="9090025" y="1608138"/>
          <p14:tracePt t="29701" x="9105900" y="1608138"/>
          <p14:tracePt t="29707" x="9123363" y="1600200"/>
          <p14:tracePt t="29713" x="9148763" y="1600200"/>
          <p14:tracePt t="29722" x="9164638" y="1592263"/>
          <p14:tracePt t="29728" x="9182100" y="1592263"/>
          <p14:tracePt t="29734" x="9197975" y="1592263"/>
          <p14:tracePt t="29741" x="9205913" y="1584325"/>
          <p14:tracePt t="29749" x="9223375" y="1584325"/>
          <p14:tracePt t="29756" x="9239250" y="1576388"/>
          <p14:tracePt t="29762" x="9256713" y="1576388"/>
          <p14:tracePt t="29776" x="9272588" y="1566863"/>
          <p14:tracePt t="29789" x="9272588" y="1558925"/>
          <p14:tracePt t="29797" x="9280525" y="1558925"/>
          <p14:tracePt t="29805" x="9288463" y="1558925"/>
          <p14:tracePt t="29822" x="9297988" y="1558925"/>
          <p14:tracePt t="29832" x="9305925" y="1550988"/>
          <p14:tracePt t="29853" x="9313863" y="1550988"/>
          <p14:tracePt t="29873" x="9305925" y="1550988"/>
          <p14:tracePt t="29880" x="9288463" y="1550988"/>
          <p14:tracePt t="29888" x="9256713" y="1550988"/>
          <p14:tracePt t="29894" x="9213850" y="1550988"/>
          <p14:tracePt t="29900" x="9156700" y="1550988"/>
          <p14:tracePt t="29908" x="9090025" y="1558925"/>
          <p14:tracePt t="29915" x="9023350" y="1584325"/>
          <p14:tracePt t="29922" x="8956675" y="1592263"/>
          <p14:tracePt t="29929" x="8882063" y="1608138"/>
          <p14:tracePt t="29936" x="8840788" y="1617663"/>
          <p14:tracePt t="29942" x="8783638" y="1633538"/>
          <p14:tracePt t="29949" x="8750300" y="1651000"/>
          <p14:tracePt t="29956" x="8709025" y="1666875"/>
          <p14:tracePt t="29963" x="8691563" y="1682750"/>
          <p14:tracePt t="29972" x="8658225" y="1682750"/>
          <p14:tracePt t="29976" x="8634413" y="1692275"/>
          <p14:tracePt t="29983" x="8609013" y="1708150"/>
          <p14:tracePt t="29990" x="8583613" y="1716088"/>
          <p14:tracePt t="29997" x="8567738" y="1725613"/>
          <p14:tracePt t="30005" x="8542338" y="1741488"/>
          <p14:tracePt t="30012" x="8518525" y="1749425"/>
          <p14:tracePt t="30018" x="8485188" y="1757363"/>
          <p14:tracePt t="30025" x="8467725" y="1766888"/>
          <p14:tracePt t="30032" x="8443913" y="1774825"/>
          <p14:tracePt t="30040" x="8426450" y="1774825"/>
          <p14:tracePt t="30046" x="8418513" y="1782763"/>
          <p14:tracePt t="30055" x="8410575" y="1782763"/>
          <p14:tracePt t="30060" x="8401050" y="1782763"/>
          <p14:tracePt t="30073" x="8393113" y="1782763"/>
          <p14:tracePt t="30150" x="8393113" y="1774825"/>
          <p14:tracePt t="30156" x="8410575" y="1766888"/>
          <p14:tracePt t="30163" x="8426450" y="1749425"/>
          <p14:tracePt t="30173" x="8451850" y="1741488"/>
          <p14:tracePt t="30177" x="8475663" y="1725613"/>
          <p14:tracePt t="30184" x="8509000" y="1708150"/>
          <p14:tracePt t="30191" x="8534400" y="1692275"/>
          <p14:tracePt t="30198" x="8567738" y="1666875"/>
          <p14:tracePt t="30205" x="8609013" y="1658938"/>
          <p14:tracePt t="30212" x="8650288" y="1641475"/>
          <p14:tracePt t="30219" x="8675688" y="1633538"/>
          <p14:tracePt t="30225" x="8699500" y="1625600"/>
          <p14:tracePt t="30233" x="8732838" y="1617663"/>
          <p14:tracePt t="30240" x="8766175" y="1608138"/>
          <p14:tracePt t="30247" x="8791575" y="1608138"/>
          <p14:tracePt t="30255" x="8807450" y="1608138"/>
          <p14:tracePt t="30260" x="8824913" y="1608138"/>
          <p14:tracePt t="30267" x="8840788" y="1608138"/>
          <p14:tracePt t="30274" x="8866188" y="1608138"/>
          <p14:tracePt t="30281" x="8882063" y="1608138"/>
          <p14:tracePt t="30295" x="8891588" y="1608138"/>
          <p14:tracePt t="30302" x="8899525" y="1608138"/>
          <p14:tracePt t="30316" x="8907463" y="1608138"/>
          <p14:tracePt t="30330" x="8915400" y="1608138"/>
          <p14:tracePt t="30339" x="8924925" y="1608138"/>
          <p14:tracePt t="30364" x="8932863" y="1608138"/>
          <p14:tracePt t="30973" x="8915400" y="1617663"/>
          <p14:tracePt t="30980" x="8891588" y="1625600"/>
          <p14:tracePt t="30987" x="8882063" y="1641475"/>
          <p14:tracePt t="30993" x="8858250" y="1658938"/>
          <p14:tracePt t="31003" x="8832850" y="1674813"/>
          <p14:tracePt t="31007" x="8807450" y="1682750"/>
          <p14:tracePt t="31014" x="8783638" y="1692275"/>
          <p14:tracePt t="31021" x="8766175" y="1700213"/>
          <p14:tracePt t="31028" x="8742363" y="1708150"/>
          <p14:tracePt t="31037" x="8716963" y="1716088"/>
          <p14:tracePt t="31042" x="8699500" y="1725613"/>
          <p14:tracePt t="31049" x="8691563" y="1725613"/>
          <p14:tracePt t="31056" x="8667750" y="1733550"/>
          <p14:tracePt t="31063" x="8658225" y="1733550"/>
          <p14:tracePt t="31071" x="8658225" y="1741488"/>
          <p14:tracePt t="31077" x="8642350" y="1741488"/>
          <p14:tracePt t="31086" x="8634413" y="1741488"/>
          <p14:tracePt t="31091" x="8616950" y="1741488"/>
          <p14:tracePt t="31098" x="8593138" y="1741488"/>
          <p14:tracePt t="31104" x="8575675" y="1741488"/>
          <p14:tracePt t="31112" x="8550275" y="1741488"/>
          <p14:tracePt t="31119" x="8526463" y="1741488"/>
          <p14:tracePt t="31126" x="8493125" y="1749425"/>
          <p14:tracePt t="31132" x="8475663" y="1749425"/>
          <p14:tracePt t="31139" x="8451850" y="1749425"/>
          <p14:tracePt t="31146" x="8426450" y="1749425"/>
          <p14:tracePt t="31153" x="8410575" y="1749425"/>
          <p14:tracePt t="31160" x="8393113" y="1749425"/>
          <p14:tracePt t="31167" x="8385175" y="1749425"/>
          <p14:tracePt t="31173" x="8377238" y="1749425"/>
          <p14:tracePt t="31181" x="8369300" y="1749425"/>
          <p14:tracePt t="31187" x="8359775" y="1749425"/>
          <p14:tracePt t="31215" x="8351838" y="1749425"/>
          <p14:tracePt t="31229" x="8343900" y="1749425"/>
          <p14:tracePt t="31284" x="8351838" y="1741488"/>
          <p14:tracePt t="31291" x="8369300" y="1733550"/>
          <p14:tracePt t="31298" x="8385175" y="1716088"/>
          <p14:tracePt t="31305" x="8410575" y="1708150"/>
          <p14:tracePt t="31312" x="8443913" y="1692275"/>
          <p14:tracePt t="31320" x="8485188" y="1666875"/>
          <p14:tracePt t="31326" x="8526463" y="1651000"/>
          <p14:tracePt t="31333" x="8559800" y="1633538"/>
          <p14:tracePt t="31339" x="8593138" y="1625600"/>
          <p14:tracePt t="31347" x="8616950" y="1617663"/>
          <p14:tracePt t="31353" x="8658225" y="1600200"/>
          <p14:tracePt t="31361" x="8675688" y="1592263"/>
          <p14:tracePt t="31368" x="8699500" y="1592263"/>
          <p14:tracePt t="31374" x="8716963" y="1592263"/>
          <p14:tracePt t="31381" x="8724900" y="1592263"/>
          <p14:tracePt t="31388" x="8732838" y="1592263"/>
          <p14:tracePt t="31395" x="8742363" y="1592263"/>
          <p14:tracePt t="31423" x="8750300" y="1592263"/>
          <p14:tracePt t="31437" x="8758238" y="1592263"/>
          <p14:tracePt t="31665" x="8742363" y="1608138"/>
          <p14:tracePt t="31671" x="8724900" y="1625600"/>
          <p14:tracePt t="31678" x="8709025" y="1651000"/>
          <p14:tracePt t="31687" x="8683625" y="1666875"/>
          <p14:tracePt t="31693" x="8658225" y="1692275"/>
          <p14:tracePt t="31700" x="8634413" y="1716088"/>
          <p14:tracePt t="31706" x="8593138" y="1741488"/>
          <p14:tracePt t="31713" x="8559800" y="1782763"/>
          <p14:tracePt t="31720" x="8509000" y="1831975"/>
          <p14:tracePt t="31727" x="8467725" y="1874838"/>
          <p14:tracePt t="31734" x="8418513" y="1931988"/>
          <p14:tracePt t="31741" x="8369300" y="1981200"/>
          <p14:tracePt t="31748" x="8302625" y="2047875"/>
          <p14:tracePt t="31755" x="8261350" y="2089150"/>
          <p14:tracePt t="31762" x="8228013" y="2139950"/>
          <p14:tracePt t="31771" x="8177213" y="2189163"/>
          <p14:tracePt t="31776" x="8143875" y="2222500"/>
          <p14:tracePt t="31783" x="8120063" y="2263775"/>
          <p14:tracePt t="31789" x="8086725" y="2297113"/>
          <p14:tracePt t="31796" x="8061325" y="2322513"/>
          <p14:tracePt t="31804" x="8027988" y="2355850"/>
          <p14:tracePt t="31811" x="7994650" y="2397125"/>
          <p14:tracePt t="31817" x="7962900" y="2446338"/>
          <p14:tracePt t="31824" x="7937500" y="2479675"/>
          <p14:tracePt t="31831" x="7920038" y="2528888"/>
          <p14:tracePt t="31838" x="7896225" y="2562225"/>
          <p14:tracePt t="31844" x="7878763" y="2595563"/>
          <p14:tracePt t="31853" x="7854950" y="2628900"/>
          <p14:tracePt t="31859" x="7837488" y="2654300"/>
          <p14:tracePt t="31865" x="7829550" y="2678113"/>
          <p14:tracePt t="31871" x="7812088" y="2703513"/>
          <p14:tracePt t="31879" x="7804150" y="2711450"/>
          <p14:tracePt t="31888" x="7796213" y="2728913"/>
          <p14:tracePt t="31893" x="7796213" y="2736850"/>
          <p14:tracePt t="31900" x="7796213" y="2744788"/>
          <p14:tracePt t="31907" x="7788275" y="2744788"/>
          <p14:tracePt t="31921" x="7788275" y="2752725"/>
          <p14:tracePt t="31928" x="7788275" y="2760663"/>
          <p14:tracePt t="31937" x="7780338" y="2770188"/>
          <p14:tracePt t="31941" x="7770813" y="2786063"/>
          <p14:tracePt t="31948" x="7762875" y="2803525"/>
          <p14:tracePt t="31956" x="7762875" y="2811463"/>
          <p14:tracePt t="31962" x="7754938" y="2836863"/>
          <p14:tracePt t="31971" x="7747000" y="2860675"/>
          <p14:tracePt t="31977" x="7737475" y="2886075"/>
          <p14:tracePt t="31983" x="7729538" y="2901950"/>
          <p14:tracePt t="31989" x="7729538" y="2919413"/>
          <p14:tracePt t="31997" x="7729538" y="2927350"/>
          <p14:tracePt t="32011" x="7729538" y="2935288"/>
          <p14:tracePt t="32024" x="7729538" y="2943225"/>
          <p14:tracePt t="32052" x="7729538" y="2952750"/>
          <p14:tracePt t="32066" x="7729538" y="2960688"/>
          <p14:tracePt t="33000" x="7729538" y="2952750"/>
          <p14:tracePt t="33021" x="7729538" y="2943225"/>
          <p14:tracePt t="33027" x="7729538" y="2935288"/>
          <p14:tracePt t="33035" x="7729538" y="2927350"/>
          <p14:tracePt t="33043" x="7729538" y="2919413"/>
          <p14:tracePt t="33049" x="7729538" y="2901950"/>
          <p14:tracePt t="33056" x="7729538" y="2886075"/>
          <p14:tracePt t="33062" x="7737475" y="2878138"/>
          <p14:tracePt t="33069" x="7737475" y="2868613"/>
          <p14:tracePt t="33077" x="7747000" y="2860675"/>
          <p14:tracePt t="33083" x="7747000" y="2836863"/>
          <p14:tracePt t="33093" x="7747000" y="2819400"/>
          <p14:tracePt t="33096" x="7754938" y="2811463"/>
          <p14:tracePt t="33103" x="7754938" y="2794000"/>
          <p14:tracePt t="33110" x="7754938" y="2786063"/>
          <p14:tracePt t="33126" x="7754938" y="2770188"/>
          <p14:tracePt t="33132" x="7754938" y="2760663"/>
          <p14:tracePt t="33145" x="7754938" y="2752725"/>
          <p14:tracePt t="33152" x="7754938" y="2736850"/>
          <p14:tracePt t="33173" x="7754938" y="2728913"/>
          <p14:tracePt t="33180" x="7754938" y="2719388"/>
          <p14:tracePt t="33187" x="7762875" y="2719388"/>
          <p14:tracePt t="33194" x="7762875" y="2711450"/>
          <p14:tracePt t="33201" x="7770813" y="2695575"/>
          <p14:tracePt t="33214" x="7770813" y="2670175"/>
          <p14:tracePt t="33222" x="7770813" y="2662238"/>
          <p14:tracePt t="33228" x="7770813" y="2636838"/>
          <p14:tracePt t="33236" x="7770813" y="2620963"/>
          <p14:tracePt t="33243" x="7770813" y="2611438"/>
          <p14:tracePt t="33250" x="7770813" y="2595563"/>
          <p14:tracePt t="33256" x="7770813" y="2579688"/>
          <p14:tracePt t="33263" x="7770813" y="2570163"/>
          <p14:tracePt t="33270" x="7770813" y="2562225"/>
          <p14:tracePt t="33277" x="7770813" y="2554288"/>
          <p14:tracePt t="33284" x="7770813" y="2546350"/>
          <p14:tracePt t="33292" x="7770813" y="2536825"/>
          <p14:tracePt t="33298" x="7770813" y="2528888"/>
          <p14:tracePt t="33305" x="7770813" y="2520950"/>
          <p14:tracePt t="33311" x="7770813" y="2513013"/>
          <p14:tracePt t="33327" x="7770813" y="2495550"/>
          <p14:tracePt t="33333" x="7770813" y="2471738"/>
          <p14:tracePt t="33340" x="7770813" y="2462213"/>
          <p14:tracePt t="33346" x="7770813" y="2438400"/>
          <p14:tracePt t="33353" x="7770813" y="2413000"/>
          <p14:tracePt t="33360" x="7770813" y="2405063"/>
          <p14:tracePt t="33367" x="7770813" y="2387600"/>
          <p14:tracePt t="33374" x="7770813" y="2379663"/>
          <p14:tracePt t="33381" x="7770813" y="2363788"/>
          <p14:tracePt t="33388" x="7770813" y="2346325"/>
          <p14:tracePt t="33401" x="7770813" y="2330450"/>
          <p14:tracePt t="33415" x="7780338" y="2322513"/>
          <p14:tracePt t="33422" x="7780338" y="2312988"/>
          <p14:tracePt t="33436" x="7780338" y="2305050"/>
          <p14:tracePt t="33450" x="7780338" y="2297113"/>
          <p14:tracePt t="33471" x="7780338" y="2289175"/>
          <p14:tracePt t="33547" x="7780338" y="2297113"/>
          <p14:tracePt t="33554" x="7780338" y="2305050"/>
          <p14:tracePt t="33560" x="7780338" y="2312988"/>
          <p14:tracePt t="33568" x="7780338" y="2322513"/>
          <p14:tracePt t="33581" x="7780338" y="2338388"/>
          <p14:tracePt t="33588" x="7780338" y="2346325"/>
          <p14:tracePt t="33595" x="7780338" y="2355850"/>
          <p14:tracePt t="33602" x="7780338" y="2371725"/>
          <p14:tracePt t="33610" x="7780338" y="2379663"/>
          <p14:tracePt t="33616" x="7780338" y="2387600"/>
          <p14:tracePt t="33623" x="7780338" y="2397125"/>
          <p14:tracePt t="33630" x="7780338" y="2420938"/>
          <p14:tracePt t="33637" x="7780338" y="2446338"/>
          <p14:tracePt t="33644" x="7780338" y="2471738"/>
          <p14:tracePt t="33651" x="7770813" y="2495550"/>
          <p14:tracePt t="33660" x="7770813" y="2528888"/>
          <p14:tracePt t="33664" x="7762875" y="2554288"/>
          <p14:tracePt t="33672" x="7762875" y="2587625"/>
          <p14:tracePt t="33678" x="7762875" y="2603500"/>
          <p14:tracePt t="33686" x="7754938" y="2628900"/>
          <p14:tracePt t="33693" x="7754938" y="2654300"/>
          <p14:tracePt t="33700" x="7747000" y="2670175"/>
          <p14:tracePt t="33707" x="7747000" y="2686050"/>
          <p14:tracePt t="33713" x="7747000" y="2695575"/>
          <p14:tracePt t="33720" x="7747000" y="2703513"/>
          <p14:tracePt t="33727" x="7747000" y="2711450"/>
          <p14:tracePt t="33734" x="7747000" y="2719388"/>
          <p14:tracePt t="33747" x="7747000" y="2728913"/>
          <p14:tracePt t="33761" x="7747000" y="2736850"/>
          <p14:tracePt t="33776" x="7747000" y="2744788"/>
          <p14:tracePt t="33900" x="7754938" y="2744788"/>
          <p14:tracePt t="33907" x="7762875" y="2744788"/>
          <p14:tracePt t="33913" x="7770813" y="2744788"/>
          <p14:tracePt t="33927" x="7788275" y="2744788"/>
          <p14:tracePt t="33934" x="7796213" y="2744788"/>
          <p14:tracePt t="33948" x="7804150" y="2744788"/>
          <p14:tracePt t="33956" x="7812088" y="2744788"/>
          <p14:tracePt t="33962" x="7821613" y="2744788"/>
          <p14:tracePt t="33969" x="7845425" y="2744788"/>
          <p14:tracePt t="33977" x="7854950" y="2744788"/>
          <p14:tracePt t="33983" x="7878763" y="2744788"/>
          <p14:tracePt t="33990" x="7912100" y="2744788"/>
          <p14:tracePt t="33996" x="7929563" y="2744788"/>
          <p14:tracePt t="34003" x="7962900" y="2744788"/>
          <p14:tracePt t="34010" x="7986713" y="2744788"/>
          <p14:tracePt t="34017" x="8004175" y="2744788"/>
          <p14:tracePt t="34025" x="8037513" y="2744788"/>
          <p14:tracePt t="34031" x="8061325" y="2744788"/>
          <p14:tracePt t="34038" x="8069263" y="2744788"/>
          <p14:tracePt t="34045" x="8094663" y="2744788"/>
          <p14:tracePt t="34052" x="8112125" y="2744788"/>
          <p14:tracePt t="34059" x="8120063" y="2752725"/>
          <p14:tracePt t="34066" x="8135938" y="2752725"/>
          <p14:tracePt t="34073" x="8143875" y="2752725"/>
          <p14:tracePt t="34087" x="8153400" y="2752725"/>
          <p14:tracePt t="34094" x="8161338" y="2760663"/>
          <p14:tracePt t="34101" x="8169275" y="2760663"/>
          <p14:tracePt t="34121" x="8177213" y="2760663"/>
          <p14:tracePt t="34127" x="8186738" y="2760663"/>
          <p14:tracePt t="34136" x="8186738" y="2770188"/>
          <p14:tracePt t="34144" x="8194675" y="2770188"/>
          <p14:tracePt t="34149" x="8202613" y="2770188"/>
          <p14:tracePt t="34164" x="8210550" y="2778125"/>
          <p14:tracePt t="34170" x="8218488" y="2778125"/>
          <p14:tracePt t="34177" x="8228013" y="2778125"/>
          <p14:tracePt t="34183" x="8235950" y="2778125"/>
          <p14:tracePt t="34205" x="8243888" y="2786063"/>
          <p14:tracePt t="34211" x="8251825" y="2786063"/>
          <p14:tracePt t="34245" x="8261350" y="2786063"/>
          <p14:tracePt t="34944" x="8401050" y="2760663"/>
          <p14:tracePt t="34952" x="8624888" y="2695575"/>
          <p14:tracePt t="34959" x="8791575" y="2662238"/>
          <p14:tracePt t="34967" x="8948738" y="2636838"/>
          <p14:tracePt t="34972" x="9090025" y="2636838"/>
          <p14:tracePt t="34979" x="9231313" y="2620963"/>
          <p14:tracePt t="34986" x="9347200" y="2620963"/>
          <p14:tracePt t="34992" x="9463088" y="2628900"/>
          <p14:tracePt t="35001" x="9571038" y="2636838"/>
          <p14:tracePt t="35007" x="9671050" y="2636838"/>
          <p14:tracePt t="35013" x="9769475" y="2644775"/>
          <p14:tracePt t="35020" x="9853613" y="2644775"/>
          <p14:tracePt t="35028" x="9936163" y="2644775"/>
          <p14:tracePt t="35035" x="9994900" y="2662238"/>
          <p14:tracePt t="35042" x="10052050" y="2670175"/>
          <p14:tracePt t="35050" x="10110788" y="2678113"/>
          <p14:tracePt t="35055" x="10152063" y="2678113"/>
          <p14:tracePt t="35062" x="10209213" y="2678113"/>
          <p14:tracePt t="35070" x="10267950" y="2686050"/>
          <p14:tracePt t="35076" x="10325100" y="2695575"/>
          <p14:tracePt t="35086" x="10383838" y="2719388"/>
          <p14:tracePt t="35091" x="10442575" y="2728913"/>
          <p14:tracePt t="35097" x="10491788" y="2744788"/>
          <p14:tracePt t="35103" x="10525125" y="2752725"/>
          <p14:tracePt t="35111" x="10558463" y="2770188"/>
          <p14:tracePt t="35119" x="10574338" y="2786063"/>
          <p14:tracePt t="35125" x="10599738" y="2794000"/>
          <p14:tracePt t="35131" x="10625138" y="2811463"/>
          <p14:tracePt t="35138" x="10648950" y="2827338"/>
          <p14:tracePt t="35146" x="10674350" y="2836863"/>
          <p14:tracePt t="35152" x="10682288" y="2844800"/>
          <p14:tracePt t="35159" x="10690225" y="2852738"/>
          <p14:tracePt t="35167" x="10707688" y="2868613"/>
          <p14:tracePt t="35187" x="10715625" y="2868613"/>
          <p14:tracePt t="35202" x="10723563" y="2868613"/>
          <p14:tracePt t="35215" x="10723563" y="2878138"/>
          <p14:tracePt t="35229" x="10741025" y="2894013"/>
          <p14:tracePt t="35235" x="10756900" y="2919413"/>
          <p14:tracePt t="35242" x="10774363" y="2943225"/>
          <p14:tracePt t="35252" x="10798175" y="2986088"/>
          <p14:tracePt t="35255" x="10823575" y="3009900"/>
          <p14:tracePt t="35263" x="10839450" y="3035300"/>
          <p14:tracePt t="35269" x="10856913" y="3051175"/>
          <p14:tracePt t="35277" x="10872788" y="3068638"/>
          <p14:tracePt t="35285" x="10882313" y="3084513"/>
          <p14:tracePt t="35291" x="10890250" y="3101975"/>
          <p14:tracePt t="35297" x="10898188" y="3101975"/>
          <p14:tracePt t="35312" x="10906125" y="3109913"/>
          <p14:tracePt t="35318" x="10906125" y="3117850"/>
          <p14:tracePt t="35334" x="10906125" y="3125788"/>
          <p14:tracePt t="35339" x="10914063" y="3135313"/>
          <p14:tracePt t="35346" x="10914063" y="3143250"/>
          <p14:tracePt t="35352" x="10923588" y="3151188"/>
          <p14:tracePt t="35360" x="10931525" y="3167063"/>
          <p14:tracePt t="35368" x="10931525" y="3176588"/>
          <p14:tracePt t="35374" x="10939463" y="3200400"/>
          <p14:tracePt t="35381" x="10939463" y="3217863"/>
          <p14:tracePt t="35387" x="10939463" y="3225800"/>
          <p14:tracePt t="35394" x="10939463" y="3241675"/>
          <p14:tracePt t="35402" x="10939463" y="3259138"/>
          <p14:tracePt t="35408" x="10931525" y="3267075"/>
          <p14:tracePt t="35418" x="10923588" y="3284538"/>
          <p14:tracePt t="35422" x="10914063" y="3292475"/>
          <p14:tracePt t="35429" x="10914063" y="3300413"/>
          <p14:tracePt t="35436" x="10906125" y="3300413"/>
          <p14:tracePt t="35443" x="10890250" y="3308350"/>
          <p14:tracePt t="35456" x="10872788" y="3316288"/>
          <p14:tracePt t="35463" x="10864850" y="3316288"/>
          <p14:tracePt t="35470" x="10848975" y="3316288"/>
          <p14:tracePt t="35478" x="10823575" y="3316288"/>
          <p14:tracePt t="35485" x="10790238" y="3300413"/>
          <p14:tracePt t="35492" x="10764838" y="3284538"/>
          <p14:tracePt t="35499" x="10748963" y="3267075"/>
          <p14:tracePt t="35505" x="10707688" y="3241675"/>
          <p14:tracePt t="35512" x="10674350" y="3217863"/>
          <p14:tracePt t="35519" x="10648950" y="3192463"/>
          <p14:tracePt t="35526" x="10633075" y="3176588"/>
          <p14:tracePt t="35534" x="10625138" y="3151188"/>
          <p14:tracePt t="35540" x="10607675" y="3151188"/>
          <p14:tracePt t="35547" x="10599738" y="3135313"/>
          <p14:tracePt t="35553" x="10582275" y="3125788"/>
          <p14:tracePt t="35561" x="10582275" y="3117850"/>
          <p14:tracePt t="35569" x="10574338" y="3109913"/>
          <p14:tracePt t="35574" x="10566400" y="3092450"/>
          <p14:tracePt t="35582" x="10550525" y="3068638"/>
          <p14:tracePt t="35588" x="10550525" y="3043238"/>
          <p14:tracePt t="35594" x="10541000" y="3027363"/>
          <p14:tracePt t="35603" x="10533063" y="3001963"/>
          <p14:tracePt t="35609" x="10533063" y="2976563"/>
          <p14:tracePt t="35617" x="10525125" y="2960688"/>
          <p14:tracePt t="35623" x="10525125" y="2943225"/>
          <p14:tracePt t="35630" x="10525125" y="2927350"/>
          <p14:tracePt t="35636" x="10525125" y="2919413"/>
          <p14:tracePt t="35643" x="10525125" y="2901950"/>
          <p14:tracePt t="35657" x="10525125" y="2894013"/>
          <p14:tracePt t="35664" x="10525125" y="2886075"/>
          <p14:tracePt t="35671" x="10525125" y="2878138"/>
          <p14:tracePt t="35685" x="10533063" y="2860675"/>
          <p14:tracePt t="35692" x="10533063" y="2844800"/>
          <p14:tracePt t="35702" x="10541000" y="2836863"/>
          <p14:tracePt t="35706" x="10541000" y="2827338"/>
          <p14:tracePt t="35713" x="10550525" y="2811463"/>
          <p14:tracePt t="35719" x="10558463" y="2794000"/>
          <p14:tracePt t="35727" x="10566400" y="2778125"/>
          <p14:tracePt t="35736" x="10574338" y="2760663"/>
          <p14:tracePt t="35748" x="10582275" y="2744788"/>
          <p14:tracePt t="35754" x="10591800" y="2736850"/>
          <p14:tracePt t="35768" x="10599738" y="2728913"/>
          <p14:tracePt t="35775" x="10599738" y="2719388"/>
          <p14:tracePt t="35788" x="10599738" y="2711450"/>
          <p14:tracePt t="35796" x="10607675" y="2711450"/>
          <p14:tracePt t="35802" x="10607675" y="2703513"/>
          <p14:tracePt t="35810" x="10607675" y="2695575"/>
          <p14:tracePt t="35818" x="10615613" y="2695575"/>
          <p14:tracePt t="35830" x="10625138" y="2695575"/>
          <p14:tracePt t="35837" x="10625138" y="2686050"/>
          <p14:tracePt t="35852" x="10625138" y="2678113"/>
          <p14:tracePt t="35858" x="10633075" y="2678113"/>
          <p14:tracePt t="35866" x="10641013" y="2678113"/>
          <p14:tracePt t="35871" x="10641013" y="2670175"/>
          <p14:tracePt t="35885" x="10648950" y="2662238"/>
          <p14:tracePt t="35893" x="10656888" y="2662238"/>
          <p14:tracePt t="35906" x="10666413" y="2654300"/>
          <p14:tracePt t="35927" x="10674350" y="2654300"/>
          <p14:tracePt t="35935" x="10674350" y="2644775"/>
          <p14:tracePt t="35941" x="10682288" y="2644775"/>
          <p14:tracePt t="35954" x="10690225" y="2644775"/>
          <p14:tracePt t="35962" x="10699750" y="2644775"/>
          <p14:tracePt t="35976" x="10715625" y="2644775"/>
          <p14:tracePt t="35984" x="10723563" y="2644775"/>
          <p14:tracePt t="35996" x="10741025" y="2644775"/>
          <p14:tracePt t="36003" x="10748963" y="2654300"/>
          <p14:tracePt t="36018" x="10756900" y="2654300"/>
          <p14:tracePt t="36024" x="10774363" y="2670175"/>
          <p14:tracePt t="36031" x="10774363" y="2678113"/>
          <p14:tracePt t="36038" x="10790238" y="2686050"/>
          <p14:tracePt t="36044" x="10798175" y="2703513"/>
          <p14:tracePt t="36052" x="10815638" y="2719388"/>
          <p14:tracePt t="36059" x="10823575" y="2736850"/>
          <p14:tracePt t="36068" x="10839450" y="2770188"/>
          <p14:tracePt t="36072" x="10848975" y="2786063"/>
          <p14:tracePt t="36080" x="10856913" y="2819400"/>
          <p14:tracePt t="36086" x="10872788" y="2844800"/>
          <p14:tracePt t="36093" x="10872788" y="2878138"/>
          <p14:tracePt t="36101" x="10882313" y="2894013"/>
          <p14:tracePt t="36107" x="10890250" y="2911475"/>
          <p14:tracePt t="36113" x="10898188" y="2935288"/>
          <p14:tracePt t="36128" x="10898188" y="2943225"/>
          <p14:tracePt t="36135" x="10906125" y="2952750"/>
          <p14:tracePt t="36142" x="10906125" y="2960688"/>
          <p14:tracePt t="36155" x="10906125" y="2968625"/>
          <p14:tracePt t="36163" x="10906125" y="2976563"/>
          <p14:tracePt t="36169" x="10906125" y="2986088"/>
          <p14:tracePt t="36176" x="10906125" y="3001963"/>
          <p14:tracePt t="36185" x="10906125" y="3017838"/>
          <p14:tracePt t="36190" x="10906125" y="3035300"/>
          <p14:tracePt t="36197" x="10906125" y="3043238"/>
          <p14:tracePt t="36212" x="10906125" y="3051175"/>
          <p14:tracePt t="36218" x="10906125" y="3068638"/>
          <p14:tracePt t="36239" x="10906125" y="3076575"/>
          <p14:tracePt t="36245" x="10906125" y="3084513"/>
          <p14:tracePt t="36252" x="10906125" y="3092450"/>
          <p14:tracePt t="36287" x="10906125" y="3101975"/>
          <p14:tracePt t="36307" x="10906125" y="3109913"/>
          <p14:tracePt t="36445" x="10906125" y="3117850"/>
          <p14:tracePt t="36910" x="10906125" y="3125788"/>
          <p14:tracePt t="36951" x="10906125" y="3135313"/>
          <p14:tracePt t="37387" x="10856913" y="3143250"/>
          <p14:tracePt t="37395" x="10798175" y="3176588"/>
          <p14:tracePt t="37401" x="10748963" y="3192463"/>
          <p14:tracePt t="37408" x="10699750" y="3217863"/>
          <p14:tracePt t="37414" x="10656888" y="3233738"/>
          <p14:tracePt t="37421" x="10615613" y="3259138"/>
          <p14:tracePt t="37429" x="10574338" y="3275013"/>
          <p14:tracePt t="37435" x="10525125" y="3300413"/>
          <p14:tracePt t="37443" x="10466388" y="3325813"/>
          <p14:tracePt t="37449" x="10401300" y="3359150"/>
          <p14:tracePt t="37456" x="10342563" y="3390900"/>
          <p14:tracePt t="37463" x="10283825" y="3408363"/>
          <p14:tracePt t="37470" x="10209213" y="3441700"/>
          <p14:tracePt t="37477" x="10152063" y="3457575"/>
          <p14:tracePt t="37484" x="10052050" y="3508375"/>
          <p14:tracePt t="37491" x="9952038" y="3524250"/>
          <p14:tracePt t="37497" x="9836150" y="3549650"/>
          <p14:tracePt t="37505" x="9720263" y="3573463"/>
          <p14:tracePt t="37513" x="9612313" y="3582988"/>
          <p14:tracePt t="37519" x="9512300" y="3598863"/>
          <p14:tracePt t="37527" x="9447213" y="3606800"/>
          <p14:tracePt t="37535" x="9355138" y="3616325"/>
          <p14:tracePt t="37539" x="9288463" y="3616325"/>
          <p14:tracePt t="37547" x="9205913" y="3616325"/>
          <p14:tracePt t="37553" x="9139238" y="3616325"/>
          <p14:tracePt t="37560" x="9064625" y="3616325"/>
          <p14:tracePt t="37567" x="8999538" y="3616325"/>
          <p14:tracePt t="37573" x="8915400" y="3616325"/>
          <p14:tracePt t="37580" x="8816975" y="3598863"/>
          <p14:tracePt t="37588" x="8691563" y="3598863"/>
          <p14:tracePt t="37596" x="8550275" y="3590925"/>
          <p14:tracePt t="37602" x="8459788" y="3590925"/>
          <p14:tracePt t="37609" x="8343900" y="3590925"/>
          <p14:tracePt t="37615" x="8235950" y="3590925"/>
          <p14:tracePt t="37622" x="8135938" y="3606800"/>
          <p14:tracePt t="37630" x="8061325" y="3616325"/>
          <p14:tracePt t="37636" x="7978775" y="3624263"/>
          <p14:tracePt t="37643" x="7912100" y="3632200"/>
          <p14:tracePt t="37650" x="7862888" y="3648075"/>
          <p14:tracePt t="37657" x="7821613" y="3648075"/>
          <p14:tracePt t="37664" x="7788275" y="3657600"/>
          <p14:tracePt t="37671" x="7762875" y="3657600"/>
          <p14:tracePt t="37679" x="7737475" y="3657600"/>
          <p14:tracePt t="37685" x="7705725" y="3657600"/>
          <p14:tracePt t="37692" x="7662863" y="3657600"/>
          <p14:tracePt t="37698" x="7631113" y="3657600"/>
          <p14:tracePt t="37706" x="7572375" y="3657600"/>
          <p14:tracePt t="37714" x="7523163" y="3657600"/>
          <p14:tracePt t="37720" x="7464425" y="3648075"/>
          <p14:tracePt t="37726" x="7439025" y="3648075"/>
          <p14:tracePt t="37733" x="7405688" y="3648075"/>
          <p14:tracePt t="37740" x="7381875" y="3640138"/>
          <p14:tracePt t="37747" x="7364413" y="3640138"/>
          <p14:tracePt t="37754" x="7348538" y="3640138"/>
          <p14:tracePt t="37763" x="7331075" y="3640138"/>
          <p14:tracePt t="37789" x="7323138" y="3640138"/>
          <p14:tracePt t="37802" x="7323138" y="3632200"/>
          <p14:tracePt t="37844" x="7323138" y="3624263"/>
          <p14:tracePt t="38335" x="7323138" y="3606800"/>
          <p14:tracePt t="38344" x="7323138" y="3565525"/>
          <p14:tracePt t="38349" x="7323138" y="3508375"/>
          <p14:tracePt t="38356" x="7348538" y="3433763"/>
          <p14:tracePt t="38363" x="7373938" y="3359150"/>
          <p14:tracePt t="38370" x="7405688" y="3284538"/>
          <p14:tracePt t="38377" x="7439025" y="3241675"/>
          <p14:tracePt t="38383" x="7456488" y="3192463"/>
          <p14:tracePt t="38393" x="7480300" y="3159125"/>
          <p14:tracePt t="38397" x="7497763" y="3135313"/>
          <p14:tracePt t="38404" x="7523163" y="3109913"/>
          <p14:tracePt t="38411" x="7556500" y="3084513"/>
          <p14:tracePt t="38418" x="7580313" y="3068638"/>
          <p14:tracePt t="38426" x="7605713" y="3060700"/>
          <p14:tracePt t="38432" x="7621588" y="3043238"/>
          <p14:tracePt t="38439" x="7631113" y="3035300"/>
          <p14:tracePt t="38446" x="7646988" y="3027363"/>
          <p14:tracePt t="38452" x="7672388" y="3017838"/>
          <p14:tracePt t="38460" x="7696200" y="3017838"/>
          <p14:tracePt t="38467" x="7705725" y="3017838"/>
          <p14:tracePt t="38473" x="7729538" y="3009900"/>
          <p14:tracePt t="38480" x="7747000" y="3001963"/>
          <p14:tracePt t="38488" x="7754938" y="3001963"/>
          <p14:tracePt t="38494" x="7762875" y="3001963"/>
          <p14:tracePt t="38501" x="7770813" y="2994025"/>
          <p14:tracePt t="38516" x="7780338" y="2994025"/>
          <p14:tracePt t="38522" x="7788275" y="2994025"/>
          <p14:tracePt t="38542" x="7796213" y="2994025"/>
          <p14:tracePt t="38626" x="7796213" y="3001963"/>
          <p14:tracePt t="38633" x="7788275" y="3001963"/>
          <p14:tracePt t="38640" x="7780338" y="3001963"/>
          <p14:tracePt t="38654" x="7770813" y="3001963"/>
          <p14:tracePt t="38660" x="7762875" y="3009900"/>
          <p14:tracePt t="38667" x="7762875" y="3017838"/>
          <p14:tracePt t="38677" x="7737475" y="3017838"/>
          <p14:tracePt t="38681" x="7713663" y="3035300"/>
          <p14:tracePt t="38688" x="7696200" y="3043238"/>
          <p14:tracePt t="38695" x="7662863" y="3060700"/>
          <p14:tracePt t="38703" x="7621588" y="3084513"/>
          <p14:tracePt t="38710" x="7580313" y="3101975"/>
          <p14:tracePt t="38716" x="7531100" y="3117850"/>
          <p14:tracePt t="38723" x="7480300" y="3143250"/>
          <p14:tracePt t="38729" x="7415213" y="3167063"/>
          <p14:tracePt t="38737" x="7323138" y="3184525"/>
          <p14:tracePt t="38744" x="7265988" y="3209925"/>
          <p14:tracePt t="38751" x="7191375" y="3225800"/>
          <p14:tracePt t="38759" x="7132638" y="3259138"/>
          <p14:tracePt t="38764" x="7083425" y="3275013"/>
          <p14:tracePt t="38771" x="7032625" y="3300413"/>
          <p14:tracePt t="38780" x="6975475" y="3316288"/>
          <p14:tracePt t="38785" x="6916738" y="3333750"/>
          <p14:tracePt t="38794" x="6867525" y="3367088"/>
          <p14:tracePt t="38799" x="6818313" y="3390900"/>
          <p14:tracePt t="38806" x="6759575" y="3424238"/>
          <p14:tracePt t="38813" x="6684963" y="3467100"/>
          <p14:tracePt t="38821" x="6592888" y="3498850"/>
          <p14:tracePt t="38828" x="6494463" y="3557588"/>
          <p14:tracePt t="38834" x="6411913" y="3598863"/>
          <p14:tracePt t="38844" x="6319838" y="3648075"/>
          <p14:tracePt t="38848" x="6245225" y="3673475"/>
          <p14:tracePt t="38856" x="6186488" y="3706813"/>
          <p14:tracePt t="38862" x="6137275" y="3740150"/>
          <p14:tracePt t="38869" x="6088063" y="3756025"/>
          <p14:tracePt t="38876" x="6062663" y="3765550"/>
          <p14:tracePt t="38883" x="6046788" y="3781425"/>
          <p14:tracePt t="38890" x="6029325" y="3789363"/>
          <p14:tracePt t="38896" x="6013450" y="3789363"/>
          <p14:tracePt t="38903" x="5995988" y="3797300"/>
          <p14:tracePt t="38911" x="5988050" y="3797300"/>
          <p14:tracePt t="38917" x="5980113" y="3806825"/>
          <p14:tracePt t="38926" x="5972175" y="3814763"/>
          <p14:tracePt t="38931" x="5954713" y="3814763"/>
          <p14:tracePt t="38938" x="5946775" y="3814763"/>
          <p14:tracePt t="38944" x="5938838" y="3822700"/>
          <p14:tracePt t="38952" x="5930900" y="3822700"/>
          <p14:tracePt t="38966" x="5921375" y="3822700"/>
          <p14:tracePt t="38987" x="5921375" y="3830638"/>
          <p14:tracePt t="39001" x="5913438" y="3830638"/>
          <p14:tracePt t="39014" x="5905500" y="3830638"/>
          <p14:tracePt t="39194" x="5913438" y="3822700"/>
          <p14:tracePt t="39236" x="5913438" y="3814763"/>
          <p14:tracePt t="39333" x="5913438" y="3806825"/>
          <p14:tracePt t="39458" x="5921375" y="3806825"/>
          <p14:tracePt t="39471" x="5930900" y="3797300"/>
          <p14:tracePt t="39478" x="5930900" y="3789363"/>
          <p14:tracePt t="39484" x="5946775" y="3789363"/>
          <p14:tracePt t="39492" x="5962650" y="3773488"/>
          <p14:tracePt t="39499" x="5980113" y="3773488"/>
          <p14:tracePt t="39506" x="6005513" y="3765550"/>
          <p14:tracePt t="39514" x="6029325" y="3748088"/>
          <p14:tracePt t="39519" x="6062663" y="3732213"/>
          <p14:tracePt t="39526" x="6103938" y="3722688"/>
          <p14:tracePt t="39532" x="6145213" y="3706813"/>
          <p14:tracePt t="39549" x="6229350" y="3681413"/>
          <p14:tracePt t="39554" x="6278563" y="3665538"/>
          <p14:tracePt t="39561" x="6327775" y="3648075"/>
          <p14:tracePt t="39567" x="6369050" y="3632200"/>
          <p14:tracePt t="39575" x="6419850" y="3606800"/>
          <p14:tracePt t="39582" x="6453188" y="3590925"/>
          <p14:tracePt t="39589" x="6502400" y="3573463"/>
          <p14:tracePt t="39596" x="6543675" y="3557588"/>
          <p14:tracePt t="39602" x="6592888" y="3532188"/>
          <p14:tracePt t="39610" x="6643688" y="3516313"/>
          <p14:tracePt t="39617" x="6677025" y="3498850"/>
          <p14:tracePt t="39623" x="6718300" y="3482975"/>
          <p14:tracePt t="39632" x="6767513" y="3475038"/>
          <p14:tracePt t="39637" x="6826250" y="3449638"/>
          <p14:tracePt t="39644" x="6883400" y="3433763"/>
          <p14:tracePt t="39650" x="6934200" y="3416300"/>
          <p14:tracePt t="39658" x="6967538" y="3400425"/>
          <p14:tracePt t="39665" x="7016750" y="3375025"/>
          <p14:tracePt t="39672" x="7058025" y="3359150"/>
          <p14:tracePt t="39679" x="7107238" y="3341688"/>
          <p14:tracePt t="39686" x="7158038" y="3325813"/>
          <p14:tracePt t="39693" x="7207250" y="3292475"/>
          <p14:tracePt t="39699" x="7248525" y="3275013"/>
          <p14:tracePt t="39706" x="7299325" y="3241675"/>
          <p14:tracePt t="39713" x="7348538" y="3217863"/>
          <p14:tracePt t="39721" x="7405688" y="3184525"/>
          <p14:tracePt t="39727" x="7456488" y="3143250"/>
          <p14:tracePt t="39734" x="7523163" y="3117850"/>
          <p14:tracePt t="39741" x="7572375" y="3076575"/>
          <p14:tracePt t="39749" x="7621588" y="3035300"/>
          <p14:tracePt t="39755" x="7654925" y="3009900"/>
          <p14:tracePt t="39762" x="7688263" y="2986088"/>
          <p14:tracePt t="39768" x="7729538" y="2952750"/>
          <p14:tracePt t="39776" x="7754938" y="2927350"/>
          <p14:tracePt t="39783" x="7770813" y="2911475"/>
          <p14:tracePt t="39790" x="7796213" y="2894013"/>
          <p14:tracePt t="39799" x="7812088" y="2878138"/>
          <p14:tracePt t="39803" x="7829550" y="2868613"/>
          <p14:tracePt t="39810" x="7829550" y="2860675"/>
          <p14:tracePt t="39816" x="7837488" y="2860675"/>
          <p14:tracePt t="39833" x="7845425" y="2860675"/>
          <p14:tracePt t="39838" x="7845425" y="2852738"/>
          <p14:tracePt t="40232" x="7829550" y="2852738"/>
          <p14:tracePt t="40240" x="7821613" y="2860675"/>
          <p14:tracePt t="40246" x="7804150" y="2860675"/>
          <p14:tracePt t="40253" x="7780338" y="2868613"/>
          <p14:tracePt t="40260" x="7770813" y="2878138"/>
          <p14:tracePt t="40267" x="7754938" y="2886075"/>
          <p14:tracePt t="40275" x="7737475" y="2894013"/>
          <p14:tracePt t="40281" x="7721600" y="2901950"/>
          <p14:tracePt t="40288" x="7713663" y="2911475"/>
          <p14:tracePt t="40294" x="7696200" y="2911475"/>
          <p14:tracePt t="40302" x="7680325" y="2919413"/>
          <p14:tracePt t="40309" x="7672388" y="2919413"/>
          <p14:tracePt t="40315" x="7654925" y="2927350"/>
          <p14:tracePt t="40322" x="7646988" y="2927350"/>
          <p14:tracePt t="40329" x="7646988" y="2935288"/>
          <p14:tracePt t="40342" x="7639050" y="2943225"/>
          <p14:tracePt t="40350" x="7631113" y="2943225"/>
          <p14:tracePt t="40364" x="7621588" y="2943225"/>
          <p14:tracePt t="40398" x="7613650" y="2943225"/>
          <p14:tracePt t="40419" x="7605713" y="2943225"/>
          <p14:tracePt t="40772" x="7613650" y="2935288"/>
          <p14:tracePt t="40779" x="7613650" y="2927350"/>
          <p14:tracePt t="40799" x="7621588" y="2919413"/>
          <p14:tracePt t="40807" x="7621588" y="2911475"/>
          <p14:tracePt t="40814" x="7631113" y="2901950"/>
          <p14:tracePt t="40820" x="7639050" y="2894013"/>
          <p14:tracePt t="40827" x="7639050" y="2886075"/>
          <p14:tracePt t="40834" x="7646988" y="2886075"/>
          <p14:tracePt t="40841" x="7654925" y="2868613"/>
          <p14:tracePt t="40848" x="7662863" y="2860675"/>
          <p14:tracePt t="40865" x="7662863" y="2844800"/>
          <p14:tracePt t="40868" x="7672388" y="2836863"/>
          <p14:tracePt t="40876" x="7680325" y="2836863"/>
          <p14:tracePt t="40882" x="7680325" y="2827338"/>
          <p14:tracePt t="40890" x="7688263" y="2811463"/>
          <p14:tracePt t="40898" x="7696200" y="2811463"/>
          <p14:tracePt t="40903" x="7696200" y="2803525"/>
          <p14:tracePt t="40910" x="7705725" y="2794000"/>
          <p14:tracePt t="40924" x="7713663" y="2794000"/>
          <p14:tracePt t="40932" x="7721600" y="2786063"/>
          <p14:tracePt t="40938" x="7729538" y="2778125"/>
          <p14:tracePt t="40947" x="7729538" y="2770188"/>
          <p14:tracePt t="40951" x="7747000" y="2760663"/>
          <p14:tracePt t="40959" x="7754938" y="2752725"/>
          <p14:tracePt t="40966" x="7754938" y="2744788"/>
          <p14:tracePt t="40973" x="7762875" y="2736850"/>
          <p14:tracePt t="40981" x="7780338" y="2728913"/>
          <p14:tracePt t="40987" x="7788275" y="2719388"/>
          <p14:tracePt t="40993" x="7788275" y="2711450"/>
          <p14:tracePt t="41000" x="7796213" y="2711450"/>
          <p14:tracePt t="41007" x="7804150" y="2703513"/>
          <p14:tracePt t="41015" x="7812088" y="2695575"/>
          <p14:tracePt t="41021" x="7812088" y="2686050"/>
          <p14:tracePt t="41028" x="7821613" y="2686050"/>
          <p14:tracePt t="41045" x="7829550" y="2678113"/>
          <p14:tracePt t="41064" x="7829550" y="2670175"/>
          <p14:tracePt t="41077" x="7837488" y="2670175"/>
          <p14:tracePt t="41346" x="7829550" y="2678113"/>
          <p14:tracePt t="41355" x="7821613" y="2686050"/>
          <p14:tracePt t="41359" x="7812088" y="2686050"/>
          <p14:tracePt t="41367" x="7812088" y="2695575"/>
          <p14:tracePt t="41373" x="7804150" y="2711450"/>
          <p14:tracePt t="41389" x="7796213" y="2719388"/>
          <p14:tracePt t="41395" x="7788275" y="2736850"/>
          <p14:tracePt t="41408" x="7780338" y="2736850"/>
          <p14:tracePt t="41416" x="7780338" y="2744788"/>
          <p14:tracePt t="41424" x="7770813" y="2752725"/>
          <p14:tracePt t="41455" x="7770813" y="2760663"/>
          <p14:tracePt t="41463" x="7762875" y="2760663"/>
          <p14:tracePt t="41472" x="7762875" y="2770188"/>
          <p14:tracePt t="41873" x="7770813" y="2760663"/>
          <p14:tracePt t="41879" x="7780338" y="2760663"/>
          <p14:tracePt t="41885" x="7788275" y="2744788"/>
          <p14:tracePt t="41893" x="7812088" y="2736850"/>
          <p14:tracePt t="41902" x="7829550" y="2719388"/>
          <p14:tracePt t="41906" x="7837488" y="2719388"/>
          <p14:tracePt t="41913" x="7862888" y="2711450"/>
          <p14:tracePt t="41920" x="7878763" y="2703513"/>
          <p14:tracePt t="41927" x="7896225" y="2686050"/>
          <p14:tracePt t="41935" x="7904163" y="2678113"/>
          <p14:tracePt t="41941" x="7920038" y="2670175"/>
          <p14:tracePt t="41948" x="7929563" y="2670175"/>
          <p14:tracePt t="41955" x="7937500" y="2670175"/>
          <p14:tracePt t="41969" x="7945438" y="2670175"/>
          <p14:tracePt t="41976" x="7953375" y="2662238"/>
          <p14:tracePt t="41990" x="7962900" y="2662238"/>
          <p14:tracePt t="41997" x="7970838" y="2662238"/>
          <p14:tracePt t="42003" x="7978775" y="2662238"/>
          <p14:tracePt t="42011" x="7986713" y="2662238"/>
          <p14:tracePt t="42019" x="7994650" y="2662238"/>
          <p14:tracePt t="42031" x="8012113" y="2662238"/>
          <p14:tracePt t="42038" x="8020050" y="2662238"/>
          <p14:tracePt t="42045" x="8027988" y="2662238"/>
          <p14:tracePt t="42051" x="8037513" y="2662238"/>
          <p14:tracePt t="42059" x="8045450" y="2662238"/>
          <p14:tracePt t="42068" x="8053388" y="2662238"/>
          <p14:tracePt t="42072" x="8061325" y="2662238"/>
          <p14:tracePt t="42080" x="8069263" y="2662238"/>
          <p14:tracePt t="42093" x="8078788" y="2662238"/>
          <p14:tracePt t="42102" x="8086725" y="2662238"/>
          <p14:tracePt t="42114" x="8094663" y="2662238"/>
          <p14:tracePt t="42121" x="8102600" y="2662238"/>
          <p14:tracePt t="42135" x="8112125" y="2662238"/>
          <p14:tracePt t="42156" x="8120063" y="2662238"/>
          <p14:tracePt t="42163" x="8128000" y="2662238"/>
          <p14:tracePt t="42177" x="8135938" y="2670175"/>
          <p14:tracePt t="42185" x="8143875" y="2670175"/>
          <p14:tracePt t="42190" x="8143875" y="2678113"/>
          <p14:tracePt t="42198" x="8153400" y="2678113"/>
          <p14:tracePt t="42204" x="8161338" y="2678113"/>
          <p14:tracePt t="42212" x="8169275" y="2678113"/>
          <p14:tracePt t="42218" x="8169275" y="2686050"/>
          <p14:tracePt t="42233" x="8177213" y="2686050"/>
          <p14:tracePt t="42239" x="8186738" y="2695575"/>
          <p14:tracePt t="42246" x="8194675" y="2695575"/>
          <p14:tracePt t="42260" x="8194675" y="2703513"/>
          <p14:tracePt t="42273" x="8202613" y="2703513"/>
          <p14:tracePt t="42294" x="8210550" y="2703513"/>
          <p14:tracePt t="42308" x="8210550" y="2711450"/>
          <p14:tracePt t="42315" x="8210550" y="2719388"/>
          <p14:tracePt t="42322" x="8218488" y="2719388"/>
          <p14:tracePt t="42329" x="8218488" y="2728913"/>
          <p14:tracePt t="42335" x="8218488" y="2736850"/>
          <p14:tracePt t="42343" x="8228013" y="2736850"/>
          <p14:tracePt t="42352" x="8228013" y="2744788"/>
          <p14:tracePt t="42356" x="8235950" y="2744788"/>
          <p14:tracePt t="42370" x="8235950" y="2752725"/>
          <p14:tracePt t="42385" x="8235950" y="2760663"/>
          <p14:tracePt t="42419" x="8235950" y="2770188"/>
          <p14:tracePt t="42435" x="8235950" y="2778125"/>
          <p14:tracePt t="42440" x="8228013" y="2786063"/>
          <p14:tracePt t="42446" x="8210550" y="2794000"/>
          <p14:tracePt t="42453" x="8186738" y="2803525"/>
          <p14:tracePt t="42460" x="8161338" y="2811463"/>
          <p14:tracePt t="42468" x="8135938" y="2819400"/>
          <p14:tracePt t="42475" x="8112125" y="2827338"/>
          <p14:tracePt t="42481" x="8086725" y="2827338"/>
          <p14:tracePt t="42488" x="8061325" y="2827338"/>
          <p14:tracePt t="42495" x="8045450" y="2827338"/>
          <p14:tracePt t="42502" x="8020050" y="2827338"/>
          <p14:tracePt t="42509" x="7994650" y="2827338"/>
          <p14:tracePt t="42522" x="7986713" y="2827338"/>
          <p14:tracePt t="42530" x="7978775" y="2827338"/>
          <p14:tracePt t="42536" x="7970838" y="2827338"/>
          <p14:tracePt t="42552" x="7970838" y="2819400"/>
          <p14:tracePt t="42557" x="7962900" y="2819400"/>
          <p14:tracePt t="42564" x="7953375" y="2819400"/>
          <p14:tracePt t="42578" x="7945438" y="2819400"/>
          <p14:tracePt t="42584" x="7937500" y="2819400"/>
          <p14:tracePt t="42591" x="7929563" y="2811463"/>
          <p14:tracePt t="42598" x="7920038" y="2811463"/>
          <p14:tracePt t="42605" x="7912100" y="2811463"/>
          <p14:tracePt t="42612" x="7904163" y="2803525"/>
          <p14:tracePt t="42619" x="7896225" y="2803525"/>
          <p14:tracePt t="42627" x="7886700" y="2794000"/>
          <p14:tracePt t="42636" x="7878763" y="2794000"/>
          <p14:tracePt t="42640" x="7870825" y="2794000"/>
          <p14:tracePt t="42653" x="7862888" y="2794000"/>
          <p14:tracePt t="42668" x="7854950" y="2794000"/>
          <p14:tracePt t="42683" x="7845425" y="2794000"/>
          <p14:tracePt t="42696" x="7837488" y="2794000"/>
          <p14:tracePt t="42702" x="7837488" y="2786063"/>
          <p14:tracePt t="42710" x="7829550" y="2786063"/>
          <p14:tracePt t="42718" x="7821613" y="2778125"/>
          <p14:tracePt t="42737" x="7812088" y="2770188"/>
          <p14:tracePt t="42744" x="7804150" y="2760663"/>
          <p14:tracePt t="42753" x="7796213" y="2760663"/>
          <p14:tracePt t="42758" x="7796213" y="2752725"/>
          <p14:tracePt t="42765" x="7788275" y="2752725"/>
          <p14:tracePt t="42771" x="7788275" y="2744788"/>
          <p14:tracePt t="42779" x="7780338" y="2744788"/>
          <p14:tracePt t="42786" x="7780338" y="2736850"/>
          <p14:tracePt t="42793" x="7770813" y="2736850"/>
          <p14:tracePt t="42806" x="7770813" y="2728913"/>
          <p14:tracePt t="42813" x="7762875" y="2719388"/>
          <p14:tracePt t="42820" x="7754938" y="2719388"/>
          <p14:tracePt t="42827" x="7754938" y="2711450"/>
          <p14:tracePt t="42835" x="7754938" y="2703513"/>
          <p14:tracePt t="42841" x="7754938" y="2695575"/>
          <p14:tracePt t="42848" x="7754938" y="2686050"/>
          <p14:tracePt t="42855" x="7747000" y="2678113"/>
          <p14:tracePt t="42862" x="7747000" y="2670175"/>
          <p14:tracePt t="42869" x="7737475" y="2670175"/>
          <p14:tracePt t="42882" x="7737475" y="2662238"/>
          <p14:tracePt t="42889" x="7737475" y="2654300"/>
          <p14:tracePt t="42903" x="7729538" y="2654300"/>
          <p14:tracePt t="42919" x="7729538" y="2644775"/>
          <p14:tracePt t="42931" x="7729538" y="2636838"/>
          <p14:tracePt t="42937" x="7729538" y="2628900"/>
          <p14:tracePt t="42952" x="7729538" y="2620963"/>
          <p14:tracePt t="42966" x="7729538" y="2611438"/>
          <p14:tracePt t="42972" x="7729538" y="2603500"/>
          <p14:tracePt t="42979" x="7729538" y="2595563"/>
          <p14:tracePt t="42986" x="7729538" y="2587625"/>
          <p14:tracePt t="43002" x="7729538" y="2570163"/>
          <p14:tracePt t="43007" x="7729538" y="2562225"/>
          <p14:tracePt t="43020" x="7729538" y="2554288"/>
          <p14:tracePt t="43028" x="7729538" y="2546350"/>
          <p14:tracePt t="43036" x="7729538" y="2536825"/>
          <p14:tracePt t="43049" x="7729538" y="2528888"/>
          <p14:tracePt t="43055" x="7729538" y="2520950"/>
          <p14:tracePt t="43069" x="7729538" y="2513013"/>
          <p14:tracePt t="43076" x="7729538" y="2505075"/>
          <p14:tracePt t="43090" x="7729538" y="2495550"/>
          <p14:tracePt t="43097" x="7729538" y="2487613"/>
          <p14:tracePt t="43104" x="7729538" y="2479675"/>
          <p14:tracePt t="43112" x="7729538" y="2471738"/>
          <p14:tracePt t="43119" x="7729538" y="2462213"/>
          <p14:tracePt t="43124" x="7729538" y="2454275"/>
          <p14:tracePt t="43132" x="7729538" y="2446338"/>
          <p14:tracePt t="43138" x="7729538" y="2438400"/>
          <p14:tracePt t="43152" x="7729538" y="2420938"/>
          <p14:tracePt t="43168" x="7729538" y="2413000"/>
          <p14:tracePt t="43180" x="7729538" y="2405063"/>
          <p14:tracePt t="43186" x="7729538" y="2397125"/>
          <p14:tracePt t="43220" x="7729538" y="2387600"/>
          <p14:tracePt t="43235" x="7729538" y="2379663"/>
          <p14:tracePt t="43255" x="7729538" y="2371725"/>
          <p14:tracePt t="43290" x="7729538" y="2363788"/>
          <p14:tracePt t="43304" x="7729538" y="2355850"/>
          <p14:tracePt t="43339" x="7729538" y="2346325"/>
          <p14:tracePt t="43353" x="7729538" y="2338388"/>
          <p14:tracePt t="43451" x="7729538" y="2330450"/>
          <p14:tracePt t="43906" x="7729538" y="2338388"/>
          <p14:tracePt t="43915" x="7729538" y="2346325"/>
          <p14:tracePt t="43927" x="7729538" y="2355850"/>
          <p14:tracePt t="43934" x="7729538" y="2371725"/>
          <p14:tracePt t="43941" x="7729538" y="2379663"/>
          <p14:tracePt t="43949" x="7729538" y="2397125"/>
          <p14:tracePt t="43955" x="7729538" y="2420938"/>
          <p14:tracePt t="43961" x="7729538" y="2430463"/>
          <p14:tracePt t="43968" x="7729538" y="2454275"/>
          <p14:tracePt t="43977" x="7729538" y="2462213"/>
          <p14:tracePt t="43982" x="7729538" y="2487613"/>
          <p14:tracePt t="43990" x="7729538" y="2505075"/>
          <p14:tracePt t="43999" x="7729538" y="2528888"/>
          <p14:tracePt t="44003" x="7729538" y="2536825"/>
          <p14:tracePt t="44010" x="7729538" y="2570163"/>
          <p14:tracePt t="44016" x="7721600" y="2595563"/>
          <p14:tracePt t="44024" x="7721600" y="2603500"/>
          <p14:tracePt t="44032" x="7721600" y="2620963"/>
          <p14:tracePt t="44038" x="7721600" y="2628900"/>
          <p14:tracePt t="44044" x="7721600" y="2644775"/>
          <p14:tracePt t="44051" x="7721600" y="2670175"/>
          <p14:tracePt t="44059" x="7721600" y="2678113"/>
          <p14:tracePt t="44065" x="7721600" y="2695575"/>
          <p14:tracePt t="44072" x="7721600" y="2703513"/>
          <p14:tracePt t="44082" x="7721600" y="2719388"/>
          <p14:tracePt t="44086" x="7721600" y="2728913"/>
          <p14:tracePt t="44093" x="7721600" y="2736850"/>
          <p14:tracePt t="44100" x="7721600" y="2744788"/>
          <p14:tracePt t="44107" x="7721600" y="2752725"/>
          <p14:tracePt t="44121" x="7721600" y="2770188"/>
          <p14:tracePt t="44128" x="7721600" y="2778125"/>
          <p14:tracePt t="44142" x="7721600" y="2786063"/>
          <p14:tracePt t="44149" x="7721600" y="2803525"/>
          <p14:tracePt t="44162" x="7721600" y="2811463"/>
          <p14:tracePt t="44169" x="7721600" y="2819400"/>
          <p14:tracePt t="44183" x="7721600" y="2827338"/>
          <p14:tracePt t="44190" x="7721600" y="2836863"/>
          <p14:tracePt t="44204" x="7721600" y="2844800"/>
          <p14:tracePt t="44218" x="7721600" y="2852738"/>
          <p14:tracePt t="44225" x="7721600" y="2860675"/>
          <p14:tracePt t="44245" x="7721600" y="2868613"/>
          <p14:tracePt t="44259" x="7721600" y="2878138"/>
          <p14:tracePt t="44273" x="7721600" y="2886075"/>
          <p14:tracePt t="44282" x="7713663" y="2886075"/>
          <p14:tracePt t="44308" x="7713663" y="2894013"/>
          <p14:tracePt t="44316" x="7705725" y="2894013"/>
          <p14:tracePt t="44322" x="7705725" y="2901950"/>
          <p14:tracePt t="45283" x="7713663" y="2901950"/>
          <p14:tracePt t="45297" x="7721600" y="2901950"/>
          <p14:tracePt t="45305" x="7737475" y="2901950"/>
          <p14:tracePt t="45311" x="7747000" y="2901950"/>
          <p14:tracePt t="45317" x="7754938" y="2901950"/>
          <p14:tracePt t="45326" x="7770813" y="2901950"/>
          <p14:tracePt t="45332" x="7788275" y="2901950"/>
          <p14:tracePt t="45339" x="7812088" y="2901950"/>
          <p14:tracePt t="45345" x="7821613" y="2901950"/>
          <p14:tracePt t="45353" x="7854950" y="2901950"/>
          <p14:tracePt t="45359" x="7878763" y="2901950"/>
          <p14:tracePt t="45366" x="7904163" y="2901950"/>
          <p14:tracePt t="45375" x="7920038" y="2901950"/>
          <p14:tracePt t="45381" x="7945438" y="2901950"/>
          <p14:tracePt t="45387" x="7953375" y="2901950"/>
          <p14:tracePt t="45394" x="7962900" y="2901950"/>
          <p14:tracePt t="45401" x="7978775" y="2901950"/>
          <p14:tracePt t="45415" x="7986713" y="2901950"/>
          <p14:tracePt t="45422" x="7994650" y="2901950"/>
          <p14:tracePt t="45436" x="8004175" y="2901950"/>
          <p14:tracePt t="45445" x="8012113" y="2901950"/>
          <p14:tracePt t="45450" x="8020050" y="2901950"/>
          <p14:tracePt t="45462" x="8027988" y="2901950"/>
          <p14:tracePt t="45477" x="8037513" y="2901950"/>
          <p14:tracePt t="45505" x="8045450" y="2901950"/>
          <p14:tracePt t="45525" x="8053388" y="2901950"/>
          <p14:tracePt t="45616" x="8061325" y="2901950"/>
          <p14:tracePt t="45636" x="8061325" y="2894013"/>
          <p14:tracePt t="45650" x="8069263" y="2894013"/>
          <p14:tracePt t="45664" x="8078788" y="2894013"/>
          <p14:tracePt t="45671" x="8078788" y="2886075"/>
          <p14:tracePt t="45699" x="8086725" y="2886075"/>
          <p14:tracePt t="45706" x="8094663" y="2886075"/>
          <p14:tracePt t="45712" x="8094663" y="2878138"/>
          <p14:tracePt t="45719" x="8102600" y="2878138"/>
          <p14:tracePt t="45726" x="8102600" y="2868613"/>
          <p14:tracePt t="45742" x="8112125" y="2868613"/>
          <p14:tracePt t="45760" x="8120063" y="2860675"/>
          <p14:tracePt t="45776" x="8120063" y="2852738"/>
          <p14:tracePt t="45789" x="8128000" y="2852738"/>
          <p14:tracePt t="45864" x="8128000" y="2844800"/>
          <p14:tracePt t="45899" x="8128000" y="2836863"/>
          <p14:tracePt t="45913" x="8128000" y="2827338"/>
          <p14:tracePt t="45920" x="8120063" y="2827338"/>
          <p14:tracePt t="45926" x="8120063" y="2819400"/>
          <p14:tracePt t="45933" x="8102600" y="2819400"/>
          <p14:tracePt t="45947" x="8094663" y="2811463"/>
          <p14:tracePt t="45954" x="8086725" y="2811463"/>
          <p14:tracePt t="45961" x="8078788" y="2803525"/>
          <p14:tracePt t="45968" x="8069263" y="2803525"/>
          <p14:tracePt t="45976" x="8061325" y="2803525"/>
          <p14:tracePt t="45982" x="8053388" y="2803525"/>
          <p14:tracePt t="45997" x="8045450" y="2794000"/>
          <p14:tracePt t="46003" x="8037513" y="2794000"/>
          <p14:tracePt t="46017" x="8027988" y="2794000"/>
          <p14:tracePt t="46026" x="8020050" y="2794000"/>
          <p14:tracePt t="46038" x="8012113" y="2794000"/>
          <p14:tracePt t="46044" x="8004175" y="2794000"/>
          <p14:tracePt t="46051" x="7994650" y="2794000"/>
          <p14:tracePt t="46060" x="7986713" y="2794000"/>
          <p14:tracePt t="46065" x="7978775" y="2794000"/>
          <p14:tracePt t="46072" x="7970838" y="2794000"/>
          <p14:tracePt t="46079" x="7962900" y="2803525"/>
          <p14:tracePt t="46086" x="7953375" y="2811463"/>
          <p14:tracePt t="46093" x="7945438" y="2819400"/>
          <p14:tracePt t="46100" x="7929563" y="2819400"/>
          <p14:tracePt t="46107" x="7920038" y="2827338"/>
          <p14:tracePt t="46121" x="7912100" y="2836863"/>
          <p14:tracePt t="46127" x="7896225" y="2844800"/>
          <p14:tracePt t="46143" x="7886700" y="2852738"/>
          <p14:tracePt t="46148" x="7878763" y="2860675"/>
          <p14:tracePt t="46155" x="7870825" y="2868613"/>
          <p14:tracePt t="46162" x="7862888" y="2868613"/>
          <p14:tracePt t="46169" x="7854950" y="2868613"/>
          <p14:tracePt t="46176" x="7845425" y="2878138"/>
          <p14:tracePt t="46183" x="7837488" y="2886075"/>
          <p14:tracePt t="46193" x="7821613" y="2894013"/>
          <p14:tracePt t="46196" x="7812088" y="2894013"/>
          <p14:tracePt t="46210" x="7796213" y="2901950"/>
          <p14:tracePt t="46218" x="7788275" y="2911475"/>
          <p14:tracePt t="46227" x="7788275" y="2919413"/>
          <p14:tracePt t="46231" x="7780338" y="2919413"/>
          <p14:tracePt t="46238" x="7762875" y="2919413"/>
          <p14:tracePt t="46252" x="7754938" y="2927350"/>
          <p14:tracePt t="46259" x="7747000" y="2927350"/>
          <p14:tracePt t="46273" x="7747000" y="2935288"/>
          <p14:tracePt t="46279" x="7737475" y="2935288"/>
          <p14:tracePt t="46287" x="7729538" y="2935288"/>
          <p14:tracePt t="46300" x="7721600" y="2943225"/>
          <p14:tracePt t="46310" x="7713663" y="2943225"/>
          <p14:tracePt t="46321" x="7705725" y="2952750"/>
          <p14:tracePt t="46335" x="7705725" y="2960688"/>
          <p14:tracePt t="46343" x="7696200" y="2960688"/>
          <p14:tracePt t="46362" x="7688263" y="2960688"/>
          <p14:tracePt t="46480" x="7688263" y="2952750"/>
          <p14:tracePt t="46494" x="7688263" y="2943225"/>
          <p14:tracePt t="46509" x="7688263" y="2935288"/>
          <p14:tracePt t="46522" x="7688263" y="2927350"/>
          <p14:tracePt t="46536" x="7688263" y="2919413"/>
          <p14:tracePt t="46544" x="7688263" y="2911475"/>
          <p14:tracePt t="46557" x="7696200" y="2901950"/>
          <p14:tracePt t="46563" x="7696200" y="2894013"/>
          <p14:tracePt t="46570" x="7696200" y="2886075"/>
          <p14:tracePt t="46584" x="7705725" y="2886075"/>
          <p14:tracePt t="46594" x="7705725" y="2878138"/>
          <p14:tracePt t="46598" x="7705725" y="2868613"/>
          <p14:tracePt t="46605" x="7713663" y="2868613"/>
          <p14:tracePt t="46612" x="7713663" y="2860675"/>
          <p14:tracePt t="46618" x="7721600" y="2860675"/>
          <p14:tracePt t="46626" x="7721600" y="2852738"/>
          <p14:tracePt t="46646" x="7721600" y="2844800"/>
          <p14:tracePt t="46667" x="7729538" y="2844800"/>
          <p14:tracePt t="46681" x="7737475" y="2844800"/>
          <p14:tracePt t="46694" x="7737475" y="2836863"/>
          <p14:tracePt t="46710" x="7747000" y="2836863"/>
          <p14:tracePt t="46715" x="7754938" y="2836863"/>
          <p14:tracePt t="46723" x="7754938" y="2827338"/>
          <p14:tracePt t="46736" x="7762875" y="2827338"/>
          <p14:tracePt t="46744" x="7770813" y="2827338"/>
          <p14:tracePt t="46750" x="7780338" y="2827338"/>
          <p14:tracePt t="46771" x="7788275" y="2827338"/>
          <p14:tracePt t="46777" x="7796213" y="2827338"/>
          <p14:tracePt t="46793" x="7804150" y="2827338"/>
          <p14:tracePt t="46812" x="7812088" y="2827338"/>
          <p14:tracePt t="46826" x="7821613" y="2827338"/>
          <p14:tracePt t="46861" x="7829550" y="2827338"/>
          <p14:tracePt t="46868" x="7837488" y="2827338"/>
          <p14:tracePt t="46876" x="7837488" y="2819400"/>
          <p14:tracePt t="46889" x="7845425" y="2811463"/>
          <p14:tracePt t="46895" x="7854950" y="2811463"/>
          <p14:tracePt t="46903" x="7862888" y="2803525"/>
          <p14:tracePt t="46917" x="7870825" y="2803525"/>
          <p14:tracePt t="46924" x="7878763" y="2803525"/>
          <p14:tracePt t="46937" x="7878763" y="2794000"/>
          <p14:tracePt t="46944" x="7886700" y="2794000"/>
          <p14:tracePt t="46951" x="7896225" y="2794000"/>
          <p14:tracePt t="46960" x="7904163" y="2794000"/>
          <p14:tracePt t="46964" x="7904163" y="2786063"/>
          <p14:tracePt t="46986" x="7912100" y="2786063"/>
          <p14:tracePt t="47007" x="7920038" y="2786063"/>
          <p14:tracePt t="47034" x="7929563" y="2786063"/>
          <p14:tracePt t="47047" x="7937500" y="2786063"/>
          <p14:tracePt t="47068" x="7945438" y="2786063"/>
          <p14:tracePt t="47179" x="7953375" y="2786063"/>
          <p14:tracePt t="47199" x="7962900" y="2786063"/>
          <p14:tracePt t="47213" x="7970838" y="2786063"/>
          <p14:tracePt t="47221" x="7978775" y="2786063"/>
          <p14:tracePt t="47227" x="7986713" y="2786063"/>
          <p14:tracePt t="47243" x="7994650" y="2786063"/>
          <p14:tracePt t="47256" x="8004175" y="2786063"/>
          <p14:tracePt t="47270" x="8012113" y="2786063"/>
          <p14:tracePt t="47276" x="8020050" y="2786063"/>
          <p14:tracePt t="47290" x="8027988" y="2786063"/>
          <p14:tracePt t="47303" x="8037513" y="2786063"/>
          <p14:tracePt t="47310" x="8045450" y="2786063"/>
          <p14:tracePt t="47326" x="8053388" y="2786063"/>
          <p14:tracePt t="47331" x="8061325" y="2786063"/>
          <p14:tracePt t="47353" x="8069263" y="2786063"/>
          <p14:tracePt t="47360" x="8078788" y="2786063"/>
          <p14:tracePt t="47366" x="8086725" y="2786063"/>
          <p14:tracePt t="47379" x="8094663" y="2786063"/>
          <p14:tracePt t="47393" x="8102600" y="2778125"/>
          <p14:tracePt t="47408" x="8112125" y="2778125"/>
          <p14:tracePt t="47414" x="8120063" y="2778125"/>
          <p14:tracePt t="47421" x="8128000" y="2770188"/>
          <p14:tracePt t="47427" x="8143875" y="2770188"/>
          <p14:tracePt t="47435" x="8161338" y="2760663"/>
          <p14:tracePt t="47443" x="8177213" y="2752725"/>
          <p14:tracePt t="47449" x="8194675" y="2752725"/>
          <p14:tracePt t="47456" x="8218488" y="2752725"/>
          <p14:tracePt t="47463" x="8228013" y="2744788"/>
          <p14:tracePt t="47470" x="8251825" y="2744788"/>
          <p14:tracePt t="47477" x="8269288" y="2744788"/>
          <p14:tracePt t="47483" x="8277225" y="2744788"/>
          <p14:tracePt t="47493" x="8277225" y="2736850"/>
          <p14:tracePt t="47498" x="8285163" y="2736850"/>
          <p14:tracePt t="47504" x="8293100" y="2736850"/>
          <p14:tracePt t="47511" x="8302625" y="2736850"/>
          <p14:tracePt t="47532" x="8310563" y="2736850"/>
          <p14:tracePt t="47543" x="8310563" y="2728913"/>
          <p14:tracePt t="47545" x="8318500" y="2728913"/>
          <p14:tracePt t="47587" x="8326438" y="2728913"/>
          <p14:tracePt t="47615" x="8335963" y="2728913"/>
          <p14:tracePt t="47636" x="8343900" y="2728913"/>
          <p14:tracePt t="48356" x="8343900" y="2736850"/>
          <p14:tracePt t="48383" x="8343900" y="2744788"/>
          <p14:tracePt t="48390" x="8343900" y="2752725"/>
          <p14:tracePt t="48403" x="8343900" y="2760663"/>
          <p14:tracePt t="48410" x="8343900" y="2770188"/>
          <p14:tracePt t="48425" x="8343900" y="2778125"/>
          <p14:tracePt t="48438" x="8343900" y="2786063"/>
          <p14:tracePt t="48445" x="8343900" y="2794000"/>
          <p14:tracePt t="48459" x="8343900" y="2803525"/>
          <p14:tracePt t="48473" x="8343900" y="2811463"/>
          <p14:tracePt t="48482" x="8343900" y="2819400"/>
          <p14:tracePt t="48493" x="8343900" y="2827338"/>
          <p14:tracePt t="48500" x="8343900" y="2836863"/>
          <p14:tracePt t="48508" x="8335963" y="2836863"/>
          <p14:tracePt t="48515" x="8335963" y="2852738"/>
          <p14:tracePt t="48533" x="8326438" y="2860675"/>
          <p14:tracePt t="48535" x="8326438" y="2868613"/>
          <p14:tracePt t="48542" x="8318500" y="2886075"/>
          <p14:tracePt t="48549" x="8310563" y="2886075"/>
          <p14:tracePt t="48556" x="8302625" y="2894013"/>
          <p14:tracePt t="48565" x="8302625" y="2901950"/>
          <p14:tracePt t="48570" x="8293100" y="2911475"/>
          <p14:tracePt t="48578" x="8277225" y="2919413"/>
          <p14:tracePt t="48583" x="8277225" y="2927350"/>
          <p14:tracePt t="48591" x="8269288" y="2935288"/>
          <p14:tracePt t="48605" x="8261350" y="2943225"/>
          <p14:tracePt t="48612" x="8251825" y="2952750"/>
          <p14:tracePt t="48626" x="8243888" y="2952750"/>
          <p14:tracePt t="48632" x="8235950" y="2960688"/>
          <p14:tracePt t="48639" x="8235950" y="2968625"/>
          <p14:tracePt t="48652" x="8228013" y="2968625"/>
          <p14:tracePt t="48660" x="8218488" y="2976563"/>
          <p14:tracePt t="48666" x="8210550" y="2976563"/>
          <p14:tracePt t="48682" x="8202613" y="2976563"/>
          <p14:tracePt t="48687" x="8194675" y="2986088"/>
          <p14:tracePt t="48709" x="8186738" y="2994025"/>
          <p14:tracePt t="48715" x="8177213" y="2994025"/>
          <p14:tracePt t="48722" x="8169275" y="2994025"/>
          <p14:tracePt t="48750" x="8161338" y="2994025"/>
          <p14:tracePt t="48765" x="8153400" y="2994025"/>
          <p14:tracePt t="49013" x="8143875" y="2994025"/>
          <p14:tracePt t="49019" x="8135938" y="2994025"/>
          <p14:tracePt t="49047" x="8128000" y="2994025"/>
          <p14:tracePt t="49061" x="8120063" y="2994025"/>
          <p14:tracePt t="49068" x="8120063" y="2986088"/>
          <p14:tracePt t="49074" x="8112125" y="2986088"/>
          <p14:tracePt t="49089" x="8102600" y="2986088"/>
          <p14:tracePt t="49096" x="8094663" y="2986088"/>
          <p14:tracePt t="49103" x="8094663" y="2976563"/>
          <p14:tracePt t="49117" x="8086725" y="2968625"/>
          <p14:tracePt t="49130" x="8078788" y="2960688"/>
          <p14:tracePt t="49144" x="8069263" y="2960688"/>
          <p14:tracePt t="49179" x="8061325" y="2960688"/>
          <p14:tracePt t="49192" x="8053388" y="2960688"/>
          <p14:tracePt t="49227" x="8045450" y="2952750"/>
          <p14:tracePt t="49241" x="8037513" y="2952750"/>
          <p14:tracePt t="49248" x="8027988" y="2943225"/>
          <p14:tracePt t="49261" x="8020050" y="2943225"/>
          <p14:tracePt t="49269" x="8004175" y="2935288"/>
          <p14:tracePt t="49275" x="7986713" y="2927350"/>
          <p14:tracePt t="49282" x="7962900" y="2919413"/>
          <p14:tracePt t="49290" x="7945438" y="2911475"/>
          <p14:tracePt t="49296" x="7945438" y="2901950"/>
          <p14:tracePt t="49303" x="7937500" y="2901950"/>
          <p14:tracePt t="49310" x="7929563" y="2901950"/>
          <p14:tracePt t="49317" x="7929563" y="2894013"/>
          <p14:tracePt t="49331" x="7920038" y="2886075"/>
          <p14:tracePt t="49345" x="7912100" y="2886075"/>
          <p14:tracePt t="49352" x="7904163" y="2886075"/>
          <p14:tracePt t="49366" x="7904163" y="2878138"/>
          <p14:tracePt t="49393" x="7896225" y="2878138"/>
          <p14:tracePt t="50133" x="7904163" y="2878138"/>
          <p14:tracePt t="50141" x="7912100" y="2878138"/>
          <p14:tracePt t="50147" x="7920038" y="2878138"/>
          <p14:tracePt t="50154" x="7929563" y="2878138"/>
          <p14:tracePt t="50162" x="7937500" y="2878138"/>
          <p14:tracePt t="50176" x="7945438" y="2878138"/>
          <p14:tracePt t="50182" x="7962900" y="2878138"/>
          <p14:tracePt t="50196" x="7970838" y="2878138"/>
          <p14:tracePt t="50202" x="7986713" y="2878138"/>
          <p14:tracePt t="50217" x="7994650" y="2878138"/>
          <p14:tracePt t="50223" x="8004175" y="2878138"/>
          <p14:tracePt t="50230" x="8012113" y="2878138"/>
          <p14:tracePt t="50238" x="8012113" y="2886075"/>
          <p14:tracePt t="50246" x="8020050" y="2886075"/>
          <p14:tracePt t="50265" x="8027988" y="2886075"/>
          <p14:tracePt t="51144" x="8020050" y="2894013"/>
          <p14:tracePt t="51151" x="8012113" y="2894013"/>
          <p14:tracePt t="51173" x="8004175" y="2894013"/>
          <p14:tracePt t="51179" x="7994650" y="2894013"/>
          <p14:tracePt t="51213" x="7986713" y="2901950"/>
          <p14:tracePt t="51228" x="7978775" y="2901950"/>
          <p14:tracePt t="51241" x="7970838" y="2901950"/>
          <p14:tracePt t="51248" x="7962900" y="2901950"/>
          <p14:tracePt t="51255" x="7953375" y="2901950"/>
          <p14:tracePt t="51269" x="7945438" y="2901950"/>
          <p14:tracePt t="51276" x="7929563" y="2901950"/>
          <p14:tracePt t="51290" x="7920038" y="2901950"/>
          <p14:tracePt t="51296" x="7912100" y="2901950"/>
          <p14:tracePt t="51303" x="7904163" y="2901950"/>
          <p14:tracePt t="51331" x="7896225" y="2901950"/>
          <p14:tracePt t="51352" x="7886700" y="2901950"/>
          <p14:tracePt t="51414" x="7878763" y="2901950"/>
          <p14:tracePt t="51435" x="7870825" y="2901950"/>
          <p14:tracePt t="51448" x="7862888" y="2901950"/>
          <p14:tracePt t="51483" x="7854950" y="2901950"/>
          <p14:tracePt t="51497" x="7845425" y="2901950"/>
          <p14:tracePt t="51511" x="7845425" y="2911475"/>
          <p14:tracePt t="51531" x="7837488" y="2911475"/>
          <p14:tracePt t="51546" x="7829550" y="2911475"/>
          <p14:tracePt t="52390" x="7920038" y="2894013"/>
          <p14:tracePt t="52397" x="8061325" y="2852738"/>
          <p14:tracePt t="52404" x="8218488" y="2836863"/>
          <p14:tracePt t="52410" x="8343900" y="2819400"/>
          <p14:tracePt t="52419" x="8467725" y="2811463"/>
          <p14:tracePt t="52424" x="8593138" y="2803525"/>
          <p14:tracePt t="52431" x="8699500" y="2803525"/>
          <p14:tracePt t="52438" x="8807450" y="2803525"/>
          <p14:tracePt t="52445" x="8899525" y="2803525"/>
          <p14:tracePt t="52453" x="8990013" y="2803525"/>
          <p14:tracePt t="52459" x="9082088" y="2811463"/>
          <p14:tracePt t="52466" x="9172575" y="2819400"/>
          <p14:tracePt t="52472" x="9264650" y="2836863"/>
          <p14:tracePt t="52480" x="9331325" y="2844800"/>
          <p14:tracePt t="52487" x="9405938" y="2844800"/>
          <p14:tracePt t="52493" x="9471025" y="2844800"/>
          <p14:tracePt t="52503" x="9529763" y="2852738"/>
          <p14:tracePt t="52507" x="9571038" y="2852738"/>
          <p14:tracePt t="52514" x="9596438" y="2852738"/>
          <p14:tracePt t="52520" x="9629775" y="2860675"/>
          <p14:tracePt t="52528" x="9653588" y="2860675"/>
          <p14:tracePt t="52537" x="9686925" y="2878138"/>
          <p14:tracePt t="52542" x="9720263" y="2886075"/>
          <p14:tracePt t="52548" x="9753600" y="2894013"/>
          <p14:tracePt t="52556" x="9802813" y="2911475"/>
          <p14:tracePt t="52569" x="9894888" y="2968625"/>
          <p14:tracePt t="52577" x="9936163" y="3009900"/>
          <p14:tracePt t="52583" x="9985375" y="3035300"/>
          <p14:tracePt t="52590" x="10010775" y="3076575"/>
          <p14:tracePt t="52597" x="10052050" y="3109913"/>
          <p14:tracePt t="52604" x="10069513" y="3135313"/>
          <p14:tracePt t="52611" x="10085388" y="3159125"/>
          <p14:tracePt t="52620" x="10101263" y="3184525"/>
          <p14:tracePt t="52625" x="10118725" y="3192463"/>
          <p14:tracePt t="52632" x="10126663" y="3209925"/>
          <p14:tracePt t="52638" x="10144125" y="3217863"/>
          <p14:tracePt t="52645" x="10144125" y="3225800"/>
          <p14:tracePt t="52668" x="10152063" y="3225800"/>
          <p14:tracePt t="52673" x="10152063" y="3233738"/>
          <p14:tracePt t="52680" x="10160000" y="3233738"/>
          <p14:tracePt t="52694" x="10160000" y="3241675"/>
          <p14:tracePt t="52703" x="10160000" y="3251200"/>
          <p14:tracePt t="52715" x="10167938" y="3259138"/>
          <p14:tracePt t="52721" x="10175875" y="3267075"/>
          <p14:tracePt t="52736" x="10185400" y="3284538"/>
          <p14:tracePt t="52742" x="10185400" y="3300413"/>
          <p14:tracePt t="52751" x="10193338" y="3300413"/>
          <p14:tracePt t="52756" x="10193338" y="3308350"/>
          <p14:tracePt t="52771" x="10201275" y="3316288"/>
          <p14:tracePt t="52786" x="10209213" y="3316288"/>
          <p14:tracePt t="52798" x="10209213" y="3325813"/>
          <p14:tracePt t="52812" x="10218738" y="3325813"/>
          <p14:tracePt t="52820" x="10226675" y="3325813"/>
          <p14:tracePt t="52833" x="10234613" y="3325813"/>
          <p14:tracePt t="52839" x="10242550" y="3325813"/>
          <p14:tracePt t="52846" x="10250488" y="3325813"/>
          <p14:tracePt t="52853" x="10260013" y="3325813"/>
          <p14:tracePt t="52860" x="10267950" y="3325813"/>
          <p14:tracePt t="52867" x="10275888" y="3325813"/>
          <p14:tracePt t="52881" x="10283825" y="3316288"/>
          <p14:tracePt t="52887" x="10293350" y="3316288"/>
          <p14:tracePt t="52904" x="10301288" y="3316288"/>
          <p14:tracePt t="52909" x="10309225" y="3308350"/>
          <p14:tracePt t="52922" x="10317163" y="3308350"/>
          <p14:tracePt t="52937" x="10325100" y="3300413"/>
          <p14:tracePt t="52943" x="10334625" y="3300413"/>
          <p14:tracePt t="52950" x="10334625" y="3292475"/>
          <p14:tracePt t="52956" x="10342563" y="3292475"/>
          <p14:tracePt t="52964" x="10358438" y="3284538"/>
          <p14:tracePt t="52970" x="10367963" y="3275013"/>
          <p14:tracePt t="52978" x="10375900" y="3267075"/>
          <p14:tracePt t="52986" x="10391775" y="3259138"/>
          <p14:tracePt t="52999" x="10401300" y="3251200"/>
          <p14:tracePt t="53005" x="10409238" y="3241675"/>
          <p14:tracePt t="53012" x="10417175" y="3241675"/>
          <p14:tracePt t="53033" x="10425113" y="3233738"/>
          <p14:tracePt t="53039" x="10433050" y="3233738"/>
          <p14:tracePt t="53046" x="10433050" y="3225800"/>
          <p14:tracePt t="53053" x="10442575" y="3217863"/>
          <p14:tracePt t="53069" x="10450513" y="3209925"/>
          <p14:tracePt t="53074" x="10450513" y="3200400"/>
          <p14:tracePt t="53081" x="10458450" y="3200400"/>
          <p14:tracePt t="53088" x="10466388" y="3192463"/>
          <p14:tracePt t="53095" x="10475913" y="3184525"/>
          <p14:tracePt t="53102" x="10475913" y="3176588"/>
          <p14:tracePt t="53109" x="10475913" y="3167063"/>
          <p14:tracePt t="53116" x="10475913" y="3151188"/>
          <p14:tracePt t="53122" x="10475913" y="3125788"/>
          <p14:tracePt t="53129" x="10475913" y="3092450"/>
          <p14:tracePt t="53136" x="10475913" y="3060700"/>
          <p14:tracePt t="53143" x="10475913" y="3017838"/>
          <p14:tracePt t="53151" x="10458450" y="2986088"/>
          <p14:tracePt t="53157" x="10450513" y="2952750"/>
          <p14:tracePt t="53164" x="10433050" y="2911475"/>
          <p14:tracePt t="53171" x="10417175" y="2860675"/>
          <p14:tracePt t="53178" x="10409238" y="2819400"/>
          <p14:tracePt t="53186" x="10383838" y="2770188"/>
          <p14:tracePt t="53192" x="10375900" y="2736850"/>
          <p14:tracePt t="53199" x="10375900" y="2711450"/>
          <p14:tracePt t="53205" x="10375900" y="2695575"/>
          <p14:tracePt t="53212" x="10367963" y="2670175"/>
          <p14:tracePt t="53219" x="10367963" y="2654300"/>
          <p14:tracePt t="53226" x="10367963" y="2644775"/>
          <p14:tracePt t="53234" x="10367963" y="2628900"/>
          <p14:tracePt t="53240" x="10367963" y="2611438"/>
          <p14:tracePt t="53261" x="10367963" y="2603500"/>
          <p14:tracePt t="53269" x="10367963" y="2595563"/>
          <p14:tracePt t="53282" x="10367963" y="2587625"/>
          <p14:tracePt t="53295" x="10367963" y="2579688"/>
          <p14:tracePt t="53302" x="10367963" y="2570163"/>
          <p14:tracePt t="53337" x="10367963" y="2562225"/>
          <p14:tracePt t="53379" x="10375900" y="2562225"/>
          <p14:tracePt t="53385" x="10383838" y="2562225"/>
          <p14:tracePt t="53393" x="10391775" y="2562225"/>
          <p14:tracePt t="53400" x="10409238" y="2570163"/>
          <p14:tracePt t="53406" x="10425113" y="2579688"/>
          <p14:tracePt t="53413" x="10442575" y="2595563"/>
          <p14:tracePt t="53421" x="10466388" y="2620963"/>
          <p14:tracePt t="53428" x="10491788" y="2644775"/>
          <p14:tracePt t="53437" x="10525125" y="2678113"/>
          <p14:tracePt t="53441" x="10566400" y="2719388"/>
          <p14:tracePt t="53449" x="10607675" y="2778125"/>
          <p14:tracePt t="53454" x="10648950" y="2844800"/>
          <p14:tracePt t="53462" x="10682288" y="2901950"/>
          <p14:tracePt t="53470" x="10707688" y="2952750"/>
          <p14:tracePt t="53476" x="10741025" y="3001963"/>
          <p14:tracePt t="53483" x="10756900" y="3027363"/>
          <p14:tracePt t="53489" x="10774363" y="3060700"/>
          <p14:tracePt t="53496" x="10774363" y="3084513"/>
          <p14:tracePt t="53504" x="10782300" y="3092450"/>
          <p14:tracePt t="53511" x="10790238" y="3101975"/>
          <p14:tracePt t="53520" x="10790238" y="3109913"/>
          <p14:tracePt t="53524" x="10798175" y="3117850"/>
          <p14:tracePt t="53537" x="10798175" y="3135313"/>
          <p14:tracePt t="53545" x="10798175" y="3143250"/>
          <p14:tracePt t="53554" x="10798175" y="3159125"/>
          <p14:tracePt t="53559" x="10798175" y="3167063"/>
          <p14:tracePt t="53566" x="10798175" y="3192463"/>
          <p14:tracePt t="53573" x="10798175" y="3209925"/>
          <p14:tracePt t="53580" x="10790238" y="3217863"/>
          <p14:tracePt t="53587" x="10790238" y="3233738"/>
          <p14:tracePt t="53593" x="10782300" y="3241675"/>
          <p14:tracePt t="53607" x="10782300" y="3251200"/>
          <p14:tracePt t="53614" x="10782300" y="3259138"/>
          <p14:tracePt t="53621" x="10782300" y="3267075"/>
          <p14:tracePt t="53628" x="10774363" y="3275013"/>
          <p14:tracePt t="53642" x="10764838" y="3284538"/>
          <p14:tracePt t="53663" x="10764838" y="3292475"/>
          <p14:tracePt t="53676" x="10764838" y="3300413"/>
          <p14:tracePt t="53690" x="10764838" y="3308350"/>
          <p14:tracePt t="53704" x="10756900" y="3308350"/>
          <p14:tracePt t="53719" x="10756900" y="3300413"/>
          <p14:tracePt t="53725" x="10748963" y="3292475"/>
          <p14:tracePt t="53732" x="10731500" y="3284538"/>
          <p14:tracePt t="53739" x="10731500" y="3267075"/>
          <p14:tracePt t="53746" x="10723563" y="3259138"/>
          <p14:tracePt t="53754" x="10715625" y="3251200"/>
          <p14:tracePt t="53760" x="10715625" y="3241675"/>
          <p14:tracePt t="53767" x="10707688" y="3233738"/>
          <p14:tracePt t="53787" x="10707688" y="3225800"/>
          <p14:tracePt t="53794" x="10707688" y="3217863"/>
          <p14:tracePt t="53821" x="10707688" y="3209925"/>
          <p14:tracePt t="53829" x="10707688" y="3200400"/>
          <p14:tracePt t="53837" x="10707688" y="3192463"/>
          <p14:tracePt t="53856" x="10707688" y="3184525"/>
          <p14:tracePt t="53863" x="10707688" y="3176588"/>
          <p14:tracePt t="53877" x="10707688" y="3167063"/>
          <p14:tracePt t="53886" x="10707688" y="3159125"/>
          <p14:tracePt t="53899" x="10707688" y="3151188"/>
          <p14:tracePt t="53912" x="10707688" y="3143250"/>
          <p14:tracePt t="53920" x="10707688" y="3135313"/>
          <p14:tracePt t="53939" x="10707688" y="3125788"/>
          <p14:tracePt t="53946" x="10707688" y="3109913"/>
          <p14:tracePt t="53961" x="10707688" y="3092450"/>
          <p14:tracePt t="53967" x="10707688" y="3084513"/>
          <p14:tracePt t="53974" x="10707688" y="3068638"/>
          <p14:tracePt t="53981" x="10707688" y="3060700"/>
          <p14:tracePt t="53988" x="10707688" y="3051175"/>
          <p14:tracePt t="53994" x="10715625" y="3043238"/>
          <p14:tracePt t="54003" x="10715625" y="3035300"/>
          <p14:tracePt t="54009" x="10715625" y="3027363"/>
          <p14:tracePt t="54016" x="10715625" y="3009900"/>
          <p14:tracePt t="54023" x="10715625" y="3001963"/>
          <p14:tracePt t="54037" x="10715625" y="2976563"/>
          <p14:tracePt t="54043" x="10715625" y="2952750"/>
          <p14:tracePt t="54050" x="10715625" y="2927350"/>
          <p14:tracePt t="54056" x="10707688" y="2894013"/>
          <p14:tracePt t="54064" x="10699750" y="2860675"/>
          <p14:tracePt t="54072" x="10682288" y="2827338"/>
          <p14:tracePt t="54078" x="10674350" y="2794000"/>
          <p14:tracePt t="54088" x="10666413" y="2770188"/>
          <p14:tracePt t="54091" x="10666413" y="2760663"/>
          <p14:tracePt t="54099" x="10656888" y="2744788"/>
          <p14:tracePt t="54105" x="10656888" y="2736850"/>
          <p14:tracePt t="54121" x="10656888" y="2728913"/>
          <p14:tracePt t="54140" x="10656888" y="2719388"/>
          <p14:tracePt t="54154" x="10656888" y="2711450"/>
          <p14:tracePt t="54188" x="10656888" y="2703513"/>
          <p14:tracePt t="54203" x="10656888" y="2695575"/>
          <p14:tracePt t="54299" x="10648950" y="2695575"/>
          <p14:tracePt t="54313" x="10641013" y="2695575"/>
          <p14:tracePt t="54334" x="10641013" y="2703513"/>
          <p14:tracePt t="54348" x="10633075" y="2703513"/>
          <p14:tracePt t="54397" x="10633075" y="2711450"/>
          <p14:tracePt t="54410" x="10633075" y="2719388"/>
          <p14:tracePt t="54423" x="10625138" y="2728913"/>
          <p14:tracePt t="54437" x="10615613" y="2744788"/>
          <p14:tracePt t="54444" x="10615613" y="2770188"/>
          <p14:tracePt t="54453" x="10607675" y="2794000"/>
          <p14:tracePt t="54459" x="10599738" y="2827338"/>
          <p14:tracePt t="54466" x="10591800" y="2878138"/>
          <p14:tracePt t="54472" x="10582275" y="2935288"/>
          <p14:tracePt t="54479" x="10574338" y="2994025"/>
          <p14:tracePt t="54487" x="10574338" y="3035300"/>
          <p14:tracePt t="54493" x="10566400" y="3092450"/>
          <p14:tracePt t="54500" x="10550525" y="3117850"/>
          <p14:tracePt t="54507" x="10550525" y="3135313"/>
          <p14:tracePt t="54513" x="10541000" y="3159125"/>
          <p14:tracePt t="54520" x="10541000" y="3184525"/>
          <p14:tracePt t="54528" x="10533063" y="3200400"/>
          <p14:tracePt t="54535" x="10533063" y="3217863"/>
          <p14:tracePt t="54554" x="10525125" y="3251200"/>
          <p14:tracePt t="54555" x="10525125" y="3275013"/>
          <p14:tracePt t="54562" x="10517188" y="3292475"/>
          <p14:tracePt t="54571" x="10517188" y="3300413"/>
          <p14:tracePt t="54576" x="10517188" y="3308350"/>
          <p14:tracePt t="54583" x="10517188" y="3316288"/>
          <p14:tracePt t="54590" x="10517188" y="3325813"/>
          <p14:tracePt t="54611" x="10517188" y="3333750"/>
          <p14:tracePt t="54620" x="10517188" y="3341688"/>
          <p14:tracePt t="54632" x="10517188" y="3349625"/>
          <p14:tracePt t="54638" x="10517188" y="3359150"/>
          <p14:tracePt t="54653" x="10517188" y="3367088"/>
          <p14:tracePt t="54743" x="10517188" y="3359150"/>
          <p14:tracePt t="54750" x="10517188" y="3349625"/>
          <p14:tracePt t="54763" x="10517188" y="3341688"/>
          <p14:tracePt t="54771" x="10525125" y="3333750"/>
          <p14:tracePt t="54777" x="10525125" y="3325813"/>
          <p14:tracePt t="54790" x="10533063" y="3308350"/>
          <p14:tracePt t="54797" x="10533063" y="3300413"/>
          <p14:tracePt t="54812" x="10533063" y="3292475"/>
          <p14:tracePt t="54821" x="10533063" y="3284538"/>
          <p14:tracePt t="54825" x="10541000" y="3275013"/>
          <p14:tracePt t="54832" x="10541000" y="3267075"/>
          <p14:tracePt t="54838" x="10550525" y="3259138"/>
          <p14:tracePt t="54846" x="10550525" y="3251200"/>
          <p14:tracePt t="54854" x="10550525" y="3233738"/>
          <p14:tracePt t="54860" x="10550525" y="3225800"/>
          <p14:tracePt t="54867" x="10558463" y="3200400"/>
          <p14:tracePt t="54873" x="10558463" y="3176588"/>
          <p14:tracePt t="54880" x="10566400" y="3143250"/>
          <p14:tracePt t="54888" x="10566400" y="3125788"/>
          <p14:tracePt t="54894" x="10574338" y="3101975"/>
          <p14:tracePt t="54904" x="10574338" y="3068638"/>
          <p14:tracePt t="54908" x="10574338" y="3043238"/>
          <p14:tracePt t="54915" x="10574338" y="3035300"/>
          <p14:tracePt t="54921" x="10574338" y="3009900"/>
          <p14:tracePt t="54929" x="10582275" y="2994025"/>
          <p14:tracePt t="54943" x="10591800" y="2986088"/>
          <p14:tracePt t="54950" x="10591800" y="2976563"/>
          <p14:tracePt t="54963" x="10599738" y="2976563"/>
          <p14:tracePt t="54971" x="10599738" y="2968625"/>
          <p14:tracePt t="54977" x="10599738" y="2960688"/>
          <p14:tracePt t="54991" x="10607675" y="2952750"/>
          <p14:tracePt t="54998" x="10607675" y="2943225"/>
          <p14:tracePt t="55005" x="10607675" y="2935288"/>
          <p14:tracePt t="55012" x="10615613" y="2927350"/>
          <p14:tracePt t="55021" x="10625138" y="2919413"/>
          <p14:tracePt t="55026" x="10625138" y="2911475"/>
          <p14:tracePt t="55033" x="10625138" y="2894013"/>
          <p14:tracePt t="55039" x="10633075" y="2886075"/>
          <p14:tracePt t="55047" x="10641013" y="2878138"/>
          <p14:tracePt t="55055" x="10648950" y="2860675"/>
          <p14:tracePt t="55061" x="10648950" y="2852738"/>
          <p14:tracePt t="55067" x="10648950" y="2844800"/>
          <p14:tracePt t="55075" x="10656888" y="2844800"/>
          <p14:tracePt t="55082" x="10656888" y="2836863"/>
          <p14:tracePt t="55088" x="10666413" y="2827338"/>
          <p14:tracePt t="55104" x="10666413" y="2819400"/>
          <p14:tracePt t="55117" x="10666413" y="2811463"/>
          <p14:tracePt t="55151" x="10674350" y="2803525"/>
          <p14:tracePt t="56916" x="10674350" y="2819400"/>
          <p14:tracePt t="56922" x="10674350" y="2836863"/>
          <p14:tracePt t="56929" x="10674350" y="2844800"/>
          <p14:tracePt t="56936" x="10674350" y="2860675"/>
          <p14:tracePt t="56943" x="10674350" y="2878138"/>
          <p14:tracePt t="56950" x="10674350" y="2894013"/>
          <p14:tracePt t="56959" x="10674350" y="2911475"/>
          <p14:tracePt t="56963" x="10682288" y="2919413"/>
          <p14:tracePt t="56971" x="10682288" y="2943225"/>
          <p14:tracePt t="56977" x="10682288" y="2968625"/>
          <p14:tracePt t="56984" x="10682288" y="2986088"/>
          <p14:tracePt t="56991" x="10690225" y="3009900"/>
          <p14:tracePt t="56998" x="10690225" y="3027363"/>
          <p14:tracePt t="57005" x="10690225" y="3043238"/>
          <p14:tracePt t="57012" x="10690225" y="3060700"/>
          <p14:tracePt t="57019" x="10690225" y="3084513"/>
          <p14:tracePt t="57026" x="10699750" y="3092450"/>
          <p14:tracePt t="57034" x="10699750" y="3117850"/>
          <p14:tracePt t="57041" x="10699750" y="3135313"/>
          <p14:tracePt t="57060" x="10699750" y="3143250"/>
          <p14:tracePt t="57068" x="10699750" y="3151188"/>
          <p14:tracePt t="57075" x="10699750" y="3159125"/>
          <p14:tracePt t="57082" x="10707688" y="3159125"/>
          <p14:tracePt t="57102" x="10707688" y="3167063"/>
          <p14:tracePt t="57124" x="10707688" y="3176588"/>
          <p14:tracePt t="57261" x="10707688" y="3184525"/>
          <p14:tracePt t="57274" x="10707688" y="3200400"/>
          <p14:tracePt t="57282" x="10707688" y="3217863"/>
          <p14:tracePt t="57291" x="10699750" y="3241675"/>
          <p14:tracePt t="57295" x="10690225" y="3267075"/>
          <p14:tracePt t="57303" x="10674350" y="3300413"/>
          <p14:tracePt t="57309" x="10674350" y="3333750"/>
          <p14:tracePt t="57316" x="10656888" y="3367088"/>
          <p14:tracePt t="57324" x="10641013" y="3408363"/>
          <p14:tracePt t="57330" x="10607675" y="3457575"/>
          <p14:tracePt t="57337" x="10591800" y="3516313"/>
          <p14:tracePt t="57343" x="10558463" y="3582988"/>
          <p14:tracePt t="57351" x="10525125" y="3657600"/>
          <p14:tracePt t="57358" x="10499725" y="3714750"/>
          <p14:tracePt t="57365" x="10475913" y="3765550"/>
          <p14:tracePt t="57372" x="10458450" y="3822700"/>
          <p14:tracePt t="57379" x="10425113" y="3871913"/>
          <p14:tracePt t="57386" x="10409238" y="3914775"/>
          <p14:tracePt t="57393" x="10383838" y="3979863"/>
          <p14:tracePt t="57400" x="10358438" y="4021138"/>
          <p14:tracePt t="57408" x="10334625" y="4071938"/>
          <p14:tracePt t="57413" x="10309225" y="4129088"/>
          <p14:tracePt t="57420" x="10293350" y="4195763"/>
          <p14:tracePt t="57427" x="10275888" y="4237038"/>
          <p14:tracePt t="57434" x="10242550" y="4287838"/>
          <p14:tracePt t="57441" x="10234613" y="4344988"/>
          <p14:tracePt t="57448" x="10218738" y="4370388"/>
          <p14:tracePt t="57455" x="10209213" y="4403725"/>
          <p14:tracePt t="57462" x="10201275" y="4419600"/>
          <p14:tracePt t="57469" x="10193338" y="4437063"/>
          <p14:tracePt t="57477" x="10185400" y="4460875"/>
          <p14:tracePt t="57482" x="10175875" y="4478338"/>
          <p14:tracePt t="57491" x="10167938" y="4486275"/>
          <p14:tracePt t="57496" x="10160000" y="4502150"/>
          <p14:tracePt t="57503" x="10144125" y="4519613"/>
          <p14:tracePt t="57510" x="10134600" y="4535488"/>
          <p14:tracePt t="57517" x="10134600" y="4545013"/>
          <p14:tracePt t="57526" x="10126663" y="4552950"/>
          <p14:tracePt t="57531" x="10126663" y="4560888"/>
          <p14:tracePt t="57538" x="10118725" y="4560888"/>
          <p14:tracePt t="57544" x="10118725" y="4568825"/>
          <p14:tracePt t="57551" x="10110788" y="4568825"/>
          <p14:tracePt t="57558" x="10110788" y="4576763"/>
          <p14:tracePt t="57575" x="10110788" y="4586288"/>
          <p14:tracePt t="57586" x="10101263" y="4586288"/>
          <p14:tracePt t="57593" x="10101263" y="4594225"/>
          <p14:tracePt t="57600" x="10093325" y="4602163"/>
          <p14:tracePt t="57621" x="10093325" y="4610100"/>
          <p14:tracePt t="57627" x="10085388" y="4610100"/>
          <p14:tracePt t="57642" x="10077450" y="4619625"/>
          <p14:tracePt t="57658" x="10077450" y="4627563"/>
          <p14:tracePt t="57662" x="10069513" y="4627563"/>
          <p14:tracePt t="57691" x="10059988" y="4627563"/>
          <p14:tracePt t="57787" x="10069513" y="4627563"/>
          <p14:tracePt t="57793" x="10077450" y="4627563"/>
          <p14:tracePt t="57801" x="10085388" y="4627563"/>
          <p14:tracePt t="57809" x="10093325" y="4627563"/>
          <p14:tracePt t="57814" x="10110788" y="4627563"/>
          <p14:tracePt t="57822" x="10118725" y="4627563"/>
          <p14:tracePt t="57828" x="10126663" y="4627563"/>
          <p14:tracePt t="57835" x="10144125" y="4627563"/>
          <p14:tracePt t="57842" x="10152063" y="4627563"/>
          <p14:tracePt t="57849" x="10167938" y="4627563"/>
          <p14:tracePt t="57858" x="10175875" y="4627563"/>
          <p14:tracePt t="57862" x="10193338" y="4627563"/>
          <p14:tracePt t="57870" x="10209213" y="4627563"/>
          <p14:tracePt t="57876" x="10218738" y="4635500"/>
          <p14:tracePt t="57883" x="10234613" y="4635500"/>
          <p14:tracePt t="57892" x="10250488" y="4643438"/>
          <p14:tracePt t="57897" x="10260013" y="4651375"/>
          <p14:tracePt t="57904" x="10267950" y="4651375"/>
          <p14:tracePt t="57911" x="10283825" y="4668838"/>
          <p14:tracePt t="57918" x="10293350" y="4676775"/>
          <p14:tracePt t="57926" x="10317163" y="4684713"/>
          <p14:tracePt t="57932" x="10334625" y="4694238"/>
          <p14:tracePt t="57943" x="10358438" y="4710113"/>
          <p14:tracePt t="57946" x="10383838" y="4727575"/>
          <p14:tracePt t="57953" x="10401300" y="4735513"/>
          <p14:tracePt t="57960" x="10417175" y="4743450"/>
          <p14:tracePt t="57967" x="10442575" y="4759325"/>
          <p14:tracePt t="57975" x="10458450" y="4759325"/>
          <p14:tracePt t="57988" x="10466388" y="4768850"/>
          <p14:tracePt t="57994" x="10475913" y="4768850"/>
          <p14:tracePt t="58016" x="10483850" y="4768850"/>
          <p14:tracePt t="58036" x="10491788" y="4768850"/>
          <p14:tracePt t="58050" x="10499725" y="4768850"/>
          <p14:tracePt t="59451" x="10483850" y="4784725"/>
          <p14:tracePt t="59458" x="10442575" y="4810125"/>
          <p14:tracePt t="59464" x="10401300" y="4833938"/>
          <p14:tracePt t="59471" x="10367963" y="4867275"/>
          <p14:tracePt t="59477" x="10342563" y="4900613"/>
          <p14:tracePt t="59485" x="10301288" y="4933950"/>
          <p14:tracePt t="59492" x="10267950" y="4975225"/>
          <p14:tracePt t="59499" x="10226675" y="5008563"/>
          <p14:tracePt t="59509" x="10175875" y="5067300"/>
          <p14:tracePt t="59512" x="10126663" y="5124450"/>
          <p14:tracePt t="59520" x="10069513" y="5191125"/>
          <p14:tracePt t="59526" x="10026650" y="5265738"/>
          <p14:tracePt t="59533" x="9985375" y="5332413"/>
          <p14:tracePt t="59543" x="9944100" y="5381625"/>
          <p14:tracePt t="59547" x="9918700" y="5440363"/>
          <p14:tracePt t="59554" x="9886950" y="5489575"/>
          <p14:tracePt t="59561" x="9861550" y="5538788"/>
          <p14:tracePt t="59568" x="9844088" y="5572125"/>
          <p14:tracePt t="59575" x="9820275" y="5613400"/>
          <p14:tracePt t="59582" x="9802813" y="5646738"/>
          <p14:tracePt t="59591" x="9786938" y="5688013"/>
          <p14:tracePt t="59595" x="9769475" y="5705475"/>
          <p14:tracePt t="59603" x="9761538" y="5754688"/>
          <p14:tracePt t="59610" x="9745663" y="5772150"/>
          <p14:tracePt t="59616" x="9737725" y="5795963"/>
          <p14:tracePt t="59625" x="9728200" y="5829300"/>
          <p14:tracePt t="59631" x="9720263" y="5854700"/>
          <p14:tracePt t="59637" x="9712325" y="5888038"/>
          <p14:tracePt t="59645" x="9712325" y="5903913"/>
          <p14:tracePt t="59651" x="9704388" y="5929313"/>
          <p14:tracePt t="59659" x="9704388" y="5945188"/>
          <p14:tracePt t="59665" x="9694863" y="5954713"/>
          <p14:tracePt t="59672" x="9694863" y="5962650"/>
          <p14:tracePt t="59678" x="9694863" y="5970588"/>
          <p14:tracePt t="59693" x="9694863" y="5978525"/>
          <p14:tracePt t="59713" x="9694863" y="5988050"/>
          <p14:tracePt t="59727" x="9694863" y="5995988"/>
          <p14:tracePt t="59762" x="9694863" y="6003925"/>
          <p14:tracePt t="59775" x="9694863" y="6011863"/>
          <p14:tracePt t="59796" x="9694863" y="6019800"/>
          <p14:tracePt t="59803" x="9694863" y="6029325"/>
          <p14:tracePt t="59817" x="9694863" y="6037263"/>
          <p14:tracePt t="59831" x="9694863" y="6045200"/>
          <p14:tracePt t="59838" x="9694863" y="6053138"/>
          <p14:tracePt t="59851" x="9704388" y="6053138"/>
          <p14:tracePt t="59858" x="9704388" y="6062663"/>
          <p14:tracePt t="59865" x="9712325" y="6070600"/>
          <p14:tracePt t="59873" x="9712325" y="6078538"/>
          <p14:tracePt t="59879" x="9720263" y="6078538"/>
          <p14:tracePt t="59886" x="9728200" y="6086475"/>
          <p14:tracePt t="59893" x="9737725" y="6094413"/>
          <p14:tracePt t="59900" x="9745663" y="6103938"/>
          <p14:tracePt t="59908" x="9761538" y="6127750"/>
          <p14:tracePt t="59914" x="9786938" y="6153150"/>
          <p14:tracePt t="59921" x="9802813" y="6169025"/>
          <p14:tracePt t="59927" x="9820275" y="6194425"/>
          <p14:tracePt t="59935" x="9828213" y="6194425"/>
          <p14:tracePt t="59943" x="9836150" y="6202363"/>
          <p14:tracePt t="59949" x="9844088" y="6211888"/>
          <p14:tracePt t="59962" x="9844088" y="6219825"/>
          <p14:tracePt t="59969" x="9853613" y="6219825"/>
          <p14:tracePt t="59976" x="9861550" y="6219825"/>
          <p14:tracePt t="59983" x="9869488" y="6227763"/>
          <p14:tracePt t="60003" x="9869488" y="6235700"/>
          <p14:tracePt t="60018" x="9877425" y="6235700"/>
          <p14:tracePt t="60039" x="9886950" y="6243638"/>
          <p14:tracePt t="60053" x="9894888" y="6253163"/>
          <p14:tracePt t="60059" x="9902825" y="6253163"/>
          <p14:tracePt t="60065" x="9910763" y="6253163"/>
          <p14:tracePt t="60080" x="9918700" y="6261100"/>
          <p14:tracePt t="60087" x="9928225" y="6261100"/>
          <p14:tracePt t="60101" x="9944100" y="6269038"/>
          <p14:tracePt t="60109" x="9952038" y="6269038"/>
          <p14:tracePt t="60115" x="9952038" y="6276975"/>
          <p14:tracePt t="60128" x="9961563" y="6276975"/>
          <p14:tracePt t="60136" x="9969500" y="6276975"/>
          <p14:tracePt t="60149" x="9977438" y="6286500"/>
          <p14:tracePt t="60162" x="9985375" y="6294438"/>
          <p14:tracePt t="60170" x="9994900" y="6294438"/>
          <p14:tracePt t="60183" x="10010775" y="6294438"/>
          <p14:tracePt t="60193" x="10018713" y="6294438"/>
          <p14:tracePt t="60198" x="10044113" y="6302375"/>
          <p14:tracePt t="60206" x="10069513" y="6302375"/>
          <p14:tracePt t="60212" x="10093325" y="6310313"/>
          <p14:tracePt t="60218" x="10110788" y="6310313"/>
          <p14:tracePt t="60225" x="10134600" y="6318250"/>
          <p14:tracePt t="60232" x="10160000" y="6318250"/>
          <p14:tracePt t="60239" x="10167938" y="6318250"/>
          <p14:tracePt t="60245" x="10193338" y="6318250"/>
          <p14:tracePt t="60253" x="10218738" y="6318250"/>
          <p14:tracePt t="60260" x="10250488" y="6327775"/>
          <p14:tracePt t="60267" x="10267950" y="6327775"/>
          <p14:tracePt t="60275" x="10293350" y="6327775"/>
          <p14:tracePt t="60281" x="10317163" y="6335713"/>
          <p14:tracePt t="60288" x="10334625" y="6335713"/>
          <p14:tracePt t="60294" x="10358438" y="6335713"/>
          <p14:tracePt t="60301" x="10391775" y="6343650"/>
          <p14:tracePt t="60309" x="10425113" y="6343650"/>
          <p14:tracePt t="60315" x="10442575" y="6351588"/>
          <p14:tracePt t="60322" x="10475913" y="6351588"/>
          <p14:tracePt t="60328" x="10499725" y="6361113"/>
          <p14:tracePt t="60336" x="10517188" y="6361113"/>
          <p14:tracePt t="60343" x="10533063" y="6369050"/>
          <p14:tracePt t="60350" x="10541000" y="6369050"/>
          <p14:tracePt t="60359" x="10550525" y="6369050"/>
          <p14:tracePt t="60371" x="10558463" y="6369050"/>
          <p14:tracePt t="60391" x="10566400" y="6369050"/>
          <p14:tracePt t="60398" x="10566400" y="6376988"/>
          <p14:tracePt t="60419" x="10574338" y="6376988"/>
          <p14:tracePt t="62144" x="10599738" y="6376988"/>
          <p14:tracePt t="62151" x="10641013" y="6369050"/>
          <p14:tracePt t="62158" x="10682288" y="6369050"/>
          <p14:tracePt t="62165" x="10741025" y="6369050"/>
          <p14:tracePt t="62173" x="10807700" y="6369050"/>
          <p14:tracePt t="62180" x="10872788" y="6369050"/>
          <p14:tracePt t="62186" x="10964863" y="6376988"/>
          <p14:tracePt t="62193" x="11047413" y="6376988"/>
          <p14:tracePt t="62201" x="11122025" y="6402388"/>
          <p14:tracePt t="62207" x="11188700" y="6410325"/>
          <p14:tracePt t="62214" x="11245850" y="6418263"/>
          <p14:tracePt t="62221" x="11304588" y="6435725"/>
          <p14:tracePt t="62229" x="11345863" y="6435725"/>
          <p14:tracePt t="62235" x="11379200" y="6443663"/>
          <p14:tracePt t="62242" x="11412538" y="6443663"/>
          <p14:tracePt t="62251" x="11437938" y="6451600"/>
          <p14:tracePt t="62256" x="11469688" y="6451600"/>
          <p14:tracePt t="62263" x="11495088" y="6451600"/>
          <p14:tracePt t="62269" x="11520488" y="6459538"/>
          <p14:tracePt t="62276" x="11553825" y="6467475"/>
          <p14:tracePt t="62284" x="11587163" y="6467475"/>
          <p14:tracePt t="62290" x="11603038" y="6467475"/>
          <p14:tracePt t="62298" x="11620500" y="6477000"/>
          <p14:tracePt t="62303" x="11644313" y="6484938"/>
          <p14:tracePt t="62311" x="11652250" y="6492875"/>
          <p14:tracePt t="62318" x="11677650" y="6492875"/>
          <p14:tracePt t="62325" x="11703050" y="6500813"/>
          <p14:tracePt t="62335" x="11726863" y="6510338"/>
          <p14:tracePt t="62338" x="11744325" y="6518275"/>
          <p14:tracePt t="62346" x="11769725" y="6526213"/>
          <p14:tracePt t="62353" x="11793538" y="6526213"/>
          <p14:tracePt t="62359" x="11818938" y="6542088"/>
          <p14:tracePt t="62368" x="11834813" y="6551613"/>
          <p14:tracePt t="62373" x="11852275" y="6559550"/>
          <p14:tracePt t="62380" x="11868150" y="6559550"/>
          <p14:tracePt t="62387" x="11876088" y="6567488"/>
          <p14:tracePt t="62394" x="11885613" y="6567488"/>
          <p14:tracePt t="62402" x="11893550" y="6575425"/>
          <p14:tracePt t="62408" x="11901488" y="6575425"/>
          <p14:tracePt t="62429" x="11909425" y="6575425"/>
          <p14:tracePt t="62442" x="11918950" y="6575425"/>
          <p14:tracePt t="62456" x="11918950" y="6584950"/>
          <p14:tracePt t="62477" x="11926888" y="6584950"/>
          <p14:tracePt t="62560" x="11926888" y="6592888"/>
          <p14:tracePt t="62630" x="11934825" y="6592888"/>
          <p14:tracePt t="62635" x="11934825" y="6600825"/>
          <p14:tracePt t="62643" x="11942763" y="6600825"/>
          <p14:tracePt t="62663" x="11942763" y="6608763"/>
          <p14:tracePt t="62670" x="11950700" y="6618288"/>
          <p14:tracePt t="62685" x="11960225" y="6626225"/>
          <p14:tracePt t="62692" x="11960225" y="6634163"/>
          <p14:tracePt t="62699" x="11968163" y="6634163"/>
          <p14:tracePt t="62705" x="11976100" y="6650038"/>
          <p14:tracePt t="62712" x="11984038" y="6659563"/>
          <p14:tracePt t="62726" x="11984038" y="6667500"/>
          <p14:tracePt t="62735" x="11984038" y="6675438"/>
          <p14:tracePt t="62740" x="11984038" y="6683375"/>
          <p14:tracePt t="62747" x="11993563" y="6683375"/>
          <p14:tracePt t="62767" x="11993563" y="6692900"/>
          <p14:tracePt t="62782" x="11993563" y="6700838"/>
          <p14:tracePt t="62810" x="11993563" y="6708775"/>
          <p14:tracePt t="62823" x="11993563" y="6716713"/>
          <p14:tracePt t="62837" x="11993563" y="6724650"/>
          <p14:tracePt t="62872" x="11993563" y="6734175"/>
          <p14:tracePt t="62879" x="11984038" y="6734175"/>
          <p14:tracePt t="62886" x="11984038" y="6742113"/>
          <p14:tracePt t="62893" x="11976100" y="6742113"/>
          <p14:tracePt t="62927" x="11968163" y="6742113"/>
          <p14:tracePt t="62956" x="11960225" y="6742113"/>
          <p14:tracePt t="62976" x="11950700" y="6742113"/>
          <p14:tracePt t="63024" x="11942763" y="6742113"/>
          <p14:tracePt t="63038" x="11934825" y="6742113"/>
          <p14:tracePt t="63087" x="11926888" y="6742113"/>
          <p14:tracePt t="63121" x="11918950" y="6742113"/>
          <p14:tracePt t="63329" x="11909425" y="6734175"/>
          <p14:tracePt t="63336" x="11909425" y="6724650"/>
          <p14:tracePt t="63350" x="11901488" y="6716713"/>
          <p14:tracePt t="63356" x="11901488" y="6708775"/>
          <p14:tracePt t="63363" x="11893550" y="6708775"/>
          <p14:tracePt t="63372" x="11893550" y="6700838"/>
          <p14:tracePt t="63377" x="11885613" y="6700838"/>
          <p14:tracePt t="63384" x="11885613" y="6692900"/>
          <p14:tracePt t="63398" x="11885613" y="6683375"/>
          <p14:tracePt t="63412" x="11876088" y="66833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5BBA2-AFA2-AD14-EEE8-B4D87E4D0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32"/>
            <a:ext cx="10515600" cy="13255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800000"/>
                </a:solidFill>
                <a:latin typeface="+mn-lt"/>
              </a:rPr>
              <a:t>EFFECTS OF ENDOTHELIAL DYSFUNCTION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43DEA-30DE-3EF4-10F0-4CF3894FFD91}"/>
              </a:ext>
            </a:extLst>
          </p:cNvPr>
          <p:cNvSpPr txBox="1"/>
          <p:nvPr/>
        </p:nvSpPr>
        <p:spPr>
          <a:xfrm>
            <a:off x="4386848" y="2377596"/>
            <a:ext cx="279515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Endothelial injury/dysfunction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BB005-DF43-3422-A194-BC9EF096A3CC}"/>
              </a:ext>
            </a:extLst>
          </p:cNvPr>
          <p:cNvSpPr txBox="1"/>
          <p:nvPr/>
        </p:nvSpPr>
        <p:spPr>
          <a:xfrm>
            <a:off x="882339" y="2818839"/>
            <a:ext cx="1558944" cy="276999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Endothelin (ET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66C8A-2839-86D1-D5A2-E3EA1DC247F1}"/>
              </a:ext>
            </a:extLst>
          </p:cNvPr>
          <p:cNvSpPr txBox="1"/>
          <p:nvPr/>
        </p:nvSpPr>
        <p:spPr>
          <a:xfrm>
            <a:off x="332662" y="1543903"/>
            <a:ext cx="1558944" cy="276999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Mitogenic for SMC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D19B6-F914-4C4F-7065-BBA52D2E5176}"/>
              </a:ext>
            </a:extLst>
          </p:cNvPr>
          <p:cNvSpPr txBox="1"/>
          <p:nvPr/>
        </p:nvSpPr>
        <p:spPr>
          <a:xfrm>
            <a:off x="464127" y="4044317"/>
            <a:ext cx="2930236" cy="461665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Granulocyte macrophage colony stimulating factor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829E6-5F5D-C3F3-A5F6-F376BB7F396A}"/>
              </a:ext>
            </a:extLst>
          </p:cNvPr>
          <p:cNvSpPr txBox="1"/>
          <p:nvPr/>
        </p:nvSpPr>
        <p:spPr>
          <a:xfrm>
            <a:off x="651163" y="5078725"/>
            <a:ext cx="2556163" cy="261610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Neutrophil activation and adhesion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9760C-FCE8-B68B-7C32-4974C1C2A130}"/>
              </a:ext>
            </a:extLst>
          </p:cNvPr>
          <p:cNvSpPr txBox="1"/>
          <p:nvPr/>
        </p:nvSpPr>
        <p:spPr>
          <a:xfrm>
            <a:off x="1574683" y="5989327"/>
            <a:ext cx="633845" cy="261610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ROS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547E87-8D6D-516B-773F-99E3A2302C2C}"/>
              </a:ext>
            </a:extLst>
          </p:cNvPr>
          <p:cNvSpPr txBox="1"/>
          <p:nvPr/>
        </p:nvSpPr>
        <p:spPr>
          <a:xfrm>
            <a:off x="7411873" y="4199525"/>
            <a:ext cx="1298864" cy="276999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Growth factors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A1F9A-B8A0-D1EB-A947-05EEA977077B}"/>
              </a:ext>
            </a:extLst>
          </p:cNvPr>
          <p:cNvSpPr txBox="1"/>
          <p:nvPr/>
        </p:nvSpPr>
        <p:spPr>
          <a:xfrm>
            <a:off x="7182002" y="5093265"/>
            <a:ext cx="1714500" cy="430887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Differentiation and proliferation of SMC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E53F61-B6E2-A72A-9B29-4B0D5DA21245}"/>
              </a:ext>
            </a:extLst>
          </p:cNvPr>
          <p:cNvSpPr txBox="1"/>
          <p:nvPr/>
        </p:nvSpPr>
        <p:spPr>
          <a:xfrm>
            <a:off x="9092044" y="1445401"/>
            <a:ext cx="2057400" cy="461665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Chemotactic factors for leukocytes and platelets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B68376-6AD7-24BB-A535-4B6C82A208C2}"/>
              </a:ext>
            </a:extLst>
          </p:cNvPr>
          <p:cNvSpPr txBox="1"/>
          <p:nvPr/>
        </p:nvSpPr>
        <p:spPr>
          <a:xfrm>
            <a:off x="8926331" y="2735314"/>
            <a:ext cx="3103418" cy="830997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Expression of adhesion molecules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ICAM-1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E- selectin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VCAM-1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0EA5C7-0A34-9090-E74A-938D0480730D}"/>
              </a:ext>
            </a:extLst>
          </p:cNvPr>
          <p:cNvSpPr txBox="1"/>
          <p:nvPr/>
        </p:nvSpPr>
        <p:spPr>
          <a:xfrm>
            <a:off x="3969327" y="4160344"/>
            <a:ext cx="2795154" cy="461665"/>
          </a:xfrm>
          <a:prstGeom prst="rect">
            <a:avLst/>
          </a:prstGeom>
          <a:solidFill>
            <a:srgbClr val="EB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Plasminogen activator inhibitor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2060"/>
                </a:solidFill>
              </a:rPr>
              <a:t>Tissue factor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3C4E5-D6F4-D9D2-7B11-A5CC67715293}"/>
              </a:ext>
            </a:extLst>
          </p:cNvPr>
          <p:cNvSpPr txBox="1"/>
          <p:nvPr/>
        </p:nvSpPr>
        <p:spPr>
          <a:xfrm>
            <a:off x="4260272" y="5166643"/>
            <a:ext cx="2213263" cy="261610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Effects coagulation system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897C6E-99F7-354C-7B8C-B88C5D807F8D}"/>
              </a:ext>
            </a:extLst>
          </p:cNvPr>
          <p:cNvSpPr txBox="1"/>
          <p:nvPr/>
        </p:nvSpPr>
        <p:spPr>
          <a:xfrm>
            <a:off x="9393342" y="4121661"/>
            <a:ext cx="2208680" cy="769441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Adhesion of monocytes and lymphocytes to endothelial surfaces and migration into subendothelial spaces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7E653C-40F9-C370-047D-ED229069089C}"/>
              </a:ext>
            </a:extLst>
          </p:cNvPr>
          <p:cNvCxnSpPr/>
          <p:nvPr/>
        </p:nvCxnSpPr>
        <p:spPr>
          <a:xfrm flipH="1">
            <a:off x="2815936" y="3131779"/>
            <a:ext cx="1444336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E5AEB0-78F4-DB9A-31C6-8F53C5FD4D7B}"/>
              </a:ext>
            </a:extLst>
          </p:cNvPr>
          <p:cNvCxnSpPr>
            <a:cxnSpLocks/>
          </p:cNvCxnSpPr>
          <p:nvPr/>
        </p:nvCxnSpPr>
        <p:spPr>
          <a:xfrm flipH="1">
            <a:off x="3262745" y="3499683"/>
            <a:ext cx="706582" cy="39690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49B963-1636-6552-A18D-705464175556}"/>
              </a:ext>
            </a:extLst>
          </p:cNvPr>
          <p:cNvCxnSpPr>
            <a:cxnSpLocks/>
          </p:cNvCxnSpPr>
          <p:nvPr/>
        </p:nvCxnSpPr>
        <p:spPr>
          <a:xfrm>
            <a:off x="5349399" y="3429000"/>
            <a:ext cx="0" cy="62822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9D33C3-1A6B-54F1-A3D2-00EF74B941D5}"/>
              </a:ext>
            </a:extLst>
          </p:cNvPr>
          <p:cNvCxnSpPr>
            <a:cxnSpLocks/>
          </p:cNvCxnSpPr>
          <p:nvPr/>
        </p:nvCxnSpPr>
        <p:spPr>
          <a:xfrm>
            <a:off x="6702139" y="3472264"/>
            <a:ext cx="654625" cy="53862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4372799-3088-5C50-0DF2-5D1B3F36E956}"/>
              </a:ext>
            </a:extLst>
          </p:cNvPr>
          <p:cNvCxnSpPr>
            <a:cxnSpLocks/>
          </p:cNvCxnSpPr>
          <p:nvPr/>
        </p:nvCxnSpPr>
        <p:spPr>
          <a:xfrm>
            <a:off x="7280793" y="3164487"/>
            <a:ext cx="1429944" cy="12311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037088-A5FB-4DCE-04A1-4644436FECB4}"/>
              </a:ext>
            </a:extLst>
          </p:cNvPr>
          <p:cNvCxnSpPr>
            <a:cxnSpLocks/>
          </p:cNvCxnSpPr>
          <p:nvPr/>
        </p:nvCxnSpPr>
        <p:spPr>
          <a:xfrm flipV="1">
            <a:off x="7777288" y="1906951"/>
            <a:ext cx="1180946" cy="30524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E6CEAD-A551-472E-D3AB-537B2A8C3BD8}"/>
              </a:ext>
            </a:extLst>
          </p:cNvPr>
          <p:cNvCxnSpPr>
            <a:cxnSpLocks/>
          </p:cNvCxnSpPr>
          <p:nvPr/>
        </p:nvCxnSpPr>
        <p:spPr>
          <a:xfrm flipH="1" flipV="1">
            <a:off x="955307" y="1908056"/>
            <a:ext cx="401545" cy="717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4E0ED4-48E6-4CB8-1867-DE7550DAD901}"/>
              </a:ext>
            </a:extLst>
          </p:cNvPr>
          <p:cNvCxnSpPr>
            <a:cxnSpLocks/>
          </p:cNvCxnSpPr>
          <p:nvPr/>
        </p:nvCxnSpPr>
        <p:spPr>
          <a:xfrm flipV="1">
            <a:off x="2249394" y="2024683"/>
            <a:ext cx="393359" cy="5511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462B299-FBFC-16D8-72E2-596EBA0670A0}"/>
              </a:ext>
            </a:extLst>
          </p:cNvPr>
          <p:cNvCxnSpPr>
            <a:stCxn id="7" idx="2"/>
          </p:cNvCxnSpPr>
          <p:nvPr/>
        </p:nvCxnSpPr>
        <p:spPr>
          <a:xfrm>
            <a:off x="1929245" y="4505982"/>
            <a:ext cx="0" cy="43168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C8992D5-D11D-7E79-DF9D-03A4B8E4CF73}"/>
              </a:ext>
            </a:extLst>
          </p:cNvPr>
          <p:cNvCxnSpPr/>
          <p:nvPr/>
        </p:nvCxnSpPr>
        <p:spPr>
          <a:xfrm>
            <a:off x="1891606" y="5428253"/>
            <a:ext cx="0" cy="37013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7F4ABD8-648A-11D5-87C4-4EFF6AB86E6F}"/>
              </a:ext>
            </a:extLst>
          </p:cNvPr>
          <p:cNvCxnSpPr>
            <a:cxnSpLocks/>
          </p:cNvCxnSpPr>
          <p:nvPr/>
        </p:nvCxnSpPr>
        <p:spPr>
          <a:xfrm flipH="1">
            <a:off x="5366903" y="4725128"/>
            <a:ext cx="1" cy="3352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7ABC577-9881-95EF-AC0A-4AB2E3B36D53}"/>
              </a:ext>
            </a:extLst>
          </p:cNvPr>
          <p:cNvCxnSpPr>
            <a:cxnSpLocks/>
          </p:cNvCxnSpPr>
          <p:nvPr/>
        </p:nvCxnSpPr>
        <p:spPr>
          <a:xfrm>
            <a:off x="7995765" y="4582520"/>
            <a:ext cx="0" cy="3551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C0F1E23-CC23-826D-E71C-40B99B1F3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7" t="15687" r="5412" b="46248"/>
          <a:stretch/>
        </p:blipFill>
        <p:spPr>
          <a:xfrm>
            <a:off x="3754986" y="2808992"/>
            <a:ext cx="3887149" cy="4611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3A8FC53-625D-F76F-1746-9BFB94274DAF}"/>
              </a:ext>
            </a:extLst>
          </p:cNvPr>
          <p:cNvSpPr txBox="1"/>
          <p:nvPr/>
        </p:nvSpPr>
        <p:spPr>
          <a:xfrm>
            <a:off x="2249394" y="1583135"/>
            <a:ext cx="1274283" cy="276999"/>
          </a:xfrm>
          <a:prstGeom prst="rect">
            <a:avLst/>
          </a:prstGeom>
          <a:solidFill>
            <a:srgbClr val="EFFFEF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Vasoconstrictor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604AD23-38F1-51E4-6547-ABAA286CC773}"/>
              </a:ext>
            </a:extLst>
          </p:cNvPr>
          <p:cNvCxnSpPr>
            <a:cxnSpLocks/>
          </p:cNvCxnSpPr>
          <p:nvPr/>
        </p:nvCxnSpPr>
        <p:spPr>
          <a:xfrm>
            <a:off x="10478040" y="3655743"/>
            <a:ext cx="0" cy="3551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F664570-C38B-E57C-3E3E-6344C6EB477C}"/>
              </a:ext>
            </a:extLst>
          </p:cNvPr>
          <p:cNvSpPr txBox="1"/>
          <p:nvPr/>
        </p:nvSpPr>
        <p:spPr>
          <a:xfrm>
            <a:off x="10183088" y="3050524"/>
            <a:ext cx="17403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Causes adhesion of monocytes</a:t>
            </a:r>
            <a:endParaRPr lang="en-US" sz="14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8C1819-E233-C33D-E5D1-DA2EC68304D1}"/>
              </a:ext>
            </a:extLst>
          </p:cNvPr>
          <p:cNvSpPr txBox="1"/>
          <p:nvPr/>
        </p:nvSpPr>
        <p:spPr>
          <a:xfrm>
            <a:off x="9838917" y="3340119"/>
            <a:ext cx="20844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Causes adhesion of T lymphocytes and  monocytes</a:t>
            </a:r>
            <a:endParaRPr lang="en-US" sz="1400" b="1" dirty="0"/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F01CC573-2037-9498-139C-9CA028EABFDD}"/>
              </a:ext>
            </a:extLst>
          </p:cNvPr>
          <p:cNvSpPr/>
          <p:nvPr/>
        </p:nvSpPr>
        <p:spPr>
          <a:xfrm flipH="1">
            <a:off x="10078064" y="3039590"/>
            <a:ext cx="105023" cy="2305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CF4E82F-CCB4-3299-3F1D-AA3DB5F6E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6428645"/>
            <a:ext cx="5842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AE7EDF-8411-F6D2-521D-975FA80D9100}"/>
              </a:ext>
            </a:extLst>
          </p:cNvPr>
          <p:cNvSpPr txBox="1"/>
          <p:nvPr/>
        </p:nvSpPr>
        <p:spPr>
          <a:xfrm>
            <a:off x="4324506" y="3199777"/>
            <a:ext cx="23776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Increased vascular permeability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6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70"/>
    </mc:Choice>
    <mc:Fallback xmlns="">
      <p:transition spd="slow" advTm="128570"/>
    </mc:Fallback>
  </mc:AlternateContent>
  <p:extLst>
    <p:ext uri="{3A86A75C-4F4B-4683-9AE1-C65F6400EC91}">
      <p14:laserTraceLst xmlns:p14="http://schemas.microsoft.com/office/powerpoint/2010/main">
        <p14:tracePtLst>
          <p14:tracePt t="1984" x="11844338" y="6683375"/>
          <p14:tracePt t="1990" x="11785600" y="6692900"/>
          <p14:tracePt t="1997" x="11703050" y="6692900"/>
          <p14:tracePt t="2004" x="11587163" y="6692900"/>
          <p14:tracePt t="2011" x="11479213" y="6683375"/>
          <p14:tracePt t="2018" x="11329988" y="6675438"/>
          <p14:tracePt t="2025" x="11106150" y="6618288"/>
          <p14:tracePt t="2032" x="10764838" y="6534150"/>
          <p14:tracePt t="2040" x="10507663" y="6435725"/>
          <p14:tracePt t="2046" x="10193338" y="6327775"/>
          <p14:tracePt t="2054" x="9902825" y="6227763"/>
          <p14:tracePt t="2061" x="9620250" y="6145213"/>
          <p14:tracePt t="2068" x="9363075" y="6045200"/>
          <p14:tracePt t="2076" x="9105900" y="5970588"/>
          <p14:tracePt t="2082" x="8874125" y="5888038"/>
          <p14:tracePt t="2091" x="8675688" y="5829300"/>
          <p14:tracePt t="2096" x="8550275" y="5795963"/>
          <p14:tracePt t="2103" x="8401050" y="5754688"/>
          <p14:tracePt t="2110" x="8277225" y="5705475"/>
          <p14:tracePt t="2118" x="8128000" y="5646738"/>
          <p14:tracePt t="2124" x="7994650" y="5572125"/>
          <p14:tracePt t="2131" x="7870825" y="5514975"/>
          <p14:tracePt t="2138" x="7780338" y="5456238"/>
          <p14:tracePt t="2145" x="7688263" y="5399088"/>
          <p14:tracePt t="2152" x="7631113" y="5348288"/>
          <p14:tracePt t="2159" x="7580313" y="5307013"/>
          <p14:tracePt t="2166" x="7531100" y="5281613"/>
          <p14:tracePt t="2174" x="7497763" y="5240338"/>
          <p14:tracePt t="2179" x="7464425" y="5207000"/>
          <p14:tracePt t="2186" x="7439025" y="5165725"/>
          <p14:tracePt t="2192" x="7405688" y="5132388"/>
          <p14:tracePt t="2200" x="7397750" y="5108575"/>
          <p14:tracePt t="2208" x="7381875" y="5083175"/>
          <p14:tracePt t="2214" x="7364413" y="5067300"/>
          <p14:tracePt t="2224" x="7356475" y="5049838"/>
          <p14:tracePt t="2227" x="7340600" y="5026025"/>
          <p14:tracePt t="2234" x="7340600" y="5016500"/>
          <p14:tracePt t="2241" x="7331075" y="5008563"/>
          <p14:tracePt t="2249" x="7323138" y="4992688"/>
          <p14:tracePt t="2257" x="7315200" y="4975225"/>
          <p14:tracePt t="2262" x="7307263" y="4967288"/>
          <p14:tracePt t="2269" x="7299325" y="4951413"/>
          <p14:tracePt t="2275" x="7281863" y="4933950"/>
          <p14:tracePt t="2283" x="7273925" y="4918075"/>
          <p14:tracePt t="2291" x="7265988" y="4908550"/>
          <p14:tracePt t="2297" x="7256463" y="4884738"/>
          <p14:tracePt t="2304" x="7240588" y="4859338"/>
          <p14:tracePt t="2311" x="7224713" y="4826000"/>
          <p14:tracePt t="2318" x="7215188" y="4802188"/>
          <p14:tracePt t="2325" x="7199313" y="4759325"/>
          <p14:tracePt t="2332" x="7181850" y="4727575"/>
          <p14:tracePt t="2341" x="7173913" y="4684713"/>
          <p14:tracePt t="2345" x="7158038" y="4610100"/>
          <p14:tracePt t="2352" x="7158038" y="4527550"/>
          <p14:tracePt t="2359" x="7158038" y="4460875"/>
          <p14:tracePt t="2692" x="6950075" y="4370388"/>
          <p14:tracePt t="2698" x="6775450" y="4303713"/>
          <p14:tracePt t="2706" x="6643688" y="4270375"/>
          <p14:tracePt t="2714" x="6518275" y="4237038"/>
          <p14:tracePt t="2719" x="6411913" y="4213225"/>
          <p14:tracePt t="2726" x="6311900" y="4187825"/>
          <p14:tracePt t="2732" x="6219825" y="4171950"/>
          <p14:tracePt t="2740" x="6154738" y="4162425"/>
          <p14:tracePt t="2747" x="6096000" y="4146550"/>
          <p14:tracePt t="2754" x="6029325" y="4129088"/>
          <p14:tracePt t="2764" x="5972175" y="4121150"/>
          <p14:tracePt t="2767" x="5930900" y="4113213"/>
          <p14:tracePt t="2774" x="5872163" y="4105275"/>
          <p14:tracePt t="2781" x="5813425" y="4079875"/>
          <p14:tracePt t="2788" x="5730875" y="4071938"/>
          <p14:tracePt t="2796" x="5640388" y="4038600"/>
          <p14:tracePt t="2801" x="5540375" y="4005263"/>
          <p14:tracePt t="2809" x="5440363" y="3971925"/>
          <p14:tracePt t="2816" x="5383213" y="3938588"/>
          <p14:tracePt t="2822" x="5332413" y="3930650"/>
          <p14:tracePt t="2830" x="5308600" y="3914775"/>
          <p14:tracePt t="2838" x="5299075" y="3905250"/>
          <p14:tracePt t="2843" x="5283200" y="3905250"/>
          <p14:tracePt t="2850" x="5275263" y="3905250"/>
          <p14:tracePt t="2864" x="5275263" y="3897313"/>
          <p14:tracePt t="2892" x="5275263" y="3889375"/>
          <p14:tracePt t="2899" x="5267325" y="3889375"/>
          <p14:tracePt t="2913" x="5257800" y="3889375"/>
          <p14:tracePt t="2920" x="5249863" y="3881438"/>
          <p14:tracePt t="2927" x="5224463" y="3871913"/>
          <p14:tracePt t="2933" x="5192713" y="3848100"/>
          <p14:tracePt t="2941" x="5159375" y="3830638"/>
          <p14:tracePt t="2947" x="5108575" y="3797300"/>
          <p14:tracePt t="2955" x="5059363" y="3781425"/>
          <p14:tracePt t="2961" x="5010150" y="3765550"/>
          <p14:tracePt t="2968" x="4976813" y="3748088"/>
          <p14:tracePt t="2975" x="4943475" y="3732213"/>
          <p14:tracePt t="2983" x="4910138" y="3706813"/>
          <p14:tracePt t="2989" x="4876800" y="3706813"/>
          <p14:tracePt t="2997" x="4851400" y="3690938"/>
          <p14:tracePt t="3003" x="4835525" y="3681413"/>
          <p14:tracePt t="3010" x="4810125" y="3665538"/>
          <p14:tracePt t="3017" x="4794250" y="3657600"/>
          <p14:tracePt t="3023" x="4760913" y="3640138"/>
          <p14:tracePt t="3030" x="4727575" y="3624263"/>
          <p14:tracePt t="3037" x="4694238" y="3598863"/>
          <p14:tracePt t="3047" x="4668838" y="3582988"/>
          <p14:tracePt t="3051" x="4635500" y="3557588"/>
          <p14:tracePt t="3058" x="4594225" y="3524250"/>
          <p14:tracePt t="3066" x="4552950" y="3498850"/>
          <p14:tracePt t="3072" x="4511675" y="3457575"/>
          <p14:tracePt t="3080" x="4478338" y="3433763"/>
          <p14:tracePt t="3085" x="4454525" y="3408363"/>
          <p14:tracePt t="3092" x="4429125" y="3390900"/>
          <p14:tracePt t="3099" x="4411663" y="3382963"/>
          <p14:tracePt t="3106" x="4403725" y="3375025"/>
          <p14:tracePt t="3114" x="4387850" y="3359150"/>
          <p14:tracePt t="3119" x="4370388" y="3341688"/>
          <p14:tracePt t="3129" x="4362450" y="3333750"/>
          <p14:tracePt t="3134" x="4346575" y="3316288"/>
          <p14:tracePt t="3141" x="4346575" y="3300413"/>
          <p14:tracePt t="3149" x="4329113" y="3284538"/>
          <p14:tracePt t="3163" x="4321175" y="3267075"/>
          <p14:tracePt t="3168" x="4313238" y="3251200"/>
          <p14:tracePt t="3182" x="4313238" y="3233738"/>
          <p14:tracePt t="3188" x="4305300" y="3217863"/>
          <p14:tracePt t="3196" x="4305300" y="3209925"/>
          <p14:tracePt t="3203" x="4305300" y="3184525"/>
          <p14:tracePt t="3212" x="4305300" y="3167063"/>
          <p14:tracePt t="3217" x="4305300" y="3151188"/>
          <p14:tracePt t="3225" x="4321175" y="3125788"/>
          <p14:tracePt t="3231" x="4346575" y="3092450"/>
          <p14:tracePt t="3238" x="4370388" y="3051175"/>
          <p14:tracePt t="3247" x="4421188" y="3001963"/>
          <p14:tracePt t="3252" x="4486275" y="2960688"/>
          <p14:tracePt t="3260" x="4552950" y="2911475"/>
          <p14:tracePt t="3265" x="4627563" y="2878138"/>
          <p14:tracePt t="3272" x="4686300" y="2844800"/>
          <p14:tracePt t="3280" x="4743450" y="2827338"/>
          <p14:tracePt t="3287" x="4802188" y="2811463"/>
          <p14:tracePt t="3293" x="4843463" y="2778125"/>
          <p14:tracePt t="3300" x="4876800" y="2770188"/>
          <p14:tracePt t="3307" x="4892675" y="2760663"/>
          <p14:tracePt t="3314" x="4926013" y="2760663"/>
          <p14:tracePt t="3322" x="4951413" y="2752725"/>
          <p14:tracePt t="3330" x="4992688" y="2744788"/>
          <p14:tracePt t="3335" x="5026025" y="2719388"/>
          <p14:tracePt t="3342" x="5075238" y="2711450"/>
          <p14:tracePt t="3349" x="5118100" y="2703513"/>
          <p14:tracePt t="3356" x="5159375" y="2695575"/>
          <p14:tracePt t="3364" x="5208588" y="2686050"/>
          <p14:tracePt t="3369" x="5267325" y="2686050"/>
          <p14:tracePt t="3377" x="5332413" y="2686050"/>
          <p14:tracePt t="3383" x="5399088" y="2686050"/>
          <p14:tracePt t="3390" x="5473700" y="2686050"/>
          <p14:tracePt t="3397" x="5556250" y="2686050"/>
          <p14:tracePt t="3404" x="5614988" y="2686050"/>
          <p14:tracePt t="3411" x="5673725" y="2686050"/>
          <p14:tracePt t="3418" x="5697538" y="2686050"/>
          <p14:tracePt t="3425" x="5722938" y="2695575"/>
          <p14:tracePt t="3431" x="5748338" y="2695575"/>
          <p14:tracePt t="3439" x="5772150" y="2703513"/>
          <p14:tracePt t="3447" x="5797550" y="2711450"/>
          <p14:tracePt t="3452" x="5838825" y="2728913"/>
          <p14:tracePt t="3460" x="5880100" y="2736850"/>
          <p14:tracePt t="3465" x="5913438" y="2744788"/>
          <p14:tracePt t="3473" x="5972175" y="2770188"/>
          <p14:tracePt t="3480" x="6029325" y="2778125"/>
          <p14:tracePt t="3487" x="6088063" y="2794000"/>
          <p14:tracePt t="3497" x="6162675" y="2819400"/>
          <p14:tracePt t="3500" x="6245225" y="2836863"/>
          <p14:tracePt t="3507" x="6361113" y="2860675"/>
          <p14:tracePt t="3515" x="6486525" y="2886075"/>
          <p14:tracePt t="3522" x="6610350" y="2894013"/>
          <p14:tracePt t="3530" x="6734175" y="2919413"/>
          <p14:tracePt t="3535" x="6859588" y="2927350"/>
          <p14:tracePt t="3542" x="6958013" y="2927350"/>
          <p14:tracePt t="3549" x="7042150" y="2943225"/>
          <p14:tracePt t="3556" x="7116763" y="2952750"/>
          <p14:tracePt t="3564" x="7158038" y="2952750"/>
          <p14:tracePt t="3570" x="7215188" y="2960688"/>
          <p14:tracePt t="3577" x="7256463" y="2960688"/>
          <p14:tracePt t="3583" x="7281863" y="2968625"/>
          <p14:tracePt t="3598" x="7331075" y="2976563"/>
          <p14:tracePt t="3605" x="7356475" y="2986088"/>
          <p14:tracePt t="3615" x="7373938" y="2994025"/>
          <p14:tracePt t="3618" x="7381875" y="2994025"/>
          <p14:tracePt t="3625" x="7405688" y="2994025"/>
          <p14:tracePt t="3631" x="7415213" y="3001963"/>
          <p14:tracePt t="3639" x="7423150" y="3009900"/>
          <p14:tracePt t="3647" x="7431088" y="3017838"/>
          <p14:tracePt t="3653" x="7439025" y="3017838"/>
          <p14:tracePt t="3660" x="7439025" y="3027363"/>
          <p14:tracePt t="3666" x="7448550" y="3027363"/>
          <p14:tracePt t="3680" x="7456488" y="3035300"/>
          <p14:tracePt t="3701" x="7464425" y="3043238"/>
          <p14:tracePt t="3715" x="7464425" y="3051175"/>
          <p14:tracePt t="3722" x="7464425" y="3060700"/>
          <p14:tracePt t="3730" x="7472363" y="3060700"/>
          <p14:tracePt t="3737" x="7472363" y="3068638"/>
          <p14:tracePt t="3743" x="7472363" y="3076575"/>
          <p14:tracePt t="3750" x="7480300" y="3076575"/>
          <p14:tracePt t="3764" x="7489825" y="3084513"/>
          <p14:tracePt t="3771" x="7489825" y="3092450"/>
          <p14:tracePt t="3778" x="7489825" y="3101975"/>
          <p14:tracePt t="3784" x="7489825" y="3109913"/>
          <p14:tracePt t="3791" x="7489825" y="3117850"/>
          <p14:tracePt t="3798" x="7489825" y="3125788"/>
          <p14:tracePt t="3804" x="7489825" y="3151188"/>
          <p14:tracePt t="3814" x="7480300" y="3176588"/>
          <p14:tracePt t="3818" x="7472363" y="3192463"/>
          <p14:tracePt t="3826" x="7464425" y="3209925"/>
          <p14:tracePt t="3832" x="7448550" y="3225800"/>
          <p14:tracePt t="3840" x="7431088" y="3241675"/>
          <p14:tracePt t="3847" x="7423150" y="3259138"/>
          <p14:tracePt t="3853" x="7415213" y="3267075"/>
          <p14:tracePt t="3861" x="7405688" y="3275013"/>
          <p14:tracePt t="3867" x="7397750" y="3284538"/>
          <p14:tracePt t="3874" x="7389813" y="3292475"/>
          <p14:tracePt t="3881" x="7381875" y="3292475"/>
          <p14:tracePt t="3888" x="7373938" y="3300413"/>
          <p14:tracePt t="3897" x="7373938" y="3308350"/>
          <p14:tracePt t="3902" x="7364413" y="3308350"/>
          <p14:tracePt t="3909" x="7356475" y="3308350"/>
          <p14:tracePt t="3916" x="7348538" y="3316288"/>
          <p14:tracePt t="3937" x="7340600" y="3325813"/>
          <p14:tracePt t="3943" x="7331075" y="3325813"/>
          <p14:tracePt t="3950" x="7331075" y="3333750"/>
          <p14:tracePt t="3978" x="7323138" y="3333750"/>
          <p14:tracePt t="4006" x="7315200" y="3333750"/>
          <p14:tracePt t="4566" x="7224713" y="3341688"/>
          <p14:tracePt t="4573" x="7083425" y="3341688"/>
          <p14:tracePt t="4579" x="6934200" y="3341688"/>
          <p14:tracePt t="4587" x="6808788" y="3341688"/>
          <p14:tracePt t="4595" x="6700838" y="3333750"/>
          <p14:tracePt t="4600" x="6610350" y="3316288"/>
          <p14:tracePt t="4608" x="6543675" y="3308350"/>
          <p14:tracePt t="4614" x="6486525" y="3308350"/>
          <p14:tracePt t="4621" x="6443663" y="3308350"/>
          <p14:tracePt t="4630" x="6402388" y="3308350"/>
          <p14:tracePt t="4635" x="6361113" y="3308350"/>
          <p14:tracePt t="4642" x="6311900" y="3308350"/>
          <p14:tracePt t="4648" x="6286500" y="3308350"/>
          <p14:tracePt t="4657" x="6261100" y="3308350"/>
          <p14:tracePt t="4663" x="6229350" y="3308350"/>
          <p14:tracePt t="4670" x="6196013" y="3308350"/>
          <p14:tracePt t="4678" x="6170613" y="3316288"/>
          <p14:tracePt t="4685" x="6137275" y="3325813"/>
          <p14:tracePt t="4691" x="6111875" y="3325813"/>
          <p14:tracePt t="4698" x="6088063" y="3341688"/>
          <p14:tracePt t="4706" x="6070600" y="3341688"/>
          <p14:tracePt t="4713" x="6046788" y="3349625"/>
          <p14:tracePt t="4719" x="6021388" y="3359150"/>
          <p14:tracePt t="4725" x="6005513" y="3367088"/>
          <p14:tracePt t="4732" x="5995988" y="3367088"/>
          <p14:tracePt t="4739" x="5980113" y="3375025"/>
          <p14:tracePt t="4746" x="5972175" y="3382963"/>
          <p14:tracePt t="4763" x="5962650" y="3382963"/>
          <p14:tracePt t="4767" x="5962650" y="3390900"/>
          <p14:tracePt t="4796" x="5954713" y="3390900"/>
          <p14:tracePt t="4823" x="5954713" y="3400425"/>
          <p14:tracePt t="5162" x="5946775" y="3408363"/>
          <p14:tracePt t="5170" x="5938838" y="3416300"/>
          <p14:tracePt t="5176" x="5921375" y="3433763"/>
          <p14:tracePt t="5182" x="5897563" y="3441700"/>
          <p14:tracePt t="5189" x="5880100" y="3457575"/>
          <p14:tracePt t="5197" x="5872163" y="3475038"/>
          <p14:tracePt t="5204" x="5864225" y="3475038"/>
          <p14:tracePt t="5211" x="5854700" y="3475038"/>
          <p14:tracePt t="5220" x="5854700" y="3482975"/>
          <p14:tracePt t="5224" x="5846763" y="3490913"/>
          <p14:tracePt t="5232" x="5838825" y="3490913"/>
          <p14:tracePt t="5238" x="5830888" y="3490913"/>
          <p14:tracePt t="5254" x="5822950" y="3498850"/>
          <p14:tracePt t="5258" x="5813425" y="3508375"/>
          <p14:tracePt t="5266" x="5805488" y="3508375"/>
          <p14:tracePt t="5272" x="5797550" y="3508375"/>
          <p14:tracePt t="5281" x="5789613" y="3516313"/>
          <p14:tracePt t="5288" x="5780088" y="3516313"/>
          <p14:tracePt t="5303" x="5764213" y="3516313"/>
          <p14:tracePt t="5316" x="5756275" y="3524250"/>
          <p14:tracePt t="5322" x="5748338" y="3524250"/>
          <p14:tracePt t="5329" x="5738813" y="3532188"/>
          <p14:tracePt t="5337" x="5730875" y="3532188"/>
          <p14:tracePt t="5350" x="5722938" y="3532188"/>
          <p14:tracePt t="5357" x="5715000" y="3532188"/>
          <p14:tracePt t="5386" x="5705475" y="3532188"/>
          <p14:tracePt t="5399" x="5697538" y="3532188"/>
          <p14:tracePt t="5433" x="5689600" y="3532188"/>
          <p14:tracePt t="5502" x="5681663" y="3532188"/>
          <p14:tracePt t="5627" x="5673725" y="3532188"/>
          <p14:tracePt t="5717" x="5673725" y="3524250"/>
          <p14:tracePt t="5752" x="5664200" y="3524250"/>
          <p14:tracePt t="5758" x="5664200" y="3516313"/>
          <p14:tracePt t="5771" x="5656263" y="3516313"/>
          <p14:tracePt t="5792" x="5656263" y="3508375"/>
          <p14:tracePt t="5820" x="5648325" y="3498850"/>
          <p14:tracePt t="5840" x="5648325" y="3490913"/>
          <p14:tracePt t="5855" x="5648325" y="3482975"/>
          <p14:tracePt t="10730" x="5514975" y="3457575"/>
          <p14:tracePt t="10737" x="5267325" y="3416300"/>
          <p14:tracePt t="10744" x="5041900" y="3359150"/>
          <p14:tracePt t="10750" x="4876800" y="3316288"/>
          <p14:tracePt t="10757" x="4752975" y="3267075"/>
          <p14:tracePt t="10765" x="4635500" y="3233738"/>
          <p14:tracePt t="10772" x="4537075" y="3200400"/>
          <p14:tracePt t="10779" x="4445000" y="3167063"/>
          <p14:tracePt t="10785" x="4346575" y="3135313"/>
          <p14:tracePt t="10792" x="4246563" y="3101975"/>
          <p14:tracePt t="10799" x="4146550" y="3068638"/>
          <p14:tracePt t="10806" x="4048125" y="3035300"/>
          <p14:tracePt t="10814" x="3948113" y="3001963"/>
          <p14:tracePt t="10820" x="3848100" y="2960688"/>
          <p14:tracePt t="10827" x="3748088" y="2927350"/>
          <p14:tracePt t="10835" x="3649663" y="2878138"/>
          <p14:tracePt t="10841" x="3575050" y="2852738"/>
          <p14:tracePt t="10849" x="3508375" y="2827338"/>
          <p14:tracePt t="10855" x="3467100" y="2811463"/>
          <p14:tracePt t="10862" x="3433763" y="2794000"/>
          <p14:tracePt t="10868" x="3416300" y="2786063"/>
          <p14:tracePt t="10876" x="3400425" y="2778125"/>
          <p14:tracePt t="10883" x="3392488" y="2770188"/>
          <p14:tracePt t="10917" x="3392488" y="2760663"/>
          <p14:tracePt t="10931" x="3392488" y="2752725"/>
          <p14:tracePt t="10944" x="3392488" y="2744788"/>
          <p14:tracePt t="10951" x="3392488" y="2736850"/>
          <p14:tracePt t="10959" x="3392488" y="2728913"/>
          <p14:tracePt t="10972" x="3392488" y="2703513"/>
          <p14:tracePt t="10979" x="3392488" y="2686050"/>
          <p14:tracePt t="10986" x="3392488" y="2662238"/>
          <p14:tracePt t="10993" x="3392488" y="2644775"/>
          <p14:tracePt t="10999" x="3400425" y="2628900"/>
          <p14:tracePt t="11007" x="3408363" y="2603500"/>
          <p14:tracePt t="11015" x="3408363" y="2579688"/>
          <p14:tracePt t="11021" x="3408363" y="2562225"/>
          <p14:tracePt t="11028" x="3408363" y="2546350"/>
          <p14:tracePt t="11034" x="3416300" y="2528888"/>
          <p14:tracePt t="11042" x="3416300" y="2505075"/>
          <p14:tracePt t="11050" x="3416300" y="2487613"/>
          <p14:tracePt t="11056" x="3416300" y="2471738"/>
          <p14:tracePt t="11064" x="3416300" y="2454275"/>
          <p14:tracePt t="11069" x="3416300" y="2438400"/>
          <p14:tracePt t="11077" x="3416300" y="2413000"/>
          <p14:tracePt t="11083" x="3408363" y="2387600"/>
          <p14:tracePt t="11091" x="3408363" y="2371725"/>
          <p14:tracePt t="11099" x="3400425" y="2346325"/>
          <p14:tracePt t="11104" x="3400425" y="2322513"/>
          <p14:tracePt t="11111" x="3392488" y="2305050"/>
          <p14:tracePt t="11117" x="3392488" y="2281238"/>
          <p14:tracePt t="11125" x="3384550" y="2263775"/>
          <p14:tracePt t="11132" x="3375025" y="2247900"/>
          <p14:tracePt t="11139" x="3367088" y="2238375"/>
          <p14:tracePt t="11145" x="3367088" y="2222500"/>
          <p14:tracePt t="11152" x="3359150" y="2214563"/>
          <p14:tracePt t="11173" x="3359150" y="2206625"/>
          <p14:tracePt t="11187" x="3359150" y="2197100"/>
          <p14:tracePt t="11222" x="3359150" y="2189163"/>
          <p14:tracePt t="11235" x="3359150" y="2181225"/>
          <p14:tracePt t="11264" x="3359150" y="2173288"/>
          <p14:tracePt t="11305" x="3351213" y="2173288"/>
          <p14:tracePt t="11312" x="3351213" y="2163763"/>
          <p14:tracePt t="11318" x="3341688" y="2147888"/>
          <p14:tracePt t="11326" x="3333750" y="2130425"/>
          <p14:tracePt t="11333" x="3325813" y="2106613"/>
          <p14:tracePt t="11339" x="3325813" y="2089150"/>
          <p14:tracePt t="11346" x="3317875" y="2073275"/>
          <p14:tracePt t="11352" x="3309938" y="2055813"/>
          <p14:tracePt t="11360" x="3309938" y="2039938"/>
          <p14:tracePt t="11374" x="3309938" y="2032000"/>
          <p14:tracePt t="11382" x="3300413" y="2024063"/>
          <p14:tracePt t="11401" x="3300413" y="2014538"/>
          <p14:tracePt t="11416" x="3300413" y="2006600"/>
          <p14:tracePt t="11429" x="3292475" y="1998663"/>
          <p14:tracePt t="11519" x="3284538" y="1998663"/>
          <p14:tracePt t="11879" x="3235325" y="2014538"/>
          <p14:tracePt t="11887" x="3160713" y="2047875"/>
          <p14:tracePt t="11893" x="3117850" y="2065338"/>
          <p14:tracePt t="11901" x="3076575" y="2098675"/>
          <p14:tracePt t="11910" x="3043238" y="2114550"/>
          <p14:tracePt t="11914" x="3009900" y="2130425"/>
          <p14:tracePt t="11921" x="2986088" y="2147888"/>
          <p14:tracePt t="11928" x="2960688" y="2155825"/>
          <p14:tracePt t="11936" x="2952750" y="2173288"/>
          <p14:tracePt t="11943" x="2935288" y="2189163"/>
          <p14:tracePt t="11949" x="2919413" y="2206625"/>
          <p14:tracePt t="11957" x="2903538" y="2222500"/>
          <p14:tracePt t="11963" x="2886075" y="2238375"/>
          <p14:tracePt t="11970" x="2870200" y="2255838"/>
          <p14:tracePt t="11977" x="2844800" y="2281238"/>
          <p14:tracePt t="11984" x="2828925" y="2305050"/>
          <p14:tracePt t="11993" x="2803525" y="2322513"/>
          <p14:tracePt t="11997" x="2786063" y="2346325"/>
          <p14:tracePt t="12005" x="2770188" y="2363788"/>
          <p14:tracePt t="12012" x="2762250" y="2379663"/>
          <p14:tracePt t="12019" x="2744788" y="2397125"/>
          <p14:tracePt t="12026" x="2728913" y="2420938"/>
          <p14:tracePt t="12033" x="2720975" y="2438400"/>
          <p14:tracePt t="12040" x="2703513" y="2454275"/>
          <p14:tracePt t="12046" x="2695575" y="2471738"/>
          <p14:tracePt t="12053" x="2687638" y="2495550"/>
          <p14:tracePt t="12060" x="2679700" y="2513013"/>
          <p14:tracePt t="12067" x="2679700" y="2520950"/>
          <p14:tracePt t="12073" x="2670175" y="2536825"/>
          <p14:tracePt t="12081" x="2662238" y="2554288"/>
          <p14:tracePt t="12088" x="2654300" y="2562225"/>
          <p14:tracePt t="12096" x="2646363" y="2579688"/>
          <p14:tracePt t="12102" x="2636838" y="2595563"/>
          <p14:tracePt t="12110" x="2636838" y="2603500"/>
          <p14:tracePt t="12116" x="2628900" y="2628900"/>
          <p14:tracePt t="12122" x="2628900" y="2644775"/>
          <p14:tracePt t="12129" x="2620963" y="2654300"/>
          <p14:tracePt t="12136" x="2620963" y="2670175"/>
          <p14:tracePt t="12143" x="2613025" y="2686050"/>
          <p14:tracePt t="12150" x="2603500" y="2695575"/>
          <p14:tracePt t="12157" x="2595563" y="2719388"/>
          <p14:tracePt t="12163" x="2587625" y="2736850"/>
          <p14:tracePt t="12171" x="2579688" y="2752725"/>
          <p14:tracePt t="12178" x="2579688" y="2760663"/>
          <p14:tracePt t="12185" x="2571750" y="2778125"/>
          <p14:tracePt t="12193" x="2562225" y="2786063"/>
          <p14:tracePt t="12198" x="2562225" y="2794000"/>
          <p14:tracePt t="12206" x="2554288" y="2803525"/>
          <p14:tracePt t="12212" x="2554288" y="2811463"/>
          <p14:tracePt t="12219" x="2546350" y="2819400"/>
          <p14:tracePt t="12226" x="2538413" y="2827338"/>
          <p14:tracePt t="12233" x="2528888" y="2844800"/>
          <p14:tracePt t="12241" x="2520950" y="2852738"/>
          <p14:tracePt t="12247" x="2520950" y="2860675"/>
          <p14:tracePt t="12254" x="2520950" y="2878138"/>
          <p14:tracePt t="12261" x="2513013" y="2878138"/>
          <p14:tracePt t="12268" x="2505075" y="2886075"/>
          <p14:tracePt t="12276" x="2505075" y="2894013"/>
          <p14:tracePt t="12288" x="2497138" y="2901950"/>
          <p14:tracePt t="12302" x="2497138" y="2911475"/>
          <p14:tracePt t="12316" x="2487613" y="2919413"/>
          <p14:tracePt t="12337" x="2487613" y="2927350"/>
          <p14:tracePt t="12351" x="2479675" y="2935288"/>
          <p14:tracePt t="12365" x="2479675" y="2943225"/>
          <p14:tracePt t="12372" x="2479675" y="2952750"/>
          <p14:tracePt t="12393" x="2479675" y="2960688"/>
          <p14:tracePt t="12399" x="2471738" y="2968625"/>
          <p14:tracePt t="12406" x="2471738" y="2976563"/>
          <p14:tracePt t="12426" x="2471738" y="2986088"/>
          <p14:tracePt t="12443" x="2471738" y="2994025"/>
          <p14:tracePt t="12469" x="2471738" y="3001963"/>
          <p14:tracePt t="12560" x="2471738" y="3009900"/>
          <p14:tracePt t="12572" x="2471738" y="3017838"/>
          <p14:tracePt t="12592" x="2471738" y="3027363"/>
          <p14:tracePt t="12600" x="2471738" y="3035300"/>
          <p14:tracePt t="12620" x="2471738" y="3043238"/>
          <p14:tracePt t="12627" x="2471738" y="3051175"/>
          <p14:tracePt t="12635" x="2471738" y="3060700"/>
          <p14:tracePt t="12662" x="2471738" y="3068638"/>
          <p14:tracePt t="12676" x="2471738" y="3076575"/>
          <p14:tracePt t="12696" x="2471738" y="3084513"/>
          <p14:tracePt t="12704" x="2471738" y="3092450"/>
          <p14:tracePt t="12710" x="2471738" y="3101975"/>
          <p14:tracePt t="12731" x="2471738" y="3109913"/>
          <p14:tracePt t="12745" x="2471738" y="3117850"/>
          <p14:tracePt t="12766" x="2471738" y="3125788"/>
          <p14:tracePt t="12787" x="2471738" y="3135313"/>
          <p14:tracePt t="12800" x="2471738" y="3143250"/>
          <p14:tracePt t="15411" x="2471738" y="3135313"/>
          <p14:tracePt t="15432" x="2463800" y="3135313"/>
          <p14:tracePt t="15438" x="2463800" y="3125788"/>
          <p14:tracePt t="15454" x="2454275" y="3117850"/>
          <p14:tracePt t="15459" x="2454275" y="3109913"/>
          <p14:tracePt t="15466" x="2446338" y="3109913"/>
          <p14:tracePt t="15473" x="2446338" y="3101975"/>
          <p14:tracePt t="15480" x="2446338" y="3092450"/>
          <p14:tracePt t="15488" x="2438400" y="3084513"/>
          <p14:tracePt t="15501" x="2438400" y="3060700"/>
          <p14:tracePt t="15507" x="2430463" y="3043238"/>
          <p14:tracePt t="15515" x="2430463" y="3027363"/>
          <p14:tracePt t="15522" x="2430463" y="3017838"/>
          <p14:tracePt t="15538" x="2422525" y="3001963"/>
          <p14:tracePt t="15542" x="2422525" y="2994025"/>
          <p14:tracePt t="15556" x="2422525" y="2986088"/>
          <p14:tracePt t="15571" x="2422525" y="2976563"/>
          <p14:tracePt t="15577" x="2422525" y="2968625"/>
          <p14:tracePt t="15584" x="2422525" y="2935288"/>
          <p14:tracePt t="15590" x="2422525" y="2901950"/>
          <p14:tracePt t="15597" x="2430463" y="2860675"/>
          <p14:tracePt t="15605" x="2430463" y="2811463"/>
          <p14:tracePt t="15612" x="2446338" y="2770188"/>
          <p14:tracePt t="15621" x="2454275" y="2719388"/>
          <p14:tracePt t="15625" x="2463800" y="2678113"/>
          <p14:tracePt t="15632" x="2471738" y="2644775"/>
          <p14:tracePt t="15640" x="2487613" y="2611438"/>
          <p14:tracePt t="15646" x="2497138" y="2579688"/>
          <p14:tracePt t="15655" x="2505075" y="2554288"/>
          <p14:tracePt t="15660" x="2513013" y="2536825"/>
          <p14:tracePt t="15667" x="2528888" y="2513013"/>
          <p14:tracePt t="15673" x="2538413" y="2487613"/>
          <p14:tracePt t="15681" x="2554288" y="2462213"/>
          <p14:tracePt t="15688" x="2562225" y="2438400"/>
          <p14:tracePt t="15695" x="2579688" y="2420938"/>
          <p14:tracePt t="15702" x="2595563" y="2387600"/>
          <p14:tracePt t="15708" x="2620963" y="2338388"/>
          <p14:tracePt t="15715" x="2662238" y="2271713"/>
          <p14:tracePt t="15722" x="2703513" y="2214563"/>
          <p14:tracePt t="15729" x="2762250" y="2147888"/>
          <p14:tracePt t="15738" x="2811463" y="2081213"/>
          <p14:tracePt t="15743" x="2860675" y="2024063"/>
          <p14:tracePt t="15750" x="2919413" y="1957388"/>
          <p14:tracePt t="15756" x="2952750" y="1924050"/>
          <p14:tracePt t="15763" x="2978150" y="1882775"/>
          <p14:tracePt t="15771" x="3001963" y="1857375"/>
          <p14:tracePt t="15778" x="3027363" y="1841500"/>
          <p14:tracePt t="15785" x="3052763" y="1816100"/>
          <p14:tracePt t="15791" x="3076575" y="1800225"/>
          <p14:tracePt t="15798" x="3094038" y="1790700"/>
          <p14:tracePt t="15805" x="3109913" y="1774825"/>
          <p14:tracePt t="15811" x="3127375" y="1757363"/>
          <p14:tracePt t="15821" x="3143250" y="1749425"/>
          <p14:tracePt t="15825" x="3168650" y="1741488"/>
          <p14:tracePt t="15832" x="3176588" y="1733550"/>
          <p14:tracePt t="15839" x="3192463" y="1725613"/>
          <p14:tracePt t="15846" x="3209925" y="1716088"/>
          <p14:tracePt t="15854" x="3217863" y="1716088"/>
          <p14:tracePt t="15867" x="3217863" y="1708150"/>
          <p14:tracePt t="15874" x="3225800" y="1708150"/>
          <p14:tracePt t="15888" x="3235325" y="1708150"/>
          <p14:tracePt t="15992" x="3235325" y="1716088"/>
          <p14:tracePt t="16020" x="3235325" y="1725613"/>
          <p14:tracePt t="16026" x="3235325" y="1741488"/>
          <p14:tracePt t="16033" x="3225800" y="1749425"/>
          <p14:tracePt t="16040" x="3217863" y="1774825"/>
          <p14:tracePt t="16048" x="3201988" y="1800225"/>
          <p14:tracePt t="16055" x="3184525" y="1824038"/>
          <p14:tracePt t="16061" x="3168650" y="1857375"/>
          <p14:tracePt t="16068" x="3151188" y="1890713"/>
          <p14:tracePt t="16074" x="3135313" y="1916113"/>
          <p14:tracePt t="16082" x="3135313" y="1931988"/>
          <p14:tracePt t="16089" x="3117850" y="1965325"/>
          <p14:tracePt t="16096" x="3101975" y="1990725"/>
          <p14:tracePt t="16104" x="3086100" y="2014538"/>
          <p14:tracePt t="16110" x="3076575" y="2039938"/>
          <p14:tracePt t="16117" x="3060700" y="2065338"/>
          <p14:tracePt t="16124" x="3043238" y="2073275"/>
          <p14:tracePt t="16131" x="3035300" y="2098675"/>
          <p14:tracePt t="16138" x="3019425" y="2122488"/>
          <p14:tracePt t="16145" x="3009900" y="2147888"/>
          <p14:tracePt t="16151" x="2994025" y="2163763"/>
          <p14:tracePt t="16158" x="2978150" y="2181225"/>
          <p14:tracePt t="16165" x="2968625" y="2206625"/>
          <p14:tracePt t="16171" x="2944813" y="2230438"/>
          <p14:tracePt t="16179" x="2935288" y="2247900"/>
          <p14:tracePt t="16188" x="2919413" y="2263775"/>
          <p14:tracePt t="16193" x="2919413" y="2281238"/>
          <p14:tracePt t="16200" x="2911475" y="2297113"/>
          <p14:tracePt t="16206" x="2894013" y="2312988"/>
          <p14:tracePt t="16213" x="2886075" y="2322513"/>
          <p14:tracePt t="16221" x="2878138" y="2338388"/>
          <p14:tracePt t="16227" x="2878138" y="2346325"/>
          <p14:tracePt t="16235" x="2860675" y="2355850"/>
          <p14:tracePt t="16241" x="2852738" y="2371725"/>
          <p14:tracePt t="16248" x="2836863" y="2379663"/>
          <p14:tracePt t="16255" x="2836863" y="2397125"/>
          <p14:tracePt t="16262" x="2819400" y="2405063"/>
          <p14:tracePt t="16271" x="2803525" y="2413000"/>
          <p14:tracePt t="16275" x="2795588" y="2438400"/>
          <p14:tracePt t="16282" x="2786063" y="2446338"/>
          <p14:tracePt t="16289" x="2778125" y="2454275"/>
          <p14:tracePt t="16297" x="2778125" y="2462213"/>
          <p14:tracePt t="16305" x="2770188" y="2471738"/>
          <p14:tracePt t="16311" x="2762250" y="2471738"/>
          <p14:tracePt t="16318" x="2762250" y="2479675"/>
          <p14:tracePt t="16324" x="2762250" y="2487613"/>
          <p14:tracePt t="16331" x="2754313" y="2495550"/>
          <p14:tracePt t="16338" x="2744788" y="2495550"/>
          <p14:tracePt t="16345" x="2744788" y="2505075"/>
          <p14:tracePt t="16352" x="2736850" y="2513013"/>
          <p14:tracePt t="16359" x="2728913" y="2520950"/>
          <p14:tracePt t="16367" x="2728913" y="2528888"/>
          <p14:tracePt t="16373" x="2720975" y="2536825"/>
          <p14:tracePt t="16388" x="2711450" y="2554288"/>
          <p14:tracePt t="16394" x="2703513" y="2562225"/>
          <p14:tracePt t="16401" x="2695575" y="2562225"/>
          <p14:tracePt t="16407" x="2695575" y="2579688"/>
          <p14:tracePt t="16422" x="2687638" y="2587625"/>
          <p14:tracePt t="16428" x="2679700" y="2587625"/>
          <p14:tracePt t="16435" x="2679700" y="2595563"/>
          <p14:tracePt t="16441" x="2679700" y="2603500"/>
          <p14:tracePt t="16449" x="2679700" y="2611438"/>
          <p14:tracePt t="16456" x="2670175" y="2611438"/>
          <p14:tracePt t="16462" x="2662238" y="2620963"/>
          <p14:tracePt t="16472" x="2646363" y="2636838"/>
          <p14:tracePt t="16476" x="2628900" y="2670175"/>
          <p14:tracePt t="16484" x="2620963" y="2686050"/>
          <p14:tracePt t="16490" x="2603500" y="2703513"/>
          <p14:tracePt t="16497" x="2595563" y="2719388"/>
          <p14:tracePt t="16505" x="2587625" y="2728913"/>
          <p14:tracePt t="16518" x="2587625" y="2736850"/>
          <p14:tracePt t="16525" x="2587625" y="2744788"/>
          <p14:tracePt t="16557" x="2571750" y="2752725"/>
          <p14:tracePt t="16559" x="2571750" y="2760663"/>
          <p14:tracePt t="16567" x="2562225" y="2760663"/>
          <p14:tracePt t="16573" x="2562225" y="2770188"/>
          <p14:tracePt t="16582" x="2562225" y="2778125"/>
          <p14:tracePt t="16588" x="2562225" y="2786063"/>
          <p14:tracePt t="16595" x="2554288" y="2794000"/>
          <p14:tracePt t="16601" x="2538413" y="2819400"/>
          <p14:tracePt t="16608" x="2528888" y="2836863"/>
          <p14:tracePt t="16622" x="2528888" y="2844800"/>
          <p14:tracePt t="16629" x="2528888" y="2852738"/>
          <p14:tracePt t="16639" x="2520950" y="2860675"/>
          <p14:tracePt t="16649" x="2513013" y="2868613"/>
          <p14:tracePt t="16656" x="2513013" y="2878138"/>
          <p14:tracePt t="16665" x="2505075" y="2878138"/>
          <p14:tracePt t="16691" x="2505075" y="2886075"/>
          <p14:tracePt t="16705" x="2505075" y="2894013"/>
          <p14:tracePt t="17482" x="2497138" y="2901950"/>
          <p14:tracePt t="17488" x="2471738" y="2911475"/>
          <p14:tracePt t="17495" x="2454275" y="2927350"/>
          <p14:tracePt t="17502" x="2446338" y="2943225"/>
          <p14:tracePt t="17509" x="2438400" y="2952750"/>
          <p14:tracePt t="17523" x="2430463" y="2952750"/>
          <p14:tracePt t="17530" x="2422525" y="2952750"/>
          <p14:tracePt t="17545" x="2422525" y="2960688"/>
          <p14:tracePt t="17552" x="2413000" y="2960688"/>
          <p14:tracePt t="17565" x="2413000" y="2968625"/>
          <p14:tracePt t="17571" x="2405063" y="2968625"/>
          <p14:tracePt t="17578" x="2405063" y="2976563"/>
          <p14:tracePt t="17585" x="2397125" y="2976563"/>
          <p14:tracePt t="17612" x="2397125" y="2986088"/>
          <p14:tracePt t="17619" x="2389188" y="2986088"/>
          <p14:tracePt t="17627" x="2389188" y="2994025"/>
          <p14:tracePt t="17634" x="2379663" y="2994025"/>
          <p14:tracePt t="17654" x="2379663" y="3001963"/>
          <p14:tracePt t="17668" x="2371725" y="3009900"/>
          <p14:tracePt t="17683" x="2363788" y="3009900"/>
          <p14:tracePt t="17702" x="2363788" y="3017838"/>
          <p14:tracePt t="17723" x="2363788" y="3027363"/>
          <p14:tracePt t="17765" x="2355850" y="3027363"/>
          <p14:tracePt t="18175" x="2347913" y="3027363"/>
          <p14:tracePt t="18189" x="2338388" y="3027363"/>
          <p14:tracePt t="18625" x="2330450" y="3027363"/>
          <p14:tracePt t="18639" x="2322513" y="3027363"/>
          <p14:tracePt t="18653" x="2314575" y="3027363"/>
          <p14:tracePt t="18660" x="2297113" y="3017838"/>
          <p14:tracePt t="18666" x="2289175" y="3017838"/>
          <p14:tracePt t="18688" x="2273300" y="3009900"/>
          <p14:tracePt t="18695" x="2247900" y="2994025"/>
          <p14:tracePt t="18701" x="2222500" y="2976563"/>
          <p14:tracePt t="18710" x="2197100" y="2952750"/>
          <p14:tracePt t="18716" x="2181225" y="2927350"/>
          <p14:tracePt t="18723" x="2147888" y="2894013"/>
          <p14:tracePt t="18730" x="2122488" y="2860675"/>
          <p14:tracePt t="18737" x="2106613" y="2844800"/>
          <p14:tracePt t="18743" x="2090738" y="2811463"/>
          <p14:tracePt t="18751" x="2073275" y="2778125"/>
          <p14:tracePt t="18759" x="2057400" y="2752725"/>
          <p14:tracePt t="18764" x="2047875" y="2728913"/>
          <p14:tracePt t="18771" x="2039938" y="2695575"/>
          <p14:tracePt t="18779" x="2024063" y="2678113"/>
          <p14:tracePt t="18786" x="2006600" y="2654300"/>
          <p14:tracePt t="18793" x="1998663" y="2620963"/>
          <p14:tracePt t="18800" x="1982788" y="2595563"/>
          <p14:tracePt t="18806" x="1973263" y="2570163"/>
          <p14:tracePt t="18812" x="1965325" y="2554288"/>
          <p14:tracePt t="18820" x="1949450" y="2520950"/>
          <p14:tracePt t="18826" x="1941513" y="2495550"/>
          <p14:tracePt t="18834" x="1931988" y="2462213"/>
          <p14:tracePt t="18843" x="1916113" y="2430463"/>
          <p14:tracePt t="18848" x="1898650" y="2397125"/>
          <p14:tracePt t="18854" x="1890713" y="2363788"/>
          <p14:tracePt t="18862" x="1882775" y="2338388"/>
          <p14:tracePt t="18868" x="1874838" y="2305050"/>
          <p14:tracePt t="18876" x="1866900" y="2271713"/>
          <p14:tracePt t="18882" x="1857375" y="2255838"/>
          <p14:tracePt t="18889" x="1849438" y="2222500"/>
          <p14:tracePt t="18895" x="1849438" y="2189163"/>
          <p14:tracePt t="18903" x="1849438" y="2155825"/>
          <p14:tracePt t="18910" x="1849438" y="2147888"/>
          <p14:tracePt t="18917" x="1841500" y="2122488"/>
          <p14:tracePt t="18926" x="1841500" y="2098675"/>
          <p14:tracePt t="18930" x="1841500" y="2089150"/>
          <p14:tracePt t="18937" x="1841500" y="2065338"/>
          <p14:tracePt t="18944" x="1841500" y="2047875"/>
          <p14:tracePt t="18951" x="1841500" y="2039938"/>
          <p14:tracePt t="18960" x="1841500" y="2032000"/>
          <p14:tracePt t="18972" x="1841500" y="2024063"/>
          <p14:tracePt t="18985" x="1841500" y="2014538"/>
          <p14:tracePt t="18992" x="1841500" y="2006600"/>
          <p14:tracePt t="19027" x="1841500" y="1998663"/>
          <p14:tracePt t="19035" x="1841500" y="1990725"/>
          <p14:tracePt t="19043" x="1841500" y="1981200"/>
          <p14:tracePt t="19048" x="1833563" y="1965325"/>
          <p14:tracePt t="19055" x="1833563" y="1939925"/>
          <p14:tracePt t="19069" x="1824038" y="1924050"/>
          <p14:tracePt t="19077" x="1824038" y="1906588"/>
          <p14:tracePt t="19090" x="1824038" y="1890713"/>
          <p14:tracePt t="19104" x="1824038" y="1882775"/>
          <p14:tracePt t="19117" x="1824038" y="1874838"/>
          <p14:tracePt t="19131" x="1824038" y="1865313"/>
          <p14:tracePt t="19159" x="1824038" y="1857375"/>
          <p14:tracePt t="19173" x="1816100" y="1857375"/>
          <p14:tracePt t="19201" x="1816100" y="1849438"/>
          <p14:tracePt t="19214" x="1816100" y="1841500"/>
          <p14:tracePt t="19276" x="1808163" y="1841500"/>
          <p14:tracePt t="20836" x="1816100" y="1849438"/>
          <p14:tracePt t="20850" x="1824038" y="1857375"/>
          <p14:tracePt t="20864" x="1833563" y="1857375"/>
          <p14:tracePt t="20877" x="1841500" y="1865313"/>
          <p14:tracePt t="20884" x="1849438" y="1865313"/>
          <p14:tracePt t="20891" x="1849438" y="1874838"/>
          <p14:tracePt t="20906" x="1857375" y="1874838"/>
          <p14:tracePt t="20912" x="1866900" y="1882775"/>
          <p14:tracePt t="20919" x="1866900" y="1890713"/>
          <p14:tracePt t="20933" x="1874838" y="1898650"/>
          <p14:tracePt t="20940" x="1882775" y="1898650"/>
          <p14:tracePt t="20947" x="1890713" y="1906588"/>
          <p14:tracePt t="20956" x="1890713" y="1924050"/>
          <p14:tracePt t="20960" x="1916113" y="1939925"/>
          <p14:tracePt t="20967" x="1924050" y="1965325"/>
          <p14:tracePt t="20974" x="1949450" y="1990725"/>
          <p14:tracePt t="20981" x="1973263" y="2014538"/>
          <p14:tracePt t="20989" x="2006600" y="2047875"/>
          <p14:tracePt t="20995" x="2039938" y="2089150"/>
          <p14:tracePt t="21002" x="2073275" y="2114550"/>
          <p14:tracePt t="21008" x="2122488" y="2139950"/>
          <p14:tracePt t="21016" x="2155825" y="2181225"/>
          <p14:tracePt t="21023" x="2206625" y="2206625"/>
          <p14:tracePt t="21029" x="2247900" y="2247900"/>
          <p14:tracePt t="21039" x="2263775" y="2263775"/>
          <p14:tracePt t="21043" x="2289175" y="2289175"/>
          <p14:tracePt t="21051" x="2314575" y="2305050"/>
          <p14:tracePt t="21058" x="2338388" y="2322513"/>
          <p14:tracePt t="21064" x="2355850" y="2330450"/>
          <p14:tracePt t="21073" x="2379663" y="2346325"/>
          <p14:tracePt t="21078" x="2389188" y="2371725"/>
          <p14:tracePt t="21085" x="2413000" y="2387600"/>
          <p14:tracePt t="21091" x="2430463" y="2405063"/>
          <p14:tracePt t="21099" x="2446338" y="2420938"/>
          <p14:tracePt t="21107" x="2463800" y="2446338"/>
          <p14:tracePt t="21112" x="2487613" y="2471738"/>
          <p14:tracePt t="21121" x="2497138" y="2495550"/>
          <p14:tracePt t="21127" x="2513013" y="2520950"/>
          <p14:tracePt t="21134" x="2520950" y="2536825"/>
          <p14:tracePt t="21140" x="2538413" y="2554288"/>
          <p14:tracePt t="21148" x="2546350" y="2570163"/>
          <p14:tracePt t="21156" x="2546350" y="2579688"/>
          <p14:tracePt t="21161" x="2554288" y="2579688"/>
          <p14:tracePt t="21168" x="2554288" y="2587625"/>
          <p14:tracePt t="21175" x="2554288" y="2595563"/>
          <p14:tracePt t="21189" x="2554288" y="2603500"/>
          <p14:tracePt t="21202" x="2554288" y="2611438"/>
          <p14:tracePt t="21209" x="2562225" y="2620963"/>
          <p14:tracePt t="21217" x="2562225" y="2628900"/>
          <p14:tracePt t="21223" x="2571750" y="2644775"/>
          <p14:tracePt t="21230" x="2571750" y="2662238"/>
          <p14:tracePt t="21239" x="2571750" y="2686050"/>
          <p14:tracePt t="21244" x="2579688" y="2711450"/>
          <p14:tracePt t="21252" x="2579688" y="2736850"/>
          <p14:tracePt t="21257" x="2587625" y="2752725"/>
          <p14:tracePt t="21265" x="2587625" y="2778125"/>
          <p14:tracePt t="21273" x="2595563" y="2794000"/>
          <p14:tracePt t="21279" x="2595563" y="2811463"/>
          <p14:tracePt t="21286" x="2595563" y="2819400"/>
          <p14:tracePt t="21292" x="2595563" y="2836863"/>
          <p14:tracePt t="21307" x="2603500" y="2844800"/>
          <p14:tracePt t="21314" x="2603500" y="2852738"/>
          <p14:tracePt t="21327" x="2613025" y="2852738"/>
          <p14:tracePt t="21349" x="2613025" y="2860675"/>
          <p14:tracePt t="21362" x="2613025" y="2868613"/>
          <p14:tracePt t="21397" x="2613025" y="2878138"/>
          <p14:tracePt t="21410" x="2613025" y="2886075"/>
          <p14:tracePt t="21424" x="2613025" y="2894013"/>
          <p14:tracePt t="21439" x="2613025" y="2901950"/>
          <p14:tracePt t="21445" x="2613025" y="2911475"/>
          <p14:tracePt t="21458" x="2613025" y="2919413"/>
          <p14:tracePt t="21466" x="2613025" y="2927350"/>
          <p14:tracePt t="21474" x="2613025" y="2935288"/>
          <p14:tracePt t="21480" x="2613025" y="2943225"/>
          <p14:tracePt t="21488" x="2613025" y="2952750"/>
          <p14:tracePt t="21493" x="2613025" y="2960688"/>
          <p14:tracePt t="21501" x="2613025" y="2968625"/>
          <p14:tracePt t="21507" x="2613025" y="2986088"/>
          <p14:tracePt t="21515" x="2613025" y="2994025"/>
          <p14:tracePt t="21523" x="2613025" y="3001963"/>
          <p14:tracePt t="21528" x="2603500" y="3017838"/>
          <p14:tracePt t="21535" x="2603500" y="3027363"/>
          <p14:tracePt t="21555" x="2595563" y="3043238"/>
          <p14:tracePt t="21558" x="2595563" y="3051175"/>
          <p14:tracePt t="21562" x="2595563" y="3060700"/>
          <p14:tracePt t="21569" x="2595563" y="3068638"/>
          <p14:tracePt t="21576" x="2587625" y="3068638"/>
          <p14:tracePt t="21584" x="2587625" y="3076575"/>
          <p14:tracePt t="21590" x="2587625" y="3084513"/>
          <p14:tracePt t="21626" x="2587625" y="3092450"/>
          <p14:tracePt t="21640" x="2587625" y="3101975"/>
          <p14:tracePt t="21695" x="2579688" y="3101975"/>
          <p14:tracePt t="22810" x="2579688" y="3092450"/>
          <p14:tracePt t="23439" x="2595563" y="3092450"/>
          <p14:tracePt t="23448" x="2620963" y="3092450"/>
          <p14:tracePt t="23453" x="2646363" y="3092450"/>
          <p14:tracePt t="23461" x="2662238" y="3092450"/>
          <p14:tracePt t="23467" x="2679700" y="3092450"/>
          <p14:tracePt t="23475" x="2703513" y="3092450"/>
          <p14:tracePt t="23482" x="2711450" y="3101975"/>
          <p14:tracePt t="23489" x="2736850" y="3101975"/>
          <p14:tracePt t="23499" x="2754313" y="3109913"/>
          <p14:tracePt t="23502" x="2762250" y="3117850"/>
          <p14:tracePt t="23510" x="2778125" y="3125788"/>
          <p14:tracePt t="23516" x="2795588" y="3135313"/>
          <p14:tracePt t="23524" x="2811463" y="3135313"/>
          <p14:tracePt t="23547" x="2852738" y="3151188"/>
          <p14:tracePt t="23552" x="2870200" y="3159125"/>
          <p14:tracePt t="23559" x="2886075" y="3167063"/>
          <p14:tracePt t="23566" x="2911475" y="3184525"/>
          <p14:tracePt t="23573" x="2935288" y="3192463"/>
          <p14:tracePt t="23582" x="2952750" y="3200400"/>
          <p14:tracePt t="23586" x="2978150" y="3209925"/>
          <p14:tracePt t="23594" x="3001963" y="3217863"/>
          <p14:tracePt t="23600" x="3019425" y="3225800"/>
          <p14:tracePt t="23608" x="3035300" y="3241675"/>
          <p14:tracePt t="23615" x="3060700" y="3251200"/>
          <p14:tracePt t="23622" x="3076575" y="3267075"/>
          <p14:tracePt t="23628" x="3094038" y="3275013"/>
          <p14:tracePt t="23635" x="3101975" y="3284538"/>
          <p14:tracePt t="23641" x="3109913" y="3300413"/>
          <p14:tracePt t="23649" x="3127375" y="3308350"/>
          <p14:tracePt t="23656" x="3143250" y="3325813"/>
          <p14:tracePt t="23665" x="3160713" y="3333750"/>
          <p14:tracePt t="23669" x="3160713" y="3341688"/>
          <p14:tracePt t="23677" x="3176588" y="3349625"/>
          <p14:tracePt t="23683" x="3192463" y="3367088"/>
          <p14:tracePt t="23690" x="3201988" y="3375025"/>
          <p14:tracePt t="23704" x="3217863" y="3390900"/>
          <p14:tracePt t="23711" x="3235325" y="3408363"/>
          <p14:tracePt t="23725" x="3251200" y="3424238"/>
          <p14:tracePt t="23732" x="3267075" y="3441700"/>
          <p14:tracePt t="23739" x="3276600" y="3457575"/>
          <p14:tracePt t="23748" x="3284538" y="3467100"/>
          <p14:tracePt t="23752" x="3300413" y="3482975"/>
          <p14:tracePt t="23760" x="3317875" y="3498850"/>
          <p14:tracePt t="23766" x="3325813" y="3516313"/>
          <p14:tracePt t="23774" x="3333750" y="3524250"/>
          <p14:tracePt t="23782" x="3333750" y="3541713"/>
          <p14:tracePt t="23788" x="3341688" y="3549650"/>
          <p14:tracePt t="23801" x="3351213" y="3557588"/>
          <p14:tracePt t="23815" x="3351213" y="3565525"/>
          <p14:tracePt t="23822" x="3359150" y="3573463"/>
          <p14:tracePt t="23843" x="3359150" y="3582988"/>
          <p14:tracePt t="23850" x="3367088" y="3590925"/>
          <p14:tracePt t="23865" x="3367088" y="3598863"/>
          <p14:tracePt t="23871" x="3375025" y="3606800"/>
          <p14:tracePt t="23878" x="3375025" y="3616325"/>
          <p14:tracePt t="23884" x="3384550" y="3640138"/>
          <p14:tracePt t="23891" x="3384550" y="3657600"/>
          <p14:tracePt t="23899" x="3384550" y="3673475"/>
          <p14:tracePt t="23905" x="3392488" y="3690938"/>
          <p14:tracePt t="23912" x="3392488" y="3714750"/>
          <p14:tracePt t="23919" x="3392488" y="3722688"/>
          <p14:tracePt t="23926" x="3400425" y="3740150"/>
          <p14:tracePt t="23933" x="3400425" y="3748088"/>
          <p14:tracePt t="23940" x="3400425" y="3756025"/>
          <p14:tracePt t="23949" x="3408363" y="3756025"/>
          <p14:tracePt t="23955" x="3408363" y="3765550"/>
          <p14:tracePt t="23962" x="3408363" y="3773488"/>
          <p14:tracePt t="23969" x="3408363" y="3781425"/>
          <p14:tracePt t="23983" x="3416300" y="3789363"/>
          <p14:tracePt t="23991" x="3416300" y="3797300"/>
          <p14:tracePt t="24004" x="3416300" y="3806825"/>
          <p14:tracePt t="24011" x="3416300" y="3814763"/>
          <p14:tracePt t="24017" x="3416300" y="3822700"/>
          <p14:tracePt t="24032" x="3416300" y="3830638"/>
          <p14:tracePt t="24039" x="3416300" y="3840163"/>
          <p14:tracePt t="24052" x="3416300" y="3856038"/>
          <p14:tracePt t="24066" x="3416300" y="3863975"/>
          <p14:tracePt t="24081" x="3416300" y="3871913"/>
          <p14:tracePt t="24087" x="3416300" y="3881438"/>
          <p14:tracePt t="24108" x="3416300" y="3889375"/>
          <p14:tracePt t="24121" x="3416300" y="3897313"/>
          <p14:tracePt t="24128" x="3416300" y="3905250"/>
          <p14:tracePt t="24142" x="3416300" y="3914775"/>
          <p14:tracePt t="24150" x="3416300" y="3922713"/>
          <p14:tracePt t="24170" x="3416300" y="3930650"/>
          <p14:tracePt t="24177" x="3416300" y="3938588"/>
          <p14:tracePt t="24183" x="3408363" y="3946525"/>
          <p14:tracePt t="24205" x="3408363" y="3956050"/>
          <p14:tracePt t="24212" x="3408363" y="3963988"/>
          <p14:tracePt t="24226" x="3408363" y="3971925"/>
          <p14:tracePt t="24232" x="3408363" y="3979863"/>
          <p14:tracePt t="24239" x="3408363" y="3989388"/>
          <p14:tracePt t="24253" x="3400425" y="3989388"/>
          <p14:tracePt t="24260" x="3400425" y="4005263"/>
          <p14:tracePt t="24266" x="3392488" y="4005263"/>
          <p14:tracePt t="24274" x="3392488" y="4013200"/>
          <p14:tracePt t="24282" x="3392488" y="4021138"/>
          <p14:tracePt t="24288" x="3384550" y="4030663"/>
          <p14:tracePt t="24301" x="3384550" y="4038600"/>
          <p14:tracePt t="24309" x="3384550" y="4046538"/>
          <p14:tracePt t="24316" x="3384550" y="4054475"/>
          <p14:tracePt t="24322" x="3375025" y="4054475"/>
          <p14:tracePt t="24330" x="3375025" y="4064000"/>
          <p14:tracePt t="24336" x="3375025" y="4071938"/>
          <p14:tracePt t="24350" x="3367088" y="4071938"/>
          <p14:tracePt t="24358" x="3367088" y="4079875"/>
          <p14:tracePt t="24365" x="3367088" y="4087813"/>
          <p14:tracePt t="24371" x="3359150" y="4097338"/>
          <p14:tracePt t="24384" x="3359150" y="4105275"/>
          <p14:tracePt t="24392" x="3359150" y="4113213"/>
          <p14:tracePt t="24406" x="3359150" y="4121150"/>
          <p14:tracePt t="24412" x="3359150" y="4129088"/>
          <p14:tracePt t="24419" x="3351213" y="4129088"/>
          <p14:tracePt t="24426" x="3351213" y="4138613"/>
          <p14:tracePt t="24433" x="3341688" y="4138613"/>
          <p14:tracePt t="24440" x="3341688" y="4154488"/>
          <p14:tracePt t="24455" x="3341688" y="4162425"/>
          <p14:tracePt t="24461" x="3341688" y="4171950"/>
          <p14:tracePt t="24467" x="3333750" y="4179888"/>
          <p14:tracePt t="24475" x="3333750" y="4187825"/>
          <p14:tracePt t="24482" x="3333750" y="4203700"/>
          <p14:tracePt t="24489" x="3325813" y="4203700"/>
          <p14:tracePt t="24496" x="3325813" y="4221163"/>
          <p14:tracePt t="24502" x="3317875" y="4237038"/>
          <p14:tracePt t="24517" x="3317875" y="4254500"/>
          <p14:tracePt t="24523" x="3317875" y="4262438"/>
          <p14:tracePt t="24536" x="3309938" y="4270375"/>
          <p14:tracePt t="24549" x="3309938" y="4287838"/>
          <p14:tracePt t="24551" x="3300413" y="4287838"/>
          <p14:tracePt t="24558" x="3300413" y="4295775"/>
          <p14:tracePt t="24567" x="3292475" y="4303713"/>
          <p14:tracePt t="24585" x="3292475" y="4311650"/>
          <p14:tracePt t="24592" x="3292475" y="4321175"/>
          <p14:tracePt t="24599" x="3284538" y="4321175"/>
          <p14:tracePt t="24615" x="3276600" y="4329113"/>
          <p14:tracePt t="24627" x="3276600" y="4337050"/>
          <p14:tracePt t="25714" x="3243263" y="4352925"/>
          <p14:tracePt t="25722" x="3192463" y="4378325"/>
          <p14:tracePt t="25727" x="3143250" y="4411663"/>
          <p14:tracePt t="25735" x="3109913" y="4427538"/>
          <p14:tracePt t="25742" x="3076575" y="4452938"/>
          <p14:tracePt t="25749" x="3043238" y="4470400"/>
          <p14:tracePt t="25755" x="3009900" y="4478338"/>
          <p14:tracePt t="25762" x="2960688" y="4494213"/>
          <p14:tracePt t="25769" x="2927350" y="4511675"/>
          <p14:tracePt t="25776" x="2894013" y="4519613"/>
          <p14:tracePt t="25783" x="2878138" y="4527550"/>
          <p14:tracePt t="25790" x="2844800" y="4535488"/>
          <p14:tracePt t="25798" x="2819400" y="4545013"/>
          <p14:tracePt t="25804" x="2795588" y="4552950"/>
          <p14:tracePt t="25811" x="2770188" y="4560888"/>
          <p14:tracePt t="25818" x="2754313" y="4568825"/>
          <p14:tracePt t="25825" x="2720975" y="4568825"/>
          <p14:tracePt t="25833" x="2695575" y="4568825"/>
          <p14:tracePt t="25839" x="2679700" y="4576763"/>
          <p14:tracePt t="25846" x="2654300" y="4576763"/>
          <p14:tracePt t="25852" x="2620963" y="4586288"/>
          <p14:tracePt t="25859" x="2595563" y="4586288"/>
          <p14:tracePt t="25866" x="2579688" y="4594225"/>
          <p14:tracePt t="25873" x="2562225" y="4594225"/>
          <p14:tracePt t="25882" x="2546350" y="4594225"/>
          <p14:tracePt t="25893" x="2528888" y="4594225"/>
          <p14:tracePt t="25900" x="2520950" y="4594225"/>
          <p14:tracePt t="25907" x="2505075" y="4594225"/>
          <p14:tracePt t="25916" x="2497138" y="4594225"/>
          <p14:tracePt t="25921" x="2487613" y="4594225"/>
          <p14:tracePt t="25928" x="2471738" y="4594225"/>
          <p14:tracePt t="25935" x="2463800" y="4594225"/>
          <p14:tracePt t="25942" x="2454275" y="4594225"/>
          <p14:tracePt t="25949" x="2438400" y="4594225"/>
          <p14:tracePt t="25956" x="2430463" y="4594225"/>
          <p14:tracePt t="25963" x="2413000" y="4594225"/>
          <p14:tracePt t="25969" x="2397125" y="4594225"/>
          <p14:tracePt t="25977" x="2371725" y="4594225"/>
          <p14:tracePt t="25984" x="2338388" y="4594225"/>
          <p14:tracePt t="25991" x="2314575" y="4594225"/>
          <p14:tracePt t="25999" x="2297113" y="4594225"/>
          <p14:tracePt t="26006" x="2273300" y="4594225"/>
          <p14:tracePt t="26012" x="2247900" y="4586288"/>
          <p14:tracePt t="26019" x="2230438" y="4586288"/>
          <p14:tracePt t="26026" x="2206625" y="4576763"/>
          <p14:tracePt t="26033" x="2173288" y="4576763"/>
          <p14:tracePt t="26040" x="2147888" y="4576763"/>
          <p14:tracePt t="26049" x="2132013" y="4568825"/>
          <p14:tracePt t="26054" x="2106613" y="4568825"/>
          <p14:tracePt t="26060" x="2081213" y="4560888"/>
          <p14:tracePt t="26067" x="2073275" y="4560888"/>
          <p14:tracePt t="26074" x="2039938" y="4552950"/>
          <p14:tracePt t="26082" x="2024063" y="4552950"/>
          <p14:tracePt t="26088" x="2006600" y="4552950"/>
          <p14:tracePt t="26095" x="1982788" y="4545013"/>
          <p14:tracePt t="26102" x="1957388" y="4545013"/>
          <p14:tracePt t="26109" x="1931988" y="4535488"/>
          <p14:tracePt t="26116" x="1916113" y="4535488"/>
          <p14:tracePt t="26122" x="1898650" y="4535488"/>
          <p14:tracePt t="26132" x="1890713" y="4535488"/>
          <p14:tracePt t="26137" x="1882775" y="4535488"/>
          <p14:tracePt t="26151" x="1874838" y="4535488"/>
          <p14:tracePt t="26159" x="1866900" y="4535488"/>
          <p14:tracePt t="26179" x="1857375" y="4535488"/>
          <p14:tracePt t="26186" x="1849438" y="4535488"/>
          <p14:tracePt t="26200" x="1824038" y="4527550"/>
          <p14:tracePt t="26207" x="1790700" y="4527550"/>
          <p14:tracePt t="26216" x="1774825" y="4527550"/>
          <p14:tracePt t="26221" x="1741488" y="4519613"/>
          <p14:tracePt t="26228" x="1708150" y="4519613"/>
          <p14:tracePt t="26234" x="1684338" y="4519613"/>
          <p14:tracePt t="26242" x="1674813" y="4519613"/>
          <p14:tracePt t="26249" x="1651000" y="4519613"/>
          <p14:tracePt t="26256" x="1641475" y="4511675"/>
          <p14:tracePt t="26268" x="1633538" y="4511675"/>
          <p14:tracePt t="26283" x="1625600" y="4511675"/>
          <p14:tracePt t="26299" x="1617663" y="4502150"/>
          <p14:tracePt t="26317" x="1609725" y="4494213"/>
          <p14:tracePt t="26325" x="1600200" y="4494213"/>
          <p14:tracePt t="26339" x="1576388" y="4494213"/>
          <p14:tracePt t="26346" x="1543050" y="4486275"/>
          <p14:tracePt t="26352" x="1525588" y="4478338"/>
          <p14:tracePt t="26359" x="1501775" y="4470400"/>
          <p14:tracePt t="26366" x="1476375" y="4470400"/>
          <p14:tracePt t="26373" x="1468438" y="4460875"/>
          <p14:tracePt t="26383" x="1460500" y="4460875"/>
          <p14:tracePt t="26387" x="1450975" y="4460875"/>
          <p14:tracePt t="26394" x="1443038" y="4452938"/>
          <p14:tracePt t="26415" x="1435100" y="4452938"/>
          <p14:tracePt t="26422" x="1435100" y="4445000"/>
          <p14:tracePt t="26429" x="1427163" y="4445000"/>
          <p14:tracePt t="26470" x="1417638" y="4437063"/>
          <p14:tracePt t="26483" x="1417638" y="4427538"/>
          <p14:tracePt t="26718" x="1435100" y="4427538"/>
          <p14:tracePt t="26725" x="1460500" y="4427538"/>
          <p14:tracePt t="26732" x="1492250" y="4419600"/>
          <p14:tracePt t="26739" x="1517650" y="4419600"/>
          <p14:tracePt t="26746" x="1550988" y="4419600"/>
          <p14:tracePt t="26753" x="1584325" y="4419600"/>
          <p14:tracePt t="26760" x="1609725" y="4419600"/>
          <p14:tracePt t="26767" x="1625600" y="4419600"/>
          <p14:tracePt t="26774" x="1658938" y="4419600"/>
          <p14:tracePt t="26781" x="1684338" y="4419600"/>
          <p14:tracePt t="26787" x="1708150" y="4419600"/>
          <p14:tracePt t="26794" x="1733550" y="4419600"/>
          <p14:tracePt t="26801" x="1749425" y="4419600"/>
          <p14:tracePt t="26810" x="1766888" y="4419600"/>
          <p14:tracePt t="26815" x="1790700" y="4419600"/>
          <p14:tracePt t="26822" x="1808163" y="4419600"/>
          <p14:tracePt t="26829" x="1824038" y="4419600"/>
          <p14:tracePt t="26836" x="1849438" y="4419600"/>
          <p14:tracePt t="26843" x="1874838" y="4419600"/>
          <p14:tracePt t="26850" x="1890713" y="4419600"/>
          <p14:tracePt t="26857" x="1924050" y="4419600"/>
          <p14:tracePt t="26863" x="1949450" y="4419600"/>
          <p14:tracePt t="26872" x="1973263" y="4427538"/>
          <p14:tracePt t="26877" x="1998663" y="4427538"/>
          <p14:tracePt t="26884" x="2024063" y="4437063"/>
          <p14:tracePt t="26893" x="2057400" y="4437063"/>
          <p14:tracePt t="26898" x="2073275" y="4445000"/>
          <p14:tracePt t="26905" x="2098675" y="4445000"/>
          <p14:tracePt t="26912" x="2114550" y="4452938"/>
          <p14:tracePt t="26919" x="2139950" y="4452938"/>
          <p14:tracePt t="26927" x="2147888" y="4460875"/>
          <p14:tracePt t="26933" x="2173288" y="4460875"/>
          <p14:tracePt t="26940" x="2189163" y="4470400"/>
          <p14:tracePt t="26947" x="2197100" y="4470400"/>
          <p14:tracePt t="26954" x="2222500" y="4470400"/>
          <p14:tracePt t="26961" x="2239963" y="4478338"/>
          <p14:tracePt t="26967" x="2255838" y="4478338"/>
          <p14:tracePt t="26976" x="2273300" y="4478338"/>
          <p14:tracePt t="26982" x="2297113" y="4478338"/>
          <p14:tracePt t="26988" x="2314575" y="4486275"/>
          <p14:tracePt t="26995" x="2338388" y="4486275"/>
          <p14:tracePt t="27003" x="2371725" y="4486275"/>
          <p14:tracePt t="27011" x="2397125" y="4494213"/>
          <p14:tracePt t="27017" x="2422525" y="4494213"/>
          <p14:tracePt t="27024" x="2446338" y="4502150"/>
          <p14:tracePt t="27030" x="2471738" y="4502150"/>
          <p14:tracePt t="27037" x="2487613" y="4511675"/>
          <p14:tracePt t="27044" x="2505075" y="4511675"/>
          <p14:tracePt t="27051" x="2528888" y="4511675"/>
          <p14:tracePt t="27061" x="2538413" y="4511675"/>
          <p14:tracePt t="27065" x="2554288" y="4511675"/>
          <p14:tracePt t="27072" x="2571750" y="4511675"/>
          <p14:tracePt t="27078" x="2579688" y="4511675"/>
          <p14:tracePt t="27086" x="2603500" y="4511675"/>
          <p14:tracePt t="27094" x="2620963" y="4511675"/>
          <p14:tracePt t="27100" x="2646363" y="4511675"/>
          <p14:tracePt t="27106" x="2679700" y="4511675"/>
          <p14:tracePt t="27113" x="2720975" y="4511675"/>
          <p14:tracePt t="27120" x="2762250" y="4511675"/>
          <p14:tracePt t="27128" x="2803525" y="4511675"/>
          <p14:tracePt t="27135" x="2836863" y="4502150"/>
          <p14:tracePt t="27144" x="2870200" y="4494213"/>
          <p14:tracePt t="27148" x="2894013" y="4494213"/>
          <p14:tracePt t="27156" x="2903538" y="4494213"/>
          <p14:tracePt t="27162" x="2911475" y="4494213"/>
          <p14:tracePt t="27169" x="2919413" y="4494213"/>
          <p14:tracePt t="27178" x="2927350" y="4494213"/>
          <p14:tracePt t="27204" x="2935288" y="4494213"/>
          <p14:tracePt t="27218" x="2944813" y="4494213"/>
          <p14:tracePt t="27377" x="2927350" y="4494213"/>
          <p14:tracePt t="27384" x="2911475" y="4502150"/>
          <p14:tracePt t="27394" x="2878138" y="4511675"/>
          <p14:tracePt t="27397" x="2844800" y="4511675"/>
          <p14:tracePt t="27405" x="2786063" y="4519613"/>
          <p14:tracePt t="27412" x="2736850" y="4519613"/>
          <p14:tracePt t="27418" x="2679700" y="4519613"/>
          <p14:tracePt t="27428" x="2620963" y="4519613"/>
          <p14:tracePt t="27432" x="2562225" y="4519613"/>
          <p14:tracePt t="27439" x="2513013" y="4494213"/>
          <p14:tracePt t="27446" x="2497138" y="4486275"/>
          <p14:tracePt t="27452" x="2463800" y="4486275"/>
          <p14:tracePt t="27462" x="2438400" y="4486275"/>
          <p14:tracePt t="27466" x="2430463" y="4478338"/>
          <p14:tracePt t="27473" x="2413000" y="4470400"/>
          <p14:tracePt t="27480" x="2389188" y="4460875"/>
          <p14:tracePt t="27487" x="2371725" y="4452938"/>
          <p14:tracePt t="27495" x="2363788" y="4452938"/>
          <p14:tracePt t="27501" x="2347913" y="4452938"/>
          <p14:tracePt t="27511" x="2330450" y="4445000"/>
          <p14:tracePt t="27529" x="2322513" y="4445000"/>
          <p14:tracePt t="27536" x="2314575" y="4445000"/>
          <p14:tracePt t="27563" x="2305050" y="4445000"/>
          <p14:tracePt t="27578" x="2297113" y="4445000"/>
          <p14:tracePt t="27597" x="2289175" y="4445000"/>
          <p14:tracePt t="27619" x="2281238" y="4445000"/>
          <p14:tracePt t="27627" x="2273300" y="4445000"/>
          <p14:tracePt t="27640" x="2263775" y="4445000"/>
          <p14:tracePt t="27646" x="2255838" y="4445000"/>
          <p14:tracePt t="27661" x="2247900" y="4445000"/>
          <p14:tracePt t="27729" x="2239963" y="4445000"/>
          <p14:tracePt t="31449" x="2263775" y="4445000"/>
          <p14:tracePt t="31457" x="2322513" y="4445000"/>
          <p14:tracePt t="31462" x="2379663" y="4452938"/>
          <p14:tracePt t="31469" x="2438400" y="4460875"/>
          <p14:tracePt t="31476" x="2487613" y="4470400"/>
          <p14:tracePt t="31483" x="2520950" y="4478338"/>
          <p14:tracePt t="31490" x="2554288" y="4486275"/>
          <p14:tracePt t="31497" x="2571750" y="4494213"/>
          <p14:tracePt t="31507" x="2595563" y="4502150"/>
          <p14:tracePt t="31510" x="2613025" y="4511675"/>
          <p14:tracePt t="31518" x="2636838" y="4519613"/>
          <p14:tracePt t="31525" x="2646363" y="4519613"/>
          <p14:tracePt t="31532" x="2670175" y="4527550"/>
          <p14:tracePt t="31540" x="2687638" y="4535488"/>
          <p14:tracePt t="31546" x="2695575" y="4545013"/>
          <p14:tracePt t="31553" x="2711450" y="4552950"/>
          <p14:tracePt t="31559" x="2728913" y="4568825"/>
          <p14:tracePt t="31567" x="2744788" y="4586288"/>
          <p14:tracePt t="31574" x="2762250" y="4586288"/>
          <p14:tracePt t="31581" x="2778125" y="4610100"/>
          <p14:tracePt t="31588" x="2803525" y="4635500"/>
          <p14:tracePt t="31594" x="2844800" y="4676775"/>
          <p14:tracePt t="31601" x="2870200" y="4702175"/>
          <p14:tracePt t="31609" x="2894013" y="4743450"/>
          <p14:tracePt t="31615" x="2935288" y="4792663"/>
          <p14:tracePt t="31623" x="2968625" y="4833938"/>
          <p14:tracePt t="31629" x="3009900" y="4884738"/>
          <p14:tracePt t="31636" x="3035300" y="4918075"/>
          <p14:tracePt t="31642" x="3068638" y="4959350"/>
          <p14:tracePt t="31650" x="3086100" y="4992688"/>
          <p14:tracePt t="31657" x="3101975" y="5016500"/>
          <p14:tracePt t="31664" x="3109913" y="5026025"/>
          <p14:tracePt t="31671" x="3117850" y="5049838"/>
          <p14:tracePt t="31677" x="3127375" y="5067300"/>
          <p14:tracePt t="31685" x="3135313" y="5083175"/>
          <p14:tracePt t="31692" x="3143250" y="5100638"/>
          <p14:tracePt t="31698" x="3151188" y="5124450"/>
          <p14:tracePt t="31707" x="3160713" y="5141913"/>
          <p14:tracePt t="31712" x="3160713" y="5149850"/>
          <p14:tracePt t="31719" x="3160713" y="5165725"/>
          <p14:tracePt t="31725" x="3168650" y="5183188"/>
          <p14:tracePt t="31733" x="3168650" y="5191125"/>
          <p14:tracePt t="31740" x="3168650" y="5207000"/>
          <p14:tracePt t="31754" x="3168650" y="5216525"/>
          <p14:tracePt t="31760" x="3168650" y="5224463"/>
          <p14:tracePt t="31768" x="3168650" y="5232400"/>
          <p14:tracePt t="31781" x="3168650" y="5240338"/>
          <p14:tracePt t="31790" x="3168650" y="5249863"/>
          <p14:tracePt t="31808" x="3168650" y="5257800"/>
          <p14:tracePt t="31816" x="3168650" y="5265738"/>
          <p14:tracePt t="31830" x="3168650" y="5273675"/>
          <p14:tracePt t="31851" x="3168650" y="5281613"/>
          <p14:tracePt t="31857" x="3168650" y="5299075"/>
          <p14:tracePt t="31865" x="3160713" y="5299075"/>
          <p14:tracePt t="31874" x="3160713" y="5307013"/>
          <p14:tracePt t="31877" x="3151188" y="5314950"/>
          <p14:tracePt t="31892" x="3151188" y="5324475"/>
          <p14:tracePt t="31899" x="3143250" y="5332413"/>
          <p14:tracePt t="31912" x="3143250" y="5340350"/>
          <p14:tracePt t="31920" x="3135313" y="5340350"/>
          <p14:tracePt t="31926" x="3135313" y="5348288"/>
          <p14:tracePt t="31947" x="3135313" y="5357813"/>
          <p14:tracePt t="32930" x="3117850" y="5357813"/>
          <p14:tracePt t="32937" x="3101975" y="5357813"/>
          <p14:tracePt t="32944" x="3076575" y="5357813"/>
          <p14:tracePt t="32950" x="3052763" y="5357813"/>
          <p14:tracePt t="32957" x="3027363" y="5357813"/>
          <p14:tracePt t="32965" x="3009900" y="5348288"/>
          <p14:tracePt t="32971" x="2994025" y="5348288"/>
          <p14:tracePt t="32979" x="2978150" y="5340350"/>
          <p14:tracePt t="32992" x="2978150" y="5332413"/>
          <p14:tracePt t="32999" x="2968625" y="5332413"/>
          <p14:tracePt t="33006" x="2960688" y="5324475"/>
          <p14:tracePt t="33020" x="2952750" y="5324475"/>
          <p14:tracePt t="33159" x="2952750" y="5314950"/>
          <p14:tracePt t="33193" x="2952750" y="5307013"/>
          <p14:tracePt t="33221" x="2960688" y="5299075"/>
          <p14:tracePt t="33228" x="2968625" y="5299075"/>
          <p14:tracePt t="33241" x="2968625" y="5291138"/>
          <p14:tracePt t="33248" x="2978150" y="5291138"/>
          <p14:tracePt t="33255" x="2986088" y="5291138"/>
          <p14:tracePt t="33277" x="2994025" y="5291138"/>
          <p14:tracePt t="33298" x="3001963" y="5291138"/>
          <p14:tracePt t="33324" x="3009900" y="5291138"/>
          <p14:tracePt t="35083" x="3009900" y="5299075"/>
          <p14:tracePt t="35089" x="2986088" y="5324475"/>
          <p14:tracePt t="35096" x="2960688" y="5332413"/>
          <p14:tracePt t="35103" x="2944813" y="5348288"/>
          <p14:tracePt t="35110" x="2919413" y="5365750"/>
          <p14:tracePt t="35117" x="2894013" y="5389563"/>
          <p14:tracePt t="35124" x="2886075" y="5407025"/>
          <p14:tracePt t="35133" x="2870200" y="5422900"/>
          <p14:tracePt t="35138" x="2852738" y="5432425"/>
          <p14:tracePt t="35145" x="2836863" y="5448300"/>
          <p14:tracePt t="35152" x="2828925" y="5464175"/>
          <p14:tracePt t="35159" x="2811463" y="5481638"/>
          <p14:tracePt t="35166" x="2795588" y="5489575"/>
          <p14:tracePt t="35172" x="2778125" y="5507038"/>
          <p14:tracePt t="35179" x="2754313" y="5522913"/>
          <p14:tracePt t="35186" x="2744788" y="5538788"/>
          <p14:tracePt t="35193" x="2728913" y="5564188"/>
          <p14:tracePt t="35200" x="2703513" y="5581650"/>
          <p14:tracePt t="35208" x="2687638" y="5589588"/>
          <p14:tracePt t="35216" x="2670175" y="5605463"/>
          <p14:tracePt t="35221" x="2662238" y="5622925"/>
          <p14:tracePt t="35228" x="2646363" y="5638800"/>
          <p14:tracePt t="35235" x="2636838" y="5646738"/>
          <p14:tracePt t="35242" x="2628900" y="5656263"/>
          <p14:tracePt t="35249" x="2620963" y="5672138"/>
          <p14:tracePt t="35255" x="2613025" y="5672138"/>
          <p14:tracePt t="35262" x="2603500" y="5688013"/>
          <p14:tracePt t="35270" x="2595563" y="5705475"/>
          <p14:tracePt t="35276" x="2587625" y="5713413"/>
          <p14:tracePt t="35284" x="2579688" y="5721350"/>
          <p14:tracePt t="35291" x="2562225" y="5746750"/>
          <p14:tracePt t="35298" x="2546350" y="5762625"/>
          <p14:tracePt t="35305" x="2528888" y="5772150"/>
          <p14:tracePt t="35311" x="2528888" y="5780088"/>
          <p14:tracePt t="35319" x="2513013" y="5795963"/>
          <p14:tracePt t="35327" x="2497138" y="5813425"/>
          <p14:tracePt t="35333" x="2497138" y="5821363"/>
          <p14:tracePt t="35340" x="2487613" y="5821363"/>
          <p14:tracePt t="35346" x="2487613" y="5829300"/>
          <p14:tracePt t="35353" x="2479675" y="5837238"/>
          <p14:tracePt t="35360" x="2471738" y="5837238"/>
          <p14:tracePt t="35367" x="2463800" y="5846763"/>
          <p14:tracePt t="35374" x="2454275" y="5854700"/>
          <p14:tracePt t="35381" x="2446338" y="5862638"/>
          <p14:tracePt t="35387" x="2438400" y="5870575"/>
          <p14:tracePt t="35395" x="2430463" y="5880100"/>
          <p14:tracePt t="35401" x="2430463" y="5888038"/>
          <p14:tracePt t="35409" x="2413000" y="5895975"/>
          <p14:tracePt t="35417" x="2405063" y="5903913"/>
          <p14:tracePt t="35422" x="2405063" y="5911850"/>
          <p14:tracePt t="35429" x="2389188" y="5921375"/>
          <p14:tracePt t="35436" x="2389188" y="5929313"/>
          <p14:tracePt t="35443" x="2379663" y="5929313"/>
          <p14:tracePt t="35451" x="2379663" y="5937250"/>
          <p14:tracePt t="35457" x="2371725" y="5945188"/>
          <p14:tracePt t="35465" x="2363788" y="5945188"/>
          <p14:tracePt t="35470" x="2355850" y="5954713"/>
          <p14:tracePt t="35478" x="2355850" y="5962650"/>
          <p14:tracePt t="35492" x="2347913" y="5970588"/>
          <p14:tracePt t="35500" x="2338388" y="5970588"/>
          <p14:tracePt t="35506" x="2338388" y="5978525"/>
          <p14:tracePt t="35513" x="2330450" y="5988050"/>
          <p14:tracePt t="35528" x="2322513" y="5988050"/>
          <p14:tracePt t="35548" x="2322513" y="5995988"/>
          <p14:tracePt t="35554" x="2314575" y="5995988"/>
          <p14:tracePt t="35568" x="2305050" y="5995988"/>
          <p14:tracePt t="35583" x="2305050" y="6003925"/>
          <p14:tracePt t="35590" x="2297113" y="6003925"/>
          <p14:tracePt t="35597" x="2297113" y="6011863"/>
          <p14:tracePt t="35617" x="2289175" y="6011863"/>
          <p14:tracePt t="35633" x="2281238" y="6019800"/>
          <p14:tracePt t="35652" x="2281238" y="6029325"/>
          <p14:tracePt t="35667" x="2273300" y="6029325"/>
          <p14:tracePt t="35680" x="2263775" y="6029325"/>
          <p14:tracePt t="35700" x="2255838" y="6029325"/>
          <p14:tracePt t="35812" x="2255838" y="6037263"/>
          <p14:tracePt t="35826" x="2255838" y="6045200"/>
          <p14:tracePt t="35847" x="2247900" y="6053138"/>
          <p14:tracePt t="35978" x="2247900" y="6062663"/>
          <p14:tracePt t="35992" x="2239963" y="6070600"/>
          <p14:tracePt t="36027" x="2239963" y="6078538"/>
          <p14:tracePt t="37404" x="2230438" y="6078538"/>
          <p14:tracePt t="37411" x="2222500" y="6086475"/>
          <p14:tracePt t="37424" x="2214563" y="6094413"/>
          <p14:tracePt t="37431" x="2214563" y="6103938"/>
          <p14:tracePt t="37446" x="2214563" y="6111875"/>
          <p14:tracePt t="37460" x="2206625" y="6111875"/>
          <p14:tracePt t="37481" x="2206625" y="6119813"/>
          <p14:tracePt t="37501" x="2206625" y="6127750"/>
          <p14:tracePt t="37509" x="2197100" y="6127750"/>
          <p14:tracePt t="37573" x="2197100" y="6137275"/>
          <p14:tracePt t="37621" x="2189163" y="6137275"/>
          <p14:tracePt t="37629" x="2189163" y="6145213"/>
          <p14:tracePt t="37642" x="2181225" y="6153150"/>
          <p14:tracePt t="37672" x="2181225" y="6161088"/>
          <p14:tracePt t="37775" x="2173288" y="6161088"/>
          <p14:tracePt t="39885" x="2189163" y="6161088"/>
          <p14:tracePt t="39894" x="2206625" y="6137275"/>
          <p14:tracePt t="39898" x="2222500" y="6111875"/>
          <p14:tracePt t="39906" x="2247900" y="6086475"/>
          <p14:tracePt t="39912" x="2273300" y="6062663"/>
          <p14:tracePt t="39919" x="2297113" y="6037263"/>
          <p14:tracePt t="39928" x="2338388" y="6003925"/>
          <p14:tracePt t="39934" x="2363788" y="5954713"/>
          <p14:tracePt t="39941" x="2413000" y="5903913"/>
          <p14:tracePt t="39948" x="2454275" y="5854700"/>
          <p14:tracePt t="39956" x="2497138" y="5805488"/>
          <p14:tracePt t="39962" x="2538413" y="5754688"/>
          <p14:tracePt t="39968" x="2562225" y="5705475"/>
          <p14:tracePt t="39977" x="2603500" y="5664200"/>
          <p14:tracePt t="39983" x="2628900" y="5613400"/>
          <p14:tracePt t="39990" x="2662238" y="5581650"/>
          <p14:tracePt t="39996" x="2695575" y="5530850"/>
          <p14:tracePt t="40004" x="2728913" y="5481638"/>
          <p14:tracePt t="40012" x="2762250" y="5448300"/>
          <p14:tracePt t="40018" x="2795588" y="5407025"/>
          <p14:tracePt t="40028" x="2819400" y="5365750"/>
          <p14:tracePt t="40031" x="2844800" y="5324475"/>
          <p14:tracePt t="40039" x="2878138" y="5291138"/>
          <p14:tracePt t="40046" x="2903538" y="5257800"/>
          <p14:tracePt t="40053" x="2927350" y="5232400"/>
          <p14:tracePt t="40061" x="2952750" y="5191125"/>
          <p14:tracePt t="40066" x="2978150" y="5157788"/>
          <p14:tracePt t="40073" x="3009900" y="5124450"/>
          <p14:tracePt t="40080" x="3019425" y="5100638"/>
          <p14:tracePt t="40088" x="3035300" y="5075238"/>
          <p14:tracePt t="40095" x="3052763" y="5049838"/>
          <p14:tracePt t="40101" x="3068638" y="5026025"/>
          <p14:tracePt t="40109" x="3086100" y="5008563"/>
          <p14:tracePt t="40114" x="3101975" y="4992688"/>
          <p14:tracePt t="40121" x="3109913" y="4975225"/>
          <p14:tracePt t="40128" x="3117850" y="4959350"/>
          <p14:tracePt t="40135" x="3127375" y="4951413"/>
          <p14:tracePt t="40144" x="3135313" y="4933950"/>
          <p14:tracePt t="40149" x="3143250" y="4926013"/>
          <p14:tracePt t="40157" x="3151188" y="4918075"/>
          <p14:tracePt t="40163" x="3151188" y="4908550"/>
          <p14:tracePt t="40170" x="3168650" y="4900613"/>
          <p14:tracePt t="40177" x="3168650" y="4892675"/>
          <p14:tracePt t="40184" x="3176588" y="4884738"/>
          <p14:tracePt t="40191" x="3192463" y="4867275"/>
          <p14:tracePt t="40197" x="3201988" y="4851400"/>
          <p14:tracePt t="40205" x="3217863" y="4843463"/>
          <p14:tracePt t="40211" x="3243263" y="4802188"/>
          <p14:tracePt t="40219" x="3267075" y="4784725"/>
          <p14:tracePt t="40227" x="3292475" y="4743450"/>
          <p14:tracePt t="40232" x="3317875" y="4710113"/>
          <p14:tracePt t="40239" x="3359150" y="4668838"/>
          <p14:tracePt t="40246" x="3384550" y="4643438"/>
          <p14:tracePt t="40252" x="3408363" y="4610100"/>
          <p14:tracePt t="40262" x="3441700" y="4576763"/>
          <p14:tracePt t="40267" x="3475038" y="4535488"/>
          <p14:tracePt t="40274" x="3500438" y="4502150"/>
          <p14:tracePt t="40280" x="3524250" y="4470400"/>
          <p14:tracePt t="40288" x="3549650" y="4427538"/>
          <p14:tracePt t="40295" x="3590925" y="4395788"/>
          <p14:tracePt t="40302" x="3616325" y="4352925"/>
          <p14:tracePt t="40311" x="3657600" y="4321175"/>
          <p14:tracePt t="40317" x="3683000" y="4270375"/>
          <p14:tracePt t="40324" x="3724275" y="4237038"/>
          <p14:tracePt t="40330" x="3757613" y="4195763"/>
          <p14:tracePt t="40337" x="3798888" y="4146550"/>
          <p14:tracePt t="40345" x="3840163" y="4105275"/>
          <p14:tracePt t="40351" x="3865563" y="4071938"/>
          <p14:tracePt t="40358" x="3898900" y="4046538"/>
          <p14:tracePt t="40364" x="3922713" y="4013200"/>
          <p14:tracePt t="40372" x="3940175" y="3997325"/>
          <p14:tracePt t="40378" x="3956050" y="3971925"/>
          <p14:tracePt t="40386" x="3981450" y="3956050"/>
          <p14:tracePt t="40394" x="3997325" y="3938588"/>
          <p14:tracePt t="40399" x="4005263" y="3930650"/>
          <p14:tracePt t="40406" x="4022725" y="3914775"/>
          <p14:tracePt t="40413" x="4038600" y="3897313"/>
          <p14:tracePt t="40421" x="4064000" y="3889375"/>
          <p14:tracePt t="40428" x="4089400" y="3871913"/>
          <p14:tracePt t="40434" x="4097338" y="3856038"/>
          <p14:tracePt t="40441" x="4113213" y="3848100"/>
          <p14:tracePt t="40447" x="4138613" y="3830638"/>
          <p14:tracePt t="40455" x="4154488" y="3822700"/>
          <p14:tracePt t="40462" x="4171950" y="3806825"/>
          <p14:tracePt t="40469" x="4187825" y="3789363"/>
          <p14:tracePt t="40478" x="4205288" y="3781425"/>
          <p14:tracePt t="40482" x="4221163" y="3773488"/>
          <p14:tracePt t="40489" x="4229100" y="3756025"/>
          <p14:tracePt t="40496" x="4246563" y="3740150"/>
          <p14:tracePt t="40504" x="4262438" y="3732213"/>
          <p14:tracePt t="40512" x="4271963" y="3722688"/>
          <p14:tracePt t="40517" x="4279900" y="3722688"/>
          <p14:tracePt t="40524" x="4279900" y="3714750"/>
          <p14:tracePt t="40531" x="4287838" y="3714750"/>
          <p14:tracePt t="40545" x="4295775" y="3706813"/>
          <p14:tracePt t="40572" x="4295775" y="3698875"/>
          <p14:tracePt t="40579" x="4305300" y="3698875"/>
          <p14:tracePt t="40586" x="4313238" y="3690938"/>
          <p14:tracePt t="40594" x="4321175" y="3681413"/>
          <p14:tracePt t="40600" x="4329113" y="3673475"/>
          <p14:tracePt t="40608" x="4337050" y="3665538"/>
          <p14:tracePt t="40613" x="4354513" y="3648075"/>
          <p14:tracePt t="40621" x="4362450" y="3640138"/>
          <p14:tracePt t="40628" x="4370388" y="3632200"/>
          <p14:tracePt t="40634" x="4395788" y="3624263"/>
          <p14:tracePt t="40642" x="4395788" y="3606800"/>
          <p14:tracePt t="40648" x="4411663" y="3606800"/>
          <p14:tracePt t="40656" x="4421188" y="3598863"/>
          <p14:tracePt t="40663" x="4421188" y="3590925"/>
          <p14:tracePt t="40669" x="4421188" y="3582988"/>
          <p14:tracePt t="40678" x="4429125" y="3582988"/>
          <p14:tracePt t="40683" x="4437063" y="3582988"/>
          <p14:tracePt t="40690" x="4445000" y="3582988"/>
          <p14:tracePt t="40704" x="4445000" y="3573463"/>
          <p14:tracePt t="40725" x="4454525" y="3565525"/>
          <p14:tracePt t="40739" x="4462463" y="3565525"/>
          <p14:tracePt t="40746" x="4462463" y="3557588"/>
          <p14:tracePt t="40752" x="4470400" y="3549650"/>
          <p14:tracePt t="40762" x="4478338" y="3541713"/>
          <p14:tracePt t="40766" x="4495800" y="3532188"/>
          <p14:tracePt t="40773" x="4495800" y="3524250"/>
          <p14:tracePt t="40780" x="4511675" y="3516313"/>
          <p14:tracePt t="40787" x="4529138" y="3498850"/>
          <p14:tracePt t="40800" x="4529138" y="3490913"/>
          <p14:tracePt t="40807" x="4537075" y="3482975"/>
          <p14:tracePt t="40814" x="4545013" y="3482975"/>
          <p14:tracePt t="40821" x="4545013" y="3475038"/>
          <p14:tracePt t="40835" x="4552950" y="3467100"/>
          <p14:tracePt t="40849" x="4560888" y="3467100"/>
          <p14:tracePt t="40856" x="4560888" y="3457575"/>
          <p14:tracePt t="40870" x="4570413" y="3457575"/>
          <p14:tracePt t="40932" x="4570413" y="3449638"/>
          <p14:tracePt t="41016" x="4578350" y="3449638"/>
          <p14:tracePt t="41029" x="4578350" y="3441700"/>
          <p14:tracePt t="41036" x="4586288" y="3441700"/>
          <p14:tracePt t="41064" x="4594225" y="3433763"/>
          <p14:tracePt t="41074" x="4603750" y="3433763"/>
          <p14:tracePt t="41078" x="4611688" y="3424238"/>
          <p14:tracePt t="41106" x="4619625" y="3424238"/>
          <p14:tracePt t="41112" x="4619625" y="3416300"/>
          <p14:tracePt t="41119" x="4627563" y="3416300"/>
          <p14:tracePt t="41128" x="4627563" y="3408363"/>
          <p14:tracePt t="41141" x="4627563" y="3400425"/>
          <p14:tracePt t="41154" x="4635500" y="3400425"/>
          <p14:tracePt t="41168" x="4645025" y="3390900"/>
          <p14:tracePt t="41175" x="4652963" y="3375025"/>
          <p14:tracePt t="41181" x="4668838" y="3367088"/>
          <p14:tracePt t="41189" x="4686300" y="3341688"/>
          <p14:tracePt t="41195" x="4702175" y="3316288"/>
          <p14:tracePt t="41202" x="4719638" y="3292475"/>
          <p14:tracePt t="41212" x="4727575" y="3275013"/>
          <p14:tracePt t="41216" x="4735513" y="3267075"/>
          <p14:tracePt t="41223" x="4735513" y="3259138"/>
          <p14:tracePt t="41229" x="4735513" y="3251200"/>
          <p14:tracePt t="41237" x="4743450" y="3251200"/>
          <p14:tracePt t="41245" x="4743450" y="3241675"/>
          <p14:tracePt t="41250" x="4752975" y="3233738"/>
          <p14:tracePt t="41258" x="4752975" y="3225800"/>
          <p14:tracePt t="41285" x="4752975" y="3217863"/>
          <p14:tracePt t="41307" x="4752975" y="3209925"/>
          <p14:tracePt t="42234" x="4760913" y="3217863"/>
          <p14:tracePt t="42338" x="4760913" y="3225800"/>
          <p14:tracePt t="42358" x="4760913" y="3233738"/>
          <p14:tracePt t="43299" x="4776788" y="3233738"/>
          <p14:tracePt t="43306" x="4810125" y="3233738"/>
          <p14:tracePt t="43315" x="4835525" y="3225800"/>
          <p14:tracePt t="43320" x="4868863" y="3225800"/>
          <p14:tracePt t="43327" x="4910138" y="3217863"/>
          <p14:tracePt t="43334" x="4943475" y="3217863"/>
          <p14:tracePt t="43340" x="4967288" y="3217863"/>
          <p14:tracePt t="43348" x="5000625" y="3217863"/>
          <p14:tracePt t="43354" x="5033963" y="3217863"/>
          <p14:tracePt t="43361" x="5075238" y="3217863"/>
          <p14:tracePt t="43368" x="5118100" y="3217863"/>
          <p14:tracePt t="43375" x="5149850" y="3217863"/>
          <p14:tracePt t="43382" x="5192713" y="3217863"/>
          <p14:tracePt t="43389" x="5224463" y="3225800"/>
          <p14:tracePt t="43396" x="5267325" y="3233738"/>
          <p14:tracePt t="43403" x="5291138" y="3241675"/>
          <p14:tracePt t="43410" x="5324475" y="3251200"/>
          <p14:tracePt t="43416" x="5357813" y="3259138"/>
          <p14:tracePt t="43423" x="5383213" y="3275013"/>
          <p14:tracePt t="43432" x="5407025" y="3284538"/>
          <p14:tracePt t="43438" x="5432425" y="3292475"/>
          <p14:tracePt t="43444" x="5448300" y="3292475"/>
          <p14:tracePt t="43451" x="5465763" y="3308350"/>
          <p14:tracePt t="43458" x="5473700" y="3316288"/>
          <p14:tracePt t="43465" x="5499100" y="3333750"/>
          <p14:tracePt t="43472" x="5514975" y="3341688"/>
          <p14:tracePt t="43479" x="5532438" y="3359150"/>
          <p14:tracePt t="43486" x="5540375" y="3375025"/>
          <p14:tracePt t="43493" x="5556250" y="3390900"/>
          <p14:tracePt t="43500" x="5565775" y="3408363"/>
          <p14:tracePt t="43507" x="5581650" y="3433763"/>
          <p14:tracePt t="43515" x="5589588" y="3441700"/>
          <p14:tracePt t="43521" x="5607050" y="3467100"/>
          <p14:tracePt t="43528" x="5607050" y="3482975"/>
          <p14:tracePt t="43535" x="5614988" y="3508375"/>
          <p14:tracePt t="43541" x="5622925" y="3524250"/>
          <p14:tracePt t="43548" x="5622925" y="3549650"/>
          <p14:tracePt t="43555" x="5622925" y="3573463"/>
          <p14:tracePt t="43562" x="5622925" y="3598863"/>
          <p14:tracePt t="43569" x="5630863" y="3624263"/>
          <p14:tracePt t="43577" x="5630863" y="3657600"/>
          <p14:tracePt t="43583" x="5630863" y="3690938"/>
          <p14:tracePt t="43591" x="5630863" y="3714750"/>
          <p14:tracePt t="43599" x="5630863" y="3748088"/>
          <p14:tracePt t="43604" x="5630863" y="3781425"/>
          <p14:tracePt t="43612" x="5630863" y="3814763"/>
          <p14:tracePt t="43618" x="5630863" y="3830638"/>
          <p14:tracePt t="43625" x="5630863" y="3856038"/>
          <p14:tracePt t="43633" x="5630863" y="3881438"/>
          <p14:tracePt t="43639" x="5640388" y="3897313"/>
          <p14:tracePt t="43646" x="5640388" y="3922713"/>
          <p14:tracePt t="43653" x="5640388" y="3946525"/>
          <p14:tracePt t="43660" x="5648325" y="3963988"/>
          <p14:tracePt t="43667" x="5648325" y="3989388"/>
          <p14:tracePt t="43673" x="5648325" y="4021138"/>
          <p14:tracePt t="43682" x="5648325" y="4046538"/>
          <p14:tracePt t="43687" x="5648325" y="4064000"/>
          <p14:tracePt t="43695" x="5648325" y="4097338"/>
          <p14:tracePt t="43701" x="5648325" y="4121150"/>
          <p14:tracePt t="43708" x="5648325" y="4138613"/>
          <p14:tracePt t="43716" x="5648325" y="4162425"/>
          <p14:tracePt t="43722" x="5648325" y="4187825"/>
          <p14:tracePt t="43729" x="5648325" y="4195763"/>
          <p14:tracePt t="43735" x="5648325" y="4221163"/>
          <p14:tracePt t="43742" x="5648325" y="4246563"/>
          <p14:tracePt t="43750" x="5656263" y="4254500"/>
          <p14:tracePt t="43757" x="5656263" y="4278313"/>
          <p14:tracePt t="43765" x="5664200" y="4295775"/>
          <p14:tracePt t="43770" x="5664200" y="4303713"/>
          <p14:tracePt t="43778" x="5664200" y="4321175"/>
          <p14:tracePt t="43784" x="5664200" y="4329113"/>
          <p14:tracePt t="43799" x="5664200" y="4337050"/>
          <p14:tracePt t="43805" x="5664200" y="4344988"/>
          <p14:tracePt t="43812" x="5673725" y="4344988"/>
          <p14:tracePt t="43819" x="5673725" y="4352925"/>
          <p14:tracePt t="43826" x="5673725" y="4370388"/>
          <p14:tracePt t="43848" x="5673725" y="4378325"/>
          <p14:tracePt t="43854" x="5673725" y="4386263"/>
          <p14:tracePt t="43861" x="5673725" y="4395788"/>
          <p14:tracePt t="43882" x="5673725" y="4403725"/>
          <p14:tracePt t="43889" x="5673725" y="4411663"/>
          <p14:tracePt t="43902" x="5673725" y="4419600"/>
          <p14:tracePt t="43909" x="5673725" y="4427538"/>
          <p14:tracePt t="43944" x="5673725" y="4437063"/>
          <p14:tracePt t="43958" x="5681663" y="4437063"/>
          <p14:tracePt t="44775" x="5681663" y="4445000"/>
          <p14:tracePt t="44783" x="5681663" y="4452938"/>
          <p14:tracePt t="44788" x="5673725" y="4452938"/>
          <p14:tracePt t="44799" x="5673725" y="4460875"/>
          <p14:tracePt t="44802" x="5648325" y="4478338"/>
          <p14:tracePt t="44808" x="5640388" y="4486275"/>
          <p14:tracePt t="44817" x="5622925" y="4494213"/>
          <p14:tracePt t="44823" x="5599113" y="4511675"/>
          <p14:tracePt t="44830" x="5573713" y="4527550"/>
          <p14:tracePt t="44836" x="5556250" y="4535488"/>
          <p14:tracePt t="44844" x="5532438" y="4545013"/>
          <p14:tracePt t="44850" x="5507038" y="4552950"/>
          <p14:tracePt t="44857" x="5481638" y="4560888"/>
          <p14:tracePt t="44867" x="5473700" y="4560888"/>
          <p14:tracePt t="44871" x="5448300" y="4568825"/>
          <p14:tracePt t="44879" x="5432425" y="4568825"/>
          <p14:tracePt t="44892" x="5424488" y="4568825"/>
          <p14:tracePt t="44901" x="5416550" y="4568825"/>
          <p14:tracePt t="44913" x="5407025" y="4568825"/>
          <p14:tracePt t="44919" x="5399088" y="4568825"/>
          <p14:tracePt t="44934" x="5391150" y="4568825"/>
          <p14:tracePt t="44948" x="5383213" y="4568825"/>
          <p14:tracePt t="44962" x="5373688" y="4568825"/>
          <p14:tracePt t="44976" x="5365750" y="4568825"/>
          <p14:tracePt t="44984" x="5357813" y="4568825"/>
          <p14:tracePt t="44989" x="5349875" y="4568825"/>
          <p14:tracePt t="45002" x="5341938" y="4568825"/>
          <p14:tracePt t="45010" x="5332413" y="4568825"/>
          <p14:tracePt t="45033" x="5324475" y="4560888"/>
          <p14:tracePt t="45037" x="5316538" y="4560888"/>
          <p14:tracePt t="45045" x="5308600" y="4560888"/>
          <p14:tracePt t="45058" x="5299075" y="4560888"/>
          <p14:tracePt t="45072" x="5291138" y="4560888"/>
          <p14:tracePt t="45107" x="5283200" y="4560888"/>
          <p14:tracePt t="45148" x="5283200" y="4552950"/>
          <p14:tracePt t="45371" x="5283200" y="4545013"/>
          <p14:tracePt t="45379" x="5283200" y="4535488"/>
          <p14:tracePt t="45398" x="5291138" y="4527550"/>
          <p14:tracePt t="45406" x="5291138" y="4519613"/>
          <p14:tracePt t="45413" x="5299075" y="4519613"/>
          <p14:tracePt t="45440" x="5299075" y="4511675"/>
          <p14:tracePt t="45447" x="5308600" y="4511675"/>
          <p14:tracePt t="45463" x="5316538" y="4511675"/>
          <p14:tracePt t="45467" x="5324475" y="4511675"/>
          <p14:tracePt t="45474" x="5332413" y="4502150"/>
          <p14:tracePt t="45481" x="5357813" y="4502150"/>
          <p14:tracePt t="45489" x="5383213" y="4494213"/>
          <p14:tracePt t="45497" x="5391150" y="4494213"/>
          <p14:tracePt t="45502" x="5416550" y="4494213"/>
          <p14:tracePt t="45509" x="5424488" y="4494213"/>
          <p14:tracePt t="45516" x="5448300" y="4494213"/>
          <p14:tracePt t="45523" x="5465763" y="4494213"/>
          <p14:tracePt t="45530" x="5473700" y="4494213"/>
          <p14:tracePt t="45537" x="5491163" y="4494213"/>
          <p14:tracePt t="45547" x="5499100" y="4494213"/>
          <p14:tracePt t="45558" x="5507038" y="4494213"/>
          <p14:tracePt t="45564" x="5514975" y="4494213"/>
          <p14:tracePt t="45580" x="5524500" y="4494213"/>
          <p14:tracePt t="45585" x="5540375" y="4494213"/>
          <p14:tracePt t="45592" x="5540375" y="4502150"/>
          <p14:tracePt t="45599" x="5548313" y="4502150"/>
          <p14:tracePt t="45606" x="5556250" y="4502150"/>
          <p14:tracePt t="45613" x="5565775" y="4502150"/>
          <p14:tracePt t="45620" x="5581650" y="4502150"/>
          <p14:tracePt t="45627" x="5607050" y="4511675"/>
          <p14:tracePt t="45634" x="5630863" y="4519613"/>
          <p14:tracePt t="45640" x="5648325" y="4527550"/>
          <p14:tracePt t="45648" x="5656263" y="4535488"/>
          <p14:tracePt t="45655" x="5673725" y="4545013"/>
          <p14:tracePt t="45663" x="5689600" y="4552950"/>
          <p14:tracePt t="45668" x="5715000" y="4552950"/>
          <p14:tracePt t="45676" x="5722938" y="4552950"/>
          <p14:tracePt t="45689" x="5730875" y="4560888"/>
          <p14:tracePt t="45698" x="5738813" y="4560888"/>
          <p14:tracePt t="45717" x="5748338" y="4568825"/>
          <p14:tracePt t="45724" x="5756275" y="4568825"/>
          <p14:tracePt t="45738" x="5764213" y="4568825"/>
          <p14:tracePt t="45751" x="5772150" y="4568825"/>
          <p14:tracePt t="45758" x="5780088" y="4568825"/>
          <p14:tracePt t="45765" x="5797550" y="4568825"/>
          <p14:tracePt t="45772" x="5813425" y="4568825"/>
          <p14:tracePt t="45780" x="5830888" y="4568825"/>
          <p14:tracePt t="45787" x="5854700" y="4568825"/>
          <p14:tracePt t="45793" x="5872163" y="4560888"/>
          <p14:tracePt t="45800" x="5897563" y="4560888"/>
          <p14:tracePt t="45807" x="5905500" y="4560888"/>
          <p14:tracePt t="45814" x="5921375" y="4552950"/>
          <p14:tracePt t="45821" x="5930900" y="4552950"/>
          <p14:tracePt t="45830" x="5946775" y="4545013"/>
          <p14:tracePt t="45834" x="5954713" y="4545013"/>
          <p14:tracePt t="45848" x="5962650" y="4545013"/>
          <p14:tracePt t="45863" x="5972175" y="4545013"/>
          <p14:tracePt t="45876" x="5980113" y="4545013"/>
          <p14:tracePt t="45890" x="5980113" y="4535488"/>
          <p14:tracePt t="45904" x="5988050" y="4527550"/>
          <p14:tracePt t="45911" x="5995988" y="4527550"/>
          <p14:tracePt t="45918" x="6005513" y="4527550"/>
          <p14:tracePt t="45931" x="6021388" y="4527550"/>
          <p14:tracePt t="45939" x="6029325" y="4519613"/>
          <p14:tracePt t="45947" x="6037263" y="4519613"/>
          <p14:tracePt t="45952" x="6054725" y="4511675"/>
          <p14:tracePt t="45966" x="6062663" y="4511675"/>
          <p14:tracePt t="45980" x="6070600" y="4511675"/>
          <p14:tracePt t="45987" x="6080125" y="4511675"/>
          <p14:tracePt t="46001" x="6088063" y="4511675"/>
          <p14:tracePt t="46008" x="6088063" y="4502150"/>
          <p14:tracePt t="46015" x="6096000" y="4502150"/>
          <p14:tracePt t="46049" x="6103938" y="4502150"/>
          <p14:tracePt t="47323" x="6046788" y="4502150"/>
          <p14:tracePt t="47331" x="5938838" y="4502150"/>
          <p14:tracePt t="47336" x="5830888" y="4502150"/>
          <p14:tracePt t="47344" x="5748338" y="4502150"/>
          <p14:tracePt t="47350" x="5664200" y="4502150"/>
          <p14:tracePt t="47358" x="5589588" y="4502150"/>
          <p14:tracePt t="47364" x="5532438" y="4502150"/>
          <p14:tracePt t="47371" x="5507038" y="4502150"/>
          <p14:tracePt t="47381" x="5473700" y="4502150"/>
          <p14:tracePt t="47386" x="5448300" y="4502150"/>
          <p14:tracePt t="47392" x="5424488" y="4502150"/>
          <p14:tracePt t="47399" x="5407025" y="4502150"/>
          <p14:tracePt t="47406" x="5383213" y="4502150"/>
          <p14:tracePt t="47414" x="5373688" y="4502150"/>
          <p14:tracePt t="47420" x="5349875" y="4502150"/>
          <p14:tracePt t="47427" x="5324475" y="4502150"/>
          <p14:tracePt t="47433" x="5308600" y="4502150"/>
          <p14:tracePt t="47440" x="5291138" y="4511675"/>
          <p14:tracePt t="47448" x="5257800" y="4519613"/>
          <p14:tracePt t="47455" x="5233988" y="4519613"/>
          <p14:tracePt t="47461" x="5216525" y="4535488"/>
          <p14:tracePt t="47468" x="5192713" y="4545013"/>
          <p14:tracePt t="47475" x="5167313" y="4552950"/>
          <p14:tracePt t="47481" x="5141913" y="4560888"/>
          <p14:tracePt t="47488" x="5126038" y="4568825"/>
          <p14:tracePt t="47498" x="5108575" y="4576763"/>
          <p14:tracePt t="47502" x="5100638" y="4576763"/>
          <p14:tracePt t="47510" x="5092700" y="4586288"/>
          <p14:tracePt t="47523" x="5092700" y="4594225"/>
          <p14:tracePt t="47537" x="5084763" y="4594225"/>
          <p14:tracePt t="47558" x="5075238" y="4594225"/>
          <p14:tracePt t="48934" x="5084763" y="4594225"/>
          <p14:tracePt t="48935" x="5092700" y="4594225"/>
          <p14:tracePt t="48942" x="5108575" y="4594225"/>
          <p14:tracePt t="48950" x="5118100" y="4594225"/>
          <p14:tracePt t="48957" x="5126038" y="4586288"/>
          <p14:tracePt t="48963" x="5141913" y="4576763"/>
          <p14:tracePt t="48971" x="5159375" y="4568825"/>
          <p14:tracePt t="48985" x="5167313" y="4560888"/>
          <p14:tracePt t="48993" x="5175250" y="4560888"/>
          <p14:tracePt t="48998" x="5175250" y="4552950"/>
          <p14:tracePt t="49007" x="5183188" y="4552950"/>
          <p14:tracePt t="49012" x="5192713" y="4552950"/>
          <p14:tracePt t="49019" x="5192713" y="4545013"/>
          <p14:tracePt t="49025" x="5200650" y="4545013"/>
          <p14:tracePt t="49060" x="5208588" y="4545013"/>
          <p14:tracePt t="49123" x="5208588" y="4535488"/>
          <p14:tracePt t="49143" x="5200650" y="4527550"/>
          <p14:tracePt t="49150" x="5192713" y="4527550"/>
          <p14:tracePt t="49163" x="5183188" y="4519613"/>
          <p14:tracePt t="49171" x="5167313" y="4519613"/>
          <p14:tracePt t="49178" x="5159375" y="4511675"/>
          <p14:tracePt t="49184" x="5149850" y="4511675"/>
          <p14:tracePt t="49191" x="5126038" y="4502150"/>
          <p14:tracePt t="49199" x="5108575" y="4502150"/>
          <p14:tracePt t="49208" x="5100638" y="4494213"/>
          <p14:tracePt t="49212" x="5092700" y="4494213"/>
          <p14:tracePt t="49220" x="5084763" y="4494213"/>
          <p14:tracePt t="49226" x="5075238" y="4494213"/>
          <p14:tracePt t="49234" x="5059363" y="4486275"/>
          <p14:tracePt t="49242" x="5026025" y="4486275"/>
          <p14:tracePt t="49247" x="5010150" y="4478338"/>
          <p14:tracePt t="49255" x="4959350" y="4470400"/>
          <p14:tracePt t="49261" x="4943475" y="4470400"/>
          <p14:tracePt t="49268" x="4902200" y="4460875"/>
          <p14:tracePt t="49275" x="4876800" y="4460875"/>
          <p14:tracePt t="49282" x="4843463" y="4460875"/>
          <p14:tracePt t="49291" x="4818063" y="4460875"/>
          <p14:tracePt t="49295" x="4786313" y="4460875"/>
          <p14:tracePt t="49302" x="4760913" y="4460875"/>
          <p14:tracePt t="49309" x="4727575" y="4460875"/>
          <p14:tracePt t="49317" x="4711700" y="4460875"/>
          <p14:tracePt t="49324" x="4686300" y="4460875"/>
          <p14:tracePt t="49330" x="4660900" y="4460875"/>
          <p14:tracePt t="49338" x="4652963" y="4460875"/>
          <p14:tracePt t="49344" x="4627563" y="4460875"/>
          <p14:tracePt t="49351" x="4619625" y="4460875"/>
          <p14:tracePt t="49358" x="4594225" y="4460875"/>
          <p14:tracePt t="49365" x="4578350" y="4460875"/>
          <p14:tracePt t="49374" x="4552950" y="4460875"/>
          <p14:tracePt t="49379" x="4545013" y="4470400"/>
          <p14:tracePt t="49386" x="4519613" y="4470400"/>
          <p14:tracePt t="49392" x="4503738" y="4470400"/>
          <p14:tracePt t="49399" x="4486275" y="4470400"/>
          <p14:tracePt t="49407" x="4462463" y="4470400"/>
          <p14:tracePt t="49413" x="4445000" y="4478338"/>
          <p14:tracePt t="49420" x="4437063" y="4478338"/>
          <p14:tracePt t="49426" x="4429125" y="4478338"/>
          <p14:tracePt t="49441" x="4411663" y="4486275"/>
          <p14:tracePt t="49455" x="4403725" y="4494213"/>
          <p14:tracePt t="49461" x="4395788" y="4494213"/>
          <p14:tracePt t="49469" x="4387850" y="4494213"/>
          <p14:tracePt t="49476" x="4379913" y="4494213"/>
          <p14:tracePt t="49482" x="4370388" y="4494213"/>
          <p14:tracePt t="49491" x="4362450" y="4502150"/>
          <p14:tracePt t="49496" x="4346575" y="4502150"/>
          <p14:tracePt t="49510" x="4321175" y="4511675"/>
          <p14:tracePt t="49518" x="4295775" y="4519613"/>
          <p14:tracePt t="49526" x="4287838" y="4527550"/>
          <p14:tracePt t="49532" x="4262438" y="4535488"/>
          <p14:tracePt t="49541" x="4246563" y="4545013"/>
          <p14:tracePt t="49546" x="4238625" y="4545013"/>
          <p14:tracePt t="49553" x="4229100" y="4545013"/>
          <p14:tracePt t="49559" x="4221163" y="4545013"/>
          <p14:tracePt t="49567" x="4213225" y="4545013"/>
          <p14:tracePt t="49575" x="4213225" y="4552950"/>
          <p14:tracePt t="49581" x="4205288" y="4552950"/>
          <p14:tracePt t="49588" x="4197350" y="4552950"/>
          <p14:tracePt t="49594" x="4187825" y="4552950"/>
          <p14:tracePt t="49623" x="4187825" y="4560888"/>
          <p14:tracePt t="49629" x="4179888" y="4560888"/>
          <p14:tracePt t="49642" x="4171950" y="4560888"/>
          <p14:tracePt t="49727" x="4171950" y="4568825"/>
          <p14:tracePt t="49734" x="4179888" y="4576763"/>
          <p14:tracePt t="49741" x="4179888" y="4586288"/>
          <p14:tracePt t="49747" x="4197350" y="4594225"/>
          <p14:tracePt t="49755" x="4213225" y="4594225"/>
          <p14:tracePt t="49761" x="4221163" y="4610100"/>
          <p14:tracePt t="49768" x="4246563" y="4627563"/>
          <p14:tracePt t="49775" x="4271963" y="4635500"/>
          <p14:tracePt t="49782" x="4295775" y="4643438"/>
          <p14:tracePt t="49791" x="4321175" y="4651375"/>
          <p14:tracePt t="49796" x="4337050" y="4651375"/>
          <p14:tracePt t="49803" x="4370388" y="4651375"/>
          <p14:tracePt t="49809" x="4403725" y="4651375"/>
          <p14:tracePt t="49816" x="4437063" y="4660900"/>
          <p14:tracePt t="49824" x="4462463" y="4660900"/>
          <p14:tracePt t="49830" x="4495800" y="4660900"/>
          <p14:tracePt t="49838" x="4529138" y="4660900"/>
          <p14:tracePt t="49844" x="4560888" y="4660900"/>
          <p14:tracePt t="49851" x="4578350" y="4660900"/>
          <p14:tracePt t="49858" x="4603750" y="4660900"/>
          <p14:tracePt t="49865" x="4627563" y="4651375"/>
          <p14:tracePt t="49872" x="4635500" y="4651375"/>
          <p14:tracePt t="49879" x="4652963" y="4643438"/>
          <p14:tracePt t="49886" x="4660900" y="4643438"/>
          <p14:tracePt t="49892" x="4668838" y="4643438"/>
          <p14:tracePt t="49900" x="4686300" y="4635500"/>
          <p14:tracePt t="49908" x="4702175" y="4635500"/>
          <p14:tracePt t="49914" x="4711700" y="4627563"/>
          <p14:tracePt t="49921" x="4727575" y="4627563"/>
          <p14:tracePt t="49927" x="4752975" y="4619625"/>
          <p14:tracePt t="49934" x="4760913" y="4619625"/>
          <p14:tracePt t="49941" x="4786313" y="4619625"/>
          <p14:tracePt t="49949" x="4810125" y="4610100"/>
          <p14:tracePt t="49958" x="4827588" y="4610100"/>
          <p14:tracePt t="49962" x="4860925" y="4602163"/>
          <p14:tracePt t="49969" x="4876800" y="4602163"/>
          <p14:tracePt t="49976" x="4910138" y="4602163"/>
          <p14:tracePt t="49983" x="4918075" y="4602163"/>
          <p14:tracePt t="49991" x="4935538" y="4602163"/>
          <p14:tracePt t="50011" x="4943475" y="4602163"/>
          <p14:tracePt t="50017" x="4951413" y="4602163"/>
          <p14:tracePt t="50025" x="4959350" y="4602163"/>
          <p14:tracePt t="50046" x="4967288" y="4602163"/>
          <p14:tracePt t="50066" x="4976813" y="4602163"/>
          <p14:tracePt t="50086" x="4984750" y="4602163"/>
          <p14:tracePt t="50093" x="4992688" y="4602163"/>
          <p14:tracePt t="50101" x="5000625" y="4602163"/>
          <p14:tracePt t="50114" x="5018088" y="4602163"/>
          <p14:tracePt t="50128" x="5026025" y="4602163"/>
          <p14:tracePt t="50135" x="5041900" y="4602163"/>
          <p14:tracePt t="50142" x="5041900" y="4594225"/>
          <p14:tracePt t="50158" x="5051425" y="4594225"/>
          <p14:tracePt t="50176" x="5059363" y="4594225"/>
          <p14:tracePt t="50192" x="5067300" y="4594225"/>
          <p14:tracePt t="52330" x="5084763" y="4576763"/>
          <p14:tracePt t="52337" x="5108575" y="4568825"/>
          <p14:tracePt t="52343" x="5133975" y="4552950"/>
          <p14:tracePt t="52353" x="5159375" y="4545013"/>
          <p14:tracePt t="52357" x="5183188" y="4535488"/>
          <p14:tracePt t="52364" x="5208588" y="4535488"/>
          <p14:tracePt t="52370" x="5233988" y="4527550"/>
          <p14:tracePt t="52378" x="5257800" y="4519613"/>
          <p14:tracePt t="52386" x="5283200" y="4519613"/>
          <p14:tracePt t="52391" x="5308600" y="4511675"/>
          <p14:tracePt t="52399" x="5341938" y="4511675"/>
          <p14:tracePt t="52405" x="5357813" y="4511675"/>
          <p14:tracePt t="52412" x="5391150" y="4511675"/>
          <p14:tracePt t="52420" x="5416550" y="4511675"/>
          <p14:tracePt t="52427" x="5424488" y="4511675"/>
          <p14:tracePt t="52434" x="5440363" y="4511675"/>
          <p14:tracePt t="52440" x="5448300" y="4511675"/>
          <p14:tracePt t="52448" x="5465763" y="4511675"/>
          <p14:tracePt t="52454" x="5481638" y="4511675"/>
          <p14:tracePt t="52471" x="5499100" y="4511675"/>
          <p14:tracePt t="52475" x="5507038" y="4511675"/>
          <p14:tracePt t="52488" x="5514975" y="4511675"/>
          <p14:tracePt t="52496" x="5532438" y="4511675"/>
          <p14:tracePt t="52510" x="5540375" y="4511675"/>
          <p14:tracePt t="52517" x="5548313" y="4511675"/>
          <p14:tracePt t="52523" x="5556250" y="4511675"/>
          <p14:tracePt t="52538" x="5589588" y="4511675"/>
          <p14:tracePt t="52544" x="5607050" y="4511675"/>
          <p14:tracePt t="52554" x="5630863" y="4511675"/>
          <p14:tracePt t="52557" x="5648325" y="4511675"/>
          <p14:tracePt t="52565" x="5673725" y="4511675"/>
          <p14:tracePt t="52571" x="5697538" y="4511675"/>
          <p14:tracePt t="52579" x="5722938" y="4511675"/>
          <p14:tracePt t="52587" x="5756275" y="4511675"/>
          <p14:tracePt t="52592" x="5780088" y="4511675"/>
          <p14:tracePt t="52599" x="5813425" y="4511675"/>
          <p14:tracePt t="52606" x="5830888" y="4511675"/>
          <p14:tracePt t="52614" x="5864225" y="4511675"/>
          <p14:tracePt t="52620" x="5880100" y="4502150"/>
          <p14:tracePt t="52628" x="5897563" y="4502150"/>
          <p14:tracePt t="52638" x="5921375" y="4502150"/>
          <p14:tracePt t="52641" x="5946775" y="4502150"/>
          <p14:tracePt t="52648" x="5962650" y="4502150"/>
          <p14:tracePt t="52655" x="5980113" y="4502150"/>
          <p14:tracePt t="52661" x="5995988" y="4502150"/>
          <p14:tracePt t="52670" x="6005513" y="4502150"/>
          <p14:tracePt t="52676" x="6021388" y="4502150"/>
          <p14:tracePt t="52683" x="6029325" y="4502150"/>
          <p14:tracePt t="52689" x="6037263" y="4494213"/>
          <p14:tracePt t="52697" x="6046788" y="4494213"/>
          <p14:tracePt t="52718" x="6054725" y="4494213"/>
          <p14:tracePt t="52724" x="6062663" y="4494213"/>
          <p14:tracePt t="52731" x="6070600" y="4494213"/>
          <p14:tracePt t="52747" x="6080125" y="4494213"/>
          <p14:tracePt t="52759" x="6088063" y="4494213"/>
          <p14:tracePt t="52772" x="6096000" y="4494213"/>
          <p14:tracePt t="52787" x="6103938" y="4486275"/>
          <p14:tracePt t="52793" x="6111875" y="4486275"/>
          <p14:tracePt t="52801" x="6129338" y="4478338"/>
          <p14:tracePt t="52807" x="6137275" y="4478338"/>
          <p14:tracePt t="52814" x="6154738" y="4478338"/>
          <p14:tracePt t="52822" x="6170613" y="4470400"/>
          <p14:tracePt t="52828" x="6186488" y="4470400"/>
          <p14:tracePt t="52837" x="6196013" y="4460875"/>
          <p14:tracePt t="52841" x="6211888" y="4460875"/>
          <p14:tracePt t="52849" x="6229350" y="4452938"/>
          <p14:tracePt t="52862" x="6237288" y="4452938"/>
          <p14:tracePt t="52871" x="6245225" y="4452938"/>
          <p14:tracePt t="52892" x="6253163" y="4452938"/>
          <p14:tracePt t="52905" x="6261100" y="4452938"/>
          <p14:tracePt t="52925" x="6270625" y="4452938"/>
          <p14:tracePt t="55597" x="6278563" y="4452938"/>
          <p14:tracePt t="55618" x="6286500" y="4452938"/>
          <p14:tracePt t="57376" x="6245225" y="4486275"/>
          <p14:tracePt t="57383" x="6162675" y="4535488"/>
          <p14:tracePt t="57390" x="6096000" y="4594225"/>
          <p14:tracePt t="57396" x="6029325" y="4635500"/>
          <p14:tracePt t="57403" x="5972175" y="4660900"/>
          <p14:tracePt t="57410" x="5938838" y="4684713"/>
          <p14:tracePt t="57420" x="5905500" y="4702175"/>
          <p14:tracePt t="57423" x="5872163" y="4710113"/>
          <p14:tracePt t="57431" x="5838825" y="4727575"/>
          <p14:tracePt t="57438" x="5813425" y="4735513"/>
          <p14:tracePt t="57446" x="5805488" y="4735513"/>
          <p14:tracePt t="57453" x="5789613" y="4735513"/>
          <p14:tracePt t="57459" x="5772150" y="4735513"/>
          <p14:tracePt t="57466" x="5764213" y="4735513"/>
          <p14:tracePt t="57480" x="5756275" y="4735513"/>
          <p14:tracePt t="57501" x="5748338" y="4735513"/>
          <p14:tracePt t="57563" x="5748338" y="4727575"/>
          <p14:tracePt t="57577" x="5748338" y="4702175"/>
          <p14:tracePt t="57584" x="5764213" y="4684713"/>
          <p14:tracePt t="57590" x="5772150" y="4668838"/>
          <p14:tracePt t="57597" x="5789613" y="4651375"/>
          <p14:tracePt t="57604" x="5797550" y="4627563"/>
          <p14:tracePt t="57611" x="5813425" y="4610100"/>
          <p14:tracePt t="57621" x="5830888" y="4594225"/>
          <p14:tracePt t="57625" x="5846763" y="4586288"/>
          <p14:tracePt t="57632" x="5854700" y="4568825"/>
          <p14:tracePt t="57639" x="5864225" y="4560888"/>
          <p14:tracePt t="57646" x="5864225" y="4552950"/>
          <p14:tracePt t="57653" x="5872163" y="4552950"/>
          <p14:tracePt t="57659" x="5880100" y="4545013"/>
          <p14:tracePt t="57673" x="5888038" y="4535488"/>
          <p14:tracePt t="57681" x="5905500" y="4535488"/>
          <p14:tracePt t="57695" x="5913438" y="4527550"/>
          <p14:tracePt t="57703" x="5930900" y="4519613"/>
          <p14:tracePt t="57708" x="5938838" y="4511675"/>
          <p14:tracePt t="57715" x="5954713" y="4502150"/>
          <p14:tracePt t="57723" x="5972175" y="4494213"/>
          <p14:tracePt t="57729" x="5980113" y="4494213"/>
          <p14:tracePt t="57737" x="5995988" y="4494213"/>
          <p14:tracePt t="57743" x="6005513" y="4486275"/>
          <p14:tracePt t="57750" x="6013450" y="4486275"/>
          <p14:tracePt t="57757" x="6013450" y="4478338"/>
          <p14:tracePt t="57764" x="6021388" y="4478338"/>
          <p14:tracePt t="57771" x="6029325" y="4478338"/>
          <p14:tracePt t="57778" x="6029325" y="4470400"/>
          <p14:tracePt t="57787" x="6037263" y="4470400"/>
          <p14:tracePt t="57791" x="6046788" y="4470400"/>
          <p14:tracePt t="57812" x="6054725" y="4470400"/>
          <p14:tracePt t="58027" x="6062663" y="4470400"/>
          <p14:tracePt t="58033" x="6070600" y="4460875"/>
          <p14:tracePt t="58048" x="6070600" y="4452938"/>
          <p14:tracePt t="58054" x="6080125" y="4452938"/>
          <p14:tracePt t="58061" x="6088063" y="4452938"/>
          <p14:tracePt t="58070" x="6096000" y="4445000"/>
          <p14:tracePt t="58083" x="6096000" y="4437063"/>
          <p14:tracePt t="58088" x="6103938" y="4437063"/>
          <p14:tracePt t="58096" x="6103938" y="4427538"/>
          <p14:tracePt t="58102" x="6111875" y="4427538"/>
          <p14:tracePt t="58221" x="6103938" y="4437063"/>
          <p14:tracePt t="58227" x="6096000" y="4452938"/>
          <p14:tracePt t="58236" x="6062663" y="4470400"/>
          <p14:tracePt t="58240" x="6021388" y="4494213"/>
          <p14:tracePt t="58247" x="5980113" y="4511675"/>
          <p14:tracePt t="58254" x="5930900" y="4552950"/>
          <p14:tracePt t="58261" x="5880100" y="4594225"/>
          <p14:tracePt t="58270" x="5813425" y="4610100"/>
          <p14:tracePt t="58275" x="5756275" y="4660900"/>
          <p14:tracePt t="58282" x="5705475" y="4694238"/>
          <p14:tracePt t="58289" x="5656263" y="4735513"/>
          <p14:tracePt t="58297" x="5622925" y="4751388"/>
          <p14:tracePt t="58303" x="5573713" y="4776788"/>
          <p14:tracePt t="58310" x="5540375" y="4810125"/>
          <p14:tracePt t="58319" x="5507038" y="4826000"/>
          <p14:tracePt t="58324" x="5457825" y="4843463"/>
          <p14:tracePt t="58331" x="5424488" y="4867275"/>
          <p14:tracePt t="58337" x="5373688" y="4884738"/>
          <p14:tracePt t="58345" x="5308600" y="4918075"/>
          <p14:tracePt t="58353" x="5267325" y="4933950"/>
          <p14:tracePt t="58359" x="5192713" y="4967288"/>
          <p14:tracePt t="58366" x="5118100" y="5000625"/>
          <p14:tracePt t="58372" x="5041900" y="5016500"/>
          <p14:tracePt t="58380" x="4967288" y="5049838"/>
          <p14:tracePt t="58386" x="4926013" y="5075238"/>
          <p14:tracePt t="58393" x="4860925" y="5100638"/>
          <p14:tracePt t="58403" x="4827588" y="5116513"/>
          <p14:tracePt t="58407" x="4776788" y="5141913"/>
          <p14:tracePt t="58414" x="4735513" y="5165725"/>
          <p14:tracePt t="58420" x="4686300" y="5199063"/>
          <p14:tracePt t="58427" x="4635500" y="5216525"/>
          <p14:tracePt t="58435" x="4603750" y="5232400"/>
          <p14:tracePt t="58441" x="4570413" y="5257800"/>
          <p14:tracePt t="58449" x="4519613" y="5273675"/>
          <p14:tracePt t="58455" x="4486275" y="5307013"/>
          <p14:tracePt t="58462" x="4454525" y="5324475"/>
          <p14:tracePt t="58469" x="4421188" y="5332413"/>
          <p14:tracePt t="58476" x="4395788" y="5348288"/>
          <p14:tracePt t="58486" x="4379913" y="5348288"/>
          <p14:tracePt t="58490" x="4362450" y="5365750"/>
          <p14:tracePt t="58497" x="4354513" y="5373688"/>
          <p14:tracePt t="58505" x="4329113" y="5381625"/>
          <p14:tracePt t="58511" x="4313238" y="5389563"/>
          <p14:tracePt t="58520" x="4287838" y="5407025"/>
          <p14:tracePt t="58525" x="4279900" y="5414963"/>
          <p14:tracePt t="58532" x="4262438" y="5422900"/>
          <p14:tracePt t="58540" x="4246563" y="5432425"/>
          <p14:tracePt t="58546" x="4238625" y="5440363"/>
          <p14:tracePt t="58553" x="4221163" y="5456238"/>
          <p14:tracePt t="58559" x="4205288" y="5473700"/>
          <p14:tracePt t="58566" x="4187825" y="5481638"/>
          <p14:tracePt t="58573" x="4171950" y="5507038"/>
          <p14:tracePt t="58580" x="4154488" y="5522913"/>
          <p14:tracePt t="58587" x="4138613" y="5538788"/>
          <p14:tracePt t="58594" x="4130675" y="5556250"/>
          <p14:tracePt t="58602" x="4113213" y="5564188"/>
          <p14:tracePt t="58608" x="4113213" y="5581650"/>
          <p14:tracePt t="58615" x="4105275" y="5589588"/>
          <p14:tracePt t="58635" x="4105275" y="5597525"/>
          <p14:tracePt t="58649" x="4097338" y="5605463"/>
          <p14:tracePt t="58664" x="4097338" y="5613400"/>
          <p14:tracePt t="58719" x="4097338" y="5622925"/>
          <p14:tracePt t="58725" x="4105275" y="5622925"/>
          <p14:tracePt t="58732" x="4122738" y="5638800"/>
          <p14:tracePt t="58739" x="4146550" y="5656263"/>
          <p14:tracePt t="58747" x="4179888" y="5672138"/>
          <p14:tracePt t="58753" x="4221163" y="5688013"/>
          <p14:tracePt t="58761" x="4271963" y="5705475"/>
          <p14:tracePt t="58769" x="4354513" y="5713413"/>
          <p14:tracePt t="58775" x="4445000" y="5738813"/>
          <p14:tracePt t="58782" x="4529138" y="5746750"/>
          <p14:tracePt t="58788" x="4586288" y="5754688"/>
          <p14:tracePt t="58797" x="4645025" y="5772150"/>
          <p14:tracePt t="58803" x="4686300" y="5772150"/>
          <p14:tracePt t="58810" x="4727575" y="5772150"/>
          <p14:tracePt t="58819" x="4768850" y="5772150"/>
          <p14:tracePt t="58823" x="4802188" y="5772150"/>
          <p14:tracePt t="58830" x="4835525" y="5762625"/>
          <p14:tracePt t="58837" x="4868863" y="5754688"/>
          <p14:tracePt t="58844" x="4910138" y="5754688"/>
          <p14:tracePt t="58852" x="4943475" y="5746750"/>
          <p14:tracePt t="58858" x="4976813" y="5738813"/>
          <p14:tracePt t="58865" x="5018088" y="5730875"/>
          <p14:tracePt t="58871" x="5075238" y="5713413"/>
          <p14:tracePt t="58879" x="5126038" y="5705475"/>
          <p14:tracePt t="58886" x="5183188" y="5688013"/>
          <p14:tracePt t="58892" x="5241925" y="5672138"/>
          <p14:tracePt t="58899" x="5299075" y="5656263"/>
          <p14:tracePt t="58906" x="5349875" y="5638800"/>
          <p14:tracePt t="58913" x="5407025" y="5630863"/>
          <p14:tracePt t="58920" x="5465763" y="5622925"/>
          <p14:tracePt t="58927" x="5507038" y="5613400"/>
          <p14:tracePt t="58936" x="5540375" y="5605463"/>
          <p14:tracePt t="58941" x="5565775" y="5597525"/>
          <p14:tracePt t="58948" x="5599113" y="5597525"/>
          <p14:tracePt t="58954" x="5607050" y="5597525"/>
          <p14:tracePt t="58962" x="5622925" y="5589588"/>
          <p14:tracePt t="58970" x="5630863" y="5589588"/>
          <p14:tracePt t="58976" x="5648325" y="5589588"/>
          <p14:tracePt t="58982" x="5664200" y="5589588"/>
          <p14:tracePt t="58989" x="5673725" y="5589588"/>
          <p14:tracePt t="58997" x="5689600" y="5589588"/>
          <p14:tracePt t="59003" x="5705475" y="5589588"/>
          <p14:tracePt t="59010" x="5730875" y="5581650"/>
          <p14:tracePt t="59019" x="5756275" y="5581650"/>
          <p14:tracePt t="59024" x="5789613" y="5581650"/>
          <p14:tracePt t="59031" x="5813425" y="5581650"/>
          <p14:tracePt t="59037" x="5864225" y="5572125"/>
          <p14:tracePt t="59045" x="5905500" y="5572125"/>
          <p14:tracePt t="59054" x="5946775" y="5564188"/>
          <p14:tracePt t="59059" x="5995988" y="5556250"/>
          <p14:tracePt t="59065" x="6037263" y="5548313"/>
          <p14:tracePt t="59072" x="6070600" y="5538788"/>
          <p14:tracePt t="59079" x="6088063" y="5530850"/>
          <p14:tracePt t="59086" x="6096000" y="5530850"/>
          <p14:tracePt t="59093" x="6111875" y="5522913"/>
          <p14:tracePt t="59103" x="6121400" y="5522913"/>
          <p14:tracePt t="59107" x="6121400" y="5514975"/>
          <p14:tracePt t="59121" x="6129338" y="5514975"/>
          <p14:tracePt t="59136" x="6137275" y="5514975"/>
          <p14:tracePt t="60561" x="6170613" y="5332413"/>
          <p14:tracePt t="60567" x="6237288" y="5049838"/>
          <p14:tracePt t="60575" x="6286500" y="4833938"/>
          <p14:tracePt t="60582" x="6337300" y="4635500"/>
          <p14:tracePt t="60588" x="6386513" y="4486275"/>
          <p14:tracePt t="60598" x="6419850" y="4362450"/>
          <p14:tracePt t="60602" x="6461125" y="4254500"/>
          <p14:tracePt t="60609" x="6502400" y="4138613"/>
          <p14:tracePt t="60617" x="6535738" y="4046538"/>
          <p14:tracePt t="60623" x="6551613" y="3979863"/>
          <p14:tracePt t="60631" x="6561138" y="3946525"/>
          <p14:tracePt t="60636" x="6569075" y="3922713"/>
          <p14:tracePt t="60644" x="6577013" y="3897313"/>
          <p14:tracePt t="60650" x="6577013" y="3871913"/>
          <p14:tracePt t="60658" x="6584950" y="3863975"/>
          <p14:tracePt t="60665" x="6592888" y="3840163"/>
          <p14:tracePt t="60671" x="6602413" y="3822700"/>
          <p14:tracePt t="60681" x="6602413" y="3814763"/>
          <p14:tracePt t="60685" x="6610350" y="3789363"/>
          <p14:tracePt t="60692" x="6618288" y="3773488"/>
          <p14:tracePt t="60700" x="6618288" y="3756025"/>
          <p14:tracePt t="60706" x="6618288" y="3732213"/>
          <p14:tracePt t="60714" x="6626225" y="3714750"/>
          <p14:tracePt t="60720" x="6626225" y="3698875"/>
          <p14:tracePt t="60727" x="6626225" y="3681413"/>
          <p14:tracePt t="60733" x="6626225" y="3657600"/>
          <p14:tracePt t="60741" x="6635750" y="3648075"/>
          <p14:tracePt t="60755" x="6635750" y="3632200"/>
          <p14:tracePt t="60768" x="6635750" y="3624263"/>
          <p14:tracePt t="60775" x="6635750" y="3606800"/>
          <p14:tracePt t="60789" x="6635750" y="3598863"/>
          <p14:tracePt t="60798" x="6635750" y="3590925"/>
          <p14:tracePt t="60803" x="6635750" y="3582988"/>
          <p14:tracePt t="60810" x="6635750" y="3573463"/>
          <p14:tracePt t="60816" x="6635750" y="3565525"/>
          <p14:tracePt t="60832" x="6635750" y="3557588"/>
          <p14:tracePt t="60837" x="6626225" y="3549650"/>
          <p14:tracePt t="60845" x="6626225" y="3541713"/>
          <p14:tracePt t="60858" x="6618288" y="3541713"/>
          <p14:tracePt t="60865" x="6618288" y="3532188"/>
          <p14:tracePt t="60871" x="6618288" y="3524250"/>
          <p14:tracePt t="60907" x="6618288" y="3516313"/>
          <p14:tracePt t="60941" x="6618288" y="3508375"/>
          <p14:tracePt t="61018" x="6626225" y="3508375"/>
          <p14:tracePt t="61024" x="6635750" y="3508375"/>
          <p14:tracePt t="61031" x="6659563" y="3508375"/>
          <p14:tracePt t="61038" x="6684963" y="3508375"/>
          <p14:tracePt t="61045" x="6710363" y="3516313"/>
          <p14:tracePt t="61051" x="6743700" y="3524250"/>
          <p14:tracePt t="61059" x="6775450" y="3541713"/>
          <p14:tracePt t="61066" x="6826250" y="3549650"/>
          <p14:tracePt t="61072" x="6883400" y="3565525"/>
          <p14:tracePt t="61080" x="6942138" y="3598863"/>
          <p14:tracePt t="61086" x="7008813" y="3616325"/>
          <p14:tracePt t="61094" x="7065963" y="3648075"/>
          <p14:tracePt t="61101" x="7140575" y="3681413"/>
          <p14:tracePt t="61107" x="7199313" y="3714750"/>
          <p14:tracePt t="61115" x="7265988" y="3740150"/>
          <p14:tracePt t="61121" x="7307263" y="3773488"/>
          <p14:tracePt t="61129" x="7356475" y="3814763"/>
          <p14:tracePt t="61134" x="7405688" y="3840163"/>
          <p14:tracePt t="61142" x="7448550" y="3881438"/>
          <p14:tracePt t="61148" x="7480300" y="3897313"/>
          <p14:tracePt t="61156" x="7513638" y="3930650"/>
          <p14:tracePt t="61164" x="7556500" y="3946525"/>
          <p14:tracePt t="61169" x="7588250" y="3979863"/>
          <p14:tracePt t="61177" x="7613650" y="3989388"/>
          <p14:tracePt t="61183" x="7646988" y="3997325"/>
          <p14:tracePt t="61191" x="7662863" y="4013200"/>
          <p14:tracePt t="61198" x="7696200" y="4030663"/>
          <p14:tracePt t="61205" x="7729538" y="4038600"/>
          <p14:tracePt t="61212" x="7762875" y="4054475"/>
          <p14:tracePt t="61218" x="7788275" y="4071938"/>
          <p14:tracePt t="61225" x="7821613" y="4079875"/>
          <p14:tracePt t="61232" x="7870825" y="4097338"/>
          <p14:tracePt t="61239" x="7912100" y="4121150"/>
          <p14:tracePt t="61248" x="7978775" y="4138613"/>
          <p14:tracePt t="61253" x="8045450" y="4171950"/>
          <p14:tracePt t="61259" x="8112125" y="4203700"/>
          <p14:tracePt t="61268" x="8169275" y="4221163"/>
          <p14:tracePt t="61273" x="8218488" y="4246563"/>
          <p14:tracePt t="61281" x="8243888" y="4287838"/>
          <p14:tracePt t="61287" x="8277225" y="4311650"/>
          <p14:tracePt t="61295" x="8302625" y="4337050"/>
          <p14:tracePt t="61301" x="8318500" y="4352925"/>
          <p14:tracePt t="61308" x="8343900" y="4370388"/>
          <p14:tracePt t="61315" x="8359775" y="4378325"/>
          <p14:tracePt t="61321" x="8369300" y="4395788"/>
          <p14:tracePt t="61331" x="8377238" y="4403725"/>
          <p14:tracePt t="61335" x="8377238" y="4411663"/>
          <p14:tracePt t="61342" x="8385175" y="4411663"/>
          <p14:tracePt t="61357" x="8393113" y="4411663"/>
          <p14:tracePt t="61366" x="8393113" y="4419600"/>
          <p14:tracePt t="61377" x="8401050" y="4419600"/>
          <p14:tracePt t="61384" x="8410575" y="4427538"/>
          <p14:tracePt t="61391" x="8418513" y="4427538"/>
          <p14:tracePt t="61399" x="8418513" y="4437063"/>
          <p14:tracePt t="61405" x="8426450" y="4437063"/>
          <p14:tracePt t="61418" x="8434388" y="4437063"/>
          <p14:tracePt t="61432" x="8434388" y="4445000"/>
          <p14:tracePt t="61453" x="8443913" y="4445000"/>
          <p14:tracePt t="61460" x="8443913" y="4452938"/>
          <p14:tracePt t="61467" x="8451850" y="4452938"/>
          <p14:tracePt t="62997" x="8459788" y="4452938"/>
          <p14:tracePt t="63003" x="8467725" y="4452938"/>
          <p14:tracePt t="63011" x="8485188" y="4452938"/>
          <p14:tracePt t="63019" x="8501063" y="4452938"/>
          <p14:tracePt t="63024" x="8526463" y="4460875"/>
          <p14:tracePt t="63031" x="8550275" y="4460875"/>
          <p14:tracePt t="63038" x="8567738" y="4470400"/>
          <p14:tracePt t="63045" x="8583613" y="4486275"/>
          <p14:tracePt t="63052" x="8609013" y="4494213"/>
          <p14:tracePt t="63059" x="8634413" y="4511675"/>
          <p14:tracePt t="63068" x="8658225" y="4527550"/>
          <p14:tracePt t="63073" x="8675688" y="4552950"/>
          <p14:tracePt t="63082" x="8691563" y="4568825"/>
          <p14:tracePt t="63087" x="8724900" y="4586288"/>
          <p14:tracePt t="63094" x="8750300" y="4602163"/>
          <p14:tracePt t="63103" x="8775700" y="4619625"/>
          <p14:tracePt t="63108" x="8799513" y="4635500"/>
          <p14:tracePt t="63115" x="8824913" y="4660900"/>
          <p14:tracePt t="63121" x="8832850" y="4668838"/>
          <p14:tracePt t="63129" x="8840788" y="4684713"/>
          <p14:tracePt t="63135" x="8858250" y="4684713"/>
          <p14:tracePt t="63142" x="8866188" y="4684713"/>
          <p14:tracePt t="63156" x="8866188" y="4694238"/>
          <p14:tracePt t="63163" x="8874125" y="4694238"/>
          <p14:tracePt t="63170" x="8882063" y="4702175"/>
          <p14:tracePt t="63191" x="8882063" y="4710113"/>
          <p14:tracePt t="63198" x="8891588" y="4718050"/>
          <p14:tracePt t="63204" x="8891588" y="4727575"/>
          <p14:tracePt t="63211" x="8899525" y="4735513"/>
          <p14:tracePt t="63218" x="8907463" y="4751388"/>
          <p14:tracePt t="63225" x="8915400" y="4784725"/>
          <p14:tracePt t="63232" x="8924925" y="4802188"/>
          <p14:tracePt t="63238" x="8932863" y="4826000"/>
          <p14:tracePt t="63246" x="8932863" y="4851400"/>
          <p14:tracePt t="63253" x="8940800" y="4876800"/>
          <p14:tracePt t="63259" x="8948738" y="4892675"/>
          <p14:tracePt t="63268" x="8948738" y="4908550"/>
          <p14:tracePt t="63273" x="8956675" y="4933950"/>
          <p14:tracePt t="63280" x="8966200" y="4933950"/>
          <p14:tracePt t="63287" x="8966200" y="4951413"/>
          <p14:tracePt t="63295" x="8974138" y="4959350"/>
          <p14:tracePt t="63308" x="8974138" y="4967288"/>
          <p14:tracePt t="63316" x="8974138" y="4983163"/>
          <p14:tracePt t="63329" x="8974138" y="4992688"/>
          <p14:tracePt t="63336" x="8974138" y="5000625"/>
          <p14:tracePt t="63343" x="8982075" y="5008563"/>
          <p14:tracePt t="63352" x="8982075" y="5016500"/>
          <p14:tracePt t="63356" x="8982075" y="5026025"/>
          <p14:tracePt t="63364" x="8990013" y="5033963"/>
          <p14:tracePt t="63370" x="8990013" y="5041900"/>
          <p14:tracePt t="63378" x="8990013" y="5049838"/>
          <p14:tracePt t="63386" x="8999538" y="5057775"/>
          <p14:tracePt t="63391" x="8999538" y="5067300"/>
          <p14:tracePt t="63398" x="8999538" y="5083175"/>
          <p14:tracePt t="63412" x="9007475" y="5100638"/>
          <p14:tracePt t="63419" x="9007475" y="5108575"/>
          <p14:tracePt t="63426" x="9007475" y="5116513"/>
          <p14:tracePt t="63433" x="9007475" y="5124450"/>
          <p14:tracePt t="63440" x="9007475" y="5132388"/>
          <p14:tracePt t="63446" x="9007475" y="5141913"/>
          <p14:tracePt t="63453" x="9007475" y="5149850"/>
          <p14:tracePt t="63469" x="9007475" y="5165725"/>
          <p14:tracePt t="63474" x="9007475" y="5183188"/>
          <p14:tracePt t="63488" x="9007475" y="5199063"/>
          <p14:tracePt t="63502" x="9007475" y="5216525"/>
          <p14:tracePt t="63509" x="9007475" y="5232400"/>
          <p14:tracePt t="63522" x="8999538" y="5249863"/>
          <p14:tracePt t="63530" x="8999538" y="5265738"/>
          <p14:tracePt t="63551" x="8990013" y="5281613"/>
          <p14:tracePt t="63553" x="8990013" y="5291138"/>
          <p14:tracePt t="63557" x="8982075" y="5307013"/>
          <p14:tracePt t="63565" x="8982075" y="5314950"/>
          <p14:tracePt t="63571" x="8982075" y="5324475"/>
          <p14:tracePt t="63578" x="8982075" y="5340350"/>
          <p14:tracePt t="63585" x="8982075" y="5348288"/>
          <p14:tracePt t="63592" x="8974138" y="5348288"/>
          <p14:tracePt t="63599" x="8974138" y="5365750"/>
          <p14:tracePt t="63606" x="8966200" y="5373688"/>
          <p14:tracePt t="63620" x="8956675" y="5373688"/>
          <p14:tracePt t="63627" x="8956675" y="5381625"/>
          <p14:tracePt t="63636" x="8956675" y="5389563"/>
          <p14:tracePt t="63647" x="8956675" y="5399088"/>
          <p14:tracePt t="63654" x="8948738" y="5407025"/>
          <p14:tracePt t="63661" x="8948738" y="5414963"/>
          <p14:tracePt t="63674" x="8940800" y="5414963"/>
          <p14:tracePt t="63682" x="8940800" y="5422900"/>
          <p14:tracePt t="63688" x="8940800" y="5432425"/>
          <p14:tracePt t="63703" x="8932863" y="5432425"/>
          <p14:tracePt t="63718" x="8932863" y="5440363"/>
          <p14:tracePt t="63723" x="8924925" y="5440363"/>
          <p14:tracePt t="63737" x="8915400" y="5448300"/>
          <p14:tracePt t="63779" x="8915400" y="5456238"/>
          <p14:tracePt t="64028" x="8907463" y="5464175"/>
          <p14:tracePt t="64035" x="8899525" y="5473700"/>
          <p14:tracePt t="64048" x="8891588" y="5473700"/>
          <p14:tracePt t="64056" x="8882063" y="5481638"/>
          <p14:tracePt t="64063" x="8882063" y="5489575"/>
          <p14:tracePt t="64069" x="8874125" y="5497513"/>
          <p14:tracePt t="64083" x="8866188" y="5497513"/>
          <p14:tracePt t="64090" x="8858250" y="5507038"/>
          <p14:tracePt t="64096" x="8858250" y="5514975"/>
          <p14:tracePt t="64104" x="8850313" y="5514975"/>
          <p14:tracePt t="64113" x="8850313" y="5522913"/>
          <p14:tracePt t="64118" x="8832850" y="5530850"/>
          <p14:tracePt t="64131" x="8824913" y="5538788"/>
          <p14:tracePt t="64139" x="8816975" y="5538788"/>
          <p14:tracePt t="64146" x="8807450" y="5548313"/>
          <p14:tracePt t="64152" x="8799513" y="5556250"/>
          <p14:tracePt t="64159" x="8783638" y="5564188"/>
          <p14:tracePt t="64166" x="8775700" y="5564188"/>
          <p14:tracePt t="64173" x="8750300" y="5572125"/>
          <p14:tracePt t="64179" x="8732838" y="5581650"/>
          <p14:tracePt t="64186" x="8709025" y="5589588"/>
          <p14:tracePt t="64195" x="8699500" y="5605463"/>
          <p14:tracePt t="64201" x="8675688" y="5613400"/>
          <p14:tracePt t="64208" x="8658225" y="5613400"/>
          <p14:tracePt t="64214" x="8642350" y="5622925"/>
          <p14:tracePt t="64221" x="8609013" y="5630863"/>
          <p14:tracePt t="64229" x="8575675" y="5646738"/>
          <p14:tracePt t="64235" x="8542338" y="5656263"/>
          <p14:tracePt t="64242" x="8509000" y="5664200"/>
          <p14:tracePt t="64249" x="8475663" y="5672138"/>
          <p14:tracePt t="64255" x="8443913" y="5672138"/>
          <p14:tracePt t="64263" x="8410575" y="5680075"/>
          <p14:tracePt t="64270" x="8385175" y="5680075"/>
          <p14:tracePt t="64278" x="8351838" y="5680075"/>
          <p14:tracePt t="64284" x="8318500" y="5680075"/>
          <p14:tracePt t="64290" x="8285163" y="5688013"/>
          <p14:tracePt t="64297" x="8269288" y="5688013"/>
          <p14:tracePt t="64305" x="8235950" y="5697538"/>
          <p14:tracePt t="64312" x="8218488" y="5697538"/>
          <p14:tracePt t="64319" x="8202613" y="5697538"/>
          <p14:tracePt t="64328" x="8177213" y="5697538"/>
          <p14:tracePt t="64331" x="8153400" y="5697538"/>
          <p14:tracePt t="64339" x="8143875" y="5697538"/>
          <p14:tracePt t="64346" x="8120063" y="5697538"/>
          <p14:tracePt t="64353" x="8094663" y="5697538"/>
          <p14:tracePt t="64362" x="8078788" y="5705475"/>
          <p14:tracePt t="64366" x="8053388" y="5705475"/>
          <p14:tracePt t="64374" x="8027988" y="5713413"/>
          <p14:tracePt t="64380" x="8004175" y="5713413"/>
          <p14:tracePt t="64388" x="7986713" y="5713413"/>
          <p14:tracePt t="64395" x="7962900" y="5721350"/>
          <p14:tracePt t="64402" x="7937500" y="5721350"/>
          <p14:tracePt t="64408" x="7920038" y="5730875"/>
          <p14:tracePt t="64415" x="7904163" y="5730875"/>
          <p14:tracePt t="64422" x="7886700" y="5738813"/>
          <p14:tracePt t="64429" x="7878763" y="5738813"/>
          <p14:tracePt t="64436" x="7862888" y="5738813"/>
          <p14:tracePt t="64445" x="7845425" y="5746750"/>
          <p14:tracePt t="64449" x="7837488" y="5746750"/>
          <p14:tracePt t="64456" x="7812088" y="5754688"/>
          <p14:tracePt t="64463" x="7796213" y="5754688"/>
          <p14:tracePt t="64470" x="7788275" y="5754688"/>
          <p14:tracePt t="64478" x="7762875" y="5754688"/>
          <p14:tracePt t="64485" x="7754938" y="5754688"/>
          <p14:tracePt t="64491" x="7721600" y="5754688"/>
          <p14:tracePt t="64498" x="7696200" y="5754688"/>
          <p14:tracePt t="64505" x="7680325" y="5754688"/>
          <p14:tracePt t="64512" x="7654925" y="5754688"/>
          <p14:tracePt t="64519" x="7621588" y="5754688"/>
          <p14:tracePt t="64528" x="7597775" y="5754688"/>
          <p14:tracePt t="64547" x="7539038" y="5746750"/>
          <p14:tracePt t="64554" x="7531100" y="5746750"/>
          <p14:tracePt t="64563" x="7513638" y="5746750"/>
          <p14:tracePt t="64567" x="7497763" y="5738813"/>
          <p14:tracePt t="64574" x="7489825" y="5730875"/>
          <p14:tracePt t="64581" x="7472363" y="5721350"/>
          <p14:tracePt t="64588" x="7456488" y="5721350"/>
          <p14:tracePt t="64596" x="7439025" y="5713413"/>
          <p14:tracePt t="64602" x="7423150" y="5705475"/>
          <p14:tracePt t="64609" x="7405688" y="5697538"/>
          <p14:tracePt t="64615" x="7397750" y="5688013"/>
          <p14:tracePt t="64630" x="7389813" y="5688013"/>
          <p14:tracePt t="64636" x="7381875" y="5680075"/>
          <p14:tracePt t="64664" x="7373938" y="5672138"/>
          <p14:tracePt t="64678" x="7364413" y="5672138"/>
          <p14:tracePt t="64685" x="7364413" y="5664200"/>
          <p14:tracePt t="64712" x="7364413" y="5656263"/>
          <p14:tracePt t="64719" x="7356475" y="5656263"/>
          <p14:tracePt t="64734" x="7356475" y="5646738"/>
          <p14:tracePt t="64741" x="7356475" y="5638800"/>
          <p14:tracePt t="64762" x="7348538" y="5630863"/>
          <p14:tracePt t="64769" x="7348538" y="5613400"/>
          <p14:tracePt t="64776" x="7348538" y="5605463"/>
          <p14:tracePt t="64782" x="7340600" y="5589588"/>
          <p14:tracePt t="64789" x="7340600" y="5581650"/>
          <p14:tracePt t="64797" x="7331075" y="5564188"/>
          <p14:tracePt t="64803" x="7331075" y="5548313"/>
          <p14:tracePt t="64816" x="7331075" y="5530850"/>
          <p14:tracePt t="64824" x="7331075" y="5522913"/>
          <p14:tracePt t="64838" x="7331075" y="5514975"/>
          <p14:tracePt t="64845" x="7331075" y="5497513"/>
          <p14:tracePt t="64859" x="7331075" y="5489575"/>
          <p14:tracePt t="64865" x="7331075" y="5473700"/>
          <p14:tracePt t="64872" x="7340600" y="5464175"/>
          <p14:tracePt t="64879" x="7340600" y="5440363"/>
          <p14:tracePt t="64886" x="7340600" y="5414963"/>
          <p14:tracePt t="64893" x="7348538" y="5407025"/>
          <p14:tracePt t="64899" x="7348538" y="5381625"/>
          <p14:tracePt t="64906" x="7356475" y="5357813"/>
          <p14:tracePt t="64913" x="7364413" y="5348288"/>
          <p14:tracePt t="64920" x="7364413" y="5340350"/>
          <p14:tracePt t="64929" x="7364413" y="5324475"/>
          <p14:tracePt t="64941" x="7364413" y="5314950"/>
          <p14:tracePt t="64948" x="7373938" y="5307013"/>
          <p14:tracePt t="64955" x="7373938" y="5299075"/>
          <p14:tracePt t="64968" x="7381875" y="5299075"/>
          <p14:tracePt t="64977" x="7381875" y="5281613"/>
          <p14:tracePt t="64990" x="7389813" y="5273675"/>
          <p14:tracePt t="64996" x="7397750" y="5257800"/>
          <p14:tracePt t="65003" x="7405688" y="5249863"/>
          <p14:tracePt t="65012" x="7415213" y="5232400"/>
          <p14:tracePt t="65017" x="7423150" y="5216525"/>
          <p14:tracePt t="65025" x="7431088" y="5199063"/>
          <p14:tracePt t="65031" x="7439025" y="5191125"/>
          <p14:tracePt t="65038" x="7456488" y="5183188"/>
          <p14:tracePt t="65046" x="7464425" y="5165725"/>
          <p14:tracePt t="65051" x="7464425" y="5149850"/>
          <p14:tracePt t="65059" x="7472363" y="5149850"/>
          <p14:tracePt t="65065" x="7480300" y="5132388"/>
          <p14:tracePt t="65072" x="7489825" y="5124450"/>
          <p14:tracePt t="65080" x="7497763" y="5124450"/>
          <p14:tracePt t="65087" x="7505700" y="5108575"/>
          <p14:tracePt t="65095" x="7513638" y="5100638"/>
          <p14:tracePt t="65100" x="7523163" y="5091113"/>
          <p14:tracePt t="65107" x="7539038" y="5075238"/>
          <p14:tracePt t="65114" x="7556500" y="5049838"/>
          <p14:tracePt t="65121" x="7580313" y="5033963"/>
          <p14:tracePt t="65128" x="7605713" y="5016500"/>
          <p14:tracePt t="65135" x="7631113" y="4992688"/>
          <p14:tracePt t="65142" x="7662863" y="4975225"/>
          <p14:tracePt t="65148" x="7713663" y="4951413"/>
          <p14:tracePt t="65156" x="7770813" y="4918075"/>
          <p14:tracePt t="65162" x="7829550" y="4884738"/>
          <p14:tracePt t="65169" x="7904163" y="4859338"/>
          <p14:tracePt t="65179" x="7970838" y="4833938"/>
          <p14:tracePt t="65183" x="8027988" y="4818063"/>
          <p14:tracePt t="65190" x="8069263" y="4802188"/>
          <p14:tracePt t="65197" x="8102600" y="4792663"/>
          <p14:tracePt t="65204" x="8135938" y="4792663"/>
          <p14:tracePt t="65213" x="8169275" y="4784725"/>
          <p14:tracePt t="65217" x="8194675" y="4776788"/>
          <p14:tracePt t="65225" x="8218488" y="4776788"/>
          <p14:tracePt t="65231" x="8235950" y="4768850"/>
          <p14:tracePt t="65239" x="8243888" y="4768850"/>
          <p14:tracePt t="65245" x="8251825" y="4768850"/>
          <p14:tracePt t="65252" x="8269288" y="4768850"/>
          <p14:tracePt t="65259" x="8277225" y="4768850"/>
          <p14:tracePt t="65266" x="8285163" y="4768850"/>
          <p14:tracePt t="65273" x="8293100" y="4768850"/>
          <p14:tracePt t="65280" x="8302625" y="4768850"/>
          <p14:tracePt t="65287" x="8310563" y="4768850"/>
          <p14:tracePt t="65295" x="8326438" y="4768850"/>
          <p14:tracePt t="65308" x="8351838" y="4768850"/>
          <p14:tracePt t="65314" x="8359775" y="4768850"/>
          <p14:tracePt t="65322" x="8385175" y="4776788"/>
          <p14:tracePt t="65329" x="8418513" y="4784725"/>
          <p14:tracePt t="65335" x="8443913" y="4792663"/>
          <p14:tracePt t="65342" x="8467725" y="4802188"/>
          <p14:tracePt t="65349" x="8485188" y="4818063"/>
          <p14:tracePt t="65356" x="8518525" y="4826000"/>
          <p14:tracePt t="65363" x="8542338" y="4843463"/>
          <p14:tracePt t="65371" x="8567738" y="4851400"/>
          <p14:tracePt t="65379" x="8583613" y="4859338"/>
          <p14:tracePt t="65384" x="8601075" y="4867275"/>
          <p14:tracePt t="65391" x="8616950" y="4876800"/>
          <p14:tracePt t="65398" x="8624888" y="4884738"/>
          <p14:tracePt t="65405" x="8634413" y="4884738"/>
          <p14:tracePt t="65412" x="8650288" y="4900613"/>
          <p14:tracePt t="65418" x="8658225" y="4900613"/>
          <p14:tracePt t="65432" x="8667750" y="4900613"/>
          <p14:tracePt t="65439" x="8675688" y="4908550"/>
          <p14:tracePt t="65447" x="8683625" y="4926013"/>
          <p14:tracePt t="65453" x="8691563" y="4941888"/>
          <p14:tracePt t="65462" x="8709025" y="4951413"/>
          <p14:tracePt t="65467" x="8724900" y="4983163"/>
          <p14:tracePt t="65473" x="8742363" y="5008563"/>
          <p14:tracePt t="65480" x="8766175" y="5033963"/>
          <p14:tracePt t="65488" x="8783638" y="5067300"/>
          <p14:tracePt t="65496" x="8791575" y="5100638"/>
          <p14:tracePt t="65502" x="8807450" y="5124450"/>
          <p14:tracePt t="65509" x="8816975" y="5157788"/>
          <p14:tracePt t="65515" x="8824913" y="5175250"/>
          <p14:tracePt t="65522" x="8832850" y="5199063"/>
          <p14:tracePt t="65530" x="8832850" y="5224463"/>
          <p14:tracePt t="65537" x="8832850" y="5240338"/>
          <p14:tracePt t="65546" x="8840788" y="5257800"/>
          <p14:tracePt t="65550" x="8840788" y="5265738"/>
          <p14:tracePt t="65557" x="8850313" y="5273675"/>
          <p14:tracePt t="65564" x="8850313" y="5281613"/>
          <p14:tracePt t="65571" x="8850313" y="5299075"/>
          <p14:tracePt t="65580" x="8858250" y="5299075"/>
          <p14:tracePt t="65585" x="8858250" y="5307013"/>
          <p14:tracePt t="65591" x="8858250" y="5314950"/>
          <p14:tracePt t="65598" x="8858250" y="5324475"/>
          <p14:tracePt t="65605" x="8858250" y="5332413"/>
          <p14:tracePt t="65612" x="8858250" y="5340350"/>
          <p14:tracePt t="65625" x="8858250" y="5357813"/>
          <p14:tracePt t="65633" x="8858250" y="5365750"/>
          <p14:tracePt t="65646" x="8858250" y="5373688"/>
          <p14:tracePt t="65654" x="8858250" y="5389563"/>
          <p14:tracePt t="65668" x="8858250" y="5399088"/>
          <p14:tracePt t="65674" x="8858250" y="5414963"/>
          <p14:tracePt t="65681" x="8850313" y="5414963"/>
          <p14:tracePt t="65688" x="8850313" y="5422900"/>
          <p14:tracePt t="65696" x="8850313" y="5432425"/>
          <p14:tracePt t="65702" x="8850313" y="5440363"/>
          <p14:tracePt t="65709" x="8840788" y="5448300"/>
          <p14:tracePt t="65715" x="8840788" y="5456238"/>
          <p14:tracePt t="65737" x="8840788" y="5464175"/>
          <p14:tracePt t="65746" x="8840788" y="5473700"/>
          <p14:tracePt t="65778" x="8840788" y="5481638"/>
          <p14:tracePt t="68359" x="8783638" y="5456238"/>
          <p14:tracePt t="68365" x="8691563" y="5389563"/>
          <p14:tracePt t="68373" x="8616950" y="5324475"/>
          <p14:tracePt t="68379" x="8526463" y="5232400"/>
          <p14:tracePt t="68386" x="8434388" y="5141913"/>
          <p14:tracePt t="68393" x="8369300" y="5067300"/>
          <p14:tracePt t="68400" x="8302625" y="4983163"/>
          <p14:tracePt t="68407" x="8235950" y="4926013"/>
          <p14:tracePt t="68414" x="8161338" y="4833938"/>
          <p14:tracePt t="68421" x="8078788" y="4718050"/>
          <p14:tracePt t="68428" x="8012113" y="4627563"/>
          <p14:tracePt t="68434" x="7962900" y="4552950"/>
          <p14:tracePt t="68441" x="7920038" y="4486275"/>
          <p14:tracePt t="68448" x="7886700" y="4437063"/>
          <p14:tracePt t="68457" x="7870825" y="4411663"/>
          <p14:tracePt t="68462" x="7845425" y="4395788"/>
          <p14:tracePt t="68469" x="7829550" y="4378325"/>
          <p14:tracePt t="68476" x="7812088" y="4352925"/>
          <p14:tracePt t="68483" x="7796213" y="4337050"/>
          <p14:tracePt t="68490" x="7788275" y="4311650"/>
          <p14:tracePt t="68497" x="7780338" y="4303713"/>
          <p14:tracePt t="68505" x="7762875" y="4287838"/>
          <p14:tracePt t="68511" x="7754938" y="4254500"/>
          <p14:tracePt t="68519" x="7737475" y="4221163"/>
          <p14:tracePt t="68526" x="7705725" y="4162425"/>
          <p14:tracePt t="68532" x="7680325" y="4097338"/>
          <p14:tracePt t="68541" x="7646988" y="4013200"/>
          <p14:tracePt t="68547" x="7613650" y="3922713"/>
          <p14:tracePt t="68553" x="7588250" y="3848100"/>
          <p14:tracePt t="68561" x="7556500" y="3789363"/>
          <p14:tracePt t="68567" x="7539038" y="3732213"/>
          <p14:tracePt t="68575" x="7531100" y="3698875"/>
          <p14:tracePt t="68581" x="7513638" y="3673475"/>
          <p14:tracePt t="68587" x="7505700" y="3648075"/>
          <p14:tracePt t="68594" x="7497763" y="3640138"/>
          <p14:tracePt t="68601" x="7497763" y="3624263"/>
          <p14:tracePt t="68608" x="7489825" y="3616325"/>
          <p14:tracePt t="68629" x="7489825" y="3606800"/>
          <p14:tracePt t="68649" x="7489825" y="3598863"/>
          <p14:tracePt t="68677" x="7480300" y="3598863"/>
          <p14:tracePt t="68685" x="7480300" y="3590925"/>
          <p14:tracePt t="68691" x="7472363" y="3582988"/>
          <p14:tracePt t="68698" x="7472363" y="3573463"/>
          <p14:tracePt t="68708" x="7456488" y="3565525"/>
          <p14:tracePt t="68711" x="7448550" y="3549650"/>
          <p14:tracePt t="68719" x="7439025" y="3532188"/>
          <p14:tracePt t="68725" x="7431088" y="3532188"/>
          <p14:tracePt t="68732" x="7431088" y="3524250"/>
          <p14:tracePt t="68741" x="7423150" y="3516313"/>
          <p14:tracePt t="68748" x="7415213" y="3508375"/>
          <p14:tracePt t="68762" x="7415213" y="3498850"/>
          <p14:tracePt t="68776" x="7405688" y="3490913"/>
          <p14:tracePt t="68798" x="7397750" y="3482975"/>
          <p14:tracePt t="68819" x="7397750" y="3475038"/>
          <p14:tracePt t="68832" x="7397750" y="3467100"/>
          <p14:tracePt t="68888" x="7389813" y="3467100"/>
          <p14:tracePt t="68895" x="7389813" y="3457575"/>
          <p14:tracePt t="68902" x="7389813" y="3449638"/>
          <p14:tracePt t="68916" x="7373938" y="3433763"/>
          <p14:tracePt t="68924" x="7364413" y="3408363"/>
          <p14:tracePt t="68929" x="7356475" y="3382963"/>
          <p14:tracePt t="68936" x="7348538" y="3375025"/>
          <p14:tracePt t="68944" x="7340600" y="3349625"/>
          <p14:tracePt t="68950" x="7340600" y="3325813"/>
          <p14:tracePt t="68958" x="7331075" y="3316288"/>
          <p14:tracePt t="68965" x="7323138" y="3300413"/>
          <p14:tracePt t="68971" x="7315200" y="3292475"/>
          <p14:tracePt t="68978" x="7315200" y="3284538"/>
          <p14:tracePt t="68985" x="7307263" y="3267075"/>
          <p14:tracePt t="68992" x="7307263" y="3259138"/>
          <p14:tracePt t="69008" x="7307263" y="3251200"/>
          <p14:tracePt t="69012" x="7307263" y="3241675"/>
          <p14:tracePt t="69026" x="7307263" y="3233738"/>
          <p14:tracePt t="69042" x="7307263" y="3225800"/>
          <p14:tracePt t="69047" x="7307263" y="3217863"/>
          <p14:tracePt t="69068" x="7299325" y="3217863"/>
          <p14:tracePt t="69075" x="7299325" y="3209925"/>
          <p14:tracePt t="69095" x="7299325" y="3200400"/>
          <p14:tracePt t="69573" x="7299325" y="3192463"/>
          <p14:tracePt t="69601" x="7299325" y="3184525"/>
          <p14:tracePt t="69607" x="7299325" y="3176588"/>
          <p14:tracePt t="69629" x="7299325" y="3167063"/>
          <p14:tracePt t="69635" x="7307263" y="3151188"/>
          <p14:tracePt t="69642" x="7315200" y="3151188"/>
          <p14:tracePt t="69649" x="7315200" y="3143250"/>
          <p14:tracePt t="69656" x="7323138" y="3135313"/>
          <p14:tracePt t="69662" x="7323138" y="3125788"/>
          <p14:tracePt t="69678" x="7323138" y="3117850"/>
          <p14:tracePt t="69683" x="7323138" y="3109913"/>
          <p14:tracePt t="69690" x="7331075" y="3109913"/>
          <p14:tracePt t="69705" x="7340600" y="3101975"/>
          <p14:tracePt t="69718" x="7340600" y="3092450"/>
          <p14:tracePt t="69739" x="7340600" y="3084513"/>
          <p14:tracePt t="69747" x="7348538" y="3084513"/>
          <p14:tracePt t="69760" x="7356475" y="3084513"/>
          <p14:tracePt t="69767" x="7356475" y="3076575"/>
          <p14:tracePt t="69783" x="7364413" y="3068638"/>
          <p14:tracePt t="69808" x="7373938" y="3068638"/>
          <p14:tracePt t="69816" x="7373938" y="3060700"/>
          <p14:tracePt t="69835" x="7373938" y="3051175"/>
          <p14:tracePt t="69878" x="7373938" y="3043238"/>
          <p14:tracePt t="69905" x="7381875" y="3043238"/>
          <p14:tracePt t="70127" x="7373938" y="3043238"/>
          <p14:tracePt t="70154" x="7373938" y="3051175"/>
          <p14:tracePt t="70161" x="7364413" y="3051175"/>
          <p14:tracePt t="70169" x="7364413" y="3060700"/>
          <p14:tracePt t="70174" x="7356475" y="3060700"/>
          <p14:tracePt t="70182" x="7348538" y="3060700"/>
          <p14:tracePt t="70195" x="7340600" y="3060700"/>
          <p14:tracePt t="70203" x="7331075" y="3068638"/>
          <p14:tracePt t="70223" x="7323138" y="3068638"/>
          <p14:tracePt t="70231" x="7315200" y="3068638"/>
          <p14:tracePt t="70237" x="7307263" y="3068638"/>
          <p14:tracePt t="70258" x="7289800" y="3068638"/>
          <p14:tracePt t="70265" x="7281863" y="3068638"/>
          <p14:tracePt t="70278" x="7273925" y="3068638"/>
          <p14:tracePt t="70292" x="7265988" y="3068638"/>
          <p14:tracePt t="70306" x="7256463" y="3068638"/>
          <p14:tracePt t="70313" x="7248525" y="3068638"/>
          <p14:tracePt t="70327" x="7240588" y="3068638"/>
          <p14:tracePt t="70340" x="7232650" y="3068638"/>
          <p14:tracePt t="70348" x="7224713" y="3068638"/>
          <p14:tracePt t="70361" x="7215188" y="3068638"/>
          <p14:tracePt t="70369" x="7207250" y="3068638"/>
          <p14:tracePt t="70396" x="7199313" y="3068638"/>
          <p14:tracePt t="70410" x="7191375" y="3068638"/>
          <p14:tracePt t="70420" x="7191375" y="3060700"/>
          <p14:tracePt t="70431" x="7181850" y="3051175"/>
          <p14:tracePt t="70459" x="7173913" y="3051175"/>
          <p14:tracePt t="70472" x="7173913" y="3043238"/>
          <p14:tracePt t="70486" x="7165975" y="3043238"/>
          <p14:tracePt t="70507" x="7165975" y="3035300"/>
          <p14:tracePt t="70520" x="7158038" y="3027363"/>
          <p14:tracePt t="70562" x="7150100" y="3027363"/>
          <p14:tracePt t="70577" x="7150100" y="3017838"/>
          <p14:tracePt t="70584" x="7140575" y="3017838"/>
          <p14:tracePt t="70590" x="7140575" y="3009900"/>
          <p14:tracePt t="70625" x="7132638" y="3009900"/>
          <p14:tracePt t="70631" x="7124700" y="3001963"/>
          <p14:tracePt t="70646" x="7124700" y="2994025"/>
          <p14:tracePt t="70652" x="7116763" y="2994025"/>
          <p14:tracePt t="70659" x="7107238" y="2994025"/>
          <p14:tracePt t="70666" x="7099300" y="2986088"/>
          <p14:tracePt t="70673" x="7091363" y="2986088"/>
          <p14:tracePt t="70680" x="7083425" y="2986088"/>
          <p14:tracePt t="70687" x="7073900" y="2986088"/>
          <p14:tracePt t="70694" x="7065963" y="2986088"/>
          <p14:tracePt t="70703" x="7058025" y="2986088"/>
          <p14:tracePt t="70721" x="7050088" y="2986088"/>
          <p14:tracePt t="70729" x="7042150" y="2976563"/>
          <p14:tracePt t="70736" x="7032625" y="2976563"/>
          <p14:tracePt t="70763" x="7024688" y="2976563"/>
          <p14:tracePt t="70785" x="7016750" y="2976563"/>
          <p14:tracePt t="70916" x="7008813" y="2976563"/>
          <p14:tracePt t="70929" x="6999288" y="2976563"/>
          <p14:tracePt t="70936" x="6991350" y="2976563"/>
          <p14:tracePt t="70950" x="6991350" y="2986088"/>
          <p14:tracePt t="70956" x="6983413" y="2986088"/>
          <p14:tracePt t="70964" x="6975475" y="2986088"/>
          <p14:tracePt t="70971" x="6975475" y="2994025"/>
          <p14:tracePt t="70978" x="6967538" y="2994025"/>
          <p14:tracePt t="70986" x="6958013" y="3001963"/>
          <p14:tracePt t="70991" x="6950075" y="3001963"/>
          <p14:tracePt t="70999" x="6942138" y="3009900"/>
          <p14:tracePt t="71005" x="6934200" y="3017838"/>
          <p14:tracePt t="71026" x="6924675" y="3017838"/>
          <p14:tracePt t="71033" x="6916738" y="3017838"/>
          <p14:tracePt t="71039" x="6908800" y="3027363"/>
          <p14:tracePt t="71054" x="6900863" y="3035300"/>
          <p14:tracePt t="71060" x="6892925" y="3035300"/>
          <p14:tracePt t="71074" x="6883400" y="3035300"/>
          <p14:tracePt t="71081" x="6867525" y="3035300"/>
          <p14:tracePt t="71088" x="6867525" y="3043238"/>
          <p14:tracePt t="71096" x="6859588" y="3043238"/>
          <p14:tracePt t="71104" x="6842125" y="3051175"/>
          <p14:tracePt t="71116" x="6834188" y="3060700"/>
          <p14:tracePt t="71123" x="6826250" y="3060700"/>
          <p14:tracePt t="71130" x="6818313" y="3060700"/>
          <p14:tracePt t="71137" x="6808788" y="3060700"/>
          <p14:tracePt t="71143" x="6800850" y="3060700"/>
          <p14:tracePt t="71153" x="6800850" y="3068638"/>
          <p14:tracePt t="71157" x="6784975" y="3068638"/>
          <p14:tracePt t="71165" x="6775450" y="3068638"/>
          <p14:tracePt t="71171" x="6775450" y="3076575"/>
          <p14:tracePt t="71178" x="6759575" y="3076575"/>
          <p14:tracePt t="71187" x="6751638" y="3076575"/>
          <p14:tracePt t="71206" x="6743700" y="3084513"/>
          <p14:tracePt t="71213" x="6734175" y="3084513"/>
          <p14:tracePt t="71227" x="6726238" y="3084513"/>
          <p14:tracePt t="71236" x="6718300" y="3084513"/>
          <p14:tracePt t="71240" x="6710363" y="3084513"/>
          <p14:tracePt t="71248" x="6710363" y="3092450"/>
          <p14:tracePt t="71261" x="6700838" y="3101975"/>
          <p14:tracePt t="71270" x="6692900" y="3101975"/>
          <p14:tracePt t="71282" x="6684963" y="3101975"/>
          <p14:tracePt t="71288" x="6677025" y="3101975"/>
          <p14:tracePt t="71296" x="6667500" y="3109913"/>
          <p14:tracePt t="71309" x="6667500" y="3117850"/>
          <p14:tracePt t="71319" x="6659563" y="3117850"/>
          <p14:tracePt t="71324" x="6651625" y="3117850"/>
          <p14:tracePt t="71337" x="6643688" y="3117850"/>
          <p14:tracePt t="71345" x="6635750" y="3117850"/>
          <p14:tracePt t="71358" x="6626225" y="3117850"/>
          <p14:tracePt t="71372" x="6626225" y="3125788"/>
          <p14:tracePt t="71392" x="6618288" y="3125788"/>
          <p14:tracePt t="71469" x="6618288" y="3135313"/>
          <p14:tracePt t="71489" x="6635750" y="3143250"/>
          <p14:tracePt t="71496" x="6651625" y="3151188"/>
          <p14:tracePt t="71503" x="6667500" y="3151188"/>
          <p14:tracePt t="71510" x="6692900" y="3159125"/>
          <p14:tracePt t="71520" x="6726238" y="3167063"/>
          <p14:tracePt t="71524" x="6751638" y="3176588"/>
          <p14:tracePt t="71531" x="6775450" y="3184525"/>
          <p14:tracePt t="71539" x="6792913" y="3184525"/>
          <p14:tracePt t="71554" x="6834188" y="3192463"/>
          <p14:tracePt t="71559" x="6834188" y="3200400"/>
          <p14:tracePt t="71566" x="6842125" y="3200400"/>
          <p14:tracePt t="71572" x="6859588" y="3200400"/>
          <p14:tracePt t="71587" x="6875463" y="3209925"/>
          <p14:tracePt t="71594" x="6883400" y="3209925"/>
          <p14:tracePt t="71603" x="6892925" y="3209925"/>
          <p14:tracePt t="71607" x="6908800" y="3209925"/>
          <p14:tracePt t="71615" x="6916738" y="3217863"/>
          <p14:tracePt t="71621" x="6934200" y="3217863"/>
          <p14:tracePt t="71628" x="6950075" y="3217863"/>
          <p14:tracePt t="71637" x="6958013" y="3217863"/>
          <p14:tracePt t="71642" x="6975475" y="3217863"/>
          <p14:tracePt t="71655" x="6991350" y="3217863"/>
          <p14:tracePt t="71662" x="7008813" y="3217863"/>
          <p14:tracePt t="71670" x="7016750" y="3217863"/>
          <p14:tracePt t="71677" x="7024688" y="3217863"/>
          <p14:tracePt t="71683" x="7032625" y="3217863"/>
          <p14:tracePt t="71690" x="7050088" y="3217863"/>
          <p14:tracePt t="71698" x="7065963" y="3217863"/>
          <p14:tracePt t="71711" x="7073900" y="3217863"/>
          <p14:tracePt t="71720" x="7091363" y="3217863"/>
          <p14:tracePt t="71732" x="7099300" y="3217863"/>
          <p14:tracePt t="71738" x="7107238" y="3217863"/>
          <p14:tracePt t="71745" x="7116763" y="3217863"/>
          <p14:tracePt t="71753" x="7124700" y="3217863"/>
          <p14:tracePt t="71760" x="7132638" y="3217863"/>
          <p14:tracePt t="71767" x="7140575" y="3217863"/>
          <p14:tracePt t="71773" x="7150100" y="3217863"/>
          <p14:tracePt t="71781" x="7158038" y="3217863"/>
          <p14:tracePt t="71794" x="7173913" y="3217863"/>
          <p14:tracePt t="71808" x="7181850" y="3217863"/>
          <p14:tracePt t="71815" x="7191375" y="3217863"/>
          <p14:tracePt t="71821" x="7199313" y="3217863"/>
          <p14:tracePt t="71850" x="7207250" y="3217863"/>
          <p14:tracePt t="71870" x="7215188" y="3217863"/>
          <p14:tracePt t="73739" x="7289800" y="3209925"/>
          <p14:tracePt t="73746" x="7415213" y="3184525"/>
          <p14:tracePt t="73752" x="7531100" y="3176588"/>
          <p14:tracePt t="73760" x="7639050" y="3167063"/>
          <p14:tracePt t="73768" x="7737475" y="3167063"/>
          <p14:tracePt t="73773" x="7821613" y="3151188"/>
          <p14:tracePt t="73781" x="7886700" y="3151188"/>
          <p14:tracePt t="73787" x="7945438" y="3159125"/>
          <p14:tracePt t="73795" x="7978775" y="3159125"/>
          <p14:tracePt t="73802" x="8020050" y="3167063"/>
          <p14:tracePt t="73808" x="8045450" y="3167063"/>
          <p14:tracePt t="73815" x="8069263" y="3176588"/>
          <p14:tracePt t="73821" x="8086725" y="3176588"/>
          <p14:tracePt t="73828" x="8112125" y="3184525"/>
          <p14:tracePt t="73836" x="8128000" y="3184525"/>
          <p14:tracePt t="73843" x="8135938" y="3192463"/>
          <p14:tracePt t="73852" x="8153400" y="3192463"/>
          <p14:tracePt t="73856" x="8169275" y="3200400"/>
          <p14:tracePt t="73864" x="8177213" y="3200400"/>
          <p14:tracePt t="73870" x="8202613" y="3209925"/>
          <p14:tracePt t="73877" x="8218488" y="3217863"/>
          <p14:tracePt t="73887" x="8235950" y="3225800"/>
          <p14:tracePt t="73891" x="8261350" y="3241675"/>
          <p14:tracePt t="73898" x="8285163" y="3251200"/>
          <p14:tracePt t="73904" x="8318500" y="3284538"/>
          <p14:tracePt t="73912" x="8351838" y="3300413"/>
          <p14:tracePt t="73920" x="8385175" y="3316288"/>
          <p14:tracePt t="73926" x="8426450" y="3333750"/>
          <p14:tracePt t="73932" x="8443913" y="3349625"/>
          <p14:tracePt t="73940" x="8475663" y="3367088"/>
          <p14:tracePt t="73947" x="8509000" y="3382963"/>
          <p14:tracePt t="73954" x="8534400" y="3400425"/>
          <p14:tracePt t="73961" x="8559800" y="3408363"/>
          <p14:tracePt t="73969" x="8575675" y="3416300"/>
          <p14:tracePt t="73975" x="8601075" y="3433763"/>
          <p14:tracePt t="73982" x="8609013" y="3441700"/>
          <p14:tracePt t="73988" x="8624888" y="3449638"/>
          <p14:tracePt t="73995" x="8642350" y="3457575"/>
          <p14:tracePt t="74002" x="8650288" y="3467100"/>
          <p14:tracePt t="74009" x="8667750" y="3467100"/>
          <p14:tracePt t="74016" x="8683625" y="3475038"/>
          <p14:tracePt t="74022" x="8699500" y="3475038"/>
          <p14:tracePt t="74030" x="8724900" y="3490913"/>
          <p14:tracePt t="74036" x="8750300" y="3498850"/>
          <p14:tracePt t="74043" x="8775700" y="3498850"/>
          <p14:tracePt t="74052" x="8791575" y="3508375"/>
          <p14:tracePt t="74057" x="8816975" y="3508375"/>
          <p14:tracePt t="74064" x="8840788" y="3516313"/>
          <p14:tracePt t="74070" x="8866188" y="3516313"/>
          <p14:tracePt t="74077" x="8882063" y="3516313"/>
          <p14:tracePt t="74086" x="8899525" y="3524250"/>
          <p14:tracePt t="74092" x="8907463" y="3524250"/>
          <p14:tracePt t="74102" x="8924925" y="3524250"/>
          <p14:tracePt t="74106" x="8932863" y="3524250"/>
          <p14:tracePt t="74114" x="8940800" y="3524250"/>
          <p14:tracePt t="74120" x="8948738" y="3524250"/>
          <p14:tracePt t="74127" x="8956675" y="3524250"/>
          <p14:tracePt t="74142" x="8966200" y="3524250"/>
          <p14:tracePt t="74148" x="8974138" y="3524250"/>
          <p14:tracePt t="74162" x="8982075" y="3524250"/>
          <p14:tracePt t="74176" x="8999538" y="3524250"/>
          <p14:tracePt t="74183" x="9007475" y="3524250"/>
          <p14:tracePt t="74197" x="9023350" y="3532188"/>
          <p14:tracePt t="74203" x="9031288" y="3532188"/>
          <p14:tracePt t="74219" x="9040813" y="3541713"/>
          <p14:tracePt t="74224" x="9048750" y="3541713"/>
          <p14:tracePt t="74238" x="9056688" y="3549650"/>
          <p14:tracePt t="74244" x="9064625" y="3549650"/>
          <p14:tracePt t="74252" x="9074150" y="3549650"/>
          <p14:tracePt t="74273" x="9082088" y="3549650"/>
          <p14:tracePt t="74280" x="9090025" y="3549650"/>
          <p14:tracePt t="74315" x="9097963" y="3549650"/>
          <p14:tracePt t="75223" x="9105900" y="3549650"/>
          <p14:tracePt t="75228" x="9115425" y="3541713"/>
          <p14:tracePt t="75236" x="9123363" y="3524250"/>
          <p14:tracePt t="75243" x="9139238" y="3498850"/>
          <p14:tracePt t="75249" x="9156700" y="3490913"/>
          <p14:tracePt t="75257" x="9164638" y="3482975"/>
          <p14:tracePt t="75264" x="9172575" y="3467100"/>
          <p14:tracePt t="75271" x="9172575" y="3457575"/>
          <p14:tracePt t="75277" x="9190038" y="3449638"/>
          <p14:tracePt t="75284" x="9197975" y="3433763"/>
          <p14:tracePt t="75293" x="9205913" y="3424238"/>
          <p14:tracePt t="75307" x="9205913" y="3416300"/>
          <p14:tracePt t="75312" x="9213850" y="3408363"/>
          <p14:tracePt t="75325" x="9223375" y="3400425"/>
          <p14:tracePt t="75341" x="9231313" y="3390900"/>
          <p14:tracePt t="75347" x="9231313" y="3382963"/>
          <p14:tracePt t="75354" x="9239250" y="3382963"/>
          <p14:tracePt t="75360" x="9247188" y="3375025"/>
          <p14:tracePt t="75368" x="9247188" y="3367088"/>
          <p14:tracePt t="75374" x="9256713" y="3367088"/>
          <p14:tracePt t="75391" x="9264650" y="3359150"/>
          <p14:tracePt t="75395" x="9264650" y="3349625"/>
          <p14:tracePt t="75401" x="9264650" y="3341688"/>
          <p14:tracePt t="75408" x="9272588" y="3341688"/>
          <p14:tracePt t="75416" x="9272588" y="3333750"/>
          <p14:tracePt t="75429" x="9280525" y="3333750"/>
          <p14:tracePt t="75437" x="9280525" y="3325813"/>
          <p14:tracePt t="75443" x="9288463" y="3325813"/>
          <p14:tracePt t="75464" x="9288463" y="3316288"/>
          <p14:tracePt t="75485" x="9288463" y="3308350"/>
          <p14:tracePt t="75491" x="9288463" y="3300413"/>
          <p14:tracePt t="75520" x="9288463" y="3292475"/>
          <p14:tracePt t="75526" x="9288463" y="3284538"/>
          <p14:tracePt t="75541" x="9288463" y="3275013"/>
          <p14:tracePt t="75547" x="9288463" y="3267075"/>
          <p14:tracePt t="75568" x="9288463" y="3259138"/>
          <p14:tracePt t="75575" x="9288463" y="3251200"/>
          <p14:tracePt t="75582" x="9280525" y="3241675"/>
          <p14:tracePt t="75595" x="9280525" y="3233738"/>
          <p14:tracePt t="75602" x="9272588" y="3233738"/>
          <p14:tracePt t="75609" x="9272588" y="3225800"/>
          <p14:tracePt t="75630" x="9264650" y="3217863"/>
          <p14:tracePt t="75643" x="9264650" y="3209925"/>
          <p14:tracePt t="75650" x="9256713" y="3209925"/>
          <p14:tracePt t="75658" x="9256713" y="3200400"/>
          <p14:tracePt t="75692" x="9256713" y="3192463"/>
          <p14:tracePt t="75708" x="9256713" y="3184525"/>
          <p14:tracePt t="75742" x="9247188" y="3176588"/>
          <p14:tracePt t="75761" x="9247188" y="3167063"/>
          <p14:tracePt t="75775" x="9239250" y="3159125"/>
          <p14:tracePt t="76862" x="9247188" y="3151188"/>
          <p14:tracePt t="76876" x="9256713" y="3151188"/>
          <p14:tracePt t="76883" x="9264650" y="3143250"/>
          <p14:tracePt t="76904" x="9272588" y="3143250"/>
          <p14:tracePt t="76911" x="9280525" y="3143250"/>
          <p14:tracePt t="76917" x="9288463" y="3143250"/>
          <p14:tracePt t="76925" x="9297988" y="3143250"/>
          <p14:tracePt t="76932" x="9305925" y="3143250"/>
          <p14:tracePt t="76938" x="9313863" y="3143250"/>
          <p14:tracePt t="76946" x="9321800" y="3143250"/>
          <p14:tracePt t="76953" x="9331325" y="3143250"/>
          <p14:tracePt t="76967" x="9347200" y="3143250"/>
          <p14:tracePt t="76973" x="9355138" y="3143250"/>
          <p14:tracePt t="76981" x="9363075" y="3143250"/>
          <p14:tracePt t="76988" x="9372600" y="3143250"/>
          <p14:tracePt t="76995" x="9380538" y="3143250"/>
          <p14:tracePt t="77002" x="9396413" y="3143250"/>
          <p14:tracePt t="77008" x="9405938" y="3143250"/>
          <p14:tracePt t="77016" x="9413875" y="3143250"/>
          <p14:tracePt t="77022" x="9429750" y="3143250"/>
          <p14:tracePt t="77029" x="9437688" y="3143250"/>
          <p14:tracePt t="77038" x="9447213" y="3143250"/>
          <p14:tracePt t="77042" x="9463088" y="3143250"/>
          <p14:tracePt t="77056" x="9480550" y="3143250"/>
          <p14:tracePt t="77064" x="9496425" y="3143250"/>
          <p14:tracePt t="77071" x="9504363" y="3143250"/>
          <p14:tracePt t="77078" x="9512300" y="3143250"/>
          <p14:tracePt t="77087" x="9521825" y="3143250"/>
          <p14:tracePt t="77091" x="9529763" y="3143250"/>
          <p14:tracePt t="77098" x="9537700" y="3143250"/>
          <p14:tracePt t="77112" x="9555163" y="3143250"/>
          <p14:tracePt t="77121" x="9563100" y="3143250"/>
          <p14:tracePt t="77133" x="9571038" y="3143250"/>
          <p14:tracePt t="77140" x="9578975" y="3143250"/>
          <p14:tracePt t="77147" x="9588500" y="3143250"/>
          <p14:tracePt t="77154" x="9596438" y="3143250"/>
          <p14:tracePt t="77161" x="9604375" y="3143250"/>
          <p14:tracePt t="77174" x="9620250" y="3143250"/>
          <p14:tracePt t="77182" x="9629775" y="3143250"/>
          <p14:tracePt t="77188" x="9637713" y="3143250"/>
          <p14:tracePt t="77195" x="9645650" y="3143250"/>
          <p14:tracePt t="77204" x="9663113" y="3143250"/>
          <p14:tracePt t="77209" x="9678988" y="3143250"/>
          <p14:tracePt t="77216" x="9704388" y="3143250"/>
          <p14:tracePt t="77222" x="9712325" y="3143250"/>
          <p14:tracePt t="77230" x="9728200" y="3143250"/>
          <p14:tracePt t="77237" x="9737725" y="3143250"/>
          <p14:tracePt t="77244" x="9753600" y="3143250"/>
          <p14:tracePt t="77250" x="9769475" y="3143250"/>
          <p14:tracePt t="77265" x="9779000" y="3143250"/>
          <p14:tracePt t="77271" x="9786938" y="3143250"/>
          <p14:tracePt t="77278" x="9794875" y="3143250"/>
          <p14:tracePt t="77288" x="9802813" y="3143250"/>
          <p14:tracePt t="77291" x="9812338" y="3143250"/>
          <p14:tracePt t="77299" x="9820275" y="3143250"/>
          <p14:tracePt t="77305" x="9828213" y="3143250"/>
          <p14:tracePt t="77313" x="9836150" y="3143250"/>
          <p14:tracePt t="77321" x="9844088" y="3143250"/>
          <p14:tracePt t="77326" x="9853613" y="3143250"/>
          <p14:tracePt t="77334" x="9861550" y="3143250"/>
          <p14:tracePt t="77340" x="9869488" y="3143250"/>
          <p14:tracePt t="77347" x="9877425" y="3135313"/>
          <p14:tracePt t="77361" x="9886950" y="3135313"/>
          <p14:tracePt t="77370" x="9894888" y="3135313"/>
          <p14:tracePt t="77375" x="9902825" y="3135313"/>
          <p14:tracePt t="77396" x="9910763" y="3135313"/>
          <p14:tracePt t="77410" x="9918700" y="3135313"/>
          <p14:tracePt t="79535" x="9902825" y="3135313"/>
          <p14:tracePt t="79541" x="9861550" y="3135313"/>
          <p14:tracePt t="79548" x="9820275" y="3143250"/>
          <p14:tracePt t="79554" x="9786938" y="3143250"/>
          <p14:tracePt t="79561" x="9745663" y="3151188"/>
          <p14:tracePt t="79569" x="9712325" y="3151188"/>
          <p14:tracePt t="79576" x="9678988" y="3159125"/>
          <p14:tracePt t="79582" x="9637713" y="3167063"/>
          <p14:tracePt t="79592" x="9612313" y="3167063"/>
          <p14:tracePt t="79596" x="9588500" y="3167063"/>
          <p14:tracePt t="79604" x="9578975" y="3176588"/>
          <p14:tracePt t="79611" x="9555163" y="3176588"/>
          <p14:tracePt t="79617" x="9537700" y="3184525"/>
          <p14:tracePt t="79626" x="9529763" y="3192463"/>
          <p14:tracePt t="79630" x="9521825" y="3192463"/>
          <p14:tracePt t="79638" x="9504363" y="3192463"/>
          <p14:tracePt t="79652" x="9496425" y="3192463"/>
          <p14:tracePt t="79659" x="9488488" y="3200400"/>
          <p14:tracePt t="79666" x="9480550" y="3200400"/>
          <p14:tracePt t="79672" x="9480550" y="3209925"/>
          <p14:tracePt t="79679" x="9471025" y="3209925"/>
          <p14:tracePt t="79693" x="9463088" y="3209925"/>
          <p14:tracePt t="79701" x="9455150" y="3217863"/>
          <p14:tracePt t="79709" x="9447213" y="3217863"/>
          <p14:tracePt t="79714" x="9437688" y="3217863"/>
          <p14:tracePt t="79721" x="9429750" y="3217863"/>
          <p14:tracePt t="79727" x="9421813" y="3225800"/>
          <p14:tracePt t="79735" x="9413875" y="3225800"/>
          <p14:tracePt t="79743" x="9405938" y="3225800"/>
          <p14:tracePt t="79749" x="9396413" y="3233738"/>
          <p14:tracePt t="79755" x="9388475" y="3233738"/>
          <p14:tracePt t="79769" x="9380538" y="3233738"/>
          <p14:tracePt t="79776" x="9372600" y="3233738"/>
          <p14:tracePt t="79797" x="9363075" y="3233738"/>
          <p14:tracePt t="79811" x="9355138" y="3233738"/>
          <p14:tracePt t="79825" x="9347200" y="3233738"/>
          <p14:tracePt t="79880" x="9347200" y="3241675"/>
          <p14:tracePt t="79901" x="9347200" y="3251200"/>
          <p14:tracePt t="79909" x="9339263" y="3251200"/>
          <p14:tracePt t="79914" x="9339263" y="3259138"/>
          <p14:tracePt t="79949" x="9339263" y="3267075"/>
          <p14:tracePt t="79958" x="9331325" y="3267075"/>
          <p14:tracePt t="79963" x="9331325" y="3275013"/>
          <p14:tracePt t="80011" x="9331325" y="3284538"/>
          <p14:tracePt t="80039" x="9339263" y="3284538"/>
          <p14:tracePt t="80055" x="9347200" y="3284538"/>
          <p14:tracePt t="80059" x="9363075" y="3292475"/>
          <p14:tracePt t="80066" x="9372600" y="3292475"/>
          <p14:tracePt t="80074" x="9388475" y="3292475"/>
          <p14:tracePt t="80080" x="9405938" y="3292475"/>
          <p14:tracePt t="80088" x="9421813" y="3300413"/>
          <p14:tracePt t="80094" x="9447213" y="3300413"/>
          <p14:tracePt t="80101" x="9471025" y="3308350"/>
          <p14:tracePt t="80109" x="9488488" y="3308350"/>
          <p14:tracePt t="80115" x="9504363" y="3308350"/>
          <p14:tracePt t="80122" x="9529763" y="3308350"/>
          <p14:tracePt t="80129" x="9537700" y="3316288"/>
          <p14:tracePt t="80136" x="9555163" y="3316288"/>
          <p14:tracePt t="80144" x="9563100" y="3316288"/>
          <p14:tracePt t="80150" x="9571038" y="3316288"/>
          <p14:tracePt t="80159" x="9588500" y="3316288"/>
          <p14:tracePt t="80171" x="9604375" y="3316288"/>
          <p14:tracePt t="80177" x="9620250" y="3316288"/>
          <p14:tracePt t="80185" x="9629775" y="3316288"/>
          <p14:tracePt t="80192" x="9645650" y="3316288"/>
          <p14:tracePt t="80199" x="9663113" y="3316288"/>
          <p14:tracePt t="80206" x="9686925" y="3316288"/>
          <p14:tracePt t="80212" x="9704388" y="3316288"/>
          <p14:tracePt t="80219" x="9720263" y="3316288"/>
          <p14:tracePt t="80226" x="9745663" y="3316288"/>
          <p14:tracePt t="80232" x="9769475" y="3316288"/>
          <p14:tracePt t="80240" x="9786938" y="3316288"/>
          <p14:tracePt t="80246" x="9812338" y="3316288"/>
          <p14:tracePt t="80254" x="9828213" y="3316288"/>
          <p14:tracePt t="80268" x="9836150" y="3316288"/>
          <p14:tracePt t="80275" x="9844088" y="3316288"/>
          <p14:tracePt t="80281" x="9853613" y="3316288"/>
          <p14:tracePt t="80295" x="9861550" y="3316288"/>
          <p14:tracePt t="80301" x="9869488" y="3316288"/>
          <p14:tracePt t="80324" x="9877425" y="3316288"/>
          <p14:tracePt t="80337" x="9886950" y="3316288"/>
          <p14:tracePt t="80351" x="9894888" y="3316288"/>
          <p14:tracePt t="80835" x="9886950" y="3316288"/>
          <p14:tracePt t="80856" x="9877425" y="3325813"/>
          <p14:tracePt t="80876" x="9869488" y="3333750"/>
          <p14:tracePt t="80891" x="9861550" y="3333750"/>
          <p14:tracePt t="80897" x="9853613" y="3341688"/>
          <p14:tracePt t="80904" x="9836150" y="3341688"/>
          <p14:tracePt t="80910" x="9812338" y="3341688"/>
          <p14:tracePt t="80918" x="9802813" y="3341688"/>
          <p14:tracePt t="80925" x="9779000" y="3341688"/>
          <p14:tracePt t="80931" x="9769475" y="3341688"/>
          <p14:tracePt t="80939" x="9745663" y="3341688"/>
          <p14:tracePt t="80947" x="9728200" y="3341688"/>
          <p14:tracePt t="80952" x="9712325" y="3349625"/>
          <p14:tracePt t="80960" x="9686925" y="3349625"/>
          <p14:tracePt t="80966" x="9653588" y="3359150"/>
          <p14:tracePt t="80973" x="9629775" y="3359150"/>
          <p14:tracePt t="80982" x="9612313" y="3359150"/>
          <p14:tracePt t="80987" x="9578975" y="3359150"/>
          <p14:tracePt t="80995" x="9545638" y="3359150"/>
          <p14:tracePt t="81000" x="9529763" y="3359150"/>
          <p14:tracePt t="81008" x="9496425" y="3367088"/>
          <p14:tracePt t="81015" x="9471025" y="3367088"/>
          <p14:tracePt t="81021" x="9437688" y="3367088"/>
          <p14:tracePt t="81032" x="9421813" y="3367088"/>
          <p14:tracePt t="81035" x="9396413" y="3367088"/>
          <p14:tracePt t="81042" x="9372600" y="3367088"/>
          <p14:tracePt t="81049" x="9355138" y="3367088"/>
          <p14:tracePt t="81057" x="9331325" y="3367088"/>
          <p14:tracePt t="81065" x="9321800" y="3367088"/>
          <p14:tracePt t="81077" x="9313863" y="3367088"/>
          <p14:tracePt t="81083" x="9305925" y="3367088"/>
          <p14:tracePt t="81091" x="9297988" y="3367088"/>
          <p14:tracePt t="81098" x="9288463" y="3367088"/>
          <p14:tracePt t="81105" x="9280525" y="3375025"/>
          <p14:tracePt t="81112" x="9272588" y="3375025"/>
          <p14:tracePt t="81118" x="9264650" y="3375025"/>
          <p14:tracePt t="81126" x="9256713" y="3382963"/>
          <p14:tracePt t="81140" x="9239250" y="3382963"/>
          <p14:tracePt t="81148" x="9231313" y="3382963"/>
          <p14:tracePt t="81154" x="9231313" y="3390900"/>
          <p14:tracePt t="81160" x="9223375" y="3390900"/>
          <p14:tracePt t="81167" x="9205913" y="3400425"/>
          <p14:tracePt t="81182" x="9197975" y="3408363"/>
          <p14:tracePt t="81189" x="9190038" y="3408363"/>
          <p14:tracePt t="81196" x="9182100" y="3408363"/>
          <p14:tracePt t="81201" x="9172575" y="3416300"/>
          <p14:tracePt t="81208" x="9164638" y="3416300"/>
          <p14:tracePt t="81215" x="9156700" y="3424238"/>
          <p14:tracePt t="81236" x="9148763" y="3433763"/>
          <p14:tracePt t="81250" x="9139238" y="3433763"/>
          <p14:tracePt t="81265" x="9139238" y="3441700"/>
          <p14:tracePt t="81312" x="9139238" y="3449638"/>
          <p14:tracePt t="81341" x="9139238" y="3457575"/>
          <p14:tracePt t="81353" x="9148763" y="3457575"/>
          <p14:tracePt t="81361" x="9148763" y="3467100"/>
          <p14:tracePt t="81367" x="9156700" y="3467100"/>
          <p14:tracePt t="81375" x="9172575" y="3467100"/>
          <p14:tracePt t="81382" x="9182100" y="3475038"/>
          <p14:tracePt t="81388" x="9190038" y="3475038"/>
          <p14:tracePt t="81399" x="9205913" y="3482975"/>
          <p14:tracePt t="81402" x="9213850" y="3482975"/>
          <p14:tracePt t="81409" x="9231313" y="3490913"/>
          <p14:tracePt t="81417" x="9247188" y="3490913"/>
          <p14:tracePt t="81423" x="9256713" y="3490913"/>
          <p14:tracePt t="81431" x="9280525" y="3490913"/>
          <p14:tracePt t="81436" x="9288463" y="3490913"/>
          <p14:tracePt t="81444" x="9321800" y="3498850"/>
          <p14:tracePt t="81452" x="9347200" y="3498850"/>
          <p14:tracePt t="81458" x="9380538" y="3498850"/>
          <p14:tracePt t="81465" x="9396413" y="3498850"/>
          <p14:tracePt t="81472" x="9421813" y="3508375"/>
          <p14:tracePt t="81478" x="9455150" y="3508375"/>
          <p14:tracePt t="81485" x="9480550" y="3508375"/>
          <p14:tracePt t="81492" x="9496425" y="3508375"/>
          <p14:tracePt t="81499" x="9521825" y="3516313"/>
          <p14:tracePt t="81506" x="9537700" y="3516313"/>
          <p14:tracePt t="81515" x="9555163" y="3516313"/>
          <p14:tracePt t="81520" x="9571038" y="3516313"/>
          <p14:tracePt t="81527" x="9596438" y="3516313"/>
          <p14:tracePt t="81533" x="9604375" y="3524250"/>
          <p14:tracePt t="81540" x="9612313" y="3524250"/>
          <p14:tracePt t="81548" x="9620250" y="3524250"/>
          <p14:tracePt t="81555" x="9637713" y="3524250"/>
          <p14:tracePt t="81561" x="9645650" y="3524250"/>
          <p14:tracePt t="81576" x="9653588" y="3524250"/>
          <p14:tracePt t="81582" x="9663113" y="3524250"/>
          <p14:tracePt t="81589" x="9671050" y="3524250"/>
          <p14:tracePt t="81598" x="9678988" y="3524250"/>
          <p14:tracePt t="81603" x="9686925" y="3524250"/>
          <p14:tracePt t="81610" x="9694863" y="3524250"/>
          <p14:tracePt t="81623" x="9704388" y="3524250"/>
          <p14:tracePt t="81631" x="9712325" y="3524250"/>
          <p14:tracePt t="81645" x="9720263" y="3524250"/>
          <p14:tracePt t="81658" x="9728200" y="3524250"/>
          <p14:tracePt t="81672" x="9737725" y="3524250"/>
          <p14:tracePt t="81682" x="9745663" y="3524250"/>
          <p14:tracePt t="81699" x="9753600" y="3524250"/>
          <p14:tracePt t="81721" x="9761538" y="3524250"/>
          <p14:tracePt t="81734" x="9769475" y="3524250"/>
          <p14:tracePt t="82433" x="9779000" y="3516313"/>
          <p14:tracePt t="82442" x="9794875" y="3508375"/>
          <p14:tracePt t="82447" x="9812338" y="3490913"/>
          <p14:tracePt t="82454" x="9828213" y="3482975"/>
          <p14:tracePt t="82460" x="9828213" y="3475038"/>
          <p14:tracePt t="82468" x="9844088" y="3457575"/>
          <p14:tracePt t="82475" x="9853613" y="3449638"/>
          <p14:tracePt t="82481" x="9853613" y="3441700"/>
          <p14:tracePt t="82489" x="9861550" y="3433763"/>
          <p14:tracePt t="82502" x="9869488" y="3433763"/>
          <p14:tracePt t="82509" x="9869488" y="3424238"/>
          <p14:tracePt t="82516" x="9877425" y="3416300"/>
          <p14:tracePt t="82530" x="9877425" y="3408363"/>
          <p14:tracePt t="82558" x="9886950" y="3400425"/>
          <p14:tracePt t="82561" x="9886950" y="3390900"/>
          <p14:tracePt t="82564" x="9894888" y="3390900"/>
          <p14:tracePt t="82571" x="9894888" y="3382963"/>
          <p14:tracePt t="82586" x="9894888" y="3375025"/>
          <p14:tracePt t="82593" x="9894888" y="3367088"/>
          <p14:tracePt t="82599" x="9902825" y="3367088"/>
          <p14:tracePt t="82606" x="9902825" y="3359150"/>
          <p14:tracePt t="82613" x="9910763" y="3349625"/>
          <p14:tracePt t="82635" x="9918700" y="3349625"/>
          <p14:tracePt t="82642" x="9918700" y="3341688"/>
          <p14:tracePt t="82655" x="9918700" y="3333750"/>
          <p14:tracePt t="82661" x="9918700" y="3325813"/>
          <p14:tracePt t="82675" x="9918700" y="3316288"/>
          <p14:tracePt t="82682" x="9918700" y="3308350"/>
          <p14:tracePt t="82689" x="9928225" y="3300413"/>
          <p14:tracePt t="82696" x="9928225" y="3292475"/>
          <p14:tracePt t="82703" x="9928225" y="3275013"/>
          <p14:tracePt t="82710" x="9928225" y="3267075"/>
          <p14:tracePt t="82717" x="9928225" y="3259138"/>
          <p14:tracePt t="82726" x="9928225" y="3251200"/>
          <p14:tracePt t="82732" x="9928225" y="3233738"/>
          <p14:tracePt t="82739" x="9928225" y="3225800"/>
          <p14:tracePt t="82745" x="9928225" y="3217863"/>
          <p14:tracePt t="82752" x="9928225" y="3209925"/>
          <p14:tracePt t="82760" x="9928225" y="3200400"/>
          <p14:tracePt t="82767" x="9928225" y="3192463"/>
          <p14:tracePt t="82775" x="9928225" y="3184525"/>
          <p14:tracePt t="82780" x="9928225" y="3176588"/>
          <p14:tracePt t="82794" x="9928225" y="3159125"/>
          <p14:tracePt t="82815" x="9928225" y="3151188"/>
          <p14:tracePt t="82822" x="9928225" y="3135313"/>
          <p14:tracePt t="82836" x="9928225" y="3125788"/>
          <p14:tracePt t="82843" x="9928225" y="3109913"/>
          <p14:tracePt t="82859" x="9928225" y="3101975"/>
          <p14:tracePt t="82863" x="9918700" y="3101975"/>
          <p14:tracePt t="82870" x="9918700" y="3092450"/>
          <p14:tracePt t="82884" x="9910763" y="3084513"/>
          <p14:tracePt t="82893" x="9910763" y="3076575"/>
          <p14:tracePt t="82897" x="9902825" y="3068638"/>
          <p14:tracePt t="82918" x="9902825" y="3060700"/>
          <p14:tracePt t="82926" x="9902825" y="3051175"/>
          <p14:tracePt t="82932" x="9894888" y="3051175"/>
          <p14:tracePt t="82939" x="9886950" y="3051175"/>
          <p14:tracePt t="82953" x="9886950" y="3043238"/>
          <p14:tracePt t="82959" x="9877425" y="3035300"/>
          <p14:tracePt t="82967" x="9869488" y="3027363"/>
          <p14:tracePt t="82976" x="9861550" y="3027363"/>
          <p14:tracePt t="82988" x="9861550" y="3017838"/>
          <p14:tracePt t="83001" x="9853613" y="3009900"/>
          <p14:tracePt t="83010" x="9836150" y="3009900"/>
          <p14:tracePt t="83016" x="9836150" y="3001963"/>
          <p14:tracePt t="83022" x="9828213" y="3001963"/>
          <p14:tracePt t="83028" x="9820275" y="3001963"/>
          <p14:tracePt t="83036" x="9812338" y="2994025"/>
          <p14:tracePt t="83043" x="9802813" y="2994025"/>
          <p14:tracePt t="83050" x="9794875" y="2986088"/>
          <p14:tracePt t="83064" x="9779000" y="2986088"/>
          <p14:tracePt t="83071" x="9769475" y="2986088"/>
          <p14:tracePt t="83085" x="9761538" y="2976563"/>
          <p14:tracePt t="83093" x="9745663" y="2976563"/>
          <p14:tracePt t="83106" x="9737725" y="2976563"/>
          <p14:tracePt t="83112" x="9728200" y="2976563"/>
          <p14:tracePt t="83119" x="9712325" y="2976563"/>
          <p14:tracePt t="83126" x="9704388" y="2976563"/>
          <p14:tracePt t="83133" x="9694863" y="2976563"/>
          <p14:tracePt t="83142" x="9671050" y="2976563"/>
          <p14:tracePt t="83147" x="9653588" y="2976563"/>
          <p14:tracePt t="83154" x="9637713" y="2976563"/>
          <p14:tracePt t="83160" x="9620250" y="2976563"/>
          <p14:tracePt t="83167" x="9596438" y="2986088"/>
          <p14:tracePt t="83176" x="9588500" y="2986088"/>
          <p14:tracePt t="83181" x="9571038" y="2986088"/>
          <p14:tracePt t="83189" x="9555163" y="2986088"/>
          <p14:tracePt t="83195" x="9545638" y="2994025"/>
          <p14:tracePt t="83201" x="9529763" y="2994025"/>
          <p14:tracePt t="83209" x="9521825" y="2994025"/>
          <p14:tracePt t="83217" x="9521825" y="3001963"/>
          <p14:tracePt t="83226" x="9512300" y="3001963"/>
          <p14:tracePt t="83230" x="9504363" y="3001963"/>
          <p14:tracePt t="83243" x="9496425" y="3009900"/>
          <p14:tracePt t="83251" x="9488488" y="3009900"/>
          <p14:tracePt t="83259" x="9480550" y="3009900"/>
          <p14:tracePt t="83264" x="9471025" y="3009900"/>
          <p14:tracePt t="83271" x="9463088" y="3009900"/>
          <p14:tracePt t="83278" x="9447213" y="3009900"/>
          <p14:tracePt t="83285" x="9421813" y="3017838"/>
          <p14:tracePt t="83293" x="9396413" y="3027363"/>
          <p14:tracePt t="83299" x="9380538" y="3027363"/>
          <p14:tracePt t="83306" x="9355138" y="3035300"/>
          <p14:tracePt t="83313" x="9331325" y="3043238"/>
          <p14:tracePt t="83319" x="9313863" y="3051175"/>
          <p14:tracePt t="83339" x="9297988" y="3051175"/>
          <p14:tracePt t="83341" x="9288463" y="3060700"/>
          <p14:tracePt t="83354" x="9280525" y="3060700"/>
          <p14:tracePt t="83361" x="9272588" y="3060700"/>
          <p14:tracePt t="83368" x="9272588" y="3068638"/>
          <p14:tracePt t="83382" x="9264650" y="3068638"/>
          <p14:tracePt t="83389" x="9256713" y="3068638"/>
          <p14:tracePt t="83402" x="9256713" y="3076575"/>
          <p14:tracePt t="83410" x="9247188" y="3076575"/>
          <p14:tracePt t="83417" x="9247188" y="3084513"/>
          <p14:tracePt t="83426" x="9239250" y="3084513"/>
          <p14:tracePt t="83438" x="9231313" y="3084513"/>
          <p14:tracePt t="83451" x="9223375" y="3092450"/>
          <p14:tracePt t="83460" x="9213850" y="3092450"/>
          <p14:tracePt t="83465" x="9213850" y="3101975"/>
          <p14:tracePt t="83478" x="9205913" y="3101975"/>
          <p14:tracePt t="83485" x="9205913" y="3109913"/>
          <p14:tracePt t="83492" x="9197975" y="3109913"/>
          <p14:tracePt t="83500" x="9197975" y="3117850"/>
          <p14:tracePt t="83509" x="9190038" y="3117850"/>
          <p14:tracePt t="83513" x="9190038" y="3125788"/>
          <p14:tracePt t="83527" x="9190038" y="3135313"/>
          <p14:tracePt t="83543" x="9182100" y="3143250"/>
          <p14:tracePt t="83555" x="9182100" y="3151188"/>
          <p14:tracePt t="83561" x="9172575" y="3159125"/>
          <p14:tracePt t="83592" x="9172575" y="3167063"/>
          <p14:tracePt t="83596" x="9172575" y="3176588"/>
          <p14:tracePt t="83604" x="9172575" y="3184525"/>
          <p14:tracePt t="83618" x="9172575" y="3192463"/>
          <p14:tracePt t="83626" x="9182100" y="3192463"/>
          <p14:tracePt t="83631" x="9182100" y="3200400"/>
          <p14:tracePt t="83638" x="9182100" y="3209925"/>
          <p14:tracePt t="83644" x="9197975" y="3217863"/>
          <p14:tracePt t="83652" x="9205913" y="3233738"/>
          <p14:tracePt t="83660" x="9223375" y="3251200"/>
          <p14:tracePt t="83673" x="9239250" y="3259138"/>
          <p14:tracePt t="83679" x="9256713" y="3267075"/>
          <p14:tracePt t="83687" x="9264650" y="3284538"/>
          <p14:tracePt t="83693" x="9272588" y="3284538"/>
          <p14:tracePt t="83701" x="9280525" y="3292475"/>
          <p14:tracePt t="83710" x="9297988" y="3300413"/>
          <p14:tracePt t="83714" x="9297988" y="3308350"/>
          <p14:tracePt t="83721" x="9305925" y="3308350"/>
          <p14:tracePt t="83727" x="9321800" y="3316288"/>
          <p14:tracePt t="83735" x="9331325" y="3316288"/>
          <p14:tracePt t="83744" x="9339263" y="3325813"/>
          <p14:tracePt t="83750" x="9347200" y="3333750"/>
          <p14:tracePt t="83757" x="9363075" y="3341688"/>
          <p14:tracePt t="83763" x="9372600" y="3341688"/>
          <p14:tracePt t="83770" x="9380538" y="3341688"/>
          <p14:tracePt t="83776" x="9396413" y="3341688"/>
          <p14:tracePt t="83784" x="9405938" y="3341688"/>
          <p14:tracePt t="83793" x="9413875" y="3349625"/>
          <p14:tracePt t="83797" x="9429750" y="3349625"/>
          <p14:tracePt t="83804" x="9437688" y="3359150"/>
          <p14:tracePt t="83810" x="9447213" y="3359150"/>
          <p14:tracePt t="83817" x="9455150" y="3359150"/>
          <p14:tracePt t="83826" x="9463088" y="3359150"/>
          <p14:tracePt t="83831" x="9471025" y="3359150"/>
          <p14:tracePt t="83839" x="9480550" y="3359150"/>
          <p14:tracePt t="83845" x="9488488" y="3359150"/>
          <p14:tracePt t="83859" x="9504363" y="3359150"/>
          <p14:tracePt t="83873" x="9512300" y="3359150"/>
          <p14:tracePt t="83880" x="9521825" y="3359150"/>
          <p14:tracePt t="83887" x="9529763" y="3359150"/>
          <p14:tracePt t="83894" x="9537700" y="3359150"/>
          <p14:tracePt t="83901" x="9545638" y="3359150"/>
          <p14:tracePt t="83910" x="9555163" y="3359150"/>
          <p14:tracePt t="83914" x="9571038" y="3359150"/>
          <p14:tracePt t="83922" x="9578975" y="3359150"/>
          <p14:tracePt t="83928" x="9588500" y="3359150"/>
          <p14:tracePt t="83936" x="9604375" y="3359150"/>
          <p14:tracePt t="83949" x="9629775" y="3367088"/>
          <p14:tracePt t="83957" x="9653588" y="3367088"/>
          <p14:tracePt t="83963" x="9663113" y="3367088"/>
          <p14:tracePt t="83971" x="9678988" y="3375025"/>
          <p14:tracePt t="83978" x="9686925" y="3375025"/>
          <p14:tracePt t="83985" x="9704388" y="3375025"/>
          <p14:tracePt t="83993" x="9720263" y="3375025"/>
          <p14:tracePt t="83997" x="9737725" y="3375025"/>
          <p14:tracePt t="84005" x="9753600" y="3375025"/>
          <p14:tracePt t="84011" x="9769475" y="3382963"/>
          <p14:tracePt t="84018" x="9779000" y="3382963"/>
          <p14:tracePt t="84027" x="9786938" y="3390900"/>
          <p14:tracePt t="84032" x="9802813" y="3390900"/>
          <p14:tracePt t="84039" x="9812338" y="3400425"/>
          <p14:tracePt t="84046" x="9820275" y="3400425"/>
          <p14:tracePt t="84054" x="9828213" y="3400425"/>
          <p14:tracePt t="84060" x="9836150" y="3400425"/>
          <p14:tracePt t="84067" x="9853613" y="3400425"/>
          <p14:tracePt t="84088" x="9861550" y="3400425"/>
          <p14:tracePt t="84094" x="9877425" y="3400425"/>
          <p14:tracePt t="84115" x="9886950" y="3400425"/>
          <p14:tracePt t="84122" x="9894888" y="3400425"/>
          <p14:tracePt t="84137" x="9902825" y="3400425"/>
          <p14:tracePt t="84150" x="9910763" y="3400425"/>
          <p14:tracePt t="84171" x="9918700" y="3400425"/>
          <p14:tracePt t="84240" x="9928225" y="3400425"/>
          <p14:tracePt t="84358" x="9936163" y="3400425"/>
          <p14:tracePt t="84386" x="9944100" y="3400425"/>
          <p14:tracePt t="84406" x="9952038" y="3400425"/>
          <p14:tracePt t="84413" x="9961563" y="3400425"/>
          <p14:tracePt t="84420" x="9961563" y="3390900"/>
          <p14:tracePt t="84427" x="9969500" y="3390900"/>
          <p14:tracePt t="84434" x="9977438" y="3390900"/>
          <p14:tracePt t="84447" x="9977438" y="3382963"/>
          <p14:tracePt t="84454" x="9985375" y="3382963"/>
          <p14:tracePt t="84468" x="9994900" y="3382963"/>
          <p14:tracePt t="84476" x="9994900" y="3375025"/>
          <p14:tracePt t="84481" x="10002838" y="3375025"/>
          <p14:tracePt t="84509" x="10010775" y="3375025"/>
          <p14:tracePt t="84526" x="10010775" y="3367088"/>
          <p14:tracePt t="84530" x="10018713" y="3367088"/>
          <p14:tracePt t="84542" x="10018713" y="3359150"/>
          <p14:tracePt t="84551" x="10018713" y="3349625"/>
          <p14:tracePt t="84560" x="10026650" y="3349625"/>
          <p14:tracePt t="84578" x="10036175" y="3349625"/>
          <p14:tracePt t="84593" x="10044113" y="3349625"/>
          <p14:tracePt t="84655" x="10044113" y="3341688"/>
          <p14:tracePt t="84732" x="10052050" y="3333750"/>
          <p14:tracePt t="84752" x="10059988" y="3333750"/>
          <p14:tracePt t="85825" x="10069513" y="3333750"/>
          <p14:tracePt t="85838" x="10077450" y="3333750"/>
          <p14:tracePt t="85859" x="10085388" y="3333750"/>
          <p14:tracePt t="85894" x="10093325" y="3333750"/>
          <p14:tracePt t="85915" x="10101263" y="3333750"/>
          <p14:tracePt t="85942" x="10110788" y="3333750"/>
          <p14:tracePt t="85962" x="10118725" y="3333750"/>
          <p14:tracePt t="85977" x="10126663" y="3325813"/>
          <p14:tracePt t="86012" x="10134600" y="3325813"/>
          <p14:tracePt t="86018" x="10144125" y="3325813"/>
          <p14:tracePt t="86025" x="10144125" y="3316288"/>
          <p14:tracePt t="86039" x="10152063" y="3308350"/>
          <p14:tracePt t="86046" x="10160000" y="3308350"/>
          <p14:tracePt t="86060" x="10167938" y="3308350"/>
          <p14:tracePt t="86067" x="10175875" y="3308350"/>
          <p14:tracePt t="86073" x="10185400" y="3308350"/>
          <p14:tracePt t="86087" x="10193338" y="3308350"/>
          <p14:tracePt t="86094" x="10209213" y="3308350"/>
          <p14:tracePt t="86108" x="10218738" y="3308350"/>
          <p14:tracePt t="86117" x="10226675" y="3300413"/>
          <p14:tracePt t="86122" x="10234613" y="3300413"/>
          <p14:tracePt t="86129" x="10242550" y="3292475"/>
          <p14:tracePt t="86135" x="10250488" y="3292475"/>
          <p14:tracePt t="86142" x="10267950" y="3284538"/>
          <p14:tracePt t="86151" x="10275888" y="3284538"/>
          <p14:tracePt t="86156" x="10283825" y="3284538"/>
          <p14:tracePt t="86164" x="10293350" y="3284538"/>
          <p14:tracePt t="86170" x="10309225" y="3284538"/>
          <p14:tracePt t="86185" x="10317163" y="3284538"/>
          <p14:tracePt t="86191" x="10325100" y="3284538"/>
          <p14:tracePt t="86201" x="10334625" y="3284538"/>
          <p14:tracePt t="86205" x="10342563" y="3275013"/>
          <p14:tracePt t="86211" x="10350500" y="3275013"/>
          <p14:tracePt t="86226" x="10358438" y="3275013"/>
          <p14:tracePt t="86240" x="10375900" y="3275013"/>
          <p14:tracePt t="86253" x="10383838" y="3275013"/>
          <p14:tracePt t="86261" x="10391775" y="3275013"/>
          <p14:tracePt t="86282" x="10409238" y="3275013"/>
          <p14:tracePt t="86295" x="10425113" y="3267075"/>
          <p14:tracePt t="86309" x="10433050" y="3267075"/>
          <p14:tracePt t="86317" x="10442575" y="3259138"/>
          <p14:tracePt t="86330" x="10458450" y="3259138"/>
          <p14:tracePt t="86336" x="10475913" y="3259138"/>
          <p14:tracePt t="86343" x="10491788" y="3259138"/>
          <p14:tracePt t="86350" x="10517188" y="3259138"/>
          <p14:tracePt t="86358" x="10541000" y="3259138"/>
          <p14:tracePt t="86366" x="10558463" y="3259138"/>
          <p14:tracePt t="86371" x="10574338" y="3259138"/>
          <p14:tracePt t="86378" x="10599738" y="3259138"/>
          <p14:tracePt t="86385" x="10607675" y="3259138"/>
          <p14:tracePt t="86392" x="10625138" y="3259138"/>
          <p14:tracePt t="86401" x="10633075" y="3259138"/>
          <p14:tracePt t="86406" x="10641013" y="3259138"/>
          <p14:tracePt t="86413" x="10656888" y="3259138"/>
          <p14:tracePt t="86419" x="10666413" y="3259138"/>
          <p14:tracePt t="86427" x="10674350" y="3259138"/>
          <p14:tracePt t="86435" x="10682288" y="3259138"/>
          <p14:tracePt t="86441" x="10699750" y="3259138"/>
          <p14:tracePt t="86448" x="10715625" y="3259138"/>
          <p14:tracePt t="86454" x="10723563" y="3259138"/>
          <p14:tracePt t="86461" x="10741025" y="3259138"/>
          <p14:tracePt t="86468" x="10748963" y="3259138"/>
          <p14:tracePt t="86475" x="10764838" y="3259138"/>
          <p14:tracePt t="86484" x="10790238" y="3259138"/>
          <p14:tracePt t="86488" x="10798175" y="3259138"/>
          <p14:tracePt t="86496" x="10815638" y="3251200"/>
          <p14:tracePt t="86502" x="10839450" y="3251200"/>
          <p14:tracePt t="86510" x="10856913" y="3251200"/>
          <p14:tracePt t="86518" x="10882313" y="3241675"/>
          <p14:tracePt t="86524" x="10898188" y="3241675"/>
          <p14:tracePt t="86530" x="10914063" y="3233738"/>
          <p14:tracePt t="86537" x="10931525" y="3233738"/>
          <p14:tracePt t="86544" x="10956925" y="3233738"/>
          <p14:tracePt t="86551" x="10964863" y="3233738"/>
          <p14:tracePt t="86558" x="10988675" y="3233738"/>
          <p14:tracePt t="86568" x="11006138" y="3233738"/>
          <p14:tracePt t="86571" x="11022013" y="3233738"/>
          <p14:tracePt t="86579" x="11039475" y="3233738"/>
          <p14:tracePt t="86585" x="11055350" y="3233738"/>
          <p14:tracePt t="86592" x="11072813" y="3233738"/>
          <p14:tracePt t="86601" x="11088688" y="3233738"/>
          <p14:tracePt t="86606" x="11106150" y="3233738"/>
          <p14:tracePt t="86614" x="11122025" y="3233738"/>
          <p14:tracePt t="86620" x="11137900" y="3233738"/>
          <p14:tracePt t="86627" x="11147425" y="3233738"/>
          <p14:tracePt t="86634" x="11163300" y="3233738"/>
          <p14:tracePt t="86641" x="11171238" y="3233738"/>
          <p14:tracePt t="86648" x="11188700" y="3233738"/>
          <p14:tracePt t="86655" x="11214100" y="3225800"/>
          <p14:tracePt t="86662" x="11222038" y="3225800"/>
          <p14:tracePt t="86669" x="11237913" y="3225800"/>
          <p14:tracePt t="86676" x="11245850" y="3225800"/>
          <p14:tracePt t="86684" x="11263313" y="3225800"/>
          <p14:tracePt t="86690" x="11279188" y="3225800"/>
          <p14:tracePt t="86697" x="11288713" y="3225800"/>
          <p14:tracePt t="86703" x="11304588" y="3225800"/>
          <p14:tracePt t="86710" x="11312525" y="3225800"/>
          <p14:tracePt t="86718" x="11312525" y="3217863"/>
          <p14:tracePt t="86725" x="11329988" y="3217863"/>
          <p14:tracePt t="86734" x="11337925" y="3217863"/>
          <p14:tracePt t="86752" x="11345863" y="3217863"/>
          <p14:tracePt t="86759" x="11353800" y="3217863"/>
          <p14:tracePt t="86779" x="11363325" y="3217863"/>
          <p14:tracePt t="86800" x="11371263" y="3217863"/>
          <p14:tracePt t="86855" x="11379200" y="3217863"/>
          <p14:tracePt t="88358" x="11288713" y="3209925"/>
          <p14:tracePt t="88363" x="11180763" y="3192463"/>
          <p14:tracePt t="88371" x="11096625" y="3192463"/>
          <p14:tracePt t="88379" x="11014075" y="3192463"/>
          <p14:tracePt t="88384" x="10931525" y="3192463"/>
          <p14:tracePt t="88392" x="10856913" y="3192463"/>
          <p14:tracePt t="88398" x="10774363" y="3192463"/>
          <p14:tracePt t="88406" x="10690225" y="3192463"/>
          <p14:tracePt t="88413" x="10633075" y="3192463"/>
          <p14:tracePt t="88420" x="10574338" y="3200400"/>
          <p14:tracePt t="88429" x="10517188" y="3209925"/>
          <p14:tracePt t="88433" x="10475913" y="3209925"/>
          <p14:tracePt t="88441" x="10409238" y="3217863"/>
          <p14:tracePt t="88447" x="10350500" y="3225800"/>
          <p14:tracePt t="88455" x="10301288" y="3233738"/>
          <p14:tracePt t="88463" x="10250488" y="3251200"/>
          <p14:tracePt t="88468" x="10226675" y="3259138"/>
          <p14:tracePt t="88474" x="10175875" y="3259138"/>
          <p14:tracePt t="88482" x="10144125" y="3275013"/>
          <p14:tracePt t="88489" x="10101263" y="3292475"/>
          <p14:tracePt t="88496" x="10069513" y="3300413"/>
          <p14:tracePt t="88503" x="10044113" y="3300413"/>
          <p14:tracePt t="88509" x="10026650" y="3300413"/>
          <p14:tracePt t="88516" x="10002838" y="3308350"/>
          <p14:tracePt t="88524" x="9985375" y="3316288"/>
          <p14:tracePt t="88530" x="9969500" y="3325813"/>
          <p14:tracePt t="88537" x="9952038" y="3325813"/>
          <p14:tracePt t="88546" x="9936163" y="3325813"/>
          <p14:tracePt t="88551" x="9910763" y="3333750"/>
          <p14:tracePt t="88558" x="9894888" y="3333750"/>
          <p14:tracePt t="88564" x="9877425" y="3341688"/>
          <p14:tracePt t="88572" x="9853613" y="3341688"/>
          <p14:tracePt t="88579" x="9844088" y="3341688"/>
          <p14:tracePt t="88586" x="9820275" y="3341688"/>
          <p14:tracePt t="88592" x="9812338" y="3341688"/>
          <p14:tracePt t="88599" x="9794875" y="3341688"/>
          <p14:tracePt t="88606" x="9779000" y="3341688"/>
          <p14:tracePt t="88613" x="9761538" y="3341688"/>
          <p14:tracePt t="88620" x="9737725" y="3341688"/>
          <p14:tracePt t="88628" x="9720263" y="3341688"/>
          <p14:tracePt t="88634" x="9704388" y="3341688"/>
          <p14:tracePt t="88641" x="9686925" y="3341688"/>
          <p14:tracePt t="88648" x="9663113" y="3341688"/>
          <p14:tracePt t="88655" x="9653588" y="3341688"/>
          <p14:tracePt t="88662" x="9629775" y="3341688"/>
          <p14:tracePt t="88669" x="9620250" y="3341688"/>
          <p14:tracePt t="88676" x="9596438" y="3341688"/>
          <p14:tracePt t="88682" x="9578975" y="3341688"/>
          <p14:tracePt t="88689" x="9563100" y="3341688"/>
          <p14:tracePt t="88696" x="9537700" y="3341688"/>
          <p14:tracePt t="88703" x="9512300" y="3341688"/>
          <p14:tracePt t="88713" x="9496425" y="3349625"/>
          <p14:tracePt t="88717" x="9471025" y="3349625"/>
          <p14:tracePt t="88724" x="9447213" y="3359150"/>
          <p14:tracePt t="88730" x="9437688" y="3359150"/>
          <p14:tracePt t="88738" x="9413875" y="3367088"/>
          <p14:tracePt t="88746" x="9396413" y="3367088"/>
          <p14:tracePt t="88751" x="9388475" y="3367088"/>
          <p14:tracePt t="88759" x="9363075" y="3367088"/>
          <p14:tracePt t="88765" x="9355138" y="3367088"/>
          <p14:tracePt t="88774" x="9347200" y="3375025"/>
          <p14:tracePt t="88788" x="9339263" y="3382963"/>
          <p14:tracePt t="88796" x="9331325" y="3382963"/>
          <p14:tracePt t="88809" x="9331325" y="3390900"/>
          <p14:tracePt t="88815" x="9321800" y="3390900"/>
          <p14:tracePt t="88821" x="9313863" y="3390900"/>
          <p14:tracePt t="88829" x="9305925" y="3390900"/>
          <p14:tracePt t="88843" x="9305925" y="3400425"/>
          <p14:tracePt t="88849" x="9297988" y="3400425"/>
          <p14:tracePt t="88857" x="9288463" y="3408363"/>
          <p14:tracePt t="88884" x="9280525" y="3416300"/>
          <p14:tracePt t="88905" x="9272588" y="3416300"/>
          <p14:tracePt t="88912" x="9272588" y="3424238"/>
          <p14:tracePt t="88926" x="9272588" y="3433763"/>
          <p14:tracePt t="88947" x="9272588" y="3441700"/>
          <p14:tracePt t="88954" x="9280525" y="3449638"/>
          <p14:tracePt t="88963" x="9280525" y="3457575"/>
          <p14:tracePt t="88967" x="9297988" y="3475038"/>
          <p14:tracePt t="88975" x="9321800" y="3490913"/>
          <p14:tracePt t="88981" x="9355138" y="3508375"/>
          <p14:tracePt t="88990" x="9388475" y="3532188"/>
          <p14:tracePt t="88996" x="9437688" y="3541713"/>
          <p14:tracePt t="89001" x="9496425" y="3565525"/>
          <p14:tracePt t="89009" x="9571038" y="3582988"/>
          <p14:tracePt t="89015" x="9629775" y="3606800"/>
          <p14:tracePt t="89022" x="9694863" y="3616325"/>
          <p14:tracePt t="89030" x="9745663" y="3616325"/>
          <p14:tracePt t="89036" x="9786938" y="3616325"/>
          <p14:tracePt t="89046" x="9828213" y="3624263"/>
          <p14:tracePt t="89050" x="9869488" y="3624263"/>
          <p14:tracePt t="89057" x="9902825" y="3624263"/>
          <p14:tracePt t="89064" x="9928225" y="3632200"/>
          <p14:tracePt t="89071" x="9952038" y="3632200"/>
          <p14:tracePt t="89079" x="9961563" y="3632200"/>
          <p14:tracePt t="89084" x="9985375" y="3632200"/>
          <p14:tracePt t="89092" x="9994900" y="3632200"/>
          <p14:tracePt t="89098" x="10018713" y="3632200"/>
          <p14:tracePt t="89106" x="10036175" y="3632200"/>
          <p14:tracePt t="89113" x="10044113" y="3632200"/>
          <p14:tracePt t="89119" x="10059988" y="3632200"/>
          <p14:tracePt t="89128" x="10069513" y="3632200"/>
          <p14:tracePt t="89141" x="10077450" y="3632200"/>
          <p14:tracePt t="89147" x="10093325" y="3632200"/>
          <p14:tracePt t="89162" x="10101263" y="3632200"/>
          <p14:tracePt t="89168" x="10110788" y="3632200"/>
          <p14:tracePt t="89181" x="10118725" y="3632200"/>
          <p14:tracePt t="89196" x="10126663" y="3632200"/>
          <p14:tracePt t="89203" x="10134600" y="3632200"/>
          <p14:tracePt t="89216" x="10144125" y="3632200"/>
          <p14:tracePt t="89230" x="10152063" y="3632200"/>
          <p14:tracePt t="89348" x="10160000" y="3632200"/>
          <p14:tracePt t="89369" x="10167938" y="3624263"/>
          <p14:tracePt t="89763" x="10185400" y="3624263"/>
          <p14:tracePt t="89769" x="10209213" y="3616325"/>
          <p14:tracePt t="89777" x="10242550" y="3616325"/>
          <p14:tracePt t="89785" x="10260013" y="3616325"/>
          <p14:tracePt t="89791" x="10283825" y="3616325"/>
          <p14:tracePt t="89798" x="10317163" y="3606800"/>
          <p14:tracePt t="89804" x="10342563" y="3606800"/>
          <p14:tracePt t="89812" x="10367963" y="3606800"/>
          <p14:tracePt t="89819" x="10383838" y="3606800"/>
          <p14:tracePt t="89826" x="10409238" y="3606800"/>
          <p14:tracePt t="89834" x="10417175" y="3606800"/>
          <p14:tracePt t="89840" x="10442575" y="3606800"/>
          <p14:tracePt t="89847" x="10450513" y="3606800"/>
          <p14:tracePt t="89853" x="10466388" y="3606800"/>
          <p14:tracePt t="89861" x="10491788" y="3606800"/>
          <p14:tracePt t="89868" x="10499725" y="3606800"/>
          <p14:tracePt t="89874" x="10517188" y="3606800"/>
          <p14:tracePt t="89881" x="10533063" y="3606800"/>
          <p14:tracePt t="89888" x="10541000" y="3606800"/>
          <p14:tracePt t="89895" x="10558463" y="3606800"/>
          <p14:tracePt t="89901" x="10566400" y="3606800"/>
          <p14:tracePt t="89908" x="10582275" y="3606800"/>
          <p14:tracePt t="89915" x="10599738" y="3606800"/>
          <p14:tracePt t="89929" x="10615613" y="3606800"/>
          <p14:tracePt t="89936" x="10625138" y="3606800"/>
          <p14:tracePt t="89952" x="10633075" y="3606800"/>
          <p14:tracePt t="89957" x="10648950" y="3606800"/>
          <p14:tracePt t="89970" x="10656888" y="3606800"/>
          <p14:tracePt t="89978" x="10666413" y="3606800"/>
          <p14:tracePt t="89985" x="10674350" y="3616325"/>
          <p14:tracePt t="89992" x="10682288" y="3616325"/>
          <p14:tracePt t="90001" x="10690225" y="3616325"/>
          <p14:tracePt t="90012" x="10699750" y="3616325"/>
          <p14:tracePt t="90026" x="10707688" y="3616325"/>
          <p14:tracePt t="90047" x="10715625" y="3616325"/>
          <p14:tracePt t="90067" x="10723563" y="3616325"/>
          <p14:tracePt t="90082" x="10731500" y="3616325"/>
          <p14:tracePt t="90096" x="10741025" y="3616325"/>
          <p14:tracePt t="90102" x="10748963" y="3616325"/>
          <p14:tracePt t="90123" x="10764838" y="3616325"/>
          <p14:tracePt t="90130" x="10774363" y="3616325"/>
          <p14:tracePt t="90136" x="10782300" y="3616325"/>
          <p14:tracePt t="90144" x="10798175" y="3616325"/>
          <p14:tracePt t="90152" x="10807700" y="3616325"/>
          <p14:tracePt t="90158" x="10815638" y="3616325"/>
          <p14:tracePt t="90165" x="10831513" y="3616325"/>
          <p14:tracePt t="90171" x="10839450" y="3616325"/>
          <p14:tracePt t="90179" x="10856913" y="3616325"/>
          <p14:tracePt t="90185" x="10864850" y="3616325"/>
          <p14:tracePt t="90191" x="10872788" y="3616325"/>
          <p14:tracePt t="90202" x="10890250" y="3616325"/>
          <p14:tracePt t="90205" x="10898188" y="3616325"/>
          <p14:tracePt t="90213" x="10914063" y="3616325"/>
          <p14:tracePt t="90219" x="10931525" y="3616325"/>
          <p14:tracePt t="90227" x="10939463" y="3616325"/>
          <p14:tracePt t="90234" x="10956925" y="3616325"/>
          <p14:tracePt t="90240" x="10956925" y="3606800"/>
          <p14:tracePt t="90248" x="10972800" y="3606800"/>
          <p14:tracePt t="90254" x="10988675" y="3606800"/>
          <p14:tracePt t="90262" x="10998200" y="3606800"/>
          <p14:tracePt t="90268" x="11006138" y="3606800"/>
          <p14:tracePt t="90275" x="11014075" y="3606800"/>
          <p14:tracePt t="90282" x="11031538" y="3606800"/>
          <p14:tracePt t="90289" x="11039475" y="3606800"/>
          <p14:tracePt t="90296" x="11047413" y="3598863"/>
          <p14:tracePt t="90303" x="11063288" y="3598863"/>
          <p14:tracePt t="90310" x="11072813" y="3598863"/>
          <p14:tracePt t="90319" x="11080750" y="3590925"/>
          <p14:tracePt t="90324" x="11096625" y="3590925"/>
          <p14:tracePt t="90335" x="11106150" y="3590925"/>
          <p14:tracePt t="90337" x="11114088" y="3590925"/>
          <p14:tracePt t="90345" x="11129963" y="3582988"/>
          <p14:tracePt t="90351" x="11137900" y="3582988"/>
          <p14:tracePt t="90358" x="11147425" y="3573463"/>
          <p14:tracePt t="90368" x="11163300" y="3573463"/>
          <p14:tracePt t="90372" x="11171238" y="3573463"/>
          <p14:tracePt t="90379" x="11180763" y="3573463"/>
          <p14:tracePt t="90385" x="11188700" y="3573463"/>
          <p14:tracePt t="90392" x="11204575" y="3573463"/>
          <p14:tracePt t="90401" x="11222038" y="3573463"/>
          <p14:tracePt t="90406" x="11222038" y="3565525"/>
          <p14:tracePt t="90414" x="11237913" y="3565525"/>
          <p14:tracePt t="90420" x="11255375" y="3557588"/>
          <p14:tracePt t="90428" x="11263313" y="3557588"/>
          <p14:tracePt t="90435" x="11279188" y="3557588"/>
          <p14:tracePt t="90448" x="11296650" y="3557588"/>
          <p14:tracePt t="90455" x="11304588" y="3557588"/>
          <p14:tracePt t="90469" x="11312525" y="3557588"/>
          <p14:tracePt t="90476" x="11329988" y="3557588"/>
          <p14:tracePt t="90490" x="11337925" y="3557588"/>
          <p14:tracePt t="90497" x="11345863" y="3557588"/>
          <p14:tracePt t="90503" x="11353800" y="3549650"/>
          <p14:tracePt t="90511" x="11363325" y="3549650"/>
          <p14:tracePt t="90519" x="11371263" y="3549650"/>
          <p14:tracePt t="90524" x="11379200" y="3549650"/>
          <p14:tracePt t="90532" x="11387138" y="3549650"/>
          <p14:tracePt t="90552" x="11412538" y="3549650"/>
          <p14:tracePt t="90559" x="11420475" y="3549650"/>
          <p14:tracePt t="90567" x="11428413" y="3549650"/>
          <p14:tracePt t="90572" x="11445875" y="3549650"/>
          <p14:tracePt t="90580" x="11453813" y="3549650"/>
          <p14:tracePt t="90586" x="11469688" y="3549650"/>
          <p14:tracePt t="90594" x="11479213" y="3549650"/>
          <p14:tracePt t="90602" x="11487150" y="3549650"/>
          <p14:tracePt t="90608" x="11503025" y="3549650"/>
          <p14:tracePt t="90621" x="11512550" y="3549650"/>
          <p14:tracePt t="90628" x="11520488" y="3549650"/>
          <p14:tracePt t="90635" x="11528425" y="3549650"/>
          <p14:tracePt t="90642" x="11536363" y="3549650"/>
          <p14:tracePt t="90652" x="11544300" y="3541713"/>
          <p14:tracePt t="90655" x="11553825" y="3541713"/>
          <p14:tracePt t="90663" x="11561763" y="3541713"/>
          <p14:tracePt t="90669" x="11569700" y="3532188"/>
          <p14:tracePt t="90685" x="11577638" y="3532188"/>
          <p14:tracePt t="90691" x="11587163" y="3532188"/>
          <p14:tracePt t="90697" x="11595100" y="3532188"/>
          <p14:tracePt t="90711" x="11603038" y="3532188"/>
          <p14:tracePt t="90719" x="11610975" y="3532188"/>
          <p14:tracePt t="90732" x="11610975" y="3524250"/>
          <p14:tracePt t="90738" x="11620500" y="3524250"/>
          <p14:tracePt t="90746" x="11628438" y="3524250"/>
          <p14:tracePt t="90753" x="11636375" y="3524250"/>
          <p14:tracePt t="90769" x="11644313" y="3524250"/>
          <p14:tracePt t="90773" x="11652250" y="3524250"/>
          <p14:tracePt t="90795" x="11669713" y="3524250"/>
          <p14:tracePt t="90808" x="11685588" y="3524250"/>
          <p14:tracePt t="90830" x="11695113" y="3524250"/>
          <p14:tracePt t="90836" x="11703050" y="3524250"/>
          <p14:tracePt t="90852" x="11710988" y="3524250"/>
          <p14:tracePt t="90857" x="11718925" y="3524250"/>
          <p14:tracePt t="90870" x="11726863" y="3524250"/>
          <p14:tracePt t="90885" x="11736388" y="3524250"/>
          <p14:tracePt t="90891" x="11744325" y="3524250"/>
          <p14:tracePt t="90912" x="11744325" y="3516313"/>
          <p14:tracePt t="90925" x="11752263" y="3516313"/>
          <p14:tracePt t="90939" x="11760200" y="3516313"/>
          <p14:tracePt t="94450" x="11726863" y="3516313"/>
          <p14:tracePt t="94459" x="11677650" y="3516313"/>
          <p14:tracePt t="94463" x="11603038" y="3516313"/>
          <p14:tracePt t="94473" x="11544300" y="3508375"/>
          <p14:tracePt t="94476" x="11479213" y="3498850"/>
          <p14:tracePt t="94483" x="11412538" y="3475038"/>
          <p14:tracePt t="94493" x="11371263" y="3457575"/>
          <p14:tracePt t="94498" x="11320463" y="3449638"/>
          <p14:tracePt t="94505" x="11279188" y="3433763"/>
          <p14:tracePt t="94511" x="11245850" y="3416300"/>
          <p14:tracePt t="94519" x="11204575" y="3390900"/>
          <p14:tracePt t="94526" x="11171238" y="3375025"/>
          <p14:tracePt t="94533" x="11137900" y="3367088"/>
          <p14:tracePt t="94539" x="11122025" y="3367088"/>
          <p14:tracePt t="94546" x="11088688" y="3359150"/>
          <p14:tracePt t="94553" x="11063288" y="3349625"/>
          <p14:tracePt t="94560" x="11039475" y="3333750"/>
          <p14:tracePt t="94567" x="11022013" y="3325813"/>
          <p14:tracePt t="94576" x="10998200" y="3325813"/>
          <p14:tracePt t="94580" x="10972800" y="3316288"/>
          <p14:tracePt t="94588" x="10947400" y="3308350"/>
          <p14:tracePt t="94594" x="10931525" y="3300413"/>
          <p14:tracePt t="94602" x="10914063" y="3292475"/>
          <p14:tracePt t="94610" x="10890250" y="3292475"/>
          <p14:tracePt t="94615" x="10882313" y="3284538"/>
          <p14:tracePt t="94622" x="10856913" y="3284538"/>
          <p14:tracePt t="94629" x="10839450" y="3284538"/>
          <p14:tracePt t="94636" x="10823575" y="3284538"/>
          <p14:tracePt t="94643" x="10807700" y="3284538"/>
          <p14:tracePt t="94650" x="10782300" y="3275013"/>
          <p14:tracePt t="94659" x="10774363" y="3275013"/>
          <p14:tracePt t="94664" x="10756900" y="3275013"/>
          <p14:tracePt t="94671" x="10731500" y="3275013"/>
          <p14:tracePt t="94677" x="10715625" y="3275013"/>
          <p14:tracePt t="94684" x="10699750" y="3275013"/>
          <p14:tracePt t="94692" x="10690225" y="3275013"/>
          <p14:tracePt t="94698" x="10682288" y="3275013"/>
          <p14:tracePt t="94706" x="10666413" y="3275013"/>
          <p14:tracePt t="94719" x="10648950" y="3267075"/>
          <p14:tracePt t="94726" x="10633075" y="3267075"/>
          <p14:tracePt t="94732" x="10625138" y="3267075"/>
          <p14:tracePt t="94743" x="10607675" y="3267075"/>
          <p14:tracePt t="94747" x="10582275" y="3259138"/>
          <p14:tracePt t="94754" x="10574338" y="3259138"/>
          <p14:tracePt t="94761" x="10558463" y="3251200"/>
          <p14:tracePt t="94768" x="10550525" y="3251200"/>
          <p14:tracePt t="94776" x="10533063" y="3241675"/>
          <p14:tracePt t="94781" x="10517188" y="3241675"/>
          <p14:tracePt t="94795" x="10499725" y="3233738"/>
          <p14:tracePt t="94802" x="10483850" y="3233738"/>
          <p14:tracePt t="94810" x="10475913" y="3233738"/>
          <p14:tracePt t="94817" x="10458450" y="3225800"/>
          <p14:tracePt t="94827" x="10442575" y="3217863"/>
          <p14:tracePt t="94830" x="10417175" y="3209925"/>
          <p14:tracePt t="94837" x="10391775" y="3200400"/>
          <p14:tracePt t="94844" x="10367963" y="3184525"/>
          <p14:tracePt t="94851" x="10342563" y="3176588"/>
          <p14:tracePt t="94859" x="10309225" y="3159125"/>
          <p14:tracePt t="94865" x="10283825" y="3143250"/>
          <p14:tracePt t="94872" x="10267950" y="3135313"/>
          <p14:tracePt t="94878" x="10242550" y="3135313"/>
          <p14:tracePt t="94886" x="10226675" y="3125788"/>
          <p14:tracePt t="94893" x="10218738" y="3117850"/>
          <p14:tracePt t="94899" x="10218738" y="3109913"/>
          <p14:tracePt t="94913" x="10209213" y="3109913"/>
          <p14:tracePt t="94928" x="10201275" y="3109913"/>
          <p14:tracePt t="94934" x="10201275" y="3101975"/>
          <p14:tracePt t="94955" x="10201275" y="3092450"/>
          <p14:tracePt t="94961" x="10193338" y="3092450"/>
          <p14:tracePt t="94968" x="10193338" y="3084513"/>
          <p14:tracePt t="94989" x="10185400" y="3084513"/>
          <p14:tracePt t="95004" x="10175875" y="3084513"/>
          <p14:tracePt t="95019" x="10175875" y="3076575"/>
          <p14:tracePt t="95032" x="10175875" y="3068638"/>
          <p14:tracePt t="95041" x="10167938" y="3068638"/>
          <p14:tracePt t="95061" x="10160000" y="3068638"/>
          <p14:tracePt t="95068" x="10160000" y="3060700"/>
          <p14:tracePt t="95081" x="10160000" y="3051175"/>
          <p14:tracePt t="95096" x="10152063" y="3043238"/>
          <p14:tracePt t="95109" x="10144125" y="3043238"/>
          <p14:tracePt t="95130" x="10134600" y="3035300"/>
          <p14:tracePt t="95144" x="10134600" y="3027363"/>
          <p14:tracePt t="95207" x="10126663" y="3027363"/>
          <p14:tracePt t="95407" x="10126663" y="3035300"/>
          <p14:tracePt t="95414" x="10126663" y="3060700"/>
          <p14:tracePt t="95421" x="10126663" y="3076575"/>
          <p14:tracePt t="95427" x="10126663" y="3092450"/>
          <p14:tracePt t="95435" x="10126663" y="3109913"/>
          <p14:tracePt t="95449" x="10126663" y="3117850"/>
          <p14:tracePt t="95456" x="10126663" y="3125788"/>
          <p14:tracePt t="95469" x="10126663" y="3135313"/>
          <p14:tracePt t="95477" x="10126663" y="3151188"/>
          <p14:tracePt t="95490" x="10126663" y="3159125"/>
          <p14:tracePt t="95498" x="10126663" y="3167063"/>
          <p14:tracePt t="95504" x="10126663" y="3176588"/>
          <p14:tracePt t="95512" x="10126663" y="3184525"/>
          <p14:tracePt t="95518" x="10126663" y="3192463"/>
          <p14:tracePt t="95532" x="10126663" y="3209925"/>
          <p14:tracePt t="95538" x="10118725" y="3217863"/>
          <p14:tracePt t="95552" x="10118725" y="3225800"/>
          <p14:tracePt t="95560" x="10118725" y="3241675"/>
          <p14:tracePt t="95587" x="10118725" y="3251200"/>
          <p14:tracePt t="95595" x="10118725" y="3259138"/>
          <p14:tracePt t="95752" x="10118725" y="3251200"/>
          <p14:tracePt t="95760" x="10118725" y="3233738"/>
          <p14:tracePt t="95766" x="10118725" y="3209925"/>
          <p14:tracePt t="95773" x="10118725" y="3176588"/>
          <p14:tracePt t="95781" x="10110788" y="3135313"/>
          <p14:tracePt t="95787" x="10110788" y="3109913"/>
          <p14:tracePt t="95794" x="10101263" y="3060700"/>
          <p14:tracePt t="95801" x="10101263" y="3035300"/>
          <p14:tracePt t="95808" x="10093325" y="3009900"/>
          <p14:tracePt t="95815" x="10093325" y="2994025"/>
          <p14:tracePt t="95822" x="10093325" y="2976563"/>
          <p14:tracePt t="95829" x="10093325" y="2968625"/>
          <p14:tracePt t="95836" x="10093325" y="2960688"/>
          <p14:tracePt t="95857" x="10093325" y="2952750"/>
          <p14:tracePt t="95871" x="10093325" y="2943225"/>
          <p14:tracePt t="95891" x="10093325" y="2935288"/>
          <p14:tracePt t="95996" x="10093325" y="2943225"/>
          <p14:tracePt t="96003" x="10093325" y="2960688"/>
          <p14:tracePt t="96009" x="10093325" y="2986088"/>
          <p14:tracePt t="96016" x="10085388" y="3017838"/>
          <p14:tracePt t="96024" x="10085388" y="3035300"/>
          <p14:tracePt t="96033" x="10085388" y="3068638"/>
          <p14:tracePt t="96036" x="10085388" y="3101975"/>
          <p14:tracePt t="96044" x="10077450" y="3125788"/>
          <p14:tracePt t="96050" x="10077450" y="3151188"/>
          <p14:tracePt t="96057" x="10077450" y="3176588"/>
          <p14:tracePt t="96066" x="10069513" y="3200400"/>
          <p14:tracePt t="96071" x="10069513" y="3217863"/>
          <p14:tracePt t="96079" x="10059988" y="3241675"/>
          <p14:tracePt t="96085" x="10059988" y="3259138"/>
          <p14:tracePt t="96092" x="10059988" y="3267075"/>
          <p14:tracePt t="96106" x="10059988" y="3275013"/>
          <p14:tracePt t="96115" x="10059988" y="3284538"/>
          <p14:tracePt t="96128" x="10059988" y="3292475"/>
          <p14:tracePt t="96141" x="10059988" y="3300413"/>
          <p14:tracePt t="96149" x="10059988" y="3308350"/>
          <p14:tracePt t="96182" x="10059988" y="3316288"/>
          <p14:tracePt t="96198" x="10059988" y="3325813"/>
          <p14:tracePt t="98529" x="10118725" y="3367088"/>
          <p14:tracePt t="98538" x="10193338" y="3457575"/>
          <p14:tracePt t="98543" x="10275888" y="3532188"/>
          <p14:tracePt t="98550" x="10325100" y="3582988"/>
          <p14:tracePt t="98556" x="10358438" y="3624263"/>
          <p14:tracePt t="98563" x="10401300" y="3648075"/>
          <p14:tracePt t="98571" x="10433050" y="3665538"/>
          <p14:tracePt t="98577" x="10458450" y="3690938"/>
          <p14:tracePt t="98585" x="10475913" y="3706813"/>
          <p14:tracePt t="98591" x="10499725" y="3732213"/>
          <p14:tracePt t="98598" x="10525125" y="3748088"/>
          <p14:tracePt t="98605" x="10541000" y="3765550"/>
          <p14:tracePt t="98611" x="10558463" y="3781425"/>
          <p14:tracePt t="98621" x="10574338" y="3806825"/>
          <p14:tracePt t="98626" x="10582275" y="3822700"/>
          <p14:tracePt t="98633" x="10591800" y="3840163"/>
          <p14:tracePt t="98639" x="10607675" y="3863975"/>
          <p14:tracePt t="98647" x="10615613" y="3889375"/>
          <p14:tracePt t="98654" x="10625138" y="3914775"/>
          <p14:tracePt t="98660" x="10641013" y="3938588"/>
          <p14:tracePt t="98667" x="10648950" y="3946525"/>
          <p14:tracePt t="98674" x="10656888" y="3971925"/>
          <p14:tracePt t="98681" x="10666413" y="3989388"/>
          <p14:tracePt t="98687" x="10666413" y="4005263"/>
          <p14:tracePt t="98695" x="10674350" y="4030663"/>
          <p14:tracePt t="98702" x="10674350" y="4046538"/>
          <p14:tracePt t="98709" x="10674350" y="4071938"/>
          <p14:tracePt t="98716" x="10682288" y="4079875"/>
          <p14:tracePt t="98723" x="10682288" y="4097338"/>
          <p14:tracePt t="98730" x="10682288" y="4105275"/>
          <p14:tracePt t="98738" x="10682288" y="4129088"/>
          <p14:tracePt t="98744" x="10682288" y="4138613"/>
          <p14:tracePt t="98750" x="10682288" y="4146550"/>
          <p14:tracePt t="98765" x="10682288" y="4154488"/>
          <p14:tracePt t="98771" x="10682288" y="4162425"/>
          <p14:tracePt t="98791" x="10682288" y="4171950"/>
          <p14:tracePt t="98798" x="10682288" y="4179888"/>
          <p14:tracePt t="98812" x="10682288" y="4187825"/>
          <p14:tracePt t="98826" x="10682288" y="4195763"/>
          <p14:tracePt t="98840" x="10682288" y="4203700"/>
          <p14:tracePt t="98868" x="10682288" y="4213225"/>
          <p14:tracePt t="98875" x="10682288" y="4221163"/>
          <p14:tracePt t="98896" x="10690225" y="4229100"/>
          <p14:tracePt t="98905" x="10707688" y="4237038"/>
          <p14:tracePt t="98909" x="10707688" y="4254500"/>
          <p14:tracePt t="98917" x="10723563" y="4262438"/>
          <p14:tracePt t="98923" x="10741025" y="4270375"/>
          <p14:tracePt t="98931" x="10748963" y="4278313"/>
          <p14:tracePt t="98938" x="10756900" y="4287838"/>
          <p14:tracePt t="98944" x="10764838" y="4287838"/>
          <p14:tracePt t="98951" x="10774363" y="4287838"/>
          <p14:tracePt t="98958" x="10774363" y="4295775"/>
          <p14:tracePt t="98965" x="10782300" y="4295775"/>
          <p14:tracePt t="98972" x="10790238" y="4295775"/>
          <p14:tracePt t="98979" x="10790238" y="4303713"/>
          <p14:tracePt t="98992" x="10790238" y="4311650"/>
          <p14:tracePt t="98999" x="10798175" y="4311650"/>
          <p14:tracePt t="99014" x="10807700" y="4311650"/>
          <p14:tracePt t="99034" x="10815638" y="4311650"/>
          <p14:tracePt t="99070" x="10823575" y="4311650"/>
          <p14:tracePt t="99159" x="10831513" y="4311650"/>
          <p14:tracePt t="99789" x="10831513" y="4321175"/>
          <p14:tracePt t="99797" x="10823575" y="4329113"/>
          <p14:tracePt t="99809" x="10815638" y="4329113"/>
          <p14:tracePt t="99816" x="10807700" y="4337050"/>
          <p14:tracePt t="99823" x="10807700" y="4344988"/>
          <p14:tracePt t="99831" x="10798175" y="4352925"/>
          <p14:tracePt t="99844" x="10790238" y="4362450"/>
          <p14:tracePt t="99850" x="10782300" y="4362450"/>
          <p14:tracePt t="99858" x="10774363" y="4378325"/>
          <p14:tracePt t="99865" x="10774363" y="4386263"/>
          <p14:tracePt t="99871" x="10756900" y="4403725"/>
          <p14:tracePt t="99878" x="10748963" y="4419600"/>
          <p14:tracePt t="99885" x="10741025" y="4427538"/>
          <p14:tracePt t="99892" x="10731500" y="4437063"/>
          <p14:tracePt t="99900" x="10723563" y="4452938"/>
          <p14:tracePt t="99907" x="10715625" y="4470400"/>
          <p14:tracePt t="99915" x="10707688" y="4470400"/>
          <p14:tracePt t="99920" x="10699750" y="4486275"/>
          <p14:tracePt t="99927" x="10690225" y="4502150"/>
          <p14:tracePt t="99940" x="10682288" y="4511675"/>
          <p14:tracePt t="99948" x="10674350" y="4519613"/>
          <p14:tracePt t="99968" x="10674350" y="4527550"/>
          <p14:tracePt t="99976" x="10666413" y="4535488"/>
          <p14:tracePt t="99983" x="10666413" y="4545013"/>
          <p14:tracePt t="99999" x="10656888" y="4552950"/>
          <p14:tracePt t="100010" x="10656888" y="4560888"/>
          <p14:tracePt t="100024" x="10648950" y="4560888"/>
          <p14:tracePt t="100045" x="10648950" y="4568825"/>
          <p14:tracePt t="101000" x="10656888" y="4568825"/>
          <p14:tracePt t="101007" x="10666413" y="4568825"/>
          <p14:tracePt t="101013" x="10666413" y="4576763"/>
          <p14:tracePt t="101021" x="10682288" y="4576763"/>
          <p14:tracePt t="101029" x="10690225" y="4576763"/>
          <p14:tracePt t="101042" x="10699750" y="4576763"/>
          <p14:tracePt t="101048" x="10715625" y="4586288"/>
          <p14:tracePt t="101055" x="10731500" y="4586288"/>
          <p14:tracePt t="101063" x="10756900" y="4586288"/>
          <p14:tracePt t="101069" x="10774363" y="4586288"/>
          <p14:tracePt t="101076" x="10790238" y="4586288"/>
          <p14:tracePt t="101082" x="10798175" y="4594225"/>
          <p14:tracePt t="101089" x="10815638" y="4602163"/>
          <p14:tracePt t="101096" x="10831513" y="4602163"/>
          <p14:tracePt t="101103" x="10848975" y="4610100"/>
          <p14:tracePt t="101113" x="10864850" y="4610100"/>
          <p14:tracePt t="101125" x="10882313" y="4619625"/>
          <p14:tracePt t="101132" x="10890250" y="4619625"/>
          <p14:tracePt t="101147" x="10898188" y="4619625"/>
          <p14:tracePt t="101151" x="10906125" y="4619625"/>
          <p14:tracePt t="101165" x="10914063" y="4619625"/>
          <p14:tracePt t="101173" x="10923588" y="4619625"/>
          <p14:tracePt t="101180" x="10931525" y="4619625"/>
          <p14:tracePt t="101214" x="10939463" y="4619625"/>
          <p14:tracePt t="101229" x="10947400" y="4619625"/>
          <p14:tracePt t="102259" x="10947400" y="4627563"/>
          <p14:tracePt t="102267" x="10956925" y="4627563"/>
          <p14:tracePt t="102272" x="10964863" y="4635500"/>
          <p14:tracePt t="102286" x="10972800" y="4635500"/>
          <p14:tracePt t="102307" x="10980738" y="4643438"/>
          <p14:tracePt t="102316" x="10988675" y="4643438"/>
          <p14:tracePt t="102321" x="10988675" y="4651375"/>
          <p14:tracePt t="102328" x="10988675" y="4660900"/>
          <p14:tracePt t="102335" x="10998200" y="4660900"/>
          <p14:tracePt t="102342" x="11006138" y="4660900"/>
          <p14:tracePt t="102350" x="11014075" y="4676775"/>
          <p14:tracePt t="102356" x="11014075" y="4684713"/>
          <p14:tracePt t="102370" x="11014075" y="4694238"/>
          <p14:tracePt t="102377" x="11022013" y="4710113"/>
          <p14:tracePt t="102391" x="11031538" y="4710113"/>
          <p14:tracePt t="102400" x="11031538" y="4718050"/>
          <p14:tracePt t="102404" x="11039475" y="4727575"/>
          <p14:tracePt t="102418" x="11039475" y="4735513"/>
          <p14:tracePt t="102426" x="11039475" y="4743450"/>
          <p14:tracePt t="102446" x="11039475" y="4751388"/>
          <p14:tracePt t="102474" x="11039475" y="4759325"/>
          <p14:tracePt t="102494" x="11047413" y="4759325"/>
          <p14:tracePt t="103422" x="11055350" y="4776788"/>
          <p14:tracePt t="103436" x="11063288" y="4784725"/>
          <p14:tracePt t="103442" x="11072813" y="4792663"/>
          <p14:tracePt t="103449" x="11080750" y="4802188"/>
          <p14:tracePt t="103456" x="11080750" y="4810125"/>
          <p14:tracePt t="103464" x="11080750" y="4818063"/>
          <p14:tracePt t="103477" x="11088688" y="4826000"/>
          <p14:tracePt t="103484" x="11088688" y="4833938"/>
          <p14:tracePt t="103491" x="11096625" y="4833938"/>
          <p14:tracePt t="103505" x="11096625" y="4843463"/>
          <p14:tracePt t="103519" x="11096625" y="4851400"/>
          <p14:tracePt t="103532" x="11106150" y="4851400"/>
          <p14:tracePt t="103539" x="11106150" y="4859338"/>
          <p14:tracePt t="103567" x="11106150" y="4867275"/>
          <p14:tracePt t="103644" x="11114088" y="4867275"/>
          <p14:tracePt t="103658" x="11114088" y="4876800"/>
          <p14:tracePt t="105306" x="10998200" y="4776788"/>
          <p14:tracePt t="105313" x="10831513" y="4619625"/>
          <p14:tracePt t="105319" x="10666413" y="4502150"/>
          <p14:tracePt t="105327" x="10525125" y="4411663"/>
          <p14:tracePt t="105335" x="10358438" y="4303713"/>
          <p14:tracePt t="105342" x="10167938" y="4195763"/>
          <p14:tracePt t="105347" x="10026650" y="4113213"/>
          <p14:tracePt t="105354" x="9869488" y="4046538"/>
          <p14:tracePt t="105361" x="9694863" y="3979863"/>
          <p14:tracePt t="105368" x="9512300" y="3905250"/>
          <p14:tracePt t="105374" x="9372600" y="3871913"/>
          <p14:tracePt t="105384" x="9247188" y="3830638"/>
          <p14:tracePt t="105388" x="9131300" y="3781425"/>
          <p14:tracePt t="105396" x="9031288" y="3748088"/>
          <p14:tracePt t="105403" x="8915400" y="3714750"/>
          <p14:tracePt t="105410" x="8807450" y="3681413"/>
          <p14:tracePt t="105417" x="8709025" y="3632200"/>
          <p14:tracePt t="105424" x="8609013" y="3598863"/>
          <p14:tracePt t="105431" x="8518525" y="3557588"/>
          <p14:tracePt t="105437" x="8443913" y="3524250"/>
          <p14:tracePt t="105445" x="8385175" y="3498850"/>
          <p14:tracePt t="105452" x="8310563" y="3449638"/>
          <p14:tracePt t="105458" x="8243888" y="3424238"/>
          <p14:tracePt t="105467" x="8194675" y="3400425"/>
          <p14:tracePt t="105471" x="8153400" y="3382963"/>
          <p14:tracePt t="105479" x="8120063" y="3367088"/>
          <p14:tracePt t="105485" x="8094663" y="3359150"/>
          <p14:tracePt t="105492" x="8061325" y="3349625"/>
          <p14:tracePt t="105501" x="8037513" y="3341688"/>
          <p14:tracePt t="105507" x="8012113" y="3341688"/>
          <p14:tracePt t="105514" x="7978775" y="3333750"/>
          <p14:tracePt t="105520" x="7945438" y="3325813"/>
          <p14:tracePt t="105527" x="7929563" y="3325813"/>
          <p14:tracePt t="105535" x="7904163" y="3316288"/>
          <p14:tracePt t="105541" x="7878763" y="3316288"/>
          <p14:tracePt t="105549" x="7845425" y="3316288"/>
          <p14:tracePt t="105556" x="7821613" y="3316288"/>
          <p14:tracePt t="105563" x="7796213" y="3308350"/>
          <p14:tracePt t="105569" x="7762875" y="3308350"/>
          <p14:tracePt t="105576" x="7721600" y="3308350"/>
          <p14:tracePt t="105584" x="7680325" y="3308350"/>
          <p14:tracePt t="105591" x="7621588" y="3300413"/>
          <p14:tracePt t="105598" x="7564438" y="3300413"/>
          <p14:tracePt t="105604" x="7531100" y="3300413"/>
          <p14:tracePt t="105611" x="7497763" y="3292475"/>
          <p14:tracePt t="105618" x="7472363" y="3292475"/>
          <p14:tracePt t="105625" x="7448550" y="3284538"/>
          <p14:tracePt t="105632" x="7431088" y="3284538"/>
          <p14:tracePt t="105638" x="7423150" y="3284538"/>
          <p14:tracePt t="105646" x="7405688" y="3284538"/>
          <p14:tracePt t="105652" x="7397750" y="3284538"/>
          <p14:tracePt t="105660" x="7397750" y="3275013"/>
          <p14:tracePt t="105668" x="7389813" y="3275013"/>
          <p14:tracePt t="105673" x="7381875" y="3267075"/>
          <p14:tracePt t="105681" x="7373938" y="3267075"/>
          <p14:tracePt t="105695" x="7373938" y="3259138"/>
          <p14:tracePt t="105708" x="7364413" y="3259138"/>
          <p14:tracePt t="105722" x="7364413" y="3251200"/>
          <p14:tracePt t="105728" x="7364413" y="3241675"/>
          <p14:tracePt t="105735" x="7364413" y="3233738"/>
          <p14:tracePt t="105742" x="7364413" y="3209925"/>
          <p14:tracePt t="105752" x="7381875" y="3176588"/>
          <p14:tracePt t="105756" x="7397750" y="3151188"/>
          <p14:tracePt t="105764" x="7415213" y="3117850"/>
          <p14:tracePt t="105770" x="7431088" y="3092450"/>
          <p14:tracePt t="105777" x="7456488" y="3076575"/>
          <p14:tracePt t="105785" x="7464425" y="3051175"/>
          <p14:tracePt t="105791" x="7480300" y="3027363"/>
          <p14:tracePt t="105798" x="7505700" y="3009900"/>
          <p14:tracePt t="105805" x="7523163" y="2994025"/>
          <p14:tracePt t="105811" x="7539038" y="2976563"/>
          <p14:tracePt t="105819" x="7556500" y="2960688"/>
          <p14:tracePt t="105826" x="7564438" y="2943225"/>
          <p14:tracePt t="105835" x="7580313" y="2927350"/>
          <p14:tracePt t="105839" x="7605713" y="2886075"/>
          <p14:tracePt t="105847" x="7621588" y="2852738"/>
          <p14:tracePt t="105853" x="7654925" y="2786063"/>
          <p14:tracePt t="105860" x="7688263" y="2736850"/>
          <p14:tracePt t="105868" x="7721600" y="2686050"/>
          <p14:tracePt t="105874" x="7754938" y="2654300"/>
          <p14:tracePt t="105881" x="7770813" y="2620963"/>
          <p14:tracePt t="105887" x="7796213" y="2595563"/>
          <p14:tracePt t="105895" x="7812088" y="2570163"/>
          <p14:tracePt t="105902" x="7837488" y="2546350"/>
          <p14:tracePt t="105908" x="7854950" y="2536825"/>
          <p14:tracePt t="105917" x="7870825" y="2520950"/>
          <p14:tracePt t="105922" x="7896225" y="2513013"/>
          <p14:tracePt t="105930" x="7904163" y="2495550"/>
          <p14:tracePt t="105938" x="7929563" y="2479675"/>
          <p14:tracePt t="105944" x="7953375" y="2471738"/>
          <p14:tracePt t="105952" x="7986713" y="2462213"/>
          <p14:tracePt t="105957" x="8020050" y="2454275"/>
          <p14:tracePt t="105965" x="8053388" y="2446338"/>
          <p14:tracePt t="105971" x="8094663" y="2430463"/>
          <p14:tracePt t="105979" x="8169275" y="2430463"/>
          <p14:tracePt t="105985" x="8251825" y="2420938"/>
          <p14:tracePt t="105992" x="8335963" y="2413000"/>
          <p14:tracePt t="105999" x="8434388" y="2413000"/>
          <p14:tracePt t="106005" x="8501063" y="2413000"/>
          <p14:tracePt t="106012" x="8567738" y="2413000"/>
          <p14:tracePt t="106019" x="8601075" y="2413000"/>
          <p14:tracePt t="106027" x="8624888" y="2413000"/>
          <p14:tracePt t="106035" x="8634413" y="2413000"/>
          <p14:tracePt t="106041" x="8642350" y="2413000"/>
          <p14:tracePt t="106048" x="8650288" y="2413000"/>
          <p14:tracePt t="106054" x="8658225" y="2413000"/>
          <p14:tracePt t="106089" x="8667750" y="2413000"/>
          <p14:tracePt t="106096" x="8675688" y="2413000"/>
          <p14:tracePt t="106117" x="8683625" y="2413000"/>
          <p14:tracePt t="106123" x="8691563" y="2413000"/>
          <p14:tracePt t="106131" x="8709025" y="2413000"/>
          <p14:tracePt t="106553" x="8732838" y="2371725"/>
          <p14:tracePt t="106561" x="8766175" y="2338388"/>
          <p14:tracePt t="106567" x="8791575" y="2312988"/>
          <p14:tracePt t="106574" x="8799513" y="2289175"/>
          <p14:tracePt t="106581" x="8816975" y="2271713"/>
          <p14:tracePt t="106588" x="8832850" y="2255838"/>
          <p14:tracePt t="106595" x="8850313" y="2238375"/>
          <p14:tracePt t="106601" x="8858250" y="2230438"/>
          <p14:tracePt t="106617" x="8858250" y="2222500"/>
          <p14:tracePt t="106622" x="8874125" y="2214563"/>
          <p14:tracePt t="106631" x="8882063" y="2206625"/>
          <p14:tracePt t="106645" x="8891588" y="2189163"/>
          <p14:tracePt t="106651" x="8907463" y="2181225"/>
          <p14:tracePt t="106658" x="8915400" y="2173288"/>
          <p14:tracePt t="106667" x="8924925" y="2163763"/>
          <p14:tracePt t="106672" x="8940800" y="2147888"/>
          <p14:tracePt t="106679" x="8948738" y="2130425"/>
          <p14:tracePt t="106685" x="8974138" y="2122488"/>
          <p14:tracePt t="106693" x="8990013" y="2106613"/>
          <p14:tracePt t="106700" x="9007475" y="2089150"/>
          <p14:tracePt t="106707" x="9023350" y="2065338"/>
          <p14:tracePt t="106714" x="9048750" y="2047875"/>
          <p14:tracePt t="106720" x="9064625" y="2032000"/>
          <p14:tracePt t="106727" x="9082088" y="2014538"/>
          <p14:tracePt t="106742" x="9097963" y="2006600"/>
          <p14:tracePt t="106750" x="9097963" y="1998663"/>
          <p14:tracePt t="106755" x="9105900" y="1998663"/>
          <p14:tracePt t="106762" x="9105900" y="1990725"/>
          <p14:tracePt t="106768" x="9115425" y="1981200"/>
          <p14:tracePt t="106775" x="9123363" y="1973263"/>
          <p14:tracePt t="106790" x="9123363" y="1965325"/>
          <p14:tracePt t="106796" x="9131300" y="1957388"/>
          <p14:tracePt t="106803" x="9148763" y="1949450"/>
          <p14:tracePt t="106810" x="9164638" y="1931988"/>
          <p14:tracePt t="106818" x="9164638" y="1924050"/>
          <p14:tracePt t="106825" x="9182100" y="1916113"/>
          <p14:tracePt t="106833" x="9197975" y="1898650"/>
          <p14:tracePt t="106838" x="9213850" y="1882775"/>
          <p14:tracePt t="106845" x="9231313" y="1865313"/>
          <p14:tracePt t="106852" x="9256713" y="1849438"/>
          <p14:tracePt t="106859" x="9272588" y="1831975"/>
          <p14:tracePt t="106867" x="9288463" y="1824038"/>
          <p14:tracePt t="106872" x="9297988" y="1816100"/>
          <p14:tracePt t="106880" x="9313863" y="1800225"/>
          <p14:tracePt t="106886" x="9331325" y="1782763"/>
          <p14:tracePt t="106894" x="9355138" y="1766888"/>
          <p14:tracePt t="106900" x="9363075" y="1766888"/>
          <p14:tracePt t="106908" x="9380538" y="1749425"/>
          <p14:tracePt t="106916" x="9396413" y="1733550"/>
          <p14:tracePt t="106921" x="9421813" y="1725613"/>
          <p14:tracePt t="106928" x="9429750" y="1708150"/>
          <p14:tracePt t="106936" x="9455150" y="1692275"/>
          <p14:tracePt t="106941" x="9471025" y="1692275"/>
          <p14:tracePt t="106950" x="9496425" y="1674813"/>
          <p14:tracePt t="106956" x="9512300" y="1666875"/>
          <p14:tracePt t="106963" x="9537700" y="1651000"/>
          <p14:tracePt t="106969" x="9563100" y="1641475"/>
          <p14:tracePt t="106977" x="9596438" y="1633538"/>
          <p14:tracePt t="106983" x="9620250" y="1625600"/>
          <p14:tracePt t="106991" x="9637713" y="1625600"/>
          <p14:tracePt t="106999" x="9663113" y="1617663"/>
          <p14:tracePt t="107005" x="9694863" y="1617663"/>
          <p14:tracePt t="107012" x="9712325" y="1617663"/>
          <p14:tracePt t="107018" x="9737725" y="1617663"/>
          <p14:tracePt t="107026" x="9761538" y="1617663"/>
          <p14:tracePt t="107033" x="9779000" y="1617663"/>
          <p14:tracePt t="107040" x="9812338" y="1617663"/>
          <p14:tracePt t="107046" x="9836150" y="1617663"/>
          <p14:tracePt t="107052" x="9869488" y="1617663"/>
          <p14:tracePt t="107060" x="9886950" y="1625600"/>
          <p14:tracePt t="107067" x="9910763" y="1625600"/>
          <p14:tracePt t="107073" x="9944100" y="1625600"/>
          <p14:tracePt t="107080" x="9969500" y="1633538"/>
          <p14:tracePt t="107087" x="9985375" y="1641475"/>
          <p14:tracePt t="107094" x="10018713" y="1651000"/>
          <p14:tracePt t="107102" x="10044113" y="1658938"/>
          <p14:tracePt t="107108" x="10077450" y="1666875"/>
          <p14:tracePt t="107117" x="10093325" y="1674813"/>
          <p14:tracePt t="107121" x="10126663" y="1682750"/>
          <p14:tracePt t="107128" x="10160000" y="1692275"/>
          <p14:tracePt t="107135" x="10201275" y="1692275"/>
          <p14:tracePt t="107143" x="10234613" y="1700213"/>
          <p14:tracePt t="107150" x="10283825" y="1708150"/>
          <p14:tracePt t="107157" x="10309225" y="1708150"/>
          <p14:tracePt t="107164" x="10342563" y="1716088"/>
          <p14:tracePt t="107170" x="10367963" y="1716088"/>
          <p14:tracePt t="107177" x="10391775" y="1716088"/>
          <p14:tracePt t="107184" x="10409238" y="1725613"/>
          <p14:tracePt t="107191" x="10433050" y="1725613"/>
          <p14:tracePt t="107200" x="10458450" y="1733550"/>
          <p14:tracePt t="107205" x="10466388" y="1733550"/>
          <p14:tracePt t="107212" x="10491788" y="1733550"/>
          <p14:tracePt t="107218" x="10507663" y="1733550"/>
          <p14:tracePt t="107225" x="10525125" y="1741488"/>
          <p14:tracePt t="107234" x="10541000" y="1741488"/>
          <p14:tracePt t="107240" x="10558463" y="1741488"/>
          <p14:tracePt t="107246" x="10566400" y="1741488"/>
          <p14:tracePt t="107253" x="10591800" y="1741488"/>
          <p14:tracePt t="107261" x="10599738" y="1741488"/>
          <p14:tracePt t="107267" x="10615613" y="1741488"/>
          <p14:tracePt t="107274" x="10633075" y="1741488"/>
          <p14:tracePt t="107283" x="10641013" y="1749425"/>
          <p14:tracePt t="107288" x="10656888" y="1749425"/>
          <p14:tracePt t="107294" x="10674350" y="1749425"/>
          <p14:tracePt t="107301" x="10682288" y="1757363"/>
          <p14:tracePt t="107309" x="10699750" y="1757363"/>
          <p14:tracePt t="107316" x="10723563" y="1757363"/>
          <p14:tracePt t="107322" x="10731500" y="1766888"/>
          <p14:tracePt t="107329" x="10748963" y="1766888"/>
          <p14:tracePt t="107336" x="10756900" y="1766888"/>
          <p14:tracePt t="107343" x="10774363" y="1766888"/>
          <p14:tracePt t="107350" x="10790238" y="1766888"/>
          <p14:tracePt t="107367" x="10807700" y="1766888"/>
          <p14:tracePt t="107371" x="10815638" y="1766888"/>
          <p14:tracePt t="107378" x="10823575" y="1766888"/>
          <p14:tracePt t="107385" x="10831513" y="1766888"/>
          <p14:tracePt t="107406" x="10839450" y="1766888"/>
          <p14:tracePt t="107412" x="10848975" y="1766888"/>
          <p14:tracePt t="107419" x="10856913" y="1766888"/>
          <p14:tracePt t="107454" x="10864850" y="1766888"/>
          <p14:tracePt t="107468" x="10872788" y="1766888"/>
          <p14:tracePt t="107599" x="10872788" y="1774825"/>
          <p14:tracePt t="107613" x="10872788" y="1782763"/>
          <p14:tracePt t="107620" x="10864850" y="1782763"/>
          <p14:tracePt t="107627" x="10864850" y="1790700"/>
          <p14:tracePt t="107634" x="10839450" y="1800225"/>
          <p14:tracePt t="107641" x="10815638" y="1816100"/>
          <p14:tracePt t="107651" x="10790238" y="1824038"/>
          <p14:tracePt t="107654" x="10748963" y="1841500"/>
          <p14:tracePt t="107662" x="10707688" y="1857375"/>
          <p14:tracePt t="107669" x="10656888" y="1874838"/>
          <p14:tracePt t="107676" x="10615613" y="1882775"/>
          <p14:tracePt t="107684" x="10582275" y="1890713"/>
          <p14:tracePt t="107689" x="10541000" y="1890713"/>
          <p14:tracePt t="107696" x="10507663" y="1898650"/>
          <p14:tracePt t="107702" x="10475913" y="1898650"/>
          <p14:tracePt t="107710" x="10458450" y="1898650"/>
          <p14:tracePt t="107718" x="10425113" y="1898650"/>
          <p14:tracePt t="107724" x="10401300" y="1898650"/>
          <p14:tracePt t="107731" x="10367963" y="1898650"/>
          <p14:tracePt t="107737" x="10342563" y="1898650"/>
          <p14:tracePt t="107745" x="10309225" y="1898650"/>
          <p14:tracePt t="107751" x="10283825" y="1898650"/>
          <p14:tracePt t="107759" x="10242550" y="1898650"/>
          <p14:tracePt t="107767" x="10218738" y="1898650"/>
          <p14:tracePt t="107772" x="10185400" y="1898650"/>
          <p14:tracePt t="107779" x="10152063" y="1898650"/>
          <p14:tracePt t="107786" x="10118725" y="1898650"/>
          <p14:tracePt t="107793" x="10101263" y="1898650"/>
          <p14:tracePt t="107800" x="10085388" y="1898650"/>
          <p14:tracePt t="107807" x="10077450" y="1898650"/>
          <p14:tracePt t="107814" x="10059988" y="1898650"/>
          <p14:tracePt t="107820" x="10044113" y="1898650"/>
          <p14:tracePt t="107834" x="10026650" y="1898650"/>
          <p14:tracePt t="107841" x="10010775" y="1898650"/>
          <p14:tracePt t="107851" x="10010775" y="1906588"/>
          <p14:tracePt t="107855" x="9985375" y="1906588"/>
          <p14:tracePt t="107862" x="9977438" y="1916113"/>
          <p14:tracePt t="107869" x="9952038" y="1916113"/>
          <p14:tracePt t="107875" x="9928225" y="1916113"/>
          <p14:tracePt t="107883" x="9910763" y="1924050"/>
          <p14:tracePt t="107890" x="9886950" y="1931988"/>
          <p14:tracePt t="107897" x="9869488" y="1931988"/>
          <p14:tracePt t="107903" x="9844088" y="1939925"/>
          <p14:tracePt t="107910" x="9828213" y="1939925"/>
          <p14:tracePt t="107918" x="9802813" y="1949450"/>
          <p14:tracePt t="107924" x="9779000" y="1949450"/>
          <p14:tracePt t="107934" x="9769475" y="1957388"/>
          <p14:tracePt t="107938" x="9761538" y="1957388"/>
          <p14:tracePt t="107946" x="9753600" y="1957388"/>
          <p14:tracePt t="107952" x="9745663" y="1957388"/>
          <p14:tracePt t="107968" x="9737725" y="1957388"/>
          <p14:tracePt t="107972" x="9728200" y="1957388"/>
          <p14:tracePt t="107994" x="9720263" y="1957388"/>
          <p14:tracePt t="108001" x="9712325" y="1957388"/>
          <p14:tracePt t="108008" x="9704388" y="1957388"/>
          <p14:tracePt t="108015" x="9704388" y="1965325"/>
          <p14:tracePt t="108029" x="9694863" y="1965325"/>
          <p14:tracePt t="108035" x="9686925" y="1965325"/>
          <p14:tracePt t="108051" x="9678988" y="1965325"/>
          <p14:tracePt t="108056" x="9671050" y="1965325"/>
          <p14:tracePt t="108077" x="9663113" y="1965325"/>
          <p14:tracePt t="108084" x="9653588" y="1965325"/>
          <p14:tracePt t="108091" x="9645650" y="1965325"/>
          <p14:tracePt t="108126" x="9637713" y="1965325"/>
          <p14:tracePt t="108146" x="9629775" y="1965325"/>
          <p14:tracePt t="108181" x="9620250" y="1965325"/>
          <p14:tracePt t="108298" x="9620250" y="1957388"/>
          <p14:tracePt t="108312" x="9629775" y="1949450"/>
          <p14:tracePt t="108326" x="9645650" y="1939925"/>
          <p14:tracePt t="108333" x="9653588" y="1939925"/>
          <p14:tracePt t="108339" x="9671050" y="1931988"/>
          <p14:tracePt t="108346" x="9694863" y="1931988"/>
          <p14:tracePt t="108353" x="9712325" y="1931988"/>
          <p14:tracePt t="108360" x="9737725" y="1931988"/>
          <p14:tracePt t="108367" x="9761538" y="1924050"/>
          <p14:tracePt t="108375" x="9769475" y="1924050"/>
          <p14:tracePt t="108382" x="9786938" y="1916113"/>
          <p14:tracePt t="108388" x="9802813" y="1916113"/>
          <p14:tracePt t="108396" x="9812338" y="1906588"/>
          <p14:tracePt t="108402" x="9820275" y="1906588"/>
          <p14:tracePt t="108408" x="9828213" y="1906588"/>
          <p14:tracePt t="108423" x="9836150" y="1906588"/>
          <p14:tracePt t="108430" x="9844088" y="1906588"/>
          <p14:tracePt t="108436" x="9853613" y="1906588"/>
          <p14:tracePt t="108444" x="9861550" y="1906588"/>
          <p14:tracePt t="108451" x="9869488" y="1906588"/>
          <p14:tracePt t="108464" x="9886950" y="1898650"/>
          <p14:tracePt t="108473" x="9894888" y="1898650"/>
          <p14:tracePt t="108484" x="9910763" y="1898650"/>
          <p14:tracePt t="108492" x="9928225" y="1898650"/>
          <p14:tracePt t="108501" x="9928225" y="1890713"/>
          <p14:tracePt t="108506" x="9944100" y="1890713"/>
          <p14:tracePt t="108512" x="9952038" y="1890713"/>
          <p14:tracePt t="108519" x="9961563" y="1890713"/>
          <p14:tracePt t="108535" x="9985375" y="1890713"/>
          <p14:tracePt t="108540" x="9994900" y="1890713"/>
          <p14:tracePt t="108547" x="10002838" y="1890713"/>
          <p14:tracePt t="108553" x="10018713" y="1890713"/>
          <p14:tracePt t="108561" x="10036175" y="1890713"/>
          <p14:tracePt t="108568" x="10052050" y="1890713"/>
          <p14:tracePt t="108575" x="10069513" y="1890713"/>
          <p14:tracePt t="108584" x="10093325" y="1890713"/>
          <p14:tracePt t="108588" x="10110788" y="1890713"/>
          <p14:tracePt t="108595" x="10126663" y="1890713"/>
          <p14:tracePt t="108602" x="10134600" y="1890713"/>
          <p14:tracePt t="108610" x="10152063" y="1890713"/>
          <p14:tracePt t="108618" x="10160000" y="1890713"/>
          <p14:tracePt t="108631" x="10175875" y="1890713"/>
          <p14:tracePt t="108637" x="10185400" y="1890713"/>
          <p14:tracePt t="108652" x="10193338" y="1890713"/>
          <p14:tracePt t="108658" x="10201275" y="1890713"/>
          <p14:tracePt t="108665" x="10209213" y="1890713"/>
          <p14:tracePt t="108686" x="10218738" y="1890713"/>
          <p14:tracePt t="108701" x="10226675" y="1890713"/>
          <p14:tracePt t="108728" x="10234613" y="1890713"/>
          <p14:tracePt t="108735" x="10242550" y="1890713"/>
          <p14:tracePt t="108741" x="10250488" y="1890713"/>
          <p14:tracePt t="108755" x="10260013" y="1890713"/>
          <p14:tracePt t="108762" x="10267950" y="1890713"/>
          <p14:tracePt t="108769" x="10275888" y="1890713"/>
          <p14:tracePt t="108775" x="10283825" y="1890713"/>
          <p14:tracePt t="108784" x="10293350" y="1890713"/>
          <p14:tracePt t="108797" x="10309225" y="1890713"/>
          <p14:tracePt t="108803" x="10317163" y="1890713"/>
          <p14:tracePt t="108817" x="10325100" y="1890713"/>
          <p14:tracePt t="108824" x="10334625" y="1890713"/>
          <p14:tracePt t="108838" x="10342563" y="1890713"/>
          <p14:tracePt t="108845" x="10350500" y="1890713"/>
          <p14:tracePt t="108851" x="10358438" y="1890713"/>
          <p14:tracePt t="108872" x="10367963" y="1890713"/>
          <p14:tracePt t="108879" x="10375900" y="1890713"/>
          <p14:tracePt t="108894" x="10391775" y="1890713"/>
          <p14:tracePt t="108901" x="10401300" y="1890713"/>
          <p14:tracePt t="108914" x="10409238" y="1890713"/>
          <p14:tracePt t="108920" x="10417175" y="1890713"/>
          <p14:tracePt t="108935" x="10425113" y="1890713"/>
          <p14:tracePt t="108942" x="10442575" y="1890713"/>
          <p14:tracePt t="108955" x="10450513" y="1890713"/>
          <p14:tracePt t="108962" x="10458450" y="1890713"/>
          <p14:tracePt t="108969" x="10466388" y="1890713"/>
          <p14:tracePt t="108977" x="10475913" y="1890713"/>
          <p14:tracePt t="108984" x="10483850" y="1898650"/>
          <p14:tracePt t="108997" x="10499725" y="1898650"/>
          <p14:tracePt t="109004" x="10507663" y="1906588"/>
          <p14:tracePt t="109018" x="10525125" y="1906588"/>
          <p14:tracePt t="109025" x="10533063" y="1906588"/>
          <p14:tracePt t="109039" x="10541000" y="1906588"/>
          <p14:tracePt t="109046" x="10558463" y="1906588"/>
          <p14:tracePt t="109052" x="10558463" y="1916113"/>
          <p14:tracePt t="109068" x="10566400" y="1916113"/>
          <p14:tracePt t="109073" x="10574338" y="1916113"/>
          <p14:tracePt t="109087" x="10582275" y="1916113"/>
          <p14:tracePt t="109102" x="10591800" y="1916113"/>
          <p14:tracePt t="109122" x="10599738" y="1916113"/>
          <p14:tracePt t="109205" x="10607675" y="1916113"/>
          <p14:tracePt t="109226" x="10615613" y="1916113"/>
          <p14:tracePt t="109239" x="10615613" y="1924050"/>
          <p14:tracePt t="109260" x="10625138" y="1924050"/>
          <p14:tracePt t="109274" x="10633075" y="1924050"/>
          <p14:tracePt t="109288" x="10641013" y="1924050"/>
          <p14:tracePt t="109322" x="10648950" y="1924050"/>
          <p14:tracePt t="109336" x="10656888" y="1924050"/>
          <p14:tracePt t="109378" x="10666413" y="1924050"/>
          <p14:tracePt t="109391" x="10674350" y="1924050"/>
          <p14:tracePt t="109426" x="10682288" y="1924050"/>
          <p14:tracePt t="109440" x="10690225" y="1924050"/>
          <p14:tracePt t="109461" x="10699750" y="1924050"/>
          <p14:tracePt t="109724" x="10707688" y="1924050"/>
          <p14:tracePt t="109732" x="10715625" y="1924050"/>
          <p14:tracePt t="109745" x="10723563" y="1924050"/>
          <p14:tracePt t="109751" x="10731500" y="1924050"/>
          <p14:tracePt t="109766" x="10741025" y="1924050"/>
          <p14:tracePt t="109779" x="10748963" y="1924050"/>
          <p14:tracePt t="109785" x="10756900" y="1924050"/>
          <p14:tracePt t="109792" x="10756900" y="1916113"/>
          <p14:tracePt t="109806" x="10764838" y="1916113"/>
          <p14:tracePt t="109813" x="10774363" y="1916113"/>
          <p14:tracePt t="109820" x="10782300" y="1916113"/>
          <p14:tracePt t="109848" x="10790238" y="1916113"/>
          <p14:tracePt t="109868" x="10798175" y="1916113"/>
          <p14:tracePt t="109896" x="10807700" y="1916113"/>
          <p14:tracePt t="110797" x="10823575" y="1973263"/>
          <p14:tracePt t="110804" x="10831513" y="2032000"/>
          <p14:tracePt t="110812" x="10839450" y="2081213"/>
          <p14:tracePt t="110817" x="10848975" y="2122488"/>
          <p14:tracePt t="110823" x="10848975" y="2155825"/>
          <p14:tracePt t="110831" x="10856913" y="2189163"/>
          <p14:tracePt t="110838" x="10856913" y="2222500"/>
          <p14:tracePt t="110846" x="10856913" y="2238375"/>
          <p14:tracePt t="110852" x="10856913" y="2281238"/>
          <p14:tracePt t="110859" x="10856913" y="2322513"/>
          <p14:tracePt t="110865" x="10856913" y="2371725"/>
          <p14:tracePt t="110872" x="10848975" y="2430463"/>
          <p14:tracePt t="110880" x="10839450" y="2487613"/>
          <p14:tracePt t="110886" x="10823575" y="2546350"/>
          <p14:tracePt t="110894" x="10798175" y="2620963"/>
          <p14:tracePt t="110900" x="10782300" y="2678113"/>
          <p14:tracePt t="110907" x="10748963" y="2736850"/>
          <p14:tracePt t="110914" x="10707688" y="2803525"/>
          <p14:tracePt t="110921" x="10674350" y="2860675"/>
          <p14:tracePt t="110930" x="10633075" y="2927350"/>
          <p14:tracePt t="110934" x="10591800" y="3001963"/>
          <p14:tracePt t="110942" x="10541000" y="3076575"/>
          <p14:tracePt t="110948" x="10483850" y="3143250"/>
          <p14:tracePt t="110956" x="10442575" y="3192463"/>
          <p14:tracePt t="110963" x="10409238" y="3225800"/>
          <p14:tracePt t="110969" x="10358438" y="3275013"/>
          <p14:tracePt t="110977" x="10317163" y="3316288"/>
          <p14:tracePt t="110983" x="10283825" y="3349625"/>
          <p14:tracePt t="110990" x="10218738" y="3390900"/>
          <p14:tracePt t="110997" x="10160000" y="3433763"/>
          <p14:tracePt t="111004" x="10077450" y="3490913"/>
          <p14:tracePt t="111010" x="9994900" y="3557588"/>
          <p14:tracePt t="111018" x="9910763" y="3616325"/>
          <p14:tracePt t="111025" x="9853613" y="3657600"/>
          <p14:tracePt t="111032" x="9786938" y="3706813"/>
          <p14:tracePt t="111039" x="9737725" y="3748088"/>
          <p14:tracePt t="111046" x="9678988" y="3789363"/>
          <p14:tracePt t="111052" x="9612313" y="3822700"/>
          <p14:tracePt t="111060" x="9563100" y="3848100"/>
          <p14:tracePt t="111066" x="9504363" y="3881438"/>
          <p14:tracePt t="111073" x="9447213" y="3905250"/>
          <p14:tracePt t="111080" x="9396413" y="3930650"/>
          <p14:tracePt t="111087" x="9339263" y="3956050"/>
          <p14:tracePt t="111097" x="9288463" y="3989388"/>
          <p14:tracePt t="111102" x="9231313" y="4005263"/>
          <p14:tracePt t="111108" x="9164638" y="4038600"/>
          <p14:tracePt t="111114" x="9082088" y="4079875"/>
          <p14:tracePt t="111121" x="8974138" y="4129088"/>
          <p14:tracePt t="111129" x="8891588" y="4171950"/>
          <p14:tracePt t="111136" x="8799513" y="4213225"/>
          <p14:tracePt t="111143" x="8699500" y="4262438"/>
          <p14:tracePt t="111149" x="8616950" y="4295775"/>
          <p14:tracePt t="111156" x="8509000" y="4337050"/>
          <p14:tracePt t="111163" x="8426450" y="4378325"/>
          <p14:tracePt t="111170" x="8351838" y="4427538"/>
          <p14:tracePt t="111177" x="8261350" y="4460875"/>
          <p14:tracePt t="111184" x="8186738" y="4486275"/>
          <p14:tracePt t="111191" x="8112125" y="4519613"/>
          <p14:tracePt t="111197" x="8053388" y="4545013"/>
          <p14:tracePt t="111205" x="7978775" y="4568825"/>
          <p14:tracePt t="111213" x="7896225" y="4594225"/>
          <p14:tracePt t="111219" x="7796213" y="4627563"/>
          <p14:tracePt t="111227" x="7696200" y="4651375"/>
          <p14:tracePt t="111232" x="7580313" y="4668838"/>
          <p14:tracePt t="111239" x="7472363" y="4684713"/>
          <p14:tracePt t="111246" x="7389813" y="4694238"/>
          <p14:tracePt t="111253" x="7315200" y="4702175"/>
          <p14:tracePt t="111260" x="7232650" y="4718050"/>
          <p14:tracePt t="111267" x="7173913" y="4727575"/>
          <p14:tracePt t="111274" x="7116763" y="4735513"/>
          <p14:tracePt t="111281" x="7042150" y="4743450"/>
          <p14:tracePt t="111288" x="6975475" y="4751388"/>
          <p14:tracePt t="111297" x="6883400" y="4768850"/>
          <p14:tracePt t="111301" x="6800850" y="4776788"/>
          <p14:tracePt t="111308" x="6718300" y="4776788"/>
          <p14:tracePt t="111315" x="6635750" y="4784725"/>
          <p14:tracePt t="111322" x="6551613" y="4792663"/>
          <p14:tracePt t="111330" x="6453188" y="4792663"/>
          <p14:tracePt t="111337" x="6353175" y="4810125"/>
          <p14:tracePt t="111343" x="6253163" y="4818063"/>
          <p14:tracePt t="111349" x="6145213" y="4818063"/>
          <p14:tracePt t="111357" x="6021388" y="4818063"/>
          <p14:tracePt t="111364" x="5913438" y="4818063"/>
          <p14:tracePt t="111371" x="5813425" y="4818063"/>
          <p14:tracePt t="111380" x="5705475" y="4802188"/>
          <p14:tracePt t="111384" x="5607050" y="4784725"/>
          <p14:tracePt t="111392" x="5507038" y="4768850"/>
          <p14:tracePt t="111398" x="5407025" y="4751388"/>
          <p14:tracePt t="111405" x="5299075" y="4735513"/>
          <p14:tracePt t="111413" x="5183188" y="4718050"/>
          <p14:tracePt t="111419" x="5100638" y="4702175"/>
          <p14:tracePt t="111426" x="5010150" y="4676775"/>
          <p14:tracePt t="111432" x="4926013" y="4660900"/>
          <p14:tracePt t="111440" x="4843463" y="4627563"/>
          <p14:tracePt t="111447" x="4768850" y="4610100"/>
          <p14:tracePt t="111454" x="4711700" y="4586288"/>
          <p14:tracePt t="111461" x="4660900" y="4576763"/>
          <p14:tracePt t="111467" x="4603750" y="4552950"/>
          <p14:tracePt t="111474" x="4529138" y="4527550"/>
          <p14:tracePt t="111481" x="4454525" y="4511675"/>
          <p14:tracePt t="111488" x="4395788" y="4494213"/>
          <p14:tracePt t="111496" x="4329113" y="4486275"/>
          <p14:tracePt t="111502" x="4271963" y="4478338"/>
          <p14:tracePt t="111509" x="4197350" y="4470400"/>
          <p14:tracePt t="111516" x="4138613" y="4460875"/>
          <p14:tracePt t="111523" x="4056063" y="4427538"/>
          <p14:tracePt t="111531" x="3981450" y="4403725"/>
          <p14:tracePt t="111536" x="3906838" y="4386263"/>
          <p14:tracePt t="111544" x="3865563" y="4378325"/>
          <p14:tracePt t="111550" x="3814763" y="4370388"/>
          <p14:tracePt t="111558" x="3773488" y="4352925"/>
          <p14:tracePt t="111565" x="3748088" y="4352925"/>
          <p14:tracePt t="111572" x="3716338" y="4352925"/>
          <p14:tracePt t="111580" x="3706813" y="4352925"/>
          <p14:tracePt t="111585" x="3683000" y="4352925"/>
          <p14:tracePt t="111592" x="3665538" y="4352925"/>
          <p14:tracePt t="111599" x="3657600" y="4352925"/>
          <p14:tracePt t="111606" x="3649663" y="4352925"/>
          <p14:tracePt t="111613" x="3632200" y="4352925"/>
          <p14:tracePt t="111620" x="3616325" y="4352925"/>
          <p14:tracePt t="111627" x="3598863" y="4352925"/>
          <p14:tracePt t="111634" x="3590925" y="4352925"/>
          <p14:tracePt t="111640" x="3582988" y="4352925"/>
          <p14:tracePt t="111647" x="3575050" y="4352925"/>
          <p14:tracePt t="111663" x="3567113" y="4352925"/>
          <p14:tracePt t="111668" x="3557588" y="4352925"/>
          <p14:tracePt t="111681" x="3557588" y="4344988"/>
          <p14:tracePt t="111697" x="3557588" y="4337050"/>
          <p14:tracePt t="111995" x="3416300" y="4311650"/>
          <p14:tracePt t="112001" x="3243263" y="4254500"/>
          <p14:tracePt t="112008" x="3117850" y="4221163"/>
          <p14:tracePt t="112015" x="3019425" y="4195763"/>
          <p14:tracePt t="112024" x="2935288" y="4179888"/>
          <p14:tracePt t="112029" x="2844800" y="4146550"/>
          <p14:tracePt t="112036" x="2770188" y="4105275"/>
          <p14:tracePt t="112042" x="2695575" y="4071938"/>
          <p14:tracePt t="112050" x="2603500" y="4005263"/>
          <p14:tracePt t="112058" x="2546350" y="3963988"/>
          <p14:tracePt t="112064" x="2479675" y="3897313"/>
          <p14:tracePt t="112071" x="2430463" y="3848100"/>
          <p14:tracePt t="112078" x="2379663" y="3806825"/>
          <p14:tracePt t="112085" x="2347913" y="3756025"/>
          <p14:tracePt t="112092" x="2314575" y="3722688"/>
          <p14:tracePt t="112098" x="2273300" y="3681413"/>
          <p14:tracePt t="112107" x="2247900" y="3648075"/>
          <p14:tracePt t="112112" x="2230438" y="3624263"/>
          <p14:tracePt t="112119" x="2214563" y="3590925"/>
          <p14:tracePt t="112127" x="2197100" y="3565525"/>
          <p14:tracePt t="112133" x="2181225" y="3541713"/>
          <p14:tracePt t="112141" x="2181225" y="3524250"/>
          <p14:tracePt t="112147" x="2165350" y="3498850"/>
          <p14:tracePt t="112154" x="2147888" y="3475038"/>
          <p14:tracePt t="112161" x="2132013" y="3441700"/>
          <p14:tracePt t="112168" x="2114550" y="3390900"/>
          <p14:tracePt t="112176" x="2081213" y="3341688"/>
          <p14:tracePt t="112182" x="2065338" y="3308350"/>
          <p14:tracePt t="112191" x="2032000" y="3259138"/>
          <p14:tracePt t="112196" x="2032000" y="3233738"/>
          <p14:tracePt t="112203" x="2024063" y="3209925"/>
          <p14:tracePt t="112210" x="2016125" y="3184525"/>
          <p14:tracePt t="112217" x="2006600" y="3159125"/>
          <p14:tracePt t="112224" x="2006600" y="3151188"/>
          <p14:tracePt t="112230" x="1998663" y="3125788"/>
          <p14:tracePt t="112239" x="1998663" y="3109913"/>
          <p14:tracePt t="112244" x="1998663" y="3092450"/>
          <p14:tracePt t="112252" x="1990725" y="3068638"/>
          <p14:tracePt t="112259" x="1990725" y="3043238"/>
          <p14:tracePt t="112266" x="1982788" y="3027363"/>
          <p14:tracePt t="112275" x="1982788" y="2994025"/>
          <p14:tracePt t="112279" x="1982788" y="2968625"/>
          <p14:tracePt t="112286" x="1982788" y="2960688"/>
          <p14:tracePt t="112293" x="1982788" y="2935288"/>
          <p14:tracePt t="112301" x="1982788" y="2919413"/>
          <p14:tracePt t="112314" x="1990725" y="2911475"/>
          <p14:tracePt t="112321" x="1990725" y="2901950"/>
          <p14:tracePt t="112328" x="1990725" y="2894013"/>
          <p14:tracePt t="112411" x="1998663" y="2901950"/>
          <p14:tracePt t="112417" x="2006600" y="2927350"/>
          <p14:tracePt t="112425" x="2024063" y="2952750"/>
          <p14:tracePt t="112431" x="2039938" y="2976563"/>
          <p14:tracePt t="112442" x="2057400" y="3027363"/>
          <p14:tracePt t="112445" x="2073275" y="3076575"/>
          <p14:tracePt t="112452" x="2106613" y="3125788"/>
          <p14:tracePt t="112459" x="2147888" y="3184525"/>
          <p14:tracePt t="112467" x="2189163" y="3251200"/>
          <p14:tracePt t="112474" x="2239963" y="3325813"/>
          <p14:tracePt t="112480" x="2305050" y="3390900"/>
          <p14:tracePt t="112487" x="2371725" y="3449638"/>
          <p14:tracePt t="112494" x="2463800" y="3532188"/>
          <p14:tracePt t="112501" x="2528888" y="3598863"/>
          <p14:tracePt t="112508" x="2620963" y="3665538"/>
          <p14:tracePt t="112515" x="2695575" y="3732213"/>
          <p14:tracePt t="112522" x="2786063" y="3789363"/>
          <p14:tracePt t="112528" x="2886075" y="3840163"/>
          <p14:tracePt t="112536" x="2986088" y="3897313"/>
          <p14:tracePt t="112542" x="3086100" y="3956050"/>
          <p14:tracePt t="112549" x="3192463" y="3997325"/>
          <p14:tracePt t="112558" x="3276600" y="4030663"/>
          <p14:tracePt t="112563" x="3367088" y="4079875"/>
          <p14:tracePt t="112571" x="3467100" y="4121150"/>
          <p14:tracePt t="112576" x="3590925" y="4154488"/>
          <p14:tracePt t="112584" x="3690938" y="4187825"/>
          <p14:tracePt t="112592" x="3806825" y="4213225"/>
          <p14:tracePt t="112598" x="3922713" y="4246563"/>
          <p14:tracePt t="112605" x="4048125" y="4270375"/>
          <p14:tracePt t="112611" x="4179888" y="4295775"/>
          <p14:tracePt t="112618" x="4313238" y="4311650"/>
          <p14:tracePt t="112625" x="4421188" y="4337050"/>
          <p14:tracePt t="112632" x="4537075" y="4362450"/>
          <p14:tracePt t="112642" x="4645025" y="4370388"/>
          <p14:tracePt t="112646" x="4768850" y="4395788"/>
          <p14:tracePt t="112653" x="4868863" y="4403725"/>
          <p14:tracePt t="112660" x="4943475" y="4419600"/>
          <p14:tracePt t="112666" x="4984750" y="4419600"/>
          <p14:tracePt t="112675" x="5018088" y="4419600"/>
          <p14:tracePt t="112680" x="5059363" y="4411663"/>
          <p14:tracePt t="112688" x="5092700" y="4411663"/>
          <p14:tracePt t="112694" x="5133975" y="4403725"/>
          <p14:tracePt t="112701" x="5175250" y="4395788"/>
          <p14:tracePt t="112708" x="5216525" y="4386263"/>
          <p14:tracePt t="112716" x="5283200" y="4378325"/>
          <p14:tracePt t="112724" x="5324475" y="4370388"/>
          <p14:tracePt t="112729" x="5383213" y="4362450"/>
          <p14:tracePt t="112736" x="5424488" y="4352925"/>
          <p14:tracePt t="112743" x="5481638" y="4344988"/>
          <p14:tracePt t="112750" x="5540375" y="4344988"/>
          <p14:tracePt t="112758" x="5599113" y="4329113"/>
          <p14:tracePt t="112764" x="5681663" y="4321175"/>
          <p14:tracePt t="112771" x="5780088" y="4311650"/>
          <p14:tracePt t="112778" x="5854700" y="4303713"/>
          <p14:tracePt t="112785" x="5913438" y="4287838"/>
          <p14:tracePt t="112792" x="5954713" y="4278313"/>
          <p14:tracePt t="112799" x="6005513" y="4262438"/>
          <p14:tracePt t="112808" x="6037263" y="4254500"/>
          <p14:tracePt t="112812" x="6070600" y="4237038"/>
          <p14:tracePt t="112819" x="6103938" y="4229100"/>
          <p14:tracePt t="112826" x="6145213" y="4213225"/>
          <p14:tracePt t="112833" x="6196013" y="4203700"/>
          <p14:tracePt t="112842" x="6237288" y="4195763"/>
          <p14:tracePt t="112846" x="6286500" y="4187825"/>
          <p14:tracePt t="112854" x="6345238" y="4171950"/>
          <p14:tracePt t="112860" x="6386513" y="4171950"/>
          <p14:tracePt t="112867" x="6443663" y="4171950"/>
          <p14:tracePt t="112875" x="6510338" y="4179888"/>
          <p14:tracePt t="112881" x="6569075" y="4187825"/>
          <p14:tracePt t="112888" x="6659563" y="4203700"/>
          <p14:tracePt t="112895" x="6743700" y="4229100"/>
          <p14:tracePt t="112902" x="6818313" y="4262438"/>
          <p14:tracePt t="112910" x="6892925" y="4295775"/>
          <p14:tracePt t="112916" x="6950075" y="4321175"/>
          <p14:tracePt t="112924" x="6983413" y="4337050"/>
          <p14:tracePt t="112930" x="7016750" y="4344988"/>
          <p14:tracePt t="112936" x="7032625" y="4352925"/>
          <p14:tracePt t="112943" x="7058025" y="4362450"/>
          <p14:tracePt t="112950" x="7065963" y="4362450"/>
          <p14:tracePt t="112958" x="7083425" y="4370388"/>
          <p14:tracePt t="112965" x="7091363" y="4378325"/>
          <p14:tracePt t="112972" x="7099300" y="4378325"/>
          <p14:tracePt t="112978" x="7116763" y="4378325"/>
          <p14:tracePt t="112986" x="7132638" y="4386263"/>
          <p14:tracePt t="112999" x="7150100" y="4395788"/>
          <p14:tracePt t="113009" x="7150100" y="4403725"/>
          <p14:tracePt t="113013" x="7158038" y="4403725"/>
          <p14:tracePt t="113020" x="7165975" y="4403725"/>
          <p14:tracePt t="113026" x="7173913" y="4403725"/>
          <p14:tracePt t="113042" x="7181850" y="4403725"/>
          <p14:tracePt t="113048" x="7191375" y="4403725"/>
          <p14:tracePt t="113068" x="7199313" y="4403725"/>
          <p14:tracePt t="113075" x="7207250" y="4403725"/>
          <p14:tracePt t="113091" x="7215188" y="4403725"/>
          <p14:tracePt t="113595" x="7191375" y="4395788"/>
          <p14:tracePt t="113602" x="7140575" y="4378325"/>
          <p14:tracePt t="113608" x="7099300" y="4362450"/>
          <p14:tracePt t="113615" x="7050088" y="4329113"/>
          <p14:tracePt t="113622" x="6999288" y="4311650"/>
          <p14:tracePt t="113629" x="6967538" y="4287838"/>
          <p14:tracePt t="113636" x="6942138" y="4270375"/>
          <p14:tracePt t="113642" x="6924675" y="4262438"/>
          <p14:tracePt t="113650" x="6916738" y="4246563"/>
          <p14:tracePt t="113657" x="6908800" y="4246563"/>
          <p14:tracePt t="113664" x="6900863" y="4237038"/>
          <p14:tracePt t="113685" x="6900863" y="4229100"/>
          <p14:tracePt t="113692" x="6892925" y="4203700"/>
          <p14:tracePt t="113698" x="6875463" y="4187825"/>
          <p14:tracePt t="113705" x="6867525" y="4146550"/>
          <p14:tracePt t="113712" x="6859588" y="4113213"/>
          <p14:tracePt t="113719" x="6850063" y="4079875"/>
          <p14:tracePt t="113726" x="6850063" y="4054475"/>
          <p14:tracePt t="113733" x="6842125" y="4021138"/>
          <p14:tracePt t="113739" x="6842125" y="3997325"/>
          <p14:tracePt t="113747" x="6842125" y="3971925"/>
          <p14:tracePt t="113755" x="6842125" y="3956050"/>
          <p14:tracePt t="113761" x="6842125" y="3938588"/>
          <p14:tracePt t="113768" x="6842125" y="3914775"/>
          <p14:tracePt t="113774" x="6842125" y="3889375"/>
          <p14:tracePt t="113782" x="6850063" y="3881438"/>
          <p14:tracePt t="113789" x="6859588" y="3856038"/>
          <p14:tracePt t="113795" x="6867525" y="3822700"/>
          <p14:tracePt t="113802" x="6875463" y="3797300"/>
          <p14:tracePt t="113809" x="6892925" y="3765550"/>
          <p14:tracePt t="113815" x="6916738" y="3740150"/>
          <p14:tracePt t="113823" x="6934200" y="3706813"/>
          <p14:tracePt t="113829" x="6967538" y="3673475"/>
          <p14:tracePt t="113838" x="6991350" y="3632200"/>
          <p14:tracePt t="113843" x="7016750" y="3598863"/>
          <p14:tracePt t="113851" x="7058025" y="3573463"/>
          <p14:tracePt t="113858" x="7073900" y="3549650"/>
          <p14:tracePt t="113864" x="7099300" y="3524250"/>
          <p14:tracePt t="113873" x="7124700" y="3508375"/>
          <p14:tracePt t="113877" x="7150100" y="3490913"/>
          <p14:tracePt t="113885" x="7173913" y="3475038"/>
          <p14:tracePt t="113892" x="7191375" y="3467100"/>
          <p14:tracePt t="113899" x="7199313" y="3457575"/>
          <p14:tracePt t="113905" x="7207250" y="3449638"/>
          <p14:tracePt t="113912" x="7215188" y="3449638"/>
          <p14:tracePt t="113922" x="7215188" y="3441700"/>
          <p14:tracePt t="113926" x="7224713" y="3441700"/>
          <p14:tracePt t="113934" x="7232650" y="3441700"/>
          <p14:tracePt t="113947" x="7232650" y="3433763"/>
          <p14:tracePt t="113956" x="7240588" y="3433763"/>
          <p14:tracePt t="113968" x="7248525" y="3424238"/>
          <p14:tracePt t="113989" x="7256463" y="3424238"/>
          <p14:tracePt t="114113" x="7265988" y="3424238"/>
          <p14:tracePt t="114134" x="7273925" y="3416300"/>
          <p14:tracePt t="114140" x="7281863" y="3416300"/>
          <p14:tracePt t="114147" x="7299325" y="3408363"/>
          <p14:tracePt t="114155" x="7323138" y="3400425"/>
          <p14:tracePt t="114161" x="7356475" y="3382963"/>
          <p14:tracePt t="114168" x="7381875" y="3367088"/>
          <p14:tracePt t="114175" x="7397750" y="3349625"/>
          <p14:tracePt t="114182" x="7423150" y="3333750"/>
          <p14:tracePt t="114189" x="7448550" y="3325813"/>
          <p14:tracePt t="114197" x="7472363" y="3308350"/>
          <p14:tracePt t="114206" x="7497763" y="3292475"/>
          <p14:tracePt t="114210" x="7505700" y="3284538"/>
          <p14:tracePt t="114218" x="7513638" y="3267075"/>
          <p14:tracePt t="114224" x="7523163" y="3267075"/>
          <p14:tracePt t="114231" x="7531100" y="3267075"/>
          <p14:tracePt t="114245" x="7531100" y="3259138"/>
          <p14:tracePt t="114252" x="7539038" y="3259138"/>
          <p14:tracePt t="114258" x="7539038" y="3251200"/>
          <p14:tracePt t="114266" x="7546975" y="3251200"/>
          <p14:tracePt t="114280" x="7546975" y="3241675"/>
          <p14:tracePt t="114937" x="7546975" y="3233738"/>
          <p14:tracePt t="114961" x="7546975" y="3241675"/>
          <p14:tracePt t="115421" x="7654925" y="3241675"/>
          <p14:tracePt t="115429" x="7837488" y="3284538"/>
          <p14:tracePt t="115437" x="8012113" y="3349625"/>
          <p14:tracePt t="115442" x="8218488" y="3424238"/>
          <p14:tracePt t="115449" x="8385175" y="3516313"/>
          <p14:tracePt t="115455" x="8542338" y="3616325"/>
          <p14:tracePt t="115463" x="8709025" y="3698875"/>
          <p14:tracePt t="115471" x="8850313" y="3781425"/>
          <p14:tracePt t="115477" x="8966200" y="3863975"/>
          <p14:tracePt t="115484" x="9064625" y="3946525"/>
          <p14:tracePt t="115490" x="9156700" y="4021138"/>
          <p14:tracePt t="115497" x="9247188" y="4097338"/>
          <p14:tracePt t="115505" x="9321800" y="4162425"/>
          <p14:tracePt t="115512" x="9413875" y="4213225"/>
          <p14:tracePt t="115521" x="9480550" y="4270375"/>
          <p14:tracePt t="115525" x="9555163" y="4337050"/>
          <p14:tracePt t="115538" x="9629775" y="4386263"/>
          <p14:tracePt t="115540" x="9720263" y="4494213"/>
          <p14:tracePt t="115546" x="9812338" y="4586288"/>
          <p14:tracePt t="115555" x="9918700" y="4684713"/>
          <p14:tracePt t="115560" x="10018713" y="4784725"/>
          <p14:tracePt t="115567" x="10126663" y="4884738"/>
          <p14:tracePt t="115573" x="10234613" y="4992688"/>
          <p14:tracePt t="115580" x="10375900" y="5108575"/>
          <p14:tracePt t="115588" x="10475913" y="5199063"/>
          <p14:tracePt t="115595" x="10566400" y="5291138"/>
          <p14:tracePt t="115603" x="10633075" y="5357813"/>
          <p14:tracePt t="115608" x="10674350" y="5389563"/>
          <p14:tracePt t="115616" x="10707688" y="5422900"/>
          <p14:tracePt t="115623" x="10741025" y="5448300"/>
          <p14:tracePt t="115629" x="10764838" y="5464175"/>
          <p14:tracePt t="115638" x="10782300" y="5473700"/>
          <p14:tracePt t="115642" x="10798175" y="5489575"/>
          <p14:tracePt t="115650" x="10807700" y="5507038"/>
          <p14:tracePt t="115656" x="10831513" y="5530850"/>
          <p14:tracePt t="115664" x="10848975" y="5548313"/>
          <p14:tracePt t="115671" x="10872788" y="5556250"/>
          <p14:tracePt t="115678" x="10890250" y="5581650"/>
          <p14:tracePt t="115685" x="10914063" y="5597525"/>
          <p14:tracePt t="115691" x="10931525" y="5622925"/>
          <p14:tracePt t="115698" x="10956925" y="5646738"/>
          <p14:tracePt t="115705" x="10998200" y="5680075"/>
          <p14:tracePt t="115712" x="11022013" y="5705475"/>
          <p14:tracePt t="115721" x="11055350" y="5738813"/>
          <p14:tracePt t="115726" x="11088688" y="5754688"/>
          <p14:tracePt t="115733" x="11114088" y="5780088"/>
          <p14:tracePt t="115739" x="11147425" y="5795963"/>
          <p14:tracePt t="115747" x="11171238" y="5821363"/>
          <p14:tracePt t="115754" x="11196638" y="5829300"/>
          <p14:tracePt t="115761" x="11214100" y="5837238"/>
          <p14:tracePt t="115768" x="11214100" y="5846763"/>
          <p14:tracePt t="115774" x="11229975" y="5854700"/>
          <p14:tracePt t="115781" x="11237913" y="5854700"/>
          <p14:tracePt t="115816" x="11245850" y="5854700"/>
          <p14:tracePt t="115837" x="11255375" y="5862638"/>
          <p14:tracePt t="115851" x="11263313" y="5870575"/>
          <p14:tracePt t="115871" x="11271250" y="5880100"/>
          <p14:tracePt t="116183" x="11337925" y="5929313"/>
          <p14:tracePt t="116190" x="11428413" y="5978525"/>
          <p14:tracePt t="116196" x="11479213" y="6045200"/>
          <p14:tracePt t="116204" x="11528425" y="6094413"/>
          <p14:tracePt t="116211" x="11569700" y="6145213"/>
          <p14:tracePt t="116217" x="11603038" y="6186488"/>
          <p14:tracePt t="116226" x="11620500" y="6219825"/>
          <p14:tracePt t="116231" x="11628438" y="6243638"/>
          <p14:tracePt t="116238" x="11636375" y="6253163"/>
          <p14:tracePt t="116245" x="11644313" y="6276975"/>
          <p14:tracePt t="116252" x="11661775" y="6294438"/>
          <p14:tracePt t="116260" x="11669713" y="6302375"/>
          <p14:tracePt t="116266" x="11669713" y="6310313"/>
          <p14:tracePt t="116273" x="11669713" y="6318250"/>
          <p14:tracePt t="116280" x="11677650" y="6318250"/>
          <p14:tracePt t="116287" x="11685588" y="6335713"/>
          <p14:tracePt t="116294" x="11703050" y="6351588"/>
          <p14:tracePt t="116301" x="11710988" y="6369050"/>
          <p14:tracePt t="116309" x="11718925" y="6384925"/>
          <p14:tracePt t="116314" x="11736388" y="6410325"/>
          <p14:tracePt t="116322" x="11760200" y="6443663"/>
          <p14:tracePt t="116328" x="11777663" y="6477000"/>
          <p14:tracePt t="116335" x="11793538" y="6500813"/>
          <p14:tracePt t="116344" x="11801475" y="6526213"/>
          <p14:tracePt t="116348" x="11818938" y="6542088"/>
          <p14:tracePt t="116356" x="11826875" y="6542088"/>
          <p14:tracePt t="116363" x="11834813" y="6559550"/>
          <p14:tracePt t="116377" x="11834813" y="6567488"/>
          <p14:tracePt t="116397" x="11844338" y="6567488"/>
          <p14:tracePt t="116411" x="11844338" y="6575425"/>
          <p14:tracePt t="116432" x="11844338" y="6584950"/>
          <p14:tracePt t="116522" x="11852275" y="6584950"/>
          <p14:tracePt t="116529" x="11852275" y="6592888"/>
          <p14:tracePt t="116536" x="11860213" y="6608763"/>
          <p14:tracePt t="116544" x="11876088" y="6634163"/>
          <p14:tracePt t="116560" x="11909425" y="6667500"/>
          <p14:tracePt t="116563" x="11918950" y="6675438"/>
          <p14:tracePt t="116571" x="11918950" y="6683375"/>
          <p14:tracePt t="116578" x="11918950" y="6692900"/>
          <p14:tracePt t="116584" x="11926888" y="6692900"/>
          <p14:tracePt t="116597" x="11934825" y="6692900"/>
          <p14:tracePt t="116605" x="11934825" y="6700838"/>
          <p14:tracePt t="116619" x="11934825" y="6708775"/>
          <p14:tracePt t="117789" x="11811000" y="6626225"/>
          <p14:tracePt t="117795" x="11503025" y="6426200"/>
          <p14:tracePt t="117802" x="11214100" y="6227763"/>
          <p14:tracePt t="117812" x="10956925" y="6019800"/>
          <p14:tracePt t="117816" x="10674350" y="5846763"/>
          <p14:tracePt t="117823" x="10401300" y="5697538"/>
          <p14:tracePt t="117829" x="10101263" y="5530850"/>
          <p14:tracePt t="117837" x="9779000" y="5373688"/>
          <p14:tracePt t="117845" x="9447213" y="5207000"/>
          <p14:tracePt t="117851" x="9156700" y="5091113"/>
          <p14:tracePt t="117858" x="8891588" y="4975225"/>
          <p14:tracePt t="117864" x="8634413" y="4892675"/>
          <p14:tracePt t="117872" x="8377238" y="4810125"/>
          <p14:tracePt t="117878" x="8120063" y="4735513"/>
          <p14:tracePt t="117886" x="7845425" y="4684713"/>
          <p14:tracePt t="117894" x="7580313" y="4635500"/>
          <p14:tracePt t="117899" x="7307263" y="4586288"/>
          <p14:tracePt t="117907" x="7024688" y="4519613"/>
          <p14:tracePt t="117913" x="6784975" y="4478338"/>
          <p14:tracePt t="117920" x="6569075" y="4445000"/>
          <p14:tracePt t="117928" x="6411913" y="4419600"/>
          <p14:tracePt t="117935" x="6270625" y="4411663"/>
          <p14:tracePt t="117941" x="6162675" y="4411663"/>
          <p14:tracePt t="117947" x="6080125" y="4411663"/>
          <p14:tracePt t="117955" x="6005513" y="4403725"/>
          <p14:tracePt t="117961" x="5946775" y="4395788"/>
          <p14:tracePt t="117969" x="5905500" y="4378325"/>
          <p14:tracePt t="117978" x="5872163" y="4362450"/>
          <p14:tracePt t="117982" x="5822950" y="4344988"/>
          <p14:tracePt t="117989" x="5772150" y="4329113"/>
          <p14:tracePt t="117997" x="5730875" y="4295775"/>
          <p14:tracePt t="118003" x="5664200" y="4270375"/>
          <p14:tracePt t="118012" x="5607050" y="4229100"/>
          <p14:tracePt t="118017" x="5532438" y="4195763"/>
          <p14:tracePt t="118024" x="5457825" y="4162425"/>
          <p14:tracePt t="118030" x="5383213" y="4129088"/>
          <p14:tracePt t="118038" x="5316538" y="4105275"/>
          <p14:tracePt t="118044" x="5257800" y="4071938"/>
          <p14:tracePt t="118051" x="5183188" y="4038600"/>
          <p14:tracePt t="118062" x="5126038" y="4021138"/>
          <p14:tracePt t="118065" x="5067300" y="3989388"/>
          <p14:tracePt t="118072" x="5018088" y="3971925"/>
          <p14:tracePt t="118079" x="4967288" y="3946525"/>
          <p14:tracePt t="118086" x="4935538" y="3930650"/>
          <p14:tracePt t="118095" x="4902200" y="3914775"/>
          <p14:tracePt t="118100" x="4868863" y="3889375"/>
          <p14:tracePt t="118107" x="4827588" y="3848100"/>
          <p14:tracePt t="118113" x="4794250" y="3814763"/>
          <p14:tracePt t="118120" x="4760913" y="3781425"/>
          <p14:tracePt t="118128" x="4743450" y="3740150"/>
          <p14:tracePt t="118134" x="4719638" y="3698875"/>
          <p14:tracePt t="118141" x="4702175" y="3648075"/>
          <p14:tracePt t="118148" x="4686300" y="3590925"/>
          <p14:tracePt t="118156" x="4668838" y="3532188"/>
          <p14:tracePt t="118162" x="4660900" y="3482975"/>
          <p14:tracePt t="118169" x="4645025" y="3441700"/>
          <p14:tracePt t="118177" x="4635500" y="3408363"/>
          <p14:tracePt t="118183" x="4627563" y="3375025"/>
          <p14:tracePt t="118190" x="4619625" y="3349625"/>
          <p14:tracePt t="118196" x="4619625" y="3333750"/>
          <p14:tracePt t="118203" x="4611688" y="3316288"/>
          <p14:tracePt t="118211" x="4611688" y="3300413"/>
          <p14:tracePt t="118217" x="4611688" y="3292475"/>
          <p14:tracePt t="118224" x="4611688" y="3275013"/>
          <p14:tracePt t="118231" x="4611688" y="3259138"/>
          <p14:tracePt t="118245" x="4611688" y="3241675"/>
          <p14:tracePt t="118251" x="4611688" y="3233738"/>
          <p14:tracePt t="118258" x="4619625" y="3225800"/>
          <p14:tracePt t="118266" x="4627563" y="3217863"/>
          <p14:tracePt t="118272" x="4635500" y="3209925"/>
          <p14:tracePt t="118286" x="4635500" y="3200400"/>
          <p14:tracePt t="118295" x="4645025" y="3200400"/>
          <p14:tracePt t="118300" x="4645025" y="3192463"/>
          <p14:tracePt t="118307" x="4652963" y="3192463"/>
          <p14:tracePt t="118321" x="4660900" y="3192463"/>
          <p14:tracePt t="118355" x="4668838" y="3192463"/>
          <p14:tracePt t="118369" x="4678363" y="3192463"/>
          <p14:tracePt t="118378" x="4678363" y="3200400"/>
          <p14:tracePt t="118397" x="4678363" y="3217863"/>
          <p14:tracePt t="118404" x="4678363" y="3225800"/>
          <p14:tracePt t="118417" x="4678363" y="3251200"/>
          <p14:tracePt t="118424" x="4678363" y="3259138"/>
          <p14:tracePt t="118431" x="4678363" y="3284538"/>
          <p14:tracePt t="118438" x="4678363" y="3300413"/>
          <p14:tracePt t="118445" x="4678363" y="3316288"/>
          <p14:tracePt t="118453" x="4678363" y="3333750"/>
          <p14:tracePt t="118462" x="4686300" y="3359150"/>
          <p14:tracePt t="118466" x="4686300" y="3367088"/>
          <p14:tracePt t="118473" x="4686300" y="3390900"/>
          <p14:tracePt t="118480" x="4686300" y="3408363"/>
          <p14:tracePt t="118488" x="4694238" y="3424238"/>
          <p14:tracePt t="118495" x="4702175" y="3441700"/>
          <p14:tracePt t="118502" x="4711700" y="3467100"/>
          <p14:tracePt t="118509" x="4719638" y="3482975"/>
          <p14:tracePt t="118514" x="4735513" y="3490913"/>
          <p14:tracePt t="118522" x="4743450" y="3508375"/>
          <p14:tracePt t="118529" x="4743450" y="3524250"/>
          <p14:tracePt t="118536" x="4752975" y="3549650"/>
          <p14:tracePt t="118545" x="4768850" y="3549650"/>
          <p14:tracePt t="118550" x="4768850" y="3557588"/>
          <p14:tracePt t="118557" x="4786313" y="3565525"/>
          <p14:tracePt t="118563" x="4786313" y="3573463"/>
          <p14:tracePt t="118571" x="4794250" y="3582988"/>
          <p14:tracePt t="118578" x="4810125" y="3590925"/>
          <p14:tracePt t="118585" x="4818063" y="3598863"/>
          <p14:tracePt t="118598" x="4827588" y="3606800"/>
          <p14:tracePt t="118605" x="4843463" y="3616325"/>
          <p14:tracePt t="118619" x="4851400" y="3624263"/>
          <p14:tracePt t="118628" x="4860925" y="3624263"/>
          <p14:tracePt t="118633" x="4868863" y="3632200"/>
          <p14:tracePt t="118639" x="4876800" y="3632200"/>
          <p14:tracePt t="118646" x="4884738" y="3640138"/>
          <p14:tracePt t="118662" x="4892675" y="3648075"/>
          <p14:tracePt t="118667" x="4902200" y="3648075"/>
          <p14:tracePt t="118674" x="4910138" y="3648075"/>
          <p14:tracePt t="118688" x="4918075" y="3648075"/>
          <p14:tracePt t="118695" x="4926013" y="3648075"/>
          <p14:tracePt t="118715" x="4935538" y="3648075"/>
          <p14:tracePt t="118723" x="4943475" y="3648075"/>
          <p14:tracePt t="118729" x="4951413" y="3648075"/>
          <p14:tracePt t="118745" x="4959350" y="3648075"/>
          <p14:tracePt t="118757" x="4967288" y="3640138"/>
          <p14:tracePt t="118771" x="4976813" y="3632200"/>
          <p14:tracePt t="118778" x="4992688" y="3632200"/>
          <p14:tracePt t="118785" x="4992688" y="3624263"/>
          <p14:tracePt t="118792" x="5000625" y="3616325"/>
          <p14:tracePt t="118798" x="5010150" y="3616325"/>
          <p14:tracePt t="118805" x="5010150" y="3606800"/>
          <p14:tracePt t="118820" x="5018088" y="3606800"/>
          <p14:tracePt t="118828" x="5026025" y="3606800"/>
          <p14:tracePt t="118842" x="5033963" y="3598863"/>
          <p14:tracePt t="118855" x="5033963" y="3590925"/>
          <p14:tracePt t="118874" x="5041900" y="3590925"/>
          <p14:tracePt t="118889" x="5051425" y="3590925"/>
          <p14:tracePt t="119541" x="5051425" y="3573463"/>
          <p14:tracePt t="119550" x="5051425" y="3557588"/>
          <p14:tracePt t="119555" x="5059363" y="3541713"/>
          <p14:tracePt t="119565" x="5059363" y="3516313"/>
          <p14:tracePt t="119569" x="5067300" y="3498850"/>
          <p14:tracePt t="119575" x="5075238" y="3475038"/>
          <p14:tracePt t="119584" x="5084763" y="3467100"/>
          <p14:tracePt t="119589" x="5084763" y="3441700"/>
          <p14:tracePt t="119597" x="5092700" y="3424238"/>
          <p14:tracePt t="119610" x="5100638" y="3416300"/>
          <p14:tracePt t="119617" x="5100638" y="3408363"/>
          <p14:tracePt t="119633" x="5100638" y="3400425"/>
          <p14:tracePt t="119638" x="5100638" y="3390900"/>
          <p14:tracePt t="119645" x="5108575" y="3382963"/>
          <p14:tracePt t="119651" x="5108575" y="3367088"/>
          <p14:tracePt t="119659" x="5118100" y="3349625"/>
          <p14:tracePt t="119667" x="5126038" y="3341688"/>
          <p14:tracePt t="119672" x="5133975" y="3325813"/>
          <p14:tracePt t="119680" x="5133975" y="3300413"/>
          <p14:tracePt t="119686" x="5141913" y="3275013"/>
          <p14:tracePt t="119694" x="5149850" y="3259138"/>
          <p14:tracePt t="119701" x="5149850" y="3225800"/>
          <p14:tracePt t="119708" x="5159375" y="3200400"/>
          <p14:tracePt t="119714" x="5167313" y="3176588"/>
          <p14:tracePt t="119721" x="5167313" y="3159125"/>
          <p14:tracePt t="119728" x="5167313" y="3143250"/>
          <p14:tracePt t="119735" x="5175250" y="3117850"/>
          <p14:tracePt t="119742" x="5175250" y="3101975"/>
          <p14:tracePt t="119751" x="5183188" y="3068638"/>
          <p14:tracePt t="119756" x="5183188" y="3043238"/>
          <p14:tracePt t="119763" x="5192713" y="3001963"/>
          <p14:tracePt t="119769" x="5200650" y="2968625"/>
          <p14:tracePt t="119777" x="5200650" y="2935288"/>
          <p14:tracePt t="119784" x="5208588" y="2919413"/>
          <p14:tracePt t="119790" x="5216525" y="2894013"/>
          <p14:tracePt t="119798" x="5216525" y="2878138"/>
          <p14:tracePt t="119804" x="5216525" y="2868613"/>
          <p14:tracePt t="119811" x="5216525" y="2860675"/>
          <p14:tracePt t="119818" x="5216525" y="2852738"/>
          <p14:tracePt t="119834" x="5216525" y="2844800"/>
          <p14:tracePt t="119838" x="5216525" y="2836863"/>
          <p14:tracePt t="119852" x="5216525" y="2827338"/>
          <p14:tracePt t="119868" x="5208588" y="2819400"/>
          <p14:tracePt t="119880" x="5200650" y="2819400"/>
          <p14:tracePt t="119887" x="5192713" y="2819400"/>
          <p14:tracePt t="119902" x="5183188" y="2819400"/>
          <p14:tracePt t="119908" x="5175250" y="2819400"/>
          <p14:tracePt t="119921" x="5167313" y="2819400"/>
          <p14:tracePt t="119950" x="5159375" y="2819400"/>
          <p14:tracePt t="119970" x="5149850" y="2819400"/>
          <p14:tracePt t="120032" x="5141913" y="2819400"/>
          <p14:tracePt t="120053" x="5133975" y="2819400"/>
          <p14:tracePt t="120067" x="5126038" y="2819400"/>
          <p14:tracePt t="120087" x="5118100" y="2819400"/>
          <p14:tracePt t="120095" x="5108575" y="2819400"/>
          <p14:tracePt t="120116" x="5100638" y="2819400"/>
          <p14:tracePt t="120122" x="5092700" y="2819400"/>
          <p14:tracePt t="120136" x="5084763" y="2819400"/>
          <p14:tracePt t="120143" x="5075238" y="2819400"/>
          <p14:tracePt t="120157" x="5067300" y="2819400"/>
          <p14:tracePt t="120171" x="5059363" y="2819400"/>
          <p14:tracePt t="120191" x="5051425" y="2819400"/>
          <p14:tracePt t="120205" x="5051425" y="2827338"/>
          <p14:tracePt t="120212" x="5051425" y="2836863"/>
          <p14:tracePt t="120226" x="5041900" y="2852738"/>
          <p14:tracePt t="120234" x="5033963" y="2878138"/>
          <p14:tracePt t="120240" x="5026025" y="2911475"/>
          <p14:tracePt t="120247" x="5026025" y="2935288"/>
          <p14:tracePt t="120253" x="5026025" y="2968625"/>
          <p14:tracePt t="120260" x="5026025" y="3001963"/>
          <p14:tracePt t="120267" x="5026025" y="3043238"/>
          <p14:tracePt t="120276" x="5026025" y="3076575"/>
          <p14:tracePt t="120281" x="5026025" y="3117850"/>
          <p14:tracePt t="120288" x="5026025" y="3167063"/>
          <p14:tracePt t="120296" x="5033963" y="3200400"/>
          <p14:tracePt t="120302" x="5033963" y="3251200"/>
          <p14:tracePt t="120309" x="5033963" y="3267075"/>
          <p14:tracePt t="120317" x="5033963" y="3292475"/>
          <p14:tracePt t="120323" x="5041900" y="3308350"/>
          <p14:tracePt t="120331" x="5041900" y="3316288"/>
          <p14:tracePt t="120336" x="5051425" y="3341688"/>
          <p14:tracePt t="120345" x="5051425" y="3359150"/>
          <p14:tracePt t="120351" x="5059363" y="3375025"/>
          <p14:tracePt t="120358" x="5059363" y="3400425"/>
          <p14:tracePt t="120364" x="5067300" y="3424238"/>
          <p14:tracePt t="120371" x="5075238" y="3449638"/>
          <p14:tracePt t="120379" x="5075238" y="3475038"/>
          <p14:tracePt t="120385" x="5084763" y="3508375"/>
          <p14:tracePt t="120392" x="5092700" y="3541713"/>
          <p14:tracePt t="120401" x="5100638" y="3565525"/>
          <p14:tracePt t="120407" x="5100638" y="3590925"/>
          <p14:tracePt t="120413" x="5108575" y="3616325"/>
          <p14:tracePt t="120420" x="5118100" y="3648075"/>
          <p14:tracePt t="120426" x="5126038" y="3673475"/>
          <p14:tracePt t="120433" x="5126038" y="3690938"/>
          <p14:tracePt t="120440" x="5133975" y="3714750"/>
          <p14:tracePt t="120448" x="5133975" y="3732213"/>
          <p14:tracePt t="120462" x="5133975" y="3740150"/>
          <p14:tracePt t="120469" x="5141913" y="3748088"/>
          <p14:tracePt t="120476" x="5141913" y="3756025"/>
          <p14:tracePt t="120511" x="5141913" y="3765550"/>
          <p14:tracePt t="120524" x="5141913" y="3773488"/>
          <p14:tracePt t="120537" x="5149850" y="3773488"/>
          <p14:tracePt t="120628" x="5159375" y="3773488"/>
          <p14:tracePt t="124264" x="5149850" y="3773488"/>
          <p14:tracePt t="124271" x="5133975" y="3765550"/>
          <p14:tracePt t="124277" x="5133975" y="3748088"/>
          <p14:tracePt t="124284" x="5133975" y="3740150"/>
          <p14:tracePt t="124291" x="5126038" y="3732213"/>
          <p14:tracePt t="124299" x="5118100" y="3714750"/>
          <p14:tracePt t="124307" x="5108575" y="3706813"/>
          <p14:tracePt t="124312" x="5100638" y="3690938"/>
          <p14:tracePt t="124319" x="5100638" y="3681413"/>
          <p14:tracePt t="124325" x="5100638" y="3673475"/>
          <p14:tracePt t="124333" x="5100638" y="3665538"/>
          <p14:tracePt t="124340" x="5100638" y="3657600"/>
          <p14:tracePt t="124347" x="5092700" y="3648075"/>
          <p14:tracePt t="124354" x="5092700" y="3624263"/>
          <p14:tracePt t="124361" x="5092700" y="3590925"/>
          <p14:tracePt t="124368" x="5084763" y="3565525"/>
          <p14:tracePt t="124374" x="5084763" y="3532188"/>
          <p14:tracePt t="124381" x="5084763" y="3498850"/>
          <p14:tracePt t="124390" x="5084763" y="3467100"/>
          <p14:tracePt t="124395" x="5084763" y="3449638"/>
          <p14:tracePt t="124402" x="5084763" y="3416300"/>
          <p14:tracePt t="124409" x="5084763" y="3390900"/>
          <p14:tracePt t="124416" x="5084763" y="3382963"/>
          <p14:tracePt t="124423" x="5084763" y="3367088"/>
          <p14:tracePt t="124430" x="5084763" y="3349625"/>
          <p14:tracePt t="124443" x="5084763" y="3333750"/>
          <p14:tracePt t="124464" x="5084763" y="3325813"/>
          <p14:tracePt t="124473" x="5084763" y="3316288"/>
          <p14:tracePt t="124478" x="5084763" y="3308350"/>
          <p14:tracePt t="124486" x="5084763" y="3300413"/>
          <p14:tracePt t="124491" x="5084763" y="3292475"/>
          <p14:tracePt t="124499" x="5084763" y="3284538"/>
          <p14:tracePt t="124513" x="5084763" y="3275013"/>
          <p14:tracePt t="124520" x="5084763" y="3267075"/>
          <p14:tracePt t="124541" x="5084763" y="3259138"/>
          <p14:tracePt t="124556" x="5084763" y="3251200"/>
          <p14:tracePt t="124575" x="5084763" y="3241675"/>
          <p14:tracePt t="124644" x="5084763" y="3233738"/>
          <p14:tracePt t="124665" x="5084763" y="3225800"/>
          <p14:tracePt t="124700" x="5084763" y="3217863"/>
          <p14:tracePt t="124762" x="5075238" y="3225800"/>
          <p14:tracePt t="124769" x="5075238" y="3251200"/>
          <p14:tracePt t="124776" x="5067300" y="3284538"/>
          <p14:tracePt t="124782" x="5059363" y="3300413"/>
          <p14:tracePt t="124790" x="5051425" y="3325813"/>
          <p14:tracePt t="124796" x="5051425" y="3349625"/>
          <p14:tracePt t="124804" x="5051425" y="3375025"/>
          <p14:tracePt t="124810" x="5041900" y="3390900"/>
          <p14:tracePt t="124818" x="5041900" y="3408363"/>
          <p14:tracePt t="124825" x="5041900" y="3424238"/>
          <p14:tracePt t="124831" x="5041900" y="3433763"/>
          <p14:tracePt t="124839" x="5041900" y="3449638"/>
          <p14:tracePt t="124852" x="5033963" y="3467100"/>
          <p14:tracePt t="124866" x="5033963" y="3475038"/>
          <p14:tracePt t="124881" x="5033963" y="3482975"/>
          <p14:tracePt t="124888" x="5033963" y="3490913"/>
          <p14:tracePt t="124894" x="5033963" y="3498850"/>
          <p14:tracePt t="124915" x="5033963" y="3508375"/>
          <p14:tracePt t="124923" x="5033963" y="3516313"/>
          <p14:tracePt t="124936" x="5033963" y="3524250"/>
          <p14:tracePt t="124949" x="5033963" y="3532188"/>
          <p14:tracePt t="124970" x="5033963" y="3541713"/>
          <p14:tracePt t="125122" x="5041900" y="3541713"/>
          <p14:tracePt t="125149" x="5051425" y="3541713"/>
          <p14:tracePt t="125177" x="5059363" y="3541713"/>
          <p14:tracePt t="125219" x="5067300" y="3541713"/>
          <p14:tracePt t="125226" x="5067300" y="3549650"/>
          <p14:tracePt t="125247" x="5075238" y="3557588"/>
          <p14:tracePt t="125256" x="5084763" y="3557588"/>
          <p14:tracePt t="125260" x="5092700" y="3565525"/>
          <p14:tracePt t="125267" x="5118100" y="3565525"/>
          <p14:tracePt t="125274" x="5141913" y="3565525"/>
          <p14:tracePt t="125281" x="5175250" y="3573463"/>
          <p14:tracePt t="125295" x="5257800" y="3582988"/>
          <p14:tracePt t="125302" x="5341938" y="3598863"/>
          <p14:tracePt t="125308" x="5440363" y="3616325"/>
          <p14:tracePt t="125317" x="5556250" y="3640138"/>
          <p14:tracePt t="125323" x="5715000" y="3665538"/>
          <p14:tracePt t="125330" x="5913438" y="3722688"/>
          <p14:tracePt t="125336" x="6103938" y="3765550"/>
          <p14:tracePt t="125343" x="6261100" y="3789363"/>
          <p14:tracePt t="125351" x="6453188" y="3830638"/>
          <p14:tracePt t="125357" x="6592888" y="3863975"/>
          <p14:tracePt t="125365" x="6751638" y="3897313"/>
          <p14:tracePt t="125373" x="6892925" y="3938588"/>
          <p14:tracePt t="125378" x="7032625" y="3956050"/>
          <p14:tracePt t="125385" x="7199313" y="4005263"/>
          <p14:tracePt t="125392" x="7364413" y="4046538"/>
          <p14:tracePt t="125399" x="7539038" y="4113213"/>
          <p14:tracePt t="125407" x="7705725" y="4154488"/>
          <p14:tracePt t="125412" x="7854950" y="4203700"/>
          <p14:tracePt t="125419" x="7994650" y="4237038"/>
          <p14:tracePt t="125427" x="8120063" y="4287838"/>
          <p14:tracePt t="125433" x="8261350" y="4321175"/>
          <p14:tracePt t="125440" x="8385175" y="4352925"/>
          <p14:tracePt t="125447" x="8509000" y="4403725"/>
          <p14:tracePt t="125457" x="8616950" y="4445000"/>
          <p14:tracePt t="125461" x="8724900" y="4494213"/>
          <p14:tracePt t="125468" x="8858250" y="4535488"/>
          <p14:tracePt t="125476" x="8982075" y="4586288"/>
          <p14:tracePt t="125482" x="9082088" y="4619625"/>
          <p14:tracePt t="125490" x="9197975" y="4676775"/>
          <p14:tracePt t="125495" x="9297988" y="4727575"/>
          <p14:tracePt t="125503" x="9447213" y="4776788"/>
          <p14:tracePt t="125509" x="9571038" y="4833938"/>
          <p14:tracePt t="125517" x="9704388" y="4884738"/>
          <p14:tracePt t="125524" x="9812338" y="4918075"/>
          <p14:tracePt t="125530" x="9928225" y="4951413"/>
          <p14:tracePt t="125538" x="10044113" y="4983163"/>
          <p14:tracePt t="125544" x="10167938" y="5016500"/>
          <p14:tracePt t="125551" x="10283825" y="5067300"/>
          <p14:tracePt t="125558" x="10383838" y="5100638"/>
          <p14:tracePt t="125565" x="10442575" y="5149850"/>
          <p14:tracePt t="125574" x="10507663" y="5191125"/>
          <p14:tracePt t="125579" x="10566400" y="5232400"/>
          <p14:tracePt t="125586" x="10633075" y="5273675"/>
          <p14:tracePt t="125592" x="10707688" y="5314950"/>
          <p14:tracePt t="125599" x="10756900" y="5357813"/>
          <p14:tracePt t="125607" x="10790238" y="5389563"/>
          <p14:tracePt t="125613" x="10815638" y="5399088"/>
          <p14:tracePt t="125623" x="10831513" y="5414963"/>
          <p14:tracePt t="125626" x="10848975" y="5432425"/>
          <p14:tracePt t="125634" x="10856913" y="5448300"/>
          <p14:tracePt t="125642" x="10872788" y="5456238"/>
          <p14:tracePt t="125648" x="10882313" y="5473700"/>
          <p14:tracePt t="125656" x="10898188" y="5489575"/>
          <p14:tracePt t="125661" x="10914063" y="5507038"/>
          <p14:tracePt t="125669" x="10923588" y="5530850"/>
          <p14:tracePt t="125675" x="10931525" y="5548313"/>
          <p14:tracePt t="125682" x="10931525" y="5581650"/>
          <p14:tracePt t="125690" x="10931525" y="5605463"/>
          <p14:tracePt t="125697" x="10931525" y="5613400"/>
          <p14:tracePt t="125987" x="11014075" y="5646738"/>
          <p14:tracePt t="125994" x="11096625" y="5688013"/>
          <p14:tracePt t="126001" x="11180763" y="5746750"/>
          <p14:tracePt t="126009" x="11237913" y="5795963"/>
          <p14:tracePt t="126014" x="11279188" y="5846763"/>
          <p14:tracePt t="126021" x="11329988" y="5895975"/>
          <p14:tracePt t="126028" x="11371263" y="5937250"/>
          <p14:tracePt t="126036" x="11395075" y="5970588"/>
          <p14:tracePt t="126044" x="11420475" y="5995988"/>
          <p14:tracePt t="126049" x="11437938" y="6011863"/>
          <p14:tracePt t="126057" x="11453813" y="6037263"/>
          <p14:tracePt t="126063" x="11469688" y="6062663"/>
          <p14:tracePt t="126070" x="11495088" y="6078538"/>
          <p14:tracePt t="126077" x="11512550" y="6119813"/>
          <p14:tracePt t="126084" x="11536363" y="6137275"/>
          <p14:tracePt t="126091" x="11561763" y="6178550"/>
          <p14:tracePt t="126098" x="11577638" y="6202363"/>
          <p14:tracePt t="126105" x="11595100" y="6219825"/>
          <p14:tracePt t="126111" x="11610975" y="6243638"/>
          <p14:tracePt t="126119" x="11628438" y="6269038"/>
          <p14:tracePt t="126126" x="11636375" y="6286500"/>
          <p14:tracePt t="126132" x="11644313" y="6294438"/>
          <p14:tracePt t="126141" x="11644313" y="6302375"/>
          <p14:tracePt t="126155" x="11652250" y="6310313"/>
          <p14:tracePt t="126162" x="11652250" y="6318250"/>
          <p14:tracePt t="126168" x="11661775" y="6318250"/>
          <p14:tracePt t="126189" x="11661775" y="6327775"/>
          <p14:tracePt t="126203" x="11669713" y="6335713"/>
          <p14:tracePt t="126217" x="11677650" y="6335713"/>
          <p14:tracePt t="126224" x="11677650" y="6351588"/>
          <p14:tracePt t="126230" x="11695113" y="6369050"/>
          <p14:tracePt t="126238" x="11703050" y="6376988"/>
          <p14:tracePt t="126244" x="11710988" y="6402388"/>
          <p14:tracePt t="126252" x="11726863" y="6435725"/>
          <p14:tracePt t="126260" x="11744325" y="6451600"/>
          <p14:tracePt t="126264" x="11760200" y="6477000"/>
          <p14:tracePt t="126272" x="11777663" y="6492875"/>
          <p14:tracePt t="126278" x="11785600" y="6492875"/>
          <p14:tracePt t="126286" x="11785600" y="6500813"/>
          <p14:tracePt t="126299" x="11793538" y="6510338"/>
          <p14:tracePt t="126313" x="11801475" y="6510338"/>
          <p14:tracePt t="126347" x="11811000" y="6510338"/>
          <p14:tracePt t="126369" x="11811000" y="6518275"/>
          <p14:tracePt t="126377" x="11818938" y="6518275"/>
          <p14:tracePt t="126382" x="11818938" y="6526213"/>
          <p14:tracePt t="126396" x="11818938" y="6534150"/>
          <p14:tracePt t="126404" x="11826875" y="6534150"/>
          <p14:tracePt t="126411" x="11834813" y="6542088"/>
          <p14:tracePt t="126418" x="11844338" y="6542088"/>
          <p14:tracePt t="126425" x="11844338" y="6551613"/>
          <p14:tracePt t="126430" x="11852275" y="6551613"/>
          <p14:tracePt t="126438" x="11860213" y="6559550"/>
          <p14:tracePt t="126445" x="11860213" y="6567488"/>
          <p14:tracePt t="126452" x="11860213" y="6575425"/>
          <p14:tracePt t="126459" x="11868150" y="6575425"/>
          <p14:tracePt t="126465" x="11876088" y="6575425"/>
          <p14:tracePt t="126471" x="11885613" y="6584950"/>
          <p14:tracePt t="126485" x="11885613" y="6592888"/>
          <p14:tracePt t="126499" x="11893550" y="6592888"/>
          <p14:tracePt t="126520" x="11893550" y="6600825"/>
          <p14:tracePt t="126541" x="11893550" y="6608763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12071</TotalTime>
  <Words>1111</Words>
  <Application>Microsoft Office PowerPoint</Application>
  <PresentationFormat>Widescreen</PresentationFormat>
  <Paragraphs>237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Office Theme</vt:lpstr>
      <vt:lpstr>ATHEROSCLEROSIS – PATHOGENESIS</vt:lpstr>
      <vt:lpstr>ATHEROSCLEROSIS</vt:lpstr>
      <vt:lpstr>ATHEROSCLEROSIS</vt:lpstr>
      <vt:lpstr>ATHEROSCLEROSIS</vt:lpstr>
      <vt:lpstr>ATHEROSCLEROSIS</vt:lpstr>
      <vt:lpstr>ATHEROSCLEROSIS</vt:lpstr>
      <vt:lpstr>ATHEROSCLEROSIS CAUSE OF ENDOTHELIAL INJURY </vt:lpstr>
      <vt:lpstr>ROLE OF HEMODYNAMICS IN ENDOTHELIAL INJURY</vt:lpstr>
      <vt:lpstr>EFFECTS OF ENDOTHELIAL DYSFUNCTION</vt:lpstr>
      <vt:lpstr>ROLE OF HYPERCHOLESTEROLEMIA </vt:lpstr>
      <vt:lpstr>ROLE OF MACROPHAGE </vt:lpstr>
      <vt:lpstr>PATHOGENESIS OF ATHEROSCLEROSIS</vt:lpstr>
      <vt:lpstr>FORMATION AND STABILIZATION OF PLAQUE</vt:lpstr>
      <vt:lpstr>ANGIOGENESIS</vt:lpstr>
      <vt:lpstr>RUPTURE OF PLAQUE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ATHEROSCLEROSIS - PATHOGENESIS</dc:title>
  <dc:creator>Rupesh Vissa</dc:creator>
  <cp:lastModifiedBy>Rupesh Vissa</cp:lastModifiedBy>
  <cp:revision>71</cp:revision>
  <dcterms:created xsi:type="dcterms:W3CDTF">2022-10-15T06:02:06Z</dcterms:created>
  <dcterms:modified xsi:type="dcterms:W3CDTF">2022-11-20T04:39:14Z</dcterms:modified>
</cp:coreProperties>
</file>