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67" r:id="rId6"/>
    <p:sldId id="266" r:id="rId7"/>
    <p:sldId id="262" r:id="rId8"/>
    <p:sldId id="265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0000"/>
    <a:srgbClr val="E1FFFF"/>
    <a:srgbClr val="FFD9FF"/>
    <a:srgbClr val="FFEFFF"/>
    <a:srgbClr val="990033"/>
    <a:srgbClr val="90248B"/>
    <a:srgbClr val="FF3399"/>
    <a:srgbClr val="CCFFFF"/>
    <a:srgbClr val="E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41" autoAdjust="0"/>
  </p:normalViewPr>
  <p:slideViewPr>
    <p:cSldViewPr snapToGrid="0">
      <p:cViewPr varScale="1">
        <p:scale>
          <a:sx n="65" d="100"/>
          <a:sy n="65" d="100"/>
        </p:scale>
        <p:origin x="13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3433B365-071F-4C17-9259-18A65DD5B144}"/>
    <pc:docChg chg="custSel modSld">
      <pc:chgData name="Rupesh Vissa" userId="71bc4cc26d778a98" providerId="LiveId" clId="{3433B365-071F-4C17-9259-18A65DD5B144}" dt="2022-08-26T15:21:11.439" v="160" actId="1076"/>
      <pc:docMkLst>
        <pc:docMk/>
      </pc:docMkLst>
      <pc:sldChg chg="addSp modSp mod">
        <pc:chgData name="Rupesh Vissa" userId="71bc4cc26d778a98" providerId="LiveId" clId="{3433B365-071F-4C17-9259-18A65DD5B144}" dt="2022-08-26T15:21:11.439" v="160" actId="1076"/>
        <pc:sldMkLst>
          <pc:docMk/>
          <pc:sldMk cId="366345538" sldId="263"/>
        </pc:sldMkLst>
        <pc:spChg chg="add mod">
          <ac:chgData name="Rupesh Vissa" userId="71bc4cc26d778a98" providerId="LiveId" clId="{3433B365-071F-4C17-9259-18A65DD5B144}" dt="2022-08-26T15:20:34.289" v="154" actId="1076"/>
          <ac:spMkLst>
            <pc:docMk/>
            <pc:sldMk cId="366345538" sldId="263"/>
            <ac:spMk id="7" creationId="{EEDD4E7C-279C-DF19-D551-6472F4CB7E44}"/>
          </ac:spMkLst>
        </pc:spChg>
        <pc:spChg chg="mod">
          <ac:chgData name="Rupesh Vissa" userId="71bc4cc26d778a98" providerId="LiveId" clId="{3433B365-071F-4C17-9259-18A65DD5B144}" dt="2022-08-26T15:20:53.450" v="158" actId="1076"/>
          <ac:spMkLst>
            <pc:docMk/>
            <pc:sldMk cId="366345538" sldId="263"/>
            <ac:spMk id="10" creationId="{E3814BC4-20EE-B869-AF3A-2EACD2B864F8}"/>
          </ac:spMkLst>
        </pc:spChg>
        <pc:spChg chg="add mod">
          <ac:chgData name="Rupesh Vissa" userId="71bc4cc26d778a98" providerId="LiveId" clId="{3433B365-071F-4C17-9259-18A65DD5B144}" dt="2022-08-26T15:18:13.140" v="54" actId="1076"/>
          <ac:spMkLst>
            <pc:docMk/>
            <pc:sldMk cId="366345538" sldId="263"/>
            <ac:spMk id="11" creationId="{E0B34328-F5AD-5C55-6687-A21F1FBAD5F6}"/>
          </ac:spMkLst>
        </pc:spChg>
        <pc:spChg chg="mod">
          <ac:chgData name="Rupesh Vissa" userId="71bc4cc26d778a98" providerId="LiveId" clId="{3433B365-071F-4C17-9259-18A65DD5B144}" dt="2022-08-26T15:21:11.439" v="160" actId="1076"/>
          <ac:spMkLst>
            <pc:docMk/>
            <pc:sldMk cId="366345538" sldId="263"/>
            <ac:spMk id="13" creationId="{C745E017-9B73-2EEB-2E6D-5D64029588BC}"/>
          </ac:spMkLst>
        </pc:spChg>
        <pc:spChg chg="add mod">
          <ac:chgData name="Rupesh Vissa" userId="71bc4cc26d778a98" providerId="LiveId" clId="{3433B365-071F-4C17-9259-18A65DD5B144}" dt="2022-08-26T15:19:01.355" v="68" actId="1076"/>
          <ac:spMkLst>
            <pc:docMk/>
            <pc:sldMk cId="366345538" sldId="263"/>
            <ac:spMk id="14" creationId="{F14C26C3-625B-1334-0E6E-6FA97E12CB36}"/>
          </ac:spMkLst>
        </pc:spChg>
        <pc:spChg chg="add mod">
          <ac:chgData name="Rupesh Vissa" userId="71bc4cc26d778a98" providerId="LiveId" clId="{3433B365-071F-4C17-9259-18A65DD5B144}" dt="2022-08-26T15:20:09.837" v="152" actId="14861"/>
          <ac:spMkLst>
            <pc:docMk/>
            <pc:sldMk cId="366345538" sldId="263"/>
            <ac:spMk id="16" creationId="{4140B289-F6D9-E1F6-A33C-D0548DB64204}"/>
          </ac:spMkLst>
        </pc:spChg>
        <pc:picChg chg="mod">
          <ac:chgData name="Rupesh Vissa" userId="71bc4cc26d778a98" providerId="LiveId" clId="{3433B365-071F-4C17-9259-18A65DD5B144}" dt="2022-08-26T15:20:48.971" v="157" actId="14100"/>
          <ac:picMkLst>
            <pc:docMk/>
            <pc:sldMk cId="366345538" sldId="263"/>
            <ac:picMk id="4" creationId="{7BABCDCA-2304-7E5D-06E1-60211C3CBF9D}"/>
          </ac:picMkLst>
        </pc:picChg>
        <pc:picChg chg="add mod modCrop">
          <ac:chgData name="Rupesh Vissa" userId="71bc4cc26d778a98" providerId="LiveId" clId="{3433B365-071F-4C17-9259-18A65DD5B144}" dt="2022-08-26T15:20:39.406" v="155" actId="14100"/>
          <ac:picMkLst>
            <pc:docMk/>
            <pc:sldMk cId="366345538" sldId="263"/>
            <ac:picMk id="5" creationId="{62358688-126E-77BF-3A44-A48AB8CB0DD6}"/>
          </ac:picMkLst>
        </pc:picChg>
        <pc:picChg chg="mod">
          <ac:chgData name="Rupesh Vissa" userId="71bc4cc26d778a98" providerId="LiveId" clId="{3433B365-071F-4C17-9259-18A65DD5B144}" dt="2022-08-26T15:21:02.178" v="159" actId="14100"/>
          <ac:picMkLst>
            <pc:docMk/>
            <pc:sldMk cId="366345538" sldId="263"/>
            <ac:picMk id="6" creationId="{E8BE6E89-959C-E488-83AB-72AF9AFCEA0C}"/>
          </ac:picMkLst>
        </pc:picChg>
        <pc:picChg chg="mod">
          <ac:chgData name="Rupesh Vissa" userId="71bc4cc26d778a98" providerId="LiveId" clId="{3433B365-071F-4C17-9259-18A65DD5B144}" dt="2022-08-26T15:20:28.061" v="153" actId="14100"/>
          <ac:picMkLst>
            <pc:docMk/>
            <pc:sldMk cId="366345538" sldId="263"/>
            <ac:picMk id="8" creationId="{B809BA67-A68E-073F-746E-FC08F3ECCD46}"/>
          </ac:picMkLst>
        </pc:picChg>
        <pc:cxnChg chg="mod">
          <ac:chgData name="Rupesh Vissa" userId="71bc4cc26d778a98" providerId="LiveId" clId="{3433B365-071F-4C17-9259-18A65DD5B144}" dt="2022-08-26T15:21:11.439" v="160" actId="1076"/>
          <ac:cxnSpMkLst>
            <pc:docMk/>
            <pc:sldMk cId="366345538" sldId="263"/>
            <ac:cxnSpMk id="15" creationId="{53C3BD1E-64A7-AF34-0554-AA3B8366A24B}"/>
          </ac:cxnSpMkLst>
        </pc:cxnChg>
        <pc:cxnChg chg="mod">
          <ac:chgData name="Rupesh Vissa" userId="71bc4cc26d778a98" providerId="LiveId" clId="{3433B365-071F-4C17-9259-18A65DD5B144}" dt="2022-08-26T15:21:11.439" v="160" actId="1076"/>
          <ac:cxnSpMkLst>
            <pc:docMk/>
            <pc:sldMk cId="366345538" sldId="263"/>
            <ac:cxnSpMk id="17" creationId="{9B33FF92-5446-9C8C-7C7F-C9929F680D72}"/>
          </ac:cxnSpMkLst>
        </pc:cxnChg>
      </pc:sldChg>
    </pc:docChg>
  </pc:docChgLst>
  <pc:docChgLst>
    <pc:chgData name="Rupesh Vissa" userId="71bc4cc26d778a98" providerId="LiveId" clId="{602EA9FC-3890-40B5-8688-4B5E06762B3C}"/>
    <pc:docChg chg="modSld">
      <pc:chgData name="Rupesh Vissa" userId="71bc4cc26d778a98" providerId="LiveId" clId="{602EA9FC-3890-40B5-8688-4B5E06762B3C}" dt="2022-09-22T01:36:20.078" v="8" actId="20577"/>
      <pc:docMkLst>
        <pc:docMk/>
      </pc:docMkLst>
      <pc:sldChg chg="modSp mod">
        <pc:chgData name="Rupesh Vissa" userId="71bc4cc26d778a98" providerId="LiveId" clId="{602EA9FC-3890-40B5-8688-4B5E06762B3C}" dt="2022-09-22T01:36:20.078" v="8" actId="20577"/>
        <pc:sldMkLst>
          <pc:docMk/>
          <pc:sldMk cId="366345538" sldId="263"/>
        </pc:sldMkLst>
        <pc:spChg chg="mod">
          <ac:chgData name="Rupesh Vissa" userId="71bc4cc26d778a98" providerId="LiveId" clId="{602EA9FC-3890-40B5-8688-4B5E06762B3C}" dt="2022-09-22T01:36:20.078" v="8" actId="20577"/>
          <ac:spMkLst>
            <pc:docMk/>
            <pc:sldMk cId="366345538" sldId="263"/>
            <ac:spMk id="13" creationId="{C745E017-9B73-2EEB-2E6D-5D64029588BC}"/>
          </ac:spMkLst>
        </pc:spChg>
      </pc:sldChg>
    </pc:docChg>
  </pc:docChgLst>
  <pc:docChgLst>
    <pc:chgData name="Rupesh Vissa" userId="71bc4cc26d778a98" providerId="LiveId" clId="{6EE40DDC-2FE8-4396-83B5-CEC4501FF673}"/>
    <pc:docChg chg="custSel addSld modSld">
      <pc:chgData name="Rupesh Vissa" userId="71bc4cc26d778a98" providerId="LiveId" clId="{6EE40DDC-2FE8-4396-83B5-CEC4501FF673}" dt="2022-09-18T16:58:46.826" v="626" actId="14861"/>
      <pc:docMkLst>
        <pc:docMk/>
      </pc:docMkLst>
      <pc:sldChg chg="addSp modSp mod">
        <pc:chgData name="Rupesh Vissa" userId="71bc4cc26d778a98" providerId="LiveId" clId="{6EE40DDC-2FE8-4396-83B5-CEC4501FF673}" dt="2022-09-18T16:26:14.710" v="206" actId="11529"/>
        <pc:sldMkLst>
          <pc:docMk/>
          <pc:sldMk cId="940520621" sldId="258"/>
        </pc:sldMkLst>
        <pc:spChg chg="mod">
          <ac:chgData name="Rupesh Vissa" userId="71bc4cc26d778a98" providerId="LiveId" clId="{6EE40DDC-2FE8-4396-83B5-CEC4501FF673}" dt="2022-09-18T03:31:08.134" v="171" actId="1076"/>
          <ac:spMkLst>
            <pc:docMk/>
            <pc:sldMk cId="940520621" sldId="258"/>
            <ac:spMk id="2" creationId="{8DBE95F2-14C8-FD35-CD29-D1891A6E2782}"/>
          </ac:spMkLst>
        </pc:spChg>
        <pc:spChg chg="mod">
          <ac:chgData name="Rupesh Vissa" userId="71bc4cc26d778a98" providerId="LiveId" clId="{6EE40DDC-2FE8-4396-83B5-CEC4501FF673}" dt="2022-09-18T03:32:10.506" v="182" actId="948"/>
          <ac:spMkLst>
            <pc:docMk/>
            <pc:sldMk cId="940520621" sldId="258"/>
            <ac:spMk id="3" creationId="{4792A08F-722D-80C5-4F90-8AEFF6D8C3A2}"/>
          </ac:spMkLst>
        </pc:spChg>
        <pc:spChg chg="add mod">
          <ac:chgData name="Rupesh Vissa" userId="71bc4cc26d778a98" providerId="LiveId" clId="{6EE40DDC-2FE8-4396-83B5-CEC4501FF673}" dt="2022-09-18T16:26:04.366" v="205" actId="1038"/>
          <ac:spMkLst>
            <pc:docMk/>
            <pc:sldMk cId="940520621" sldId="258"/>
            <ac:spMk id="6" creationId="{45DF23CC-8A6A-A0E7-5991-E94958224D38}"/>
          </ac:spMkLst>
        </pc:spChg>
        <pc:spChg chg="add mod">
          <ac:chgData name="Rupesh Vissa" userId="71bc4cc26d778a98" providerId="LiveId" clId="{6EE40DDC-2FE8-4396-83B5-CEC4501FF673}" dt="2022-09-18T16:23:32.661" v="189" actId="1035"/>
          <ac:spMkLst>
            <pc:docMk/>
            <pc:sldMk cId="940520621" sldId="258"/>
            <ac:spMk id="7" creationId="{3D630D3D-F00C-6A36-F4DB-E0EDC336F4C8}"/>
          </ac:spMkLst>
        </pc:spChg>
        <pc:spChg chg="add mod">
          <ac:chgData name="Rupesh Vissa" userId="71bc4cc26d778a98" providerId="LiveId" clId="{6EE40DDC-2FE8-4396-83B5-CEC4501FF673}" dt="2022-09-18T03:27:45.893" v="91" actId="1076"/>
          <ac:spMkLst>
            <pc:docMk/>
            <pc:sldMk cId="940520621" sldId="258"/>
            <ac:spMk id="8" creationId="{67F92E39-51CF-C2CC-0461-915526BF449D}"/>
          </ac:spMkLst>
        </pc:spChg>
        <pc:spChg chg="add mod">
          <ac:chgData name="Rupesh Vissa" userId="71bc4cc26d778a98" providerId="LiveId" clId="{6EE40DDC-2FE8-4396-83B5-CEC4501FF673}" dt="2022-09-18T03:28:32.126" v="118" actId="14861"/>
          <ac:spMkLst>
            <pc:docMk/>
            <pc:sldMk cId="940520621" sldId="258"/>
            <ac:spMk id="9" creationId="{5C1B4DA6-D0F2-2CAC-9B3C-6B47F4B2FC0D}"/>
          </ac:spMkLst>
        </pc:spChg>
        <pc:picChg chg="add mod modCrop">
          <ac:chgData name="Rupesh Vissa" userId="71bc4cc26d778a98" providerId="LiveId" clId="{6EE40DDC-2FE8-4396-83B5-CEC4501FF673}" dt="2022-09-18T16:25:22.244" v="193" actId="1076"/>
          <ac:picMkLst>
            <pc:docMk/>
            <pc:sldMk cId="940520621" sldId="258"/>
            <ac:picMk id="5" creationId="{E3DAC10D-248E-F842-7C70-9ADC07C3DBBF}"/>
          </ac:picMkLst>
        </pc:picChg>
        <pc:cxnChg chg="add mod">
          <ac:chgData name="Rupesh Vissa" userId="71bc4cc26d778a98" providerId="LiveId" clId="{6EE40DDC-2FE8-4396-83B5-CEC4501FF673}" dt="2022-09-18T16:23:26.806" v="187" actId="1035"/>
          <ac:cxnSpMkLst>
            <pc:docMk/>
            <pc:sldMk cId="940520621" sldId="258"/>
            <ac:cxnSpMk id="11" creationId="{DD01ED34-9F55-F591-22EF-EA3190645CE0}"/>
          </ac:cxnSpMkLst>
        </pc:cxnChg>
        <pc:cxnChg chg="add mod">
          <ac:chgData name="Rupesh Vissa" userId="71bc4cc26d778a98" providerId="LiveId" clId="{6EE40DDC-2FE8-4396-83B5-CEC4501FF673}" dt="2022-09-18T16:23:51.268" v="191" actId="13822"/>
          <ac:cxnSpMkLst>
            <pc:docMk/>
            <pc:sldMk cId="940520621" sldId="258"/>
            <ac:cxnSpMk id="13" creationId="{0AE943B1-0314-CE20-07C7-17FE79A94737}"/>
          </ac:cxnSpMkLst>
        </pc:cxnChg>
        <pc:cxnChg chg="add">
          <ac:chgData name="Rupesh Vissa" userId="71bc4cc26d778a98" providerId="LiveId" clId="{6EE40DDC-2FE8-4396-83B5-CEC4501FF673}" dt="2022-09-18T16:25:18.504" v="192" actId="11529"/>
          <ac:cxnSpMkLst>
            <pc:docMk/>
            <pc:sldMk cId="940520621" sldId="258"/>
            <ac:cxnSpMk id="15" creationId="{2CB9818E-2D05-FBF7-4A33-4B00317486B6}"/>
          </ac:cxnSpMkLst>
        </pc:cxnChg>
        <pc:cxnChg chg="add mod">
          <ac:chgData name="Rupesh Vissa" userId="71bc4cc26d778a98" providerId="LiveId" clId="{6EE40DDC-2FE8-4396-83B5-CEC4501FF673}" dt="2022-09-18T16:25:57.116" v="196" actId="208"/>
          <ac:cxnSpMkLst>
            <pc:docMk/>
            <pc:sldMk cId="940520621" sldId="258"/>
            <ac:cxnSpMk id="17" creationId="{0049E926-6F90-2127-6294-177F52B0A942}"/>
          </ac:cxnSpMkLst>
        </pc:cxnChg>
        <pc:cxnChg chg="add">
          <ac:chgData name="Rupesh Vissa" userId="71bc4cc26d778a98" providerId="LiveId" clId="{6EE40DDC-2FE8-4396-83B5-CEC4501FF673}" dt="2022-09-18T16:26:14.710" v="206" actId="11529"/>
          <ac:cxnSpMkLst>
            <pc:docMk/>
            <pc:sldMk cId="940520621" sldId="258"/>
            <ac:cxnSpMk id="19" creationId="{6AB28639-0EA3-A6C3-7251-1C9DF19DF0B3}"/>
          </ac:cxnSpMkLst>
        </pc:cxnChg>
      </pc:sldChg>
      <pc:sldChg chg="modSp mod">
        <pc:chgData name="Rupesh Vissa" userId="71bc4cc26d778a98" providerId="LiveId" clId="{6EE40DDC-2FE8-4396-83B5-CEC4501FF673}" dt="2022-09-18T16:35:12.489" v="246" actId="207"/>
        <pc:sldMkLst>
          <pc:docMk/>
          <pc:sldMk cId="3267927180" sldId="262"/>
        </pc:sldMkLst>
        <pc:spChg chg="mod">
          <ac:chgData name="Rupesh Vissa" userId="71bc4cc26d778a98" providerId="LiveId" clId="{6EE40DDC-2FE8-4396-83B5-CEC4501FF673}" dt="2022-09-18T16:35:12.489" v="246" actId="207"/>
          <ac:spMkLst>
            <pc:docMk/>
            <pc:sldMk cId="3267927180" sldId="262"/>
            <ac:spMk id="3" creationId="{C4D345D1-ED57-17A6-0073-B79EA3D7F8A3}"/>
          </ac:spMkLst>
        </pc:spChg>
      </pc:sldChg>
      <pc:sldChg chg="addSp modSp mod">
        <pc:chgData name="Rupesh Vissa" userId="71bc4cc26d778a98" providerId="LiveId" clId="{6EE40DDC-2FE8-4396-83B5-CEC4501FF673}" dt="2022-09-18T16:32:12.877" v="244" actId="208"/>
        <pc:sldMkLst>
          <pc:docMk/>
          <pc:sldMk cId="366345538" sldId="263"/>
        </pc:sldMkLst>
        <pc:spChg chg="mod">
          <ac:chgData name="Rupesh Vissa" userId="71bc4cc26d778a98" providerId="LiveId" clId="{6EE40DDC-2FE8-4396-83B5-CEC4501FF673}" dt="2022-09-18T16:28:52.678" v="229" actId="20577"/>
          <ac:spMkLst>
            <pc:docMk/>
            <pc:sldMk cId="366345538" sldId="263"/>
            <ac:spMk id="2" creationId="{3245FE93-91D2-FC15-8669-663885D59215}"/>
          </ac:spMkLst>
        </pc:spChg>
        <pc:cxnChg chg="add mod">
          <ac:chgData name="Rupesh Vissa" userId="71bc4cc26d778a98" providerId="LiveId" clId="{6EE40DDC-2FE8-4396-83B5-CEC4501FF673}" dt="2022-09-18T16:29:21.456" v="233" actId="208"/>
          <ac:cxnSpMkLst>
            <pc:docMk/>
            <pc:sldMk cId="366345538" sldId="263"/>
            <ac:cxnSpMk id="18" creationId="{3DD254BE-F14D-4CF0-C561-FA2D2D8A9B01}"/>
          </ac:cxnSpMkLst>
        </pc:cxnChg>
        <pc:cxnChg chg="add mod">
          <ac:chgData name="Rupesh Vissa" userId="71bc4cc26d778a98" providerId="LiveId" clId="{6EE40DDC-2FE8-4396-83B5-CEC4501FF673}" dt="2022-09-18T16:29:40.942" v="236" actId="208"/>
          <ac:cxnSpMkLst>
            <pc:docMk/>
            <pc:sldMk cId="366345538" sldId="263"/>
            <ac:cxnSpMk id="21" creationId="{4AD56FC5-4E38-3984-62E6-BB08BB7C24A6}"/>
          </ac:cxnSpMkLst>
        </pc:cxnChg>
        <pc:cxnChg chg="add mod">
          <ac:chgData name="Rupesh Vissa" userId="71bc4cc26d778a98" providerId="LiveId" clId="{6EE40DDC-2FE8-4396-83B5-CEC4501FF673}" dt="2022-09-18T16:30:13.378" v="241" actId="14100"/>
          <ac:cxnSpMkLst>
            <pc:docMk/>
            <pc:sldMk cId="366345538" sldId="263"/>
            <ac:cxnSpMk id="23" creationId="{AC021E0F-82DB-2B45-F913-42F91BD0EE05}"/>
          </ac:cxnSpMkLst>
        </pc:cxnChg>
        <pc:cxnChg chg="add mod">
          <ac:chgData name="Rupesh Vissa" userId="71bc4cc26d778a98" providerId="LiveId" clId="{6EE40DDC-2FE8-4396-83B5-CEC4501FF673}" dt="2022-09-18T16:32:12.877" v="244" actId="208"/>
          <ac:cxnSpMkLst>
            <pc:docMk/>
            <pc:sldMk cId="366345538" sldId="263"/>
            <ac:cxnSpMk id="27" creationId="{1F33E132-504B-6D37-FE80-35400B9520BE}"/>
          </ac:cxnSpMkLst>
        </pc:cxnChg>
      </pc:sldChg>
      <pc:sldChg chg="modSp new mod">
        <pc:chgData name="Rupesh Vissa" userId="71bc4cc26d778a98" providerId="LiveId" clId="{6EE40DDC-2FE8-4396-83B5-CEC4501FF673}" dt="2022-09-13T16:27:07.319" v="2"/>
        <pc:sldMkLst>
          <pc:docMk/>
          <pc:sldMk cId="4087712739" sldId="265"/>
        </pc:sldMkLst>
        <pc:spChg chg="mod">
          <ac:chgData name="Rupesh Vissa" userId="71bc4cc26d778a98" providerId="LiveId" clId="{6EE40DDC-2FE8-4396-83B5-CEC4501FF673}" dt="2022-09-13T16:27:07.319" v="2"/>
          <ac:spMkLst>
            <pc:docMk/>
            <pc:sldMk cId="4087712739" sldId="265"/>
            <ac:spMk id="3" creationId="{9F254C1D-FB80-D4C1-21E5-310F14687257}"/>
          </ac:spMkLst>
        </pc:spChg>
      </pc:sldChg>
      <pc:sldChg chg="addSp modSp new mod">
        <pc:chgData name="Rupesh Vissa" userId="71bc4cc26d778a98" providerId="LiveId" clId="{6EE40DDC-2FE8-4396-83B5-CEC4501FF673}" dt="2022-09-18T16:58:46.826" v="626" actId="14861"/>
        <pc:sldMkLst>
          <pc:docMk/>
          <pc:sldMk cId="3564407023" sldId="266"/>
        </pc:sldMkLst>
        <pc:spChg chg="add mod">
          <ac:chgData name="Rupesh Vissa" userId="71bc4cc26d778a98" providerId="LiveId" clId="{6EE40DDC-2FE8-4396-83B5-CEC4501FF673}" dt="2022-09-18T16:56:47.228" v="570" actId="207"/>
          <ac:spMkLst>
            <pc:docMk/>
            <pc:sldMk cId="3564407023" sldId="266"/>
            <ac:spMk id="7" creationId="{1FBB4981-0D26-0F1A-C2A3-5949173CA24A}"/>
          </ac:spMkLst>
        </pc:spChg>
        <pc:spChg chg="add mod">
          <ac:chgData name="Rupesh Vissa" userId="71bc4cc26d778a98" providerId="LiveId" clId="{6EE40DDC-2FE8-4396-83B5-CEC4501FF673}" dt="2022-09-18T16:55:43.443" v="533" actId="14861"/>
          <ac:spMkLst>
            <pc:docMk/>
            <pc:sldMk cId="3564407023" sldId="266"/>
            <ac:spMk id="8" creationId="{6CBBB1AC-A9D5-33FF-1794-0BEA3D9BD37A}"/>
          </ac:spMkLst>
        </pc:spChg>
        <pc:spChg chg="add mod">
          <ac:chgData name="Rupesh Vissa" userId="71bc4cc26d778a98" providerId="LiveId" clId="{6EE40DDC-2FE8-4396-83B5-CEC4501FF673}" dt="2022-09-18T16:56:22.570" v="567" actId="1076"/>
          <ac:spMkLst>
            <pc:docMk/>
            <pc:sldMk cId="3564407023" sldId="266"/>
            <ac:spMk id="9" creationId="{27FC613F-1438-3B42-761F-395C73C789DD}"/>
          </ac:spMkLst>
        </pc:spChg>
        <pc:spChg chg="add mod">
          <ac:chgData name="Rupesh Vissa" userId="71bc4cc26d778a98" providerId="LiveId" clId="{6EE40DDC-2FE8-4396-83B5-CEC4501FF673}" dt="2022-09-18T16:57:32.727" v="593" actId="14861"/>
          <ac:spMkLst>
            <pc:docMk/>
            <pc:sldMk cId="3564407023" sldId="266"/>
            <ac:spMk id="10" creationId="{E3EA50D9-7A1B-9D72-21DE-1A6FA3A88278}"/>
          </ac:spMkLst>
        </pc:spChg>
        <pc:spChg chg="add mod">
          <ac:chgData name="Rupesh Vissa" userId="71bc4cc26d778a98" providerId="LiveId" clId="{6EE40DDC-2FE8-4396-83B5-CEC4501FF673}" dt="2022-09-18T16:58:46.826" v="626" actId="14861"/>
          <ac:spMkLst>
            <pc:docMk/>
            <pc:sldMk cId="3564407023" sldId="266"/>
            <ac:spMk id="11" creationId="{4FB6B6D0-A758-7DB7-F4EE-9157ABCB16C0}"/>
          </ac:spMkLst>
        </pc:spChg>
        <pc:picChg chg="add mod modCrop">
          <ac:chgData name="Rupesh Vissa" userId="71bc4cc26d778a98" providerId="LiveId" clId="{6EE40DDC-2FE8-4396-83B5-CEC4501FF673}" dt="2022-09-18T16:38:30.611" v="269" actId="14100"/>
          <ac:picMkLst>
            <pc:docMk/>
            <pc:sldMk cId="3564407023" sldId="266"/>
            <ac:picMk id="4" creationId="{3432EA18-C25B-7D5B-8045-51B72BE05DFD}"/>
          </ac:picMkLst>
        </pc:picChg>
        <pc:picChg chg="add mod modCrop">
          <ac:chgData name="Rupesh Vissa" userId="71bc4cc26d778a98" providerId="LiveId" clId="{6EE40DDC-2FE8-4396-83B5-CEC4501FF673}" dt="2022-09-18T16:38:33.986" v="270" actId="14100"/>
          <ac:picMkLst>
            <pc:docMk/>
            <pc:sldMk cId="3564407023" sldId="266"/>
            <ac:picMk id="6" creationId="{2B13DA7B-BA8C-0B46-2F91-1EE9EE98D0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BF9A-DA6F-49D3-AAC6-9B62702CE43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84AAD-1D8F-4A79-B386-E1FD4F9FC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4AAD-1D8F-4A79-B386-E1FD4F9FC6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4AAD-1D8F-4A79-B386-E1FD4F9FC6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360A-47A7-9EFB-699A-5FFCF1DFB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BD5FB-EFDC-D2ED-A445-C773C2E58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A06-AB87-3880-41C3-42B8501E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B04B4-3411-AD70-4579-6C0912F3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897E4-AC7E-EF21-EC6E-24291830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9610-D776-5B5F-2A70-D08AC740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CEA3D-E151-78F4-6164-74B6BEAB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DBF8-D596-578C-3FDD-239C452B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D01FA-8D97-E0EB-33AD-A9D432BB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3FEE6-A8FC-2499-19AF-A1E4DC8C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2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611DA2-9CF2-8260-B247-76BB9C555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CFD67-CAF3-B0D9-FE41-A824C06DD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0C2E2-590C-F074-CFED-D2FFE02D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1C371-D1C0-13E3-A60A-16AF1153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147F5-8BF0-49D5-1DF5-92E6CCB0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8A67-BE29-0E26-C444-E3958E68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3AF8-35BF-F752-FF59-88F473BD3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61FB7-4E8D-92B5-6DC7-414890A6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CC093-8B79-6A9B-0F63-01BEAA4D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A9225-C2E8-0B78-46F8-54DB9EF3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5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0F25-C62E-65CE-49CD-3FB0EF53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A4E9F-0284-EE4D-066B-C4469F57C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3BA14-5246-AD58-BE03-C3339D1E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FC705-E52D-790A-7678-8F23FE7D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63881-FD87-587B-A638-BAE91747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FDF3-42D2-C7E4-CFA6-62027A67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C31F4-4100-2B6D-AD0E-57D4FA3A8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DBBA2-BB5C-55C3-4438-375B78AE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93474-68AC-9967-1ECF-C12B893F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449F4-953C-5ABA-FCC7-D9EDB542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E2B85-CBCC-056A-F3E6-18FB670B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8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ACE3-7BC9-111E-7D25-1906C173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00AD0-0AAE-05B0-E647-80EEA29B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1216B-510E-134C-0276-8EF0349E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C01CF-06E3-03AC-151E-8EFCC00A8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8370A-42B7-4BF7-DFC1-2015B6F5F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75FFA-4FC0-FBB5-5DB2-8432FE69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04E1A-107A-B8B3-FB9D-EABCA1A2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7ADC08-CD27-E4D1-7E4A-119F791F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4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FFDF-9688-C70C-DF35-3049C078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A1767-612F-D1D4-24B6-F40005FC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C0E29-5FF6-3875-2641-E4FB304B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55473-1D3A-9367-181C-D31CD157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5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7D2DF-4E9B-68BD-41B4-BD62F1CE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CA6BD-AF5F-7FFD-153F-06AF82B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FC62A-9242-84CD-E302-48144D92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6056-1EC3-CB09-86AF-DF32869B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8A69-9186-41B5-E0EF-877CB20D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1F0CE-FE5B-33AF-782C-D3B06E04B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AEB38-7641-EA62-7AC5-6731026E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6A4B6-1D0C-80A2-C4A3-E53FAF82A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073E6-F763-D478-2CED-E207DE3D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0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69DB-F22C-05E5-FC88-80C966C9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A1FDD3-174F-5CF6-85E2-054743D80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1F348-1CD6-287B-9EA7-FFDA70383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D2BAE-722D-490A-3CC4-213B1C73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7CBEC-4FEF-9278-DC37-965FB7CB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9FCA-BA2D-ED44-FC87-52E8BD74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029EF-C174-0E32-9F3B-A0B1B478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AAFC9-AC92-27E6-DB01-BC8101C3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CDF81-F023-E91D-F2EA-10A743FB4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937F-23E2-4E76-B672-11F3178A1AC2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0E04-3D7D-9430-4724-DA34C7B9A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4210-3B41-C91A-AE0B-BE346E78C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55FD3-E530-4020-AC03-36796CBF7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1.jpe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F809-A425-1C7C-AFEA-7A3EBA7CB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2387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PATHOPHYSIOLOGY</a:t>
            </a:r>
            <a:endParaRPr lang="en-US" sz="4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D65D9-6612-3F37-CEF7-23CBEDE30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1014"/>
            <a:ext cx="9144000" cy="1236785"/>
          </a:xfrm>
        </p:spPr>
        <p:txBody>
          <a:bodyPr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7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Dr. V.Shanthi, MD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7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Associate Professor, Pathology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7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Sri Venkateswara Institute of Medical Sciences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17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haroni" pitchFamily="2" charset="-79"/>
              </a:rPr>
              <a:t>Tirupathi</a:t>
            </a:r>
            <a:endParaRPr lang="en-US" sz="17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869947C-0C4E-2AB6-E77B-C2273A53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369A9-55CE-AAAF-78C2-19303FECD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0" t="16615" r="5912" b="17168"/>
          <a:stretch/>
        </p:blipFill>
        <p:spPr>
          <a:xfrm>
            <a:off x="8888380" y="1952226"/>
            <a:ext cx="2816907" cy="2953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0C4D6-7513-59ED-6695-4A73D09F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3145" r="57327" b="16397"/>
          <a:stretch/>
        </p:blipFill>
        <p:spPr>
          <a:xfrm>
            <a:off x="633046" y="2057757"/>
            <a:ext cx="2512852" cy="28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3A9E7DC-BC09-7A44-8382-911AFA7B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D9EB6-2669-791D-9179-B8D75C026696}"/>
              </a:ext>
            </a:extLst>
          </p:cNvPr>
          <p:cNvSpPr txBox="1"/>
          <p:nvPr/>
        </p:nvSpPr>
        <p:spPr>
          <a:xfrm>
            <a:off x="3048000" y="1728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889AC-2457-3A64-3B39-FB6DFE58C27D}"/>
              </a:ext>
            </a:extLst>
          </p:cNvPr>
          <p:cNvSpPr txBox="1"/>
          <p:nvPr/>
        </p:nvSpPr>
        <p:spPr>
          <a:xfrm>
            <a:off x="529004" y="1127629"/>
            <a:ext cx="1910862" cy="73866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Immune complex deposition in glomerular capillaries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A8B55-7CE6-F45D-8C18-5FE8C8529016}"/>
              </a:ext>
            </a:extLst>
          </p:cNvPr>
          <p:cNvSpPr txBox="1"/>
          <p:nvPr/>
        </p:nvSpPr>
        <p:spPr>
          <a:xfrm>
            <a:off x="5410200" y="1184031"/>
            <a:ext cx="1453662" cy="52322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Chemotaxis of leukocytes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4C73C-E912-4D3C-36D6-97CEFC1A8851}"/>
              </a:ext>
            </a:extLst>
          </p:cNvPr>
          <p:cNvSpPr txBox="1"/>
          <p:nvPr/>
        </p:nvSpPr>
        <p:spPr>
          <a:xfrm>
            <a:off x="2872154" y="1217711"/>
            <a:ext cx="1910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90033"/>
                </a:solidFill>
              </a:rPr>
              <a:t>Activation of complement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98EEB-5062-9AD0-F997-218D854BBF7F}"/>
              </a:ext>
            </a:extLst>
          </p:cNvPr>
          <p:cNvSpPr txBox="1"/>
          <p:nvPr/>
        </p:nvSpPr>
        <p:spPr>
          <a:xfrm>
            <a:off x="2793023" y="1528576"/>
            <a:ext cx="1910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Releases C3a and C5a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40E2B-EFB7-98AF-26CE-D0179A686697}"/>
              </a:ext>
            </a:extLst>
          </p:cNvPr>
          <p:cNvSpPr txBox="1"/>
          <p:nvPr/>
        </p:nvSpPr>
        <p:spPr>
          <a:xfrm>
            <a:off x="8446477" y="1162762"/>
            <a:ext cx="2924906" cy="52322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Leukocytes release hydrolytic enzymes and chemical mediators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4B526-2B0D-0DED-12D7-AE4973F2B214}"/>
              </a:ext>
            </a:extLst>
          </p:cNvPr>
          <p:cNvSpPr txBox="1"/>
          <p:nvPr/>
        </p:nvSpPr>
        <p:spPr>
          <a:xfrm>
            <a:off x="8522677" y="2907324"/>
            <a:ext cx="2520461" cy="52322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Damage to endothelial cells, BM and podocytes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DBCA3-2899-FF29-CC3B-2B610E9850F3}"/>
              </a:ext>
            </a:extLst>
          </p:cNvPr>
          <p:cNvSpPr txBox="1"/>
          <p:nvPr/>
        </p:nvSpPr>
        <p:spPr>
          <a:xfrm>
            <a:off x="7455881" y="4536831"/>
            <a:ext cx="1500553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HEMATURIA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F3F43-1A06-33EE-23B6-5DE5820E8E0D}"/>
              </a:ext>
            </a:extLst>
          </p:cNvPr>
          <p:cNvSpPr txBox="1"/>
          <p:nvPr/>
        </p:nvSpPr>
        <p:spPr>
          <a:xfrm>
            <a:off x="9864968" y="4489938"/>
            <a:ext cx="1727820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ALBUMINURIA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8B7D9-9B0A-6470-0FA8-752032F79278}"/>
              </a:ext>
            </a:extLst>
          </p:cNvPr>
          <p:cNvSpPr txBox="1"/>
          <p:nvPr/>
        </p:nvSpPr>
        <p:spPr>
          <a:xfrm>
            <a:off x="7455881" y="5601454"/>
            <a:ext cx="1500553" cy="73866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RBC casts and dysmorphic RBCs in urine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400EE-8BAC-BB84-D46D-D337EB886354}"/>
              </a:ext>
            </a:extLst>
          </p:cNvPr>
          <p:cNvSpPr txBox="1"/>
          <p:nvPr/>
        </p:nvSpPr>
        <p:spPr>
          <a:xfrm>
            <a:off x="3840040" y="2724675"/>
            <a:ext cx="2989385" cy="73866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Infiltration of leukocytes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Proliferation of mesangial cells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Swelling up of endothelial cells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AD219-F7DB-46C7-932C-64C1DC00C354}"/>
              </a:ext>
            </a:extLst>
          </p:cNvPr>
          <p:cNvSpPr txBox="1"/>
          <p:nvPr/>
        </p:nvSpPr>
        <p:spPr>
          <a:xfrm>
            <a:off x="523875" y="3850488"/>
            <a:ext cx="3001108" cy="307777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Decrease in capillary lumen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CEC3B-36B5-492B-B748-3B32C379D18E}"/>
              </a:ext>
            </a:extLst>
          </p:cNvPr>
          <p:cNvSpPr txBox="1"/>
          <p:nvPr/>
        </p:nvSpPr>
        <p:spPr>
          <a:xfrm>
            <a:off x="957628" y="4797715"/>
            <a:ext cx="2133601" cy="307777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Decreased GFR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7A2AA3-0758-6795-FC07-FCF7C551C011}"/>
              </a:ext>
            </a:extLst>
          </p:cNvPr>
          <p:cNvCxnSpPr>
            <a:cxnSpLocks/>
          </p:cNvCxnSpPr>
          <p:nvPr/>
        </p:nvCxnSpPr>
        <p:spPr>
          <a:xfrm>
            <a:off x="2486758" y="1496961"/>
            <a:ext cx="2706565" cy="15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135307-8031-55C3-C551-0A2536CAAF35}"/>
              </a:ext>
            </a:extLst>
          </p:cNvPr>
          <p:cNvCxnSpPr/>
          <p:nvPr/>
        </p:nvCxnSpPr>
        <p:spPr>
          <a:xfrm flipV="1">
            <a:off x="6963508" y="1424372"/>
            <a:ext cx="1371600" cy="21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88DD16-8107-4FB9-F483-2FC2695E4626}"/>
              </a:ext>
            </a:extLst>
          </p:cNvPr>
          <p:cNvCxnSpPr/>
          <p:nvPr/>
        </p:nvCxnSpPr>
        <p:spPr>
          <a:xfrm>
            <a:off x="9706707" y="1760859"/>
            <a:ext cx="0" cy="1064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FDD6C070-0B97-8034-604E-4FDA08CEC7D1}"/>
              </a:ext>
            </a:extLst>
          </p:cNvPr>
          <p:cNvSpPr/>
          <p:nvPr/>
        </p:nvSpPr>
        <p:spPr>
          <a:xfrm rot="16200000">
            <a:off x="5040895" y="-1518534"/>
            <a:ext cx="445532" cy="7303469"/>
          </a:xfrm>
          <a:prstGeom prst="leftBrace">
            <a:avLst>
              <a:gd name="adj1" fmla="val 8333"/>
              <a:gd name="adj2" fmla="val 5064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87EE39-5A55-5706-50CF-338D128F23EE}"/>
              </a:ext>
            </a:extLst>
          </p:cNvPr>
          <p:cNvCxnSpPr>
            <a:cxnSpLocks/>
            <a:stCxn id="22" idx="1"/>
          </p:cNvCxnSpPr>
          <p:nvPr/>
        </p:nvCxnSpPr>
        <p:spPr>
          <a:xfrm>
            <a:off x="5310550" y="2355967"/>
            <a:ext cx="0" cy="224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9B8F0C1-7993-EA2D-E8C1-A18FF6834A3B}"/>
              </a:ext>
            </a:extLst>
          </p:cNvPr>
          <p:cNvSpPr txBox="1"/>
          <p:nvPr/>
        </p:nvSpPr>
        <p:spPr>
          <a:xfrm>
            <a:off x="4560277" y="4693696"/>
            <a:ext cx="1699846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OLIGURIA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BA7F04-07BA-C350-A325-196C4CDDB40A}"/>
              </a:ext>
            </a:extLst>
          </p:cNvPr>
          <p:cNvSpPr txBox="1"/>
          <p:nvPr/>
        </p:nvSpPr>
        <p:spPr>
          <a:xfrm>
            <a:off x="72903" y="6340118"/>
            <a:ext cx="2269148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HYPERTENSION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33C20B-CC21-627E-FB7B-39E5D0958F44}"/>
              </a:ext>
            </a:extLst>
          </p:cNvPr>
          <p:cNvSpPr txBox="1"/>
          <p:nvPr/>
        </p:nvSpPr>
        <p:spPr>
          <a:xfrm>
            <a:off x="3645877" y="6382218"/>
            <a:ext cx="1547446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EDEMA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89CCB2-8A78-6E16-DF67-A5BAE36925CF}"/>
              </a:ext>
            </a:extLst>
          </p:cNvPr>
          <p:cNvCxnSpPr/>
          <p:nvPr/>
        </p:nvCxnSpPr>
        <p:spPr>
          <a:xfrm flipH="1">
            <a:off x="3048000" y="3168934"/>
            <a:ext cx="700454" cy="465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1E6229-22BA-F4C1-4FD2-5A5B4195FF72}"/>
              </a:ext>
            </a:extLst>
          </p:cNvPr>
          <p:cNvCxnSpPr/>
          <p:nvPr/>
        </p:nvCxnSpPr>
        <p:spPr>
          <a:xfrm>
            <a:off x="2006112" y="4158265"/>
            <a:ext cx="0" cy="4855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487093-499E-0DEB-DDA5-6065A1E11138}"/>
              </a:ext>
            </a:extLst>
          </p:cNvPr>
          <p:cNvCxnSpPr>
            <a:cxnSpLocks/>
          </p:cNvCxnSpPr>
          <p:nvPr/>
        </p:nvCxnSpPr>
        <p:spPr>
          <a:xfrm>
            <a:off x="3188677" y="4869542"/>
            <a:ext cx="12309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38CBD1A-7E10-A265-5651-213E476CD244}"/>
              </a:ext>
            </a:extLst>
          </p:cNvPr>
          <p:cNvCxnSpPr>
            <a:cxnSpLocks/>
          </p:cNvCxnSpPr>
          <p:nvPr/>
        </p:nvCxnSpPr>
        <p:spPr>
          <a:xfrm flipH="1">
            <a:off x="8733692" y="3596799"/>
            <a:ext cx="844062" cy="8042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D3FEAF4-1830-A34F-B5EF-AC69DA5CC453}"/>
              </a:ext>
            </a:extLst>
          </p:cNvPr>
          <p:cNvCxnSpPr/>
          <p:nvPr/>
        </p:nvCxnSpPr>
        <p:spPr>
          <a:xfrm>
            <a:off x="9706707" y="3588310"/>
            <a:ext cx="750278" cy="7775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FABAA0F-49A2-FF07-440D-24390F9B0118}"/>
              </a:ext>
            </a:extLst>
          </p:cNvPr>
          <p:cNvCxnSpPr/>
          <p:nvPr/>
        </p:nvCxnSpPr>
        <p:spPr>
          <a:xfrm>
            <a:off x="8207623" y="4896558"/>
            <a:ext cx="0" cy="4855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1A18445-9552-DFD4-9A80-7E2A3A6D8BB0}"/>
              </a:ext>
            </a:extLst>
          </p:cNvPr>
          <p:cNvSpPr txBox="1"/>
          <p:nvPr/>
        </p:nvSpPr>
        <p:spPr>
          <a:xfrm>
            <a:off x="0" y="0"/>
            <a:ext cx="1207477" cy="307777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SUMMARY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1BF82C-DAF1-96CC-EA96-309AA1751233}"/>
              </a:ext>
            </a:extLst>
          </p:cNvPr>
          <p:cNvCxnSpPr>
            <a:stCxn id="16" idx="2"/>
          </p:cNvCxnSpPr>
          <p:nvPr/>
        </p:nvCxnSpPr>
        <p:spPr>
          <a:xfrm flipH="1">
            <a:off x="2024428" y="5105492"/>
            <a:ext cx="1" cy="8652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6C0A75-DF03-41C7-2D5C-57815AC79E92}"/>
              </a:ext>
            </a:extLst>
          </p:cNvPr>
          <p:cNvCxnSpPr/>
          <p:nvPr/>
        </p:nvCxnSpPr>
        <p:spPr>
          <a:xfrm>
            <a:off x="1055077" y="5970786"/>
            <a:ext cx="30831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271982E-29B3-A494-3749-BA39DDCD4882}"/>
              </a:ext>
            </a:extLst>
          </p:cNvPr>
          <p:cNvSpPr txBox="1"/>
          <p:nvPr/>
        </p:nvSpPr>
        <p:spPr>
          <a:xfrm>
            <a:off x="2037493" y="5227695"/>
            <a:ext cx="294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Reflux secretion of renin, aldosterone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Sympathetic stimulation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800000"/>
                </a:solidFill>
              </a:rPr>
              <a:t>Increased ADH secretion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AD0D10-3143-50F8-B24D-E5DB74A87C7C}"/>
              </a:ext>
            </a:extLst>
          </p:cNvPr>
          <p:cNvSpPr txBox="1"/>
          <p:nvPr/>
        </p:nvSpPr>
        <p:spPr>
          <a:xfrm>
            <a:off x="5410200" y="5538139"/>
            <a:ext cx="1553308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AZOTEMIA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A0F53F4-1F6F-5CBB-82BF-53D7EF01E8BB}"/>
              </a:ext>
            </a:extLst>
          </p:cNvPr>
          <p:cNvCxnSpPr/>
          <p:nvPr/>
        </p:nvCxnSpPr>
        <p:spPr>
          <a:xfrm>
            <a:off x="5873262" y="5105492"/>
            <a:ext cx="0" cy="27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5AF1FA-F517-7DDC-926A-8E3CFDCF5435}"/>
              </a:ext>
            </a:extLst>
          </p:cNvPr>
          <p:cNvCxnSpPr/>
          <p:nvPr/>
        </p:nvCxnSpPr>
        <p:spPr>
          <a:xfrm>
            <a:off x="4138246" y="5970786"/>
            <a:ext cx="0" cy="27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33E8BC8-1B2F-7235-0078-D42B3BDE2A02}"/>
              </a:ext>
            </a:extLst>
          </p:cNvPr>
          <p:cNvCxnSpPr/>
          <p:nvPr/>
        </p:nvCxnSpPr>
        <p:spPr>
          <a:xfrm>
            <a:off x="1078524" y="5970786"/>
            <a:ext cx="0" cy="27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60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2EB44-9124-1F5D-B910-48E337FB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54" y="992054"/>
            <a:ext cx="6061746" cy="431849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7347BAC-E799-36D0-68E6-50BBAD269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66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6104-5D8E-7F92-829E-CC432CA6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3304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98F3-5B18-5198-C762-4269A682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13" y="963349"/>
            <a:ext cx="11387328" cy="53502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Nephritic syndrome comprises group of glomerular diseases characterized by </a:t>
            </a:r>
            <a:r>
              <a:rPr lang="en-US" sz="2000" b="1" dirty="0">
                <a:solidFill>
                  <a:srgbClr val="0070C0"/>
                </a:solidFill>
              </a:rPr>
              <a:t>inflammation in glomeruli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74F3CA1-F55D-9A8C-2882-BC14D9A4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1DD491-A945-CAF4-DA06-E8C90E62F586}"/>
              </a:ext>
            </a:extLst>
          </p:cNvPr>
          <p:cNvSpPr txBox="1"/>
          <p:nvPr/>
        </p:nvSpPr>
        <p:spPr>
          <a:xfrm>
            <a:off x="6336325" y="1607358"/>
            <a:ext cx="1477108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Hematuria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F89DB-3D78-00FA-BD67-6860E77C7992}"/>
              </a:ext>
            </a:extLst>
          </p:cNvPr>
          <p:cNvSpPr txBox="1"/>
          <p:nvPr/>
        </p:nvSpPr>
        <p:spPr>
          <a:xfrm>
            <a:off x="6359770" y="3441192"/>
            <a:ext cx="1670537" cy="36875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Hypertension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D275D-5B20-8031-0491-F24EF249B75A}"/>
              </a:ext>
            </a:extLst>
          </p:cNvPr>
          <p:cNvSpPr txBox="1"/>
          <p:nvPr/>
        </p:nvSpPr>
        <p:spPr>
          <a:xfrm>
            <a:off x="6359770" y="2484554"/>
            <a:ext cx="4319954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Proteinuria (usually </a:t>
            </a:r>
            <a:r>
              <a:rPr lang="en-US" b="1" dirty="0" err="1">
                <a:solidFill>
                  <a:srgbClr val="002060"/>
                </a:solidFill>
              </a:rPr>
              <a:t>subnephrotic</a:t>
            </a:r>
            <a:r>
              <a:rPr lang="en-US" b="1" dirty="0">
                <a:solidFill>
                  <a:srgbClr val="002060"/>
                </a:solidFill>
              </a:rPr>
              <a:t> range 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31BEC-4822-0A85-0244-475E23ABB88A}"/>
              </a:ext>
            </a:extLst>
          </p:cNvPr>
          <p:cNvSpPr txBox="1"/>
          <p:nvPr/>
        </p:nvSpPr>
        <p:spPr>
          <a:xfrm>
            <a:off x="6336325" y="5305382"/>
            <a:ext cx="1693981" cy="368749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Oliguria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E50C0-3E47-B018-ADBC-F0AACC6DA783}"/>
              </a:ext>
            </a:extLst>
          </p:cNvPr>
          <p:cNvSpPr txBox="1"/>
          <p:nvPr/>
        </p:nvSpPr>
        <p:spPr>
          <a:xfrm>
            <a:off x="6359771" y="4337053"/>
            <a:ext cx="1670536" cy="375599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Edema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E7CA6-EC2C-539C-19D0-10BA8B1A0324}"/>
              </a:ext>
            </a:extLst>
          </p:cNvPr>
          <p:cNvSpPr txBox="1"/>
          <p:nvPr/>
        </p:nvSpPr>
        <p:spPr>
          <a:xfrm>
            <a:off x="6336324" y="6165900"/>
            <a:ext cx="1670538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Azotemia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4A522-D9FB-9787-6EA0-31435FEA395C}"/>
              </a:ext>
            </a:extLst>
          </p:cNvPr>
          <p:cNvSpPr txBox="1"/>
          <p:nvPr/>
        </p:nvSpPr>
        <p:spPr>
          <a:xfrm>
            <a:off x="1512275" y="3256701"/>
            <a:ext cx="2590800" cy="646331"/>
          </a:xfrm>
          <a:prstGeom prst="rect">
            <a:avLst/>
          </a:prstGeom>
          <a:solidFill>
            <a:srgbClr val="FFEFFF"/>
          </a:solidFill>
          <a:effectLst>
            <a:glow rad="101600">
              <a:srgbClr val="FFD9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Clinical features of nephritic syndrome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8A2EFC-5595-2BA9-5C21-AB87435F0A69}"/>
              </a:ext>
            </a:extLst>
          </p:cNvPr>
          <p:cNvCxnSpPr>
            <a:cxnSpLocks/>
          </p:cNvCxnSpPr>
          <p:nvPr/>
        </p:nvCxnSpPr>
        <p:spPr>
          <a:xfrm>
            <a:off x="4325815" y="3579866"/>
            <a:ext cx="6799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30ABCD-3C5E-2065-AEC3-EC1CDCF7BC6E}"/>
              </a:ext>
            </a:extLst>
          </p:cNvPr>
          <p:cNvCxnSpPr>
            <a:cxnSpLocks/>
          </p:cNvCxnSpPr>
          <p:nvPr/>
        </p:nvCxnSpPr>
        <p:spPr>
          <a:xfrm>
            <a:off x="5029200" y="1858708"/>
            <a:ext cx="0" cy="44243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6B20EB-3CD1-AAFC-18EC-01C2FC418EF4}"/>
              </a:ext>
            </a:extLst>
          </p:cNvPr>
          <p:cNvCxnSpPr/>
          <p:nvPr/>
        </p:nvCxnSpPr>
        <p:spPr>
          <a:xfrm>
            <a:off x="5029200" y="1858708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7CDD34-72EC-C250-5F5B-2826ED2EAD1E}"/>
              </a:ext>
            </a:extLst>
          </p:cNvPr>
          <p:cNvCxnSpPr/>
          <p:nvPr/>
        </p:nvCxnSpPr>
        <p:spPr>
          <a:xfrm>
            <a:off x="5058507" y="3625946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9EE5E9-EF25-3B74-7AF0-470FB9652B1A}"/>
              </a:ext>
            </a:extLst>
          </p:cNvPr>
          <p:cNvCxnSpPr/>
          <p:nvPr/>
        </p:nvCxnSpPr>
        <p:spPr>
          <a:xfrm>
            <a:off x="5058507" y="4521720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AEEF9C-8582-739C-BE49-9E1AB9ED85A9}"/>
              </a:ext>
            </a:extLst>
          </p:cNvPr>
          <p:cNvCxnSpPr/>
          <p:nvPr/>
        </p:nvCxnSpPr>
        <p:spPr>
          <a:xfrm>
            <a:off x="5058507" y="5404504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B232A-0951-18CE-3513-A4324747280A}"/>
              </a:ext>
            </a:extLst>
          </p:cNvPr>
          <p:cNvCxnSpPr/>
          <p:nvPr/>
        </p:nvCxnSpPr>
        <p:spPr>
          <a:xfrm>
            <a:off x="5058507" y="6283070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02C66F-182D-E86D-5D5B-AF45E6C6D0B5}"/>
              </a:ext>
            </a:extLst>
          </p:cNvPr>
          <p:cNvCxnSpPr/>
          <p:nvPr/>
        </p:nvCxnSpPr>
        <p:spPr>
          <a:xfrm>
            <a:off x="5058506" y="2669220"/>
            <a:ext cx="5509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0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5F2-14C8-FD35-CD29-D1891A6E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15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A08F-722D-80C5-4F90-8AEFF6D8C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4" y="1392382"/>
            <a:ext cx="6172200" cy="536762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Normal glomerular filtration barrier is formed by endothelium,  basement membrane and podocytes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In nephritic syndrome glomerular filtration barrier is damaged by various mechanisms like </a:t>
            </a:r>
          </a:p>
          <a:p>
            <a:pPr lvl="1"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Damage to endothelial cells by </a:t>
            </a:r>
            <a:r>
              <a:rPr lang="en-US" sz="2000" b="1" dirty="0">
                <a:solidFill>
                  <a:srgbClr val="0070C0"/>
                </a:solidFill>
              </a:rPr>
              <a:t>inflammatory cells and mediators</a:t>
            </a:r>
            <a:r>
              <a:rPr lang="en-US" sz="2000" b="1" dirty="0">
                <a:solidFill>
                  <a:srgbClr val="002060"/>
                </a:solidFill>
              </a:rPr>
              <a:t> which are the result of immune complex deposition</a:t>
            </a:r>
          </a:p>
          <a:p>
            <a:pPr lvl="1"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Primary renal and secondary systemic diseases causing damage to glomerular basement membrane</a:t>
            </a:r>
          </a:p>
          <a:p>
            <a:pPr lvl="1"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Damage to podocytes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3DAC10D-248E-F842-7C70-9ADC07C3D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2" t="4697" r="9473" b="23182"/>
          <a:stretch/>
        </p:blipFill>
        <p:spPr>
          <a:xfrm>
            <a:off x="7335340" y="2194323"/>
            <a:ext cx="4181250" cy="3262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F23CC-8A6A-A0E7-5991-E94958224D38}"/>
              </a:ext>
            </a:extLst>
          </p:cNvPr>
          <p:cNvSpPr txBox="1"/>
          <p:nvPr/>
        </p:nvSpPr>
        <p:spPr>
          <a:xfrm>
            <a:off x="9684329" y="5652655"/>
            <a:ext cx="135081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Endothelium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30D3D-F00C-6A36-F4DB-E0EDC336F4C8}"/>
              </a:ext>
            </a:extLst>
          </p:cNvPr>
          <p:cNvSpPr txBox="1"/>
          <p:nvPr/>
        </p:nvSpPr>
        <p:spPr>
          <a:xfrm>
            <a:off x="9310255" y="1585338"/>
            <a:ext cx="189114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Basement membrane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92E39-51CF-C2CC-0461-915526BF449D}"/>
              </a:ext>
            </a:extLst>
          </p:cNvPr>
          <p:cNvSpPr txBox="1"/>
          <p:nvPr/>
        </p:nvSpPr>
        <p:spPr>
          <a:xfrm>
            <a:off x="11201401" y="2649682"/>
            <a:ext cx="924790" cy="276999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Podocyte </a:t>
            </a: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B4DA6-D0F2-2CAC-9B3C-6B47F4B2FC0D}"/>
              </a:ext>
            </a:extLst>
          </p:cNvPr>
          <p:cNvSpPr txBox="1"/>
          <p:nvPr/>
        </p:nvSpPr>
        <p:spPr>
          <a:xfrm>
            <a:off x="7003473" y="1985589"/>
            <a:ext cx="127808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Mesangial cell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01ED34-9F55-F591-22EF-EA3190645CE0}"/>
              </a:ext>
            </a:extLst>
          </p:cNvPr>
          <p:cNvCxnSpPr>
            <a:cxnSpLocks/>
          </p:cNvCxnSpPr>
          <p:nvPr/>
        </p:nvCxnSpPr>
        <p:spPr>
          <a:xfrm flipH="1">
            <a:off x="9996055" y="1862337"/>
            <a:ext cx="259773" cy="7665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E943B1-0314-CE20-07C7-17FE79A94737}"/>
              </a:ext>
            </a:extLst>
          </p:cNvPr>
          <p:cNvCxnSpPr>
            <a:stCxn id="8" idx="2"/>
          </p:cNvCxnSpPr>
          <p:nvPr/>
        </p:nvCxnSpPr>
        <p:spPr>
          <a:xfrm flipH="1">
            <a:off x="11201401" y="2926681"/>
            <a:ext cx="462395" cy="419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B9818E-2D05-FBF7-4A33-4B00317486B6}"/>
              </a:ext>
            </a:extLst>
          </p:cNvPr>
          <p:cNvCxnSpPr/>
          <p:nvPr/>
        </p:nvCxnSpPr>
        <p:spPr>
          <a:xfrm>
            <a:off x="10723418" y="492529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49E926-6F90-2127-6294-177F52B0A942}"/>
              </a:ext>
            </a:extLst>
          </p:cNvPr>
          <p:cNvCxnSpPr/>
          <p:nvPr/>
        </p:nvCxnSpPr>
        <p:spPr>
          <a:xfrm flipV="1">
            <a:off x="10370127" y="4457700"/>
            <a:ext cx="0" cy="1111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28639-0EA3-A6C3-7251-1C9DF19DF0B3}"/>
              </a:ext>
            </a:extLst>
          </p:cNvPr>
          <p:cNvCxnSpPr>
            <a:stCxn id="9" idx="2"/>
          </p:cNvCxnSpPr>
          <p:nvPr/>
        </p:nvCxnSpPr>
        <p:spPr>
          <a:xfrm>
            <a:off x="7642514" y="2262588"/>
            <a:ext cx="264968" cy="1010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B8140DBE-1E1B-DB4C-CD54-37DEBBA3E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52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5FE93-91D2-FC15-8669-663885D5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Pathogenesis 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BCDCA-2304-7E5D-06E1-60211C3CB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61448" r="62424" b="4411"/>
          <a:stretch/>
        </p:blipFill>
        <p:spPr>
          <a:xfrm rot="5400000">
            <a:off x="477427" y="1896784"/>
            <a:ext cx="2107915" cy="21204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E6E89-959C-E488-83AB-72AF9AFC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14849" r="26706" b="19242"/>
          <a:stretch/>
        </p:blipFill>
        <p:spPr>
          <a:xfrm>
            <a:off x="450728" y="4032342"/>
            <a:ext cx="2140885" cy="210698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09BA67-A68E-073F-746E-FC08F3ECCD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3" r="8391" b="5107"/>
          <a:stretch/>
        </p:blipFill>
        <p:spPr>
          <a:xfrm>
            <a:off x="8123959" y="2292033"/>
            <a:ext cx="3420341" cy="3393128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61B45F-85B1-DF13-80CB-CDEEFFFBCF29}"/>
              </a:ext>
            </a:extLst>
          </p:cNvPr>
          <p:cNvSpPr txBox="1"/>
          <p:nvPr/>
        </p:nvSpPr>
        <p:spPr>
          <a:xfrm>
            <a:off x="8123959" y="5580930"/>
            <a:ext cx="32298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Immune complexes, Hydrolytic enzymes and inflammatory mediators released by leukocytes cause damage to endothelial cells, podocytes and basement membrane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14BC4-20EE-B869-AF3A-2EACD2B864F8}"/>
              </a:ext>
            </a:extLst>
          </p:cNvPr>
          <p:cNvSpPr txBox="1"/>
          <p:nvPr/>
        </p:nvSpPr>
        <p:spPr>
          <a:xfrm>
            <a:off x="117610" y="1373908"/>
            <a:ext cx="1730393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Ag-Ab complexes in circulation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E7B340-3C01-505B-E13D-1A669FFBD887}"/>
              </a:ext>
            </a:extLst>
          </p:cNvPr>
          <p:cNvCxnSpPr/>
          <p:nvPr/>
        </p:nvCxnSpPr>
        <p:spPr>
          <a:xfrm>
            <a:off x="1143000" y="1903055"/>
            <a:ext cx="103909" cy="767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45E017-9B73-2EEB-2E6D-5D64029588BC}"/>
              </a:ext>
            </a:extLst>
          </p:cNvPr>
          <p:cNvSpPr txBox="1"/>
          <p:nvPr/>
        </p:nvSpPr>
        <p:spPr>
          <a:xfrm>
            <a:off x="117610" y="6160693"/>
            <a:ext cx="19223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Ab forming complex with nephritogenic antigen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C3BD1E-64A7-AF34-0554-AA3B8366A24B}"/>
              </a:ext>
            </a:extLst>
          </p:cNvPr>
          <p:cNvCxnSpPr>
            <a:stCxn id="13" idx="0"/>
          </p:cNvCxnSpPr>
          <p:nvPr/>
        </p:nvCxnSpPr>
        <p:spPr>
          <a:xfrm flipV="1">
            <a:off x="1078769" y="5976027"/>
            <a:ext cx="348095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33FF92-5446-9C8C-7C7F-C9929F680D72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789555" y="5154481"/>
            <a:ext cx="289214" cy="1006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2358688-126E-77BF-3A44-A48AB8CB0D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9697" r="17786" b="21937"/>
          <a:stretch/>
        </p:blipFill>
        <p:spPr>
          <a:xfrm>
            <a:off x="4060197" y="2359274"/>
            <a:ext cx="3100769" cy="292703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D4E7C-279C-DF19-D551-6472F4CB7E44}"/>
              </a:ext>
            </a:extLst>
          </p:cNvPr>
          <p:cNvSpPr txBox="1"/>
          <p:nvPr/>
        </p:nvSpPr>
        <p:spPr>
          <a:xfrm>
            <a:off x="4339079" y="2082275"/>
            <a:ext cx="1756063" cy="276999"/>
          </a:xfrm>
          <a:prstGeom prst="rect">
            <a:avLst/>
          </a:prstGeom>
          <a:solidFill>
            <a:srgbClr val="EF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Complement activation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34328-F5AD-5C55-6687-A21F1FBAD5F6}"/>
              </a:ext>
            </a:extLst>
          </p:cNvPr>
          <p:cNvSpPr txBox="1"/>
          <p:nvPr/>
        </p:nvSpPr>
        <p:spPr>
          <a:xfrm>
            <a:off x="5443002" y="3959978"/>
            <a:ext cx="464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C3a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C26C3-625B-1334-0E6E-6FA97E12CB36}"/>
              </a:ext>
            </a:extLst>
          </p:cNvPr>
          <p:cNvSpPr txBox="1"/>
          <p:nvPr/>
        </p:nvSpPr>
        <p:spPr>
          <a:xfrm>
            <a:off x="5610581" y="3452147"/>
            <a:ext cx="464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C5a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0B289-F6D9-E1F6-A33C-D0548DB64204}"/>
              </a:ext>
            </a:extLst>
          </p:cNvPr>
          <p:cNvSpPr txBox="1"/>
          <p:nvPr/>
        </p:nvSpPr>
        <p:spPr>
          <a:xfrm>
            <a:off x="4685790" y="5555967"/>
            <a:ext cx="1849582" cy="600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Products of complement causes chemotaxis and attracts inflammatory cells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D254BE-F14D-4CF0-C561-FA2D2D8A9B01}"/>
              </a:ext>
            </a:extLst>
          </p:cNvPr>
          <p:cNvCxnSpPr>
            <a:cxnSpLocks/>
          </p:cNvCxnSpPr>
          <p:nvPr/>
        </p:nvCxnSpPr>
        <p:spPr>
          <a:xfrm>
            <a:off x="2992582" y="3959978"/>
            <a:ext cx="94557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D56FC5-4E38-3984-62E6-BB08BB7C24A6}"/>
              </a:ext>
            </a:extLst>
          </p:cNvPr>
          <p:cNvCxnSpPr/>
          <p:nvPr/>
        </p:nvCxnSpPr>
        <p:spPr>
          <a:xfrm>
            <a:off x="2504209" y="3138055"/>
            <a:ext cx="488373" cy="82192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021E0F-82DB-2B45-F913-42F91BD0EE05}"/>
              </a:ext>
            </a:extLst>
          </p:cNvPr>
          <p:cNvCxnSpPr>
            <a:cxnSpLocks/>
          </p:cNvCxnSpPr>
          <p:nvPr/>
        </p:nvCxnSpPr>
        <p:spPr>
          <a:xfrm flipV="1">
            <a:off x="2504209" y="3959978"/>
            <a:ext cx="488373" cy="7055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33E132-504B-6D37-FE80-35400B9520BE}"/>
              </a:ext>
            </a:extLst>
          </p:cNvPr>
          <p:cNvCxnSpPr>
            <a:stCxn id="5" idx="6"/>
          </p:cNvCxnSpPr>
          <p:nvPr/>
        </p:nvCxnSpPr>
        <p:spPr>
          <a:xfrm>
            <a:off x="7160966" y="3822791"/>
            <a:ext cx="962993" cy="75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8690C298-8870-AD20-69D8-D9C30032F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8011FA-E81E-9F88-B774-F0FD05CCDB82}"/>
              </a:ext>
            </a:extLst>
          </p:cNvPr>
          <p:cNvCxnSpPr>
            <a:cxnSpLocks/>
          </p:cNvCxnSpPr>
          <p:nvPr/>
        </p:nvCxnSpPr>
        <p:spPr>
          <a:xfrm>
            <a:off x="5302326" y="2359274"/>
            <a:ext cx="631706" cy="9466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107DAF-49C1-96BB-9021-5215703AF34C}"/>
              </a:ext>
            </a:extLst>
          </p:cNvPr>
          <p:cNvCxnSpPr>
            <a:stCxn id="7" idx="2"/>
          </p:cNvCxnSpPr>
          <p:nvPr/>
        </p:nvCxnSpPr>
        <p:spPr>
          <a:xfrm flipH="1">
            <a:off x="4865077" y="2359274"/>
            <a:ext cx="352034" cy="1069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49DA0E-815A-24F3-F8EB-C1F73A7668E6}"/>
              </a:ext>
            </a:extLst>
          </p:cNvPr>
          <p:cNvSpPr txBox="1"/>
          <p:nvPr/>
        </p:nvSpPr>
        <p:spPr>
          <a:xfrm>
            <a:off x="8564189" y="1804795"/>
            <a:ext cx="2484811" cy="52322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Hydrolytic enzymes and inflammatory mediators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1B6EF4-8773-9108-6024-F3242060F433}"/>
              </a:ext>
            </a:extLst>
          </p:cNvPr>
          <p:cNvCxnSpPr>
            <a:stCxn id="26" idx="2"/>
          </p:cNvCxnSpPr>
          <p:nvPr/>
        </p:nvCxnSpPr>
        <p:spPr>
          <a:xfrm>
            <a:off x="9806595" y="2328015"/>
            <a:ext cx="228359" cy="802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4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E280-C953-A262-2D3B-0B80D16C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66"/>
            <a:ext cx="10515600" cy="1325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causes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47834-5A98-E867-8FF0-5E567F5EB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61448" r="62424" b="4411"/>
          <a:stretch/>
        </p:blipFill>
        <p:spPr>
          <a:xfrm rot="5400000">
            <a:off x="1151329" y="2014182"/>
            <a:ext cx="1774968" cy="1785531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D8D51-0E27-3A81-3657-6089E7F4F8D3}"/>
              </a:ext>
            </a:extLst>
          </p:cNvPr>
          <p:cNvSpPr txBox="1"/>
          <p:nvPr/>
        </p:nvSpPr>
        <p:spPr>
          <a:xfrm>
            <a:off x="636392" y="3885664"/>
            <a:ext cx="2720692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Immune complex deposition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31249-EB23-CE10-6DB8-2FD9311F1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14849" r="26706" b="19242"/>
          <a:stretch/>
        </p:blipFill>
        <p:spPr>
          <a:xfrm>
            <a:off x="5200825" y="2134973"/>
            <a:ext cx="1701381" cy="1674436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13347-7541-CCDA-81A2-DDA80D9A1D11}"/>
              </a:ext>
            </a:extLst>
          </p:cNvPr>
          <p:cNvSpPr txBox="1"/>
          <p:nvPr/>
        </p:nvSpPr>
        <p:spPr>
          <a:xfrm>
            <a:off x="7985760" y="2127056"/>
            <a:ext cx="2194560" cy="615553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Pauci</a:t>
            </a:r>
            <a:r>
              <a:rPr lang="en-US" sz="1600" b="1" dirty="0">
                <a:solidFill>
                  <a:srgbClr val="002060"/>
                </a:solidFill>
              </a:rPr>
              <a:t> immune glomerulonephritis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76B4-E26C-A11B-51F1-2ACD3FD06CCD}"/>
              </a:ext>
            </a:extLst>
          </p:cNvPr>
          <p:cNvSpPr txBox="1"/>
          <p:nvPr/>
        </p:nvSpPr>
        <p:spPr>
          <a:xfrm>
            <a:off x="4648668" y="3968266"/>
            <a:ext cx="2911139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Anti GBM mediated disease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15A78-CACE-CB94-5F81-C51DB387608D}"/>
              </a:ext>
            </a:extLst>
          </p:cNvPr>
          <p:cNvSpPr txBox="1"/>
          <p:nvPr/>
        </p:nvSpPr>
        <p:spPr>
          <a:xfrm>
            <a:off x="280416" y="4495591"/>
            <a:ext cx="3791712" cy="1877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Post infectious glomerulonephritis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Lupus nephritis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RPGN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Henoch-</a:t>
            </a:r>
            <a:r>
              <a:rPr lang="en-US" sz="1600" b="1" dirty="0" err="1">
                <a:solidFill>
                  <a:srgbClr val="800000"/>
                </a:solidFill>
              </a:rPr>
              <a:t>Schonlein</a:t>
            </a:r>
            <a:r>
              <a:rPr lang="en-US" sz="1600" b="1" dirty="0">
                <a:solidFill>
                  <a:srgbClr val="800000"/>
                </a:solidFill>
              </a:rPr>
              <a:t> purpura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Membranoproliferative glomerulonephritis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D7D0F1-5F44-ED49-5B51-B3C72F01098E}"/>
              </a:ext>
            </a:extLst>
          </p:cNvPr>
          <p:cNvSpPr txBox="1"/>
          <p:nvPr/>
        </p:nvSpPr>
        <p:spPr>
          <a:xfrm>
            <a:off x="4596384" y="4505937"/>
            <a:ext cx="2999232" cy="6617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Good pasture syndrome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RPGN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1FB1-75F8-8223-AD80-70AA602E046D}"/>
              </a:ext>
            </a:extLst>
          </p:cNvPr>
          <p:cNvSpPr txBox="1"/>
          <p:nvPr/>
        </p:nvSpPr>
        <p:spPr>
          <a:xfrm>
            <a:off x="7690124" y="2979905"/>
            <a:ext cx="296265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</a:rPr>
              <a:t>Small vessel vasculitis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36F804-2F17-5981-4512-C39190F4AE6E}"/>
              </a:ext>
            </a:extLst>
          </p:cNvPr>
          <p:cNvCxnSpPr>
            <a:cxnSpLocks/>
          </p:cNvCxnSpPr>
          <p:nvPr/>
        </p:nvCxnSpPr>
        <p:spPr>
          <a:xfrm>
            <a:off x="1996738" y="1584960"/>
            <a:ext cx="907359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CE604C-ECC2-6B95-4437-6CA6BA780E4D}"/>
              </a:ext>
            </a:extLst>
          </p:cNvPr>
          <p:cNvCxnSpPr/>
          <p:nvPr/>
        </p:nvCxnSpPr>
        <p:spPr>
          <a:xfrm>
            <a:off x="1996738" y="1584960"/>
            <a:ext cx="0" cy="3048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60B6CC-0013-E429-2AE4-6A3958D25875}"/>
              </a:ext>
            </a:extLst>
          </p:cNvPr>
          <p:cNvCxnSpPr>
            <a:cxnSpLocks/>
          </p:cNvCxnSpPr>
          <p:nvPr/>
        </p:nvCxnSpPr>
        <p:spPr>
          <a:xfrm>
            <a:off x="9278112" y="1585593"/>
            <a:ext cx="0" cy="30416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556EA-D6B3-C318-6B1F-23E0E72ABB66}"/>
              </a:ext>
            </a:extLst>
          </p:cNvPr>
          <p:cNvCxnSpPr/>
          <p:nvPr/>
        </p:nvCxnSpPr>
        <p:spPr>
          <a:xfrm>
            <a:off x="6104237" y="1591056"/>
            <a:ext cx="0" cy="3048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BD337A-C348-0CBF-0BA4-540FEC967D29}"/>
              </a:ext>
            </a:extLst>
          </p:cNvPr>
          <p:cNvSpPr txBox="1"/>
          <p:nvPr/>
        </p:nvSpPr>
        <p:spPr>
          <a:xfrm>
            <a:off x="9278112" y="4933853"/>
            <a:ext cx="238048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</a:rPr>
              <a:t>IgA nephropathy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337FF8-9B5A-C955-97CE-B73E768A0D0D}"/>
              </a:ext>
            </a:extLst>
          </p:cNvPr>
          <p:cNvSpPr txBox="1"/>
          <p:nvPr/>
        </p:nvSpPr>
        <p:spPr>
          <a:xfrm>
            <a:off x="9400032" y="4306820"/>
            <a:ext cx="1953768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Unknown cause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ED910-20A3-3B09-8727-CF5652047AC0}"/>
              </a:ext>
            </a:extLst>
          </p:cNvPr>
          <p:cNvCxnSpPr/>
          <p:nvPr/>
        </p:nvCxnSpPr>
        <p:spPr>
          <a:xfrm>
            <a:off x="11070336" y="1584960"/>
            <a:ext cx="0" cy="25525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6">
            <a:extLst>
              <a:ext uri="{FF2B5EF4-FFF2-40B4-BE49-F238E27FC236}">
                <a16:creationId xmlns:a16="http://schemas.microsoft.com/office/drawing/2014/main" id="{74948D6E-063D-C432-C7CE-60F2382B1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3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CBDD-6F29-0851-FED5-27C6675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5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rgbClr val="7030A0"/>
                </a:solidFill>
                <a:latin typeface="+mn-lt"/>
              </a:rPr>
              <a:t>Hematuria and albuminuria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2EA18-C25B-7D5B-8045-51B72BE05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11625" r="5342" b="19658"/>
          <a:stretch/>
        </p:blipFill>
        <p:spPr>
          <a:xfrm>
            <a:off x="1071063" y="2425461"/>
            <a:ext cx="3780692" cy="2313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13DA7B-BA8C-0B46-2F91-1EE9EE98D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12821" r="15250" b="30428"/>
          <a:stretch/>
        </p:blipFill>
        <p:spPr>
          <a:xfrm>
            <a:off x="7489143" y="2120192"/>
            <a:ext cx="3864657" cy="254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BB4981-0D26-0F1A-C2A3-5949173CA24A}"/>
              </a:ext>
            </a:extLst>
          </p:cNvPr>
          <p:cNvSpPr txBox="1"/>
          <p:nvPr/>
        </p:nvSpPr>
        <p:spPr>
          <a:xfrm>
            <a:off x="656492" y="5747643"/>
            <a:ext cx="11441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Damaged endothelial cells swell, basement membrane damage and widening of foot process of podocytes causes RBC’s, inflammatory cells and albumin to leak out of capillaries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BB1AC-A9D5-33FF-1794-0BEA3D9BD37A}"/>
              </a:ext>
            </a:extLst>
          </p:cNvPr>
          <p:cNvSpPr txBox="1"/>
          <p:nvPr/>
        </p:nvSpPr>
        <p:spPr>
          <a:xfrm>
            <a:off x="1301262" y="1664678"/>
            <a:ext cx="3223846" cy="338554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Normal glomerular filtration barrier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C613F-1438-3B42-761F-395C73C789DD}"/>
              </a:ext>
            </a:extLst>
          </p:cNvPr>
          <p:cNvSpPr txBox="1"/>
          <p:nvPr/>
        </p:nvSpPr>
        <p:spPr>
          <a:xfrm>
            <a:off x="7699130" y="1535416"/>
            <a:ext cx="3223846" cy="584775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0248B"/>
                </a:solidFill>
              </a:rPr>
              <a:t>Glomerular filtration barrier in nephritic syndrome</a:t>
            </a:r>
            <a:endParaRPr lang="en-US" b="1" dirty="0">
              <a:solidFill>
                <a:srgbClr val="90248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A50D9-7A1B-9D72-21DE-1A6FA3A88278}"/>
              </a:ext>
            </a:extLst>
          </p:cNvPr>
          <p:cNvSpPr txBox="1"/>
          <p:nvPr/>
        </p:nvSpPr>
        <p:spPr>
          <a:xfrm>
            <a:off x="5420591" y="4750691"/>
            <a:ext cx="1383323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Podocyte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6B6D0-A758-7DB7-F4EE-9157ABCB16C0}"/>
              </a:ext>
            </a:extLst>
          </p:cNvPr>
          <p:cNvSpPr txBox="1"/>
          <p:nvPr/>
        </p:nvSpPr>
        <p:spPr>
          <a:xfrm>
            <a:off x="7338647" y="5144346"/>
            <a:ext cx="2215661" cy="307777"/>
          </a:xfrm>
          <a:prstGeom prst="rect">
            <a:avLst/>
          </a:prstGeom>
          <a:solidFill>
            <a:srgbClr val="CC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Widened foot processes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1014A-6540-19C6-AB8A-15AA3AB11939}"/>
              </a:ext>
            </a:extLst>
          </p:cNvPr>
          <p:cNvSpPr txBox="1"/>
          <p:nvPr/>
        </p:nvSpPr>
        <p:spPr>
          <a:xfrm>
            <a:off x="5420591" y="2731065"/>
            <a:ext cx="135081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Endothelium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8E37C-5F8F-1016-9100-5792D6078E0E}"/>
              </a:ext>
            </a:extLst>
          </p:cNvPr>
          <p:cNvSpPr txBox="1"/>
          <p:nvPr/>
        </p:nvSpPr>
        <p:spPr>
          <a:xfrm>
            <a:off x="5154425" y="3681218"/>
            <a:ext cx="189114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Basement membrane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CE3A24-D6AD-3AB6-E483-681DA1FC2406}"/>
              </a:ext>
            </a:extLst>
          </p:cNvPr>
          <p:cNvSpPr txBox="1"/>
          <p:nvPr/>
        </p:nvSpPr>
        <p:spPr>
          <a:xfrm>
            <a:off x="10230250" y="4775014"/>
            <a:ext cx="162044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Swelling of Endothelial cells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ED4E6D-0C6A-6DA7-C4E0-A2601ED6A6EA}"/>
              </a:ext>
            </a:extLst>
          </p:cNvPr>
          <p:cNvCxnSpPr/>
          <p:nvPr/>
        </p:nvCxnSpPr>
        <p:spPr>
          <a:xfrm>
            <a:off x="8965392" y="3321926"/>
            <a:ext cx="0" cy="559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D9DC4F-AA7A-62F1-CAC2-AE4040EFA8EE}"/>
              </a:ext>
            </a:extLst>
          </p:cNvPr>
          <p:cNvCxnSpPr/>
          <p:nvPr/>
        </p:nvCxnSpPr>
        <p:spPr>
          <a:xfrm>
            <a:off x="10226920" y="3331615"/>
            <a:ext cx="0" cy="559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EEADF3-5032-8C23-84CE-F8DA663C23C2}"/>
              </a:ext>
            </a:extLst>
          </p:cNvPr>
          <p:cNvCxnSpPr/>
          <p:nvPr/>
        </p:nvCxnSpPr>
        <p:spPr>
          <a:xfrm flipH="1">
            <a:off x="4525108" y="3038842"/>
            <a:ext cx="895483" cy="563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8480E9-8340-E025-06CB-36FF190C3468}"/>
              </a:ext>
            </a:extLst>
          </p:cNvPr>
          <p:cNvCxnSpPr>
            <a:cxnSpLocks/>
          </p:cNvCxnSpPr>
          <p:nvPr/>
        </p:nvCxnSpPr>
        <p:spPr>
          <a:xfrm flipH="1" flipV="1">
            <a:off x="4400017" y="4229844"/>
            <a:ext cx="997128" cy="690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D9B37E-90BA-8BE3-7C9B-7680997CD512}"/>
              </a:ext>
            </a:extLst>
          </p:cNvPr>
          <p:cNvCxnSpPr>
            <a:cxnSpLocks/>
          </p:cNvCxnSpPr>
          <p:nvPr/>
        </p:nvCxnSpPr>
        <p:spPr>
          <a:xfrm flipV="1">
            <a:off x="6836152" y="4229844"/>
            <a:ext cx="1230657" cy="678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F21500-7FDC-EBC9-0205-5DC106FB770F}"/>
              </a:ext>
            </a:extLst>
          </p:cNvPr>
          <p:cNvCxnSpPr>
            <a:cxnSpLocks/>
          </p:cNvCxnSpPr>
          <p:nvPr/>
        </p:nvCxnSpPr>
        <p:spPr>
          <a:xfrm flipV="1">
            <a:off x="8278357" y="4092498"/>
            <a:ext cx="464394" cy="993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A37B97-5A99-ED3F-AACB-5A32DB5C7EBC}"/>
              </a:ext>
            </a:extLst>
          </p:cNvPr>
          <p:cNvCxnSpPr>
            <a:cxnSpLocks/>
          </p:cNvCxnSpPr>
          <p:nvPr/>
        </p:nvCxnSpPr>
        <p:spPr>
          <a:xfrm flipH="1" flipV="1">
            <a:off x="9788634" y="3582111"/>
            <a:ext cx="1134342" cy="1168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F2C1D4-A68D-DACA-F943-9EE0759113BC}"/>
              </a:ext>
            </a:extLst>
          </p:cNvPr>
          <p:cNvSpPr txBox="1"/>
          <p:nvPr/>
        </p:nvSpPr>
        <p:spPr>
          <a:xfrm>
            <a:off x="4181707" y="2274849"/>
            <a:ext cx="89548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Albumin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21677E-10E0-8CB5-56EC-CC7C64E9A3A3}"/>
              </a:ext>
            </a:extLst>
          </p:cNvPr>
          <p:cNvCxnSpPr/>
          <p:nvPr/>
        </p:nvCxnSpPr>
        <p:spPr>
          <a:xfrm flipH="1">
            <a:off x="3679902" y="2582626"/>
            <a:ext cx="501805" cy="148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9AF2997F-55C0-0DEC-7649-5E158E67B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07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E75C-DCEC-40D4-36D1-128382D9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45D1-ED57-17A6-0073-B79EA3D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908402"/>
            <a:ext cx="5631873" cy="4486275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70C0"/>
                </a:solidFill>
              </a:rPr>
              <a:t>Clinical manifestations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Disruption of the glomerular filtration barrier allows red blood cells, albumin and large molecules to get filtered into urine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Dysmorphic RBCs, acanthocytes and RBC casts are pathognomonic of glomerulonephritis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2060"/>
                </a:solidFill>
              </a:rPr>
              <a:t>RBC casts are formed when deformed and distorted RBCs and WBCs are encased by Tamm-Horsfall protein which is secreted by renal tubular cells and excreted in urine normally</a:t>
            </a:r>
          </a:p>
          <a:p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1DAE-DB6D-E927-74E5-EE8C222E9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13787" r="11765" b="2424"/>
          <a:stretch/>
        </p:blipFill>
        <p:spPr>
          <a:xfrm>
            <a:off x="7718380" y="1437952"/>
            <a:ext cx="3765306" cy="5109552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F284C-CAF1-F7E2-D2DA-7533CA9DBB81}"/>
              </a:ext>
            </a:extLst>
          </p:cNvPr>
          <p:cNvSpPr txBox="1"/>
          <p:nvPr/>
        </p:nvSpPr>
        <p:spPr>
          <a:xfrm>
            <a:off x="6610217" y="3077311"/>
            <a:ext cx="862445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Albumin 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C60A2-7A1F-19F7-598E-E1CBE5C94FDD}"/>
              </a:ext>
            </a:extLst>
          </p:cNvPr>
          <p:cNvSpPr txBox="1"/>
          <p:nvPr/>
        </p:nvSpPr>
        <p:spPr>
          <a:xfrm>
            <a:off x="6880380" y="3752224"/>
            <a:ext cx="59228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RBC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8172C-EE69-7312-D650-86FDCD1D477A}"/>
              </a:ext>
            </a:extLst>
          </p:cNvPr>
          <p:cNvSpPr txBox="1"/>
          <p:nvPr/>
        </p:nvSpPr>
        <p:spPr>
          <a:xfrm>
            <a:off x="6475135" y="5400212"/>
            <a:ext cx="140277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RBC cast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A628A-4814-1B5C-1AD8-99351C97D7E9}"/>
              </a:ext>
            </a:extLst>
          </p:cNvPr>
          <p:cNvSpPr txBox="1"/>
          <p:nvPr/>
        </p:nvSpPr>
        <p:spPr>
          <a:xfrm>
            <a:off x="9887082" y="2082127"/>
            <a:ext cx="1248641" cy="276999"/>
          </a:xfrm>
          <a:prstGeom prst="rect">
            <a:avLst/>
          </a:prstGeom>
          <a:solidFill>
            <a:srgbClr val="EF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Glomerulus</a:t>
            </a:r>
            <a:r>
              <a:rPr lang="en-US" sz="1200" dirty="0"/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23DFC-E260-DCE2-AA9F-EADE14E3B539}"/>
              </a:ext>
            </a:extLst>
          </p:cNvPr>
          <p:cNvSpPr txBox="1"/>
          <p:nvPr/>
        </p:nvSpPr>
        <p:spPr>
          <a:xfrm>
            <a:off x="7287757" y="6207150"/>
            <a:ext cx="273254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0033"/>
                </a:solidFill>
              </a:rPr>
              <a:t>Dysmorphic RBC, acanthocytes </a:t>
            </a:r>
            <a:endParaRPr lang="en-US" b="1" dirty="0">
              <a:solidFill>
                <a:srgbClr val="9900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FA058-6563-F474-46A8-2878AE4E3C79}"/>
              </a:ext>
            </a:extLst>
          </p:cNvPr>
          <p:cNvSpPr txBox="1"/>
          <p:nvPr/>
        </p:nvSpPr>
        <p:spPr>
          <a:xfrm>
            <a:off x="11239499" y="5130432"/>
            <a:ext cx="488374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990033"/>
                </a:solidFill>
              </a:rPr>
              <a:t>WBC</a:t>
            </a:r>
            <a:endParaRPr lang="en-US" b="1" dirty="0">
              <a:solidFill>
                <a:srgbClr val="990033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3BD3BD-0088-E6A2-1DAD-28FABB38D483}"/>
              </a:ext>
            </a:extLst>
          </p:cNvPr>
          <p:cNvCxnSpPr/>
          <p:nvPr/>
        </p:nvCxnSpPr>
        <p:spPr>
          <a:xfrm flipH="1">
            <a:off x="9249508" y="2220627"/>
            <a:ext cx="515815" cy="100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21D470-FED1-9126-89D5-C5F4375EACF1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7472662" y="3056851"/>
            <a:ext cx="850723" cy="158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D35B0F-4B41-9AC5-635C-4EB46808C0DE}"/>
              </a:ext>
            </a:extLst>
          </p:cNvPr>
          <p:cNvCxnSpPr>
            <a:cxnSpLocks/>
          </p:cNvCxnSpPr>
          <p:nvPr/>
        </p:nvCxnSpPr>
        <p:spPr>
          <a:xfrm flipV="1">
            <a:off x="7511295" y="3825063"/>
            <a:ext cx="812090" cy="70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11A601-E9A4-6488-DBF5-B3E0E75BFF62}"/>
              </a:ext>
            </a:extLst>
          </p:cNvPr>
          <p:cNvCxnSpPr>
            <a:cxnSpLocks/>
          </p:cNvCxnSpPr>
          <p:nvPr/>
        </p:nvCxnSpPr>
        <p:spPr>
          <a:xfrm flipV="1">
            <a:off x="7917340" y="5016106"/>
            <a:ext cx="391190" cy="4464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5834EF-1899-9F67-EAD1-219910D152E6}"/>
              </a:ext>
            </a:extLst>
          </p:cNvPr>
          <p:cNvCxnSpPr>
            <a:cxnSpLocks/>
          </p:cNvCxnSpPr>
          <p:nvPr/>
        </p:nvCxnSpPr>
        <p:spPr>
          <a:xfrm>
            <a:off x="10105357" y="6330410"/>
            <a:ext cx="40604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AEA5EE-E813-7FE0-3AEC-D9250799DFA1}"/>
              </a:ext>
            </a:extLst>
          </p:cNvPr>
          <p:cNvCxnSpPr>
            <a:cxnSpLocks/>
          </p:cNvCxnSpPr>
          <p:nvPr/>
        </p:nvCxnSpPr>
        <p:spPr>
          <a:xfrm flipH="1">
            <a:off x="11135723" y="5462529"/>
            <a:ext cx="347963" cy="3755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5A1EABB0-C2A6-3625-E02E-F3F86C61E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2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01E8-6365-1270-3A5B-8FA30828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b="1" dirty="0"/>
            </a:b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 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Oliguria 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61D5B-137F-2F4F-B5B5-B45493C69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3145" r="57327" b="16397"/>
          <a:stretch/>
        </p:blipFill>
        <p:spPr>
          <a:xfrm>
            <a:off x="1489575" y="2160435"/>
            <a:ext cx="2865863" cy="319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7E313-11E8-4964-C63A-5739274AC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0" t="16615" r="5912" b="17168"/>
          <a:stretch/>
        </p:blipFill>
        <p:spPr>
          <a:xfrm>
            <a:off x="6464562" y="2127470"/>
            <a:ext cx="3080882" cy="3230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89563-C5A9-27D0-536E-AE2887A01102}"/>
              </a:ext>
            </a:extLst>
          </p:cNvPr>
          <p:cNvSpPr txBox="1"/>
          <p:nvPr/>
        </p:nvSpPr>
        <p:spPr>
          <a:xfrm>
            <a:off x="1489576" y="1852658"/>
            <a:ext cx="286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33"/>
                </a:solidFill>
              </a:rPr>
              <a:t>Normal glomerulus</a:t>
            </a:r>
            <a:endParaRPr lang="en-US" sz="1400" b="1" dirty="0">
              <a:solidFill>
                <a:srgbClr val="9900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B6859-18F9-CF15-F90E-FE0369C0C25E}"/>
              </a:ext>
            </a:extLst>
          </p:cNvPr>
          <p:cNvSpPr txBox="1"/>
          <p:nvPr/>
        </p:nvSpPr>
        <p:spPr>
          <a:xfrm>
            <a:off x="5742878" y="185265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0033"/>
                </a:solidFill>
              </a:rPr>
              <a:t>Glomerulus in nephritic syndrome</a:t>
            </a:r>
            <a:endParaRPr lang="en-US" sz="2400" b="1" dirty="0">
              <a:solidFill>
                <a:srgbClr val="9900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BDC93-13FB-CE87-977D-C9CF2AF412DE}"/>
              </a:ext>
            </a:extLst>
          </p:cNvPr>
          <p:cNvSpPr txBox="1"/>
          <p:nvPr/>
        </p:nvSpPr>
        <p:spPr>
          <a:xfrm>
            <a:off x="1489575" y="5357797"/>
            <a:ext cx="912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Lumen of the capillaries in glomerulus are narrowed leading to oliguria. It is due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Swelling of endothelial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Increased cellularity in mesangial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Leukocytic infiltrate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7D3A8-76C3-0A5A-1EBD-FFDDC95811C3}"/>
              </a:ext>
            </a:extLst>
          </p:cNvPr>
          <p:cNvSpPr txBox="1"/>
          <p:nvPr/>
        </p:nvSpPr>
        <p:spPr>
          <a:xfrm>
            <a:off x="9545444" y="3121223"/>
            <a:ext cx="2297151" cy="307777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Swelling of endothelial cells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7B56A-854C-BD83-131C-94153926ED21}"/>
              </a:ext>
            </a:extLst>
          </p:cNvPr>
          <p:cNvSpPr txBox="1"/>
          <p:nvPr/>
        </p:nvSpPr>
        <p:spPr>
          <a:xfrm>
            <a:off x="9545444" y="4393580"/>
            <a:ext cx="2007219" cy="52322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Increased number of mesangial cells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2BDC4-8EF9-F284-B574-EB21BFD8895E}"/>
              </a:ext>
            </a:extLst>
          </p:cNvPr>
          <p:cNvSpPr txBox="1"/>
          <p:nvPr/>
        </p:nvSpPr>
        <p:spPr>
          <a:xfrm>
            <a:off x="4667671" y="3843010"/>
            <a:ext cx="1796890" cy="307777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Leukocytic infiltration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0026D1-7E44-4924-4569-C882B39BE6A3}"/>
              </a:ext>
            </a:extLst>
          </p:cNvPr>
          <p:cNvCxnSpPr>
            <a:stCxn id="8" idx="1"/>
          </p:cNvCxnSpPr>
          <p:nvPr/>
        </p:nvCxnSpPr>
        <p:spPr>
          <a:xfrm flipH="1">
            <a:off x="8653346" y="3275112"/>
            <a:ext cx="892098" cy="153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E20960-CB71-5B55-9C71-7385A2F19960}"/>
              </a:ext>
            </a:extLst>
          </p:cNvPr>
          <p:cNvCxnSpPr>
            <a:cxnSpLocks/>
          </p:cNvCxnSpPr>
          <p:nvPr/>
        </p:nvCxnSpPr>
        <p:spPr>
          <a:xfrm flipH="1" flipV="1">
            <a:off x="8474927" y="4150787"/>
            <a:ext cx="1070517" cy="5378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325304-9D1B-81FF-C9C8-CF839337CF50}"/>
              </a:ext>
            </a:extLst>
          </p:cNvPr>
          <p:cNvCxnSpPr>
            <a:cxnSpLocks/>
          </p:cNvCxnSpPr>
          <p:nvPr/>
        </p:nvCxnSpPr>
        <p:spPr>
          <a:xfrm>
            <a:off x="6464561" y="4030352"/>
            <a:ext cx="10625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688D88D6-2778-5207-10A4-D2F6CAB63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71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524C-3EFD-D73F-3844-99CE732E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56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NEPHRITIC SYNDROME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2B08E-FF16-D81F-3671-10BE84C0E0F9}"/>
              </a:ext>
            </a:extLst>
          </p:cNvPr>
          <p:cNvSpPr txBox="1"/>
          <p:nvPr/>
        </p:nvSpPr>
        <p:spPr>
          <a:xfrm>
            <a:off x="4549697" y="1467803"/>
            <a:ext cx="3233853" cy="584775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Reduced blood flow into glomerulus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9BDD0-6DF7-15A7-9179-5154D1F53BDD}"/>
              </a:ext>
            </a:extLst>
          </p:cNvPr>
          <p:cNvSpPr txBox="1"/>
          <p:nvPr/>
        </p:nvSpPr>
        <p:spPr>
          <a:xfrm>
            <a:off x="4722540" y="2825797"/>
            <a:ext cx="2888166" cy="338554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Reduced GFR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55EB-75BD-4CDC-2921-7023AC1ABB2B}"/>
              </a:ext>
            </a:extLst>
          </p:cNvPr>
          <p:cNvSpPr txBox="1"/>
          <p:nvPr/>
        </p:nvSpPr>
        <p:spPr>
          <a:xfrm>
            <a:off x="4014443" y="3937570"/>
            <a:ext cx="4393580" cy="1077218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Compensatory secretion of aldosterone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renin secretion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Stimulation of sympathetic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secretion of ADH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514F3-8569-1331-285E-8F58B16E3402}"/>
              </a:ext>
            </a:extLst>
          </p:cNvPr>
          <p:cNvSpPr txBox="1"/>
          <p:nvPr/>
        </p:nvSpPr>
        <p:spPr>
          <a:xfrm>
            <a:off x="2769217" y="6005795"/>
            <a:ext cx="2107581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HYPERTENSION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6048C-DE77-2BCB-28C7-6F9C1714F5F8}"/>
              </a:ext>
            </a:extLst>
          </p:cNvPr>
          <p:cNvSpPr txBox="1"/>
          <p:nvPr/>
        </p:nvSpPr>
        <p:spPr>
          <a:xfrm>
            <a:off x="7147932" y="6034228"/>
            <a:ext cx="2107581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EDEMA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926331-100B-70B1-0572-43B8A06C16FA}"/>
              </a:ext>
            </a:extLst>
          </p:cNvPr>
          <p:cNvCxnSpPr>
            <a:stCxn id="3" idx="2"/>
          </p:cNvCxnSpPr>
          <p:nvPr/>
        </p:nvCxnSpPr>
        <p:spPr>
          <a:xfrm flipH="1">
            <a:off x="6166623" y="2052578"/>
            <a:ext cx="1" cy="64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2DCBF0-EC6D-9246-B6C9-1BDBFC6F6E0E}"/>
              </a:ext>
            </a:extLst>
          </p:cNvPr>
          <p:cNvCxnSpPr/>
          <p:nvPr/>
        </p:nvCxnSpPr>
        <p:spPr>
          <a:xfrm flipH="1">
            <a:off x="6166622" y="3205998"/>
            <a:ext cx="1" cy="64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F79214-B7E4-7B92-2153-EDCF43572045}"/>
              </a:ext>
            </a:extLst>
          </p:cNvPr>
          <p:cNvCxnSpPr/>
          <p:nvPr/>
        </p:nvCxnSpPr>
        <p:spPr>
          <a:xfrm flipH="1">
            <a:off x="4876798" y="5346564"/>
            <a:ext cx="665356" cy="5736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D6D2B6-C262-9666-4D0C-2FCA88D9D580}"/>
              </a:ext>
            </a:extLst>
          </p:cNvPr>
          <p:cNvCxnSpPr/>
          <p:nvPr/>
        </p:nvCxnSpPr>
        <p:spPr>
          <a:xfrm>
            <a:off x="7002966" y="5346564"/>
            <a:ext cx="490654" cy="5736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97B9E0-94DA-ACD3-1BD7-8D66E20E906C}"/>
              </a:ext>
            </a:extLst>
          </p:cNvPr>
          <p:cNvSpPr txBox="1"/>
          <p:nvPr/>
        </p:nvSpPr>
        <p:spPr>
          <a:xfrm>
            <a:off x="9367024" y="2736589"/>
            <a:ext cx="2185638" cy="830997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3399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0248B"/>
                </a:solidFill>
              </a:rPr>
              <a:t>Reduced filtration of urea, nitrogen and creatinine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1BE1A-6B6C-4B8D-8A01-41698A290D18}"/>
              </a:ext>
            </a:extLst>
          </p:cNvPr>
          <p:cNvSpPr txBox="1"/>
          <p:nvPr/>
        </p:nvSpPr>
        <p:spPr>
          <a:xfrm>
            <a:off x="9774044" y="4444210"/>
            <a:ext cx="1438507" cy="338554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AZOTEMIA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AB8A5B-BA58-DA05-B669-C43FAAA17AC0}"/>
              </a:ext>
            </a:extLst>
          </p:cNvPr>
          <p:cNvCxnSpPr/>
          <p:nvPr/>
        </p:nvCxnSpPr>
        <p:spPr>
          <a:xfrm>
            <a:off x="7783550" y="2966224"/>
            <a:ext cx="14719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D28F78-F148-EDF6-F890-BFF10699FB21}"/>
              </a:ext>
            </a:extLst>
          </p:cNvPr>
          <p:cNvCxnSpPr/>
          <p:nvPr/>
        </p:nvCxnSpPr>
        <p:spPr>
          <a:xfrm>
            <a:off x="10493298" y="3567586"/>
            <a:ext cx="0" cy="825191"/>
          </a:xfrm>
          <a:prstGeom prst="straightConnector1">
            <a:avLst/>
          </a:prstGeom>
          <a:ln>
            <a:solidFill>
              <a:srgbClr val="90248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18C4526-8F36-5811-87B7-3C6247DA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0" t="16615" r="5912" b="17168"/>
          <a:stretch/>
        </p:blipFill>
        <p:spPr>
          <a:xfrm>
            <a:off x="310665" y="749854"/>
            <a:ext cx="3080882" cy="323032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3BB5DA-8BAF-5038-B09E-6DD27E4193FB}"/>
              </a:ext>
            </a:extLst>
          </p:cNvPr>
          <p:cNvCxnSpPr/>
          <p:nvPr/>
        </p:nvCxnSpPr>
        <p:spPr>
          <a:xfrm>
            <a:off x="3126344" y="1760190"/>
            <a:ext cx="12505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6">
            <a:extLst>
              <a:ext uri="{FF2B5EF4-FFF2-40B4-BE49-F238E27FC236}">
                <a16:creationId xmlns:a16="http://schemas.microsoft.com/office/drawing/2014/main" id="{696A975D-F45C-52C9-2BBE-52821DAA5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7695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965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495</Words>
  <Application>Microsoft Office PowerPoint</Application>
  <PresentationFormat>Widescreen</PresentationFormat>
  <Paragraphs>114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NEPHRITIC SYNDROME PATHOPHYSIOLOGY</vt:lpstr>
      <vt:lpstr>NEPHRITIC SYNDROME</vt:lpstr>
      <vt:lpstr>NEPHRITIC SYNDROME</vt:lpstr>
      <vt:lpstr>NEPHRITIC SYNDROME Pathogenesis </vt:lpstr>
      <vt:lpstr>NEPHRITIC SYNDROME causes </vt:lpstr>
      <vt:lpstr>NEPHRITIC SYNDROME Hematuria and albuminuria</vt:lpstr>
      <vt:lpstr>NEPHRITIC SYNDROME</vt:lpstr>
      <vt:lpstr> NEPHRITIC SYNDROME  Oliguria </vt:lpstr>
      <vt:lpstr>NEPHRITIC SYNDROME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NEPHRITIC SYNDROME</dc:title>
  <dc:creator>Rupesh Vissa</dc:creator>
  <cp:lastModifiedBy>Rupesh Vissa</cp:lastModifiedBy>
  <cp:revision>50</cp:revision>
  <dcterms:created xsi:type="dcterms:W3CDTF">2022-08-23T05:35:42Z</dcterms:created>
  <dcterms:modified xsi:type="dcterms:W3CDTF">2022-09-22T01:36:27Z</dcterms:modified>
</cp:coreProperties>
</file>