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0" r:id="rId1"/>
  </p:sldMasterIdLst>
  <p:notesMasterIdLst>
    <p:notesMasterId r:id="rId67"/>
  </p:notesMasterIdLst>
  <p:sldIdLst>
    <p:sldId id="256" r:id="rId2"/>
    <p:sldId id="31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284" r:id="rId11"/>
    <p:sldId id="325" r:id="rId12"/>
    <p:sldId id="326" r:id="rId13"/>
    <p:sldId id="288" r:id="rId14"/>
    <p:sldId id="327" r:id="rId15"/>
    <p:sldId id="289" r:id="rId16"/>
    <p:sldId id="292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06" r:id="rId26"/>
    <p:sldId id="336" r:id="rId27"/>
    <p:sldId id="287" r:id="rId28"/>
    <p:sldId id="337" r:id="rId29"/>
    <p:sldId id="338" r:id="rId30"/>
    <p:sldId id="339" r:id="rId31"/>
    <p:sldId id="340" r:id="rId32"/>
    <p:sldId id="270" r:id="rId33"/>
    <p:sldId id="291" r:id="rId34"/>
    <p:sldId id="271" r:id="rId35"/>
    <p:sldId id="293" r:id="rId36"/>
    <p:sldId id="272" r:id="rId37"/>
    <p:sldId id="273" r:id="rId38"/>
    <p:sldId id="274" r:id="rId39"/>
    <p:sldId id="302" r:id="rId40"/>
    <p:sldId id="295" r:id="rId41"/>
    <p:sldId id="296" r:id="rId42"/>
    <p:sldId id="276" r:id="rId43"/>
    <p:sldId id="277" r:id="rId44"/>
    <p:sldId id="278" r:id="rId45"/>
    <p:sldId id="298" r:id="rId46"/>
    <p:sldId id="279" r:id="rId47"/>
    <p:sldId id="280" r:id="rId48"/>
    <p:sldId id="299" r:id="rId49"/>
    <p:sldId id="281" r:id="rId50"/>
    <p:sldId id="300" r:id="rId51"/>
    <p:sldId id="282" r:id="rId52"/>
    <p:sldId id="283" r:id="rId53"/>
    <p:sldId id="303" r:id="rId54"/>
    <p:sldId id="304" r:id="rId55"/>
    <p:sldId id="305" r:id="rId56"/>
    <p:sldId id="257" r:id="rId57"/>
    <p:sldId id="258" r:id="rId58"/>
    <p:sldId id="259" r:id="rId59"/>
    <p:sldId id="260" r:id="rId60"/>
    <p:sldId id="285" r:id="rId61"/>
    <p:sldId id="286" r:id="rId62"/>
    <p:sldId id="261" r:id="rId63"/>
    <p:sldId id="307" r:id="rId64"/>
    <p:sldId id="262" r:id="rId65"/>
    <p:sldId id="301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66FFFF"/>
    <a:srgbClr val="CCFFCC"/>
    <a:srgbClr val="00FF00"/>
    <a:srgbClr val="66FF66"/>
    <a:srgbClr val="FF99FF"/>
    <a:srgbClr val="FFCCFF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DBB6E9-D889-41BF-A007-73C41632BDB2}" v="20" dt="2022-08-04T10:05:01.496"/>
    <p1510:client id="{90939935-8C95-499E-B4F3-C62DA4B5F404}" v="20" dt="2022-08-05T06:05:40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pesh Vissa" userId="71bc4cc26d778a98" providerId="LiveId" clId="{90939935-8C95-499E-B4F3-C62DA4B5F404}"/>
    <pc:docChg chg="custSel modSld">
      <pc:chgData name="Rupesh Vissa" userId="71bc4cc26d778a98" providerId="LiveId" clId="{90939935-8C95-499E-B4F3-C62DA4B5F404}" dt="2022-08-05T06:26:11.970" v="115" actId="20577"/>
      <pc:docMkLst>
        <pc:docMk/>
      </pc:docMkLst>
      <pc:sldChg chg="modSp mod">
        <pc:chgData name="Rupesh Vissa" userId="71bc4cc26d778a98" providerId="LiveId" clId="{90939935-8C95-499E-B4F3-C62DA4B5F404}" dt="2022-08-05T06:26:11.970" v="115" actId="20577"/>
        <pc:sldMkLst>
          <pc:docMk/>
          <pc:sldMk cId="0" sldId="263"/>
        </pc:sldMkLst>
        <pc:spChg chg="mod">
          <ac:chgData name="Rupesh Vissa" userId="71bc4cc26d778a98" providerId="LiveId" clId="{90939935-8C95-499E-B4F3-C62DA4B5F404}" dt="2022-08-05T06:26:11.970" v="115" actId="20577"/>
          <ac:spMkLst>
            <pc:docMk/>
            <pc:sldMk cId="0" sldId="263"/>
            <ac:spMk id="37891" creationId="{3168DC66-E85D-4320-9959-B8E315E48714}"/>
          </ac:spMkLst>
        </pc:spChg>
      </pc:sldChg>
      <pc:sldChg chg="modSp mod">
        <pc:chgData name="Rupesh Vissa" userId="71bc4cc26d778a98" providerId="LiveId" clId="{90939935-8C95-499E-B4F3-C62DA4B5F404}" dt="2022-08-05T05:44:09.372" v="20" actId="27636"/>
        <pc:sldMkLst>
          <pc:docMk/>
          <pc:sldMk cId="0" sldId="283"/>
        </pc:sldMkLst>
        <pc:spChg chg="mod">
          <ac:chgData name="Rupesh Vissa" userId="71bc4cc26d778a98" providerId="LiveId" clId="{90939935-8C95-499E-B4F3-C62DA4B5F404}" dt="2022-08-05T05:44:09.372" v="20" actId="27636"/>
          <ac:spMkLst>
            <pc:docMk/>
            <pc:sldMk cId="0" sldId="283"/>
            <ac:spMk id="24579" creationId="{E1CBB22B-7399-D96F-0CFF-251F96D48EB4}"/>
          </ac:spMkLst>
        </pc:spChg>
      </pc:sldChg>
      <pc:sldChg chg="modSp">
        <pc:chgData name="Rupesh Vissa" userId="71bc4cc26d778a98" providerId="LiveId" clId="{90939935-8C95-499E-B4F3-C62DA4B5F404}" dt="2022-08-05T04:27:51.471" v="1" actId="1076"/>
        <pc:sldMkLst>
          <pc:docMk/>
          <pc:sldMk cId="0" sldId="293"/>
        </pc:sldMkLst>
        <pc:picChg chg="mod">
          <ac:chgData name="Rupesh Vissa" userId="71bc4cc26d778a98" providerId="LiveId" clId="{90939935-8C95-499E-B4F3-C62DA4B5F404}" dt="2022-08-05T04:27:51.471" v="1" actId="1076"/>
          <ac:picMkLst>
            <pc:docMk/>
            <pc:sldMk cId="0" sldId="293"/>
            <ac:picMk id="7171" creationId="{44FD4DF7-3C9B-BE23-8D98-CE70DF171FD3}"/>
          </ac:picMkLst>
        </pc:picChg>
      </pc:sldChg>
      <pc:sldChg chg="modSp">
        <pc:chgData name="Rupesh Vissa" userId="71bc4cc26d778a98" providerId="LiveId" clId="{90939935-8C95-499E-B4F3-C62DA4B5F404}" dt="2022-08-05T04:35:50.752" v="18" actId="1037"/>
        <pc:sldMkLst>
          <pc:docMk/>
          <pc:sldMk cId="0" sldId="300"/>
        </pc:sldMkLst>
        <pc:picChg chg="mod">
          <ac:chgData name="Rupesh Vissa" userId="71bc4cc26d778a98" providerId="LiveId" clId="{90939935-8C95-499E-B4F3-C62DA4B5F404}" dt="2022-08-05T04:35:50.752" v="18" actId="1037"/>
          <ac:picMkLst>
            <pc:docMk/>
            <pc:sldMk cId="0" sldId="300"/>
            <ac:picMk id="22531" creationId="{4B9D9863-52F0-40B5-A201-F079320694BA}"/>
          </ac:picMkLst>
        </pc:picChg>
      </pc:sldChg>
      <pc:sldChg chg="addSp delSp modSp mod">
        <pc:chgData name="Rupesh Vissa" userId="71bc4cc26d778a98" providerId="LiveId" clId="{90939935-8C95-499E-B4F3-C62DA4B5F404}" dt="2022-08-05T06:14:42.184" v="90" actId="1076"/>
        <pc:sldMkLst>
          <pc:docMk/>
          <pc:sldMk cId="0" sldId="301"/>
        </pc:sldMkLst>
        <pc:spChg chg="add del mod">
          <ac:chgData name="Rupesh Vissa" userId="71bc4cc26d778a98" providerId="LiveId" clId="{90939935-8C95-499E-B4F3-C62DA4B5F404}" dt="2022-08-05T06:09:45.878" v="79"/>
          <ac:spMkLst>
            <pc:docMk/>
            <pc:sldMk cId="0" sldId="301"/>
            <ac:spMk id="2" creationId="{28F3375D-F44A-7C0C-E58F-D2EE1FBBB8B6}"/>
          </ac:spMkLst>
        </pc:spChg>
        <pc:spChg chg="mod">
          <ac:chgData name="Rupesh Vissa" userId="71bc4cc26d778a98" providerId="LiveId" clId="{90939935-8C95-499E-B4F3-C62DA4B5F404}" dt="2022-08-05T06:14:42.184" v="90" actId="1076"/>
          <ac:spMkLst>
            <pc:docMk/>
            <pc:sldMk cId="0" sldId="301"/>
            <ac:spMk id="54274" creationId="{48738192-C16E-2FBF-47DE-2E7AB4AE0340}"/>
          </ac:spMkLst>
        </pc:spChg>
      </pc:sldChg>
      <pc:sldChg chg="modSp mod">
        <pc:chgData name="Rupesh Vissa" userId="71bc4cc26d778a98" providerId="LiveId" clId="{90939935-8C95-499E-B4F3-C62DA4B5F404}" dt="2022-08-05T05:45:58.740" v="25" actId="1037"/>
        <pc:sldMkLst>
          <pc:docMk/>
          <pc:sldMk cId="0" sldId="303"/>
        </pc:sldMkLst>
        <pc:spChg chg="mod">
          <ac:chgData name="Rupesh Vissa" userId="71bc4cc26d778a98" providerId="LiveId" clId="{90939935-8C95-499E-B4F3-C62DA4B5F404}" dt="2022-08-05T05:45:58.740" v="25" actId="1037"/>
          <ac:spMkLst>
            <pc:docMk/>
            <pc:sldMk cId="0" sldId="303"/>
            <ac:spMk id="3" creationId="{C5B6A8A8-EA2F-1835-12D4-E63E77327077}"/>
          </ac:spMkLst>
        </pc:spChg>
      </pc:sldChg>
      <pc:sldChg chg="modSp mod">
        <pc:chgData name="Rupesh Vissa" userId="71bc4cc26d778a98" providerId="LiveId" clId="{90939935-8C95-499E-B4F3-C62DA4B5F404}" dt="2022-08-05T06:03:37.164" v="35" actId="403"/>
        <pc:sldMkLst>
          <pc:docMk/>
          <pc:sldMk cId="0" sldId="311"/>
        </pc:sldMkLst>
        <pc:spChg chg="mod">
          <ac:chgData name="Rupesh Vissa" userId="71bc4cc26d778a98" providerId="LiveId" clId="{90939935-8C95-499E-B4F3-C62DA4B5F404}" dt="2022-08-05T06:03:37.164" v="35" actId="403"/>
          <ac:spMkLst>
            <pc:docMk/>
            <pc:sldMk cId="0" sldId="311"/>
            <ac:spMk id="52226" creationId="{94900116-089E-000A-4514-5AB9036DA294}"/>
          </ac:spMkLst>
        </pc:spChg>
        <pc:spChg chg="mod">
          <ac:chgData name="Rupesh Vissa" userId="71bc4cc26d778a98" providerId="LiveId" clId="{90939935-8C95-499E-B4F3-C62DA4B5F404}" dt="2022-08-05T06:03:28.820" v="33" actId="14100"/>
          <ac:spMkLst>
            <pc:docMk/>
            <pc:sldMk cId="0" sldId="311"/>
            <ac:spMk id="52227" creationId="{9C2ABA4F-E57F-9B07-26F1-D7EBB7F36C98}"/>
          </ac:spMkLst>
        </pc:spChg>
      </pc:sldChg>
    </pc:docChg>
  </pc:docChgLst>
  <pc:docChgLst>
    <pc:chgData name="Rupesh Vissa" userId="71bc4cc26d778a98" providerId="LiveId" clId="{74DBB6E9-D889-41BF-A007-73C41632BDB2}"/>
    <pc:docChg chg="custSel addSld delSld modSld">
      <pc:chgData name="Rupesh Vissa" userId="71bc4cc26d778a98" providerId="LiveId" clId="{74DBB6E9-D889-41BF-A007-73C41632BDB2}" dt="2022-08-04T10:06:37.906" v="330" actId="14100"/>
      <pc:docMkLst>
        <pc:docMk/>
      </pc:docMkLst>
      <pc:sldChg chg="modSp mod">
        <pc:chgData name="Rupesh Vissa" userId="71bc4cc26d778a98" providerId="LiveId" clId="{74DBB6E9-D889-41BF-A007-73C41632BDB2}" dt="2022-08-04T09:54:55.993" v="307"/>
        <pc:sldMkLst>
          <pc:docMk/>
          <pc:sldMk cId="2269850986" sldId="256"/>
        </pc:sldMkLst>
        <pc:spChg chg="mod">
          <ac:chgData name="Rupesh Vissa" userId="71bc4cc26d778a98" providerId="LiveId" clId="{74DBB6E9-D889-41BF-A007-73C41632BDB2}" dt="2022-08-04T09:54:55.993" v="307"/>
          <ac:spMkLst>
            <pc:docMk/>
            <pc:sldMk cId="2269850986" sldId="256"/>
            <ac:spMk id="2" creationId="{00000000-0000-0000-0000-000000000000}"/>
          </ac:spMkLst>
        </pc:spChg>
        <pc:spChg chg="mod">
          <ac:chgData name="Rupesh Vissa" userId="71bc4cc26d778a98" providerId="LiveId" clId="{74DBB6E9-D889-41BF-A007-73C41632BDB2}" dt="2022-08-04T09:54:35.474" v="306" actId="20577"/>
          <ac:spMkLst>
            <pc:docMk/>
            <pc:sldMk cId="2269850986" sldId="256"/>
            <ac:spMk id="3" creationId="{00000000-0000-0000-0000-000000000000}"/>
          </ac:spMkLst>
        </pc:spChg>
      </pc:sldChg>
      <pc:sldChg chg="modSp add mod">
        <pc:chgData name="Rupesh Vissa" userId="71bc4cc26d778a98" providerId="LiveId" clId="{74DBB6E9-D889-41BF-A007-73C41632BDB2}" dt="2022-08-04T09:42:41.959" v="218" actId="404"/>
        <pc:sldMkLst>
          <pc:docMk/>
          <pc:sldMk cId="0" sldId="257"/>
        </pc:sldMkLst>
        <pc:spChg chg="mod">
          <ac:chgData name="Rupesh Vissa" userId="71bc4cc26d778a98" providerId="LiveId" clId="{74DBB6E9-D889-41BF-A007-73C41632BDB2}" dt="2022-08-04T09:42:41.959" v="218" actId="404"/>
          <ac:spMkLst>
            <pc:docMk/>
            <pc:sldMk cId="0" sldId="257"/>
            <ac:spMk id="28675" creationId="{F8270B40-A528-0F78-BFF6-F78139FE6987}"/>
          </ac:spMkLst>
        </pc:spChg>
      </pc:sldChg>
      <pc:sldChg chg="del">
        <pc:chgData name="Rupesh Vissa" userId="71bc4cc26d778a98" providerId="LiveId" clId="{74DBB6E9-D889-41BF-A007-73C41632BDB2}" dt="2022-08-04T09:19:57.337" v="0" actId="47"/>
        <pc:sldMkLst>
          <pc:docMk/>
          <pc:sldMk cId="482015275" sldId="257"/>
        </pc:sldMkLst>
      </pc:sldChg>
      <pc:sldChg chg="modSp add mod">
        <pc:chgData name="Rupesh Vissa" userId="71bc4cc26d778a98" providerId="LiveId" clId="{74DBB6E9-D889-41BF-A007-73C41632BDB2}" dt="2022-08-04T09:43:11.736" v="222" actId="14100"/>
        <pc:sldMkLst>
          <pc:docMk/>
          <pc:sldMk cId="0" sldId="258"/>
        </pc:sldMkLst>
        <pc:spChg chg="mod">
          <ac:chgData name="Rupesh Vissa" userId="71bc4cc26d778a98" providerId="LiveId" clId="{74DBB6E9-D889-41BF-A007-73C41632BDB2}" dt="2022-08-04T09:43:11.736" v="222" actId="14100"/>
          <ac:spMkLst>
            <pc:docMk/>
            <pc:sldMk cId="0" sldId="258"/>
            <ac:spMk id="29699" creationId="{AD94F285-2D45-0176-AFA5-2EA5016BD3F0}"/>
          </ac:spMkLst>
        </pc:spChg>
      </pc:sldChg>
      <pc:sldChg chg="del">
        <pc:chgData name="Rupesh Vissa" userId="71bc4cc26d778a98" providerId="LiveId" clId="{74DBB6E9-D889-41BF-A007-73C41632BDB2}" dt="2022-08-04T09:19:57.539" v="1" actId="47"/>
        <pc:sldMkLst>
          <pc:docMk/>
          <pc:sldMk cId="2007213816" sldId="258"/>
        </pc:sldMkLst>
      </pc:sldChg>
      <pc:sldChg chg="modSp add mod">
        <pc:chgData name="Rupesh Vissa" userId="71bc4cc26d778a98" providerId="LiveId" clId="{74DBB6E9-D889-41BF-A007-73C41632BDB2}" dt="2022-08-04T09:43:27.033" v="225" actId="1076"/>
        <pc:sldMkLst>
          <pc:docMk/>
          <pc:sldMk cId="0" sldId="259"/>
        </pc:sldMkLst>
        <pc:spChg chg="mod">
          <ac:chgData name="Rupesh Vissa" userId="71bc4cc26d778a98" providerId="LiveId" clId="{74DBB6E9-D889-41BF-A007-73C41632BDB2}" dt="2022-08-04T09:43:23.748" v="224" actId="14100"/>
          <ac:spMkLst>
            <pc:docMk/>
            <pc:sldMk cId="0" sldId="259"/>
            <ac:spMk id="30723" creationId="{B759B6D2-2FF4-6292-40D9-BF2A1F6A15D6}"/>
          </ac:spMkLst>
        </pc:spChg>
        <pc:picChg chg="mod">
          <ac:chgData name="Rupesh Vissa" userId="71bc4cc26d778a98" providerId="LiveId" clId="{74DBB6E9-D889-41BF-A007-73C41632BDB2}" dt="2022-08-04T09:43:27.033" v="225" actId="1076"/>
          <ac:picMkLst>
            <pc:docMk/>
            <pc:sldMk cId="0" sldId="259"/>
            <ac:picMk id="30724" creationId="{25ECA578-C872-70EC-DE81-9640ED36D7DA}"/>
          </ac:picMkLst>
        </pc:picChg>
      </pc:sldChg>
      <pc:sldChg chg="del">
        <pc:chgData name="Rupesh Vissa" userId="71bc4cc26d778a98" providerId="LiveId" clId="{74DBB6E9-D889-41BF-A007-73C41632BDB2}" dt="2022-08-04T09:19:57.759" v="2" actId="47"/>
        <pc:sldMkLst>
          <pc:docMk/>
          <pc:sldMk cId="3833160377" sldId="259"/>
        </pc:sldMkLst>
      </pc:sldChg>
      <pc:sldChg chg="modSp add mod">
        <pc:chgData name="Rupesh Vissa" userId="71bc4cc26d778a98" providerId="LiveId" clId="{74DBB6E9-D889-41BF-A007-73C41632BDB2}" dt="2022-08-04T09:44:06.073" v="231" actId="14100"/>
        <pc:sldMkLst>
          <pc:docMk/>
          <pc:sldMk cId="0" sldId="260"/>
        </pc:sldMkLst>
        <pc:spChg chg="mod">
          <ac:chgData name="Rupesh Vissa" userId="71bc4cc26d778a98" providerId="LiveId" clId="{74DBB6E9-D889-41BF-A007-73C41632BDB2}" dt="2022-08-04T09:44:06.073" v="231" actId="14100"/>
          <ac:spMkLst>
            <pc:docMk/>
            <pc:sldMk cId="0" sldId="260"/>
            <ac:spMk id="31747" creationId="{BF4F6F98-AA3F-7445-8E69-E072B977CDD5}"/>
          </ac:spMkLst>
        </pc:spChg>
      </pc:sldChg>
      <pc:sldChg chg="del">
        <pc:chgData name="Rupesh Vissa" userId="71bc4cc26d778a98" providerId="LiveId" clId="{74DBB6E9-D889-41BF-A007-73C41632BDB2}" dt="2022-08-04T09:19:57.926" v="3" actId="47"/>
        <pc:sldMkLst>
          <pc:docMk/>
          <pc:sldMk cId="2488705924" sldId="260"/>
        </pc:sldMkLst>
      </pc:sldChg>
      <pc:sldChg chg="modSp add mod">
        <pc:chgData name="Rupesh Vissa" userId="71bc4cc26d778a98" providerId="LiveId" clId="{74DBB6E9-D889-41BF-A007-73C41632BDB2}" dt="2022-08-04T09:45:40.495" v="238" actId="14100"/>
        <pc:sldMkLst>
          <pc:docMk/>
          <pc:sldMk cId="0" sldId="261"/>
        </pc:sldMkLst>
        <pc:spChg chg="mod">
          <ac:chgData name="Rupesh Vissa" userId="71bc4cc26d778a98" providerId="LiveId" clId="{74DBB6E9-D889-41BF-A007-73C41632BDB2}" dt="2022-08-04T09:45:40.495" v="238" actId="14100"/>
          <ac:spMkLst>
            <pc:docMk/>
            <pc:sldMk cId="0" sldId="261"/>
            <ac:spMk id="34819" creationId="{1C119408-956F-DB54-C12C-7096B0A26A89}"/>
          </ac:spMkLst>
        </pc:spChg>
      </pc:sldChg>
      <pc:sldChg chg="del">
        <pc:chgData name="Rupesh Vissa" userId="71bc4cc26d778a98" providerId="LiveId" clId="{74DBB6E9-D889-41BF-A007-73C41632BDB2}" dt="2022-08-04T09:19:58.493" v="5" actId="47"/>
        <pc:sldMkLst>
          <pc:docMk/>
          <pc:sldMk cId="2938272722" sldId="261"/>
        </pc:sldMkLst>
      </pc:sldChg>
      <pc:sldChg chg="modSp add mod">
        <pc:chgData name="Rupesh Vissa" userId="71bc4cc26d778a98" providerId="LiveId" clId="{74DBB6E9-D889-41BF-A007-73C41632BDB2}" dt="2022-08-04T09:47:13.394" v="247" actId="14100"/>
        <pc:sldMkLst>
          <pc:docMk/>
          <pc:sldMk cId="0" sldId="262"/>
        </pc:sldMkLst>
        <pc:spChg chg="mod">
          <ac:chgData name="Rupesh Vissa" userId="71bc4cc26d778a98" providerId="LiveId" clId="{74DBB6E9-D889-41BF-A007-73C41632BDB2}" dt="2022-08-04T09:47:13.394" v="247" actId="14100"/>
          <ac:spMkLst>
            <pc:docMk/>
            <pc:sldMk cId="0" sldId="262"/>
            <ac:spMk id="36867" creationId="{0972866E-BFCB-41F7-266B-9A4792A9AC88}"/>
          </ac:spMkLst>
        </pc:spChg>
      </pc:sldChg>
      <pc:sldChg chg="del">
        <pc:chgData name="Rupesh Vissa" userId="71bc4cc26d778a98" providerId="LiveId" clId="{74DBB6E9-D889-41BF-A007-73C41632BDB2}" dt="2022-08-04T09:19:58.681" v="6" actId="47"/>
        <pc:sldMkLst>
          <pc:docMk/>
          <pc:sldMk cId="3228401661" sldId="262"/>
        </pc:sldMkLst>
      </pc:sldChg>
      <pc:sldChg chg="modSp add mod">
        <pc:chgData name="Rupesh Vissa" userId="71bc4cc26d778a98" providerId="LiveId" clId="{74DBB6E9-D889-41BF-A007-73C41632BDB2}" dt="2022-08-04T09:47:44.242" v="254" actId="1076"/>
        <pc:sldMkLst>
          <pc:docMk/>
          <pc:sldMk cId="0" sldId="263"/>
        </pc:sldMkLst>
        <pc:spChg chg="mod">
          <ac:chgData name="Rupesh Vissa" userId="71bc4cc26d778a98" providerId="LiveId" clId="{74DBB6E9-D889-41BF-A007-73C41632BDB2}" dt="2022-08-04T09:47:33.487" v="252" actId="1076"/>
          <ac:spMkLst>
            <pc:docMk/>
            <pc:sldMk cId="0" sldId="263"/>
            <ac:spMk id="37890" creationId="{5536E6A8-1E86-EA54-9BD6-BD4FD341F568}"/>
          </ac:spMkLst>
        </pc:spChg>
        <pc:spChg chg="mod">
          <ac:chgData name="Rupesh Vissa" userId="71bc4cc26d778a98" providerId="LiveId" clId="{74DBB6E9-D889-41BF-A007-73C41632BDB2}" dt="2022-08-04T09:47:44.242" v="254" actId="1076"/>
          <ac:spMkLst>
            <pc:docMk/>
            <pc:sldMk cId="0" sldId="263"/>
            <ac:spMk id="37891" creationId="{3168DC66-E85D-4320-9959-B8E315E48714}"/>
          </ac:spMkLst>
        </pc:spChg>
      </pc:sldChg>
      <pc:sldChg chg="del">
        <pc:chgData name="Rupesh Vissa" userId="71bc4cc26d778a98" providerId="LiveId" clId="{74DBB6E9-D889-41BF-A007-73C41632BDB2}" dt="2022-08-04T09:19:59.097" v="8" actId="47"/>
        <pc:sldMkLst>
          <pc:docMk/>
          <pc:sldMk cId="118797068" sldId="263"/>
        </pc:sldMkLst>
      </pc:sldChg>
      <pc:sldChg chg="modSp add mod">
        <pc:chgData name="Rupesh Vissa" userId="71bc4cc26d778a98" providerId="LiveId" clId="{74DBB6E9-D889-41BF-A007-73C41632BDB2}" dt="2022-08-04T09:48:18.460" v="261" actId="14100"/>
        <pc:sldMkLst>
          <pc:docMk/>
          <pc:sldMk cId="0" sldId="264"/>
        </pc:sldMkLst>
        <pc:spChg chg="mod">
          <ac:chgData name="Rupesh Vissa" userId="71bc4cc26d778a98" providerId="LiveId" clId="{74DBB6E9-D889-41BF-A007-73C41632BDB2}" dt="2022-08-04T09:48:18.460" v="261" actId="14100"/>
          <ac:spMkLst>
            <pc:docMk/>
            <pc:sldMk cId="0" sldId="264"/>
            <ac:spMk id="41987" creationId="{16F3DDE6-7108-B022-753C-FAB2529EA612}"/>
          </ac:spMkLst>
        </pc:spChg>
      </pc:sldChg>
      <pc:sldChg chg="modSp add mod">
        <pc:chgData name="Rupesh Vissa" userId="71bc4cc26d778a98" providerId="LiveId" clId="{74DBB6E9-D889-41BF-A007-73C41632BDB2}" dt="2022-08-04T10:05:23.905" v="327" actId="14100"/>
        <pc:sldMkLst>
          <pc:docMk/>
          <pc:sldMk cId="0" sldId="265"/>
        </pc:sldMkLst>
        <pc:spChg chg="mod">
          <ac:chgData name="Rupesh Vissa" userId="71bc4cc26d778a98" providerId="LiveId" clId="{74DBB6E9-D889-41BF-A007-73C41632BDB2}" dt="2022-08-04T10:05:23.905" v="327" actId="14100"/>
          <ac:spMkLst>
            <pc:docMk/>
            <pc:sldMk cId="0" sldId="265"/>
            <ac:spMk id="43010" creationId="{690D03E1-9B3A-BFF9-E7C6-743B616FE2B6}"/>
          </ac:spMkLst>
        </pc:spChg>
        <pc:spChg chg="mod">
          <ac:chgData name="Rupesh Vissa" userId="71bc4cc26d778a98" providerId="LiveId" clId="{74DBB6E9-D889-41BF-A007-73C41632BDB2}" dt="2022-08-04T10:05:17.002" v="326" actId="403"/>
          <ac:spMkLst>
            <pc:docMk/>
            <pc:sldMk cId="0" sldId="265"/>
            <ac:spMk id="43011" creationId="{815FC3D4-BE7C-3F68-74C4-8947358B84C3}"/>
          </ac:spMkLst>
        </pc:spChg>
        <pc:spChg chg="mod">
          <ac:chgData name="Rupesh Vissa" userId="71bc4cc26d778a98" providerId="LiveId" clId="{74DBB6E9-D889-41BF-A007-73C41632BDB2}" dt="2022-08-04T10:05:01.481" v="323" actId="1076"/>
          <ac:spMkLst>
            <pc:docMk/>
            <pc:sldMk cId="0" sldId="265"/>
            <ac:spMk id="43012" creationId="{F37CD505-B1D0-EEA6-E25E-97B594ABCC13}"/>
          </ac:spMkLst>
        </pc:spChg>
      </pc:sldChg>
      <pc:sldChg chg="del">
        <pc:chgData name="Rupesh Vissa" userId="71bc4cc26d778a98" providerId="LiveId" clId="{74DBB6E9-D889-41BF-A007-73C41632BDB2}" dt="2022-08-04T09:19:59.287" v="9" actId="47"/>
        <pc:sldMkLst>
          <pc:docMk/>
          <pc:sldMk cId="3551457196" sldId="265"/>
        </pc:sldMkLst>
      </pc:sldChg>
      <pc:sldChg chg="add">
        <pc:chgData name="Rupesh Vissa" userId="71bc4cc26d778a98" providerId="LiveId" clId="{74DBB6E9-D889-41BF-A007-73C41632BDB2}" dt="2022-08-04T09:50:47.962" v="264"/>
        <pc:sldMkLst>
          <pc:docMk/>
          <pc:sldMk cId="0" sldId="266"/>
        </pc:sldMkLst>
      </pc:sldChg>
      <pc:sldChg chg="del">
        <pc:chgData name="Rupesh Vissa" userId="71bc4cc26d778a98" providerId="LiveId" clId="{74DBB6E9-D889-41BF-A007-73C41632BDB2}" dt="2022-08-04T09:19:59.502" v="10" actId="47"/>
        <pc:sldMkLst>
          <pc:docMk/>
          <pc:sldMk cId="2783679723" sldId="266"/>
        </pc:sldMkLst>
      </pc:sldChg>
      <pc:sldChg chg="modSp add mod">
        <pc:chgData name="Rupesh Vissa" userId="71bc4cc26d778a98" providerId="LiveId" clId="{74DBB6E9-D889-41BF-A007-73C41632BDB2}" dt="2022-08-04T09:51:53.505" v="275" actId="14100"/>
        <pc:sldMkLst>
          <pc:docMk/>
          <pc:sldMk cId="0" sldId="267"/>
        </pc:sldMkLst>
        <pc:spChg chg="mod">
          <ac:chgData name="Rupesh Vissa" userId="71bc4cc26d778a98" providerId="LiveId" clId="{74DBB6E9-D889-41BF-A007-73C41632BDB2}" dt="2022-08-04T09:51:53.505" v="275" actId="14100"/>
          <ac:spMkLst>
            <pc:docMk/>
            <pc:sldMk cId="0" sldId="267"/>
            <ac:spMk id="47107" creationId="{61948D17-514F-3EE8-467B-8C003301A732}"/>
          </ac:spMkLst>
        </pc:spChg>
      </pc:sldChg>
      <pc:sldChg chg="del">
        <pc:chgData name="Rupesh Vissa" userId="71bc4cc26d778a98" providerId="LiveId" clId="{74DBB6E9-D889-41BF-A007-73C41632BDB2}" dt="2022-08-04T09:20:00.071" v="13" actId="47"/>
        <pc:sldMkLst>
          <pc:docMk/>
          <pc:sldMk cId="2064960651" sldId="267"/>
        </pc:sldMkLst>
      </pc:sldChg>
      <pc:sldChg chg="modSp add mod">
        <pc:chgData name="Rupesh Vissa" userId="71bc4cc26d778a98" providerId="LiveId" clId="{74DBB6E9-D889-41BF-A007-73C41632BDB2}" dt="2022-08-04T09:53:59.823" v="285" actId="14100"/>
        <pc:sldMkLst>
          <pc:docMk/>
          <pc:sldMk cId="0" sldId="268"/>
        </pc:sldMkLst>
        <pc:spChg chg="mod">
          <ac:chgData name="Rupesh Vissa" userId="71bc4cc26d778a98" providerId="LiveId" clId="{74DBB6E9-D889-41BF-A007-73C41632BDB2}" dt="2022-08-04T09:53:59.823" v="285" actId="14100"/>
          <ac:spMkLst>
            <pc:docMk/>
            <pc:sldMk cId="0" sldId="268"/>
            <ac:spMk id="51203" creationId="{ADAB668D-AB6A-2B88-D29A-CBF979925209}"/>
          </ac:spMkLst>
        </pc:spChg>
      </pc:sldChg>
      <pc:sldChg chg="del">
        <pc:chgData name="Rupesh Vissa" userId="71bc4cc26d778a98" providerId="LiveId" clId="{74DBB6E9-D889-41BF-A007-73C41632BDB2}" dt="2022-08-04T09:20:00.448" v="24" actId="47"/>
        <pc:sldMkLst>
          <pc:docMk/>
          <pc:sldMk cId="486130013" sldId="268"/>
        </pc:sldMkLst>
      </pc:sldChg>
      <pc:sldChg chg="modSp add mod">
        <pc:chgData name="Rupesh Vissa" userId="71bc4cc26d778a98" providerId="LiveId" clId="{74DBB6E9-D889-41BF-A007-73C41632BDB2}" dt="2022-08-04T10:06:37.906" v="330" actId="14100"/>
        <pc:sldMkLst>
          <pc:docMk/>
          <pc:sldMk cId="0" sldId="269"/>
        </pc:sldMkLst>
        <pc:spChg chg="mod">
          <ac:chgData name="Rupesh Vissa" userId="71bc4cc26d778a98" providerId="LiveId" clId="{74DBB6E9-D889-41BF-A007-73C41632BDB2}" dt="2022-08-04T10:06:37.906" v="330" actId="14100"/>
          <ac:spMkLst>
            <pc:docMk/>
            <pc:sldMk cId="0" sldId="269"/>
            <ac:spMk id="49155" creationId="{63DE105F-F026-496A-8920-0C6764254C2E}"/>
          </ac:spMkLst>
        </pc:spChg>
      </pc:sldChg>
      <pc:sldChg chg="del">
        <pc:chgData name="Rupesh Vissa" userId="71bc4cc26d778a98" providerId="LiveId" clId="{74DBB6E9-D889-41BF-A007-73C41632BDB2}" dt="2022-08-04T09:20:00.513" v="26" actId="47"/>
        <pc:sldMkLst>
          <pc:docMk/>
          <pc:sldMk cId="2007020205" sldId="269"/>
        </pc:sldMkLst>
      </pc:sldChg>
      <pc:sldChg chg="modSp add mod">
        <pc:chgData name="Rupesh Vissa" userId="71bc4cc26d778a98" providerId="LiveId" clId="{74DBB6E9-D889-41BF-A007-73C41632BDB2}" dt="2022-08-04T09:21:34.258" v="60" actId="1076"/>
        <pc:sldMkLst>
          <pc:docMk/>
          <pc:sldMk cId="0" sldId="270"/>
        </pc:sldMkLst>
        <pc:spChg chg="mod">
          <ac:chgData name="Rupesh Vissa" userId="71bc4cc26d778a98" providerId="LiveId" clId="{74DBB6E9-D889-41BF-A007-73C41632BDB2}" dt="2022-08-04T09:20:49.032" v="48" actId="1076"/>
          <ac:spMkLst>
            <pc:docMk/>
            <pc:sldMk cId="0" sldId="270"/>
            <ac:spMk id="4098" creationId="{437BF5EA-F136-AE82-A228-88BE56CE825D}"/>
          </ac:spMkLst>
        </pc:spChg>
        <pc:spChg chg="mod">
          <ac:chgData name="Rupesh Vissa" userId="71bc4cc26d778a98" providerId="LiveId" clId="{74DBB6E9-D889-41BF-A007-73C41632BDB2}" dt="2022-08-04T09:21:34.258" v="60" actId="1076"/>
          <ac:spMkLst>
            <pc:docMk/>
            <pc:sldMk cId="0" sldId="270"/>
            <ac:spMk id="4099" creationId="{FD9070E7-A3F6-C4A5-2B98-4282DFEFF0D8}"/>
          </ac:spMkLst>
        </pc:spChg>
      </pc:sldChg>
      <pc:sldChg chg="del">
        <pc:chgData name="Rupesh Vissa" userId="71bc4cc26d778a98" providerId="LiveId" clId="{74DBB6E9-D889-41BF-A007-73C41632BDB2}" dt="2022-08-04T09:20:00.547" v="27" actId="47"/>
        <pc:sldMkLst>
          <pc:docMk/>
          <pc:sldMk cId="110482286" sldId="270"/>
        </pc:sldMkLst>
      </pc:sldChg>
      <pc:sldChg chg="modSp add mod">
        <pc:chgData name="Rupesh Vissa" userId="71bc4cc26d778a98" providerId="LiveId" clId="{74DBB6E9-D889-41BF-A007-73C41632BDB2}" dt="2022-08-04T09:22:47.984" v="69" actId="14100"/>
        <pc:sldMkLst>
          <pc:docMk/>
          <pc:sldMk cId="0" sldId="271"/>
        </pc:sldMkLst>
        <pc:spChg chg="mod">
          <ac:chgData name="Rupesh Vissa" userId="71bc4cc26d778a98" providerId="LiveId" clId="{74DBB6E9-D889-41BF-A007-73C41632BDB2}" dt="2022-08-04T09:22:11.038" v="65" actId="1076"/>
          <ac:spMkLst>
            <pc:docMk/>
            <pc:sldMk cId="0" sldId="271"/>
            <ac:spMk id="6146" creationId="{64F74C1E-083F-B1CE-3210-A989C3B09103}"/>
          </ac:spMkLst>
        </pc:spChg>
        <pc:spChg chg="mod">
          <ac:chgData name="Rupesh Vissa" userId="71bc4cc26d778a98" providerId="LiveId" clId="{74DBB6E9-D889-41BF-A007-73C41632BDB2}" dt="2022-08-04T09:22:47.984" v="69" actId="14100"/>
          <ac:spMkLst>
            <pc:docMk/>
            <pc:sldMk cId="0" sldId="271"/>
            <ac:spMk id="6147" creationId="{64C0EAD8-79DF-3A0B-BE9E-E6F35C37E4FF}"/>
          </ac:spMkLst>
        </pc:spChg>
      </pc:sldChg>
      <pc:sldChg chg="del">
        <pc:chgData name="Rupesh Vissa" userId="71bc4cc26d778a98" providerId="LiveId" clId="{74DBB6E9-D889-41BF-A007-73C41632BDB2}" dt="2022-08-04T09:20:00.579" v="28" actId="47"/>
        <pc:sldMkLst>
          <pc:docMk/>
          <pc:sldMk cId="4063547661" sldId="271"/>
        </pc:sldMkLst>
      </pc:sldChg>
      <pc:sldChg chg="modSp add mod">
        <pc:chgData name="Rupesh Vissa" userId="71bc4cc26d778a98" providerId="LiveId" clId="{74DBB6E9-D889-41BF-A007-73C41632BDB2}" dt="2022-08-04T09:23:33.527" v="75" actId="207"/>
        <pc:sldMkLst>
          <pc:docMk/>
          <pc:sldMk cId="0" sldId="272"/>
        </pc:sldMkLst>
        <pc:spChg chg="mod">
          <ac:chgData name="Rupesh Vissa" userId="71bc4cc26d778a98" providerId="LiveId" clId="{74DBB6E9-D889-41BF-A007-73C41632BDB2}" dt="2022-08-04T09:23:33.527" v="75" actId="207"/>
          <ac:spMkLst>
            <pc:docMk/>
            <pc:sldMk cId="0" sldId="272"/>
            <ac:spMk id="26627" creationId="{BA2E85E7-65C7-F6F9-F2CA-C576D283D5F0}"/>
          </ac:spMkLst>
        </pc:spChg>
      </pc:sldChg>
      <pc:sldChg chg="del">
        <pc:chgData name="Rupesh Vissa" userId="71bc4cc26d778a98" providerId="LiveId" clId="{74DBB6E9-D889-41BF-A007-73C41632BDB2}" dt="2022-08-04T09:20:00.612" v="29" actId="47"/>
        <pc:sldMkLst>
          <pc:docMk/>
          <pc:sldMk cId="3526953772" sldId="272"/>
        </pc:sldMkLst>
      </pc:sldChg>
      <pc:sldChg chg="modSp add mod">
        <pc:chgData name="Rupesh Vissa" userId="71bc4cc26d778a98" providerId="LiveId" clId="{74DBB6E9-D889-41BF-A007-73C41632BDB2}" dt="2022-08-04T09:25:37.729" v="84" actId="1076"/>
        <pc:sldMkLst>
          <pc:docMk/>
          <pc:sldMk cId="0" sldId="273"/>
        </pc:sldMkLst>
        <pc:spChg chg="mod">
          <ac:chgData name="Rupesh Vissa" userId="71bc4cc26d778a98" providerId="LiveId" clId="{74DBB6E9-D889-41BF-A007-73C41632BDB2}" dt="2022-08-04T09:25:37.729" v="84" actId="1076"/>
          <ac:spMkLst>
            <pc:docMk/>
            <pc:sldMk cId="0" sldId="273"/>
            <ac:spMk id="9218" creationId="{47DD60F5-CBE9-07C2-B27D-BD43D60ED628}"/>
          </ac:spMkLst>
        </pc:spChg>
        <pc:spChg chg="mod">
          <ac:chgData name="Rupesh Vissa" userId="71bc4cc26d778a98" providerId="LiveId" clId="{74DBB6E9-D889-41BF-A007-73C41632BDB2}" dt="2022-08-04T09:25:31.502" v="83" actId="14100"/>
          <ac:spMkLst>
            <pc:docMk/>
            <pc:sldMk cId="0" sldId="273"/>
            <ac:spMk id="9219" creationId="{BB0995E0-760B-E22E-5895-DDB4FAFD3C6D}"/>
          </ac:spMkLst>
        </pc:spChg>
      </pc:sldChg>
      <pc:sldChg chg="modSp add mod">
        <pc:chgData name="Rupesh Vissa" userId="71bc4cc26d778a98" providerId="LiveId" clId="{74DBB6E9-D889-41BF-A007-73C41632BDB2}" dt="2022-08-04T09:26:07.309" v="87" actId="1076"/>
        <pc:sldMkLst>
          <pc:docMk/>
          <pc:sldMk cId="0" sldId="274"/>
        </pc:sldMkLst>
        <pc:spChg chg="mod">
          <ac:chgData name="Rupesh Vissa" userId="71bc4cc26d778a98" providerId="LiveId" clId="{74DBB6E9-D889-41BF-A007-73C41632BDB2}" dt="2022-08-04T09:25:53.510" v="85" actId="207"/>
          <ac:spMkLst>
            <pc:docMk/>
            <pc:sldMk cId="0" sldId="274"/>
            <ac:spMk id="9219" creationId="{FB08CA22-EFD1-D397-B27B-89B1C0532972}"/>
          </ac:spMkLst>
        </pc:spChg>
        <pc:spChg chg="mod">
          <ac:chgData name="Rupesh Vissa" userId="71bc4cc26d778a98" providerId="LiveId" clId="{74DBB6E9-D889-41BF-A007-73C41632BDB2}" dt="2022-08-04T09:26:05.481" v="86" actId="1076"/>
          <ac:spMkLst>
            <pc:docMk/>
            <pc:sldMk cId="0" sldId="274"/>
            <ac:spMk id="10242" creationId="{E66BE92C-3155-A840-BBA2-68E42E58C9FC}"/>
          </ac:spMkLst>
        </pc:spChg>
        <pc:picChg chg="mod">
          <ac:chgData name="Rupesh Vissa" userId="71bc4cc26d778a98" providerId="LiveId" clId="{74DBB6E9-D889-41BF-A007-73C41632BDB2}" dt="2022-08-04T09:26:07.309" v="87" actId="1076"/>
          <ac:picMkLst>
            <pc:docMk/>
            <pc:sldMk cId="0" sldId="274"/>
            <ac:picMk id="10244" creationId="{F7E824EC-F58D-6194-92CA-3EFFB346496E}"/>
          </ac:picMkLst>
        </pc:picChg>
      </pc:sldChg>
      <pc:sldChg chg="del">
        <pc:chgData name="Rupesh Vissa" userId="71bc4cc26d778a98" providerId="LiveId" clId="{74DBB6E9-D889-41BF-A007-73C41632BDB2}" dt="2022-08-04T09:20:00.183" v="16" actId="47"/>
        <pc:sldMkLst>
          <pc:docMk/>
          <pc:sldMk cId="2064960651" sldId="275"/>
        </pc:sldMkLst>
      </pc:sldChg>
      <pc:sldChg chg="modSp add mod">
        <pc:chgData name="Rupesh Vissa" userId="71bc4cc26d778a98" providerId="LiveId" clId="{74DBB6E9-D889-41BF-A007-73C41632BDB2}" dt="2022-08-04T09:28:56.650" v="111" actId="14100"/>
        <pc:sldMkLst>
          <pc:docMk/>
          <pc:sldMk cId="0" sldId="276"/>
        </pc:sldMkLst>
        <pc:spChg chg="mod">
          <ac:chgData name="Rupesh Vissa" userId="71bc4cc26d778a98" providerId="LiveId" clId="{74DBB6E9-D889-41BF-A007-73C41632BDB2}" dt="2022-08-04T09:28:04.296" v="106" actId="1076"/>
          <ac:spMkLst>
            <pc:docMk/>
            <pc:sldMk cId="0" sldId="276"/>
            <ac:spMk id="14338" creationId="{6943BB51-789D-2740-51CE-F6B587B55656}"/>
          </ac:spMkLst>
        </pc:spChg>
        <pc:spChg chg="mod">
          <ac:chgData name="Rupesh Vissa" userId="71bc4cc26d778a98" providerId="LiveId" clId="{74DBB6E9-D889-41BF-A007-73C41632BDB2}" dt="2022-08-04T09:28:56.650" v="111" actId="14100"/>
          <ac:spMkLst>
            <pc:docMk/>
            <pc:sldMk cId="0" sldId="276"/>
            <ac:spMk id="14339" creationId="{378DECA6-FCC3-4B9D-C787-769A83C8D4FD}"/>
          </ac:spMkLst>
        </pc:spChg>
      </pc:sldChg>
      <pc:sldChg chg="del">
        <pc:chgData name="Rupesh Vissa" userId="71bc4cc26d778a98" providerId="LiveId" clId="{74DBB6E9-D889-41BF-A007-73C41632BDB2}" dt="2022-08-04T09:20:00.210" v="17" actId="47"/>
        <pc:sldMkLst>
          <pc:docMk/>
          <pc:sldMk cId="2064960651" sldId="276"/>
        </pc:sldMkLst>
      </pc:sldChg>
      <pc:sldChg chg="modSp add mod">
        <pc:chgData name="Rupesh Vissa" userId="71bc4cc26d778a98" providerId="LiveId" clId="{74DBB6E9-D889-41BF-A007-73C41632BDB2}" dt="2022-08-04T09:29:31.953" v="117" actId="1076"/>
        <pc:sldMkLst>
          <pc:docMk/>
          <pc:sldMk cId="0" sldId="277"/>
        </pc:sldMkLst>
        <pc:spChg chg="mod">
          <ac:chgData name="Rupesh Vissa" userId="71bc4cc26d778a98" providerId="LiveId" clId="{74DBB6E9-D889-41BF-A007-73C41632BDB2}" dt="2022-08-04T09:29:26.293" v="116" actId="1076"/>
          <ac:spMkLst>
            <pc:docMk/>
            <pc:sldMk cId="0" sldId="277"/>
            <ac:spMk id="15362" creationId="{0E3D8B08-EA40-6D82-A0D8-452F150DADE2}"/>
          </ac:spMkLst>
        </pc:spChg>
        <pc:spChg chg="mod">
          <ac:chgData name="Rupesh Vissa" userId="71bc4cc26d778a98" providerId="LiveId" clId="{74DBB6E9-D889-41BF-A007-73C41632BDB2}" dt="2022-08-04T09:29:21.721" v="115" actId="27636"/>
          <ac:spMkLst>
            <pc:docMk/>
            <pc:sldMk cId="0" sldId="277"/>
            <ac:spMk id="15363" creationId="{9E916CF0-5CE0-8F16-9DEC-42B9A26392F1}"/>
          </ac:spMkLst>
        </pc:spChg>
        <pc:picChg chg="mod">
          <ac:chgData name="Rupesh Vissa" userId="71bc4cc26d778a98" providerId="LiveId" clId="{74DBB6E9-D889-41BF-A007-73C41632BDB2}" dt="2022-08-04T09:29:31.953" v="117" actId="1076"/>
          <ac:picMkLst>
            <pc:docMk/>
            <pc:sldMk cId="0" sldId="277"/>
            <ac:picMk id="15364" creationId="{F562E6D3-0E5C-BE8A-0235-F86FDB500BEB}"/>
          </ac:picMkLst>
        </pc:picChg>
      </pc:sldChg>
      <pc:sldChg chg="modSp add mod">
        <pc:chgData name="Rupesh Vissa" userId="71bc4cc26d778a98" providerId="LiveId" clId="{74DBB6E9-D889-41BF-A007-73C41632BDB2}" dt="2022-08-04T09:31:50.529" v="135" actId="403"/>
        <pc:sldMkLst>
          <pc:docMk/>
          <pc:sldMk cId="0" sldId="278"/>
        </pc:sldMkLst>
        <pc:spChg chg="mod">
          <ac:chgData name="Rupesh Vissa" userId="71bc4cc26d778a98" providerId="LiveId" clId="{74DBB6E9-D889-41BF-A007-73C41632BDB2}" dt="2022-08-04T09:31:50.529" v="135" actId="403"/>
          <ac:spMkLst>
            <pc:docMk/>
            <pc:sldMk cId="0" sldId="278"/>
            <ac:spMk id="16386" creationId="{7C11501D-3BAE-783F-9FBC-3AE625C81B7B}"/>
          </ac:spMkLst>
        </pc:spChg>
        <pc:spChg chg="mod">
          <ac:chgData name="Rupesh Vissa" userId="71bc4cc26d778a98" providerId="LiveId" clId="{74DBB6E9-D889-41BF-A007-73C41632BDB2}" dt="2022-08-04T09:31:32.090" v="128" actId="27636"/>
          <ac:spMkLst>
            <pc:docMk/>
            <pc:sldMk cId="0" sldId="278"/>
            <ac:spMk id="16387" creationId="{02CF22AE-CADC-52DA-4660-4224D64E8B12}"/>
          </ac:spMkLst>
        </pc:spChg>
      </pc:sldChg>
      <pc:sldChg chg="del">
        <pc:chgData name="Rupesh Vissa" userId="71bc4cc26d778a98" providerId="LiveId" clId="{74DBB6E9-D889-41BF-A007-73C41632BDB2}" dt="2022-08-04T09:20:00.247" v="18" actId="47"/>
        <pc:sldMkLst>
          <pc:docMk/>
          <pc:sldMk cId="2064960651" sldId="278"/>
        </pc:sldMkLst>
      </pc:sldChg>
      <pc:sldChg chg="modSp add mod">
        <pc:chgData name="Rupesh Vissa" userId="71bc4cc26d778a98" providerId="LiveId" clId="{74DBB6E9-D889-41BF-A007-73C41632BDB2}" dt="2022-08-04T09:32:45.092" v="141" actId="948"/>
        <pc:sldMkLst>
          <pc:docMk/>
          <pc:sldMk cId="0" sldId="279"/>
        </pc:sldMkLst>
        <pc:spChg chg="mod">
          <ac:chgData name="Rupesh Vissa" userId="71bc4cc26d778a98" providerId="LiveId" clId="{74DBB6E9-D889-41BF-A007-73C41632BDB2}" dt="2022-08-04T09:32:45.092" v="141" actId="948"/>
          <ac:spMkLst>
            <pc:docMk/>
            <pc:sldMk cId="0" sldId="279"/>
            <ac:spMk id="18434" creationId="{8447D2F5-C7D9-AD3C-0C6B-C6E04EFD581D}"/>
          </ac:spMkLst>
        </pc:spChg>
        <pc:spChg chg="mod">
          <ac:chgData name="Rupesh Vissa" userId="71bc4cc26d778a98" providerId="LiveId" clId="{74DBB6E9-D889-41BF-A007-73C41632BDB2}" dt="2022-08-04T09:32:30.954" v="140" actId="14100"/>
          <ac:spMkLst>
            <pc:docMk/>
            <pc:sldMk cId="0" sldId="279"/>
            <ac:spMk id="18435" creationId="{94F9DFC5-3F73-8ACB-ADD1-1970D0B3008C}"/>
          </ac:spMkLst>
        </pc:spChg>
      </pc:sldChg>
      <pc:sldChg chg="modSp add mod">
        <pc:chgData name="Rupesh Vissa" userId="71bc4cc26d778a98" providerId="LiveId" clId="{74DBB6E9-D889-41BF-A007-73C41632BDB2}" dt="2022-08-04T09:33:29.904" v="148" actId="14100"/>
        <pc:sldMkLst>
          <pc:docMk/>
          <pc:sldMk cId="0" sldId="280"/>
        </pc:sldMkLst>
        <pc:spChg chg="mod">
          <ac:chgData name="Rupesh Vissa" userId="71bc4cc26d778a98" providerId="LiveId" clId="{74DBB6E9-D889-41BF-A007-73C41632BDB2}" dt="2022-08-04T09:33:23.274" v="146" actId="1076"/>
          <ac:spMkLst>
            <pc:docMk/>
            <pc:sldMk cId="0" sldId="280"/>
            <ac:spMk id="19458" creationId="{422131AF-D560-3D4E-EA62-84C009E961E1}"/>
          </ac:spMkLst>
        </pc:spChg>
        <pc:spChg chg="mod">
          <ac:chgData name="Rupesh Vissa" userId="71bc4cc26d778a98" providerId="LiveId" clId="{74DBB6E9-D889-41BF-A007-73C41632BDB2}" dt="2022-08-04T09:33:29.904" v="148" actId="14100"/>
          <ac:spMkLst>
            <pc:docMk/>
            <pc:sldMk cId="0" sldId="280"/>
            <ac:spMk id="19459" creationId="{DAE68C87-9008-A121-C8B0-D6F94936D598}"/>
          </ac:spMkLst>
        </pc:spChg>
      </pc:sldChg>
      <pc:sldChg chg="del">
        <pc:chgData name="Rupesh Vissa" userId="71bc4cc26d778a98" providerId="LiveId" clId="{74DBB6E9-D889-41BF-A007-73C41632BDB2}" dt="2022-08-04T09:20:00.306" v="20" actId="47"/>
        <pc:sldMkLst>
          <pc:docMk/>
          <pc:sldMk cId="2064960651" sldId="280"/>
        </pc:sldMkLst>
      </pc:sldChg>
      <pc:sldChg chg="modSp add mod">
        <pc:chgData name="Rupesh Vissa" userId="71bc4cc26d778a98" providerId="LiveId" clId="{74DBB6E9-D889-41BF-A007-73C41632BDB2}" dt="2022-08-04T09:35:31.670" v="153" actId="1076"/>
        <pc:sldMkLst>
          <pc:docMk/>
          <pc:sldMk cId="0" sldId="281"/>
        </pc:sldMkLst>
        <pc:spChg chg="mod">
          <ac:chgData name="Rupesh Vissa" userId="71bc4cc26d778a98" providerId="LiveId" clId="{74DBB6E9-D889-41BF-A007-73C41632BDB2}" dt="2022-08-04T09:35:31.670" v="153" actId="1076"/>
          <ac:spMkLst>
            <pc:docMk/>
            <pc:sldMk cId="0" sldId="281"/>
            <ac:spMk id="21506" creationId="{013A440C-9BAA-3FD2-155B-A22257233A34}"/>
          </ac:spMkLst>
        </pc:spChg>
        <pc:spChg chg="mod">
          <ac:chgData name="Rupesh Vissa" userId="71bc4cc26d778a98" providerId="LiveId" clId="{74DBB6E9-D889-41BF-A007-73C41632BDB2}" dt="2022-08-04T09:35:29.813" v="152" actId="1036"/>
          <ac:spMkLst>
            <pc:docMk/>
            <pc:sldMk cId="0" sldId="281"/>
            <ac:spMk id="21507" creationId="{79C69F7D-9BDF-D770-E977-393F80BE3720}"/>
          </ac:spMkLst>
        </pc:spChg>
      </pc:sldChg>
      <pc:sldChg chg="del">
        <pc:chgData name="Rupesh Vissa" userId="71bc4cc26d778a98" providerId="LiveId" clId="{74DBB6E9-D889-41BF-A007-73C41632BDB2}" dt="2022-08-04T09:20:00.348" v="21" actId="47"/>
        <pc:sldMkLst>
          <pc:docMk/>
          <pc:sldMk cId="2064960651" sldId="281"/>
        </pc:sldMkLst>
      </pc:sldChg>
      <pc:sldChg chg="modSp add mod">
        <pc:chgData name="Rupesh Vissa" userId="71bc4cc26d778a98" providerId="LiveId" clId="{74DBB6E9-D889-41BF-A007-73C41632BDB2}" dt="2022-08-04T09:37:24.495" v="161" actId="1076"/>
        <pc:sldMkLst>
          <pc:docMk/>
          <pc:sldMk cId="0" sldId="282"/>
        </pc:sldMkLst>
        <pc:spChg chg="mod">
          <ac:chgData name="Rupesh Vissa" userId="71bc4cc26d778a98" providerId="LiveId" clId="{74DBB6E9-D889-41BF-A007-73C41632BDB2}" dt="2022-08-04T09:37:24.495" v="161" actId="1076"/>
          <ac:spMkLst>
            <pc:docMk/>
            <pc:sldMk cId="0" sldId="282"/>
            <ac:spMk id="23555" creationId="{30B2AF1B-D506-90CB-9762-492F40A245EE}"/>
          </ac:spMkLst>
        </pc:spChg>
      </pc:sldChg>
      <pc:sldChg chg="del">
        <pc:chgData name="Rupesh Vissa" userId="71bc4cc26d778a98" providerId="LiveId" clId="{74DBB6E9-D889-41BF-A007-73C41632BDB2}" dt="2022-08-04T09:20:00.379" v="22" actId="47"/>
        <pc:sldMkLst>
          <pc:docMk/>
          <pc:sldMk cId="2064960651" sldId="282"/>
        </pc:sldMkLst>
      </pc:sldChg>
      <pc:sldChg chg="modSp add mod">
        <pc:chgData name="Rupesh Vissa" userId="71bc4cc26d778a98" providerId="LiveId" clId="{74DBB6E9-D889-41BF-A007-73C41632BDB2}" dt="2022-08-04T09:38:59.337" v="169" actId="1076"/>
        <pc:sldMkLst>
          <pc:docMk/>
          <pc:sldMk cId="0" sldId="283"/>
        </pc:sldMkLst>
        <pc:spChg chg="mod">
          <ac:chgData name="Rupesh Vissa" userId="71bc4cc26d778a98" providerId="LiveId" clId="{74DBB6E9-D889-41BF-A007-73C41632BDB2}" dt="2022-08-04T09:38:54.721" v="168" actId="1076"/>
          <ac:spMkLst>
            <pc:docMk/>
            <pc:sldMk cId="0" sldId="283"/>
            <ac:spMk id="24578" creationId="{B732E45B-65BF-C80D-328F-32E4D7166124}"/>
          </ac:spMkLst>
        </pc:spChg>
        <pc:spChg chg="mod">
          <ac:chgData name="Rupesh Vissa" userId="71bc4cc26d778a98" providerId="LiveId" clId="{74DBB6E9-D889-41BF-A007-73C41632BDB2}" dt="2022-08-04T09:38:59.337" v="169" actId="1076"/>
          <ac:spMkLst>
            <pc:docMk/>
            <pc:sldMk cId="0" sldId="283"/>
            <ac:spMk id="24579" creationId="{E1CBB22B-7399-D96F-0CFF-251F96D48EB4}"/>
          </ac:spMkLst>
        </pc:spChg>
      </pc:sldChg>
      <pc:sldChg chg="del">
        <pc:chgData name="Rupesh Vissa" userId="71bc4cc26d778a98" providerId="LiveId" clId="{74DBB6E9-D889-41BF-A007-73C41632BDB2}" dt="2022-08-04T09:20:00.401" v="23" actId="47"/>
        <pc:sldMkLst>
          <pc:docMk/>
          <pc:sldMk cId="2064960651" sldId="283"/>
        </pc:sldMkLst>
      </pc:sldChg>
      <pc:sldChg chg="del">
        <pc:chgData name="Rupesh Vissa" userId="71bc4cc26d778a98" providerId="LiveId" clId="{74DBB6E9-D889-41BF-A007-73C41632BDB2}" dt="2022-08-04T09:20:00.277" v="19" actId="47"/>
        <pc:sldMkLst>
          <pc:docMk/>
          <pc:sldMk cId="0" sldId="284"/>
        </pc:sldMkLst>
      </pc:sldChg>
      <pc:sldChg chg="add del">
        <pc:chgData name="Rupesh Vissa" userId="71bc4cc26d778a98" providerId="LiveId" clId="{74DBB6E9-D889-41BF-A007-73C41632BDB2}" dt="2022-08-04T09:44:38.192" v="232"/>
        <pc:sldMkLst>
          <pc:docMk/>
          <pc:sldMk cId="0" sldId="285"/>
        </pc:sldMkLst>
      </pc:sldChg>
      <pc:sldChg chg="add del">
        <pc:chgData name="Rupesh Vissa" userId="71bc4cc26d778a98" providerId="LiveId" clId="{74DBB6E9-D889-41BF-A007-73C41632BDB2}" dt="2022-08-04T09:44:38.192" v="232"/>
        <pc:sldMkLst>
          <pc:docMk/>
          <pc:sldMk cId="0" sldId="286"/>
        </pc:sldMkLst>
      </pc:sldChg>
      <pc:sldChg chg="del">
        <pc:chgData name="Rupesh Vissa" userId="71bc4cc26d778a98" providerId="LiveId" clId="{74DBB6E9-D889-41BF-A007-73C41632BDB2}" dt="2022-08-04T09:20:01.644" v="36" actId="47"/>
        <pc:sldMkLst>
          <pc:docMk/>
          <pc:sldMk cId="0" sldId="288"/>
        </pc:sldMkLst>
      </pc:sldChg>
      <pc:sldChg chg="add">
        <pc:chgData name="Rupesh Vissa" userId="71bc4cc26d778a98" providerId="LiveId" clId="{74DBB6E9-D889-41BF-A007-73C41632BDB2}" dt="2022-08-04T09:49:34.575" v="262"/>
        <pc:sldMkLst>
          <pc:docMk/>
          <pc:sldMk cId="0" sldId="290"/>
        </pc:sldMkLst>
      </pc:sldChg>
      <pc:sldChg chg="del">
        <pc:chgData name="Rupesh Vissa" userId="71bc4cc26d778a98" providerId="LiveId" clId="{74DBB6E9-D889-41BF-A007-73C41632BDB2}" dt="2022-08-04T09:20:00.802" v="34" actId="47"/>
        <pc:sldMkLst>
          <pc:docMk/>
          <pc:sldMk cId="2121094333" sldId="290"/>
        </pc:sldMkLst>
      </pc:sldChg>
      <pc:sldChg chg="add">
        <pc:chgData name="Rupesh Vissa" userId="71bc4cc26d778a98" providerId="LiveId" clId="{74DBB6E9-D889-41BF-A007-73C41632BDB2}" dt="2022-08-04T09:20:23.322" v="44"/>
        <pc:sldMkLst>
          <pc:docMk/>
          <pc:sldMk cId="0" sldId="291"/>
        </pc:sldMkLst>
      </pc:sldChg>
      <pc:sldChg chg="del">
        <pc:chgData name="Rupesh Vissa" userId="71bc4cc26d778a98" providerId="LiveId" clId="{74DBB6E9-D889-41BF-A007-73C41632BDB2}" dt="2022-08-04T09:20:00.668" v="31" actId="47"/>
        <pc:sldMkLst>
          <pc:docMk/>
          <pc:sldMk cId="2100783502" sldId="291"/>
        </pc:sldMkLst>
      </pc:sldChg>
      <pc:sldChg chg="del">
        <pc:chgData name="Rupesh Vissa" userId="71bc4cc26d778a98" providerId="LiveId" clId="{74DBB6E9-D889-41BF-A007-73C41632BDB2}" dt="2022-08-04T09:20:01.844" v="37" actId="47"/>
        <pc:sldMkLst>
          <pc:docMk/>
          <pc:sldMk cId="1418577861" sldId="292"/>
        </pc:sldMkLst>
      </pc:sldChg>
      <pc:sldChg chg="add">
        <pc:chgData name="Rupesh Vissa" userId="71bc4cc26d778a98" providerId="LiveId" clId="{74DBB6E9-D889-41BF-A007-73C41632BDB2}" dt="2022-08-04T09:20:23.322" v="44"/>
        <pc:sldMkLst>
          <pc:docMk/>
          <pc:sldMk cId="0" sldId="293"/>
        </pc:sldMkLst>
      </pc:sldChg>
      <pc:sldChg chg="modSp add mod">
        <pc:chgData name="Rupesh Vissa" userId="71bc4cc26d778a98" providerId="LiveId" clId="{74DBB6E9-D889-41BF-A007-73C41632BDB2}" dt="2022-08-04T09:27:33.630" v="100" actId="1076"/>
        <pc:sldMkLst>
          <pc:docMk/>
          <pc:sldMk cId="0" sldId="295"/>
        </pc:sldMkLst>
        <pc:spChg chg="mod">
          <ac:chgData name="Rupesh Vissa" userId="71bc4cc26d778a98" providerId="LiveId" clId="{74DBB6E9-D889-41BF-A007-73C41632BDB2}" dt="2022-08-04T09:27:33.630" v="100" actId="1076"/>
          <ac:spMkLst>
            <pc:docMk/>
            <pc:sldMk cId="0" sldId="295"/>
            <ac:spMk id="12290" creationId="{F8C31CF5-64FE-B528-A75C-704BF92F7740}"/>
          </ac:spMkLst>
        </pc:spChg>
      </pc:sldChg>
      <pc:sldChg chg="add">
        <pc:chgData name="Rupesh Vissa" userId="71bc4cc26d778a98" providerId="LiveId" clId="{74DBB6E9-D889-41BF-A007-73C41632BDB2}" dt="2022-08-04T09:25:03.474" v="76"/>
        <pc:sldMkLst>
          <pc:docMk/>
          <pc:sldMk cId="0" sldId="296"/>
        </pc:sldMkLst>
      </pc:sldChg>
      <pc:sldChg chg="del">
        <pc:chgData name="Rupesh Vissa" userId="71bc4cc26d778a98" providerId="LiveId" clId="{74DBB6E9-D889-41BF-A007-73C41632BDB2}" dt="2022-08-04T09:20:03.352" v="43" actId="47"/>
        <pc:sldMkLst>
          <pc:docMk/>
          <pc:sldMk cId="3821250064" sldId="297"/>
        </pc:sldMkLst>
      </pc:sldChg>
      <pc:sldChg chg="add">
        <pc:chgData name="Rupesh Vissa" userId="71bc4cc26d778a98" providerId="LiveId" clId="{74DBB6E9-D889-41BF-A007-73C41632BDB2}" dt="2022-08-04T09:30:59.774" v="118"/>
        <pc:sldMkLst>
          <pc:docMk/>
          <pc:sldMk cId="0" sldId="298"/>
        </pc:sldMkLst>
      </pc:sldChg>
      <pc:sldChg chg="del">
        <pc:chgData name="Rupesh Vissa" userId="71bc4cc26d778a98" providerId="LiveId" clId="{74DBB6E9-D889-41BF-A007-73C41632BDB2}" dt="2022-08-04T09:19:58.303" v="4" actId="47"/>
        <pc:sldMkLst>
          <pc:docMk/>
          <pc:sldMk cId="2615222363" sldId="298"/>
        </pc:sldMkLst>
      </pc:sldChg>
      <pc:sldChg chg="add">
        <pc:chgData name="Rupesh Vissa" userId="71bc4cc26d778a98" providerId="LiveId" clId="{74DBB6E9-D889-41BF-A007-73C41632BDB2}" dt="2022-08-04T09:36:49.574" v="156"/>
        <pc:sldMkLst>
          <pc:docMk/>
          <pc:sldMk cId="0" sldId="299"/>
        </pc:sldMkLst>
      </pc:sldChg>
      <pc:sldChg chg="del">
        <pc:chgData name="Rupesh Vissa" userId="71bc4cc26d778a98" providerId="LiveId" clId="{74DBB6E9-D889-41BF-A007-73C41632BDB2}" dt="2022-08-04T09:20:00.022" v="11" actId="47"/>
        <pc:sldMkLst>
          <pc:docMk/>
          <pc:sldMk cId="370851641" sldId="299"/>
        </pc:sldMkLst>
      </pc:sldChg>
      <pc:sldChg chg="add">
        <pc:chgData name="Rupesh Vissa" userId="71bc4cc26d778a98" providerId="LiveId" clId="{74DBB6E9-D889-41BF-A007-73C41632BDB2}" dt="2022-08-04T09:36:27.529" v="154"/>
        <pc:sldMkLst>
          <pc:docMk/>
          <pc:sldMk cId="0" sldId="300"/>
        </pc:sldMkLst>
      </pc:sldChg>
      <pc:sldChg chg="del">
        <pc:chgData name="Rupesh Vissa" userId="71bc4cc26d778a98" providerId="LiveId" clId="{74DBB6E9-D889-41BF-A007-73C41632BDB2}" dt="2022-08-04T09:20:00.044" v="12" actId="47"/>
        <pc:sldMkLst>
          <pc:docMk/>
          <pc:sldMk cId="348400527" sldId="300"/>
        </pc:sldMkLst>
      </pc:sldChg>
      <pc:sldChg chg="add">
        <pc:chgData name="Rupesh Vissa" userId="71bc4cc26d778a98" providerId="LiveId" clId="{74DBB6E9-D889-41BF-A007-73C41632BDB2}" dt="2022-08-04T09:49:34.575" v="262"/>
        <pc:sldMkLst>
          <pc:docMk/>
          <pc:sldMk cId="0" sldId="301"/>
        </pc:sldMkLst>
      </pc:sldChg>
      <pc:sldChg chg="del">
        <pc:chgData name="Rupesh Vissa" userId="71bc4cc26d778a98" providerId="LiveId" clId="{74DBB6E9-D889-41BF-A007-73C41632BDB2}" dt="2022-08-04T09:20:00.109" v="14" actId="47"/>
        <pc:sldMkLst>
          <pc:docMk/>
          <pc:sldMk cId="2694626199" sldId="301"/>
        </pc:sldMkLst>
      </pc:sldChg>
      <pc:sldChg chg="modSp add mod">
        <pc:chgData name="Rupesh Vissa" userId="71bc4cc26d778a98" providerId="LiveId" clId="{74DBB6E9-D889-41BF-A007-73C41632BDB2}" dt="2022-08-04T09:27:02.928" v="94" actId="1076"/>
        <pc:sldMkLst>
          <pc:docMk/>
          <pc:sldMk cId="0" sldId="302"/>
        </pc:sldMkLst>
        <pc:spChg chg="mod">
          <ac:chgData name="Rupesh Vissa" userId="71bc4cc26d778a98" providerId="LiveId" clId="{74DBB6E9-D889-41BF-A007-73C41632BDB2}" dt="2022-08-04T09:26:55.738" v="93" actId="207"/>
          <ac:spMkLst>
            <pc:docMk/>
            <pc:sldMk cId="0" sldId="302"/>
            <ac:spMk id="9219" creationId="{21C8F996-B387-D47D-2FDF-EB0DAC7CD094}"/>
          </ac:spMkLst>
        </pc:spChg>
        <pc:spChg chg="mod">
          <ac:chgData name="Rupesh Vissa" userId="71bc4cc26d778a98" providerId="LiveId" clId="{74DBB6E9-D889-41BF-A007-73C41632BDB2}" dt="2022-08-04T09:27:02.928" v="94" actId="1076"/>
          <ac:spMkLst>
            <pc:docMk/>
            <pc:sldMk cId="0" sldId="302"/>
            <ac:spMk id="11266" creationId="{2D531630-124D-1DE1-F0D0-95F0F8D9B632}"/>
          </ac:spMkLst>
        </pc:spChg>
      </pc:sldChg>
      <pc:sldChg chg="del">
        <pc:chgData name="Rupesh Vissa" userId="71bc4cc26d778a98" providerId="LiveId" clId="{74DBB6E9-D889-41BF-A007-73C41632BDB2}" dt="2022-08-04T09:20:00.137" v="15" actId="47"/>
        <pc:sldMkLst>
          <pc:docMk/>
          <pc:sldMk cId="669076344" sldId="302"/>
        </pc:sldMkLst>
      </pc:sldChg>
      <pc:sldChg chg="modSp add mod">
        <pc:chgData name="Rupesh Vissa" userId="71bc4cc26d778a98" providerId="LiveId" clId="{74DBB6E9-D889-41BF-A007-73C41632BDB2}" dt="2022-08-04T09:39:56.638" v="184" actId="27636"/>
        <pc:sldMkLst>
          <pc:docMk/>
          <pc:sldMk cId="0" sldId="303"/>
        </pc:sldMkLst>
        <pc:spChg chg="mod">
          <ac:chgData name="Rupesh Vissa" userId="71bc4cc26d778a98" providerId="LiveId" clId="{74DBB6E9-D889-41BF-A007-73C41632BDB2}" dt="2022-08-04T09:39:56.638" v="184" actId="27636"/>
          <ac:spMkLst>
            <pc:docMk/>
            <pc:sldMk cId="0" sldId="303"/>
            <ac:spMk id="3" creationId="{C5B6A8A8-EA2F-1835-12D4-E63E77327077}"/>
          </ac:spMkLst>
        </pc:spChg>
        <pc:spChg chg="mod">
          <ac:chgData name="Rupesh Vissa" userId="71bc4cc26d778a98" providerId="LiveId" clId="{74DBB6E9-D889-41BF-A007-73C41632BDB2}" dt="2022-08-04T09:39:35.351" v="179" actId="14100"/>
          <ac:spMkLst>
            <pc:docMk/>
            <pc:sldMk cId="0" sldId="303"/>
            <ac:spMk id="25602" creationId="{46CCE64F-087D-2BE1-C064-D314E41649F4}"/>
          </ac:spMkLst>
        </pc:spChg>
      </pc:sldChg>
      <pc:sldChg chg="modSp add del mod">
        <pc:chgData name="Rupesh Vissa" userId="71bc4cc26d778a98" providerId="LiveId" clId="{74DBB6E9-D889-41BF-A007-73C41632BDB2}" dt="2022-08-04T09:41:17.602" v="207" actId="14100"/>
        <pc:sldMkLst>
          <pc:docMk/>
          <pc:sldMk cId="0" sldId="304"/>
        </pc:sldMkLst>
        <pc:spChg chg="mod">
          <ac:chgData name="Rupesh Vissa" userId="71bc4cc26d778a98" providerId="LiveId" clId="{74DBB6E9-D889-41BF-A007-73C41632BDB2}" dt="2022-08-04T09:41:17.602" v="207" actId="14100"/>
          <ac:spMkLst>
            <pc:docMk/>
            <pc:sldMk cId="0" sldId="304"/>
            <ac:spMk id="26627" creationId="{8F449A3E-A4C3-BA3A-3164-3EAAEAF8ECC1}"/>
          </ac:spMkLst>
        </pc:spChg>
      </pc:sldChg>
      <pc:sldChg chg="modSp add del mod">
        <pc:chgData name="Rupesh Vissa" userId="71bc4cc26d778a98" providerId="LiveId" clId="{74DBB6E9-D889-41BF-A007-73C41632BDB2}" dt="2022-08-04T09:42:00.756" v="213" actId="27636"/>
        <pc:sldMkLst>
          <pc:docMk/>
          <pc:sldMk cId="0" sldId="305"/>
        </pc:sldMkLst>
        <pc:spChg chg="mod">
          <ac:chgData name="Rupesh Vissa" userId="71bc4cc26d778a98" providerId="LiveId" clId="{74DBB6E9-D889-41BF-A007-73C41632BDB2}" dt="2022-08-04T09:41:45.973" v="211" actId="1076"/>
          <ac:spMkLst>
            <pc:docMk/>
            <pc:sldMk cId="0" sldId="305"/>
            <ac:spMk id="27650" creationId="{67D8D608-74E2-E608-7AAE-5A6C44E464FA}"/>
          </ac:spMkLst>
        </pc:spChg>
        <pc:spChg chg="mod">
          <ac:chgData name="Rupesh Vissa" userId="71bc4cc26d778a98" providerId="LiveId" clId="{74DBB6E9-D889-41BF-A007-73C41632BDB2}" dt="2022-08-04T09:42:00.756" v="213" actId="27636"/>
          <ac:spMkLst>
            <pc:docMk/>
            <pc:sldMk cId="0" sldId="305"/>
            <ac:spMk id="27651" creationId="{25D60120-8248-0A02-029E-27A90464C34A}"/>
          </ac:spMkLst>
        </pc:spChg>
      </pc:sldChg>
      <pc:sldChg chg="del">
        <pc:chgData name="Rupesh Vissa" userId="71bc4cc26d778a98" providerId="LiveId" clId="{74DBB6E9-D889-41BF-A007-73C41632BDB2}" dt="2022-08-04T09:20:00.644" v="30" actId="47"/>
        <pc:sldMkLst>
          <pc:docMk/>
          <pc:sldMk cId="0" sldId="306"/>
        </pc:sldMkLst>
      </pc:sldChg>
      <pc:sldChg chg="modSp add">
        <pc:chgData name="Rupesh Vissa" userId="71bc4cc26d778a98" providerId="LiveId" clId="{74DBB6E9-D889-41BF-A007-73C41632BDB2}" dt="2022-08-04T09:46:22.047" v="239" actId="1076"/>
        <pc:sldMkLst>
          <pc:docMk/>
          <pc:sldMk cId="0" sldId="307"/>
        </pc:sldMkLst>
        <pc:picChg chg="mod">
          <ac:chgData name="Rupesh Vissa" userId="71bc4cc26d778a98" providerId="LiveId" clId="{74DBB6E9-D889-41BF-A007-73C41632BDB2}" dt="2022-08-04T09:46:22.047" v="239" actId="1076"/>
          <ac:picMkLst>
            <pc:docMk/>
            <pc:sldMk cId="0" sldId="307"/>
            <ac:picMk id="35843" creationId="{F5225385-433C-C3AA-802C-6B319332DBF7}"/>
          </ac:picMkLst>
        </pc:picChg>
      </pc:sldChg>
      <pc:sldChg chg="del">
        <pc:chgData name="Rupesh Vissa" userId="71bc4cc26d778a98" providerId="LiveId" clId="{74DBB6E9-D889-41BF-A007-73C41632BDB2}" dt="2022-08-04T09:20:00.802" v="35" actId="47"/>
        <pc:sldMkLst>
          <pc:docMk/>
          <pc:sldMk cId="258106231" sldId="307"/>
        </pc:sldMkLst>
      </pc:sldChg>
      <pc:sldChg chg="add">
        <pc:chgData name="Rupesh Vissa" userId="71bc4cc26d778a98" providerId="LiveId" clId="{74DBB6E9-D889-41BF-A007-73C41632BDB2}" dt="2022-08-04T09:47:00.420" v="240"/>
        <pc:sldMkLst>
          <pc:docMk/>
          <pc:sldMk cId="0" sldId="308"/>
        </pc:sldMkLst>
      </pc:sldChg>
      <pc:sldChg chg="del">
        <pc:chgData name="Rupesh Vissa" userId="71bc4cc26d778a98" providerId="LiveId" clId="{74DBB6E9-D889-41BF-A007-73C41632BDB2}" dt="2022-08-04T09:20:02.054" v="38" actId="47"/>
        <pc:sldMkLst>
          <pc:docMk/>
          <pc:sldMk cId="416126961" sldId="308"/>
        </pc:sldMkLst>
      </pc:sldChg>
      <pc:sldChg chg="add">
        <pc:chgData name="Rupesh Vissa" userId="71bc4cc26d778a98" providerId="LiveId" clId="{74DBB6E9-D889-41BF-A007-73C41632BDB2}" dt="2022-08-04T09:47:00.420" v="240"/>
        <pc:sldMkLst>
          <pc:docMk/>
          <pc:sldMk cId="0" sldId="309"/>
        </pc:sldMkLst>
      </pc:sldChg>
      <pc:sldChg chg="del">
        <pc:chgData name="Rupesh Vissa" userId="71bc4cc26d778a98" providerId="LiveId" clId="{74DBB6E9-D889-41BF-A007-73C41632BDB2}" dt="2022-08-04T09:20:02.483" v="39" actId="47"/>
        <pc:sldMkLst>
          <pc:docMk/>
          <pc:sldMk cId="2438525076" sldId="309"/>
        </pc:sldMkLst>
      </pc:sldChg>
      <pc:sldChg chg="add">
        <pc:chgData name="Rupesh Vissa" userId="71bc4cc26d778a98" providerId="LiveId" clId="{74DBB6E9-D889-41BF-A007-73C41632BDB2}" dt="2022-08-04T09:49:34.575" v="262"/>
        <pc:sldMkLst>
          <pc:docMk/>
          <pc:sldMk cId="0" sldId="310"/>
        </pc:sldMkLst>
      </pc:sldChg>
      <pc:sldChg chg="del">
        <pc:chgData name="Rupesh Vissa" userId="71bc4cc26d778a98" providerId="LiveId" clId="{74DBB6E9-D889-41BF-A007-73C41632BDB2}" dt="2022-08-04T09:20:02.680" v="40" actId="47"/>
        <pc:sldMkLst>
          <pc:docMk/>
          <pc:sldMk cId="2502768099" sldId="310"/>
        </pc:sldMkLst>
      </pc:sldChg>
      <pc:sldChg chg="modSp add mod">
        <pc:chgData name="Rupesh Vissa" userId="71bc4cc26d778a98" providerId="LiveId" clId="{74DBB6E9-D889-41BF-A007-73C41632BDB2}" dt="2022-08-04T09:52:16.478" v="280" actId="403"/>
        <pc:sldMkLst>
          <pc:docMk/>
          <pc:sldMk cId="0" sldId="311"/>
        </pc:sldMkLst>
        <pc:spChg chg="mod">
          <ac:chgData name="Rupesh Vissa" userId="71bc4cc26d778a98" providerId="LiveId" clId="{74DBB6E9-D889-41BF-A007-73C41632BDB2}" dt="2022-08-04T09:52:16.478" v="280" actId="403"/>
          <ac:spMkLst>
            <pc:docMk/>
            <pc:sldMk cId="0" sldId="311"/>
            <ac:spMk id="52227" creationId="{9C2ABA4F-E57F-9B07-26F1-D7EBB7F36C98}"/>
          </ac:spMkLst>
        </pc:spChg>
      </pc:sldChg>
      <pc:sldChg chg="del">
        <pc:chgData name="Rupesh Vissa" userId="71bc4cc26d778a98" providerId="LiveId" clId="{74DBB6E9-D889-41BF-A007-73C41632BDB2}" dt="2022-08-04T09:20:02.914" v="41" actId="47"/>
        <pc:sldMkLst>
          <pc:docMk/>
          <pc:sldMk cId="4087670319" sldId="311"/>
        </pc:sldMkLst>
      </pc:sldChg>
      <pc:sldChg chg="modSp add mod">
        <pc:chgData name="Rupesh Vissa" userId="71bc4cc26d778a98" providerId="LiveId" clId="{74DBB6E9-D889-41BF-A007-73C41632BDB2}" dt="2022-08-04T10:03:58.015" v="315" actId="403"/>
        <pc:sldMkLst>
          <pc:docMk/>
          <pc:sldMk cId="0" sldId="312"/>
        </pc:sldMkLst>
        <pc:spChg chg="mod">
          <ac:chgData name="Rupesh Vissa" userId="71bc4cc26d778a98" providerId="LiveId" clId="{74DBB6E9-D889-41BF-A007-73C41632BDB2}" dt="2022-08-04T10:03:58.015" v="315" actId="403"/>
          <ac:spMkLst>
            <pc:docMk/>
            <pc:sldMk cId="0" sldId="312"/>
            <ac:spMk id="40963" creationId="{041522A5-268B-0342-1B9A-72F4A8932FBB}"/>
          </ac:spMkLst>
        </pc:spChg>
      </pc:sldChg>
      <pc:sldChg chg="del">
        <pc:chgData name="Rupesh Vissa" userId="71bc4cc26d778a98" providerId="LiveId" clId="{74DBB6E9-D889-41BF-A007-73C41632BDB2}" dt="2022-08-04T09:20:03.130" v="42" actId="47"/>
        <pc:sldMkLst>
          <pc:docMk/>
          <pc:sldMk cId="1532438710" sldId="312"/>
        </pc:sldMkLst>
      </pc:sldChg>
      <pc:sldChg chg="modSp add mod">
        <pc:chgData name="Rupesh Vissa" userId="71bc4cc26d778a98" providerId="LiveId" clId="{74DBB6E9-D889-41BF-A007-73C41632BDB2}" dt="2022-08-04T09:51:03.905" v="270" actId="1076"/>
        <pc:sldMkLst>
          <pc:docMk/>
          <pc:sldMk cId="0" sldId="313"/>
        </pc:sldMkLst>
        <pc:spChg chg="mod">
          <ac:chgData name="Rupesh Vissa" userId="71bc4cc26d778a98" providerId="LiveId" clId="{74DBB6E9-D889-41BF-A007-73C41632BDB2}" dt="2022-08-04T09:51:03.905" v="270" actId="1076"/>
          <ac:spMkLst>
            <pc:docMk/>
            <pc:sldMk cId="0" sldId="313"/>
            <ac:spMk id="46083" creationId="{E1C6C7BF-5D66-5339-BC3E-2D7631FEEA2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394CE-6BAB-4158-8464-8CFA4EF8B897}" type="datetimeFigureOut">
              <a:rPr lang="en-US" smtClean="0"/>
              <a:t>8/7/2022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5A3D1E-9820-4CD3-AC3A-281059AEB9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7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01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66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99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9337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97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10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27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5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70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87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4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7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005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72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626AD-3E94-4A0C-88ED-69B9C886B05E}" type="datetimeFigureOut">
              <a:rPr lang="en-US" smtClean="0"/>
              <a:pPr/>
              <a:t>8/7/2022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1616A-0902-4B6B-922E-DFF1B5281E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558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  <p:sldLayoutId id="2147484072" r:id="rId12"/>
    <p:sldLayoutId id="2147484073" r:id="rId13"/>
    <p:sldLayoutId id="2147484074" r:id="rId14"/>
    <p:sldLayoutId id="2147484075" r:id="rId15"/>
    <p:sldLayoutId id="2147484076" r:id="rId16"/>
    <p:sldLayoutId id="21474840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537747"/>
            <a:ext cx="9001462" cy="2387600"/>
          </a:xfrm>
        </p:spPr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TESTICULAR TUMORS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4141684"/>
            <a:ext cx="9001462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i="1" dirty="0" err="1">
                <a:solidFill>
                  <a:srgbClr val="FF99FF"/>
                </a:solidFill>
              </a:rPr>
              <a:t>Dr.V.Shanthi</a:t>
            </a:r>
            <a:endParaRPr lang="en-US" sz="1800" b="1" i="1" dirty="0">
              <a:solidFill>
                <a:srgbClr val="FF99FF"/>
              </a:solidFill>
            </a:endParaRPr>
          </a:p>
          <a:p>
            <a:r>
              <a:rPr lang="en-US" sz="1800" b="1" i="1" dirty="0">
                <a:solidFill>
                  <a:srgbClr val="FF99FF"/>
                </a:solidFill>
              </a:rPr>
              <a:t>Associate Professor,  Pathology</a:t>
            </a:r>
          </a:p>
          <a:p>
            <a:r>
              <a:rPr lang="en-US" sz="1800" b="1" i="1" dirty="0">
                <a:solidFill>
                  <a:srgbClr val="FF99FF"/>
                </a:solidFill>
              </a:rPr>
              <a:t>Sri Venkateswara Institute of Medical Sciences</a:t>
            </a:r>
          </a:p>
          <a:p>
            <a:r>
              <a:rPr lang="en-US" sz="1800" b="1" i="1" dirty="0">
                <a:solidFill>
                  <a:srgbClr val="FF99FF"/>
                </a:solidFill>
              </a:rPr>
              <a:t>Tirupathi</a:t>
            </a:r>
          </a:p>
        </p:txBody>
      </p:sp>
    </p:spTree>
    <p:extLst>
      <p:ext uri="{BB962C8B-B14F-4D97-AF65-F5344CB8AC3E}">
        <p14:creationId xmlns:p14="http://schemas.microsoft.com/office/powerpoint/2010/main" val="2269850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1058C926-32C2-052D-A89D-8CA4DA324A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92928" y="121226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TESTICULAR TUMORS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095F738C-B5A9-8814-A621-2026DF858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2673" y="1039091"/>
            <a:ext cx="11367654" cy="5704609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altLang="en-US" sz="32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divided into two categories – </a:t>
            </a:r>
          </a:p>
          <a:p>
            <a:pPr>
              <a:spcAft>
                <a:spcPts val="1800"/>
              </a:spcAft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3200" b="1" dirty="0">
                <a:solidFill>
                  <a:srgbClr val="C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Germ cell tumors</a:t>
            </a:r>
          </a:p>
          <a:p>
            <a:pPr>
              <a:spcAft>
                <a:spcPts val="1800"/>
              </a:spcAft>
              <a:buNone/>
            </a:pPr>
            <a:r>
              <a:rPr lang="en-US" altLang="en-US" sz="3200" b="1" dirty="0">
                <a:solidFill>
                  <a:srgbClr val="C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Non germinal tumors </a:t>
            </a:r>
            <a:r>
              <a:rPr lang="en-US" altLang="en-US" sz="32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derived from stroma or sex cord</a:t>
            </a:r>
          </a:p>
          <a:p>
            <a:pPr>
              <a:spcAft>
                <a:spcPts val="1800"/>
              </a:spcAft>
            </a:pPr>
            <a:r>
              <a:rPr lang="en-US" altLang="en-US" sz="32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 cell tumors are highly aggressive cancers capable of rapid &amp; wide dissemination</a:t>
            </a:r>
          </a:p>
          <a:p>
            <a:pPr>
              <a:spcAft>
                <a:spcPts val="1800"/>
              </a:spcAft>
            </a:pPr>
            <a:r>
              <a:rPr lang="en-US" altLang="en-US" sz="32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 germinal tumors are generally benign, but some elaborate steroids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CF9B1D3-E98D-77D3-1119-AC9E2BD113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5501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TESTICULAR TUMORS</a:t>
            </a:r>
          </a:p>
        </p:txBody>
      </p:sp>
      <p:sp>
        <p:nvSpPr>
          <p:cNvPr id="33795" name="Text Box 4">
            <a:extLst>
              <a:ext uri="{FF2B5EF4-FFF2-40B4-BE49-F238E27FC236}">
                <a16:creationId xmlns:a16="http://schemas.microsoft.com/office/drawing/2014/main" id="{FB6C6D7C-DA0A-3CA3-27A9-D339246B3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813" y="2249487"/>
            <a:ext cx="2438400" cy="40011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006C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 cell tumors</a:t>
            </a:r>
          </a:p>
        </p:txBody>
      </p:sp>
      <p:sp>
        <p:nvSpPr>
          <p:cNvPr id="33796" name="Text Box 5">
            <a:extLst>
              <a:ext uri="{FF2B5EF4-FFF2-40B4-BE49-F238E27FC236}">
                <a16:creationId xmlns:a16="http://schemas.microsoft.com/office/drawing/2014/main" id="{7A388138-871B-8FD2-F100-4B1BDB6D9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564" y="2288888"/>
            <a:ext cx="2819400" cy="707886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6C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 cord – stromal tumors</a:t>
            </a:r>
          </a:p>
        </p:txBody>
      </p:sp>
      <p:sp>
        <p:nvSpPr>
          <p:cNvPr id="33797" name="Text Box 6">
            <a:extLst>
              <a:ext uri="{FF2B5EF4-FFF2-40B4-BE49-F238E27FC236}">
                <a16:creationId xmlns:a16="http://schemas.microsoft.com/office/drawing/2014/main" id="{5DA129E6-F6F8-A309-FC6B-84B237612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9" y="2906850"/>
            <a:ext cx="3917373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Seminoma</a:t>
            </a:r>
          </a:p>
          <a:p>
            <a:pPr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Spermatocytic</a:t>
            </a: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seminoma</a:t>
            </a:r>
          </a:p>
          <a:p>
            <a:pPr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Embryonal carcinoma</a:t>
            </a:r>
          </a:p>
          <a:p>
            <a:pPr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Yolk sac tumor</a:t>
            </a:r>
          </a:p>
          <a:p>
            <a:pPr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Choriocarcinoma</a:t>
            </a:r>
          </a:p>
          <a:p>
            <a:pPr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Teratoma </a:t>
            </a:r>
          </a:p>
        </p:txBody>
      </p:sp>
      <p:sp>
        <p:nvSpPr>
          <p:cNvPr id="33798" name="Text Box 7">
            <a:extLst>
              <a:ext uri="{FF2B5EF4-FFF2-40B4-BE49-F238E27FC236}">
                <a16:creationId xmlns:a16="http://schemas.microsoft.com/office/drawing/2014/main" id="{2C8467F2-AD5A-FC1C-450C-B06FB116B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564" y="3429000"/>
            <a:ext cx="2819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Leydig cell tumor</a:t>
            </a:r>
          </a:p>
          <a:p>
            <a:pPr eaLnBrk="1" hangingPunct="1">
              <a:spcBef>
                <a:spcPct val="50000"/>
              </a:spcBef>
              <a:buClr>
                <a:srgbClr val="FFFFCC"/>
              </a:buClr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Sertoli cell tumor</a:t>
            </a:r>
          </a:p>
        </p:txBody>
      </p:sp>
      <p:sp>
        <p:nvSpPr>
          <p:cNvPr id="33799" name="Line 8">
            <a:extLst>
              <a:ext uri="{FF2B5EF4-FFF2-40B4-BE49-F238E27FC236}">
                <a16:creationId xmlns:a16="http://schemas.microsoft.com/office/drawing/2014/main" id="{B9D7B946-0DDD-286E-B0BB-8A9317D8A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2587" y="1428750"/>
            <a:ext cx="8070259" cy="19049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3800" name="AutoShape 9">
            <a:extLst>
              <a:ext uri="{FF2B5EF4-FFF2-40B4-BE49-F238E27FC236}">
                <a16:creationId xmlns:a16="http://schemas.microsoft.com/office/drawing/2014/main" id="{CE1DB4E2-F672-1449-4E19-A3E46E35915A}"/>
              </a:ext>
            </a:extLst>
          </p:cNvPr>
          <p:cNvCxnSpPr>
            <a:cxnSpLocks noChangeShapeType="1"/>
            <a:stCxn id="33798" idx="3"/>
            <a:endCxn id="33798" idx="3"/>
          </p:cNvCxnSpPr>
          <p:nvPr/>
        </p:nvCxnSpPr>
        <p:spPr bwMode="auto">
          <a:xfrm>
            <a:off x="7813964" y="3936832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1" name="Line 10">
            <a:extLst>
              <a:ext uri="{FF2B5EF4-FFF2-40B4-BE49-F238E27FC236}">
                <a16:creationId xmlns:a16="http://schemas.microsoft.com/office/drawing/2014/main" id="{C76C203D-12FF-79EB-0739-F9B19B715D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1879" y="876300"/>
            <a:ext cx="0" cy="53340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Line 11">
            <a:extLst>
              <a:ext uri="{FF2B5EF4-FFF2-40B4-BE49-F238E27FC236}">
                <a16:creationId xmlns:a16="http://schemas.microsoft.com/office/drawing/2014/main" id="{D58B6A90-476D-FB83-635F-AE38E35FBB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6166" y="1437409"/>
            <a:ext cx="0" cy="60960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3" name="Line 12">
            <a:extLst>
              <a:ext uri="{FF2B5EF4-FFF2-40B4-BE49-F238E27FC236}">
                <a16:creationId xmlns:a16="http://schemas.microsoft.com/office/drawing/2014/main" id="{0646C1B5-772B-0A19-6355-1039451725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2588" y="1447800"/>
            <a:ext cx="0" cy="609600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4" name="Line 11">
            <a:extLst>
              <a:ext uri="{FF2B5EF4-FFF2-40B4-BE49-F238E27FC236}">
                <a16:creationId xmlns:a16="http://schemas.microsoft.com/office/drawing/2014/main" id="{F073FE16-0AAE-8A73-AA40-B959DED402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42862" y="1447800"/>
            <a:ext cx="0" cy="490973"/>
          </a:xfrm>
          <a:prstGeom prst="line">
            <a:avLst/>
          </a:prstGeom>
          <a:noFill/>
          <a:ln w="9525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5" name="TextBox 3">
            <a:extLst>
              <a:ext uri="{FF2B5EF4-FFF2-40B4-BE49-F238E27FC236}">
                <a16:creationId xmlns:a16="http://schemas.microsoft.com/office/drawing/2014/main" id="{220BEF2C-6C7D-C086-5BBF-1B358FA05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7705" y="2274746"/>
            <a:ext cx="2972231" cy="92333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C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</a:t>
            </a:r>
            <a:r>
              <a:rPr lang="en-US" altLang="en-US" sz="1600" b="1" dirty="0">
                <a:solidFill>
                  <a:srgbClr val="006C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800" b="1" dirty="0">
                <a:solidFill>
                  <a:srgbClr val="006C3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containing both Germ cell and Sex cord stromal tumor</a:t>
            </a:r>
          </a:p>
        </p:txBody>
      </p:sp>
      <p:sp>
        <p:nvSpPr>
          <p:cNvPr id="33806" name="TextBox 5">
            <a:extLst>
              <a:ext uri="{FF2B5EF4-FFF2-40B4-BE49-F238E27FC236}">
                <a16:creationId xmlns:a16="http://schemas.microsoft.com/office/drawing/2014/main" id="{637148F3-C244-E1B8-0E58-270CA094C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5523" y="3555971"/>
            <a:ext cx="27644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 dirty="0" err="1">
                <a:solidFill>
                  <a:srgbClr val="FFFFCC"/>
                </a:solidFill>
              </a:rPr>
              <a:t>Gonadoblastoma</a:t>
            </a:r>
            <a:r>
              <a:rPr lang="en-US" altLang="en-US" sz="1400" b="1" dirty="0">
                <a:solidFill>
                  <a:srgbClr val="FFFFCC"/>
                </a:solidFill>
              </a:rPr>
              <a:t> </a:t>
            </a:r>
            <a:endParaRPr lang="en-US" altLang="en-US" sz="1800" b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ABCB8298-AC28-DD11-4660-F4B6C34308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7888" y="368300"/>
            <a:ext cx="8229600" cy="1143000"/>
          </a:xfrm>
        </p:spPr>
        <p:txBody>
          <a:bodyPr/>
          <a:lstStyle/>
          <a:p>
            <a:r>
              <a: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endParaRPr lang="en-US" altLang="en-US"/>
          </a:p>
        </p:txBody>
      </p:sp>
      <p:sp>
        <p:nvSpPr>
          <p:cNvPr id="34819" name="TextBox 1">
            <a:extLst>
              <a:ext uri="{FF2B5EF4-FFF2-40B4-BE49-F238E27FC236}">
                <a16:creationId xmlns:a16="http://schemas.microsoft.com/office/drawing/2014/main" id="{C6C71E39-66D3-7921-1DE6-10BA6E03C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3" y="2551114"/>
            <a:ext cx="2667000" cy="369332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6C31"/>
                </a:solidFill>
              </a:rPr>
              <a:t>Seminomatous</a:t>
            </a:r>
            <a:r>
              <a:rPr lang="en-US" altLang="en-US" sz="1800" b="1" dirty="0">
                <a:solidFill>
                  <a:srgbClr val="006C31"/>
                </a:solidFill>
              </a:rPr>
              <a:t> tumors</a:t>
            </a:r>
          </a:p>
        </p:txBody>
      </p:sp>
      <p:sp>
        <p:nvSpPr>
          <p:cNvPr id="34820" name="TextBox 2">
            <a:extLst>
              <a:ext uri="{FF2B5EF4-FFF2-40B4-BE49-F238E27FC236}">
                <a16:creationId xmlns:a16="http://schemas.microsoft.com/office/drawing/2014/main" id="{5027E3D9-D094-1546-F0D9-DCB65B1B6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340" y="2506663"/>
            <a:ext cx="4090121" cy="40011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6C31"/>
                </a:solidFill>
              </a:rPr>
              <a:t>Non-</a:t>
            </a:r>
            <a:r>
              <a:rPr lang="en-US" altLang="en-US" sz="2000" b="1" dirty="0" err="1">
                <a:solidFill>
                  <a:srgbClr val="006C31"/>
                </a:solidFill>
              </a:rPr>
              <a:t>seminomatous</a:t>
            </a:r>
            <a:r>
              <a:rPr lang="en-US" altLang="en-US" sz="2000" b="1" dirty="0">
                <a:solidFill>
                  <a:srgbClr val="006C31"/>
                </a:solidFill>
              </a:rPr>
              <a:t> tumors</a:t>
            </a:r>
          </a:p>
        </p:txBody>
      </p:sp>
      <p:sp>
        <p:nvSpPr>
          <p:cNvPr id="34821" name="TextBox 3">
            <a:extLst>
              <a:ext uri="{FF2B5EF4-FFF2-40B4-BE49-F238E27FC236}">
                <a16:creationId xmlns:a16="http://schemas.microsoft.com/office/drawing/2014/main" id="{8E6A7453-3969-8570-045B-3DB9807E8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3313929"/>
            <a:ext cx="3324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FFCC"/>
                </a:solidFill>
              </a:rPr>
              <a:t>Resembles primordial germ cells or early </a:t>
            </a:r>
            <a:r>
              <a:rPr lang="en-US" altLang="en-US" sz="1800" b="1" dirty="0" err="1">
                <a:solidFill>
                  <a:srgbClr val="FFFFCC"/>
                </a:solidFill>
              </a:rPr>
              <a:t>gonocytes</a:t>
            </a:r>
            <a:endParaRPr lang="en-US" altLang="en-US" sz="1800" b="1" dirty="0">
              <a:solidFill>
                <a:srgbClr val="FFFFCC"/>
              </a:solidFill>
            </a:endParaRPr>
          </a:p>
        </p:txBody>
      </p:sp>
      <p:sp>
        <p:nvSpPr>
          <p:cNvPr id="34822" name="TextBox 4">
            <a:extLst>
              <a:ext uri="{FF2B5EF4-FFF2-40B4-BE49-F238E27FC236}">
                <a16:creationId xmlns:a16="http://schemas.microsoft.com/office/drawing/2014/main" id="{06D2B568-A02F-D6DA-A74F-B918A42F0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0952" y="3331103"/>
            <a:ext cx="420442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FFCC"/>
                </a:solidFill>
              </a:rPr>
              <a:t>Composed of undifferentiated cells that resemble embryonic stem cell and can differentiate into other cell lineages generating yolk sac tumors, choriocarcinoma and teratomas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10618C9-02A2-BE62-C0A6-DAB10963D61D}"/>
              </a:ext>
            </a:extLst>
          </p:cNvPr>
          <p:cNvCxnSpPr>
            <a:cxnSpLocks/>
          </p:cNvCxnSpPr>
          <p:nvPr/>
        </p:nvCxnSpPr>
        <p:spPr bwMode="auto">
          <a:xfrm flipH="1">
            <a:off x="4495800" y="1566863"/>
            <a:ext cx="990600" cy="69691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177965-43CE-C098-DCE9-CC6EF709A6EC}"/>
              </a:ext>
            </a:extLst>
          </p:cNvPr>
          <p:cNvCxnSpPr>
            <a:cxnSpLocks/>
          </p:cNvCxnSpPr>
          <p:nvPr/>
        </p:nvCxnSpPr>
        <p:spPr bwMode="auto">
          <a:xfrm>
            <a:off x="6245226" y="1566863"/>
            <a:ext cx="917575" cy="69691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2">
            <a:extLst>
              <a:ext uri="{FF2B5EF4-FFF2-40B4-BE49-F238E27FC236}">
                <a16:creationId xmlns:a16="http://schemas.microsoft.com/office/drawing/2014/main" id="{19511EEE-3B86-E281-B438-8C2A3AFD7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6C3A8F9-086D-9FFF-D08E-3784AAF3F8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6101" y="193963"/>
            <a:ext cx="10353761" cy="1326321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  <a:t>TESTICULAR TUMORS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A446D841-76C6-F9E0-A12B-D2C23907F5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9937" y="1371600"/>
            <a:ext cx="11326090" cy="5181600"/>
          </a:xfrm>
        </p:spPr>
        <p:txBody>
          <a:bodyPr/>
          <a:lstStyle/>
          <a:p>
            <a:pPr algn="ctr" eaLnBrk="1" hangingPunct="1">
              <a:buClr>
                <a:schemeClr val="bg1"/>
              </a:buClr>
              <a:buFontTx/>
              <a:buNone/>
            </a:pPr>
            <a:r>
              <a:rPr lang="en-US" altLang="en-US" sz="3200" b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 cell tumors </a:t>
            </a:r>
          </a:p>
          <a:p>
            <a:pPr algn="ctr" eaLnBrk="1" hangingPunct="1">
              <a:buClr>
                <a:schemeClr val="bg1"/>
              </a:buClr>
              <a:buFontTx/>
              <a:buNone/>
            </a:pPr>
            <a:endParaRPr lang="en-US" altLang="en-US" b="1" dirty="0">
              <a:solidFill>
                <a:srgbClr val="FFC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2400"/>
              </a:spcAft>
              <a:buClr>
                <a:schemeClr val="bg1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age group – 15 to 34 years</a:t>
            </a:r>
          </a:p>
          <a:p>
            <a:pPr>
              <a:spcAft>
                <a:spcPts val="2400"/>
              </a:spcAft>
              <a:buClr>
                <a:schemeClr val="bg1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Causes approximately 10% of all cancer deaths</a:t>
            </a:r>
          </a:p>
          <a:p>
            <a:pPr>
              <a:spcAft>
                <a:spcPts val="2400"/>
              </a:spcAft>
              <a:buClr>
                <a:schemeClr val="bg1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 cells are multipotential and can differentiate in any line once they become cancerous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5707D5F5-A5F2-F262-CD9B-652FE3586D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AA702C0-802A-046A-2B59-40F0784F9A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8536" y="1219200"/>
            <a:ext cx="10816937" cy="5638800"/>
          </a:xfrm>
        </p:spPr>
        <p:txBody>
          <a:bodyPr/>
          <a:lstStyle/>
          <a:p>
            <a:pPr marL="609600" indent="-609600">
              <a:spcAft>
                <a:spcPts val="1200"/>
              </a:spcAft>
              <a:buNone/>
            </a:pPr>
            <a:r>
              <a:rPr lang="en-US" altLang="en-US" sz="2800" b="1" u="sng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Predisposing factors</a:t>
            </a:r>
            <a:r>
              <a:rPr lang="en-US" altLang="en-US" sz="2800" b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609600" indent="-609600">
              <a:spcAft>
                <a:spcPts val="1200"/>
              </a:spcAft>
              <a:buFontTx/>
              <a:buAutoNum type="arabicPeriod"/>
            </a:pP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Cytoptorchidism</a:t>
            </a:r>
            <a:endParaRPr lang="en-US" altLang="en-US" sz="28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>
              <a:spcAft>
                <a:spcPts val="1200"/>
              </a:spcAft>
              <a:buFontTx/>
              <a:buAutoNum type="arabicPeriod"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Testicular dysgenesis (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klinefelters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syndrome)</a:t>
            </a:r>
          </a:p>
          <a:p>
            <a:pPr marL="609600" indent="-609600">
              <a:spcAft>
                <a:spcPts val="1200"/>
              </a:spcAft>
              <a:buFontTx/>
              <a:buAutoNum type="arabicPeriod"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 factor – chromosome of the short arm of chromosome 12</a:t>
            </a:r>
          </a:p>
          <a:p>
            <a:pPr marL="609600" indent="-609600">
              <a:spcAft>
                <a:spcPts val="1200"/>
              </a:spcAft>
              <a:buFontTx/>
              <a:buAutoNum type="arabicPeriod"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Undescended testes – higher the location increases the risk of developing cancer</a:t>
            </a:r>
          </a:p>
          <a:p>
            <a:pPr marL="609600" indent="-609600">
              <a:buNone/>
            </a:pPr>
            <a:endParaRPr lang="en-US" altLang="en-US" sz="36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609600" indent="-609600"/>
            <a:endParaRPr lang="en-US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E8BF9F06-E728-92DB-DBEA-DCA1FCA78A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609600"/>
            <a:ext cx="8229600" cy="1143000"/>
          </a:xfrm>
        </p:spPr>
        <p:txBody>
          <a:bodyPr/>
          <a:lstStyle/>
          <a:p>
            <a:r>
              <a: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endParaRPr lang="en-US" altLang="en-US"/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FF166C3-0852-BB30-DA3A-C5890DB8F7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2133601"/>
            <a:ext cx="9292936" cy="399256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Pathogenesis of germ cell tumors involves both</a:t>
            </a:r>
          </a:p>
          <a:p>
            <a:pPr lvl="1"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exposures</a:t>
            </a:r>
          </a:p>
          <a:p>
            <a:pPr lvl="1"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Inherited and acquired genetic abnormalities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700F3DB0-BC5B-0198-E6C1-FF2B226AED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8054" y="225388"/>
            <a:ext cx="10353761" cy="1326321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AC9F3-F6DE-622C-A2D8-98F8C6DC3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600200"/>
            <a:ext cx="11346873" cy="4724400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  <a:defRPr/>
            </a:pPr>
            <a:r>
              <a:rPr lang="en-US" sz="2800" b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 factors </a:t>
            </a:r>
          </a:p>
          <a:p>
            <a:pPr>
              <a:spcAft>
                <a:spcPts val="1800"/>
              </a:spcAft>
              <a:defRPr/>
            </a:pP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of GCT is 4 times higher in father and sons of affected patients and 8 to 10 times higher in brothers</a:t>
            </a:r>
          </a:p>
          <a:p>
            <a:pPr>
              <a:spcAft>
                <a:spcPts val="1800"/>
              </a:spcAft>
              <a:defRPr/>
            </a:pP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Genes associated are those encoding the ligand for the receptor tyrosine kinase </a:t>
            </a:r>
            <a:r>
              <a:rPr lang="en-US" sz="2800" b="1" dirty="0">
                <a:solidFill>
                  <a:srgbClr val="C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 and BAK 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are inducers of apoptotic cell death</a:t>
            </a:r>
          </a:p>
          <a:p>
            <a:pPr>
              <a:spcAft>
                <a:spcPts val="1800"/>
              </a:spcAft>
              <a:defRPr/>
            </a:pP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  and BAK genes also play a role in </a:t>
            </a:r>
            <a:r>
              <a:rPr lang="en-US" sz="2800" b="1" dirty="0">
                <a:solidFill>
                  <a:srgbClr val="C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gonadal development</a:t>
            </a:r>
          </a:p>
          <a:p>
            <a:pPr>
              <a:defRPr/>
            </a:pPr>
            <a:endParaRPr lang="en-US" b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67F9E20E-7BF5-3635-E8D5-7B75B4C192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4926"/>
            <a:ext cx="8229600" cy="879475"/>
          </a:xfrm>
        </p:spPr>
        <p:txBody>
          <a:bodyPr/>
          <a:lstStyle/>
          <a:p>
            <a:r>
              <a:rPr lang="en-US" altLang="en-US" sz="2400">
                <a:solidFill>
                  <a:srgbClr val="FFFF00"/>
                </a:solidFill>
                <a:latin typeface="Times New Roman" panose="02020603050405020304" pitchFamily="18" charset="0"/>
              </a:rPr>
              <a:t>STEPS IN DEVELOPMENT OF GERM CELL TUMORS</a:t>
            </a:r>
            <a:endParaRPr lang="en-US" altLang="en-US"/>
          </a:p>
        </p:txBody>
      </p:sp>
      <p:sp>
        <p:nvSpPr>
          <p:cNvPr id="40963" name="TextBox 3">
            <a:extLst>
              <a:ext uri="{FF2B5EF4-FFF2-40B4-BE49-F238E27FC236}">
                <a16:creationId xmlns:a16="http://schemas.microsoft.com/office/drawing/2014/main" id="{A376F427-795E-789E-236C-DC03B97C1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941389"/>
            <a:ext cx="4648200" cy="5238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7030A0"/>
                </a:solidFill>
              </a:rPr>
              <a:t>Cell of origin of GCT is primordial germ cell with an acquired defect in differentiation</a:t>
            </a:r>
            <a:endParaRPr lang="en-US" altLang="en-US" sz="1800" b="1">
              <a:solidFill>
                <a:srgbClr val="7030A0"/>
              </a:solidFill>
            </a:endParaRPr>
          </a:p>
        </p:txBody>
      </p:sp>
      <p:sp>
        <p:nvSpPr>
          <p:cNvPr id="40964" name="TextBox 4">
            <a:extLst>
              <a:ext uri="{FF2B5EF4-FFF2-40B4-BE49-F238E27FC236}">
                <a16:creationId xmlns:a16="http://schemas.microsoft.com/office/drawing/2014/main" id="{E3507D2C-57FA-8B22-7C29-EE99F7C97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275014"/>
            <a:ext cx="2590800" cy="307975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7030A0"/>
                </a:solidFill>
              </a:rPr>
              <a:t>Stimulates proliferation</a:t>
            </a:r>
            <a:endParaRPr lang="en-US" altLang="en-US" sz="1800" b="1">
              <a:solidFill>
                <a:srgbClr val="7030A0"/>
              </a:solidFill>
            </a:endParaRPr>
          </a:p>
        </p:txBody>
      </p:sp>
      <p:sp>
        <p:nvSpPr>
          <p:cNvPr id="40965" name="TextBox 5">
            <a:extLst>
              <a:ext uri="{FF2B5EF4-FFF2-40B4-BE49-F238E27FC236}">
                <a16:creationId xmlns:a16="http://schemas.microsoft.com/office/drawing/2014/main" id="{726EC782-AB00-7E15-7758-A60CB97E8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5053014"/>
            <a:ext cx="3657600" cy="338137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7030A0"/>
                </a:solidFill>
              </a:rPr>
              <a:t>GERM CELL NEOPLASIA IN SITU</a:t>
            </a:r>
          </a:p>
        </p:txBody>
      </p:sp>
      <p:sp>
        <p:nvSpPr>
          <p:cNvPr id="40966" name="TextBox 6">
            <a:extLst>
              <a:ext uri="{FF2B5EF4-FFF2-40B4-BE49-F238E27FC236}">
                <a16:creationId xmlns:a16="http://schemas.microsoft.com/office/drawing/2014/main" id="{5244EF77-19CD-9D83-4A56-F851735A0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966914"/>
            <a:ext cx="3657600" cy="7381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6C31"/>
                </a:solidFill>
              </a:rPr>
              <a:t>Activation of growth factor receptor signaling, often by activating mutations in the KIT receptor tyrosine kinase</a:t>
            </a:r>
          </a:p>
        </p:txBody>
      </p:sp>
      <p:sp>
        <p:nvSpPr>
          <p:cNvPr id="40967" name="Arrow: Down 7">
            <a:extLst>
              <a:ext uri="{FF2B5EF4-FFF2-40B4-BE49-F238E27FC236}">
                <a16:creationId xmlns:a16="http://schemas.microsoft.com/office/drawing/2014/main" id="{BBC8205E-FFA2-D973-1959-596ECF699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562100"/>
            <a:ext cx="152400" cy="1409700"/>
          </a:xfrm>
          <a:prstGeom prst="downArrow">
            <a:avLst>
              <a:gd name="adj1" fmla="val 50000"/>
              <a:gd name="adj2" fmla="val 50019"/>
            </a:avLst>
          </a:prstGeom>
          <a:solidFill>
            <a:schemeClr val="accent1"/>
          </a:solidFill>
          <a:ln w="9525" algn="ctr">
            <a:solidFill>
              <a:srgbClr val="00206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68" name="Arrow: Down 8">
            <a:extLst>
              <a:ext uri="{FF2B5EF4-FFF2-40B4-BE49-F238E27FC236}">
                <a16:creationId xmlns:a16="http://schemas.microsoft.com/office/drawing/2014/main" id="{B0DAE78F-F9A1-F87D-4193-0574E8F75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0" y="3733800"/>
            <a:ext cx="152400" cy="1219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rgbClr val="00206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969" name="TextBox 9">
            <a:extLst>
              <a:ext uri="{FF2B5EF4-FFF2-40B4-BE49-F238E27FC236}">
                <a16:creationId xmlns:a16="http://schemas.microsoft.com/office/drawing/2014/main" id="{5F9280ED-5140-8CF7-CD91-5836DCB90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970588"/>
            <a:ext cx="838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GCNIS arises in utero and stay dormant until puberty, when hormonal influences may stimulate germ cell growth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2DF8AE4C-7EF2-DF92-9A92-BCDA81D1E1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44562"/>
          </a:xfrm>
        </p:spPr>
        <p:txBody>
          <a:bodyPr/>
          <a:lstStyle/>
          <a:p>
            <a:r>
              <a:rPr lang="en-US" altLang="en-US" sz="2400" dirty="0">
                <a:solidFill>
                  <a:srgbClr val="FFFF00"/>
                </a:solidFill>
              </a:rPr>
              <a:t>GERM CELL TUMORS</a:t>
            </a:r>
            <a:endParaRPr lang="en-US" altLang="en-US" sz="3600" dirty="0">
              <a:solidFill>
                <a:srgbClr val="FFFF00"/>
              </a:solidFill>
            </a:endParaRPr>
          </a:p>
        </p:txBody>
      </p:sp>
      <p:sp>
        <p:nvSpPr>
          <p:cNvPr id="41987" name="TextBox 2">
            <a:extLst>
              <a:ext uri="{FF2B5EF4-FFF2-40B4-BE49-F238E27FC236}">
                <a16:creationId xmlns:a16="http://schemas.microsoft.com/office/drawing/2014/main" id="{3291DFF3-81B2-DA9D-7E28-0AE6C423A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521" y="1357755"/>
            <a:ext cx="4035848" cy="338554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6C31"/>
                </a:solidFill>
              </a:rPr>
              <a:t>GCT derived from Germ cell Neoplasia</a:t>
            </a:r>
            <a:endParaRPr lang="en-US" altLang="en-US" sz="1800" b="1" dirty="0">
              <a:solidFill>
                <a:srgbClr val="006C31"/>
              </a:solidFill>
            </a:endParaRPr>
          </a:p>
        </p:txBody>
      </p:sp>
      <p:sp>
        <p:nvSpPr>
          <p:cNvPr id="41988" name="TextBox 3">
            <a:extLst>
              <a:ext uri="{FF2B5EF4-FFF2-40B4-BE49-F238E27FC236}">
                <a16:creationId xmlns:a16="http://schemas.microsoft.com/office/drawing/2014/main" id="{8EE1D760-C461-A65C-B2BB-214E8E09E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4376" y="1356736"/>
            <a:ext cx="4463109" cy="338554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6C31"/>
                </a:solidFill>
              </a:rPr>
              <a:t>GCT unrelated from Germ cell Neoplasia</a:t>
            </a:r>
            <a:endParaRPr lang="en-US" altLang="en-US" sz="1800" b="1">
              <a:solidFill>
                <a:srgbClr val="006C31"/>
              </a:solidFill>
            </a:endParaRPr>
          </a:p>
        </p:txBody>
      </p:sp>
      <p:sp>
        <p:nvSpPr>
          <p:cNvPr id="41989" name="TextBox 4">
            <a:extLst>
              <a:ext uri="{FF2B5EF4-FFF2-40B4-BE49-F238E27FC236}">
                <a16:creationId xmlns:a16="http://schemas.microsoft.com/office/drawing/2014/main" id="{972C5ADA-5E72-EF20-2A41-D59D1691D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343" y="1775546"/>
            <a:ext cx="5358247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1800" b="1" dirty="0">
                <a:solidFill>
                  <a:srgbClr val="FFCCFF"/>
                </a:solidFill>
              </a:rPr>
              <a:t>Non invasive 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FFFFCC"/>
                </a:solidFill>
              </a:rPr>
              <a:t>Germ cell neoplasia </a:t>
            </a:r>
            <a:r>
              <a:rPr lang="en-US" altLang="en-US" sz="1800" b="1" dirty="0" err="1">
                <a:solidFill>
                  <a:srgbClr val="FFFFCC"/>
                </a:solidFill>
              </a:rPr>
              <a:t>insitu</a:t>
            </a:r>
            <a:endParaRPr lang="en-US" altLang="en-US" sz="1800" b="1" dirty="0">
              <a:solidFill>
                <a:srgbClr val="FFFFCC"/>
              </a:solidFill>
            </a:endParaRP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1800" b="1" dirty="0">
                <a:solidFill>
                  <a:srgbClr val="FFCCFF"/>
                </a:solidFill>
              </a:rPr>
              <a:t>Tumors of single histologic type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FFFFCC"/>
                </a:solidFill>
              </a:rPr>
              <a:t>Seminoma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1800" b="1" dirty="0">
                <a:solidFill>
                  <a:srgbClr val="FFCCFF"/>
                </a:solidFill>
              </a:rPr>
              <a:t>Non-</a:t>
            </a:r>
            <a:r>
              <a:rPr lang="en-US" altLang="en-US" sz="1800" b="1" dirty="0" err="1">
                <a:solidFill>
                  <a:srgbClr val="FFCCFF"/>
                </a:solidFill>
              </a:rPr>
              <a:t>seminomatous</a:t>
            </a:r>
            <a:r>
              <a:rPr lang="en-US" altLang="en-US" sz="1800" b="1" dirty="0">
                <a:solidFill>
                  <a:srgbClr val="FFCCFF"/>
                </a:solidFill>
              </a:rPr>
              <a:t> germ cell tumors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FFFFCC"/>
                </a:solidFill>
              </a:rPr>
              <a:t>Embryonal carcinoma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FFFFCC"/>
                </a:solidFill>
              </a:rPr>
              <a:t>Yolk sac tumor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FFFFCC"/>
                </a:solidFill>
              </a:rPr>
              <a:t>Choriocarcinoma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FFFFCC"/>
                </a:solidFill>
              </a:rPr>
              <a:t>Teratoma post pubertal</a:t>
            </a:r>
          </a:p>
          <a:p>
            <a:pPr lvl="1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rgbClr val="FFFFCC"/>
                </a:solidFill>
              </a:rPr>
              <a:t>Teratoma with somatic type malignancy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1800" b="1" dirty="0">
                <a:solidFill>
                  <a:srgbClr val="FFCCFF"/>
                </a:solidFill>
              </a:rPr>
              <a:t>Non-</a:t>
            </a:r>
            <a:r>
              <a:rPr lang="en-US" altLang="en-US" sz="1800" b="1" dirty="0" err="1">
                <a:solidFill>
                  <a:srgbClr val="FFCCFF"/>
                </a:solidFill>
              </a:rPr>
              <a:t>seminomatous</a:t>
            </a:r>
            <a:r>
              <a:rPr lang="en-US" altLang="en-US" sz="1800" b="1" dirty="0">
                <a:solidFill>
                  <a:srgbClr val="FFCCFF"/>
                </a:solidFill>
              </a:rPr>
              <a:t> germ cell tumors of more than one histologic types</a:t>
            </a:r>
          </a:p>
        </p:txBody>
      </p:sp>
      <p:sp>
        <p:nvSpPr>
          <p:cNvPr id="41990" name="TextBox 5">
            <a:extLst>
              <a:ext uri="{FF2B5EF4-FFF2-40B4-BE49-F238E27FC236}">
                <a16:creationId xmlns:a16="http://schemas.microsoft.com/office/drawing/2014/main" id="{15DD30B9-D90C-7230-3752-1C7ED1EA5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9804" y="2044005"/>
            <a:ext cx="4187681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altLang="en-US" sz="20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Spermatocytic</a:t>
            </a:r>
            <a:r>
              <a:rPr lang="en-US" alt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tumor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alt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Teratoma prepubertal type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alt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Yolk sac tumor prepubertal type</a:t>
            </a:r>
          </a:p>
          <a:p>
            <a:pPr>
              <a:spcBef>
                <a:spcPct val="0"/>
              </a:spcBef>
              <a:spcAft>
                <a:spcPts val="1800"/>
              </a:spcAft>
            </a:pPr>
            <a:r>
              <a:rPr lang="en-US" altLang="en-US" sz="20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Mixed teratoma and yolk sac tumor, prepubertal type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873C07-80C2-2B8B-BA16-A41C0181BD30}"/>
              </a:ext>
            </a:extLst>
          </p:cNvPr>
          <p:cNvCxnSpPr/>
          <p:nvPr/>
        </p:nvCxnSpPr>
        <p:spPr bwMode="auto">
          <a:xfrm>
            <a:off x="3505200" y="830984"/>
            <a:ext cx="497998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8229B0-F7EA-15F1-6C0F-AE35EEFBDCBB}"/>
              </a:ext>
            </a:extLst>
          </p:cNvPr>
          <p:cNvCxnSpPr/>
          <p:nvPr/>
        </p:nvCxnSpPr>
        <p:spPr bwMode="auto">
          <a:xfrm>
            <a:off x="3529445" y="830984"/>
            <a:ext cx="0" cy="3048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FBED2F-9C17-E217-3158-C82B9880748D}"/>
              </a:ext>
            </a:extLst>
          </p:cNvPr>
          <p:cNvCxnSpPr>
            <a:cxnSpLocks/>
          </p:cNvCxnSpPr>
          <p:nvPr/>
        </p:nvCxnSpPr>
        <p:spPr bwMode="auto">
          <a:xfrm>
            <a:off x="8485188" y="830984"/>
            <a:ext cx="0" cy="3048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2C392E41-D117-7255-13E3-21B584C91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5827" y="207819"/>
            <a:ext cx="8229600" cy="149629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en-US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TESTIS AND EPIDIDYMIS</a:t>
            </a:r>
            <a:br>
              <a:rPr lang="en-US" altLang="en-US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600" dirty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CONGENITAL ANOMALIES</a:t>
            </a:r>
            <a:endParaRPr lang="en-US" altLang="en-US" sz="4000" i="1" dirty="0">
              <a:solidFill>
                <a:srgbClr val="66FF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6">
            <a:extLst>
              <a:ext uri="{FF2B5EF4-FFF2-40B4-BE49-F238E27FC236}">
                <a16:creationId xmlns:a16="http://schemas.microsoft.com/office/drawing/2014/main" id="{F7D0C9FB-2513-80F9-494E-8D3E5B4A48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199" y="1828800"/>
            <a:ext cx="8638309" cy="4416136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buFontTx/>
              <a:buNone/>
            </a:pPr>
            <a:endParaRPr lang="en-US" altLang="en-US" b="1" i="1" dirty="0">
              <a:solidFill>
                <a:srgbClr val="FFFFCC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1200"/>
              </a:spcAft>
              <a:buNone/>
            </a:pPr>
            <a:r>
              <a:rPr lang="en-US" altLang="en-US" sz="5800" b="1" dirty="0">
                <a:solidFill>
                  <a:srgbClr val="FF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Anomalies include</a:t>
            </a:r>
            <a:r>
              <a:rPr lang="en-US" altLang="en-US" sz="65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51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5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Cryptorchidism</a:t>
            </a:r>
          </a:p>
          <a:p>
            <a:pPr>
              <a:spcAft>
                <a:spcPts val="1200"/>
              </a:spcAft>
            </a:pPr>
            <a:r>
              <a:rPr lang="en-US" altLang="en-US" sz="5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Aplasia </a:t>
            </a:r>
          </a:p>
          <a:p>
            <a:pPr>
              <a:spcAft>
                <a:spcPts val="1200"/>
              </a:spcAft>
            </a:pPr>
            <a:r>
              <a:rPr lang="en-US" altLang="en-US" sz="5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Fusion (</a:t>
            </a:r>
            <a:r>
              <a:rPr lang="en-US" altLang="en-US" sz="5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synorchism</a:t>
            </a:r>
            <a:r>
              <a:rPr lang="en-US" altLang="en-US" sz="5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altLang="en-US" sz="5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variety of developmental cysts</a:t>
            </a:r>
          </a:p>
          <a:p>
            <a:pPr eaLnBrk="1" hangingPunct="1">
              <a:buFontTx/>
              <a:buNone/>
            </a:pPr>
            <a:endParaRPr lang="en-US" altLang="en-US" b="1" i="1" dirty="0">
              <a:solidFill>
                <a:srgbClr val="FFFF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80A1E1A3-6118-473A-F361-6E2C19529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19" y="183572"/>
            <a:ext cx="10353761" cy="1326321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endParaRPr lang="en-US" altLang="en-US" dirty="0"/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AA2D6D9D-FC80-56C2-0EF0-0592FA1D06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5601" y="1257301"/>
            <a:ext cx="10687525" cy="5074227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Lesional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cells retain the expression of transcription factors </a:t>
            </a:r>
            <a:r>
              <a:rPr lang="en-US" altLang="en-US" sz="2800" b="1" dirty="0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OCT3/4 and NANOG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which are important in maintenance of pluripotent stem cells 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full blown GCTs is strongly associated with </a:t>
            </a:r>
            <a:r>
              <a:rPr lang="en-US" altLang="en-US" sz="2800" b="1" dirty="0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reduplication of short arm of chromosome 12,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regardless of histologic type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70% of individuals with GCNIS develop invasive GCTs with 7 years of diagnosis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10981FC0-942A-EB6E-A627-D0AF00BF6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DFB27C13-DF7E-257F-225B-43046B2BC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066800"/>
            <a:ext cx="86868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000" b="1" dirty="0">
                <a:solidFill>
                  <a:srgbClr val="FF99FF"/>
                </a:solidFill>
                <a:latin typeface="Times New Roman" panose="02020603050405020304" pitchFamily="18" charset="0"/>
              </a:rPr>
              <a:t>				  </a:t>
            </a:r>
            <a:r>
              <a:rPr lang="en-US" altLang="en-US" sz="2800" b="1" dirty="0">
                <a:solidFill>
                  <a:srgbClr val="FFCCFF"/>
                </a:solidFill>
                <a:latin typeface="Times New Roman" panose="02020603050405020304" pitchFamily="18" charset="0"/>
              </a:rPr>
              <a:t>SEMINOMA</a:t>
            </a:r>
            <a:r>
              <a:rPr lang="en-US" altLang="en-US" sz="2800" dirty="0">
                <a:solidFill>
                  <a:srgbClr val="FFCCFF"/>
                </a:solidFill>
              </a:rPr>
              <a:t> </a:t>
            </a:r>
          </a:p>
          <a:p>
            <a:pPr eaLnBrk="1" hangingPunct="1">
              <a:buFontTx/>
              <a:buNone/>
            </a:pPr>
            <a:endParaRPr lang="en-US" altLang="en-US" sz="1200" dirty="0">
              <a:solidFill>
                <a:srgbClr val="FFCCFF"/>
              </a:solidFill>
            </a:endParaRPr>
          </a:p>
          <a:p>
            <a:pPr>
              <a:spcAft>
                <a:spcPts val="1800"/>
              </a:spcAft>
              <a:buFontTx/>
              <a:buChar char="-"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common type of germ cell  tumor</a:t>
            </a:r>
          </a:p>
          <a:p>
            <a:pPr>
              <a:spcAft>
                <a:spcPts val="1800"/>
              </a:spcAft>
              <a:buFontTx/>
              <a:buChar char="-"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Peak age – in 4</a:t>
            </a:r>
            <a:r>
              <a:rPr lang="en-US" altLang="en-US" sz="2800" b="1" baseline="30000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decade</a:t>
            </a:r>
          </a:p>
          <a:p>
            <a:pPr>
              <a:spcAft>
                <a:spcPts val="1800"/>
              </a:spcAft>
              <a:buFontTx/>
              <a:buChar char="-"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Never occur in infants</a:t>
            </a:r>
          </a:p>
          <a:p>
            <a:pPr>
              <a:spcAft>
                <a:spcPts val="1800"/>
              </a:spcAft>
              <a:buFontTx/>
              <a:buChar char="-"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 tumor in the ovary – dysgerminoma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EE693B6-1F56-FF84-8E2E-732158C741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42875"/>
            <a:ext cx="8382000" cy="12192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br>
              <a:rPr lang="en-US" altLang="en-US" sz="4000" u="sng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3200">
                <a:solidFill>
                  <a:srgbClr val="FFCCFF"/>
                </a:solidFill>
                <a:latin typeface="Times New Roman" panose="02020603050405020304" pitchFamily="18" charset="0"/>
              </a:rPr>
              <a:t>SEMINOMA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B4C79164-E676-0A94-8F2A-C99D8B2720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2173" y="1362075"/>
            <a:ext cx="6300355" cy="5562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Morphology: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C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Gross:</a:t>
            </a:r>
            <a:r>
              <a:rPr lang="en-US" altLang="en-US" sz="2800" dirty="0">
                <a:solidFill>
                  <a:srgbClr val="C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chemeClr val="bg1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produces bulky mass about 10 times the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size of the normal testes.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C/S – 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homogenous, grey white, fleshy  &amp; lobulated mass 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devoid of hemorrhage or necrosis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Tunica albuginea is not penetrated but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occasionally extends to the epididymis, spermatic cord  or scrotal sac occurs</a:t>
            </a:r>
          </a:p>
        </p:txBody>
      </p:sp>
      <p:pic>
        <p:nvPicPr>
          <p:cNvPr id="4" name="Picture 4" descr="42">
            <a:extLst>
              <a:ext uri="{FF2B5EF4-FFF2-40B4-BE49-F238E27FC236}">
                <a16:creationId xmlns:a16="http://schemas.microsoft.com/office/drawing/2014/main" id="{053C90F8-DBCF-FE97-AB8D-83A6C339B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t="32532" r="4144" b="8913"/>
          <a:stretch>
            <a:fillRect/>
          </a:stretch>
        </p:blipFill>
        <p:spPr bwMode="auto">
          <a:xfrm>
            <a:off x="6968652" y="1667307"/>
            <a:ext cx="5088266" cy="478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789EF9B-02C1-E7E0-8A8C-6B6A522D42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182564"/>
            <a:ext cx="8991600" cy="1417637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br>
              <a: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3200">
                <a:solidFill>
                  <a:srgbClr val="FFCCFF"/>
                </a:solidFill>
                <a:latin typeface="Times New Roman" panose="02020603050405020304" pitchFamily="18" charset="0"/>
              </a:rPr>
              <a:t>SEMINOMA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BF4B9E8-14F8-1DE6-1928-6BA2F5B9BC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5473" y="1428027"/>
            <a:ext cx="6463145" cy="5257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1200"/>
              </a:spcAft>
              <a:buNone/>
            </a:pPr>
            <a:r>
              <a:rPr lang="en-US" altLang="en-US" sz="2800" b="1" dirty="0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Microscopically</a:t>
            </a:r>
            <a:r>
              <a:rPr lang="en-US" altLang="en-US" sz="2800" dirty="0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lnSpc>
                <a:spcPct val="90000"/>
              </a:lnSpc>
              <a:spcAft>
                <a:spcPts val="1200"/>
              </a:spcAft>
              <a:buClr>
                <a:schemeClr val="bg1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Sheets of uniform cells divided into poorly demarcated lobules by delicate septa of fibrous tissue.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Classic seminoma cells – large &amp; round to polyhedral and has a distinct cell membrane, clear or watery appearing cytoplasm &amp; large central nucleus with one or two prominent nucleoli. 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Fibrous septa are usually infiltrated by T lymphocytes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369148C-D4E1-4B2F-7327-71B4F72105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11" r="50965" b="2396"/>
          <a:stretch/>
        </p:blipFill>
        <p:spPr bwMode="auto">
          <a:xfrm>
            <a:off x="6923809" y="1891145"/>
            <a:ext cx="5122718" cy="403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443F40D-1255-59A3-5EED-A9ED55EB6A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rPr>
              <a:t>SEMINOMA</a:t>
            </a:r>
          </a:p>
        </p:txBody>
      </p:sp>
      <p:pic>
        <p:nvPicPr>
          <p:cNvPr id="49155" name="Picture 2">
            <a:extLst>
              <a:ext uri="{FF2B5EF4-FFF2-40B4-BE49-F238E27FC236}">
                <a16:creationId xmlns:a16="http://schemas.microsoft.com/office/drawing/2014/main" id="{DA0A2C57-A609-D105-98D6-AB497A722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79"/>
          <a:stretch>
            <a:fillRect/>
          </a:stretch>
        </p:blipFill>
        <p:spPr bwMode="auto">
          <a:xfrm>
            <a:off x="2209800" y="1238250"/>
            <a:ext cx="8001000" cy="501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37765B43-E95A-F0FC-42F7-482415663A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rPr>
              <a:t>ANAPLASTIC SEMINOMA</a:t>
            </a:r>
          </a:p>
        </p:txBody>
      </p:sp>
      <p:pic>
        <p:nvPicPr>
          <p:cNvPr id="50179" name="Picture 4" descr="12">
            <a:extLst>
              <a:ext uri="{FF2B5EF4-FFF2-40B4-BE49-F238E27FC236}">
                <a16:creationId xmlns:a16="http://schemas.microsoft.com/office/drawing/2014/main" id="{A5CB1F14-5CEE-4140-C53D-0604295F2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6517" r="1352" b="18166"/>
          <a:stretch>
            <a:fillRect/>
          </a:stretch>
        </p:blipFill>
        <p:spPr bwMode="auto">
          <a:xfrm>
            <a:off x="2947989" y="1600200"/>
            <a:ext cx="6296025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1">
            <a:extLst>
              <a:ext uri="{FF2B5EF4-FFF2-40B4-BE49-F238E27FC236}">
                <a16:creationId xmlns:a16="http://schemas.microsoft.com/office/drawing/2014/main" id="{EAD0799C-0817-5BA7-7278-24E4AD61A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096001"/>
            <a:ext cx="8077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Seminoma with greater cellularity, nuclear irregularities and more frequent tumour giant cells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C76A9AE-BE67-175C-9A9E-A8DE54AA53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 CELL TUMORS</a:t>
            </a:r>
            <a:br>
              <a:rPr lang="en-US" altLang="en-U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SPERMATOCYTIC SEMINOMA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F6D3699-821C-79B1-B05F-146DAFE497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9405" y="1189038"/>
            <a:ext cx="11313188" cy="5440362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an uncommon tumor representing about </a:t>
            </a:r>
            <a:r>
              <a:rPr lang="en-US" altLang="en-US" sz="2800" b="1" dirty="0">
                <a:solidFill>
                  <a:srgbClr val="CC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1% to 2%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all testicular germ cell neoplasms and do not arise from intratubular germ cell neoplasia 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 of involvement is much later than the testicular tumors ( &gt;65 years of age)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a slow growing tumor and rarely metastasizes so excellent prognosis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 arise from GCN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insitu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lacks isochromosome 12p and is characteristically associated with 9q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FDF44A57-F2C4-B041-B25B-AF102DD7A6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92927" y="374072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SPERMATOCYTIC SEMINOMA</a:t>
            </a:r>
          </a:p>
        </p:txBody>
      </p:sp>
      <p:pic>
        <p:nvPicPr>
          <p:cNvPr id="52227" name="Picture 4" descr="10">
            <a:extLst>
              <a:ext uri="{FF2B5EF4-FFF2-40B4-BE49-F238E27FC236}">
                <a16:creationId xmlns:a16="http://schemas.microsoft.com/office/drawing/2014/main" id="{784B57EE-F4D3-C0C0-1F0A-49DD8EE7C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t="4305" r="3645" b="15967"/>
          <a:stretch>
            <a:fillRect/>
          </a:stretch>
        </p:blipFill>
        <p:spPr bwMode="auto">
          <a:xfrm>
            <a:off x="5183187" y="1468583"/>
            <a:ext cx="6665913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1">
            <a:extLst>
              <a:ext uri="{FF2B5EF4-FFF2-40B4-BE49-F238E27FC236}">
                <a16:creationId xmlns:a16="http://schemas.microsoft.com/office/drawing/2014/main" id="{0CF26916-04D4-45DC-1534-86CB546FD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796" y="1688759"/>
            <a:ext cx="4582391" cy="413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  <a:buNone/>
            </a:pPr>
            <a:r>
              <a:rPr lang="en-US" altLang="en-US" sz="2800" b="1" dirty="0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Morphology –</a:t>
            </a: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  <a:buClr>
                <a:schemeClr val="bg1"/>
              </a:buClr>
              <a:buNone/>
            </a:pPr>
            <a:r>
              <a:rPr lang="en-US" altLang="en-US" sz="28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Grossly 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circumscribed fleshy large pale, soft, and with myxoid areas. Sometimes cystic regions may be present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C25ED703-9354-F7A9-9446-DDA7A9C213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b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2800" dirty="0">
                <a:solidFill>
                  <a:srgbClr val="FF99FF"/>
                </a:solidFill>
                <a:latin typeface="Times New Roman" panose="02020603050405020304" pitchFamily="18" charset="0"/>
              </a:rPr>
              <a:t>SPERMATOCYTIC SEMINOMA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328EAF76-3B41-76EC-EDB5-AFF8FF217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9318" y="1371600"/>
            <a:ext cx="11035146" cy="5257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altLang="en-US" sz="3200" b="1" dirty="0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Morphology –</a:t>
            </a:r>
          </a:p>
          <a:p>
            <a:pPr>
              <a:lnSpc>
                <a:spcPct val="90000"/>
              </a:lnSpc>
              <a:spcAft>
                <a:spcPts val="1800"/>
              </a:spcAft>
              <a:buClr>
                <a:schemeClr val="bg1"/>
              </a:buClr>
            </a:pPr>
            <a:r>
              <a:rPr lang="en-US" altLang="en-US" sz="32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Microscopically</a:t>
            </a: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cell populations are seen all intermixed-</a:t>
            </a:r>
          </a:p>
          <a:p>
            <a:pPr>
              <a:lnSpc>
                <a:spcPct val="90000"/>
              </a:lnSpc>
              <a:spcAft>
                <a:spcPts val="1800"/>
              </a:spcAft>
              <a:buClr>
                <a:schemeClr val="bg1"/>
              </a:buClr>
              <a:buNone/>
            </a:pPr>
            <a:r>
              <a:rPr lang="en-US" altLang="en-US" sz="32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a. medium sized cells with round nucleus &amp; eosinophilic cytoplasm</a:t>
            </a:r>
          </a:p>
          <a:p>
            <a:pPr>
              <a:lnSpc>
                <a:spcPct val="90000"/>
              </a:lnSpc>
              <a:spcAft>
                <a:spcPts val="1800"/>
              </a:spcAft>
              <a:buClr>
                <a:schemeClr val="bg1"/>
              </a:buClr>
              <a:buNone/>
            </a:pPr>
            <a:r>
              <a:rPr lang="en-US" altLang="en-US" sz="32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b. smaller cells with rim of cytoplasm &amp; </a:t>
            </a:r>
            <a:r>
              <a:rPr lang="en-US" altLang="en-US" sz="3200" b="1" dirty="0" err="1">
                <a:solidFill>
                  <a:srgbClr val="66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spireme</a:t>
            </a:r>
            <a:r>
              <a:rPr lang="en-US" altLang="en-US" sz="3200" b="1" dirty="0">
                <a:solidFill>
                  <a:srgbClr val="66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chromatin</a:t>
            </a:r>
          </a:p>
          <a:p>
            <a:pPr>
              <a:lnSpc>
                <a:spcPct val="90000"/>
              </a:lnSpc>
              <a:spcAft>
                <a:spcPts val="1800"/>
              </a:spcAft>
              <a:buClr>
                <a:schemeClr val="bg1"/>
              </a:buClr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32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scattered giant cells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3FF20B46-F74B-8AA3-3D59-3D85120006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85775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Spermatocytic seminoma</a:t>
            </a:r>
          </a:p>
        </p:txBody>
      </p:sp>
      <p:pic>
        <p:nvPicPr>
          <p:cNvPr id="54275" name="Picture 4" descr="7">
            <a:extLst>
              <a:ext uri="{FF2B5EF4-FFF2-40B4-BE49-F238E27FC236}">
                <a16:creationId xmlns:a16="http://schemas.microsoft.com/office/drawing/2014/main" id="{9E0C1425-FC35-9AF7-89DC-8FD80717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" t="4286" r="3409" b="20000"/>
          <a:stretch>
            <a:fillRect/>
          </a:stretch>
        </p:blipFill>
        <p:spPr bwMode="auto">
          <a:xfrm>
            <a:off x="2667000" y="1600201"/>
            <a:ext cx="65532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5D939CB5-0D71-08DF-CC1B-8552EAF14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19" y="173182"/>
            <a:ext cx="10353761" cy="1326321"/>
          </a:xfrm>
        </p:spPr>
        <p:txBody>
          <a:bodyPr/>
          <a:lstStyle/>
          <a:p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CRYPTORCHIDISM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21CCD952-70D5-798B-6022-040F351B34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7145" y="1711037"/>
            <a:ext cx="5025737" cy="4525963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Cryptorchidism represents failure of descent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Testes may be found anywhere along the normal path of descent, from the abdominal cavity to the inguinal canal</a:t>
            </a:r>
            <a:endParaRPr lang="en-US" altLang="en-US" sz="32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en-US" dirty="0"/>
          </a:p>
        </p:txBody>
      </p:sp>
      <p:pic>
        <p:nvPicPr>
          <p:cNvPr id="25604" name="Picture 4" descr="Diagram&#10;&#10;Description automatically generated">
            <a:extLst>
              <a:ext uri="{FF2B5EF4-FFF2-40B4-BE49-F238E27FC236}">
                <a16:creationId xmlns:a16="http://schemas.microsoft.com/office/drawing/2014/main" id="{0F19D181-E8C7-3DFB-65D0-A131D5F88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09" y="1499503"/>
            <a:ext cx="6005946" cy="513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98197AE5-CB1B-61CF-EF24-48D344BFD3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419100"/>
            <a:ext cx="9144000" cy="133696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Spermatocytic</a:t>
            </a:r>
            <a:r>
              <a:rPr lang="en-US" altLang="en-US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seminoma</a:t>
            </a:r>
            <a:br>
              <a:rPr lang="en-US" altLang="en-US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altLang="en-US" sz="3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800" dirty="0" err="1">
                <a:solidFill>
                  <a:srgbClr val="66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Spireme</a:t>
            </a:r>
            <a:r>
              <a:rPr lang="en-US" altLang="en-US" sz="2800" dirty="0">
                <a:solidFill>
                  <a:srgbClr val="66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chromatin</a:t>
            </a:r>
          </a:p>
        </p:txBody>
      </p:sp>
      <p:pic>
        <p:nvPicPr>
          <p:cNvPr id="55299" name="Picture 4" descr="6">
            <a:extLst>
              <a:ext uri="{FF2B5EF4-FFF2-40B4-BE49-F238E27FC236}">
                <a16:creationId xmlns:a16="http://schemas.microsoft.com/office/drawing/2014/main" id="{D684B257-52EE-75D8-C8F2-4E10FDC17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t="3847" r="5391" b="57445"/>
          <a:stretch>
            <a:fillRect/>
          </a:stretch>
        </p:blipFill>
        <p:spPr bwMode="auto">
          <a:xfrm>
            <a:off x="3200400" y="1828800"/>
            <a:ext cx="5988050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ED2271F6-002B-536D-5C23-3340A3FE55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SPERMATOCYTIC SEMINOMA</a:t>
            </a:r>
            <a:endParaRPr lang="en-US" altLang="en-US"/>
          </a:p>
        </p:txBody>
      </p:sp>
      <p:sp>
        <p:nvSpPr>
          <p:cNvPr id="41987" name="Content Placeholder 2">
            <a:extLst>
              <a:ext uri="{FF2B5EF4-FFF2-40B4-BE49-F238E27FC236}">
                <a16:creationId xmlns:a16="http://schemas.microsoft.com/office/drawing/2014/main" id="{45CA8736-285A-B752-06AC-EA3CBB9AD6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3794" y="2096063"/>
            <a:ext cx="10942233" cy="4658028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  <a:defRPr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contrast to seminoma,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spermatocytic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seminoma lacks</a:t>
            </a:r>
          </a:p>
          <a:p>
            <a:pPr>
              <a:spcAft>
                <a:spcPts val="1800"/>
              </a:spcAft>
              <a:defRPr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Inflammatory infiltrate</a:t>
            </a:r>
          </a:p>
          <a:p>
            <a:pPr>
              <a:spcAft>
                <a:spcPts val="1800"/>
              </a:spcAft>
              <a:defRPr/>
            </a:pP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Syncytiotrophoblasts</a:t>
            </a:r>
            <a:endParaRPr lang="en-US" altLang="en-US" sz="28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800"/>
              </a:spcAft>
              <a:defRPr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 not occur at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extratesticular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sites</a:t>
            </a:r>
          </a:p>
          <a:p>
            <a:pPr>
              <a:spcAft>
                <a:spcPts val="1800"/>
              </a:spcAft>
              <a:defRPr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Never admixed with other GCTs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437BF5EA-F136-AE82-A228-88BE56CE82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19" y="228600"/>
            <a:ext cx="10353761" cy="1326321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b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3200" dirty="0">
                <a:solidFill>
                  <a:srgbClr val="FF99FF"/>
                </a:solidFill>
                <a:latin typeface="Times New Roman" panose="02020603050405020304" pitchFamily="18" charset="0"/>
              </a:rPr>
              <a:t>EMBRYONAL CARCINOMA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D9070E7-A3F6-C4A5-2B98-4282DFEFF0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8862" y="1676400"/>
            <a:ext cx="9594273" cy="49530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occurs mostly in the 20 to 30 year age group</a:t>
            </a:r>
          </a:p>
          <a:p>
            <a:pPr>
              <a:spcAft>
                <a:spcPts val="1800"/>
              </a:spcAft>
              <a:buClr>
                <a:schemeClr val="bg1"/>
              </a:buClr>
              <a:buNone/>
            </a:pPr>
            <a:r>
              <a:rPr lang="en-US" altLang="en-US" sz="2800" b="1" dirty="0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Grossly – 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 is locally aggressive 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Extension through the tunica albuginea into the epididymis or cord may occur 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c/s often variegated, foci of hemorrhage or necrosis</a:t>
            </a:r>
          </a:p>
          <a:p>
            <a:pPr>
              <a:spcAft>
                <a:spcPts val="1800"/>
              </a:spcAft>
              <a:buClr>
                <a:schemeClr val="bg1"/>
              </a:buClr>
            </a:pPr>
            <a:endParaRPr lang="en-US" alt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AD92E5FA-F37C-D6B8-C26D-65D5697270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1"/>
            <a:ext cx="8229600" cy="868363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Embryonal carcinoma</a:t>
            </a:r>
          </a:p>
        </p:txBody>
      </p:sp>
      <p:pic>
        <p:nvPicPr>
          <p:cNvPr id="5123" name="Picture 4" descr="5">
            <a:extLst>
              <a:ext uri="{FF2B5EF4-FFF2-40B4-BE49-F238E27FC236}">
                <a16:creationId xmlns:a16="http://schemas.microsoft.com/office/drawing/2014/main" id="{CBD875FF-9A65-26F5-4411-C72B8231B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" t="54623" r="5409" b="17572"/>
          <a:stretch>
            <a:fillRect/>
          </a:stretch>
        </p:blipFill>
        <p:spPr bwMode="auto">
          <a:xfrm>
            <a:off x="2743200" y="1600201"/>
            <a:ext cx="6172200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64F74C1E-083F-B1CE-3210-A989C3B091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19" y="273879"/>
            <a:ext cx="10353761" cy="1326321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b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2800" dirty="0">
                <a:solidFill>
                  <a:srgbClr val="FF99FF"/>
                </a:solidFill>
                <a:latin typeface="Times New Roman" panose="02020603050405020304" pitchFamily="18" charset="0"/>
              </a:rPr>
              <a:t>EMBRYONAL CARCINOMA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4C0EAD8-79DF-3A0B-BE9E-E6F35C37E4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6582" y="1600200"/>
            <a:ext cx="11035145" cy="5257800"/>
          </a:xfrm>
        </p:spPr>
        <p:txBody>
          <a:bodyPr>
            <a:normAutofit lnSpcReduction="10000"/>
          </a:bodyPr>
          <a:lstStyle/>
          <a:p>
            <a:pPr>
              <a:spcAft>
                <a:spcPts val="1800"/>
              </a:spcAft>
              <a:buNone/>
            </a:pPr>
            <a:r>
              <a:rPr lang="en-US" altLang="en-US" sz="3000" b="1" dirty="0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Microscopically </a:t>
            </a:r>
            <a:endParaRPr lang="en-US" altLang="en-US" b="1" dirty="0">
              <a:solidFill>
                <a:srgbClr val="99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cells grow in alveolar or tubular pattern and some times with papillary convulsions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Undifferentiated lesions may present sheets of cells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 cells are large anaplastic with hyperchromatic nuclei having prominent nucleoli and with indistinct cell borders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Mitotic figures and tumor giant cells are seen</a:t>
            </a:r>
          </a:p>
          <a:p>
            <a:pPr eaLnBrk="1" hangingPunct="1">
              <a:buFontTx/>
              <a:buNone/>
            </a:pPr>
            <a:endParaRPr lang="en-US" altLang="en-US" sz="3600" b="1" i="1" dirty="0">
              <a:solidFill>
                <a:srgbClr val="99FF99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4EFEECD-C309-2BD2-5285-1BCA526376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rPr>
              <a:t>Embryonal carcinoma</a:t>
            </a:r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44FD4DF7-3C9B-BE23-8D98-CE70DF171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081" y="1314163"/>
            <a:ext cx="6102969" cy="460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7005CDE-D5FE-0D8E-87A7-2AF79FC4E5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 Cell tumors</a:t>
            </a:r>
            <a:br>
              <a:rPr lang="en-US" altLang="en-US" sz="320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>
                <a:solidFill>
                  <a:srgbClr val="FF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Embryonal carcinoma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BA2E85E7-65C7-F6F9-F2CA-C576D283D5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46909" y="2209801"/>
            <a:ext cx="10141527" cy="3916363"/>
          </a:xfrm>
        </p:spPr>
        <p:txBody>
          <a:bodyPr/>
          <a:lstStyle/>
          <a:p>
            <a:pPr>
              <a:spcAft>
                <a:spcPts val="1800"/>
              </a:spcAft>
              <a:defRPr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tumor cells contain </a:t>
            </a:r>
            <a:r>
              <a:rPr lang="en-US" altLang="en-US" sz="2800" b="1" dirty="0">
                <a:solidFill>
                  <a:srgbClr val="CC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HCG, AFP 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both which may be detected by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immunoperoxidase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techniques</a:t>
            </a:r>
          </a:p>
          <a:p>
            <a:pPr marL="0" indent="0">
              <a:spcAft>
                <a:spcPts val="1800"/>
              </a:spcAft>
              <a:buNone/>
              <a:defRPr/>
            </a:pPr>
            <a:r>
              <a:rPr lang="en-US" altLang="en-US" sz="2800" b="1" dirty="0">
                <a:solidFill>
                  <a:srgbClr val="66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Immunohistochemistry –</a:t>
            </a:r>
          </a:p>
          <a:p>
            <a:pPr>
              <a:spcAft>
                <a:spcPts val="1800"/>
              </a:spcAft>
              <a:defRPr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Positive for – OCT3/4, cytokeratin</a:t>
            </a:r>
          </a:p>
          <a:p>
            <a:pPr>
              <a:spcAft>
                <a:spcPts val="1800"/>
              </a:spcAft>
              <a:defRPr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 for – KIT and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podoplanin</a:t>
            </a:r>
            <a:endParaRPr lang="en-US" altLang="en-US" sz="28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7DD60F5-CBE9-07C2-B27D-BD43D60ED6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19" y="318654"/>
            <a:ext cx="10353761" cy="1326321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 CELL TUMORS</a:t>
            </a:r>
            <a:br>
              <a:rPr lang="en-US" altLang="en-US" sz="3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rgbClr val="FF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YOLK SAC TUMOR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B0995E0-760B-E22E-5895-DDB4FAFD3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3795" y="2057400"/>
            <a:ext cx="10578549" cy="48006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known as </a:t>
            </a:r>
            <a:r>
              <a:rPr lang="en-US" altLang="en-US" sz="2800" b="1" dirty="0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endodermal sinus tumor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in infants and children up to 3 years of age and in this age has a very good prognosis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adults pure form is rare instead it occurs in combination with embryonal carcinoma</a:t>
            </a:r>
          </a:p>
          <a:p>
            <a:pPr eaLnBrk="1" hangingPunct="1"/>
            <a:endParaRPr lang="en-US" altLang="en-US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E66BE92C-3155-A840-BBA2-68E42E58C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19" y="131618"/>
            <a:ext cx="10353761" cy="1326321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b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2800" dirty="0">
                <a:solidFill>
                  <a:srgbClr val="FF99FF"/>
                </a:solidFill>
                <a:latin typeface="Times New Roman" panose="02020603050405020304" pitchFamily="18" charset="0"/>
              </a:rPr>
              <a:t>YOLK SAC TUMOR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B08CA22-EFD1-D397-B27B-89B1C0532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708150"/>
            <a:ext cx="4343400" cy="5181600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1800"/>
              </a:spcAft>
              <a:buNone/>
              <a:defRPr/>
            </a:pPr>
            <a:r>
              <a:rPr lang="en-US" altLang="en-US" sz="2800" b="1" dirty="0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Morphology –</a:t>
            </a:r>
          </a:p>
          <a:p>
            <a:pPr>
              <a:lnSpc>
                <a:spcPct val="150000"/>
              </a:lnSpc>
              <a:spcAft>
                <a:spcPts val="1800"/>
              </a:spcAft>
              <a:defRPr/>
            </a:pPr>
            <a:r>
              <a:rPr lang="en-US" altLang="en-US" sz="28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Grossly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tumor is non encapsulated and on cut section it is homogenous, yellow white, with  mucinous appearance</a:t>
            </a:r>
          </a:p>
        </p:txBody>
      </p:sp>
      <p:pic>
        <p:nvPicPr>
          <p:cNvPr id="10244" name="Picture 4" descr="26">
            <a:extLst>
              <a:ext uri="{FF2B5EF4-FFF2-40B4-BE49-F238E27FC236}">
                <a16:creationId xmlns:a16="http://schemas.microsoft.com/office/drawing/2014/main" id="{F7E824EC-F58D-6194-92CA-3EFFB346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t="4800" r="66783" b="7106"/>
          <a:stretch>
            <a:fillRect/>
          </a:stretch>
        </p:blipFill>
        <p:spPr bwMode="auto">
          <a:xfrm>
            <a:off x="7426037" y="1542041"/>
            <a:ext cx="3200400" cy="49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D531630-124D-1DE1-F0D0-95F0F8D9B6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19" y="183573"/>
            <a:ext cx="10353761" cy="1326321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b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2800" dirty="0">
                <a:solidFill>
                  <a:srgbClr val="FF99FF"/>
                </a:solidFill>
                <a:latin typeface="Times New Roman" panose="02020603050405020304" pitchFamily="18" charset="0"/>
              </a:rPr>
              <a:t>YOLK SAC TUMOR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1C8F996-B387-D47D-2FDF-EB0DAC7CD0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86629" y="1708150"/>
            <a:ext cx="10353761" cy="5181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Aft>
                <a:spcPts val="1800"/>
              </a:spcAft>
              <a:buNone/>
              <a:defRPr/>
            </a:pPr>
            <a:r>
              <a:rPr lang="en-US" altLang="en-US" sz="2800" b="1" dirty="0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Morphology –</a:t>
            </a:r>
          </a:p>
          <a:p>
            <a:pPr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altLang="en-US" sz="28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Microscopically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lace like network of medium sized cuboidal or elongated cells</a:t>
            </a:r>
          </a:p>
          <a:p>
            <a:pPr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altLang="en-US" sz="2800" b="1" dirty="0" err="1">
                <a:solidFill>
                  <a:srgbClr val="66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Sciller</a:t>
            </a:r>
            <a:r>
              <a:rPr lang="en-US" altLang="en-US" sz="2800" b="1" dirty="0">
                <a:solidFill>
                  <a:srgbClr val="66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66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duval</a:t>
            </a:r>
            <a:r>
              <a:rPr lang="en-US" altLang="en-US" sz="2800" b="1" dirty="0">
                <a:solidFill>
                  <a:srgbClr val="66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bodies are seen –they consist of central capillary &amp; a visceral and parietal layer of cells resembling primitive glomeruli</a:t>
            </a:r>
          </a:p>
          <a:p>
            <a:pPr>
              <a:lnSpc>
                <a:spcPct val="90000"/>
              </a:lnSpc>
              <a:spcAft>
                <a:spcPts val="1800"/>
              </a:spcAft>
              <a:defRPr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 with in  and outside the cytoplasm are eosinophilic, </a:t>
            </a:r>
            <a:r>
              <a:rPr lang="en-US" altLang="en-US" sz="2800" b="1" dirty="0">
                <a:solidFill>
                  <a:srgbClr val="66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hyaline like globules in which AFP and alpha 1 antitrypsin  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demonstrated by immunocytochemical staining</a:t>
            </a:r>
          </a:p>
          <a:p>
            <a:pPr>
              <a:lnSpc>
                <a:spcPct val="90000"/>
              </a:lnSpc>
              <a:spcAft>
                <a:spcPts val="1800"/>
              </a:spcAft>
              <a:defRPr/>
            </a:pPr>
            <a:endParaRPr lang="en-US" alt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8E323BC1-0D21-32BA-6199-32C61F76E1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FFFF00"/>
                </a:solidFill>
                <a:latin typeface="Times New Roman" panose="02020603050405020304" pitchFamily="18" charset="0"/>
              </a:rPr>
              <a:t>CRYPTORCHIDISM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B7A0865-24C4-DB13-0CD9-AA058593E8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52600" y="2057401"/>
            <a:ext cx="9261764" cy="4373563"/>
          </a:xfrm>
        </p:spPr>
        <p:txBody>
          <a:bodyPr>
            <a:normAutofit/>
          </a:bodyPr>
          <a:lstStyle/>
          <a:p>
            <a:pPr marL="533400" indent="-533400">
              <a:spcAft>
                <a:spcPts val="1200"/>
              </a:spcAft>
            </a:pPr>
            <a:r>
              <a:rPr lang="en-US" altLang="en-US" sz="32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Cryptorchidism affects 1% of 1-year-old boys.</a:t>
            </a:r>
          </a:p>
          <a:p>
            <a:pPr marL="533400" indent="-533400">
              <a:spcAft>
                <a:spcPts val="1200"/>
              </a:spcAft>
            </a:pPr>
            <a:r>
              <a:rPr lang="en-US" altLang="en-US" sz="32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cases are idiopathic </a:t>
            </a:r>
          </a:p>
          <a:p>
            <a:pPr marL="533400" indent="-533400">
              <a:spcAft>
                <a:spcPts val="1200"/>
              </a:spcAft>
            </a:pPr>
            <a:r>
              <a:rPr lang="en-US" altLang="en-US" sz="32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causes include</a:t>
            </a:r>
          </a:p>
          <a:p>
            <a:pPr marL="933450" lvl="1" indent="-533400">
              <a:spcAft>
                <a:spcPts val="1200"/>
              </a:spcAft>
              <a:buFontTx/>
              <a:buAutoNum type="arabicPeriod"/>
            </a:pPr>
            <a:r>
              <a:rPr lang="en-US" altLang="en-US" sz="32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 abnormalities (e.g., trisomy 13)</a:t>
            </a:r>
          </a:p>
          <a:p>
            <a:pPr marL="933450" lvl="1" indent="-533400">
              <a:spcAft>
                <a:spcPts val="1200"/>
              </a:spcAft>
              <a:buFontTx/>
              <a:buAutoNum type="arabicPeriod"/>
            </a:pPr>
            <a:r>
              <a:rPr lang="en-US" altLang="en-US" sz="32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Hormonal abnormalities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F8C31CF5-64FE-B528-A75C-704BF92F77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42319" y="197427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</a:rPr>
              <a:t>Yolk sac tumor</a:t>
            </a:r>
            <a:b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Sciller</a:t>
            </a:r>
            <a:r>
              <a:rPr lang="en-US" altLang="en-US" sz="1800" dirty="0">
                <a:solidFill>
                  <a:srgbClr val="66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duval</a:t>
            </a:r>
            <a:r>
              <a:rPr lang="en-US" altLang="en-US" sz="1800" dirty="0">
                <a:solidFill>
                  <a:srgbClr val="66FFFF"/>
                </a:solidFill>
                <a:latin typeface="Times New Roman" panose="02020603050405020304" pitchFamily="18" charset="0"/>
              </a:rPr>
              <a:t> bodies</a:t>
            </a:r>
            <a:r>
              <a:rPr lang="en-US" altLang="en-US" sz="24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 </a:t>
            </a:r>
            <a:endParaRPr lang="en-US" altLang="en-US" b="1" dirty="0">
              <a:solidFill>
                <a:srgbClr val="66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291" name="Picture 4" descr="26">
            <a:extLst>
              <a:ext uri="{FF2B5EF4-FFF2-40B4-BE49-F238E27FC236}">
                <a16:creationId xmlns:a16="http://schemas.microsoft.com/office/drawing/2014/main" id="{CB4E14A2-3C16-E01A-7142-5EC44493E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t="54779" r="2541" b="14075"/>
          <a:stretch>
            <a:fillRect/>
          </a:stretch>
        </p:blipFill>
        <p:spPr bwMode="auto">
          <a:xfrm>
            <a:off x="2141538" y="1447800"/>
            <a:ext cx="803116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EE56364-9A81-FDF3-8949-F131D888A7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Yolk sac tumor</a:t>
            </a:r>
          </a:p>
        </p:txBody>
      </p:sp>
      <p:pic>
        <p:nvPicPr>
          <p:cNvPr id="13315" name="Picture 4" descr="25">
            <a:extLst>
              <a:ext uri="{FF2B5EF4-FFF2-40B4-BE49-F238E27FC236}">
                <a16:creationId xmlns:a16="http://schemas.microsoft.com/office/drawing/2014/main" id="{FF73BEAC-7273-32BF-E17D-D7B5B1AC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9" t="5298" r="6219" b="33986"/>
          <a:stretch>
            <a:fillRect/>
          </a:stretch>
        </p:blipFill>
        <p:spPr bwMode="auto">
          <a:xfrm>
            <a:off x="2286000" y="1371601"/>
            <a:ext cx="7620000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6943BB51-789D-2740-51CE-F6B587B55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19" y="152401"/>
            <a:ext cx="10353761" cy="1326321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b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2800" dirty="0">
                <a:solidFill>
                  <a:srgbClr val="FF99FF"/>
                </a:solidFill>
                <a:latin typeface="Times New Roman" panose="02020603050405020304" pitchFamily="18" charset="0"/>
              </a:rPr>
              <a:t>CHORIOCARCINOMA</a:t>
            </a: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78DECA6-FCC3-4B9D-C787-769A83C8D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4443" y="1724890"/>
            <a:ext cx="10671812" cy="4980709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a highly malignant form of testicular tumor that is composed of both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cytotrophoblastic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syncytiotrophoblastic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cells 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Pure form of choriocarcinoma is rare (constitutes &lt;1% of GCT)</a:t>
            </a:r>
          </a:p>
          <a:p>
            <a:pPr>
              <a:spcAft>
                <a:spcPts val="1800"/>
              </a:spcAft>
              <a:buClr>
                <a:schemeClr val="bg1"/>
              </a:buClr>
              <a:buNone/>
            </a:pPr>
            <a:r>
              <a:rPr lang="en-US" altLang="en-US" sz="28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Morphology –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cause no testicular enlargement and presents as small palpable nodule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E3D8B08-EA40-6D82-A0D8-452F150DAD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8095" y="264353"/>
            <a:ext cx="10353761" cy="1326321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b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2800" dirty="0">
                <a:solidFill>
                  <a:srgbClr val="FF99FF"/>
                </a:solidFill>
                <a:latin typeface="Times New Roman" panose="02020603050405020304" pitchFamily="18" charset="0"/>
              </a:rPr>
              <a:t>CHORIOCARCINOMA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E916CF0-5CE0-8F16-9DEC-42B9A26392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6191" y="1752600"/>
            <a:ext cx="5215659" cy="4694238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None/>
            </a:pPr>
            <a:r>
              <a:rPr lang="en-US" altLang="en-US" sz="24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Morphology –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rapidly growing and may outgrow their blood supply so that sometimes the primary tumor is replaced by a small fibrous scar leaving only wide spread metastasis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Hemorrhage and necrosis are extremely common</a:t>
            </a:r>
          </a:p>
        </p:txBody>
      </p:sp>
      <p:pic>
        <p:nvPicPr>
          <p:cNvPr id="15364" name="Picture 4" descr="19">
            <a:extLst>
              <a:ext uri="{FF2B5EF4-FFF2-40B4-BE49-F238E27FC236}">
                <a16:creationId xmlns:a16="http://schemas.microsoft.com/office/drawing/2014/main" id="{F562E6D3-0E5C-BE8A-0235-F86FDB500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6738" r="7735" b="14647"/>
          <a:stretch>
            <a:fillRect/>
          </a:stretch>
        </p:blipFill>
        <p:spPr bwMode="auto">
          <a:xfrm>
            <a:off x="6810087" y="2417619"/>
            <a:ext cx="427355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C11501D-3BAE-783F-9FBC-3AE625C81B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b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3200" dirty="0">
                <a:solidFill>
                  <a:srgbClr val="FF99FF"/>
                </a:solidFill>
                <a:latin typeface="Times New Roman" panose="02020603050405020304" pitchFamily="18" charset="0"/>
              </a:rPr>
              <a:t>Choriocarcinoma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2CF22AE-CADC-52DA-4660-4224D64E8B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1274" y="1219200"/>
            <a:ext cx="10692244" cy="563880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  <a:buNone/>
            </a:pPr>
            <a:r>
              <a:rPr lang="en-US" altLang="en-US" sz="2800" b="1" dirty="0">
                <a:solidFill>
                  <a:srgbClr val="66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Microscopically –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tumor contains two cell types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synciotrophoblast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cytotrophoblast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Syncitiotrophoblastic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cells are large and has many irregular or lobular hyperchromatic nuclei and an abundant eosinophilic vacuolated cytoplasm &amp; HCG can be readily demonstrated in them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Cytotrophoblast are regular polygonal cells with clear cytoplasm &amp; single fairly uniform nuclei. They grow in cords or masses </a:t>
            </a:r>
          </a:p>
          <a:p>
            <a:pPr eaLnBrk="1" hangingPunct="1">
              <a:buClr>
                <a:schemeClr val="bg1"/>
              </a:buClr>
            </a:pPr>
            <a:endParaRPr lang="en-US" altLang="en-US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373005D-9E39-BA25-E29B-94191C0C5B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Choriocarcinoma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2ED38F3C-5ABD-D23D-9CED-C86B1BE42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19188"/>
            <a:ext cx="7469188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447D2F5-C7D9-AD3C-0C6B-C6E04EFD58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b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3200" dirty="0">
                <a:solidFill>
                  <a:srgbClr val="FF99FF"/>
                </a:solidFill>
                <a:latin typeface="Times New Roman" panose="02020603050405020304" pitchFamily="18" charset="0"/>
              </a:rPr>
              <a:t>TERATOMA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4F9DFC5-3F73-8ACB-ADD1-1970D0B300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10491" y="2026226"/>
            <a:ext cx="10567553" cy="4831773"/>
          </a:xfrm>
        </p:spPr>
        <p:txBody>
          <a:bodyPr/>
          <a:lstStyle/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tumors have various cellular or organoid components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remniscent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normal derivative from more than one germ cell layer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 – infant to adult life 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Pure form common in the infants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adults pure form are rare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22131AF-D560-3D4E-EA62-84C009E961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19" y="152400"/>
            <a:ext cx="10353761" cy="1326321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b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2800" dirty="0">
                <a:solidFill>
                  <a:srgbClr val="FF99FF"/>
                </a:solidFill>
                <a:latin typeface="Times New Roman" panose="02020603050405020304" pitchFamily="18" charset="0"/>
              </a:rPr>
              <a:t>TERATOMA</a:t>
            </a:r>
            <a:endParaRPr lang="en-US" altLang="en-US" sz="4000" dirty="0">
              <a:solidFill>
                <a:srgbClr val="FF99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AE68C87-9008-A121-C8B0-D6F94936D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973" y="1478721"/>
            <a:ext cx="10269682" cy="5105400"/>
          </a:xfrm>
        </p:spPr>
        <p:txBody>
          <a:bodyPr/>
          <a:lstStyle/>
          <a:p>
            <a:pPr>
              <a:spcAft>
                <a:spcPts val="1800"/>
              </a:spcAft>
              <a:buNone/>
            </a:pPr>
            <a:r>
              <a:rPr lang="en-US" altLang="en-US" sz="28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Morphology –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Grossly they are large ranging from 5 to 10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cms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diameter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Gross appearance is heterogenous with solid, sometimes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cartilagenous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cystic areas 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Hemorrhage and necrosis usually indicate admixture  with embryonal carcinoma, choriocarcinoma or both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FFABBEB-3839-3941-B77C-E49CA880B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360363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Teratoma</a:t>
            </a:r>
          </a:p>
        </p:txBody>
      </p:sp>
      <p:pic>
        <p:nvPicPr>
          <p:cNvPr id="20483" name="Picture 4" descr="3">
            <a:extLst>
              <a:ext uri="{FF2B5EF4-FFF2-40B4-BE49-F238E27FC236}">
                <a16:creationId xmlns:a16="http://schemas.microsoft.com/office/drawing/2014/main" id="{BF8326F7-A2CE-67D9-0351-F4F18C313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" t="29721" r="59111" b="2342"/>
          <a:stretch>
            <a:fillRect/>
          </a:stretch>
        </p:blipFill>
        <p:spPr bwMode="auto">
          <a:xfrm>
            <a:off x="2514600" y="1447800"/>
            <a:ext cx="6934200" cy="459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13A440C-9BAA-3FD2-155B-A22257233A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3795" y="578427"/>
            <a:ext cx="10353761" cy="1326321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br>
              <a: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3200">
                <a:solidFill>
                  <a:srgbClr val="FF99FF"/>
                </a:solidFill>
                <a:latin typeface="Times New Roman" panose="02020603050405020304" pitchFamily="18" charset="0"/>
              </a:rPr>
              <a:t>TERATOMA</a:t>
            </a:r>
            <a:endParaRPr lang="en-US" altLang="en-US" sz="4800">
              <a:solidFill>
                <a:srgbClr val="FF99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79C69F7D-9BDF-D770-E977-393F80BE37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4291" y="2067791"/>
            <a:ext cx="10176164" cy="48006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Microscopically 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tumors are composed of heterogenous structures like neural tissue, muscle bundles, islands of cartilage, clusters of squamous epithelium, structures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remniscent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thyroid gland, bronchiolar epithelium, &amp; bits of intestinal wall or brain substance embedded in the fibrous or myxoid stroma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Elements may be mature or immature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97DFB09-35D3-68A9-587E-B5BBBC737C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CRYPTORCHIDISM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5740364-9434-EDB8-9810-F155C1FA6D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0395" y="1147473"/>
            <a:ext cx="11051208" cy="571052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cases are unilateral. 25% are bilateral.</a:t>
            </a:r>
          </a:p>
          <a:p>
            <a:pPr marL="0" indent="0" algn="just">
              <a:buNone/>
              <a:defRPr/>
            </a:pPr>
            <a:r>
              <a:rPr lang="en-US" altLang="en-US" sz="3000" b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Histologic change</a:t>
            </a:r>
            <a:r>
              <a:rPr lang="en-US" altLang="en-US" sz="3900" b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 eaLnBrk="1" hangingPunct="1">
              <a:defRPr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Cryptorchid testes  are small and firm</a:t>
            </a:r>
          </a:p>
          <a:p>
            <a:pPr algn="just" eaLnBrk="1" hangingPunct="1">
              <a:defRPr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be apparent as early as 2 years of age</a:t>
            </a:r>
          </a:p>
          <a:p>
            <a:pPr algn="just" eaLnBrk="1" hangingPunct="1">
              <a:defRPr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Changes include decreased germ cell development, thickening and hyalinization of seminiferous tubular basement membrane, interstitial fibrosis, and relative sparing of Leydig cells. </a:t>
            </a:r>
          </a:p>
          <a:p>
            <a:pPr algn="just" eaLnBrk="1" hangingPunct="1">
              <a:defRPr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Regressive changes may also occur in the contralateral descended testis.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B2616B4-2367-53B7-9ABE-B428E341A8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Teratoma</a:t>
            </a:r>
          </a:p>
        </p:txBody>
      </p:sp>
      <p:pic>
        <p:nvPicPr>
          <p:cNvPr id="22531" name="Picture 4" descr="3">
            <a:extLst>
              <a:ext uri="{FF2B5EF4-FFF2-40B4-BE49-F238E27FC236}">
                <a16:creationId xmlns:a16="http://schemas.microsoft.com/office/drawing/2014/main" id="{4B9D9863-52F0-40B5-A201-F07932069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2342" r="49989" b="29721"/>
          <a:stretch>
            <a:fillRect/>
          </a:stretch>
        </p:blipFill>
        <p:spPr bwMode="auto">
          <a:xfrm>
            <a:off x="2265216" y="1143000"/>
            <a:ext cx="7800109" cy="5129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B9CBA70-E7D1-C0D6-9398-462D399C4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b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2800">
                <a:solidFill>
                  <a:srgbClr val="FF99FF"/>
                </a:solidFill>
                <a:latin typeface="Times New Roman" panose="02020603050405020304" pitchFamily="18" charset="0"/>
              </a:rPr>
              <a:t>TERATOMA</a:t>
            </a:r>
            <a:endParaRPr lang="en-US" altLang="en-US" sz="4000">
              <a:solidFill>
                <a:srgbClr val="FF99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30B2AF1B-D506-90CB-9762-492F40A245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8763" y="1780309"/>
            <a:ext cx="10879282" cy="48768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66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Teratomas with malignant transformation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non germ cell tumor arising in the teratoma E.g. squamous cell carcinoma, mucin secreting adenocarcinoma, or sarcoma. These secondary tumors are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chemoresistant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children mature teratomas behave like benign tumors where as in adults teratomas are regarded as malignant &amp; capable of metastatic behavior</a:t>
            </a:r>
          </a:p>
          <a:p>
            <a:pPr>
              <a:spcAft>
                <a:spcPts val="1800"/>
              </a:spcAft>
            </a:pPr>
            <a:endParaRPr lang="en-US" alt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732E45B-65BF-C80D-328F-32E4D71661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19" y="0"/>
            <a:ext cx="10353761" cy="1326321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b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2800" dirty="0">
                <a:solidFill>
                  <a:srgbClr val="FF99FF"/>
                </a:solidFill>
                <a:latin typeface="Times New Roman" panose="02020603050405020304" pitchFamily="18" charset="0"/>
              </a:rPr>
              <a:t>MIXED TUMORS</a:t>
            </a:r>
            <a:endParaRPr lang="en-US" altLang="en-US" sz="4000" dirty="0">
              <a:solidFill>
                <a:srgbClr val="FF99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E1CBB22B-7399-D96F-0CFF-251F96D48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3682" y="1219200"/>
            <a:ext cx="11294918" cy="5181600"/>
          </a:xfrm>
        </p:spPr>
        <p:txBody>
          <a:bodyPr>
            <a:normAutofit lnSpcReduction="10000"/>
          </a:bodyPr>
          <a:lstStyle/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60% of testicular tumors are composed of more than one of the pure patterns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66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 mixtures include </a:t>
            </a:r>
          </a:p>
          <a:p>
            <a:pPr lvl="1"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Teratoma, embryonal carcinoma and yolk sac tumor</a:t>
            </a:r>
          </a:p>
          <a:p>
            <a:pPr lvl="1"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patterns include seminoma with embryonal carcinoma</a:t>
            </a:r>
          </a:p>
          <a:p>
            <a:pPr lvl="1"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embryonal carcinoma with teratoma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Prognosis is worsened by the inclusion of more aggressive elements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46CCE64F-087D-2BE1-C064-D314E41649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668482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6A8A8-EA2F-1835-12D4-E63E77327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19" y="820883"/>
            <a:ext cx="11835244" cy="5777344"/>
          </a:xfrm>
        </p:spPr>
        <p:txBody>
          <a:bodyPr>
            <a:normAutofit fontScale="92500"/>
          </a:bodyPr>
          <a:lstStyle/>
          <a:p>
            <a:pPr marL="0" indent="0">
              <a:spcAft>
                <a:spcPts val="1200"/>
              </a:spcAft>
              <a:buNone/>
              <a:defRPr/>
            </a:pPr>
            <a:r>
              <a:rPr lang="en-US" sz="2800" b="1" dirty="0">
                <a:solidFill>
                  <a:srgbClr val="FF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METASTASIS</a:t>
            </a:r>
          </a:p>
          <a:p>
            <a:pPr>
              <a:spcAft>
                <a:spcPts val="1200"/>
              </a:spcAft>
              <a:defRPr/>
            </a:pPr>
            <a:r>
              <a:rPr lang="en-US" sz="2800" b="1" dirty="0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Lymphatic spread 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common in seminomas - retroperitoneal paraaortic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lymphnodes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subsequently to mediastinal and supraclavicular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lymphnodes</a:t>
            </a:r>
            <a:endParaRPr lang="en-US" sz="2800" b="1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defRPr/>
            </a:pPr>
            <a:r>
              <a:rPr lang="en-US" sz="2800" b="1" dirty="0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Hematogenous spread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–common in non-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seminomatous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GCT - to lungs, liver, brain and bones</a:t>
            </a:r>
          </a:p>
          <a:p>
            <a:pPr>
              <a:spcAft>
                <a:spcPts val="1200"/>
              </a:spcAft>
              <a:defRPr/>
            </a:pP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Histology of metastasis may differ from primary as GCTs are derived from pluripotent germ cells</a:t>
            </a:r>
          </a:p>
          <a:p>
            <a:pPr>
              <a:spcAft>
                <a:spcPts val="1200"/>
              </a:spcAft>
              <a:defRPr/>
            </a:pP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Minor component of primary tumor may survive the chemotherapy and becomes subsequent dominant histologic type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DC416EDE-02F0-3770-CAD2-84F4A77962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8F449A3E-A4C3-BA3A-3164-3EAAEAF8EC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8818" y="1423554"/>
            <a:ext cx="11014364" cy="512964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clinical stages of testicular are defined –</a:t>
            </a:r>
          </a:p>
          <a:p>
            <a:r>
              <a:rPr lang="en-US" altLang="en-US" sz="2800" b="1" dirty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I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tumor confined to the testis, epididymis, or spermatic cord</a:t>
            </a:r>
          </a:p>
          <a:p>
            <a:pPr>
              <a:buFontTx/>
              <a:buNone/>
            </a:pPr>
            <a:endParaRPr lang="en-US" altLang="en-US" sz="105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800" b="1" dirty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II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distant spread confined to retroperitoneal lymph nodes below the diaphragm</a:t>
            </a:r>
          </a:p>
          <a:p>
            <a:pPr>
              <a:buFontTx/>
              <a:buNone/>
            </a:pPr>
            <a:endParaRPr lang="en-US" altLang="en-US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sz="2800" b="1" dirty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Stage III</a:t>
            </a:r>
            <a:r>
              <a:rPr lang="en-US" alt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metastases outside the retroperitoneal nodes or above the diaphragm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7D8D608-74E2-E608-7AAE-5A6C44E464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z="3200" dirty="0">
                <a:solidFill>
                  <a:srgbClr val="FFFF00"/>
                </a:solidFill>
                <a:latin typeface="Times New Roman" panose="02020603050405020304" pitchFamily="18" charset="0"/>
              </a:rPr>
              <a:t>GERM CELL TUMORS</a:t>
            </a:r>
            <a:b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</a:rPr>
            </a:br>
            <a:r>
              <a:rPr lang="en-US" altLang="en-US" sz="2800" dirty="0">
                <a:solidFill>
                  <a:srgbClr val="FF99FF"/>
                </a:solidFill>
                <a:latin typeface="Times New Roman" panose="02020603050405020304" pitchFamily="18" charset="0"/>
              </a:rPr>
              <a:t>Tumor markers</a:t>
            </a:r>
            <a:endParaRPr lang="en-US" altLang="en-US" sz="3200" dirty="0">
              <a:solidFill>
                <a:srgbClr val="FF99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25D60120-8248-0A02-029E-27A90464C3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0882" y="1143000"/>
            <a:ext cx="9847118" cy="5562600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  <a:buNone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 cell tumors of the testis often secrete polypeptide hormones and certain enzymes that can be detected in blood. They are – </a:t>
            </a:r>
          </a:p>
          <a:p>
            <a:pPr>
              <a:spcAft>
                <a:spcPts val="12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Alpha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Feto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Protein (AFP)</a:t>
            </a:r>
          </a:p>
          <a:p>
            <a:pPr>
              <a:spcAft>
                <a:spcPts val="12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 Chorionic Gonadotrophin (HCG)</a:t>
            </a:r>
          </a:p>
          <a:p>
            <a:pPr>
              <a:spcAft>
                <a:spcPts val="12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Placental alkaline phosphatase</a:t>
            </a:r>
          </a:p>
          <a:p>
            <a:pPr>
              <a:spcAft>
                <a:spcPts val="12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Placental lactogen</a:t>
            </a:r>
          </a:p>
          <a:p>
            <a:pPr>
              <a:spcAft>
                <a:spcPts val="12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Lactate dehydrogenase</a:t>
            </a:r>
          </a:p>
          <a:p>
            <a:endParaRPr lang="en-US" altLang="en-US" sz="3600" b="1" i="1" dirty="0">
              <a:solidFill>
                <a:srgbClr val="FFFF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813D7F3A-E601-1BC8-D784-545B9BB353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57200"/>
            <a:ext cx="8229600" cy="1447800"/>
          </a:xfrm>
        </p:spPr>
        <p:txBody>
          <a:bodyPr/>
          <a:lstStyle/>
          <a:p>
            <a:r>
              <a:rPr lang="en-US" altLang="en-US" sz="3200">
                <a:solidFill>
                  <a:srgbClr val="FFFF00"/>
                </a:solidFill>
                <a:latin typeface="Times New Roman" panose="02020603050405020304" pitchFamily="18" charset="0"/>
              </a:rPr>
              <a:t>TESTICULAR TUMORS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8270B40-A528-0F78-BFF6-F78139FE69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981200"/>
            <a:ext cx="8915400" cy="4419600"/>
          </a:xfrm>
        </p:spPr>
        <p:txBody>
          <a:bodyPr/>
          <a:lstStyle/>
          <a:p>
            <a:pPr>
              <a:spcAft>
                <a:spcPts val="1800"/>
              </a:spcAft>
              <a:buNone/>
            </a:pPr>
            <a:r>
              <a:rPr lang="en-US" altLang="en-US" sz="2800" b="1" dirty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Tumors of sex cord – Gonadal stroma</a:t>
            </a:r>
          </a:p>
          <a:p>
            <a:pPr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most important members of this group are – </a:t>
            </a:r>
          </a:p>
          <a:p>
            <a:pPr>
              <a:spcAft>
                <a:spcPts val="1800"/>
              </a:spcAft>
              <a:buNone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a. Leydig cell tumors</a:t>
            </a:r>
          </a:p>
          <a:p>
            <a:pPr>
              <a:spcAft>
                <a:spcPts val="1800"/>
              </a:spcAft>
              <a:buNone/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b. Sertoli cell tumors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714A264D-AD74-A175-4AB1-8494F5DB28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74638"/>
            <a:ext cx="8991600" cy="1401762"/>
          </a:xfrm>
        </p:spPr>
        <p:txBody>
          <a:bodyPr/>
          <a:lstStyle/>
          <a:p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LEYDIG ( INTERSTITIAL ) CELL TUMORS</a:t>
            </a:r>
            <a:endParaRPr lang="en-US" altLang="en-US" sz="4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D94F285-2D45-0176-AFA5-2EA5016BD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6355" y="1579417"/>
            <a:ext cx="10048009" cy="5003945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          </a:t>
            </a:r>
            <a:endParaRPr lang="en-US" altLang="en-US" sz="3600" b="1" dirty="0">
              <a:solidFill>
                <a:srgbClr val="FF99FF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Arise at age – 20 and 60 years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tumors elaborate – androgens &amp; estrogens &amp; some elaborate corticosteroids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Commonest presentation – testicular swelling &amp; gynecomastia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children – manifested as sexual precocity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A6E97FC6-60F6-7FB1-A98B-38CC337CC5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246063"/>
            <a:ext cx="9144000" cy="1524000"/>
          </a:xfrm>
        </p:spPr>
        <p:txBody>
          <a:bodyPr/>
          <a:lstStyle/>
          <a:p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LEYDIG ( INTERSTITIAL ) CELL TUMORS</a:t>
            </a:r>
            <a:endParaRPr lang="en-US" altLang="en-US" sz="32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B759B6D2-2FF4-6292-40D9-BF2A1F6A15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3845" y="1465118"/>
            <a:ext cx="5843155" cy="508808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3600" b="1" dirty="0">
                <a:solidFill>
                  <a:srgbClr val="FF99FF"/>
                </a:solidFill>
                <a:latin typeface="Times New Roman" panose="02020603050405020304" pitchFamily="18" charset="0"/>
              </a:rPr>
              <a:t>        </a:t>
            </a:r>
            <a:endParaRPr lang="en-US" altLang="en-US" sz="4000" b="1" dirty="0">
              <a:solidFill>
                <a:srgbClr val="66FF33"/>
              </a:solidFill>
              <a:latin typeface="Times New Roman" panose="02020603050405020304" pitchFamily="18" charset="0"/>
            </a:endParaRPr>
          </a:p>
          <a:p>
            <a:pPr>
              <a:spcAft>
                <a:spcPts val="1800"/>
              </a:spcAft>
              <a:buClr>
                <a:srgbClr val="FFFFCC"/>
              </a:buClr>
              <a:buNone/>
            </a:pPr>
            <a:r>
              <a:rPr lang="en-US" altLang="en-US" sz="2800" b="1" dirty="0">
                <a:solidFill>
                  <a:srgbClr val="66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Morphology –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Grossly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circumscribed nodules, usually less than 5mm in diameter</a:t>
            </a:r>
          </a:p>
          <a:p>
            <a:pPr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C/s – distinctive, golden brown, homogenous </a:t>
            </a:r>
          </a:p>
        </p:txBody>
      </p:sp>
      <p:pic>
        <p:nvPicPr>
          <p:cNvPr id="30724" name="Picture 5">
            <a:extLst>
              <a:ext uri="{FF2B5EF4-FFF2-40B4-BE49-F238E27FC236}">
                <a16:creationId xmlns:a16="http://schemas.microsoft.com/office/drawing/2014/main" id="{25ECA578-C872-70EC-DE81-9640ED36D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1915" r="55086" b="60077"/>
          <a:stretch>
            <a:fillRect/>
          </a:stretch>
        </p:blipFill>
        <p:spPr bwMode="auto">
          <a:xfrm>
            <a:off x="7044893" y="2370859"/>
            <a:ext cx="420846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0E0001E-A1C0-7E0D-404D-1D5D0BFBC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76200"/>
            <a:ext cx="9144000" cy="990600"/>
          </a:xfrm>
        </p:spPr>
        <p:txBody>
          <a:bodyPr/>
          <a:lstStyle/>
          <a:p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LEYDIG ( INTERSTITIAL ) CELL TUMORS</a:t>
            </a:r>
            <a:endParaRPr lang="en-US" altLang="en-US" sz="4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F4F6F98-AA3F-7445-8E69-E072B977CD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1891" y="1537855"/>
            <a:ext cx="10900063" cy="5320145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  <a:buClr>
                <a:srgbClr val="FFFFCC"/>
              </a:buClr>
              <a:buNone/>
            </a:pPr>
            <a:r>
              <a:rPr lang="en-US" altLang="en-US" sz="2800" b="1" dirty="0">
                <a:solidFill>
                  <a:srgbClr val="66FF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Histologically – </a:t>
            </a:r>
          </a:p>
          <a:p>
            <a:pPr>
              <a:lnSpc>
                <a:spcPct val="90000"/>
              </a:lnSpc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Tumorous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leydig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cells are large and round or polygonal &amp; have an abundant granular eosinophilic cytoplasm with a round central nucleus</a:t>
            </a:r>
          </a:p>
          <a:p>
            <a:pPr>
              <a:lnSpc>
                <a:spcPct val="90000"/>
              </a:lnSpc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Cytoplasm contains lipid granules, vacuoles or lipofuscin pigment &amp; characteristically Reinke crystalloids</a:t>
            </a:r>
          </a:p>
          <a:p>
            <a:pPr>
              <a:lnSpc>
                <a:spcPct val="90000"/>
              </a:lnSpc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tumors are benign &amp; 10% of them in adults are invasive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922630C2-1EE8-1A82-A47E-A9F72101CD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53340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 sz="1800" dirty="0">
                <a:solidFill>
                  <a:srgbClr val="FFFF00"/>
                </a:solidFill>
              </a:rPr>
              <a:t>NORMAL TESTIS</a:t>
            </a:r>
            <a:r>
              <a:rPr lang="en-US" altLang="en-US" sz="2400" dirty="0">
                <a:solidFill>
                  <a:srgbClr val="FFFF00"/>
                </a:solidFill>
              </a:rPr>
              <a:t>                              </a:t>
            </a:r>
            <a:r>
              <a:rPr lang="en-US" altLang="en-US" sz="1800" dirty="0">
                <a:solidFill>
                  <a:srgbClr val="FFFF00"/>
                </a:solidFill>
              </a:rPr>
              <a:t>CRYPTORCHID TESTIS</a:t>
            </a:r>
            <a:endParaRPr lang="en-US" altLang="en-US" sz="2800" dirty="0">
              <a:solidFill>
                <a:srgbClr val="FFFF00"/>
              </a:solidFill>
            </a:endParaRPr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D797C19B-A5A4-526A-2F30-4127221B9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08" y="1569027"/>
            <a:ext cx="11203183" cy="4755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DE4640E-C993-1A92-1F83-3DD8685653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8229600" cy="762000"/>
          </a:xfrm>
        </p:spPr>
        <p:txBody>
          <a:bodyPr/>
          <a:lstStyle/>
          <a:p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Leydig  cell tumors</a:t>
            </a:r>
          </a:p>
        </p:txBody>
      </p:sp>
      <p:pic>
        <p:nvPicPr>
          <p:cNvPr id="32771" name="Picture 4">
            <a:extLst>
              <a:ext uri="{FF2B5EF4-FFF2-40B4-BE49-F238E27FC236}">
                <a16:creationId xmlns:a16="http://schemas.microsoft.com/office/drawing/2014/main" id="{B2F34292-41E9-0198-E16A-42AF156835B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" t="50508" r="51392" b="9663"/>
          <a:stretch>
            <a:fillRect/>
          </a:stretch>
        </p:blipFill>
        <p:spPr>
          <a:xfrm>
            <a:off x="2324100" y="1320800"/>
            <a:ext cx="7505700" cy="5003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4A8C4F5-B4C1-E6A6-71FC-5134EB4919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838200"/>
          </a:xfrm>
        </p:spPr>
        <p:txBody>
          <a:bodyPr/>
          <a:lstStyle/>
          <a:p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Leydig cell tumors</a:t>
            </a:r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6FA2A733-E211-30D9-84BD-E588F30DA67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0508" r="1573" b="9953"/>
          <a:stretch>
            <a:fillRect/>
          </a:stretch>
        </p:blipFill>
        <p:spPr>
          <a:xfrm>
            <a:off x="2046288" y="1066801"/>
            <a:ext cx="8153400" cy="52990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8C21F9EC-6EDE-BAD6-CA2B-AD6D1C6F26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990600"/>
          </a:xfrm>
        </p:spPr>
        <p:txBody>
          <a:bodyPr/>
          <a:lstStyle/>
          <a:p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SERTOLI CELL TUMOR ( ANDROBLASTOMA )</a:t>
            </a:r>
            <a:endParaRPr lang="en-US" altLang="en-US" sz="4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C119408-956F-DB54-C12C-7096B0A26A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3291" y="1295400"/>
            <a:ext cx="11471564" cy="54102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 is composed entirely of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sertoli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cells or may have a component of granulosa cells</a:t>
            </a:r>
          </a:p>
          <a:p>
            <a:pPr>
              <a:lnSpc>
                <a:spcPct val="90000"/>
              </a:lnSpc>
              <a:spcAft>
                <a:spcPts val="1800"/>
              </a:spcAft>
              <a:buClr>
                <a:srgbClr val="FFFFCC"/>
              </a:buClr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Estrogens and androgens may be elaborated</a:t>
            </a:r>
          </a:p>
          <a:p>
            <a:pPr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altLang="en-US" sz="2800" b="1" dirty="0">
                <a:solidFill>
                  <a:srgbClr val="66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Morphology –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altLang="en-US" sz="2800" b="1" dirty="0">
                <a:solidFill>
                  <a:srgbClr val="FF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Grossly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tumor is a firm, small nodules with a homogenous gray white to yellow cut surface 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altLang="en-US" sz="2800" b="1" dirty="0">
                <a:solidFill>
                  <a:srgbClr val="FF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Histologically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tumor cells are arranged in distinctive trabeculae with a tendency to form cord like structures resembling immature </a:t>
            </a:r>
            <a:r>
              <a:rPr lang="en-US" altLang="en-US" sz="2800" b="1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semniferous</a:t>
            </a: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tubules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1DB04A22-199B-2ABF-7099-0ADA9E9C95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4500" y="381000"/>
            <a:ext cx="9144000" cy="685800"/>
          </a:xfrm>
        </p:spPr>
        <p:txBody>
          <a:bodyPr/>
          <a:lstStyle/>
          <a:p>
            <a:r>
              <a:rPr lang="en-US" altLang="en-US" sz="2800">
                <a:solidFill>
                  <a:srgbClr val="FFFF00"/>
                </a:solidFill>
                <a:latin typeface="Times New Roman" panose="02020603050405020304" pitchFamily="18" charset="0"/>
              </a:rPr>
              <a:t>SERTOLI CELL TUMOR ( ANDROBLASTOMA )</a:t>
            </a:r>
            <a:endParaRPr lang="en-US" altLang="en-US" sz="40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5843" name="Picture 5">
            <a:extLst>
              <a:ext uri="{FF2B5EF4-FFF2-40B4-BE49-F238E27FC236}">
                <a16:creationId xmlns:a16="http://schemas.microsoft.com/office/drawing/2014/main" id="{F5225385-433C-C3AA-802C-6B319332D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913" r="3334" b="14833"/>
          <a:stretch>
            <a:fillRect/>
          </a:stretch>
        </p:blipFill>
        <p:spPr bwMode="auto">
          <a:xfrm>
            <a:off x="2715491" y="1433945"/>
            <a:ext cx="69342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AFFA5741-A500-8DB9-5A2D-C07008AC5E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762000"/>
            <a:ext cx="8229600" cy="1143000"/>
          </a:xfrm>
        </p:spPr>
        <p:txBody>
          <a:bodyPr/>
          <a:lstStyle/>
          <a:p>
            <a:r>
              <a:rPr lang="en-US" altLang="en-US" sz="3600">
                <a:solidFill>
                  <a:srgbClr val="FFFF00"/>
                </a:solidFill>
                <a:latin typeface="Times New Roman" panose="02020603050405020304" pitchFamily="18" charset="0"/>
              </a:rPr>
              <a:t>GONADOBLASTOMA</a:t>
            </a:r>
            <a:r>
              <a:rPr lang="en-US" altLang="en-US" sz="3600"/>
              <a:t> 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0972866E-BFCB-41F7-266B-9A4792A9A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19645" y="2286001"/>
            <a:ext cx="9362209" cy="3840163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 is a rare neoplasm containing a mixture of germ cells and gonadal stromal elements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48738192-C16E-2FBF-47DE-2E7AB4AE0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12422" y="2587337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THANK YOU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C3BCF37C-BF27-EFA9-00BD-0604450FFA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19" y="68675"/>
            <a:ext cx="10353761" cy="132632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CRYPTORCHIDISM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C8452B10-60E1-828E-3A18-623B1A3BFD3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62840" y="1397610"/>
            <a:ext cx="11066318" cy="4708525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1200"/>
              </a:spcAft>
              <a:buNone/>
              <a:defRPr/>
            </a:pPr>
            <a:r>
              <a:rPr lang="en-US" altLang="en-US" sz="3200" b="1" dirty="0">
                <a:solidFill>
                  <a:srgbClr val="C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Significance </a:t>
            </a:r>
          </a:p>
          <a:p>
            <a:pPr algn="just">
              <a:spcAft>
                <a:spcPts val="1200"/>
              </a:spcAft>
              <a:defRPr/>
            </a:pPr>
            <a:r>
              <a:rPr lang="en-US" altLang="en-US" sz="32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Related to high prevalence of inguinal hernias sterility, and a 5 -to 10-fold increased incidence of testicular neoplasm’s</a:t>
            </a:r>
          </a:p>
          <a:p>
            <a:pPr algn="just">
              <a:spcAft>
                <a:spcPts val="1200"/>
              </a:spcAft>
              <a:defRPr/>
            </a:pPr>
            <a:r>
              <a:rPr lang="en-US" altLang="en-US" sz="32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Surgical correction (orchiopexy) decreases the likelihood of sterility if performed early but does not decrease the risk neoplasia, which may occur in either testis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D54ACBA9-4126-57EC-2FB0-691BDA6634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44882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ATROPHY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AEAFE1C6-92A6-97FB-D4BF-8DCE1575BA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22220" y="788267"/>
            <a:ext cx="10214262" cy="6069733"/>
          </a:xfrm>
        </p:spPr>
        <p:txBody>
          <a:bodyPr>
            <a:noAutofit/>
          </a:bodyPr>
          <a:lstStyle/>
          <a:p>
            <a:pPr algn="just">
              <a:spcAft>
                <a:spcPts val="1200"/>
              </a:spcAft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Atrophy may be secondary to </a:t>
            </a:r>
          </a:p>
          <a:p>
            <a:pPr lvl="1" algn="just">
              <a:spcAft>
                <a:spcPts val="1200"/>
              </a:spcAft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Cryptorchidism</a:t>
            </a:r>
          </a:p>
          <a:p>
            <a:pPr lvl="1" algn="just">
              <a:spcAft>
                <a:spcPts val="1200"/>
              </a:spcAft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Vascular disease </a:t>
            </a:r>
          </a:p>
          <a:p>
            <a:pPr lvl="1" algn="just">
              <a:spcAft>
                <a:spcPts val="1200"/>
              </a:spcAft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Inflammatory disorders</a:t>
            </a:r>
          </a:p>
          <a:p>
            <a:pPr lvl="1" algn="just">
              <a:spcAft>
                <a:spcPts val="1200"/>
              </a:spcAft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Hypopituitarism</a:t>
            </a:r>
          </a:p>
          <a:p>
            <a:pPr lvl="1" algn="just">
              <a:spcAft>
                <a:spcPts val="1200"/>
              </a:spcAft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Malnutrition</a:t>
            </a:r>
          </a:p>
          <a:p>
            <a:pPr lvl="1" algn="just">
              <a:spcAft>
                <a:spcPts val="1200"/>
              </a:spcAft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Obstruction of outflow of semen</a:t>
            </a:r>
          </a:p>
          <a:p>
            <a:pPr lvl="1" algn="just">
              <a:spcAft>
                <a:spcPts val="1200"/>
              </a:spcAft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Elevated levels of female sex hormones (endogenous or exogenous)</a:t>
            </a:r>
          </a:p>
          <a:p>
            <a:pPr lvl="1" algn="just">
              <a:spcAft>
                <a:spcPts val="1200"/>
              </a:spcAft>
            </a:pPr>
            <a:r>
              <a:rPr lang="en-US" altLang="en-US" sz="24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Radiation and chemotherapy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22224924-FB91-30D8-30B0-1B667D4BF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99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ATROPHY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A2049056-25CE-DC55-02FA-1C24985570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59367" y="1935921"/>
            <a:ext cx="10353761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also be encountered as a primary developmental abnormality in patients Klinefelter syndrome.</a:t>
            </a:r>
          </a:p>
          <a:p>
            <a:pPr>
              <a:spcAft>
                <a:spcPts val="1200"/>
              </a:spcAft>
            </a:pPr>
            <a:r>
              <a:rPr lang="en-US" altLang="en-US" sz="2800" b="1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Morphologic alterations identical to those in cryptorchidism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6B2E858E-683F-40D9-B4CB-284D097F3A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1636</TotalTime>
  <Words>2227</Words>
  <Application>Microsoft Office PowerPoint</Application>
  <PresentationFormat>Widescreen</PresentationFormat>
  <Paragraphs>290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1" baseType="lpstr">
      <vt:lpstr>Arial</vt:lpstr>
      <vt:lpstr>Bookman Old Style</vt:lpstr>
      <vt:lpstr>Calibri</vt:lpstr>
      <vt:lpstr>Rockwell</vt:lpstr>
      <vt:lpstr>Times New Roman</vt:lpstr>
      <vt:lpstr>Damask</vt:lpstr>
      <vt:lpstr>TESTICULAR TUMORS</vt:lpstr>
      <vt:lpstr>TESTIS AND EPIDIDYMIS CONGENITAL ANOMALIES</vt:lpstr>
      <vt:lpstr>CRYPTORCHIDISM</vt:lpstr>
      <vt:lpstr>CRYPTORCHIDISM</vt:lpstr>
      <vt:lpstr>CRYPTORCHIDISM</vt:lpstr>
      <vt:lpstr>NORMAL TESTIS                              CRYPTORCHID TESTIS</vt:lpstr>
      <vt:lpstr>CRYPTORCHIDISM</vt:lpstr>
      <vt:lpstr>ATROPHY</vt:lpstr>
      <vt:lpstr>ATROPHY</vt:lpstr>
      <vt:lpstr>TESTICULAR TUMORS</vt:lpstr>
      <vt:lpstr>TESTICULAR TUMORS</vt:lpstr>
      <vt:lpstr>GERM CELL TUMORS</vt:lpstr>
      <vt:lpstr>PowerPoint Presentation</vt:lpstr>
      <vt:lpstr>TESTICULAR TUMORS</vt:lpstr>
      <vt:lpstr>GERM CELL TUMORS</vt:lpstr>
      <vt:lpstr>GERM CELL TUMORS</vt:lpstr>
      <vt:lpstr>GERM CELL TUMORS</vt:lpstr>
      <vt:lpstr>STEPS IN DEVELOPMENT OF GERM CELL TUMORS</vt:lpstr>
      <vt:lpstr>GERM CELL TUMORS</vt:lpstr>
      <vt:lpstr>GERM CELL TUMORS</vt:lpstr>
      <vt:lpstr>GERM CELL TUMORS</vt:lpstr>
      <vt:lpstr>GERM CELL TUMORS SEMINOMA</vt:lpstr>
      <vt:lpstr>GERM CELL TUMORS SEMINOMA</vt:lpstr>
      <vt:lpstr>SEMINOMA</vt:lpstr>
      <vt:lpstr>ANAPLASTIC SEMINOMA</vt:lpstr>
      <vt:lpstr>GERM CELL TUMORS SPERMATOCYTIC SEMINOMA</vt:lpstr>
      <vt:lpstr>SPERMATOCYTIC SEMINOMA</vt:lpstr>
      <vt:lpstr>GERM CELL TUMORS SPERMATOCYTIC SEMINOMA</vt:lpstr>
      <vt:lpstr>Spermatocytic seminoma</vt:lpstr>
      <vt:lpstr>Spermatocytic seminoma  Spireme chromatin</vt:lpstr>
      <vt:lpstr>SPERMATOCYTIC SEMINOMA</vt:lpstr>
      <vt:lpstr>GERM CELL TUMORS EMBRYONAL CARCINOMA</vt:lpstr>
      <vt:lpstr>Embryonal carcinoma</vt:lpstr>
      <vt:lpstr>GERM CELL TUMORS EMBRYONAL CARCINOMA</vt:lpstr>
      <vt:lpstr>Embryonal carcinoma</vt:lpstr>
      <vt:lpstr>Germ Cell tumors Embryonal carcinoma</vt:lpstr>
      <vt:lpstr>GERM CELL TUMORS YOLK SAC TUMOR</vt:lpstr>
      <vt:lpstr>GERM CELL TUMORS YOLK SAC TUMOR</vt:lpstr>
      <vt:lpstr>GERM CELL TUMORS YOLK SAC TUMOR</vt:lpstr>
      <vt:lpstr>Yolk sac tumor  Sciller duval bodies </vt:lpstr>
      <vt:lpstr>Yolk sac tumor</vt:lpstr>
      <vt:lpstr>GERM CELL TUMORS CHORIOCARCINOMA </vt:lpstr>
      <vt:lpstr>GERM CELL TUMORS CHORIOCARCINOMA</vt:lpstr>
      <vt:lpstr>Germ Cell tumors Choriocarcinoma</vt:lpstr>
      <vt:lpstr>Choriocarcinoma</vt:lpstr>
      <vt:lpstr>GERM CELL TUMORS TERATOMA</vt:lpstr>
      <vt:lpstr>GERM CELL TUMORS TERATOMA</vt:lpstr>
      <vt:lpstr>Teratoma</vt:lpstr>
      <vt:lpstr>GERM CELL TUMORS TERATOMA</vt:lpstr>
      <vt:lpstr>Teratoma</vt:lpstr>
      <vt:lpstr>GERM CELL TUMORS TERATOMA</vt:lpstr>
      <vt:lpstr>GERM CELL TUMORS MIXED TUMORS</vt:lpstr>
      <vt:lpstr>GERM CELL TUMORS</vt:lpstr>
      <vt:lpstr>GERM CELL TUMORS</vt:lpstr>
      <vt:lpstr>GERM CELL TUMORS Tumor markers</vt:lpstr>
      <vt:lpstr>TESTICULAR TUMORS</vt:lpstr>
      <vt:lpstr>LEYDIG ( INTERSTITIAL ) CELL TUMORS</vt:lpstr>
      <vt:lpstr>LEYDIG ( INTERSTITIAL ) CELL TUMORS</vt:lpstr>
      <vt:lpstr>LEYDIG ( INTERSTITIAL ) CELL TUMORS</vt:lpstr>
      <vt:lpstr>Leydig  cell tumors</vt:lpstr>
      <vt:lpstr>Leydig cell tumors</vt:lpstr>
      <vt:lpstr>SERTOLI CELL TUMOR ( ANDROBLASTOMA )</vt:lpstr>
      <vt:lpstr>SERTOLI CELL TUMOR ( ANDROBLASTOMA )</vt:lpstr>
      <vt:lpstr>GONADOBLASTOMA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SHOCK</dc:title>
  <dc:creator>Shanthi Vissa</dc:creator>
  <cp:lastModifiedBy>Rupesh Vissa</cp:lastModifiedBy>
  <cp:revision>84</cp:revision>
  <dcterms:created xsi:type="dcterms:W3CDTF">2017-11-27T15:22:21Z</dcterms:created>
  <dcterms:modified xsi:type="dcterms:W3CDTF">2022-08-08T06:14:18Z</dcterms:modified>
</cp:coreProperties>
</file>