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6" r:id="rId4"/>
    <p:sldId id="258" r:id="rId5"/>
    <p:sldId id="270" r:id="rId6"/>
    <p:sldId id="328" r:id="rId7"/>
    <p:sldId id="271" r:id="rId8"/>
    <p:sldId id="272" r:id="rId9"/>
    <p:sldId id="329" r:id="rId10"/>
    <p:sldId id="330" r:id="rId11"/>
    <p:sldId id="332" r:id="rId12"/>
    <p:sldId id="331" r:id="rId13"/>
    <p:sldId id="333" r:id="rId14"/>
    <p:sldId id="334" r:id="rId15"/>
    <p:sldId id="335" r:id="rId16"/>
    <p:sldId id="336" r:id="rId17"/>
    <p:sldId id="32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5DBAEB8-7C10-47A4-9025-D4D0668DEE8F}">
          <p14:sldIdLst>
            <p14:sldId id="256"/>
            <p14:sldId id="257"/>
            <p14:sldId id="276"/>
            <p14:sldId id="258"/>
            <p14:sldId id="270"/>
            <p14:sldId id="328"/>
            <p14:sldId id="271"/>
            <p14:sldId id="272"/>
            <p14:sldId id="329"/>
            <p14:sldId id="330"/>
            <p14:sldId id="332"/>
            <p14:sldId id="331"/>
            <p14:sldId id="333"/>
          </p14:sldIdLst>
        </p14:section>
        <p14:section name="Untitled Section" id="{23047000-9456-4BA5-A3D4-207BE7703BAB}">
          <p14:sldIdLst>
            <p14:sldId id="334"/>
            <p14:sldId id="335"/>
            <p14:sldId id="336"/>
            <p14:sldId id="32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F79"/>
    <a:srgbClr val="FFFF8B"/>
    <a:srgbClr val="663300"/>
    <a:srgbClr val="800000"/>
    <a:srgbClr val="D9F5FF"/>
    <a:srgbClr val="E7FFE7"/>
    <a:srgbClr val="333300"/>
    <a:srgbClr val="FF66FF"/>
    <a:srgbClr val="FFEF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68A441-10C2-4B0F-96AA-96265C67AB67}" v="30" dt="2022-08-17T10:16:40.5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pesh Vissa" userId="71bc4cc26d778a98" providerId="LiveId" clId="{ED68A441-10C2-4B0F-96AA-96265C67AB67}"/>
    <pc:docChg chg="custSel addSld delSld modSld modSection">
      <pc:chgData name="Rupesh Vissa" userId="71bc4cc26d778a98" providerId="LiveId" clId="{ED68A441-10C2-4B0F-96AA-96265C67AB67}" dt="2022-08-22T11:13:15.732" v="1263" actId="478"/>
      <pc:docMkLst>
        <pc:docMk/>
      </pc:docMkLst>
      <pc:sldChg chg="delSp mod delAnim">
        <pc:chgData name="Rupesh Vissa" userId="71bc4cc26d778a98" providerId="LiveId" clId="{ED68A441-10C2-4B0F-96AA-96265C67AB67}" dt="2022-08-22T11:12:33.659" v="1233" actId="478"/>
        <pc:sldMkLst>
          <pc:docMk/>
          <pc:sldMk cId="4239952614" sldId="256"/>
        </pc:sldMkLst>
        <pc:picChg chg="del">
          <ac:chgData name="Rupesh Vissa" userId="71bc4cc26d778a98" providerId="LiveId" clId="{ED68A441-10C2-4B0F-96AA-96265C67AB67}" dt="2022-08-22T11:12:33.659" v="1233" actId="478"/>
          <ac:picMkLst>
            <pc:docMk/>
            <pc:sldMk cId="4239952614" sldId="256"/>
            <ac:picMk id="7" creationId="{14E36832-83F7-6944-5748-817E80971D9F}"/>
          </ac:picMkLst>
        </pc:picChg>
      </pc:sldChg>
      <pc:sldChg chg="addSp delSp modSp mod delAnim">
        <pc:chgData name="Rupesh Vissa" userId="71bc4cc26d778a98" providerId="LiveId" clId="{ED68A441-10C2-4B0F-96AA-96265C67AB67}" dt="2022-08-22T11:12:36.625" v="1235" actId="478"/>
        <pc:sldMkLst>
          <pc:docMk/>
          <pc:sldMk cId="3462802736" sldId="257"/>
        </pc:sldMkLst>
        <pc:spChg chg="mod">
          <ac:chgData name="Rupesh Vissa" userId="71bc4cc26d778a98" providerId="LiveId" clId="{ED68A441-10C2-4B0F-96AA-96265C67AB67}" dt="2022-08-09T16:17:50.540" v="19" actId="1076"/>
          <ac:spMkLst>
            <pc:docMk/>
            <pc:sldMk cId="3462802736" sldId="257"/>
            <ac:spMk id="3" creationId="{1B036A13-F164-3F6B-BFC4-B1336554CF34}"/>
          </ac:spMkLst>
        </pc:spChg>
        <pc:picChg chg="add del mod">
          <ac:chgData name="Rupesh Vissa" userId="71bc4cc26d778a98" providerId="LiveId" clId="{ED68A441-10C2-4B0F-96AA-96265C67AB67}" dt="2022-08-09T16:16:07.875" v="6" actId="478"/>
          <ac:picMkLst>
            <pc:docMk/>
            <pc:sldMk cId="3462802736" sldId="257"/>
            <ac:picMk id="5" creationId="{C5922B53-2135-303A-66D4-B3121E9871CB}"/>
          </ac:picMkLst>
        </pc:picChg>
        <pc:picChg chg="add mod modCrop">
          <ac:chgData name="Rupesh Vissa" userId="71bc4cc26d778a98" providerId="LiveId" clId="{ED68A441-10C2-4B0F-96AA-96265C67AB67}" dt="2022-08-09T16:17:32.124" v="14"/>
          <ac:picMkLst>
            <pc:docMk/>
            <pc:sldMk cId="3462802736" sldId="257"/>
            <ac:picMk id="7" creationId="{B3D1B78C-E65B-E0CC-B2C5-9E4BBBCB83D9}"/>
          </ac:picMkLst>
        </pc:picChg>
        <pc:picChg chg="del mod">
          <ac:chgData name="Rupesh Vissa" userId="71bc4cc26d778a98" providerId="LiveId" clId="{ED68A441-10C2-4B0F-96AA-96265C67AB67}" dt="2022-08-22T11:12:36.625" v="1235" actId="478"/>
          <ac:picMkLst>
            <pc:docMk/>
            <pc:sldMk cId="3462802736" sldId="257"/>
            <ac:picMk id="10" creationId="{AE3EB88F-CB62-6198-B1FF-71F0859629B3}"/>
          </ac:picMkLst>
        </pc:picChg>
      </pc:sldChg>
      <pc:sldChg chg="addSp delSp modSp mod delAnim">
        <pc:chgData name="Rupesh Vissa" userId="71bc4cc26d778a98" providerId="LiveId" clId="{ED68A441-10C2-4B0F-96AA-96265C67AB67}" dt="2022-08-22T11:12:41.050" v="1239" actId="478"/>
        <pc:sldMkLst>
          <pc:docMk/>
          <pc:sldMk cId="133429126" sldId="258"/>
        </pc:sldMkLst>
        <pc:spChg chg="mod">
          <ac:chgData name="Rupesh Vissa" userId="71bc4cc26d778a98" providerId="LiveId" clId="{ED68A441-10C2-4B0F-96AA-96265C67AB67}" dt="2022-08-13T00:43:03.951" v="33" actId="1076"/>
          <ac:spMkLst>
            <pc:docMk/>
            <pc:sldMk cId="133429126" sldId="258"/>
            <ac:spMk id="7" creationId="{A619DAF4-9C06-1F24-8E79-5CC57A5015B2}"/>
          </ac:spMkLst>
        </pc:spChg>
        <pc:spChg chg="mod">
          <ac:chgData name="Rupesh Vissa" userId="71bc4cc26d778a98" providerId="LiveId" clId="{ED68A441-10C2-4B0F-96AA-96265C67AB67}" dt="2022-08-13T00:42:58.452" v="32" actId="1076"/>
          <ac:spMkLst>
            <pc:docMk/>
            <pc:sldMk cId="133429126" sldId="258"/>
            <ac:spMk id="8" creationId="{988A8A17-5BFB-B30D-CFE0-40983CC67B71}"/>
          </ac:spMkLst>
        </pc:spChg>
        <pc:spChg chg="add mod">
          <ac:chgData name="Rupesh Vissa" userId="71bc4cc26d778a98" providerId="LiveId" clId="{ED68A441-10C2-4B0F-96AA-96265C67AB67}" dt="2022-08-13T00:43:51.668" v="51" actId="1076"/>
          <ac:spMkLst>
            <pc:docMk/>
            <pc:sldMk cId="133429126" sldId="258"/>
            <ac:spMk id="12" creationId="{A862F305-8CD5-5089-14AD-3E392CC3FD4B}"/>
          </ac:spMkLst>
        </pc:spChg>
        <pc:spChg chg="add mod">
          <ac:chgData name="Rupesh Vissa" userId="71bc4cc26d778a98" providerId="LiveId" clId="{ED68A441-10C2-4B0F-96AA-96265C67AB67}" dt="2022-08-13T00:44:50.138" v="76" actId="207"/>
          <ac:spMkLst>
            <pc:docMk/>
            <pc:sldMk cId="133429126" sldId="258"/>
            <ac:spMk id="22" creationId="{B6C4F5A6-815D-F44D-94A3-6106F4E23FBA}"/>
          </ac:spMkLst>
        </pc:spChg>
        <pc:spChg chg="add mod">
          <ac:chgData name="Rupesh Vissa" userId="71bc4cc26d778a98" providerId="LiveId" clId="{ED68A441-10C2-4B0F-96AA-96265C67AB67}" dt="2022-08-13T00:45:51.003" v="98" actId="1076"/>
          <ac:spMkLst>
            <pc:docMk/>
            <pc:sldMk cId="133429126" sldId="258"/>
            <ac:spMk id="25" creationId="{A582A272-A4BC-73E3-5244-50206B18ADDB}"/>
          </ac:spMkLst>
        </pc:spChg>
        <pc:spChg chg="mod">
          <ac:chgData name="Rupesh Vissa" userId="71bc4cc26d778a98" providerId="LiveId" clId="{ED68A441-10C2-4B0F-96AA-96265C67AB67}" dt="2022-08-13T00:46:19.231" v="101" actId="1076"/>
          <ac:spMkLst>
            <pc:docMk/>
            <pc:sldMk cId="133429126" sldId="258"/>
            <ac:spMk id="27" creationId="{E224D229-55E2-2135-41CD-4989A4FB89E4}"/>
          </ac:spMkLst>
        </pc:spChg>
        <pc:picChg chg="add mod modCrop">
          <ac:chgData name="Rupesh Vissa" userId="71bc4cc26d778a98" providerId="LiveId" clId="{ED68A441-10C2-4B0F-96AA-96265C67AB67}" dt="2022-08-13T00:43:20.772" v="35" actId="688"/>
          <ac:picMkLst>
            <pc:docMk/>
            <pc:sldMk cId="133429126" sldId="258"/>
            <ac:picMk id="10" creationId="{0B63E96B-02F1-75E5-E9E6-7B33A53FC792}"/>
          </ac:picMkLst>
        </pc:picChg>
        <pc:picChg chg="mod">
          <ac:chgData name="Rupesh Vissa" userId="71bc4cc26d778a98" providerId="LiveId" clId="{ED68A441-10C2-4B0F-96AA-96265C67AB67}" dt="2022-08-13T00:46:10.574" v="100" actId="14100"/>
          <ac:picMkLst>
            <pc:docMk/>
            <pc:sldMk cId="133429126" sldId="258"/>
            <ac:picMk id="13" creationId="{98938249-7392-6C4D-731C-39914D8FD517}"/>
          </ac:picMkLst>
        </pc:picChg>
        <pc:picChg chg="del mod">
          <ac:chgData name="Rupesh Vissa" userId="71bc4cc26d778a98" providerId="LiveId" clId="{ED68A441-10C2-4B0F-96AA-96265C67AB67}" dt="2022-08-22T11:12:41.050" v="1239" actId="478"/>
          <ac:picMkLst>
            <pc:docMk/>
            <pc:sldMk cId="133429126" sldId="258"/>
            <ac:picMk id="14" creationId="{F88DB3FB-2332-DE0F-5641-B9EB28537C52}"/>
          </ac:picMkLst>
        </pc:picChg>
        <pc:cxnChg chg="add mod">
          <ac:chgData name="Rupesh Vissa" userId="71bc4cc26d778a98" providerId="LiveId" clId="{ED68A441-10C2-4B0F-96AA-96265C67AB67}" dt="2022-08-13T00:44:21.404" v="55" actId="13822"/>
          <ac:cxnSpMkLst>
            <pc:docMk/>
            <pc:sldMk cId="133429126" sldId="258"/>
            <ac:cxnSpMk id="16" creationId="{5337BF44-A0AE-0E83-CC0B-22B9DF8DD021}"/>
          </ac:cxnSpMkLst>
        </pc:cxnChg>
        <pc:cxnChg chg="mod">
          <ac:chgData name="Rupesh Vissa" userId="71bc4cc26d778a98" providerId="LiveId" clId="{ED68A441-10C2-4B0F-96AA-96265C67AB67}" dt="2022-08-13T00:43:08.013" v="34" actId="14100"/>
          <ac:cxnSpMkLst>
            <pc:docMk/>
            <pc:sldMk cId="133429126" sldId="258"/>
            <ac:cxnSpMk id="19" creationId="{515D9DB2-9A6F-9B8A-C3A8-D490929BF66C}"/>
          </ac:cxnSpMkLst>
        </pc:cxnChg>
        <pc:cxnChg chg="add mod">
          <ac:chgData name="Rupesh Vissa" userId="71bc4cc26d778a98" providerId="LiveId" clId="{ED68A441-10C2-4B0F-96AA-96265C67AB67}" dt="2022-08-13T00:45:09.677" v="78" actId="13822"/>
          <ac:cxnSpMkLst>
            <pc:docMk/>
            <pc:sldMk cId="133429126" sldId="258"/>
            <ac:cxnSpMk id="24" creationId="{F83538EE-A50B-65EC-5FE6-DAF0F776A242}"/>
          </ac:cxnSpMkLst>
        </pc:cxnChg>
      </pc:sldChg>
      <pc:sldChg chg="delSp modSp mod delAnim">
        <pc:chgData name="Rupesh Vissa" userId="71bc4cc26d778a98" providerId="LiveId" clId="{ED68A441-10C2-4B0F-96AA-96265C67AB67}" dt="2022-08-22T11:12:43.051" v="1241" actId="478"/>
        <pc:sldMkLst>
          <pc:docMk/>
          <pc:sldMk cId="0" sldId="270"/>
        </pc:sldMkLst>
        <pc:picChg chg="del mod">
          <ac:chgData name="Rupesh Vissa" userId="71bc4cc26d778a98" providerId="LiveId" clId="{ED68A441-10C2-4B0F-96AA-96265C67AB67}" dt="2022-08-22T11:12:43.051" v="1241" actId="478"/>
          <ac:picMkLst>
            <pc:docMk/>
            <pc:sldMk cId="0" sldId="270"/>
            <ac:picMk id="4" creationId="{852A859C-2A0A-EF01-5E18-5F9E291D7AD2}"/>
          </ac:picMkLst>
        </pc:picChg>
      </pc:sldChg>
      <pc:sldChg chg="delSp modSp mod delAnim">
        <pc:chgData name="Rupesh Vissa" userId="71bc4cc26d778a98" providerId="LiveId" clId="{ED68A441-10C2-4B0F-96AA-96265C67AB67}" dt="2022-08-22T11:12:47.523" v="1245" actId="478"/>
        <pc:sldMkLst>
          <pc:docMk/>
          <pc:sldMk cId="0" sldId="271"/>
        </pc:sldMkLst>
        <pc:picChg chg="del mod">
          <ac:chgData name="Rupesh Vissa" userId="71bc4cc26d778a98" providerId="LiveId" clId="{ED68A441-10C2-4B0F-96AA-96265C67AB67}" dt="2022-08-22T11:12:47.523" v="1245" actId="478"/>
          <ac:picMkLst>
            <pc:docMk/>
            <pc:sldMk cId="0" sldId="271"/>
            <ac:picMk id="8" creationId="{A36C16D4-0989-3976-E42C-EDFC269D9735}"/>
          </ac:picMkLst>
        </pc:picChg>
      </pc:sldChg>
      <pc:sldChg chg="delSp mod delAnim">
        <pc:chgData name="Rupesh Vissa" userId="71bc4cc26d778a98" providerId="LiveId" clId="{ED68A441-10C2-4B0F-96AA-96265C67AB67}" dt="2022-08-22T11:12:50.122" v="1246" actId="478"/>
        <pc:sldMkLst>
          <pc:docMk/>
          <pc:sldMk cId="0" sldId="272"/>
        </pc:sldMkLst>
        <pc:picChg chg="del">
          <ac:chgData name="Rupesh Vissa" userId="71bc4cc26d778a98" providerId="LiveId" clId="{ED68A441-10C2-4B0F-96AA-96265C67AB67}" dt="2022-08-22T11:12:50.122" v="1246" actId="478"/>
          <ac:picMkLst>
            <pc:docMk/>
            <pc:sldMk cId="0" sldId="272"/>
            <ac:picMk id="6" creationId="{7B0AA515-02E8-EA35-635C-F652A8855F11}"/>
          </ac:picMkLst>
        </pc:picChg>
      </pc:sldChg>
      <pc:sldChg chg="del">
        <pc:chgData name="Rupesh Vissa" userId="71bc4cc26d778a98" providerId="LiveId" clId="{ED68A441-10C2-4B0F-96AA-96265C67AB67}" dt="2022-08-17T09:46:01.918" v="822" actId="47"/>
        <pc:sldMkLst>
          <pc:docMk/>
          <pc:sldMk cId="0" sldId="275"/>
        </pc:sldMkLst>
      </pc:sldChg>
      <pc:sldChg chg="delSp modSp mod delAnim">
        <pc:chgData name="Rupesh Vissa" userId="71bc4cc26d778a98" providerId="LiveId" clId="{ED68A441-10C2-4B0F-96AA-96265C67AB67}" dt="2022-08-22T11:12:38.820" v="1237" actId="478"/>
        <pc:sldMkLst>
          <pc:docMk/>
          <pc:sldMk cId="0" sldId="276"/>
        </pc:sldMkLst>
        <pc:picChg chg="del mod">
          <ac:chgData name="Rupesh Vissa" userId="71bc4cc26d778a98" providerId="LiveId" clId="{ED68A441-10C2-4B0F-96AA-96265C67AB67}" dt="2022-08-22T11:12:38.820" v="1237" actId="478"/>
          <ac:picMkLst>
            <pc:docMk/>
            <pc:sldMk cId="0" sldId="276"/>
            <ac:picMk id="8" creationId="{09EA7E5F-A1B0-C956-9C17-3EB29F70595B}"/>
          </ac:picMkLst>
        </pc:picChg>
      </pc:sldChg>
      <pc:sldChg chg="del">
        <pc:chgData name="Rupesh Vissa" userId="71bc4cc26d778a98" providerId="LiveId" clId="{ED68A441-10C2-4B0F-96AA-96265C67AB67}" dt="2022-08-17T09:46:06.540" v="823" actId="47"/>
        <pc:sldMkLst>
          <pc:docMk/>
          <pc:sldMk cId="0" sldId="326"/>
        </pc:sldMkLst>
      </pc:sldChg>
      <pc:sldChg chg="delSp modSp mod delAnim">
        <pc:chgData name="Rupesh Vissa" userId="71bc4cc26d778a98" providerId="LiveId" clId="{ED68A441-10C2-4B0F-96AA-96265C67AB67}" dt="2022-08-22T11:13:15.732" v="1263" actId="478"/>
        <pc:sldMkLst>
          <pc:docMk/>
          <pc:sldMk cId="4238478172" sldId="327"/>
        </pc:sldMkLst>
        <pc:picChg chg="del mod">
          <ac:chgData name="Rupesh Vissa" userId="71bc4cc26d778a98" providerId="LiveId" clId="{ED68A441-10C2-4B0F-96AA-96265C67AB67}" dt="2022-08-22T11:13:15.732" v="1263" actId="478"/>
          <ac:picMkLst>
            <pc:docMk/>
            <pc:sldMk cId="4238478172" sldId="327"/>
            <ac:picMk id="2" creationId="{CEDF1FDE-AEBC-818E-67A3-1643EDE8F52C}"/>
          </ac:picMkLst>
        </pc:picChg>
      </pc:sldChg>
      <pc:sldChg chg="delSp modSp mod delAnim">
        <pc:chgData name="Rupesh Vissa" userId="71bc4cc26d778a98" providerId="LiveId" clId="{ED68A441-10C2-4B0F-96AA-96265C67AB67}" dt="2022-08-22T11:12:45.294" v="1243" actId="478"/>
        <pc:sldMkLst>
          <pc:docMk/>
          <pc:sldMk cId="417733591" sldId="328"/>
        </pc:sldMkLst>
        <pc:picChg chg="del mod">
          <ac:chgData name="Rupesh Vissa" userId="71bc4cc26d778a98" providerId="LiveId" clId="{ED68A441-10C2-4B0F-96AA-96265C67AB67}" dt="2022-08-22T11:12:45.294" v="1243" actId="478"/>
          <ac:picMkLst>
            <pc:docMk/>
            <pc:sldMk cId="417733591" sldId="328"/>
            <ac:picMk id="10" creationId="{49F9EF75-7645-707E-0383-FC7415C259AD}"/>
          </ac:picMkLst>
        </pc:picChg>
      </pc:sldChg>
      <pc:sldChg chg="delSp modSp mod delAnim">
        <pc:chgData name="Rupesh Vissa" userId="71bc4cc26d778a98" providerId="LiveId" clId="{ED68A441-10C2-4B0F-96AA-96265C67AB67}" dt="2022-08-22T11:12:52.102" v="1248" actId="478"/>
        <pc:sldMkLst>
          <pc:docMk/>
          <pc:sldMk cId="362677333" sldId="329"/>
        </pc:sldMkLst>
        <pc:picChg chg="del mod">
          <ac:chgData name="Rupesh Vissa" userId="71bc4cc26d778a98" providerId="LiveId" clId="{ED68A441-10C2-4B0F-96AA-96265C67AB67}" dt="2022-08-22T11:12:52.102" v="1248" actId="478"/>
          <ac:picMkLst>
            <pc:docMk/>
            <pc:sldMk cId="362677333" sldId="329"/>
            <ac:picMk id="16" creationId="{AA25E1C2-30AC-92D5-6C73-2C2C2BFF9425}"/>
          </ac:picMkLst>
        </pc:picChg>
      </pc:sldChg>
      <pc:sldChg chg="delSp modSp mod delAnim">
        <pc:chgData name="Rupesh Vissa" userId="71bc4cc26d778a98" providerId="LiveId" clId="{ED68A441-10C2-4B0F-96AA-96265C67AB67}" dt="2022-08-22T11:12:54.206" v="1250" actId="478"/>
        <pc:sldMkLst>
          <pc:docMk/>
          <pc:sldMk cId="2895334720" sldId="330"/>
        </pc:sldMkLst>
        <pc:picChg chg="del mod">
          <ac:chgData name="Rupesh Vissa" userId="71bc4cc26d778a98" providerId="LiveId" clId="{ED68A441-10C2-4B0F-96AA-96265C67AB67}" dt="2022-08-22T11:12:54.206" v="1250" actId="478"/>
          <ac:picMkLst>
            <pc:docMk/>
            <pc:sldMk cId="2895334720" sldId="330"/>
            <ac:picMk id="14" creationId="{7992C7CD-3167-F10C-2DC4-21D05B17970F}"/>
          </ac:picMkLst>
        </pc:picChg>
      </pc:sldChg>
      <pc:sldChg chg="delSp modSp mod delAnim">
        <pc:chgData name="Rupesh Vissa" userId="71bc4cc26d778a98" providerId="LiveId" clId="{ED68A441-10C2-4B0F-96AA-96265C67AB67}" dt="2022-08-22T11:12:58.840" v="1254" actId="478"/>
        <pc:sldMkLst>
          <pc:docMk/>
          <pc:sldMk cId="3205068685" sldId="331"/>
        </pc:sldMkLst>
        <pc:picChg chg="del mod">
          <ac:chgData name="Rupesh Vissa" userId="71bc4cc26d778a98" providerId="LiveId" clId="{ED68A441-10C2-4B0F-96AA-96265C67AB67}" dt="2022-08-22T11:12:58.840" v="1254" actId="478"/>
          <ac:picMkLst>
            <pc:docMk/>
            <pc:sldMk cId="3205068685" sldId="331"/>
            <ac:picMk id="12" creationId="{EF9CE02A-0F12-B93B-8793-672A288A3B75}"/>
          </ac:picMkLst>
        </pc:picChg>
      </pc:sldChg>
      <pc:sldChg chg="delSp modSp mod delAnim">
        <pc:chgData name="Rupesh Vissa" userId="71bc4cc26d778a98" providerId="LiveId" clId="{ED68A441-10C2-4B0F-96AA-96265C67AB67}" dt="2022-08-22T11:12:56.461" v="1252" actId="478"/>
        <pc:sldMkLst>
          <pc:docMk/>
          <pc:sldMk cId="4250842426" sldId="332"/>
        </pc:sldMkLst>
        <pc:spChg chg="mod">
          <ac:chgData name="Rupesh Vissa" userId="71bc4cc26d778a98" providerId="LiveId" clId="{ED68A441-10C2-4B0F-96AA-96265C67AB67}" dt="2022-08-15T05:01:23.134" v="102" actId="20577"/>
          <ac:spMkLst>
            <pc:docMk/>
            <pc:sldMk cId="4250842426" sldId="332"/>
            <ac:spMk id="5" creationId="{85CC0AB3-0D8C-DD4F-1734-874E60A87BB4}"/>
          </ac:spMkLst>
        </pc:spChg>
        <pc:picChg chg="del mod">
          <ac:chgData name="Rupesh Vissa" userId="71bc4cc26d778a98" providerId="LiveId" clId="{ED68A441-10C2-4B0F-96AA-96265C67AB67}" dt="2022-08-22T11:12:56.461" v="1252" actId="478"/>
          <ac:picMkLst>
            <pc:docMk/>
            <pc:sldMk cId="4250842426" sldId="332"/>
            <ac:picMk id="11" creationId="{2EC59121-0E17-66AB-9ADA-F39A3562CA58}"/>
          </ac:picMkLst>
        </pc:picChg>
      </pc:sldChg>
      <pc:sldChg chg="delSp modSp mod delAnim">
        <pc:chgData name="Rupesh Vissa" userId="71bc4cc26d778a98" providerId="LiveId" clId="{ED68A441-10C2-4B0F-96AA-96265C67AB67}" dt="2022-08-22T11:13:01.164" v="1256" actId="478"/>
        <pc:sldMkLst>
          <pc:docMk/>
          <pc:sldMk cId="4111201666" sldId="333"/>
        </pc:sldMkLst>
        <pc:picChg chg="del mod">
          <ac:chgData name="Rupesh Vissa" userId="71bc4cc26d778a98" providerId="LiveId" clId="{ED68A441-10C2-4B0F-96AA-96265C67AB67}" dt="2022-08-22T11:13:01.164" v="1256" actId="478"/>
          <ac:picMkLst>
            <pc:docMk/>
            <pc:sldMk cId="4111201666" sldId="333"/>
            <ac:picMk id="9" creationId="{BA36DD78-74D7-608B-E118-574BE3E2321B}"/>
          </ac:picMkLst>
        </pc:picChg>
      </pc:sldChg>
      <pc:sldChg chg="addSp delSp modSp new mod delAnim">
        <pc:chgData name="Rupesh Vissa" userId="71bc4cc26d778a98" providerId="LiveId" clId="{ED68A441-10C2-4B0F-96AA-96265C67AB67}" dt="2022-08-22T11:13:03.828" v="1258" actId="478"/>
        <pc:sldMkLst>
          <pc:docMk/>
          <pc:sldMk cId="3421497777" sldId="334"/>
        </pc:sldMkLst>
        <pc:spChg chg="mod">
          <ac:chgData name="Rupesh Vissa" userId="71bc4cc26d778a98" providerId="LiveId" clId="{ED68A441-10C2-4B0F-96AA-96265C67AB67}" dt="2022-08-15T12:03:30.545" v="112" actId="14100"/>
          <ac:spMkLst>
            <pc:docMk/>
            <pc:sldMk cId="3421497777" sldId="334"/>
            <ac:spMk id="2" creationId="{B24AA26E-C071-76F2-21A5-7D1CF2598AC7}"/>
          </ac:spMkLst>
        </pc:spChg>
        <pc:spChg chg="add mod">
          <ac:chgData name="Rupesh Vissa" userId="71bc4cc26d778a98" providerId="LiveId" clId="{ED68A441-10C2-4B0F-96AA-96265C67AB67}" dt="2022-08-15T12:08:11.619" v="418" actId="1076"/>
          <ac:spMkLst>
            <pc:docMk/>
            <pc:sldMk cId="3421497777" sldId="334"/>
            <ac:spMk id="3" creationId="{1F70A51E-F979-CD30-97FF-B9B82CEB0F00}"/>
          </ac:spMkLst>
        </pc:spChg>
        <pc:spChg chg="add mod">
          <ac:chgData name="Rupesh Vissa" userId="71bc4cc26d778a98" providerId="LiveId" clId="{ED68A441-10C2-4B0F-96AA-96265C67AB67}" dt="2022-08-15T12:08:07.808" v="417" actId="14100"/>
          <ac:spMkLst>
            <pc:docMk/>
            <pc:sldMk cId="3421497777" sldId="334"/>
            <ac:spMk id="4" creationId="{678B9037-DF6D-D1B0-06A0-92BDC5E13DCA}"/>
          </ac:spMkLst>
        </pc:spChg>
        <pc:spChg chg="add mod">
          <ac:chgData name="Rupesh Vissa" userId="71bc4cc26d778a98" providerId="LiveId" clId="{ED68A441-10C2-4B0F-96AA-96265C67AB67}" dt="2022-08-15T12:07:15.229" v="333" actId="1076"/>
          <ac:spMkLst>
            <pc:docMk/>
            <pc:sldMk cId="3421497777" sldId="334"/>
            <ac:spMk id="5" creationId="{A05FF23F-1F8C-8037-34FA-160BD444B8D3}"/>
          </ac:spMkLst>
        </pc:spChg>
        <pc:spChg chg="add mod">
          <ac:chgData name="Rupesh Vissa" userId="71bc4cc26d778a98" providerId="LiveId" clId="{ED68A441-10C2-4B0F-96AA-96265C67AB67}" dt="2022-08-15T12:07:52.973" v="413" actId="1076"/>
          <ac:spMkLst>
            <pc:docMk/>
            <pc:sldMk cId="3421497777" sldId="334"/>
            <ac:spMk id="6" creationId="{5A4DFFD9-536D-6CE4-C1A5-6EE1C99ED5BD}"/>
          </ac:spMkLst>
        </pc:spChg>
        <pc:spChg chg="add mod">
          <ac:chgData name="Rupesh Vissa" userId="71bc4cc26d778a98" providerId="LiveId" clId="{ED68A441-10C2-4B0F-96AA-96265C67AB67}" dt="2022-08-15T12:09:46.183" v="504" actId="14861"/>
          <ac:spMkLst>
            <pc:docMk/>
            <pc:sldMk cId="3421497777" sldId="334"/>
            <ac:spMk id="7" creationId="{6377A7E7-557C-BA62-FCC2-7E79220FDF24}"/>
          </ac:spMkLst>
        </pc:spChg>
        <pc:spChg chg="add mod">
          <ac:chgData name="Rupesh Vissa" userId="71bc4cc26d778a98" providerId="LiveId" clId="{ED68A441-10C2-4B0F-96AA-96265C67AB67}" dt="2022-08-15T12:10:52.440" v="539" actId="14100"/>
          <ac:spMkLst>
            <pc:docMk/>
            <pc:sldMk cId="3421497777" sldId="334"/>
            <ac:spMk id="8" creationId="{7C61168A-BB44-55F7-D0FE-FF6174C09BC2}"/>
          </ac:spMkLst>
        </pc:spChg>
        <pc:spChg chg="add mod">
          <ac:chgData name="Rupesh Vissa" userId="71bc4cc26d778a98" providerId="LiveId" clId="{ED68A441-10C2-4B0F-96AA-96265C67AB67}" dt="2022-08-15T12:12:53.890" v="654" actId="1076"/>
          <ac:spMkLst>
            <pc:docMk/>
            <pc:sldMk cId="3421497777" sldId="334"/>
            <ac:spMk id="9" creationId="{57318616-9B3E-282A-658C-526C427D0B2A}"/>
          </ac:spMkLst>
        </pc:spChg>
        <pc:spChg chg="add mod">
          <ac:chgData name="Rupesh Vissa" userId="71bc4cc26d778a98" providerId="LiveId" clId="{ED68A441-10C2-4B0F-96AA-96265C67AB67}" dt="2022-08-15T12:15:01.244" v="750" actId="14861"/>
          <ac:spMkLst>
            <pc:docMk/>
            <pc:sldMk cId="3421497777" sldId="334"/>
            <ac:spMk id="10" creationId="{19D0E85E-CB2C-793E-51C9-688A189D77B9}"/>
          </ac:spMkLst>
        </pc:spChg>
        <pc:spChg chg="add mod">
          <ac:chgData name="Rupesh Vissa" userId="71bc4cc26d778a98" providerId="LiveId" clId="{ED68A441-10C2-4B0F-96AA-96265C67AB67}" dt="2022-08-15T12:18:31.371" v="821" actId="1037"/>
          <ac:spMkLst>
            <pc:docMk/>
            <pc:sldMk cId="3421497777" sldId="334"/>
            <ac:spMk id="11" creationId="{9B079913-7E04-DDA1-6D99-F05CA6355C98}"/>
          </ac:spMkLst>
        </pc:spChg>
        <pc:picChg chg="del mod">
          <ac:chgData name="Rupesh Vissa" userId="71bc4cc26d778a98" providerId="LiveId" clId="{ED68A441-10C2-4B0F-96AA-96265C67AB67}" dt="2022-08-22T11:13:03.828" v="1258" actId="478"/>
          <ac:picMkLst>
            <pc:docMk/>
            <pc:sldMk cId="3421497777" sldId="334"/>
            <ac:picMk id="14" creationId="{B8D0719C-FA96-B858-698B-CC9E44961D3D}"/>
          </ac:picMkLst>
        </pc:picChg>
      </pc:sldChg>
      <pc:sldChg chg="delSp modSp mod delAnim">
        <pc:chgData name="Rupesh Vissa" userId="71bc4cc26d778a98" providerId="LiveId" clId="{ED68A441-10C2-4B0F-96AA-96265C67AB67}" dt="2022-08-22T11:13:11.472" v="1260" actId="478"/>
        <pc:sldMkLst>
          <pc:docMk/>
          <pc:sldMk cId="1103616766" sldId="335"/>
        </pc:sldMkLst>
        <pc:picChg chg="del mod">
          <ac:chgData name="Rupesh Vissa" userId="71bc4cc26d778a98" providerId="LiveId" clId="{ED68A441-10C2-4B0F-96AA-96265C67AB67}" dt="2022-08-22T11:13:11.472" v="1260" actId="478"/>
          <ac:picMkLst>
            <pc:docMk/>
            <pc:sldMk cId="1103616766" sldId="335"/>
            <ac:picMk id="5" creationId="{76061E29-912B-DDF7-13E2-8E912E6B17D3}"/>
          </ac:picMkLst>
        </pc:picChg>
      </pc:sldChg>
      <pc:sldChg chg="addSp delSp modSp new mod delAnim">
        <pc:chgData name="Rupesh Vissa" userId="71bc4cc26d778a98" providerId="LiveId" clId="{ED68A441-10C2-4B0F-96AA-96265C67AB67}" dt="2022-08-22T11:13:13.626" v="1261" actId="478"/>
        <pc:sldMkLst>
          <pc:docMk/>
          <pc:sldMk cId="3697921002" sldId="336"/>
        </pc:sldMkLst>
        <pc:spChg chg="del mod">
          <ac:chgData name="Rupesh Vissa" userId="71bc4cc26d778a98" providerId="LiveId" clId="{ED68A441-10C2-4B0F-96AA-96265C67AB67}" dt="2022-08-17T09:46:35.840" v="826" actId="478"/>
          <ac:spMkLst>
            <pc:docMk/>
            <pc:sldMk cId="3697921002" sldId="336"/>
            <ac:spMk id="2" creationId="{48160341-FBD8-6C52-826E-3D89B08EE504}"/>
          </ac:spMkLst>
        </pc:spChg>
        <pc:spChg chg="add mod">
          <ac:chgData name="Rupesh Vissa" userId="71bc4cc26d778a98" providerId="LiveId" clId="{ED68A441-10C2-4B0F-96AA-96265C67AB67}" dt="2022-08-17T09:47:03.287" v="850" actId="207"/>
          <ac:spMkLst>
            <pc:docMk/>
            <pc:sldMk cId="3697921002" sldId="336"/>
            <ac:spMk id="3" creationId="{5E448161-AD6D-ED2C-F3C5-4ED4490148D4}"/>
          </ac:spMkLst>
        </pc:spChg>
        <pc:spChg chg="add mod">
          <ac:chgData name="Rupesh Vissa" userId="71bc4cc26d778a98" providerId="LiveId" clId="{ED68A441-10C2-4B0F-96AA-96265C67AB67}" dt="2022-08-17T10:12:25.986" v="1066" actId="1076"/>
          <ac:spMkLst>
            <pc:docMk/>
            <pc:sldMk cId="3697921002" sldId="336"/>
            <ac:spMk id="4" creationId="{283ED708-3CE5-1462-7F0C-EF4027A905E1}"/>
          </ac:spMkLst>
        </pc:spChg>
        <pc:spChg chg="add mod">
          <ac:chgData name="Rupesh Vissa" userId="71bc4cc26d778a98" providerId="LiveId" clId="{ED68A441-10C2-4B0F-96AA-96265C67AB67}" dt="2022-08-17T09:49:29.330" v="949" actId="14100"/>
          <ac:spMkLst>
            <pc:docMk/>
            <pc:sldMk cId="3697921002" sldId="336"/>
            <ac:spMk id="5" creationId="{BF65DF66-901C-6384-5AEA-F44FB5940CE3}"/>
          </ac:spMkLst>
        </pc:spChg>
        <pc:spChg chg="add mod">
          <ac:chgData name="Rupesh Vissa" userId="71bc4cc26d778a98" providerId="LiveId" clId="{ED68A441-10C2-4B0F-96AA-96265C67AB67}" dt="2022-08-17T10:10:10.961" v="1014" actId="14100"/>
          <ac:spMkLst>
            <pc:docMk/>
            <pc:sldMk cId="3697921002" sldId="336"/>
            <ac:spMk id="6" creationId="{1E0397A1-657F-79A3-E740-A910E2DCDB62}"/>
          </ac:spMkLst>
        </pc:spChg>
        <pc:spChg chg="add mod">
          <ac:chgData name="Rupesh Vissa" userId="71bc4cc26d778a98" providerId="LiveId" clId="{ED68A441-10C2-4B0F-96AA-96265C67AB67}" dt="2022-08-17T10:10:18.337" v="1015" actId="1076"/>
          <ac:spMkLst>
            <pc:docMk/>
            <pc:sldMk cId="3697921002" sldId="336"/>
            <ac:spMk id="7" creationId="{E8FFFCFF-9B2B-3FE1-85DC-6AA6842F5D3D}"/>
          </ac:spMkLst>
        </pc:spChg>
        <pc:spChg chg="add mod">
          <ac:chgData name="Rupesh Vissa" userId="71bc4cc26d778a98" providerId="LiveId" clId="{ED68A441-10C2-4B0F-96AA-96265C67AB67}" dt="2022-08-17T10:12:06.552" v="1063" actId="14100"/>
          <ac:spMkLst>
            <pc:docMk/>
            <pc:sldMk cId="3697921002" sldId="336"/>
            <ac:spMk id="8" creationId="{E6EC4921-05A7-CE5C-7CEB-AD9BE9B2B799}"/>
          </ac:spMkLst>
        </pc:spChg>
        <pc:spChg chg="add mod">
          <ac:chgData name="Rupesh Vissa" userId="71bc4cc26d778a98" providerId="LiveId" clId="{ED68A441-10C2-4B0F-96AA-96265C67AB67}" dt="2022-08-17T10:11:55.637" v="1058" actId="1076"/>
          <ac:spMkLst>
            <pc:docMk/>
            <pc:sldMk cId="3697921002" sldId="336"/>
            <ac:spMk id="9" creationId="{DD88E7B7-AD37-A270-DD71-465876B27407}"/>
          </ac:spMkLst>
        </pc:spChg>
        <pc:spChg chg="add mod">
          <ac:chgData name="Rupesh Vissa" userId="71bc4cc26d778a98" providerId="LiveId" clId="{ED68A441-10C2-4B0F-96AA-96265C67AB67}" dt="2022-08-17T10:13:55.827" v="1142" actId="14861"/>
          <ac:spMkLst>
            <pc:docMk/>
            <pc:sldMk cId="3697921002" sldId="336"/>
            <ac:spMk id="10" creationId="{E7A4368B-49C2-AE47-5284-17CECC5A3706}"/>
          </ac:spMkLst>
        </pc:spChg>
        <pc:spChg chg="add mod">
          <ac:chgData name="Rupesh Vissa" userId="71bc4cc26d778a98" providerId="LiveId" clId="{ED68A441-10C2-4B0F-96AA-96265C67AB67}" dt="2022-08-17T10:17:22.717" v="1232" actId="1035"/>
          <ac:spMkLst>
            <pc:docMk/>
            <pc:sldMk cId="3697921002" sldId="336"/>
            <ac:spMk id="11" creationId="{218DDA0C-AE7A-FB3D-246A-B09A33FD1D56}"/>
          </ac:spMkLst>
        </pc:spChg>
        <pc:spChg chg="add mod">
          <ac:chgData name="Rupesh Vissa" userId="71bc4cc26d778a98" providerId="LiveId" clId="{ED68A441-10C2-4B0F-96AA-96265C67AB67}" dt="2022-08-17T10:17:18.157" v="1223" actId="1076"/>
          <ac:spMkLst>
            <pc:docMk/>
            <pc:sldMk cId="3697921002" sldId="336"/>
            <ac:spMk id="12" creationId="{AA11D5C9-19BD-DEAF-AE9B-FF83D81B8EAE}"/>
          </ac:spMkLst>
        </pc:spChg>
        <pc:picChg chg="del">
          <ac:chgData name="Rupesh Vissa" userId="71bc4cc26d778a98" providerId="LiveId" clId="{ED68A441-10C2-4B0F-96AA-96265C67AB67}" dt="2022-08-22T11:13:13.626" v="1261" actId="478"/>
          <ac:picMkLst>
            <pc:docMk/>
            <pc:sldMk cId="3697921002" sldId="336"/>
            <ac:picMk id="13" creationId="{B7414B9F-65B1-17B9-07FC-8075764FE53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D5A96-E052-4484-A109-213AC689C1A4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F95467-70EA-4F6E-BFDA-2A81E9D1E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7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holesterol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Lipoprotein" TargetMode="External"/><Relationship Id="rId4" Type="http://schemas.openxmlformats.org/officeDocument/2006/relationships/hyperlink" Target="https://en.wikipedia.org/wiki/Cholesteryl_ester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Endothelium bound lipoprotein lipase and also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95467-70EA-4F6E-BFDA-2A81E9D1E4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02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Endothelium bound lipoprotein lipase and also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95467-70EA-4F6E-BFDA-2A81E9D1E4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4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Nephrotic liver have elevated total and LDL cholesterol levels due to acquired LDL receptor deficiency, which limits the removal of Cholesterol-rich LDL particles from the circulation. This reduction stimulates the cholesterol biosynthesis in nephrotic liver</a:t>
            </a:r>
          </a:p>
          <a:p>
            <a:r>
              <a:rPr lang="en-US" dirty="0"/>
              <a:t>In nephrotic liver there is degradation of LDL receptors by a proprotein convertase</a:t>
            </a:r>
          </a:p>
          <a:p>
            <a:r>
              <a:rPr lang="en-US" dirty="0"/>
              <a:t>Urinary loss of proteins like lecithin – cholesterol acyl transferase also contributes to hypercholesterolemia</a:t>
            </a:r>
          </a:p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Lecithin –cholesterol acyltransferase that converts free 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Cholesterol"/>
              </a:rPr>
              <a:t>cholesterol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into 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Cholesteryl ester"/>
              </a:rPr>
              <a:t>cholesteryl ester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(a more hydrophobic form of cholesterol), which is then sequestered into the core of a 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Lipoprotein"/>
              </a:rPr>
              <a:t>lipoprotein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particle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95467-70EA-4F6E-BFDA-2A81E9D1E4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38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FF7E9-7016-957B-067B-1C7CFFE71F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2BCF19-BCF8-685B-0E42-9883D91F8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0227B-F167-05D6-D720-4396451DD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3B8E-27D6-455D-8ADB-FCE7B3F969F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D6497-9655-575C-5C45-7918AB03A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447DF-FBEE-B644-D439-062763028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AE5F-7CDA-42EF-8EAE-EF554A683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35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64D55-DB50-3207-1D5D-F4477806F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979D53-1969-B54F-BCDE-C0C3B9853B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4519E-3BA3-CE35-4829-9ADB9833E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3B8E-27D6-455D-8ADB-FCE7B3F969F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D44FA-2FF0-BC37-A115-BDDF327EF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95211-6B44-ECD1-5C56-5254AC6D0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AE5F-7CDA-42EF-8EAE-EF554A683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74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850B3C-71C8-1ABA-C5CA-F21C7E8879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091CB5-F36D-5D3E-6E1E-2592A2F33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7375B-816C-9E40-BF3E-6FF0D4C25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3B8E-27D6-455D-8ADB-FCE7B3F969F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BAF82-1516-4475-C022-BF3D317E0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8FD99-5EE6-8C66-94C1-F60C47E83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AE5F-7CDA-42EF-8EAE-EF554A683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35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C26DC-F535-1ED5-FE08-CACD7699F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02989-8F81-A3E3-BE96-2EB8BCC97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4C307-54F3-DB4E-20F9-6650787F1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3B8E-27D6-455D-8ADB-FCE7B3F969F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53870-E9C6-24AC-840B-E5F984308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3D863-BE79-8DF6-5CAA-A4FF6FEDF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AE5F-7CDA-42EF-8EAE-EF554A683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12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E0968-E3C7-FB09-D833-F54C2F491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4C2AD0-3DBF-B195-723F-C568036D6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B8FED-2EF9-987A-1F1C-D652B50F3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3B8E-27D6-455D-8ADB-FCE7B3F969F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935F6-AB1F-951B-8B39-E6932738D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0CA46-4360-4D21-3C5F-7C3A37246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AE5F-7CDA-42EF-8EAE-EF554A683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91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82930-38EA-5D48-90F2-880682BF0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1F927-148A-535A-8F8E-05377D26FD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5B9BC1-19D0-5E07-3411-8CF52A0A3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8050C6-9218-50E4-F467-8C95951BE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3B8E-27D6-455D-8ADB-FCE7B3F969F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10E6C-366E-3FFA-DD19-C0C95DC3B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0B0A6C-B93E-C89D-A66B-95BD6346A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AE5F-7CDA-42EF-8EAE-EF554A683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15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8B86E-2294-8F19-474E-3311E441F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CE0A1-5D09-CFC0-3CD4-C17E1FE48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6DA00E-ECEF-B894-F2C0-E243D34F65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C3BD5D-A5B3-649B-BFD7-D72AB35BD6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86C15F-FE45-E1F8-4D73-F25459DD51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178D5-4593-62EC-224B-C82DA63F6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3B8E-27D6-455D-8ADB-FCE7B3F969F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DDB92D-02F9-6794-9806-7E475665A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3BA41A-B0D4-4516-AE79-CAC46C7B2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AE5F-7CDA-42EF-8EAE-EF554A683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27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42AE6-212F-891C-2FC4-7B2D9EBE8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F8AC78-B62F-CB41-38FD-D50D18B30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3B8E-27D6-455D-8ADB-FCE7B3F969F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41AFAA-8605-F103-E794-69B562B3E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C5FD8C-91AB-2DF4-C6D4-6D84F5668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AE5F-7CDA-42EF-8EAE-EF554A683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68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9347A-36CB-66A8-F4E7-9F4F1157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3B8E-27D6-455D-8ADB-FCE7B3F969F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EA091A-163A-64E0-4D32-F1F76702B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56B952-6165-3E45-A1F9-3AE04EC96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AE5F-7CDA-42EF-8EAE-EF554A683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67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BDA7F-A09F-32C4-84AB-C9D7F8270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C2FE8-40C1-938D-0C54-0206ACB91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B43F0B-1DBD-D3BB-265C-4884F045B8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13D559-4D9D-909D-E810-CB3EA96F3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3B8E-27D6-455D-8ADB-FCE7B3F969F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B258D-DBF6-E4E2-9B97-70CDB4A4B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24A181-3980-B5FE-998D-B46DC0107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AE5F-7CDA-42EF-8EAE-EF554A683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27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25B93-9295-45DC-B0B9-183941DAB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117EA-BA6D-5892-5AE6-65467BD720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D9FAFF-A6D4-5DBF-DC73-98608BAB0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1D549C-E8E5-A66D-8668-0803DF8B2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3B8E-27D6-455D-8ADB-FCE7B3F969F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E356F6-EE43-5F16-1BA9-9A219AD3A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909C61-32D1-7772-20E4-C2F6A0452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AE5F-7CDA-42EF-8EAE-EF554A683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69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7D5C1E-643E-BDBB-0660-4094737CC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B99705-26EF-7BF7-A36B-47A9ED9FB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1A956-A0B0-D1CC-637A-50C7970A32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83B8E-27D6-455D-8ADB-FCE7B3F969F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55C15-E815-9AE4-8BD0-4BAE7AFB09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04445-5AB5-2B84-7CE7-6B8C9175AE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DAE5F-7CDA-42EF-8EAE-EF554A683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26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BB9ED-59AD-3B35-7F57-E8C91C3EAB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NEPHROTIC SYNDROME</a:t>
            </a:r>
            <a:b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 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PATHOPHYSIOLOGY</a:t>
            </a:r>
            <a:endParaRPr lang="en-US" sz="48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72640C-F8D1-70EF-829E-211B769A00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0727" y="4246274"/>
            <a:ext cx="4530436" cy="1655762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Aharoni" pitchFamily="2" charset="-79"/>
              </a:rPr>
              <a:t>Dr.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Aharoni" pitchFamily="2" charset="-79"/>
              </a:rPr>
              <a:t>V.Shanthi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Aharoni" pitchFamily="2" charset="-79"/>
              </a:rPr>
              <a:t>, MD</a:t>
            </a:r>
          </a:p>
          <a:p>
            <a:pPr algn="ctr" eaLnBrk="1" hangingPunct="1">
              <a:spcBef>
                <a:spcPct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Aharoni" pitchFamily="2" charset="-79"/>
              </a:rPr>
              <a:t>Associate Professor, Pathology</a:t>
            </a:r>
          </a:p>
          <a:p>
            <a:pPr algn="ctr" eaLnBrk="1" hangingPunct="1">
              <a:spcBef>
                <a:spcPct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Aharoni" pitchFamily="2" charset="-79"/>
              </a:rPr>
              <a:t>Sri Venkateswara Institute of Medical Sciences</a:t>
            </a:r>
          </a:p>
          <a:p>
            <a:pPr algn="ctr" eaLnBrk="1" hangingPunct="1">
              <a:spcBef>
                <a:spcPct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Aharoni" pitchFamily="2" charset="-79"/>
              </a:rPr>
              <a:t>Tirupathi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5A26A1-6D3A-6F29-6B3B-88E6484554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8" t="6327" r="9695" b="9414"/>
          <a:stretch/>
        </p:blipFill>
        <p:spPr>
          <a:xfrm>
            <a:off x="803196" y="1246353"/>
            <a:ext cx="1736029" cy="43652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74DEC2-2F83-4973-2F4C-932D070F15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425" y="1834066"/>
            <a:ext cx="2570575" cy="351725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516CBF3-0029-6965-2AA9-426DE4DE4F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43428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95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77"/>
    </mc:Choice>
    <mc:Fallback xmlns="">
      <p:transition spd="slow" advTm="11577"/>
    </mc:Fallback>
  </mc:AlternateContent>
  <p:extLst>
    <p:ext uri="{3A86A75C-4F4B-4683-9AE1-C65F6400EC91}">
      <p14:laserTraceLst xmlns:p14="http://schemas.microsoft.com/office/powerpoint/2010/main">
        <p14:tracePtLst>
          <p14:tracePt t="1467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0F45D-94A1-1AE9-BE9D-0C5FC92E6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987" y="21205"/>
            <a:ext cx="10515600" cy="716973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NEPHROTIC SYNDROME – HYPERLIPIDEMIA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6D9BB3-1205-F274-60E2-480C57121256}"/>
              </a:ext>
            </a:extLst>
          </p:cNvPr>
          <p:cNvSpPr txBox="1"/>
          <p:nvPr/>
        </p:nvSpPr>
        <p:spPr>
          <a:xfrm>
            <a:off x="2679064" y="851976"/>
            <a:ext cx="1840924" cy="338554"/>
          </a:xfrm>
          <a:prstGeom prst="rect">
            <a:avLst/>
          </a:prstGeom>
          <a:solidFill>
            <a:srgbClr val="D9F5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Dietary intake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D051FB-BA25-8942-7B2B-33EC27B94442}"/>
              </a:ext>
            </a:extLst>
          </p:cNvPr>
          <p:cNvSpPr txBox="1"/>
          <p:nvPr/>
        </p:nvSpPr>
        <p:spPr>
          <a:xfrm>
            <a:off x="1409459" y="1997408"/>
            <a:ext cx="1620982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Long chain fatty acids (&gt;12 carbon)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B3F6E-7D99-3647-9A2D-C71B4772D309}"/>
              </a:ext>
            </a:extLst>
          </p:cNvPr>
          <p:cNvSpPr txBox="1"/>
          <p:nvPr/>
        </p:nvSpPr>
        <p:spPr>
          <a:xfrm>
            <a:off x="4153544" y="1997409"/>
            <a:ext cx="189288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Medium chain fatty acids (8 – 12 carbon)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E2C5D-6DA0-601A-014C-86E299700EA4}"/>
              </a:ext>
            </a:extLst>
          </p:cNvPr>
          <p:cNvSpPr txBox="1"/>
          <p:nvPr/>
        </p:nvSpPr>
        <p:spPr>
          <a:xfrm>
            <a:off x="9553224" y="841199"/>
            <a:ext cx="1870363" cy="276999"/>
          </a:xfrm>
          <a:prstGeom prst="rect">
            <a:avLst/>
          </a:prstGeom>
          <a:solidFill>
            <a:srgbClr val="D9F5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Adipose tissue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92061F-CD9A-2708-5F4D-08387D6D05F8}"/>
              </a:ext>
            </a:extLst>
          </p:cNvPr>
          <p:cNvSpPr txBox="1"/>
          <p:nvPr/>
        </p:nvSpPr>
        <p:spPr>
          <a:xfrm>
            <a:off x="9553224" y="1344774"/>
            <a:ext cx="196388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Stored triglycerides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9821C-D135-5EC6-F83E-9581C5F4D1F9}"/>
              </a:ext>
            </a:extLst>
          </p:cNvPr>
          <p:cNvSpPr txBox="1"/>
          <p:nvPr/>
        </p:nvSpPr>
        <p:spPr>
          <a:xfrm>
            <a:off x="10125937" y="2410851"/>
            <a:ext cx="1091044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FFA release</a:t>
            </a:r>
            <a:endParaRPr lang="en-US" sz="1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BAD170-B9DA-B43E-7C73-989986A835D4}"/>
              </a:ext>
            </a:extLst>
          </p:cNvPr>
          <p:cNvSpPr txBox="1"/>
          <p:nvPr/>
        </p:nvSpPr>
        <p:spPr>
          <a:xfrm>
            <a:off x="7194210" y="2471029"/>
            <a:ext cx="1652155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FFA - Albumin</a:t>
            </a:r>
            <a:endParaRPr lang="en-US" sz="1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BB2EA4-4D0B-C7AC-3FC1-3E5379C4D239}"/>
              </a:ext>
            </a:extLst>
          </p:cNvPr>
          <p:cNvSpPr txBox="1"/>
          <p:nvPr/>
        </p:nvSpPr>
        <p:spPr>
          <a:xfrm>
            <a:off x="1529195" y="3125796"/>
            <a:ext cx="1662545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Circulating triglyceride</a:t>
            </a:r>
            <a:endParaRPr lang="en-US" sz="1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B282CC-7B74-860E-5365-5886EFF0AE08}"/>
              </a:ext>
            </a:extLst>
          </p:cNvPr>
          <p:cNvSpPr txBox="1"/>
          <p:nvPr/>
        </p:nvSpPr>
        <p:spPr>
          <a:xfrm>
            <a:off x="3035875" y="4289759"/>
            <a:ext cx="1236518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FFA release</a:t>
            </a:r>
            <a:endParaRPr lang="en-US" sz="1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16845B-7EB6-4AEB-9910-A054587A3BCA}"/>
              </a:ext>
            </a:extLst>
          </p:cNvPr>
          <p:cNvSpPr txBox="1"/>
          <p:nvPr/>
        </p:nvSpPr>
        <p:spPr>
          <a:xfrm>
            <a:off x="6795655" y="3952487"/>
            <a:ext cx="3612860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800000"/>
                </a:solidFill>
              </a:rPr>
              <a:t>FFA uptake in skeletal muscle, heart, adipose tissue</a:t>
            </a:r>
            <a:endParaRPr lang="en-US" sz="1400" b="1" dirty="0">
              <a:solidFill>
                <a:srgbClr val="800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5A6C969-811A-8402-0F25-72562F722DE5}"/>
              </a:ext>
            </a:extLst>
          </p:cNvPr>
          <p:cNvCxnSpPr>
            <a:cxnSpLocks/>
          </p:cNvCxnSpPr>
          <p:nvPr/>
        </p:nvCxnSpPr>
        <p:spPr>
          <a:xfrm>
            <a:off x="4291843" y="1233408"/>
            <a:ext cx="477529" cy="5268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9908659-68A3-05C9-FBCE-D49FB5A4ED06}"/>
              </a:ext>
            </a:extLst>
          </p:cNvPr>
          <p:cNvCxnSpPr>
            <a:cxnSpLocks/>
          </p:cNvCxnSpPr>
          <p:nvPr/>
        </p:nvCxnSpPr>
        <p:spPr>
          <a:xfrm flipH="1">
            <a:off x="2400300" y="1256382"/>
            <a:ext cx="470470" cy="5589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9BC3559-78F4-FCC4-7E08-4188EF0FD2FE}"/>
              </a:ext>
            </a:extLst>
          </p:cNvPr>
          <p:cNvCxnSpPr>
            <a:cxnSpLocks/>
          </p:cNvCxnSpPr>
          <p:nvPr/>
        </p:nvCxnSpPr>
        <p:spPr>
          <a:xfrm>
            <a:off x="2219950" y="2547407"/>
            <a:ext cx="0" cy="4844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CE22D0E-E5DF-C99B-C994-627C22587A28}"/>
              </a:ext>
            </a:extLst>
          </p:cNvPr>
          <p:cNvCxnSpPr>
            <a:cxnSpLocks/>
          </p:cNvCxnSpPr>
          <p:nvPr/>
        </p:nvCxnSpPr>
        <p:spPr>
          <a:xfrm>
            <a:off x="6096000" y="2348546"/>
            <a:ext cx="970684" cy="2609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18F329B-AE89-685E-34AB-AF489209684C}"/>
              </a:ext>
            </a:extLst>
          </p:cNvPr>
          <p:cNvCxnSpPr>
            <a:cxnSpLocks/>
          </p:cNvCxnSpPr>
          <p:nvPr/>
        </p:nvCxnSpPr>
        <p:spPr>
          <a:xfrm>
            <a:off x="10671459" y="1657883"/>
            <a:ext cx="8659" cy="5319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4259464-58FA-21BC-72E2-73270908155D}"/>
              </a:ext>
            </a:extLst>
          </p:cNvPr>
          <p:cNvCxnSpPr>
            <a:cxnSpLocks/>
          </p:cNvCxnSpPr>
          <p:nvPr/>
        </p:nvCxnSpPr>
        <p:spPr>
          <a:xfrm flipH="1">
            <a:off x="9194215" y="2547407"/>
            <a:ext cx="83257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658B75B-DEA1-660D-56D7-7D8956D01E2C}"/>
              </a:ext>
            </a:extLst>
          </p:cNvPr>
          <p:cNvCxnSpPr>
            <a:cxnSpLocks/>
          </p:cNvCxnSpPr>
          <p:nvPr/>
        </p:nvCxnSpPr>
        <p:spPr>
          <a:xfrm>
            <a:off x="7913611" y="2800210"/>
            <a:ext cx="0" cy="9986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5E9B503-AD3B-AEEC-D581-0BF6E1461857}"/>
              </a:ext>
            </a:extLst>
          </p:cNvPr>
          <p:cNvCxnSpPr>
            <a:cxnSpLocks/>
          </p:cNvCxnSpPr>
          <p:nvPr/>
        </p:nvCxnSpPr>
        <p:spPr>
          <a:xfrm flipH="1" flipV="1">
            <a:off x="4730281" y="3835200"/>
            <a:ext cx="2170154" cy="12886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1FC7130-DB84-17E7-8428-18F847166129}"/>
              </a:ext>
            </a:extLst>
          </p:cNvPr>
          <p:cNvSpPr txBox="1"/>
          <p:nvPr/>
        </p:nvSpPr>
        <p:spPr>
          <a:xfrm>
            <a:off x="9268253" y="1793030"/>
            <a:ext cx="1247777" cy="261610"/>
          </a:xfrm>
          <a:prstGeom prst="rect">
            <a:avLst/>
          </a:prstGeom>
          <a:solidFill>
            <a:srgbClr val="E7FFE7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6">
                    <a:lumMod val="50000"/>
                  </a:schemeClr>
                </a:solidFill>
              </a:rPr>
              <a:t>Triglyceride lipase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F22324B-086C-4709-1F94-120902A8D5D8}"/>
              </a:ext>
            </a:extLst>
          </p:cNvPr>
          <p:cNvCxnSpPr>
            <a:cxnSpLocks/>
          </p:cNvCxnSpPr>
          <p:nvPr/>
        </p:nvCxnSpPr>
        <p:spPr>
          <a:xfrm>
            <a:off x="7937159" y="4352324"/>
            <a:ext cx="0" cy="5389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2F1D7891-DC05-CCF1-BD08-720FE87DC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25247">
            <a:off x="8113222" y="2790722"/>
            <a:ext cx="281940" cy="39624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2CEBDAE-8F95-63A4-96D0-60F57F62B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408" y="2803960"/>
            <a:ext cx="281940" cy="396240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6AEA007-6D5F-68E7-0323-937D83E14EDD}"/>
              </a:ext>
            </a:extLst>
          </p:cNvPr>
          <p:cNvCxnSpPr>
            <a:cxnSpLocks/>
          </p:cNvCxnSpPr>
          <p:nvPr/>
        </p:nvCxnSpPr>
        <p:spPr>
          <a:xfrm flipV="1">
            <a:off x="7429501" y="2509422"/>
            <a:ext cx="0" cy="2017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A4D37C3C-22F8-3C09-7819-829D27D2DBC2}"/>
              </a:ext>
            </a:extLst>
          </p:cNvPr>
          <p:cNvSpPr txBox="1"/>
          <p:nvPr/>
        </p:nvSpPr>
        <p:spPr>
          <a:xfrm>
            <a:off x="10353325" y="3334733"/>
            <a:ext cx="1163781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Albuminuria </a:t>
            </a:r>
            <a:endParaRPr lang="en-US" b="1" dirty="0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E142E6F-B0EF-2C67-DA3E-D1D63E713F6F}"/>
              </a:ext>
            </a:extLst>
          </p:cNvPr>
          <p:cNvCxnSpPr>
            <a:cxnSpLocks/>
          </p:cNvCxnSpPr>
          <p:nvPr/>
        </p:nvCxnSpPr>
        <p:spPr>
          <a:xfrm flipH="1" flipV="1">
            <a:off x="9100874" y="3006669"/>
            <a:ext cx="1090842" cy="3870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ED07F87-1565-41CB-1AF9-F65B866E6364}"/>
              </a:ext>
            </a:extLst>
          </p:cNvPr>
          <p:cNvCxnSpPr>
            <a:cxnSpLocks/>
          </p:cNvCxnSpPr>
          <p:nvPr/>
        </p:nvCxnSpPr>
        <p:spPr>
          <a:xfrm flipV="1">
            <a:off x="6900435" y="3990132"/>
            <a:ext cx="0" cy="2017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BD4FE5BE-4914-106A-6DED-C0C2D0508994}"/>
              </a:ext>
            </a:extLst>
          </p:cNvPr>
          <p:cNvSpPr txBox="1"/>
          <p:nvPr/>
        </p:nvSpPr>
        <p:spPr>
          <a:xfrm>
            <a:off x="6998041" y="5063455"/>
            <a:ext cx="267011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Upregulation of Angptl4  (Angiopoietin Like 4) production</a:t>
            </a:r>
            <a:endParaRPr lang="en-US" sz="1600" b="1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1BF8238-40D0-3425-2F9A-920E9F35E0C0}"/>
              </a:ext>
            </a:extLst>
          </p:cNvPr>
          <p:cNvSpPr txBox="1"/>
          <p:nvPr/>
        </p:nvSpPr>
        <p:spPr>
          <a:xfrm>
            <a:off x="2313279" y="3532055"/>
            <a:ext cx="2275173" cy="276999"/>
          </a:xfrm>
          <a:prstGeom prst="rect">
            <a:avLst/>
          </a:prstGeom>
          <a:solidFill>
            <a:srgbClr val="E7FFE7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Inactivates Lipoprotein lipase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0D6F2ED-680F-8501-3EF4-BD943A76BC07}"/>
              </a:ext>
            </a:extLst>
          </p:cNvPr>
          <p:cNvCxnSpPr>
            <a:cxnSpLocks/>
          </p:cNvCxnSpPr>
          <p:nvPr/>
        </p:nvCxnSpPr>
        <p:spPr>
          <a:xfrm>
            <a:off x="3207168" y="4318518"/>
            <a:ext cx="0" cy="2194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5EFEF467-5CF6-1C23-11CF-6A3209C5EE98}"/>
              </a:ext>
            </a:extLst>
          </p:cNvPr>
          <p:cNvSpPr txBox="1"/>
          <p:nvPr/>
        </p:nvSpPr>
        <p:spPr>
          <a:xfrm>
            <a:off x="2437870" y="5034726"/>
            <a:ext cx="280814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800000"/>
                </a:solidFill>
              </a:rPr>
              <a:t>FFA uptake in skeletal muscle, heart, adipose tissue</a:t>
            </a:r>
            <a:endParaRPr lang="en-US" sz="1400" b="1" dirty="0">
              <a:solidFill>
                <a:srgbClr val="800000"/>
              </a:solidFill>
            </a:endParaRP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1AA1E4C-46D1-ABF5-94EA-8597292CAA3F}"/>
              </a:ext>
            </a:extLst>
          </p:cNvPr>
          <p:cNvCxnSpPr>
            <a:cxnSpLocks/>
          </p:cNvCxnSpPr>
          <p:nvPr/>
        </p:nvCxnSpPr>
        <p:spPr>
          <a:xfrm>
            <a:off x="2631777" y="5118816"/>
            <a:ext cx="0" cy="2194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96A18372-D142-CBBE-C0BB-E0B1149F4671}"/>
              </a:ext>
            </a:extLst>
          </p:cNvPr>
          <p:cNvCxnSpPr>
            <a:cxnSpLocks/>
          </p:cNvCxnSpPr>
          <p:nvPr/>
        </p:nvCxnSpPr>
        <p:spPr>
          <a:xfrm>
            <a:off x="3641142" y="4633672"/>
            <a:ext cx="0" cy="2575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8AA20660-AB14-FCC6-7061-A8BD159E70B9}"/>
              </a:ext>
            </a:extLst>
          </p:cNvPr>
          <p:cNvSpPr txBox="1"/>
          <p:nvPr/>
        </p:nvSpPr>
        <p:spPr>
          <a:xfrm>
            <a:off x="494897" y="4352324"/>
            <a:ext cx="126398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Plasma triglyceride level</a:t>
            </a:r>
            <a:endParaRPr lang="en-US" b="1" dirty="0"/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CBC4DFD1-5ECC-93FD-B8D4-4DEC7A6C21DA}"/>
              </a:ext>
            </a:extLst>
          </p:cNvPr>
          <p:cNvCxnSpPr>
            <a:cxnSpLocks/>
          </p:cNvCxnSpPr>
          <p:nvPr/>
        </p:nvCxnSpPr>
        <p:spPr>
          <a:xfrm flipV="1">
            <a:off x="807029" y="4365050"/>
            <a:ext cx="0" cy="2017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5CC06EC9-2077-C4E1-75B6-0C9FACA8111B}"/>
              </a:ext>
            </a:extLst>
          </p:cNvPr>
          <p:cNvSpPr txBox="1"/>
          <p:nvPr/>
        </p:nvSpPr>
        <p:spPr>
          <a:xfrm>
            <a:off x="93949" y="5703749"/>
            <a:ext cx="227517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01600">
              <a:srgbClr val="C000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HYPERTRYGLYCERIDEMIA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E3B7EE5E-247A-8980-9168-25599897A4B4}"/>
              </a:ext>
            </a:extLst>
          </p:cNvPr>
          <p:cNvCxnSpPr>
            <a:cxnSpLocks/>
          </p:cNvCxnSpPr>
          <p:nvPr/>
        </p:nvCxnSpPr>
        <p:spPr>
          <a:xfrm>
            <a:off x="1089195" y="4913246"/>
            <a:ext cx="0" cy="6514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3F48EC8-A193-DF9C-377F-4AA1F98F4B9B}"/>
              </a:ext>
            </a:extLst>
          </p:cNvPr>
          <p:cNvCxnSpPr/>
          <p:nvPr/>
        </p:nvCxnSpPr>
        <p:spPr>
          <a:xfrm>
            <a:off x="2219950" y="3490473"/>
            <a:ext cx="0" cy="4620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E6795F-C081-D9D7-E7EF-B25B3E32AF7F}"/>
              </a:ext>
            </a:extLst>
          </p:cNvPr>
          <p:cNvCxnSpPr>
            <a:cxnSpLocks/>
          </p:cNvCxnSpPr>
          <p:nvPr/>
        </p:nvCxnSpPr>
        <p:spPr>
          <a:xfrm>
            <a:off x="1089195" y="3952487"/>
            <a:ext cx="251033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D2BC526-2B6E-2693-A68C-1902B7A0C748}"/>
              </a:ext>
            </a:extLst>
          </p:cNvPr>
          <p:cNvCxnSpPr>
            <a:cxnSpLocks/>
          </p:cNvCxnSpPr>
          <p:nvPr/>
        </p:nvCxnSpPr>
        <p:spPr>
          <a:xfrm>
            <a:off x="3599526" y="3952487"/>
            <a:ext cx="0" cy="2194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4BAA164-ADAE-75C4-4C1D-4C09374D0BAB}"/>
              </a:ext>
            </a:extLst>
          </p:cNvPr>
          <p:cNvCxnSpPr>
            <a:cxnSpLocks/>
          </p:cNvCxnSpPr>
          <p:nvPr/>
        </p:nvCxnSpPr>
        <p:spPr>
          <a:xfrm>
            <a:off x="1089195" y="3961970"/>
            <a:ext cx="0" cy="2194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6">
            <a:extLst>
              <a:ext uri="{FF2B5EF4-FFF2-40B4-BE49-F238E27FC236}">
                <a16:creationId xmlns:a16="http://schemas.microsoft.com/office/drawing/2014/main" id="{B90890B1-E462-9FF5-B385-167E8023A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43428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095397-91C5-F811-5836-215B41EE7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7021">
            <a:off x="8140133" y="3195612"/>
            <a:ext cx="281940" cy="39624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BE62ECAF-E2A9-FC1A-C1C4-A069E25AACAD}"/>
              </a:ext>
            </a:extLst>
          </p:cNvPr>
          <p:cNvSpPr/>
          <p:nvPr/>
        </p:nvSpPr>
        <p:spPr>
          <a:xfrm>
            <a:off x="8602085" y="3353869"/>
            <a:ext cx="176865" cy="173592"/>
          </a:xfrm>
          <a:prstGeom prst="ellipse">
            <a:avLst/>
          </a:prstGeom>
          <a:solidFill>
            <a:srgbClr val="FFFF00"/>
          </a:solidFill>
          <a:ln>
            <a:solidFill>
              <a:srgbClr val="FFDF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367EA01-4D35-389D-2BFB-EB7D9BA81D0B}"/>
              </a:ext>
            </a:extLst>
          </p:cNvPr>
          <p:cNvSpPr/>
          <p:nvPr/>
        </p:nvSpPr>
        <p:spPr>
          <a:xfrm>
            <a:off x="8782925" y="3353869"/>
            <a:ext cx="59246" cy="7513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3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34"/>
    </mc:Choice>
    <mc:Fallback xmlns="">
      <p:transition spd="slow" advTm="95834"/>
    </mc:Fallback>
  </mc:AlternateContent>
  <p:extLst>
    <p:ext uri="{3A86A75C-4F4B-4683-9AE1-C65F6400EC91}">
      <p14:laserTraceLst xmlns:p14="http://schemas.microsoft.com/office/powerpoint/2010/main">
        <p14:tracePtLst>
          <p14:tracePt t="3574" x="8758238" y="5738813"/>
          <p14:tracePt t="3581" x="8667750" y="5680075"/>
          <p14:tracePt t="3588" x="8601075" y="5630863"/>
          <p14:tracePt t="3595" x="8542338" y="5564188"/>
          <p14:tracePt t="3601" x="8493125" y="5522913"/>
          <p14:tracePt t="3608" x="8451850" y="5481638"/>
          <p14:tracePt t="3615" x="8410575" y="5448300"/>
          <p14:tracePt t="3623" x="8385175" y="5414963"/>
          <p14:tracePt t="3629" x="8369300" y="5373688"/>
          <p14:tracePt t="3636" x="8351838" y="5332413"/>
          <p14:tracePt t="3643" x="8335963" y="5273675"/>
          <p14:tracePt t="3652" x="8335963" y="5191125"/>
          <p14:tracePt t="3657" x="8335963" y="5067300"/>
          <p14:tracePt t="3664" x="8377238" y="4933950"/>
          <p14:tracePt t="3671" x="8459788" y="4784725"/>
          <p14:tracePt t="3678" x="8534400" y="4627563"/>
          <p14:tracePt t="3685" x="8624888" y="4486275"/>
          <p14:tracePt t="3692" x="8691563" y="4370388"/>
          <p14:tracePt t="3699" x="8758238" y="4278313"/>
          <p14:tracePt t="3706" x="8832850" y="4187825"/>
          <p14:tracePt t="3713" x="8907463" y="4121150"/>
          <p14:tracePt t="3719" x="8956675" y="4064000"/>
          <p14:tracePt t="3727" x="9040813" y="3997325"/>
          <p14:tracePt t="3735" x="9115425" y="3930650"/>
          <p14:tracePt t="3741" x="9205913" y="3848100"/>
          <p14:tracePt t="3748" x="9280525" y="3781425"/>
          <p14:tracePt t="3755" x="9355138" y="3714750"/>
          <p14:tracePt t="3762" x="9447213" y="3657600"/>
          <p14:tracePt t="3769" x="9537700" y="3606800"/>
          <p14:tracePt t="3776" x="9629775" y="3549650"/>
          <p14:tracePt t="3783" x="9694863" y="3516313"/>
          <p14:tracePt t="3789" x="9779000" y="3475038"/>
          <p14:tracePt t="3797" x="9836150" y="3441700"/>
          <p14:tracePt t="3804" x="9894888" y="3424238"/>
          <p14:tracePt t="3811" x="9944100" y="3408363"/>
          <p14:tracePt t="3820" x="9977438" y="3390900"/>
          <p14:tracePt t="3824" x="10002838" y="3382963"/>
          <p14:tracePt t="3832" x="10018713" y="3375025"/>
          <p14:tracePt t="3838" x="10026650" y="3375025"/>
          <p14:tracePt t="3845" x="10036175" y="3367088"/>
          <p14:tracePt t="3853" x="10044113" y="3367088"/>
          <p14:tracePt t="3936" x="10036175" y="3367088"/>
          <p14:tracePt t="3950" x="10026650" y="3367088"/>
          <p14:tracePt t="3964" x="10018713" y="3367088"/>
          <p14:tracePt t="3970" x="10010775" y="3367088"/>
          <p14:tracePt t="3986" x="10002838" y="3367088"/>
          <p14:tracePt t="3991" x="9985375" y="3367088"/>
          <p14:tracePt t="4005" x="9969500" y="3367088"/>
          <p14:tracePt t="4012" x="9936163" y="3367088"/>
          <p14:tracePt t="4019" x="9910763" y="3367088"/>
          <p14:tracePt t="4026" x="9861550" y="3375025"/>
          <p14:tracePt t="4033" x="9820275" y="3375025"/>
          <p14:tracePt t="4039" x="9779000" y="3382963"/>
          <p14:tracePt t="4046" x="9720263" y="3390900"/>
          <p14:tracePt t="4053" x="9663113" y="3400425"/>
          <p14:tracePt t="4060" x="9612313" y="3424238"/>
          <p14:tracePt t="4069" x="9578975" y="3433763"/>
          <p14:tracePt t="4074" x="9545638" y="3449638"/>
          <p14:tracePt t="4081" x="9521825" y="3457575"/>
          <p14:tracePt t="4087" x="9512300" y="3467100"/>
          <p14:tracePt t="4095" x="9496425" y="3467100"/>
          <p14:tracePt t="4103" x="9480550" y="3467100"/>
          <p14:tracePt t="4109" x="9480550" y="3475038"/>
          <p14:tracePt t="4122" x="9480550" y="3482975"/>
          <p14:tracePt t="4130" x="9471025" y="3482975"/>
          <p14:tracePt t="4137" x="9471025" y="3490913"/>
          <p14:tracePt t="4164" x="9471025" y="3498850"/>
          <p14:tracePt t="4171" x="9471025" y="3508375"/>
          <p14:tracePt t="4179" x="9496425" y="3524250"/>
          <p14:tracePt t="4186" x="9521825" y="3549650"/>
          <p14:tracePt t="4192" x="9555163" y="3590925"/>
          <p14:tracePt t="4199" x="9596438" y="3616325"/>
          <p14:tracePt t="4205" x="9645650" y="3665538"/>
          <p14:tracePt t="4213" x="9704388" y="3706813"/>
          <p14:tracePt t="4220" x="9769475" y="3748088"/>
          <p14:tracePt t="4227" x="9820275" y="3789363"/>
          <p14:tracePt t="4236" x="9869488" y="3814763"/>
          <p14:tracePt t="4240" x="9910763" y="3840163"/>
          <p14:tracePt t="4248" x="9961563" y="3863975"/>
          <p14:tracePt t="4254" x="10018713" y="3881438"/>
          <p14:tracePt t="4262" x="10085388" y="3905250"/>
          <p14:tracePt t="4270" x="10152063" y="3914775"/>
          <p14:tracePt t="4275" x="10209213" y="3938588"/>
          <p14:tracePt t="4283" x="10267950" y="3946525"/>
          <p14:tracePt t="4289" x="10342563" y="3956050"/>
          <p14:tracePt t="4296" x="10401300" y="3963988"/>
          <p14:tracePt t="4302" x="10458450" y="3971925"/>
          <p14:tracePt t="4310" x="10517188" y="3971925"/>
          <p14:tracePt t="4319" x="10558463" y="3971925"/>
          <p14:tracePt t="4323" x="10599738" y="3979863"/>
          <p14:tracePt t="4331" x="10633075" y="3979863"/>
          <p14:tracePt t="4337" x="10666413" y="3979863"/>
          <p14:tracePt t="4344" x="10699750" y="3979863"/>
          <p14:tracePt t="4353" x="10715625" y="3979863"/>
          <p14:tracePt t="4359" x="10741025" y="3979863"/>
          <p14:tracePt t="4366" x="10756900" y="3979863"/>
          <p14:tracePt t="4372" x="10764838" y="3979863"/>
          <p14:tracePt t="4380" x="10782300" y="3979863"/>
          <p14:tracePt t="4387" x="10798175" y="3979863"/>
          <p14:tracePt t="4393" x="10807700" y="3971925"/>
          <p14:tracePt t="4403" x="10823575" y="3971925"/>
          <p14:tracePt t="4406" x="10848975" y="3963988"/>
          <p14:tracePt t="4414" x="10864850" y="3963988"/>
          <p14:tracePt t="4421" x="10882313" y="3963988"/>
          <p14:tracePt t="4428" x="10906125" y="3956050"/>
          <p14:tracePt t="4437" x="10931525" y="3946525"/>
          <p14:tracePt t="4441" x="10964863" y="3938588"/>
          <p14:tracePt t="4449" x="11014075" y="3930650"/>
          <p14:tracePt t="4455" x="11047413" y="3922713"/>
          <p14:tracePt t="4463" x="11088688" y="3914775"/>
          <p14:tracePt t="4469" x="11137900" y="3897313"/>
          <p14:tracePt t="4476" x="11171238" y="3889375"/>
          <p14:tracePt t="4486" x="11214100" y="3881438"/>
          <p14:tracePt t="4490" x="11263313" y="3856038"/>
          <p14:tracePt t="4497" x="11288713" y="3848100"/>
          <p14:tracePt t="4504" x="11329988" y="3830638"/>
          <p14:tracePt t="4511" x="11353800" y="3822700"/>
          <p14:tracePt t="4520" x="11379200" y="3814763"/>
          <p14:tracePt t="4525" x="11404600" y="3797300"/>
          <p14:tracePt t="4532" x="11420475" y="3797300"/>
          <p14:tracePt t="4546" x="11437938" y="3789363"/>
          <p14:tracePt t="4553" x="11445875" y="3781425"/>
          <p14:tracePt t="4570" x="11453813" y="3781425"/>
          <p14:tracePt t="4581" x="11461750" y="3773488"/>
          <p14:tracePt t="4595" x="11461750" y="3765550"/>
          <p14:tracePt t="4608" x="11469688" y="3756025"/>
          <p14:tracePt t="4615" x="11487150" y="3748088"/>
          <p14:tracePt t="4622" x="11495088" y="3732213"/>
          <p14:tracePt t="4629" x="11512550" y="3706813"/>
          <p14:tracePt t="4636" x="11528425" y="3690938"/>
          <p14:tracePt t="4643" x="11553825" y="3673475"/>
          <p14:tracePt t="4650" x="11577638" y="3648075"/>
          <p14:tracePt t="4656" x="11603038" y="3632200"/>
          <p14:tracePt t="4664" x="11620500" y="3616325"/>
          <p14:tracePt t="4670" x="11628438" y="3598863"/>
          <p14:tracePt t="4678" x="11644313" y="3582988"/>
          <p14:tracePt t="4686" x="11652250" y="3582988"/>
          <p14:tracePt t="4691" x="11652250" y="3573463"/>
          <p14:tracePt t="4698" x="11652250" y="3565525"/>
          <p14:tracePt t="4705" x="11661775" y="3565525"/>
          <p14:tracePt t="4733" x="11661775" y="3557588"/>
          <p14:tracePt t="4740" x="11661775" y="3549650"/>
          <p14:tracePt t="4753" x="11661775" y="3541713"/>
          <p14:tracePt t="4761" x="11652250" y="3516313"/>
          <p14:tracePt t="4770" x="11644313" y="3498850"/>
          <p14:tracePt t="4775" x="11628438" y="3475038"/>
          <p14:tracePt t="4782" x="11620500" y="3467100"/>
          <p14:tracePt t="4788" x="11603038" y="3441700"/>
          <p14:tracePt t="4796" x="11595100" y="3416300"/>
          <p14:tracePt t="4803" x="11577638" y="3390900"/>
          <p14:tracePt t="4810" x="11561763" y="3382963"/>
          <p14:tracePt t="4816" x="11561763" y="3375025"/>
          <p14:tracePt t="4822" x="11553825" y="3367088"/>
          <p14:tracePt t="4830" x="11553825" y="3359150"/>
          <p14:tracePt t="4844" x="11553825" y="3349625"/>
          <p14:tracePt t="4853" x="11544300" y="3341688"/>
          <p14:tracePt t="4864" x="11536363" y="3341688"/>
          <p14:tracePt t="4871" x="11536363" y="3333750"/>
          <p14:tracePt t="4879" x="11528425" y="3325813"/>
          <p14:tracePt t="4893" x="11528425" y="3316288"/>
          <p14:tracePt t="4900" x="11512550" y="3316288"/>
          <p14:tracePt t="4906" x="11503025" y="3308350"/>
          <p14:tracePt t="4913" x="11495088" y="3300413"/>
          <p14:tracePt t="4920" x="11479213" y="3292475"/>
          <p14:tracePt t="4927" x="11461750" y="3284538"/>
          <p14:tracePt t="4937" x="11453813" y="3284538"/>
          <p14:tracePt t="4941" x="11428413" y="3275013"/>
          <p14:tracePt t="4948" x="11420475" y="3275013"/>
          <p14:tracePt t="4954" x="11412538" y="3267075"/>
          <p14:tracePt t="4962" x="11395075" y="3259138"/>
          <p14:tracePt t="4970" x="11387138" y="3251200"/>
          <p14:tracePt t="4976" x="11379200" y="3251200"/>
          <p14:tracePt t="4982" x="11363325" y="3233738"/>
          <p14:tracePt t="4989" x="11353800" y="3233738"/>
          <p14:tracePt t="4996" x="11345863" y="3217863"/>
          <p14:tracePt t="5004" x="11329988" y="3209925"/>
          <p14:tracePt t="5010" x="11320463" y="3209925"/>
          <p14:tracePt t="5020" x="11304588" y="3192463"/>
          <p14:tracePt t="5024" x="11279188" y="3184525"/>
          <p14:tracePt t="5031" x="11263313" y="3176588"/>
          <p14:tracePt t="5038" x="11245850" y="3167063"/>
          <p14:tracePt t="5045" x="11229975" y="3159125"/>
          <p14:tracePt t="5053" x="11222038" y="3159125"/>
          <p14:tracePt t="5059" x="11214100" y="3159125"/>
          <p14:tracePt t="5066" x="11214100" y="3151188"/>
          <p14:tracePt t="5072" x="11204575" y="3151188"/>
          <p14:tracePt t="5080" x="11204575" y="3143250"/>
          <p14:tracePt t="5087" x="11196638" y="3143250"/>
          <p14:tracePt t="5103" x="11188700" y="3143250"/>
          <p14:tracePt t="5108" x="11180763" y="3143250"/>
          <p14:tracePt t="5115" x="11171238" y="3135313"/>
          <p14:tracePt t="5122" x="11163300" y="3135313"/>
          <p14:tracePt t="5129" x="11137900" y="3125788"/>
          <p14:tracePt t="5136" x="11114088" y="3125788"/>
          <p14:tracePt t="5143" x="11088688" y="3125788"/>
          <p14:tracePt t="5150" x="11063288" y="3117850"/>
          <p14:tracePt t="5157" x="11031538" y="3117850"/>
          <p14:tracePt t="5164" x="11014075" y="3109913"/>
          <p14:tracePt t="5171" x="10988675" y="3109913"/>
          <p14:tracePt t="5178" x="10956925" y="3109913"/>
          <p14:tracePt t="5186" x="10931525" y="3109913"/>
          <p14:tracePt t="5191" x="10906125" y="3109913"/>
          <p14:tracePt t="5199" x="10882313" y="3109913"/>
          <p14:tracePt t="5205" x="10848975" y="3109913"/>
          <p14:tracePt t="5213" x="10831513" y="3109913"/>
          <p14:tracePt t="5220" x="10798175" y="3109913"/>
          <p14:tracePt t="5226" x="10774363" y="3109913"/>
          <p14:tracePt t="5234" x="10748963" y="3109913"/>
          <p14:tracePt t="5240" x="10723563" y="3109913"/>
          <p14:tracePt t="5247" x="10699750" y="3117850"/>
          <p14:tracePt t="5253" x="10674350" y="3117850"/>
          <p14:tracePt t="5261" x="10666413" y="3117850"/>
          <p14:tracePt t="5270" x="10656888" y="3117850"/>
          <p14:tracePt t="5274" x="10641013" y="3125788"/>
          <p14:tracePt t="5288" x="10625138" y="3125788"/>
          <p14:tracePt t="5296" x="10615613" y="3125788"/>
          <p14:tracePt t="5304" x="10607675" y="3125788"/>
          <p14:tracePt t="5309" x="10591800" y="3135313"/>
          <p14:tracePt t="5317" x="10591800" y="3143250"/>
          <p14:tracePt t="5323" x="10574338" y="3151188"/>
          <p14:tracePt t="5331" x="10558463" y="3159125"/>
          <p14:tracePt t="5337" x="10550525" y="3167063"/>
          <p14:tracePt t="5344" x="10541000" y="3167063"/>
          <p14:tracePt t="5354" x="10517188" y="3176588"/>
          <p14:tracePt t="5358" x="10499725" y="3192463"/>
          <p14:tracePt t="5365" x="10475913" y="3209925"/>
          <p14:tracePt t="5372" x="10450513" y="3217863"/>
          <p14:tracePt t="5379" x="10425113" y="3233738"/>
          <p14:tracePt t="5387" x="10409238" y="3241675"/>
          <p14:tracePt t="5393" x="10401300" y="3251200"/>
          <p14:tracePt t="5400" x="10391775" y="3259138"/>
          <p14:tracePt t="5406" x="10383838" y="3267075"/>
          <p14:tracePt t="5421" x="10375900" y="3275013"/>
          <p14:tracePt t="5428" x="10375900" y="3284538"/>
          <p14:tracePt t="5441" x="10367963" y="3292475"/>
          <p14:tracePt t="5455" x="10358438" y="3292475"/>
          <p14:tracePt t="5462" x="10358438" y="3300413"/>
          <p14:tracePt t="5476" x="10358438" y="3308350"/>
          <p14:tracePt t="5483" x="10358438" y="3316288"/>
          <p14:tracePt t="5490" x="10358438" y="3333750"/>
          <p14:tracePt t="5497" x="10358438" y="3341688"/>
          <p14:tracePt t="5503" x="10358438" y="3367088"/>
          <p14:tracePt t="5511" x="10367963" y="3390900"/>
          <p14:tracePt t="5521" x="10367963" y="3416300"/>
          <p14:tracePt t="5524" x="10375900" y="3433763"/>
          <p14:tracePt t="5532" x="10383838" y="3449638"/>
          <p14:tracePt t="5538" x="10401300" y="3467100"/>
          <p14:tracePt t="5545" x="10409238" y="3482975"/>
          <p14:tracePt t="5558" x="10417175" y="3490913"/>
          <p14:tracePt t="5565" x="10425113" y="3508375"/>
          <p14:tracePt t="5572" x="10433050" y="3508375"/>
          <p14:tracePt t="5580" x="10442575" y="3516313"/>
          <p14:tracePt t="5586" x="10466388" y="3532188"/>
          <p14:tracePt t="5593" x="10483850" y="3549650"/>
          <p14:tracePt t="5603" x="10507663" y="3557588"/>
          <p14:tracePt t="5608" x="10525125" y="3573463"/>
          <p14:tracePt t="5615" x="10550525" y="3590925"/>
          <p14:tracePt t="5621" x="10582275" y="3606800"/>
          <p14:tracePt t="5629" x="10607675" y="3606800"/>
          <p14:tracePt t="5636" x="10641013" y="3624263"/>
          <p14:tracePt t="5643" x="10656888" y="3632200"/>
          <p14:tracePt t="5650" x="10674350" y="3640138"/>
          <p14:tracePt t="5656" x="10699750" y="3657600"/>
          <p14:tracePt t="5664" x="10723563" y="3657600"/>
          <p14:tracePt t="5671" x="10748963" y="3665538"/>
          <p14:tracePt t="5677" x="10764838" y="3673475"/>
          <p14:tracePt t="5687" x="10790238" y="3681413"/>
          <p14:tracePt t="5691" x="10815638" y="3690938"/>
          <p14:tracePt t="5698" x="10831513" y="3690938"/>
          <p14:tracePt t="5704" x="10848975" y="3698875"/>
          <p14:tracePt t="5712" x="10872788" y="3698875"/>
          <p14:tracePt t="5720" x="10898188" y="3706813"/>
          <p14:tracePt t="5726" x="10914063" y="3706813"/>
          <p14:tracePt t="5733" x="10931525" y="3706813"/>
          <p14:tracePt t="5739" x="10939463" y="3706813"/>
          <p14:tracePt t="5753" x="10947400" y="3706813"/>
          <p14:tracePt t="5761" x="10956925" y="3706813"/>
          <p14:tracePt t="5781" x="10964863" y="3706813"/>
          <p14:tracePt t="5795" x="10972800" y="3706813"/>
          <p14:tracePt t="6107" x="10980738" y="3706813"/>
          <p14:tracePt t="6121" x="10998200" y="3706813"/>
          <p14:tracePt t="6128" x="11006138" y="3714750"/>
          <p14:tracePt t="6142" x="11022013" y="3714750"/>
          <p14:tracePt t="6156" x="11031538" y="3722688"/>
          <p14:tracePt t="6162" x="11039475" y="3722688"/>
          <p14:tracePt t="6170" x="11047413" y="3722688"/>
          <p14:tracePt t="6176" x="11055350" y="3722688"/>
          <p14:tracePt t="6183" x="11072813" y="3722688"/>
          <p14:tracePt t="6193" x="11080750" y="3722688"/>
          <p14:tracePt t="6197" x="11096625" y="3732213"/>
          <p14:tracePt t="6204" x="11114088" y="3732213"/>
          <p14:tracePt t="6211" x="11122025" y="3732213"/>
          <p14:tracePt t="6218" x="11147425" y="3732213"/>
          <p14:tracePt t="6226" x="11155363" y="3732213"/>
          <p14:tracePt t="6232" x="11171238" y="3732213"/>
          <p14:tracePt t="6239" x="11196638" y="3732213"/>
          <p14:tracePt t="6246" x="11204575" y="3732213"/>
          <p14:tracePt t="6253" x="11222038" y="3732213"/>
          <p14:tracePt t="6259" x="11245850" y="3722688"/>
          <p14:tracePt t="6267" x="11263313" y="3722688"/>
          <p14:tracePt t="6276" x="11288713" y="3714750"/>
          <p14:tracePt t="6281" x="11312525" y="3706813"/>
          <p14:tracePt t="6287" x="11337925" y="3698875"/>
          <p14:tracePt t="6294" x="11353800" y="3690938"/>
          <p14:tracePt t="6301" x="11379200" y="3673475"/>
          <p14:tracePt t="6308" x="11404600" y="3665538"/>
          <p14:tracePt t="6315" x="11428413" y="3657600"/>
          <p14:tracePt t="6322" x="11445875" y="3648075"/>
          <p14:tracePt t="6329" x="11461750" y="3640138"/>
          <p14:tracePt t="6336" x="11479213" y="3640138"/>
          <p14:tracePt t="6343" x="11487150" y="3640138"/>
          <p14:tracePt t="6350" x="11487150" y="3632200"/>
          <p14:tracePt t="6364" x="11495088" y="3624263"/>
          <p14:tracePt t="6371" x="11503025" y="3624263"/>
          <p14:tracePt t="6377" x="11503025" y="3616325"/>
          <p14:tracePt t="6399" x="11512550" y="3616325"/>
          <p14:tracePt t="6412" x="11520488" y="3616325"/>
          <p14:tracePt t="6425" x="11528425" y="3606800"/>
          <p14:tracePt t="6443" x="11528425" y="3598863"/>
          <p14:tracePt t="6447" x="11536363" y="3598863"/>
          <p14:tracePt t="6454" x="11544300" y="3590925"/>
          <p14:tracePt t="6460" x="11544300" y="3582988"/>
          <p14:tracePt t="6468" x="11553825" y="3582988"/>
          <p14:tracePt t="6477" x="11553825" y="3573463"/>
          <p14:tracePt t="6482" x="11561763" y="3573463"/>
          <p14:tracePt t="6489" x="11569700" y="3565525"/>
          <p14:tracePt t="6495" x="11569700" y="3557588"/>
          <p14:tracePt t="6510" x="11577638" y="3557588"/>
          <p14:tracePt t="6517" x="11577638" y="3549650"/>
          <p14:tracePt t="6526" x="11577638" y="3541713"/>
          <p14:tracePt t="6530" x="11577638" y="3532188"/>
          <p14:tracePt t="6537" x="11577638" y="3524250"/>
          <p14:tracePt t="6544" x="11577638" y="3508375"/>
          <p14:tracePt t="6551" x="11561763" y="3482975"/>
          <p14:tracePt t="6559" x="11536363" y="3467100"/>
          <p14:tracePt t="6565" x="11520488" y="3441700"/>
          <p14:tracePt t="6572" x="11495088" y="3416300"/>
          <p14:tracePt t="6578" x="11469688" y="3390900"/>
          <p14:tracePt t="6585" x="11453813" y="3375025"/>
          <p14:tracePt t="6592" x="11428413" y="3359150"/>
          <p14:tracePt t="6599" x="11412538" y="3341688"/>
          <p14:tracePt t="6609" x="11404600" y="3341688"/>
          <p14:tracePt t="6613" x="11395075" y="3333750"/>
          <p14:tracePt t="6620" x="11387138" y="3333750"/>
          <p14:tracePt t="6627" x="11387138" y="3325813"/>
          <p14:tracePt t="6634" x="11379200" y="3325813"/>
          <p14:tracePt t="6643" x="11371263" y="3316288"/>
          <p14:tracePt t="6648" x="11363325" y="3316288"/>
          <p14:tracePt t="6669" x="11353800" y="3316288"/>
          <p14:tracePt t="6676" x="11337925" y="3308350"/>
          <p14:tracePt t="6683" x="11329988" y="3300413"/>
          <p14:tracePt t="6692" x="11304588" y="3292475"/>
          <p14:tracePt t="6696" x="11279188" y="3292475"/>
          <p14:tracePt t="6703" x="11245850" y="3284538"/>
          <p14:tracePt t="6710" x="11204575" y="3275013"/>
          <p14:tracePt t="6717" x="11163300" y="3267075"/>
          <p14:tracePt t="6726" x="11114088" y="3267075"/>
          <p14:tracePt t="6731" x="11072813" y="3267075"/>
          <p14:tracePt t="6738" x="11047413" y="3267075"/>
          <p14:tracePt t="6745" x="11006138" y="3267075"/>
          <p14:tracePt t="6752" x="10972800" y="3267075"/>
          <p14:tracePt t="6759" x="10947400" y="3267075"/>
          <p14:tracePt t="6767" x="10939463" y="3267075"/>
          <p14:tracePt t="6776" x="10914063" y="3267075"/>
          <p14:tracePt t="6781" x="10898188" y="3259138"/>
          <p14:tracePt t="6788" x="10890250" y="3259138"/>
          <p14:tracePt t="6802" x="10882313" y="3259138"/>
          <p14:tracePt t="6810" x="10872788" y="3259138"/>
          <p14:tracePt t="6816" x="10864850" y="3259138"/>
          <p14:tracePt t="6823" x="10856913" y="3259138"/>
          <p14:tracePt t="6829" x="10848975" y="3259138"/>
          <p14:tracePt t="6837" x="10839450" y="3259138"/>
          <p14:tracePt t="6843" x="10815638" y="3259138"/>
          <p14:tracePt t="6850" x="10782300" y="3259138"/>
          <p14:tracePt t="6859" x="10756900" y="3267075"/>
          <p14:tracePt t="6864" x="10723563" y="3267075"/>
          <p14:tracePt t="6871" x="10690225" y="3275013"/>
          <p14:tracePt t="6877" x="10656888" y="3284538"/>
          <p14:tracePt t="6885" x="10633075" y="3292475"/>
          <p14:tracePt t="6892" x="10591800" y="3300413"/>
          <p14:tracePt t="6899" x="10566400" y="3308350"/>
          <p14:tracePt t="6906" x="10541000" y="3316288"/>
          <p14:tracePt t="6912" x="10517188" y="3325813"/>
          <p14:tracePt t="6920" x="10491788" y="3333750"/>
          <p14:tracePt t="6926" x="10466388" y="3341688"/>
          <p14:tracePt t="6933" x="10458450" y="3341688"/>
          <p14:tracePt t="6942" x="10442575" y="3341688"/>
          <p14:tracePt t="6947" x="10442575" y="3349625"/>
          <p14:tracePt t="6954" x="10433050" y="3349625"/>
          <p14:tracePt t="6960" x="10433050" y="3359150"/>
          <p14:tracePt t="6968" x="10425113" y="3359150"/>
          <p14:tracePt t="6976" x="10417175" y="3367088"/>
          <p14:tracePt t="7010" x="10391775" y="3375025"/>
          <p14:tracePt t="7026" x="10383838" y="3382963"/>
          <p14:tracePt t="7031" x="10375900" y="3382963"/>
          <p14:tracePt t="7044" x="10375900" y="3390900"/>
          <p14:tracePt t="7052" x="10367963" y="3400425"/>
          <p14:tracePt t="7060" x="10358438" y="3408363"/>
          <p14:tracePt t="7066" x="10350500" y="3408363"/>
          <p14:tracePt t="7073" x="10350500" y="3416300"/>
          <p14:tracePt t="7079" x="10342563" y="3424238"/>
          <p14:tracePt t="7093" x="10334625" y="3441700"/>
          <p14:tracePt t="7100" x="10325100" y="3449638"/>
          <p14:tracePt t="7114" x="10325100" y="3457575"/>
          <p14:tracePt t="7121" x="10317163" y="3467100"/>
          <p14:tracePt t="7127" x="10317163" y="3475038"/>
          <p14:tracePt t="7135" x="10309225" y="3475038"/>
          <p14:tracePt t="7149" x="10309225" y="3490913"/>
          <p14:tracePt t="7155" x="10309225" y="3498850"/>
          <p14:tracePt t="7169" x="10309225" y="3516313"/>
          <p14:tracePt t="7176" x="10325100" y="3541713"/>
          <p14:tracePt t="7184" x="10334625" y="3565525"/>
          <p14:tracePt t="7193" x="10350500" y="3590925"/>
          <p14:tracePt t="7197" x="10375900" y="3616325"/>
          <p14:tracePt t="7204" x="10401300" y="3640138"/>
          <p14:tracePt t="7210" x="10417175" y="3665538"/>
          <p14:tracePt t="7218" x="10433050" y="3681413"/>
          <p14:tracePt t="7226" x="10458450" y="3698875"/>
          <p14:tracePt t="7232" x="10475913" y="3714750"/>
          <p14:tracePt t="7239" x="10499725" y="3732213"/>
          <p14:tracePt t="7245" x="10507663" y="3748088"/>
          <p14:tracePt t="7259" x="10525125" y="3756025"/>
          <p14:tracePt t="7266" x="10533063" y="3756025"/>
          <p14:tracePt t="7287" x="10541000" y="3765550"/>
          <p14:tracePt t="7293" x="10550525" y="3765550"/>
          <p14:tracePt t="7301" x="10550525" y="3773488"/>
          <p14:tracePt t="7310" x="10558463" y="3773488"/>
          <p14:tracePt t="7315" x="10566400" y="3773488"/>
          <p14:tracePt t="7328" x="10566400" y="3781425"/>
          <p14:tracePt t="7335" x="10574338" y="3781425"/>
          <p14:tracePt t="7343" x="10582275" y="3781425"/>
          <p14:tracePt t="7350" x="10591800" y="3789363"/>
          <p14:tracePt t="7371" x="10599738" y="3789363"/>
          <p14:tracePt t="7377" x="10607675" y="3789363"/>
          <p14:tracePt t="7447" x="10607675" y="3797300"/>
          <p14:tracePt t="11022" x="10607675" y="3789363"/>
          <p14:tracePt t="11031" x="10607675" y="3781425"/>
          <p14:tracePt t="11043" x="10599738" y="3773488"/>
          <p14:tracePt t="11049" x="10599738" y="3765550"/>
          <p14:tracePt t="11064" x="10599738" y="3748088"/>
          <p14:tracePt t="11070" x="10591800" y="3740150"/>
          <p14:tracePt t="11085" x="10591800" y="3732213"/>
          <p14:tracePt t="11092" x="10582275" y="3714750"/>
          <p14:tracePt t="11106" x="10574338" y="3714750"/>
          <p14:tracePt t="11115" x="10574338" y="3706813"/>
          <p14:tracePt t="11120" x="10574338" y="3698875"/>
          <p14:tracePt t="11147" x="10574338" y="3690938"/>
          <p14:tracePt t="11169" x="10574338" y="3681413"/>
          <p14:tracePt t="11196" x="10566400" y="3681413"/>
          <p14:tracePt t="13351" x="10533063" y="3640138"/>
          <p14:tracePt t="13358" x="10466388" y="3582988"/>
          <p14:tracePt t="13364" x="10401300" y="3498850"/>
          <p14:tracePt t="13372" x="10350500" y="3441700"/>
          <p14:tracePt t="13378" x="10301288" y="3390900"/>
          <p14:tracePt t="13388" x="10250488" y="3333750"/>
          <p14:tracePt t="13392" x="10209213" y="3300413"/>
          <p14:tracePt t="13399" x="10175875" y="3275013"/>
          <p14:tracePt t="13407" x="10126663" y="3241675"/>
          <p14:tracePt t="13413" x="10093325" y="3217863"/>
          <p14:tracePt t="13421" x="10052050" y="3192463"/>
          <p14:tracePt t="13427" x="9994900" y="3167063"/>
          <p14:tracePt t="13435" x="9944100" y="3143250"/>
          <p14:tracePt t="13441" x="9886950" y="3109913"/>
          <p14:tracePt t="13448" x="9812338" y="3084513"/>
          <p14:tracePt t="13455" x="9753600" y="3060700"/>
          <p14:tracePt t="13462" x="9678988" y="3027363"/>
          <p14:tracePt t="13470" x="9604375" y="3001963"/>
          <p14:tracePt t="13476" x="9545638" y="2976563"/>
          <p14:tracePt t="13483" x="9480550" y="2943225"/>
          <p14:tracePt t="13489" x="9437688" y="2927350"/>
          <p14:tracePt t="13496" x="9372600" y="2894013"/>
          <p14:tracePt t="13505" x="9331325" y="2878138"/>
          <p14:tracePt t="13510" x="9264650" y="2852738"/>
          <p14:tracePt t="13517" x="9231313" y="2836863"/>
          <p14:tracePt t="13524" x="9190038" y="2819400"/>
          <p14:tracePt t="13531" x="9156700" y="2811463"/>
          <p14:tracePt t="13539" x="9105900" y="2794000"/>
          <p14:tracePt t="13545" x="9074150" y="2786063"/>
          <p14:tracePt t="13554" x="9040813" y="2770188"/>
          <p14:tracePt t="13559" x="8999538" y="2760663"/>
          <p14:tracePt t="13566" x="8948738" y="2752725"/>
          <p14:tracePt t="13572" x="8891588" y="2744788"/>
          <p14:tracePt t="13580" x="8840788" y="2744788"/>
          <p14:tracePt t="13593" x="8699500" y="2744788"/>
          <p14:tracePt t="13601" x="8624888" y="2744788"/>
          <p14:tracePt t="13607" x="8559800" y="2744788"/>
          <p14:tracePt t="13615" x="8501063" y="2752725"/>
          <p14:tracePt t="13622" x="8451850" y="2760663"/>
          <p14:tracePt t="13628" x="8401050" y="2760663"/>
          <p14:tracePt t="13637" x="8326438" y="2770188"/>
          <p14:tracePt t="13642" x="8269288" y="2778125"/>
          <p14:tracePt t="13649" x="8218488" y="2794000"/>
          <p14:tracePt t="13656" x="8194675" y="2794000"/>
          <p14:tracePt t="13663" x="8153400" y="2794000"/>
          <p14:tracePt t="13671" x="8120063" y="2794000"/>
          <p14:tracePt t="13677" x="8086725" y="2794000"/>
          <p14:tracePt t="13685" x="8045450" y="2794000"/>
          <p14:tracePt t="13692" x="8027988" y="2794000"/>
          <p14:tracePt t="13699" x="7994650" y="2794000"/>
          <p14:tracePt t="13705" x="7970838" y="2794000"/>
          <p14:tracePt t="13713" x="7953375" y="2786063"/>
          <p14:tracePt t="13721" x="7937500" y="2778125"/>
          <p14:tracePt t="13726" x="7920038" y="2778125"/>
          <p14:tracePt t="13734" x="7904163" y="2770188"/>
          <p14:tracePt t="13748" x="7904163" y="2760663"/>
          <p14:tracePt t="13754" x="7896225" y="2760663"/>
          <p14:tracePt t="13768" x="7886700" y="2760663"/>
          <p14:tracePt t="13858" x="7896225" y="2760663"/>
          <p14:tracePt t="13865" x="7896225" y="2770188"/>
          <p14:tracePt t="14158" x="7878763" y="2770188"/>
          <p14:tracePt t="14164" x="7845425" y="2770188"/>
          <p14:tracePt t="14171" x="7821613" y="2770188"/>
          <p14:tracePt t="14178" x="7796213" y="2770188"/>
          <p14:tracePt t="14187" x="7770813" y="2770188"/>
          <p14:tracePt t="14192" x="7754938" y="2770188"/>
          <p14:tracePt t="14199" x="7737475" y="2770188"/>
          <p14:tracePt t="14205" x="7729538" y="2770188"/>
          <p14:tracePt t="14213" x="7721600" y="2770188"/>
          <p14:tracePt t="14222" x="7705725" y="2770188"/>
          <p14:tracePt t="14234" x="7696200" y="2778125"/>
          <p14:tracePt t="14240" x="7680325" y="2778125"/>
          <p14:tracePt t="14254" x="7662863" y="2786063"/>
          <p14:tracePt t="14262" x="7654925" y="2786063"/>
          <p14:tracePt t="14272" x="7654925" y="2794000"/>
          <p14:tracePt t="14275" x="7646988" y="2794000"/>
          <p14:tracePt t="14283" x="7639050" y="2794000"/>
          <p14:tracePt t="14303" x="7631113" y="2794000"/>
          <p14:tracePt t="14310" x="7621588" y="2794000"/>
          <p14:tracePt t="14317" x="7613650" y="2794000"/>
          <p14:tracePt t="14331" x="7605713" y="2794000"/>
          <p14:tracePt t="14345" x="7597775" y="2794000"/>
          <p14:tracePt t="14358" x="7588250" y="2794000"/>
          <p14:tracePt t="14366" x="7580313" y="2803525"/>
          <p14:tracePt t="14371" x="7572375" y="2803525"/>
          <p14:tracePt t="14407" x="7564438" y="2803525"/>
          <p14:tracePt t="14421" x="7556500" y="2803525"/>
          <p14:tracePt t="14934" x="7564438" y="2803525"/>
          <p14:tracePt t="14954" x="7572375" y="2803525"/>
          <p14:tracePt t="14961" x="7580313" y="2803525"/>
          <p14:tracePt t="14968" x="7588250" y="2803525"/>
          <p14:tracePt t="14975" x="7597775" y="2803525"/>
          <p14:tracePt t="14983" x="7605713" y="2803525"/>
          <p14:tracePt t="14997" x="7621588" y="2803525"/>
          <p14:tracePt t="15003" x="7639050" y="2803525"/>
          <p14:tracePt t="15011" x="7654925" y="2803525"/>
          <p14:tracePt t="15017" x="7680325" y="2803525"/>
          <p14:tracePt t="15024" x="7705725" y="2803525"/>
          <p14:tracePt t="15034" x="7721600" y="2803525"/>
          <p14:tracePt t="15038" x="7747000" y="2803525"/>
          <p14:tracePt t="15045" x="7780338" y="2803525"/>
          <p14:tracePt t="15051" x="7796213" y="2803525"/>
          <p14:tracePt t="15059" x="7821613" y="2803525"/>
          <p14:tracePt t="15067" x="7837488" y="2794000"/>
          <p14:tracePt t="15073" x="7845425" y="2794000"/>
          <p14:tracePt t="15080" x="7862888" y="2794000"/>
          <p14:tracePt t="15086" x="7870825" y="2794000"/>
          <p14:tracePt t="15100" x="7878763" y="2794000"/>
          <p14:tracePt t="15121" x="7886700" y="2794000"/>
          <p14:tracePt t="15149" x="7896225" y="2794000"/>
          <p14:tracePt t="15163" x="7904163" y="2794000"/>
          <p14:tracePt t="15177" x="7912100" y="2794000"/>
          <p14:tracePt t="16203" x="7937500" y="2794000"/>
          <p14:tracePt t="16210" x="7978775" y="2794000"/>
          <p14:tracePt t="16219" x="8020050" y="2794000"/>
          <p14:tracePt t="16223" x="8053388" y="2794000"/>
          <p14:tracePt t="16231" x="8094663" y="2794000"/>
          <p14:tracePt t="16237" x="8120063" y="2794000"/>
          <p14:tracePt t="16245" x="8143875" y="2794000"/>
          <p14:tracePt t="16253" x="8169275" y="2794000"/>
          <p14:tracePt t="16259" x="8186738" y="2794000"/>
          <p14:tracePt t="16266" x="8202613" y="2794000"/>
          <p14:tracePt t="16272" x="8218488" y="2794000"/>
          <p14:tracePt t="16286" x="8228013" y="2794000"/>
          <p14:tracePt t="16293" x="8243888" y="2794000"/>
          <p14:tracePt t="16307" x="8251825" y="2794000"/>
          <p14:tracePt t="16314" x="8261350" y="2794000"/>
          <p14:tracePt t="16328" x="8269288" y="2794000"/>
          <p14:tracePt t="16336" x="8277225" y="2794000"/>
          <p14:tracePt t="16342" x="8285163" y="2794000"/>
          <p14:tracePt t="16349" x="8293100" y="2794000"/>
          <p14:tracePt t="16355" x="8302625" y="2794000"/>
          <p14:tracePt t="16364" x="8310563" y="2794000"/>
          <p14:tracePt t="16370" x="8318500" y="2794000"/>
          <p14:tracePt t="16377" x="8335963" y="2794000"/>
          <p14:tracePt t="16386" x="8343900" y="2794000"/>
          <p14:tracePt t="16391" x="8359775" y="2794000"/>
          <p14:tracePt t="16398" x="8369300" y="2794000"/>
          <p14:tracePt t="16404" x="8385175" y="2794000"/>
          <p14:tracePt t="16412" x="8401050" y="2794000"/>
          <p14:tracePt t="16420" x="8410575" y="2794000"/>
          <p14:tracePt t="16426" x="8418513" y="2794000"/>
          <p14:tracePt t="16432" x="8426450" y="2794000"/>
          <p14:tracePt t="16447" x="8443913" y="2794000"/>
          <p14:tracePt t="16453" x="8451850" y="2794000"/>
          <p14:tracePt t="16469" x="8459788" y="2794000"/>
          <p14:tracePt t="16474" x="8467725" y="2794000"/>
          <p14:tracePt t="16495" x="8475663" y="2794000"/>
          <p14:tracePt t="16509" x="8485188" y="2794000"/>
          <p14:tracePt t="16522" x="8493125" y="2794000"/>
          <p14:tracePt t="16558" x="8501063" y="2794000"/>
          <p14:tracePt t="16571" x="8509000" y="2794000"/>
          <p14:tracePt t="16585" x="8518525" y="2794000"/>
          <p14:tracePt t="16592" x="8526463" y="2794000"/>
          <p14:tracePt t="16599" x="8534400" y="2794000"/>
          <p14:tracePt t="16613" x="8550275" y="2794000"/>
          <p14:tracePt t="16627" x="8559800" y="2794000"/>
          <p14:tracePt t="16636" x="8567738" y="2786063"/>
          <p14:tracePt t="16641" x="8575675" y="2786063"/>
          <p14:tracePt t="16654" x="8583613" y="2786063"/>
          <p14:tracePt t="16662" x="8593138" y="2786063"/>
          <p14:tracePt t="16696" x="8601075" y="2786063"/>
          <p14:tracePt t="20387" x="8601075" y="2778125"/>
          <p14:tracePt t="20395" x="8593138" y="2778125"/>
          <p14:tracePt t="20401" x="8575675" y="2770188"/>
          <p14:tracePt t="20408" x="8575675" y="2752725"/>
          <p14:tracePt t="20415" x="8559800" y="2744788"/>
          <p14:tracePt t="20422" x="8550275" y="2744788"/>
          <p14:tracePt t="20429" x="8542338" y="2736850"/>
          <p14:tracePt t="20436" x="8542338" y="2728913"/>
          <p14:tracePt t="20443" x="8534400" y="2719388"/>
          <p14:tracePt t="20450" x="8526463" y="2719388"/>
          <p14:tracePt t="20457" x="8526463" y="2711450"/>
          <p14:tracePt t="20463" x="8526463" y="2703513"/>
          <p14:tracePt t="20471" x="8518525" y="2703513"/>
          <p14:tracePt t="20485" x="8509000" y="2703513"/>
          <p14:tracePt t="20498" x="8501063" y="2695575"/>
          <p14:tracePt t="20541" x="8501063" y="2686050"/>
          <p14:tracePt t="20555" x="8493125" y="2686050"/>
          <p14:tracePt t="20563" x="8493125" y="2678113"/>
          <p14:tracePt t="20568" x="8485188" y="2678113"/>
          <p14:tracePt t="20596" x="8475663" y="2670175"/>
          <p14:tracePt t="20603" x="8467725" y="2662238"/>
          <p14:tracePt t="20617" x="8459788" y="2644775"/>
          <p14:tracePt t="20624" x="8451850" y="2636838"/>
          <p14:tracePt t="20631" x="8443913" y="2636838"/>
          <p14:tracePt t="20638" x="8434388" y="2628900"/>
          <p14:tracePt t="20648" x="8426450" y="2620963"/>
          <p14:tracePt t="20651" x="8418513" y="2611438"/>
          <p14:tracePt t="20659" x="8410575" y="2611438"/>
          <p14:tracePt t="20665" x="8410575" y="2603500"/>
          <p14:tracePt t="20681" x="8401050" y="2603500"/>
          <p14:tracePt t="20686" x="8393113" y="2595563"/>
          <p14:tracePt t="20700" x="8393113" y="2587625"/>
          <p14:tracePt t="20721" x="8385175" y="2587625"/>
          <p14:tracePt t="20735" x="8377238" y="2587625"/>
          <p14:tracePt t="20748" x="8369300" y="2587625"/>
          <p14:tracePt t="20777" x="8359775" y="2587625"/>
          <p14:tracePt t="20784" x="8351838" y="2587625"/>
          <p14:tracePt t="20798" x="8343900" y="2587625"/>
          <p14:tracePt t="20805" x="8335963" y="2587625"/>
          <p14:tracePt t="20818" x="8326438" y="2587625"/>
          <p14:tracePt t="20825" x="8326438" y="2595563"/>
          <p14:tracePt t="20831" x="8318500" y="2595563"/>
          <p14:tracePt t="20839" x="8310563" y="2595563"/>
          <p14:tracePt t="20847" x="8310563" y="2603500"/>
          <p14:tracePt t="20853" x="8293100" y="2603500"/>
          <p14:tracePt t="20860" x="8285163" y="2603500"/>
          <p14:tracePt t="20874" x="8277225" y="2611438"/>
          <p14:tracePt t="20881" x="8261350" y="2611438"/>
          <p14:tracePt t="20888" x="8261350" y="2620963"/>
          <p14:tracePt t="20895" x="8243888" y="2620963"/>
          <p14:tracePt t="20908" x="8228013" y="2628900"/>
          <p14:tracePt t="20915" x="8210550" y="2636838"/>
          <p14:tracePt t="20922" x="8202613" y="2644775"/>
          <p14:tracePt t="20935" x="8194675" y="2654300"/>
          <p14:tracePt t="20936" x="8186738" y="2654300"/>
          <p14:tracePt t="20944" x="8177213" y="2654300"/>
          <p14:tracePt t="20950" x="8169275" y="2654300"/>
          <p14:tracePt t="20958" x="8169275" y="2662238"/>
          <p14:tracePt t="20964" x="8161338" y="2662238"/>
          <p14:tracePt t="20971" x="8153400" y="2670175"/>
          <p14:tracePt t="20993" x="8143875" y="2678113"/>
          <p14:tracePt t="20999" x="8135938" y="2678113"/>
          <p14:tracePt t="21020" x="8128000" y="2686050"/>
          <p14:tracePt t="21027" x="8120063" y="2695575"/>
          <p14:tracePt t="21034" x="8112125" y="2695575"/>
          <p14:tracePt t="21048" x="8102600" y="2703513"/>
          <p14:tracePt t="21055" x="8102600" y="2711450"/>
          <p14:tracePt t="21064" x="8094663" y="2711450"/>
          <p14:tracePt t="21068" x="8094663" y="2719388"/>
          <p14:tracePt t="21076" x="8086725" y="2719388"/>
          <p14:tracePt t="21082" x="8086725" y="2728913"/>
          <p14:tracePt t="21098" x="8078788" y="2728913"/>
          <p14:tracePt t="21103" x="8078788" y="2736850"/>
          <p14:tracePt t="21125" x="8069263" y="2736850"/>
          <p14:tracePt t="21131" x="8069263" y="2744788"/>
          <p14:tracePt t="21138" x="8069263" y="2752725"/>
          <p14:tracePt t="21148" x="8061325" y="2752725"/>
          <p14:tracePt t="21152" x="8061325" y="2760663"/>
          <p14:tracePt t="21159" x="8053388" y="2770188"/>
          <p14:tracePt t="21165" x="8053388" y="2778125"/>
          <p14:tracePt t="21173" x="8045450" y="2778125"/>
          <p14:tracePt t="21181" x="8037513" y="2786063"/>
          <p14:tracePt t="21187" x="8037513" y="2794000"/>
          <p14:tracePt t="21200" x="8027988" y="2803525"/>
          <p14:tracePt t="21214" x="8027988" y="2811463"/>
          <p14:tracePt t="21222" x="8027988" y="2819400"/>
          <p14:tracePt t="21231" x="8020050" y="2819400"/>
          <p14:tracePt t="21256" x="8020050" y="2827338"/>
          <p14:tracePt t="21353" x="8020050" y="2836863"/>
          <p14:tracePt t="21776" x="7953375" y="2927350"/>
          <p14:tracePt t="21784" x="7862888" y="3027363"/>
          <p14:tracePt t="21790" x="7796213" y="3117850"/>
          <p14:tracePt t="21797" x="7737475" y="3192463"/>
          <p14:tracePt t="21805" x="7705725" y="3259138"/>
          <p14:tracePt t="21812" x="7672388" y="3308350"/>
          <p14:tracePt t="21818" x="7654925" y="3341688"/>
          <p14:tracePt t="21826" x="7639050" y="3375025"/>
          <p14:tracePt t="21834" x="7621588" y="3400425"/>
          <p14:tracePt t="21840" x="7621588" y="3408363"/>
          <p14:tracePt t="21847" x="7613650" y="3424238"/>
          <p14:tracePt t="21854" x="7613650" y="3433763"/>
          <p14:tracePt t="21861" x="7613650" y="3441700"/>
          <p14:tracePt t="21869" x="7613650" y="3449638"/>
          <p14:tracePt t="21875" x="7613650" y="3467100"/>
          <p14:tracePt t="21884" x="7613650" y="3475038"/>
          <p14:tracePt t="21888" x="7613650" y="3498850"/>
          <p14:tracePt t="21895" x="7613650" y="3532188"/>
          <p14:tracePt t="21902" x="7613650" y="3549650"/>
          <p14:tracePt t="21909" x="7621588" y="3582988"/>
          <p14:tracePt t="21918" x="7631113" y="3616325"/>
          <p14:tracePt t="21923" x="7631113" y="3648075"/>
          <p14:tracePt t="21930" x="7639050" y="3673475"/>
          <p14:tracePt t="21937" x="7646988" y="3698875"/>
          <p14:tracePt t="21944" x="7646988" y="3722688"/>
          <p14:tracePt t="21951" x="7646988" y="3748088"/>
          <p14:tracePt t="21958" x="7646988" y="3756025"/>
          <p14:tracePt t="21983" x="7662863" y="3781425"/>
          <p14:tracePt t="21985" x="7662863" y="3797300"/>
          <p14:tracePt t="21992" x="7672388" y="3806825"/>
          <p14:tracePt t="22002" x="7672388" y="3814763"/>
          <p14:tracePt t="22006" x="7680325" y="3830638"/>
          <p14:tracePt t="22012" x="7680325" y="3840163"/>
          <p14:tracePt t="22020" x="7696200" y="3863975"/>
          <p14:tracePt t="22027" x="7705725" y="3889375"/>
          <p14:tracePt t="22034" x="7721600" y="3914775"/>
          <p14:tracePt t="22041" x="7737475" y="3938588"/>
          <p14:tracePt t="22048" x="7747000" y="3956050"/>
          <p14:tracePt t="22054" x="7762875" y="3979863"/>
          <p14:tracePt t="22062" x="7770813" y="4005263"/>
          <p14:tracePt t="22069" x="7788275" y="4021138"/>
          <p14:tracePt t="22076" x="7796213" y="4030663"/>
          <p14:tracePt t="22084" x="7804150" y="4046538"/>
          <p14:tracePt t="22089" x="7812088" y="4064000"/>
          <p14:tracePt t="22103" x="7821613" y="4071938"/>
          <p14:tracePt t="22118" x="7829550" y="4071938"/>
          <p14:tracePt t="22124" x="7829550" y="4079875"/>
          <p14:tracePt t="22138" x="7837488" y="4087813"/>
          <p14:tracePt t="22152" x="7845425" y="4097338"/>
          <p14:tracePt t="22159" x="7862888" y="4121150"/>
          <p14:tracePt t="22167" x="7870825" y="4138613"/>
          <p14:tracePt t="22172" x="7886700" y="4162425"/>
          <p14:tracePt t="22180" x="7896225" y="4195763"/>
          <p14:tracePt t="22186" x="7920038" y="4221163"/>
          <p14:tracePt t="22193" x="7937500" y="4246563"/>
          <p14:tracePt t="22201" x="7945438" y="4254500"/>
          <p14:tracePt t="22208" x="7962900" y="4278313"/>
          <p14:tracePt t="22214" x="7970838" y="4295775"/>
          <p14:tracePt t="22221" x="7978775" y="4303713"/>
          <p14:tracePt t="22228" x="7978775" y="4311650"/>
          <p14:tracePt t="22235" x="7986713" y="4311650"/>
          <p14:tracePt t="22251" x="7994650" y="4311650"/>
          <p14:tracePt t="22255" x="7994650" y="4321175"/>
          <p14:tracePt t="22263" x="8004175" y="4321175"/>
          <p14:tracePt t="22277" x="8004175" y="4329113"/>
          <p14:tracePt t="22395" x="8004175" y="4337050"/>
          <p14:tracePt t="23824" x="8004175" y="4329113"/>
          <p14:tracePt t="23832" x="7994650" y="4311650"/>
          <p14:tracePt t="23837" x="7978775" y="4295775"/>
          <p14:tracePt t="23844" x="7970838" y="4295775"/>
          <p14:tracePt t="23850" x="7970838" y="4278313"/>
          <p14:tracePt t="23858" x="7962900" y="4262438"/>
          <p14:tracePt t="23866" x="7945438" y="4254500"/>
          <p14:tracePt t="23872" x="7929563" y="4246563"/>
          <p14:tracePt t="23879" x="7920038" y="4229100"/>
          <p14:tracePt t="23886" x="7904163" y="4213225"/>
          <p14:tracePt t="23893" x="7886700" y="4203700"/>
          <p14:tracePt t="23900" x="7878763" y="4195763"/>
          <p14:tracePt t="23907" x="7854950" y="4187825"/>
          <p14:tracePt t="23915" x="7854950" y="4179888"/>
          <p14:tracePt t="23920" x="7845425" y="4171950"/>
          <p14:tracePt t="23928" x="7829550" y="4171950"/>
          <p14:tracePt t="23934" x="7829550" y="4162425"/>
          <p14:tracePt t="23942" x="7821613" y="4162425"/>
          <p14:tracePt t="23950" x="7804150" y="4154488"/>
          <p14:tracePt t="23955" x="7804150" y="4146550"/>
          <p14:tracePt t="23966" x="7796213" y="4146550"/>
          <p14:tracePt t="23968" x="7788275" y="4146550"/>
          <p14:tracePt t="23976" x="7780338" y="4138613"/>
          <p14:tracePt t="23983" x="7762875" y="4138613"/>
          <p14:tracePt t="23990" x="7754938" y="4129088"/>
          <p14:tracePt t="23998" x="7747000" y="4129088"/>
          <p14:tracePt t="24004" x="7729538" y="4129088"/>
          <p14:tracePt t="24010" x="7721600" y="4121150"/>
          <p14:tracePt t="24017" x="7705725" y="4121150"/>
          <p14:tracePt t="24024" x="7688263" y="4121150"/>
          <p14:tracePt t="24033" x="7672388" y="4121150"/>
          <p14:tracePt t="24038" x="7654925" y="4121150"/>
          <p14:tracePt t="24046" x="7639050" y="4121150"/>
          <p14:tracePt t="24059" x="7631113" y="4121150"/>
          <p14:tracePt t="24066" x="7621588" y="4121150"/>
          <p14:tracePt t="24073" x="7613650" y="4121150"/>
          <p14:tracePt t="24083" x="7605713" y="4121150"/>
          <p14:tracePt t="24087" x="7597775" y="4121150"/>
          <p14:tracePt t="24100" x="7588250" y="4121150"/>
          <p14:tracePt t="24108" x="7580313" y="4121150"/>
          <p14:tracePt t="24122" x="7572375" y="4121150"/>
          <p14:tracePt t="24129" x="7564438" y="4121150"/>
          <p14:tracePt t="24143" x="7556500" y="4121150"/>
          <p14:tracePt t="24156" x="7546975" y="4121150"/>
          <p14:tracePt t="24163" x="7539038" y="4121150"/>
          <p14:tracePt t="24177" x="7531100" y="4121150"/>
          <p14:tracePt t="24198" x="7523163" y="4121150"/>
          <p14:tracePt t="24212" x="7513638" y="4121150"/>
          <p14:tracePt t="24246" x="7505700" y="4129088"/>
          <p14:tracePt t="24253" x="7497763" y="4129088"/>
          <p14:tracePt t="24281" x="7489825" y="4129088"/>
          <p14:tracePt t="24288" x="7480300" y="4129088"/>
          <p14:tracePt t="24295" x="7480300" y="4138613"/>
          <p14:tracePt t="24309" x="7472363" y="4138613"/>
          <p14:tracePt t="24316" x="7472363" y="4146550"/>
          <p14:tracePt t="24344" x="7464425" y="4146550"/>
          <p14:tracePt t="24358" x="7456488" y="4146550"/>
          <p14:tracePt t="24545" x="7448550" y="4146550"/>
          <p14:tracePt t="24566" x="7439025" y="4154488"/>
          <p14:tracePt t="24601" x="7431088" y="4154488"/>
          <p14:tracePt t="24614" x="7423150" y="4154488"/>
          <p14:tracePt t="24621" x="7415213" y="4154488"/>
          <p14:tracePt t="24642" x="7405688" y="4154488"/>
          <p14:tracePt t="24649" x="7397750" y="4154488"/>
          <p14:tracePt t="24663" x="7389813" y="4154488"/>
          <p14:tracePt t="24676" x="7381875" y="4154488"/>
          <p14:tracePt t="24684" x="7373938" y="4154488"/>
          <p14:tracePt t="24697" x="7364413" y="4154488"/>
          <p14:tracePt t="24706" x="7348538" y="4154488"/>
          <p14:tracePt t="24719" x="7340600" y="4154488"/>
          <p14:tracePt t="24725" x="7331075" y="4154488"/>
          <p14:tracePt t="24732" x="7323138" y="4154488"/>
          <p14:tracePt t="24738" x="7315200" y="4154488"/>
          <p14:tracePt t="24746" x="7307263" y="4154488"/>
          <p14:tracePt t="24755" x="7289800" y="4154488"/>
          <p14:tracePt t="24760" x="7281863" y="4154488"/>
          <p14:tracePt t="24767" x="7273925" y="4154488"/>
          <p14:tracePt t="24774" x="7256463" y="4154488"/>
          <p14:tracePt t="24781" x="7248525" y="4154488"/>
          <p14:tracePt t="24788" x="7240588" y="4154488"/>
          <p14:tracePt t="24794" x="7232650" y="4154488"/>
          <p14:tracePt t="24802" x="7224713" y="4154488"/>
          <p14:tracePt t="24808" x="7215188" y="4154488"/>
          <p14:tracePt t="24816" x="7207250" y="4154488"/>
          <p14:tracePt t="24829" x="7199313" y="4154488"/>
          <p14:tracePt t="24838" x="7191375" y="4154488"/>
          <p14:tracePt t="24843" x="7181850" y="4154488"/>
          <p14:tracePt t="24878" x="7173913" y="4154488"/>
          <p14:tracePt t="24891" x="7165975" y="4154488"/>
          <p14:tracePt t="24927" x="7158038" y="4154488"/>
          <p14:tracePt t="24940" x="7150100" y="4154488"/>
          <p14:tracePt t="24962" x="7140575" y="4154488"/>
          <p14:tracePt t="24975" x="7132638" y="4154488"/>
          <p14:tracePt t="24989" x="7124700" y="4154488"/>
          <p14:tracePt t="25003" x="7116763" y="4154488"/>
          <p14:tracePt t="25010" x="7099300" y="4154488"/>
          <p14:tracePt t="25024" x="7091363" y="4154488"/>
          <p14:tracePt t="25030" x="7083425" y="4154488"/>
          <p14:tracePt t="25038" x="7073900" y="4154488"/>
          <p14:tracePt t="25052" x="7065963" y="4154488"/>
          <p14:tracePt t="25059" x="7058025" y="4154488"/>
          <p14:tracePt t="25072" x="7050088" y="4154488"/>
          <p14:tracePt t="25088" x="7042150" y="4154488"/>
          <p14:tracePt t="25107" x="7042150" y="4162425"/>
          <p14:tracePt t="25122" x="7032625" y="4162425"/>
          <p14:tracePt t="25905" x="7032625" y="4171950"/>
          <p14:tracePt t="25926" x="7032625" y="4179888"/>
          <p14:tracePt t="25933" x="7032625" y="4187825"/>
          <p14:tracePt t="25939" x="7032625" y="4195763"/>
          <p14:tracePt t="25967" x="7032625" y="4203700"/>
          <p14:tracePt t="25981" x="7032625" y="4213225"/>
          <p14:tracePt t="26571" x="7042150" y="4213225"/>
          <p14:tracePt t="26585" x="7050088" y="4213225"/>
          <p14:tracePt t="26598" x="7058025" y="4213225"/>
          <p14:tracePt t="26605" x="7073900" y="4213225"/>
          <p14:tracePt t="26612" x="7073900" y="4221163"/>
          <p14:tracePt t="26619" x="7091363" y="4221163"/>
          <p14:tracePt t="26626" x="7116763" y="4229100"/>
          <p14:tracePt t="26633" x="7132638" y="4229100"/>
          <p14:tracePt t="26640" x="7150100" y="4237038"/>
          <p14:tracePt t="26648" x="7173913" y="4237038"/>
          <p14:tracePt t="26654" x="7191375" y="4246563"/>
          <p14:tracePt t="26664" x="7207250" y="4246563"/>
          <p14:tracePt t="26680" x="7240588" y="4254500"/>
          <p14:tracePt t="26681" x="7256463" y="4254500"/>
          <p14:tracePt t="26688" x="7273925" y="4262438"/>
          <p14:tracePt t="26696" x="7281863" y="4262438"/>
          <p14:tracePt t="26702" x="7299325" y="4262438"/>
          <p14:tracePt t="26710" x="7307263" y="4262438"/>
          <p14:tracePt t="26716" x="7315200" y="4262438"/>
          <p14:tracePt t="26724" x="7331075" y="4262438"/>
          <p14:tracePt t="26730" x="7340600" y="4262438"/>
          <p14:tracePt t="26737" x="7348538" y="4262438"/>
          <p14:tracePt t="26747" x="7364413" y="4262438"/>
          <p14:tracePt t="26751" x="7381875" y="4270375"/>
          <p14:tracePt t="26758" x="7397750" y="4270375"/>
          <p14:tracePt t="26764" x="7415213" y="4270375"/>
          <p14:tracePt t="26772" x="7431088" y="4270375"/>
          <p14:tracePt t="26780" x="7464425" y="4278313"/>
          <p14:tracePt t="26786" x="7497763" y="4278313"/>
          <p14:tracePt t="26793" x="7531100" y="4278313"/>
          <p14:tracePt t="26799" x="7564438" y="4278313"/>
          <p14:tracePt t="26806" x="7597775" y="4278313"/>
          <p14:tracePt t="26813" x="7639050" y="4287838"/>
          <p14:tracePt t="26820" x="7672388" y="4287838"/>
          <p14:tracePt t="26830" x="7705725" y="4287838"/>
          <p14:tracePt t="26834" x="7747000" y="4287838"/>
          <p14:tracePt t="26841" x="7770813" y="4287838"/>
          <p14:tracePt t="26848" x="7788275" y="4287838"/>
          <p14:tracePt t="26855" x="7812088" y="4287838"/>
          <p14:tracePt t="26864" x="7837488" y="4287838"/>
          <p14:tracePt t="26869" x="7845425" y="4287838"/>
          <p14:tracePt t="26876" x="7854950" y="4287838"/>
          <p14:tracePt t="26883" x="7862888" y="4287838"/>
          <p14:tracePt t="26897" x="7870825" y="4287838"/>
          <p14:tracePt t="26904" x="7878763" y="4287838"/>
          <p14:tracePt t="26939" x="7886700" y="4287838"/>
          <p14:tracePt t="26952" x="7896225" y="4287838"/>
          <p14:tracePt t="27563" x="7904163" y="4287838"/>
          <p14:tracePt t="27576" x="7920038" y="4287838"/>
          <p14:tracePt t="27590" x="7937500" y="4287838"/>
          <p14:tracePt t="27596" x="7953375" y="4287838"/>
          <p14:tracePt t="27605" x="7970838" y="4287838"/>
          <p14:tracePt t="27611" x="7994650" y="4287838"/>
          <p14:tracePt t="27619" x="8020050" y="4287838"/>
          <p14:tracePt t="27625" x="8037513" y="4287838"/>
          <p14:tracePt t="27632" x="8061325" y="4287838"/>
          <p14:tracePt t="27639" x="8069263" y="4287838"/>
          <p14:tracePt t="27647" x="8086725" y="4287838"/>
          <p14:tracePt t="27655" x="8102600" y="4287838"/>
          <p14:tracePt t="27660" x="8120063" y="4287838"/>
          <p14:tracePt t="27667" x="8135938" y="4287838"/>
          <p14:tracePt t="27674" x="8153400" y="4287838"/>
          <p14:tracePt t="27681" x="8161338" y="4287838"/>
          <p14:tracePt t="27688" x="8177213" y="4287838"/>
          <p14:tracePt t="27696" x="8194675" y="4287838"/>
          <p14:tracePt t="27702" x="8210550" y="4287838"/>
          <p14:tracePt t="27708" x="8228013" y="4287838"/>
          <p14:tracePt t="27716" x="8235950" y="4287838"/>
          <p14:tracePt t="27723" x="8251825" y="4287838"/>
          <p14:tracePt t="27730" x="8261350" y="4287838"/>
          <p14:tracePt t="27738" x="8277225" y="4287838"/>
          <p14:tracePt t="27744" x="8293100" y="4287838"/>
          <p14:tracePt t="27750" x="8310563" y="4287838"/>
          <p14:tracePt t="27757" x="8326438" y="4287838"/>
          <p14:tracePt t="27764" x="8351838" y="4287838"/>
          <p14:tracePt t="27772" x="8369300" y="4287838"/>
          <p14:tracePt t="27778" x="8393113" y="4287838"/>
          <p14:tracePt t="27785" x="8418513" y="4287838"/>
          <p14:tracePt t="27792" x="8434388" y="4287838"/>
          <p14:tracePt t="27799" x="8459788" y="4287838"/>
          <p14:tracePt t="27806" x="8485188" y="4287838"/>
          <p14:tracePt t="27813" x="8509000" y="4287838"/>
          <p14:tracePt t="27821" x="8542338" y="4287838"/>
          <p14:tracePt t="27827" x="8567738" y="4287838"/>
          <p14:tracePt t="27834" x="8583613" y="4278313"/>
          <p14:tracePt t="27840" x="8616950" y="4278313"/>
          <p14:tracePt t="27848" x="8642350" y="4278313"/>
          <p14:tracePt t="27855" x="8667750" y="4270375"/>
          <p14:tracePt t="27861" x="8683625" y="4270375"/>
          <p14:tracePt t="27868" x="8709025" y="4262438"/>
          <p14:tracePt t="27875" x="8724900" y="4262438"/>
          <p14:tracePt t="27889" x="8732838" y="4262438"/>
          <p14:tracePt t="27896" x="8750300" y="4254500"/>
          <p14:tracePt t="27917" x="8758238" y="4254500"/>
          <p14:tracePt t="27924" x="8766175" y="4254500"/>
          <p14:tracePt t="27938" x="8775700" y="4254500"/>
          <p14:tracePt t="27946" x="8783638" y="4254500"/>
          <p14:tracePt t="27970" x="8791575" y="4254500"/>
          <p14:tracePt t="28065" x="8799513" y="4254500"/>
          <p14:tracePt t="28682" x="8816975" y="4254500"/>
          <p14:tracePt t="28689" x="8832850" y="4254500"/>
          <p14:tracePt t="28696" x="8874125" y="4254500"/>
          <p14:tracePt t="28705" x="8907463" y="4254500"/>
          <p14:tracePt t="28710" x="8948738" y="4254500"/>
          <p14:tracePt t="28717" x="8982075" y="4254500"/>
          <p14:tracePt t="28724" x="9023350" y="4254500"/>
          <p14:tracePt t="28731" x="9056688" y="4262438"/>
          <p14:tracePt t="28738" x="9090025" y="4262438"/>
          <p14:tracePt t="28745" x="9105900" y="4262438"/>
          <p14:tracePt t="28752" x="9123363" y="4270375"/>
          <p14:tracePt t="28759" x="9148763" y="4270375"/>
          <p14:tracePt t="28766" x="9156700" y="4270375"/>
          <p14:tracePt t="28773" x="9172575" y="4270375"/>
          <p14:tracePt t="28780" x="9182100" y="4270375"/>
          <p14:tracePt t="28788" x="9197975" y="4270375"/>
          <p14:tracePt t="28794" x="9205913" y="4270375"/>
          <p14:tracePt t="28807" x="9213850" y="4270375"/>
          <p14:tracePt t="28814" x="9223375" y="4270375"/>
          <p14:tracePt t="28822" x="9231313" y="4270375"/>
          <p14:tracePt t="28849" x="9239250" y="4270375"/>
          <p14:tracePt t="28863" x="9247188" y="4270375"/>
          <p14:tracePt t="29245" x="9297988" y="4270375"/>
          <p14:tracePt t="29253" x="9339263" y="4262438"/>
          <p14:tracePt t="29258" x="9388475" y="4262438"/>
          <p14:tracePt t="29265" x="9429750" y="4262438"/>
          <p14:tracePt t="29272" x="9463088" y="4254500"/>
          <p14:tracePt t="29280" x="9488488" y="4254500"/>
          <p14:tracePt t="29287" x="9512300" y="4254500"/>
          <p14:tracePt t="29293" x="9537700" y="4254500"/>
          <p14:tracePt t="29301" x="9555163" y="4254500"/>
          <p14:tracePt t="29307" x="9571038" y="4254500"/>
          <p14:tracePt t="29315" x="9588500" y="4254500"/>
          <p14:tracePt t="29328" x="9596438" y="4254500"/>
          <p14:tracePt t="29342" x="9604375" y="4254500"/>
          <p14:tracePt t="29355" x="9612313" y="4254500"/>
          <p14:tracePt t="29371" x="9620250" y="4254500"/>
          <p14:tracePt t="29390" x="9629775" y="4254500"/>
          <p14:tracePt t="29420" x="9637713" y="4246563"/>
          <p14:tracePt t="29425" x="9645650" y="4246563"/>
          <p14:tracePt t="29433" x="9663113" y="4246563"/>
          <p14:tracePt t="29439" x="9686925" y="4237038"/>
          <p14:tracePt t="29446" x="9704388" y="4237038"/>
          <p14:tracePt t="29454" x="9728200" y="4237038"/>
          <p14:tracePt t="29460" x="9745663" y="4237038"/>
          <p14:tracePt t="29467" x="9779000" y="4237038"/>
          <p14:tracePt t="29474" x="9794875" y="4229100"/>
          <p14:tracePt t="29481" x="9820275" y="4229100"/>
          <p14:tracePt t="29488" x="9844088" y="4229100"/>
          <p14:tracePt t="29495" x="9853613" y="4229100"/>
          <p14:tracePt t="29504" x="9869488" y="4221163"/>
          <p14:tracePt t="29516" x="9877425" y="4221163"/>
          <p14:tracePt t="29530" x="9886950" y="4221163"/>
          <p14:tracePt t="29537" x="9894888" y="4221163"/>
          <p14:tracePt t="29543" x="9902825" y="4221163"/>
          <p14:tracePt t="29578" x="9910763" y="4221163"/>
          <p14:tracePt t="29587" x="9910763" y="4213225"/>
          <p14:tracePt t="29591" x="9918700" y="4213225"/>
          <p14:tracePt t="29605" x="9918700" y="4203700"/>
          <p14:tracePt t="29627" x="9928225" y="4203700"/>
          <p14:tracePt t="29640" x="9936163" y="4203700"/>
          <p14:tracePt t="34469" x="9969500" y="4203700"/>
          <p14:tracePt t="34477" x="10026650" y="4203700"/>
          <p14:tracePt t="34482" x="10110788" y="4213225"/>
          <p14:tracePt t="34489" x="10193338" y="4213225"/>
          <p14:tracePt t="34496" x="10275888" y="4213225"/>
          <p14:tracePt t="34503" x="10350500" y="4203700"/>
          <p14:tracePt t="34510" x="10433050" y="4195763"/>
          <p14:tracePt t="34516" x="10525125" y="4162425"/>
          <p14:tracePt t="34524" x="10607675" y="4129088"/>
          <p14:tracePt t="34532" x="10666413" y="4105275"/>
          <p14:tracePt t="34538" x="10731500" y="4071938"/>
          <p14:tracePt t="34545" x="10764838" y="4054475"/>
          <p14:tracePt t="34552" x="10798175" y="4030663"/>
          <p14:tracePt t="34558" x="10823575" y="4013200"/>
          <p14:tracePt t="34566" x="10839450" y="3997325"/>
          <p14:tracePt t="34573" x="10856913" y="3989388"/>
          <p14:tracePt t="34580" x="10856913" y="3979863"/>
          <p14:tracePt t="34586" x="10856913" y="3971925"/>
          <p14:tracePt t="34593" x="10864850" y="3963988"/>
          <p14:tracePt t="34600" x="10864850" y="3956050"/>
          <p14:tracePt t="34607" x="10864850" y="3946525"/>
          <p14:tracePt t="34616" x="10864850" y="3938588"/>
          <p14:tracePt t="34622" x="10864850" y="3930650"/>
          <p14:tracePt t="34635" x="10848975" y="3914775"/>
          <p14:tracePt t="34642" x="10831513" y="3905250"/>
          <p14:tracePt t="34650" x="10823575" y="3897313"/>
          <p14:tracePt t="34656" x="10798175" y="3897313"/>
          <p14:tracePt t="34663" x="10782300" y="3889375"/>
          <p14:tracePt t="34670" x="10756900" y="3881438"/>
          <p14:tracePt t="34677" x="10741025" y="3871913"/>
          <p14:tracePt t="34684" x="10715625" y="3856038"/>
          <p14:tracePt t="34691" x="10690225" y="3856038"/>
          <p14:tracePt t="34700" x="10666413" y="3840163"/>
          <p14:tracePt t="34704" x="10648950" y="3830638"/>
          <p14:tracePt t="34712" x="10625138" y="3822700"/>
          <p14:tracePt t="34718" x="10599738" y="3814763"/>
          <p14:tracePt t="34725" x="10558463" y="3806825"/>
          <p14:tracePt t="34733" x="10525125" y="3789363"/>
          <p14:tracePt t="34739" x="10466388" y="3781425"/>
          <p14:tracePt t="34746" x="10417175" y="3773488"/>
          <p14:tracePt t="34753" x="10358438" y="3765550"/>
          <p14:tracePt t="34760" x="10309225" y="3765550"/>
          <p14:tracePt t="34766" x="10234613" y="3756025"/>
          <p14:tracePt t="34774" x="10175875" y="3756025"/>
          <p14:tracePt t="34783" x="10118725" y="3756025"/>
          <p14:tracePt t="34788" x="10052050" y="3756025"/>
          <p14:tracePt t="34795" x="10010775" y="3756025"/>
          <p14:tracePt t="34801" x="9952038" y="3756025"/>
          <p14:tracePt t="34808" x="9910763" y="3756025"/>
          <p14:tracePt t="34816" x="9861550" y="3756025"/>
          <p14:tracePt t="34823" x="9820275" y="3756025"/>
          <p14:tracePt t="34830" x="9794875" y="3756025"/>
          <p14:tracePt t="34836" x="9737725" y="3756025"/>
          <p14:tracePt t="34844" x="9704388" y="3765550"/>
          <p14:tracePt t="34850" x="9663113" y="3765550"/>
          <p14:tracePt t="34857" x="9620250" y="3765550"/>
          <p14:tracePt t="34866" x="9578975" y="3765550"/>
          <p14:tracePt t="34871" x="9537700" y="3765550"/>
          <p14:tracePt t="34878" x="9480550" y="3765550"/>
          <p14:tracePt t="34884" x="9421813" y="3765550"/>
          <p14:tracePt t="34892" x="9363075" y="3765550"/>
          <p14:tracePt t="34899" x="9321800" y="3765550"/>
          <p14:tracePt t="34906" x="9280525" y="3765550"/>
          <p14:tracePt t="34913" x="9239250" y="3765550"/>
          <p14:tracePt t="34919" x="9197975" y="3765550"/>
          <p14:tracePt t="34927" x="9139238" y="3765550"/>
          <p14:tracePt t="34933" x="9105900" y="3765550"/>
          <p14:tracePt t="34941" x="9074150" y="3765550"/>
          <p14:tracePt t="34950" x="9031288" y="3765550"/>
          <p14:tracePt t="34954" x="8990013" y="3765550"/>
          <p14:tracePt t="34961" x="8932863" y="3773488"/>
          <p14:tracePt t="34967" x="8891588" y="3781425"/>
          <p14:tracePt t="34975" x="8840788" y="3789363"/>
          <p14:tracePt t="34984" x="8783638" y="3797300"/>
          <p14:tracePt t="34989" x="8724900" y="3806825"/>
          <p14:tracePt t="34996" x="8667750" y="3806825"/>
          <p14:tracePt t="35002" x="8609013" y="3830638"/>
          <p14:tracePt t="35010" x="8567738" y="3840163"/>
          <p14:tracePt t="35016" x="8509000" y="3856038"/>
          <p14:tracePt t="35024" x="8443913" y="3863975"/>
          <p14:tracePt t="35033" x="8401050" y="3871913"/>
          <p14:tracePt t="35037" x="8343900" y="3889375"/>
          <p14:tracePt t="35045" x="8310563" y="3897313"/>
          <p14:tracePt t="35051" x="8277225" y="3897313"/>
          <p14:tracePt t="35058" x="8251825" y="3897313"/>
          <p14:tracePt t="35066" x="8228013" y="3905250"/>
          <p14:tracePt t="35072" x="8202613" y="3914775"/>
          <p14:tracePt t="35079" x="8169275" y="3922713"/>
          <p14:tracePt t="35086" x="8153400" y="3922713"/>
          <p14:tracePt t="35093" x="8128000" y="3930650"/>
          <p14:tracePt t="35100" x="8094663" y="3930650"/>
          <p14:tracePt t="35107" x="8069263" y="3938588"/>
          <p14:tracePt t="35116" x="8027988" y="3938588"/>
          <p14:tracePt t="35120" x="8004175" y="3946525"/>
          <p14:tracePt t="35128" x="7970838" y="3946525"/>
          <p14:tracePt t="35134" x="7937500" y="3946525"/>
          <p14:tracePt t="35142" x="7896225" y="3946525"/>
          <p14:tracePt t="35150" x="7862888" y="3946525"/>
          <p14:tracePt t="35155" x="7837488" y="3946525"/>
          <p14:tracePt t="35163" x="7804150" y="3946525"/>
          <p14:tracePt t="35169" x="7762875" y="3946525"/>
          <p14:tracePt t="35177" x="7737475" y="3946525"/>
          <p14:tracePt t="35183" x="7705725" y="3938588"/>
          <p14:tracePt t="35190" x="7672388" y="3938588"/>
          <p14:tracePt t="35199" x="7646988" y="3938588"/>
          <p14:tracePt t="35204" x="7613650" y="3938588"/>
          <p14:tracePt t="35211" x="7588250" y="3938588"/>
          <p14:tracePt t="35217" x="7564438" y="3938588"/>
          <p14:tracePt t="35224" x="7531100" y="3938588"/>
          <p14:tracePt t="35233" x="7505700" y="3938588"/>
          <p14:tracePt t="35239" x="7480300" y="3938588"/>
          <p14:tracePt t="35246" x="7472363" y="3938588"/>
          <p14:tracePt t="35252" x="7448550" y="3946525"/>
          <p14:tracePt t="35259" x="7431088" y="3946525"/>
          <p14:tracePt t="35273" x="7415213" y="3956050"/>
          <p14:tracePt t="35280" x="7405688" y="3956050"/>
          <p14:tracePt t="35287" x="7397750" y="3956050"/>
          <p14:tracePt t="35300" x="7389813" y="3956050"/>
          <p14:tracePt t="35308" x="7381875" y="3963988"/>
          <p14:tracePt t="35322" x="7373938" y="3963988"/>
          <p14:tracePt t="35329" x="7364413" y="3963988"/>
          <p14:tracePt t="35335" x="7364413" y="3971925"/>
          <p14:tracePt t="35357" x="7356475" y="3971925"/>
          <p14:tracePt t="35370" x="7348538" y="3979863"/>
          <p14:tracePt t="35405" x="7348538" y="3989388"/>
          <p14:tracePt t="35412" x="7348538" y="3997325"/>
          <p14:tracePt t="35426" x="7348538" y="4005263"/>
          <p14:tracePt t="35433" x="7348538" y="4021138"/>
          <p14:tracePt t="35440" x="7348538" y="4038600"/>
          <p14:tracePt t="35449" x="7364413" y="4054475"/>
          <p14:tracePt t="35453" x="7381875" y="4079875"/>
          <p14:tracePt t="35461" x="7405688" y="4105275"/>
          <p14:tracePt t="35467" x="7439025" y="4129088"/>
          <p14:tracePt t="35474" x="7480300" y="4162425"/>
          <p14:tracePt t="35483" x="7513638" y="4187825"/>
          <p14:tracePt t="35488" x="7564438" y="4203700"/>
          <p14:tracePt t="35495" x="7605713" y="4237038"/>
          <p14:tracePt t="35501" x="7672388" y="4254500"/>
          <p14:tracePt t="35509" x="7713663" y="4270375"/>
          <p14:tracePt t="35517" x="7762875" y="4295775"/>
          <p14:tracePt t="35523" x="7796213" y="4303713"/>
          <p14:tracePt t="35530" x="7837488" y="4311650"/>
          <p14:tracePt t="35536" x="7886700" y="4321175"/>
          <p14:tracePt t="35544" x="7912100" y="4329113"/>
          <p14:tracePt t="35550" x="7962900" y="4337050"/>
          <p14:tracePt t="35558" x="8020050" y="4344988"/>
          <p14:tracePt t="35565" x="8078788" y="4344988"/>
          <p14:tracePt t="35572" x="8135938" y="4352925"/>
          <p14:tracePt t="35579" x="8186738" y="4352925"/>
          <p14:tracePt t="35585" x="8235950" y="4352925"/>
          <p14:tracePt t="35592" x="8285163" y="4352925"/>
          <p14:tracePt t="35600" x="8343900" y="4352925"/>
          <p14:tracePt t="35606" x="8418513" y="4352925"/>
          <p14:tracePt t="35613" x="8501063" y="4352925"/>
          <p14:tracePt t="35620" x="8583613" y="4344988"/>
          <p14:tracePt t="35627" x="8667750" y="4344988"/>
          <p14:tracePt t="35634" x="8750300" y="4329113"/>
          <p14:tracePt t="35641" x="8832850" y="4321175"/>
          <p14:tracePt t="35650" x="8891588" y="4311650"/>
          <p14:tracePt t="35654" x="8966200" y="4303713"/>
          <p14:tracePt t="35662" x="9048750" y="4287838"/>
          <p14:tracePt t="35668" x="9123363" y="4270375"/>
          <p14:tracePt t="35676" x="9197975" y="4262438"/>
          <p14:tracePt t="35684" x="9247188" y="4262438"/>
          <p14:tracePt t="35689" x="9321800" y="4246563"/>
          <p14:tracePt t="35696" x="9363075" y="4237038"/>
          <p14:tracePt t="35703" x="9413875" y="4229100"/>
          <p14:tracePt t="35711" x="9447213" y="4221163"/>
          <p14:tracePt t="35717" x="9488488" y="4213225"/>
          <p14:tracePt t="35724" x="9512300" y="4203700"/>
          <p14:tracePt t="35733" x="9545638" y="4195763"/>
          <p14:tracePt t="35738" x="9555163" y="4187825"/>
          <p14:tracePt t="35745" x="9578975" y="4187825"/>
          <p14:tracePt t="35751" x="9596438" y="4187825"/>
          <p14:tracePt t="35759" x="9604375" y="4187825"/>
          <p14:tracePt t="35767" x="9612313" y="4187825"/>
          <p14:tracePt t="35772" x="9620250" y="4187825"/>
          <p14:tracePt t="35786" x="9629775" y="4187825"/>
          <p14:tracePt t="35800" x="9637713" y="4187825"/>
          <p14:tracePt t="35821" x="9645650" y="4187825"/>
          <p14:tracePt t="35871" x="9645650" y="4179888"/>
          <p14:tracePt t="35906" x="9653588" y="4179888"/>
          <p14:tracePt t="36120" x="9671050" y="4179888"/>
          <p14:tracePt t="36127" x="9686925" y="4179888"/>
          <p14:tracePt t="36134" x="9712325" y="4179888"/>
          <p14:tracePt t="36141" x="9720263" y="4179888"/>
          <p14:tracePt t="36147" x="9745663" y="4187825"/>
          <p14:tracePt t="36155" x="9761538" y="4195763"/>
          <p14:tracePt t="36164" x="9779000" y="4195763"/>
          <p14:tracePt t="36169" x="9794875" y="4195763"/>
          <p14:tracePt t="36176" x="9812338" y="4195763"/>
          <p14:tracePt t="36190" x="9820275" y="4195763"/>
          <p14:tracePt t="36196" x="9828213" y="4195763"/>
          <p14:tracePt t="36213" x="9836150" y="4203700"/>
          <p14:tracePt t="36225" x="9844088" y="4203700"/>
          <p14:tracePt t="36231" x="9853613" y="4203700"/>
          <p14:tracePt t="36252" x="9861550" y="4213225"/>
          <p14:tracePt t="36260" x="9869488" y="4213225"/>
          <p14:tracePt t="36273" x="9877425" y="4213225"/>
          <p14:tracePt t="36308" x="9886950" y="4213225"/>
          <p14:tracePt t="36322" x="9894888" y="4213225"/>
          <p14:tracePt t="36627" x="9894888" y="4221163"/>
          <p14:tracePt t="36634" x="9910763" y="4221163"/>
          <p14:tracePt t="36641" x="9918700" y="4221163"/>
          <p14:tracePt t="36654" x="9928225" y="4221163"/>
          <p14:tracePt t="36661" x="9936163" y="4229100"/>
          <p14:tracePt t="36676" x="9936163" y="4237038"/>
          <p14:tracePt t="36683" x="9944100" y="4237038"/>
          <p14:tracePt t="36688" x="9952038" y="4237038"/>
          <p14:tracePt t="36703" x="9961563" y="4237038"/>
          <p14:tracePt t="37625" x="9918700" y="4237038"/>
          <p14:tracePt t="37632" x="9844088" y="4229100"/>
          <p14:tracePt t="37639" x="9779000" y="4229100"/>
          <p14:tracePt t="37645" x="9704388" y="4221163"/>
          <p14:tracePt t="37653" x="9663113" y="4221163"/>
          <p14:tracePt t="37660" x="9620250" y="4221163"/>
          <p14:tracePt t="37668" x="9571038" y="4213225"/>
          <p14:tracePt t="37676" x="9529763" y="4213225"/>
          <p14:tracePt t="37681" x="9488488" y="4213225"/>
          <p14:tracePt t="37688" x="9455150" y="4213225"/>
          <p14:tracePt t="37695" x="9413875" y="4213225"/>
          <p14:tracePt t="37702" x="9380538" y="4213225"/>
          <p14:tracePt t="37709" x="9331325" y="4213225"/>
          <p14:tracePt t="37716" x="9297988" y="4221163"/>
          <p14:tracePt t="37722" x="9264650" y="4229100"/>
          <p14:tracePt t="37729" x="9231313" y="4229100"/>
          <p14:tracePt t="37736" x="9197975" y="4229100"/>
          <p14:tracePt t="37743" x="9172575" y="4237038"/>
          <p14:tracePt t="37750" x="9139238" y="4246563"/>
          <p14:tracePt t="37759" x="9090025" y="4262438"/>
          <p14:tracePt t="37764" x="9056688" y="4270375"/>
          <p14:tracePt t="37771" x="9023350" y="4278313"/>
          <p14:tracePt t="37778" x="8982075" y="4295775"/>
          <p14:tracePt t="37785" x="8948738" y="4303713"/>
          <p14:tracePt t="37792" x="8899525" y="4311650"/>
          <p14:tracePt t="37799" x="8874125" y="4321175"/>
          <p14:tracePt t="37806" x="8832850" y="4344988"/>
          <p14:tracePt t="37813" x="8807450" y="4344988"/>
          <p14:tracePt t="37819" x="8783638" y="4352925"/>
          <p14:tracePt t="37826" x="8750300" y="4362450"/>
          <p14:tracePt t="37834" x="8724900" y="4362450"/>
          <p14:tracePt t="37843" x="8716963" y="4370388"/>
          <p14:tracePt t="37847" x="8699500" y="4370388"/>
          <p14:tracePt t="37854" x="8683625" y="4378325"/>
          <p14:tracePt t="37861" x="8675688" y="4378325"/>
          <p14:tracePt t="37868" x="8667750" y="4378325"/>
          <p14:tracePt t="37882" x="8658225" y="4378325"/>
          <p14:tracePt t="37910" x="8650288" y="4378325"/>
          <p14:tracePt t="37926" x="8642350" y="4378325"/>
          <p14:tracePt t="37931" x="8634413" y="4378325"/>
          <p14:tracePt t="37951" x="8616950" y="4378325"/>
          <p14:tracePt t="37959" x="8609013" y="4378325"/>
          <p14:tracePt t="37965" x="8583613" y="4370388"/>
          <p14:tracePt t="37976" x="8559800" y="4370388"/>
          <p14:tracePt t="37978" x="8534400" y="4370388"/>
          <p14:tracePt t="37986" x="8518525" y="4362450"/>
          <p14:tracePt t="37993" x="8501063" y="4362450"/>
          <p14:tracePt t="38000" x="8475663" y="4362450"/>
          <p14:tracePt t="38007" x="8459788" y="4362450"/>
          <p14:tracePt t="38013" x="8443913" y="4352925"/>
          <p14:tracePt t="38020" x="8426450" y="4352925"/>
          <p14:tracePt t="38035" x="8418513" y="4344988"/>
          <p14:tracePt t="38042" x="8410575" y="4344988"/>
          <p14:tracePt t="38049" x="8410575" y="4337050"/>
          <p14:tracePt t="38063" x="8401050" y="4337050"/>
          <p14:tracePt t="38070" x="8393113" y="4337050"/>
          <p14:tracePt t="38077" x="8385175" y="4337050"/>
          <p14:tracePt t="38098" x="8377238" y="4337050"/>
          <p14:tracePt t="38112" x="8369300" y="4337050"/>
          <p14:tracePt t="38126" x="8369300" y="4329113"/>
          <p14:tracePt t="38196" x="8369300" y="4321175"/>
          <p14:tracePt t="38454" x="8369300" y="4311650"/>
          <p14:tracePt t="38482" x="8377238" y="4311650"/>
          <p14:tracePt t="38489" x="8393113" y="4303713"/>
          <p14:tracePt t="38496" x="8418513" y="4295775"/>
          <p14:tracePt t="38503" x="8459788" y="4287838"/>
          <p14:tracePt t="38510" x="8509000" y="4270375"/>
          <p14:tracePt t="38517" x="8575675" y="4270375"/>
          <p14:tracePt t="38526" x="8658225" y="4270375"/>
          <p14:tracePt t="38531" x="8732838" y="4270375"/>
          <p14:tracePt t="38538" x="8783638" y="4270375"/>
          <p14:tracePt t="38544" x="8816975" y="4270375"/>
          <p14:tracePt t="38552" x="8850313" y="4270375"/>
          <p14:tracePt t="38560" x="8866188" y="4270375"/>
          <p14:tracePt t="38566" x="8882063" y="4270375"/>
          <p14:tracePt t="38572" x="8899525" y="4270375"/>
          <p14:tracePt t="38579" x="8907463" y="4270375"/>
          <p14:tracePt t="38586" x="8915400" y="4270375"/>
          <p14:tracePt t="38593" x="8924925" y="4270375"/>
          <p14:tracePt t="38621" x="8932863" y="4270375"/>
          <p14:tracePt t="38635" x="8940800" y="4270375"/>
          <p14:tracePt t="38652" x="8948738" y="4270375"/>
          <p14:tracePt t="40682" x="8940800" y="4270375"/>
          <p14:tracePt t="40689" x="8907463" y="4262438"/>
          <p14:tracePt t="40696" x="8874125" y="4262438"/>
          <p14:tracePt t="40702" x="8850313" y="4254500"/>
          <p14:tracePt t="40710" x="8824913" y="4246563"/>
          <p14:tracePt t="40718" x="8799513" y="4246563"/>
          <p14:tracePt t="40724" x="8783638" y="4237038"/>
          <p14:tracePt t="40730" x="8758238" y="4229100"/>
          <p14:tracePt t="40737" x="8750300" y="4229100"/>
          <p14:tracePt t="40745" x="8732838" y="4221163"/>
          <p14:tracePt t="40752" x="8716963" y="4221163"/>
          <p14:tracePt t="40758" x="8699500" y="4221163"/>
          <p14:tracePt t="40768" x="8675688" y="4221163"/>
          <p14:tracePt t="40772" x="8658225" y="4221163"/>
          <p14:tracePt t="40779" x="8634413" y="4221163"/>
          <p14:tracePt t="40785" x="8609013" y="4221163"/>
          <p14:tracePt t="40793" x="8593138" y="4221163"/>
          <p14:tracePt t="40801" x="8575675" y="4221163"/>
          <p14:tracePt t="40807" x="8550275" y="4221163"/>
          <p14:tracePt t="40814" x="8534400" y="4221163"/>
          <p14:tracePt t="40821" x="8509000" y="4221163"/>
          <p14:tracePt t="40828" x="8485188" y="4221163"/>
          <p14:tracePt t="40834" x="8467725" y="4221163"/>
          <p14:tracePt t="40841" x="8443913" y="4221163"/>
          <p14:tracePt t="40851" x="8426450" y="4221163"/>
          <p14:tracePt t="40855" x="8418513" y="4221163"/>
          <p14:tracePt t="40862" x="8393113" y="4221163"/>
          <p14:tracePt t="40868" x="8377238" y="4221163"/>
          <p14:tracePt t="40876" x="8359775" y="4221163"/>
          <p14:tracePt t="40885" x="8343900" y="4221163"/>
          <p14:tracePt t="40890" x="8335963" y="4221163"/>
          <p14:tracePt t="40897" x="8310563" y="4221163"/>
          <p14:tracePt t="40903" x="8293100" y="4221163"/>
          <p14:tracePt t="40911" x="8277225" y="4221163"/>
          <p14:tracePt t="40918" x="8269288" y="4221163"/>
          <p14:tracePt t="40925" x="8251825" y="4221163"/>
          <p14:tracePt t="40934" x="8243888" y="4221163"/>
          <p14:tracePt t="40938" x="8235950" y="4221163"/>
          <p14:tracePt t="40946" x="8228013" y="4221163"/>
          <p14:tracePt t="40960" x="8218488" y="4221163"/>
          <p14:tracePt t="40969" x="8210550" y="4221163"/>
          <p14:tracePt t="40987" x="8202613" y="4221163"/>
          <p14:tracePt t="41001" x="8194675" y="4221163"/>
          <p14:tracePt t="41018" x="8186738" y="4221163"/>
          <p14:tracePt t="41611" x="8251825" y="4221163"/>
          <p14:tracePt t="41618" x="8359775" y="4221163"/>
          <p14:tracePt t="41625" x="8443913" y="4237038"/>
          <p14:tracePt t="41632" x="8526463" y="4237038"/>
          <p14:tracePt t="41639" x="8583613" y="4246563"/>
          <p14:tracePt t="41647" x="8642350" y="4246563"/>
          <p14:tracePt t="41657" x="8683625" y="4246563"/>
          <p14:tracePt t="41659" x="8732838" y="4254500"/>
          <p14:tracePt t="41666" x="8791575" y="4254500"/>
          <p14:tracePt t="41673" x="8816975" y="4254500"/>
          <p14:tracePt t="41680" x="8850313" y="4262438"/>
          <p14:tracePt t="41687" x="8874125" y="4262438"/>
          <p14:tracePt t="41697" x="8882063" y="4262438"/>
          <p14:tracePt t="41701" x="8891588" y="4262438"/>
          <p14:tracePt t="41730" x="8899525" y="4262438"/>
          <p14:tracePt t="42353" x="8907463" y="4262438"/>
          <p14:tracePt t="42378" x="8899525" y="4262438"/>
          <p14:tracePt t="43103" x="8899525" y="4270375"/>
          <p14:tracePt t="43109" x="8882063" y="4270375"/>
          <p14:tracePt t="43117" x="8866188" y="4278313"/>
          <p14:tracePt t="43132" x="8832850" y="4303713"/>
          <p14:tracePt t="43137" x="8807450" y="4321175"/>
          <p14:tracePt t="43144" x="8791575" y="4329113"/>
          <p14:tracePt t="43151" x="8775700" y="4337050"/>
          <p14:tracePt t="43158" x="8750300" y="4352925"/>
          <p14:tracePt t="43167" x="8732838" y="4362450"/>
          <p14:tracePt t="43172" x="8709025" y="4378325"/>
          <p14:tracePt t="43179" x="8699500" y="4395788"/>
          <p14:tracePt t="43186" x="8675688" y="4419600"/>
          <p14:tracePt t="43192" x="8658225" y="4437063"/>
          <p14:tracePt t="43200" x="8634413" y="4470400"/>
          <p14:tracePt t="43207" x="8609013" y="4494213"/>
          <p14:tracePt t="43214" x="8593138" y="4511675"/>
          <p14:tracePt t="43220" x="8567738" y="4545013"/>
          <p14:tracePt t="43228" x="8542338" y="4568825"/>
          <p14:tracePt t="43234" x="8526463" y="4602163"/>
          <p14:tracePt t="43242" x="8501063" y="4643438"/>
          <p14:tracePt t="43250" x="8493125" y="4684713"/>
          <p14:tracePt t="43255" x="8475663" y="4718050"/>
          <p14:tracePt t="43263" x="8467725" y="4751388"/>
          <p14:tracePt t="43269" x="8451850" y="4784725"/>
          <p14:tracePt t="43276" x="8443913" y="4818063"/>
          <p14:tracePt t="43284" x="8443913" y="4851400"/>
          <p14:tracePt t="43291" x="8443913" y="4876800"/>
          <p14:tracePt t="43297" x="8443913" y="4892675"/>
          <p14:tracePt t="43303" x="8443913" y="4918075"/>
          <p14:tracePt t="43310" x="8443913" y="4933950"/>
          <p14:tracePt t="43317" x="8443913" y="4951413"/>
          <p14:tracePt t="43324" x="8443913" y="4975225"/>
          <p14:tracePt t="43333" x="8443913" y="5000625"/>
          <p14:tracePt t="43338" x="8443913" y="5008563"/>
          <p14:tracePt t="43345" x="8443913" y="5033963"/>
          <p14:tracePt t="43351" x="8443913" y="5049838"/>
          <p14:tracePt t="43359" x="8443913" y="5057775"/>
          <p14:tracePt t="43367" x="8443913" y="5075238"/>
          <p14:tracePt t="43373" x="8451850" y="5091113"/>
          <p14:tracePt t="43381" x="8451850" y="5100638"/>
          <p14:tracePt t="43387" x="8451850" y="5108575"/>
          <p14:tracePt t="43394" x="8459788" y="5116513"/>
          <p14:tracePt t="43401" x="8467725" y="5124450"/>
          <p14:tracePt t="43408" x="8467725" y="5132388"/>
          <p14:tracePt t="43417" x="8475663" y="5141913"/>
          <p14:tracePt t="43422" x="8485188" y="5157788"/>
          <p14:tracePt t="43429" x="8493125" y="5165725"/>
          <p14:tracePt t="43435" x="8501063" y="5175250"/>
          <p14:tracePt t="43443" x="8509000" y="5191125"/>
          <p14:tracePt t="43449" x="8518525" y="5216525"/>
          <p14:tracePt t="43457" x="8534400" y="5240338"/>
          <p14:tracePt t="43463" x="8542338" y="5249863"/>
          <p14:tracePt t="43470" x="8559800" y="5273675"/>
          <p14:tracePt t="43477" x="8575675" y="5291138"/>
          <p14:tracePt t="43484" x="8583613" y="5307013"/>
          <p14:tracePt t="43491" x="8593138" y="5314950"/>
          <p14:tracePt t="43500" x="8601075" y="5324475"/>
          <p14:tracePt t="43505" x="8609013" y="5340350"/>
          <p14:tracePt t="43512" x="8616950" y="5348288"/>
          <p14:tracePt t="43518" x="8624888" y="5348288"/>
          <p14:tracePt t="43526" x="8634413" y="5348288"/>
          <p14:tracePt t="43534" x="8642350" y="5357813"/>
          <p14:tracePt t="43547" x="8642350" y="5365750"/>
          <p14:tracePt t="43553" x="8650288" y="5365750"/>
          <p14:tracePt t="43560" x="8658225" y="5365750"/>
          <p14:tracePt t="43574" x="8667750" y="5365750"/>
          <p14:tracePt t="43583" x="8675688" y="5373688"/>
          <p14:tracePt t="43588" x="8683625" y="5373688"/>
          <p14:tracePt t="43595" x="8683625" y="5381625"/>
          <p14:tracePt t="43601" x="8691563" y="5381625"/>
          <p14:tracePt t="43609" x="8709025" y="5389563"/>
          <p14:tracePt t="43616" x="8716963" y="5389563"/>
          <p14:tracePt t="43623" x="8724900" y="5389563"/>
          <p14:tracePt t="43630" x="8742363" y="5389563"/>
          <p14:tracePt t="43636" x="8766175" y="5389563"/>
          <p14:tracePt t="43644" x="8783638" y="5389563"/>
          <p14:tracePt t="43650" x="8799513" y="5389563"/>
          <p14:tracePt t="43658" x="8824913" y="5389563"/>
          <p14:tracePt t="43667" x="8832850" y="5389563"/>
          <p14:tracePt t="43671" x="8850313" y="5389563"/>
          <p14:tracePt t="43678" x="8874125" y="5389563"/>
          <p14:tracePt t="43685" x="8891588" y="5389563"/>
          <p14:tracePt t="43692" x="8924925" y="5389563"/>
          <p14:tracePt t="43700" x="8948738" y="5389563"/>
          <p14:tracePt t="43706" x="8982075" y="5381625"/>
          <p14:tracePt t="43713" x="9007475" y="5381625"/>
          <p14:tracePt t="43720" x="9040813" y="5373688"/>
          <p14:tracePt t="43727" x="9074150" y="5365750"/>
          <p14:tracePt t="43734" x="9105900" y="5357813"/>
          <p14:tracePt t="43741" x="9139238" y="5348288"/>
          <p14:tracePt t="43750" x="9172575" y="5348288"/>
          <p14:tracePt t="43754" x="9190038" y="5348288"/>
          <p14:tracePt t="43761" x="9223375" y="5340350"/>
          <p14:tracePt t="43768" x="9247188" y="5340350"/>
          <p14:tracePt t="43776" x="9272588" y="5332413"/>
          <p14:tracePt t="43784" x="9280525" y="5332413"/>
          <p14:tracePt t="43789" x="9297988" y="5332413"/>
          <p14:tracePt t="43796" x="9305925" y="5332413"/>
          <p14:tracePt t="43803" x="9321800" y="5332413"/>
          <p14:tracePt t="43810" x="9331325" y="5332413"/>
          <p14:tracePt t="43824" x="9347200" y="5332413"/>
          <p14:tracePt t="43833" x="9355138" y="5332413"/>
          <p14:tracePt t="43845" x="9372600" y="5332413"/>
          <p14:tracePt t="43851" x="9380538" y="5332413"/>
          <p14:tracePt t="43867" x="9388475" y="5332413"/>
          <p14:tracePt t="43873" x="9396413" y="5332413"/>
          <p14:tracePt t="43880" x="9405938" y="5332413"/>
          <p14:tracePt t="43886" x="9413875" y="5332413"/>
          <p14:tracePt t="43893" x="9421813" y="5332413"/>
          <p14:tracePt t="43900" x="9429750" y="5332413"/>
          <p14:tracePt t="43907" x="9437688" y="5332413"/>
          <p14:tracePt t="43914" x="9447213" y="5332413"/>
          <p14:tracePt t="43928" x="9455150" y="5332413"/>
          <p14:tracePt t="43934" x="9463088" y="5332413"/>
          <p14:tracePt t="43950" x="9471025" y="5332413"/>
          <p14:tracePt t="43963" x="9480550" y="5332413"/>
          <p14:tracePt t="43977" x="9488488" y="5332413"/>
          <p14:tracePt t="44018" x="9480550" y="5332413"/>
          <p14:tracePt t="44025" x="9471025" y="5332413"/>
          <p14:tracePt t="44033" x="9463088" y="5332413"/>
          <p14:tracePt t="44039" x="9429750" y="5332413"/>
          <p14:tracePt t="44046" x="9405938" y="5340350"/>
          <p14:tracePt t="44052" x="9363075" y="5340350"/>
          <p14:tracePt t="44060" x="9321800" y="5348288"/>
          <p14:tracePt t="44067" x="9280525" y="5348288"/>
          <p14:tracePt t="44073" x="9231313" y="5357813"/>
          <p14:tracePt t="44080" x="9205913" y="5357813"/>
          <p14:tracePt t="44087" x="9156700" y="5365750"/>
          <p14:tracePt t="44095" x="9131300" y="5365750"/>
          <p14:tracePt t="44101" x="9090025" y="5365750"/>
          <p14:tracePt t="44108" x="9031288" y="5365750"/>
          <p14:tracePt t="44117" x="8974138" y="5365750"/>
          <p14:tracePt t="44122" x="8907463" y="5373688"/>
          <p14:tracePt t="44129" x="8824913" y="5373688"/>
          <p14:tracePt t="44135" x="8742363" y="5373688"/>
          <p14:tracePt t="44143" x="8683625" y="5373688"/>
          <p14:tracePt t="44151" x="8601075" y="5381625"/>
          <p14:tracePt t="44157" x="8509000" y="5381625"/>
          <p14:tracePt t="44164" x="8426450" y="5399088"/>
          <p14:tracePt t="44170" x="8343900" y="5399088"/>
          <p14:tracePt t="44178" x="8269288" y="5414963"/>
          <p14:tracePt t="44185" x="8210550" y="5422900"/>
          <p14:tracePt t="44192" x="8169275" y="5432425"/>
          <p14:tracePt t="44200" x="8135938" y="5440363"/>
          <p14:tracePt t="44205" x="8112125" y="5448300"/>
          <p14:tracePt t="44212" x="8086725" y="5456238"/>
          <p14:tracePt t="44218" x="8061325" y="5464175"/>
          <p14:tracePt t="44226" x="8045450" y="5473700"/>
          <p14:tracePt t="44234" x="8020050" y="5481638"/>
          <p14:tracePt t="44240" x="8012113" y="5489575"/>
          <p14:tracePt t="44247" x="7994650" y="5489575"/>
          <p14:tracePt t="44254" x="7986713" y="5489575"/>
          <p14:tracePt t="44261" x="7978775" y="5497513"/>
          <p14:tracePt t="44267" x="7970838" y="5497513"/>
          <p14:tracePt t="44275" x="7962900" y="5507038"/>
          <p14:tracePt t="44289" x="7953375" y="5507038"/>
          <p14:tracePt t="44295" x="7945438" y="5514975"/>
          <p14:tracePt t="44302" x="7937500" y="5514975"/>
          <p14:tracePt t="44309" x="7937500" y="5522913"/>
          <p14:tracePt t="44337" x="7929563" y="5522913"/>
          <p14:tracePt t="44358" x="7920038" y="5522913"/>
          <p14:tracePt t="44503" x="7929563" y="5522913"/>
          <p14:tracePt t="44517" x="7937500" y="5522913"/>
          <p14:tracePt t="44525" x="7945438" y="5522913"/>
          <p14:tracePt t="44533" x="7953375" y="5522913"/>
          <p14:tracePt t="44545" x="7970838" y="5522913"/>
          <p14:tracePt t="44559" x="7978775" y="5522913"/>
          <p14:tracePt t="44567" x="7994650" y="5522913"/>
          <p14:tracePt t="44580" x="8012113" y="5522913"/>
          <p14:tracePt t="44587" x="8020050" y="5522913"/>
          <p14:tracePt t="44601" x="8027988" y="5522913"/>
          <p14:tracePt t="44608" x="8045450" y="5522913"/>
          <p14:tracePt t="44621" x="8053388" y="5522913"/>
          <p14:tracePt t="44628" x="8061325" y="5522913"/>
          <p14:tracePt t="44642" x="8069263" y="5522913"/>
          <p14:tracePt t="44650" x="8078788" y="5530850"/>
          <p14:tracePt t="44656" x="8086725" y="5530850"/>
          <p14:tracePt t="44670" x="8094663" y="5530850"/>
          <p14:tracePt t="44677" x="8102600" y="5530850"/>
          <p14:tracePt t="44699" x="8112125" y="5538788"/>
          <p14:tracePt t="44705" x="8120063" y="5538788"/>
          <p14:tracePt t="44712" x="8128000" y="5538788"/>
          <p14:tracePt t="44733" x="8135938" y="5538788"/>
          <p14:tracePt t="44740" x="8143875" y="5538788"/>
          <p14:tracePt t="44774" x="8153400" y="5538788"/>
          <p14:tracePt t="46829" x="8169275" y="5538788"/>
          <p14:tracePt t="46835" x="8177213" y="5538788"/>
          <p14:tracePt t="46842" x="8210550" y="5530850"/>
          <p14:tracePt t="46849" x="8235950" y="5522913"/>
          <p14:tracePt t="46857" x="8261350" y="5507038"/>
          <p14:tracePt t="46863" x="8285163" y="5497513"/>
          <p14:tracePt t="46871" x="8302625" y="5489575"/>
          <p14:tracePt t="46876" x="8326438" y="5481638"/>
          <p14:tracePt t="46884" x="8351838" y="5481638"/>
          <p14:tracePt t="46891" x="8369300" y="5473700"/>
          <p14:tracePt t="46898" x="8385175" y="5473700"/>
          <p14:tracePt t="46908" x="8401050" y="5473700"/>
          <p14:tracePt t="46913" x="8410575" y="5464175"/>
          <p14:tracePt t="46919" x="8418513" y="5464175"/>
          <p14:tracePt t="46925" x="8426450" y="5456238"/>
          <p14:tracePt t="46933" x="8434388" y="5456238"/>
          <p14:tracePt t="46942" x="8443913" y="5448300"/>
          <p14:tracePt t="46946" x="8451850" y="5448300"/>
          <p14:tracePt t="46954" x="8459788" y="5440363"/>
          <p14:tracePt t="46975" x="8485188" y="5432425"/>
          <p14:tracePt t="46982" x="8501063" y="5422900"/>
          <p14:tracePt t="46991" x="8509000" y="5422900"/>
          <p14:tracePt t="46995" x="8518525" y="5414963"/>
          <p14:tracePt t="47002" x="8526463" y="5414963"/>
          <p14:tracePt t="47009" x="8534400" y="5407025"/>
          <p14:tracePt t="47025" x="8542338" y="5399088"/>
          <p14:tracePt t="47030" x="8550275" y="5399088"/>
          <p14:tracePt t="47037" x="8559800" y="5399088"/>
          <p14:tracePt t="47050" x="8559800" y="5389563"/>
          <p14:tracePt t="47058" x="8567738" y="5389563"/>
          <p14:tracePt t="47064" x="8567738" y="5381625"/>
          <p14:tracePt t="47073" x="8575675" y="5381625"/>
          <p14:tracePt t="47078" x="8575675" y="5373688"/>
          <p14:tracePt t="47098" x="8583613" y="5373688"/>
          <p14:tracePt t="47106" x="8583613" y="5365750"/>
          <p14:tracePt t="47119" x="8593138" y="5365750"/>
          <p14:tracePt t="47126" x="8593138" y="5357813"/>
          <p14:tracePt t="47155" x="8593138" y="5348288"/>
          <p14:tracePt t="47175" x="8593138" y="5340350"/>
          <p14:tracePt t="47183" x="8593138" y="5332413"/>
          <p14:tracePt t="47196" x="8601075" y="5332413"/>
          <p14:tracePt t="47203" x="8601075" y="5314950"/>
          <p14:tracePt t="47210" x="8601075" y="5307013"/>
          <p14:tracePt t="47224" x="8601075" y="5299075"/>
          <p14:tracePt t="47231" x="8601075" y="5291138"/>
          <p14:tracePt t="47241" x="8601075" y="5281613"/>
          <p14:tracePt t="47244" x="8601075" y="5273675"/>
          <p14:tracePt t="47252" x="8601075" y="5265738"/>
          <p14:tracePt t="47258" x="8601075" y="5257800"/>
          <p14:tracePt t="47266" x="8601075" y="5249863"/>
          <p14:tracePt t="47274" x="8601075" y="5240338"/>
          <p14:tracePt t="47287" x="8601075" y="5232400"/>
          <p14:tracePt t="47301" x="8601075" y="5224463"/>
          <p14:tracePt t="47314" x="8601075" y="5216525"/>
          <p14:tracePt t="47321" x="8601075" y="5199063"/>
          <p14:tracePt t="47328" x="8593138" y="5199063"/>
          <p14:tracePt t="47335" x="8593138" y="5191125"/>
          <p14:tracePt t="47341" x="8583613" y="5183188"/>
          <p14:tracePt t="47349" x="8583613" y="5175250"/>
          <p14:tracePt t="47357" x="8575675" y="5165725"/>
          <p14:tracePt t="47362" x="8575675" y="5157788"/>
          <p14:tracePt t="47370" x="8567738" y="5157788"/>
          <p14:tracePt t="47376" x="8559800" y="5141913"/>
          <p14:tracePt t="47383" x="8559800" y="5132388"/>
          <p14:tracePt t="47392" x="8542338" y="5132388"/>
          <p14:tracePt t="47397" x="8534400" y="5124450"/>
          <p14:tracePt t="47405" x="8534400" y="5116513"/>
          <p14:tracePt t="47411" x="8526463" y="5116513"/>
          <p14:tracePt t="47418" x="8509000" y="5108575"/>
          <p14:tracePt t="47425" x="8501063" y="5100638"/>
          <p14:tracePt t="47432" x="8485188" y="5091113"/>
          <p14:tracePt t="47441" x="8459788" y="5083175"/>
          <p14:tracePt t="47446" x="8426450" y="5075238"/>
          <p14:tracePt t="47453" x="8410575" y="5057775"/>
          <p14:tracePt t="47459" x="8377238" y="5057775"/>
          <p14:tracePt t="47466" x="8351838" y="5049838"/>
          <p14:tracePt t="47474" x="8318500" y="5041900"/>
          <p14:tracePt t="47480" x="8302625" y="5033963"/>
          <p14:tracePt t="47487" x="8277225" y="5026025"/>
          <p14:tracePt t="47494" x="8261350" y="5016500"/>
          <p14:tracePt t="47502" x="8251825" y="5016500"/>
          <p14:tracePt t="47516" x="8243888" y="5016500"/>
          <p14:tracePt t="47525" x="8235950" y="5016500"/>
          <p14:tracePt t="47529" x="8235950" y="5008563"/>
          <p14:tracePt t="47536" x="8228013" y="5008563"/>
          <p14:tracePt t="47557" x="8218488" y="5008563"/>
          <p14:tracePt t="47574" x="8210550" y="5008563"/>
          <p14:tracePt t="47585" x="8202613" y="5008563"/>
          <p14:tracePt t="47592" x="8186738" y="5008563"/>
          <p14:tracePt t="47600" x="8169275" y="5008563"/>
          <p14:tracePt t="47607" x="8153400" y="5008563"/>
          <p14:tracePt t="47613" x="8143875" y="5008563"/>
          <p14:tracePt t="47620" x="8135938" y="5016500"/>
          <p14:tracePt t="47626" x="8120063" y="5026025"/>
          <p14:tracePt t="47634" x="8102600" y="5026025"/>
          <p14:tracePt t="47647" x="8094663" y="5026025"/>
          <p14:tracePt t="47655" x="8086725" y="5033963"/>
          <p14:tracePt t="47661" x="8078788" y="5033963"/>
          <p14:tracePt t="47668" x="8069263" y="5041900"/>
          <p14:tracePt t="47675" x="8061325" y="5041900"/>
          <p14:tracePt t="47682" x="8053388" y="5041900"/>
          <p14:tracePt t="47690" x="8045450" y="5049838"/>
          <p14:tracePt t="47696" x="8037513" y="5057775"/>
          <p14:tracePt t="47703" x="8027988" y="5067300"/>
          <p14:tracePt t="47710" x="8012113" y="5075238"/>
          <p14:tracePt t="47717" x="8012113" y="5083175"/>
          <p14:tracePt t="47723" x="8004175" y="5091113"/>
          <p14:tracePt t="47731" x="7994650" y="5091113"/>
          <p14:tracePt t="47737" x="7986713" y="5108575"/>
          <p14:tracePt t="47744" x="7978775" y="5116513"/>
          <p14:tracePt t="47751" x="7970838" y="5116513"/>
          <p14:tracePt t="47757" x="7962900" y="5124450"/>
          <p14:tracePt t="47765" x="7962900" y="5132388"/>
          <p14:tracePt t="47773" x="7953375" y="5132388"/>
          <p14:tracePt t="47779" x="7953375" y="5141913"/>
          <p14:tracePt t="47786" x="7945438" y="5149850"/>
          <p14:tracePt t="47793" x="7945438" y="5157788"/>
          <p14:tracePt t="47800" x="7937500" y="5165725"/>
          <p14:tracePt t="47807" x="7929563" y="5175250"/>
          <p14:tracePt t="47814" x="7920038" y="5183188"/>
          <p14:tracePt t="47820" x="7920038" y="5191125"/>
          <p14:tracePt t="47827" x="7920038" y="5199063"/>
          <p14:tracePt t="47834" x="7912100" y="5216525"/>
          <p14:tracePt t="47841" x="7904163" y="5216525"/>
          <p14:tracePt t="47848" x="7896225" y="5232400"/>
          <p14:tracePt t="47856" x="7896225" y="5240338"/>
          <p14:tracePt t="47869" x="7886700" y="5257800"/>
          <p14:tracePt t="47876" x="7886700" y="5265738"/>
          <p14:tracePt t="47890" x="7886700" y="5281613"/>
          <p14:tracePt t="47897" x="7878763" y="5291138"/>
          <p14:tracePt t="47911" x="7878763" y="5299075"/>
          <p14:tracePt t="47918" x="7878763" y="5314950"/>
          <p14:tracePt t="47932" x="7878763" y="5324475"/>
          <p14:tracePt t="47940" x="7878763" y="5332413"/>
          <p14:tracePt t="47952" x="7878763" y="5340350"/>
          <p14:tracePt t="47959" x="7878763" y="5348288"/>
          <p14:tracePt t="47974" x="7878763" y="5357813"/>
          <p14:tracePt t="47987" x="7878763" y="5365750"/>
          <p14:tracePt t="48007" x="7878763" y="5373688"/>
          <p14:tracePt t="48043" x="7878763" y="5381625"/>
          <p14:tracePt t="48057" x="7878763" y="5389563"/>
          <p14:tracePt t="48070" x="7878763" y="5399088"/>
          <p14:tracePt t="48106" x="7878763" y="5407025"/>
          <p14:tracePt t="48119" x="7878763" y="5414963"/>
          <p14:tracePt t="48181" x="7878763" y="5422900"/>
          <p14:tracePt t="48209" x="7878763" y="5432425"/>
          <p14:tracePt t="49611" x="7829550" y="5414963"/>
          <p14:tracePt t="49619" x="7754938" y="5357813"/>
          <p14:tracePt t="49624" x="7688263" y="5307013"/>
          <p14:tracePt t="49631" x="7597775" y="5232400"/>
          <p14:tracePt t="49638" x="7497763" y="5165725"/>
          <p14:tracePt t="49645" x="7405688" y="5100638"/>
          <p14:tracePt t="49653" x="7289800" y="5033963"/>
          <p14:tracePt t="49660" x="7173913" y="4959350"/>
          <p14:tracePt t="49670" x="7073900" y="4908550"/>
          <p14:tracePt t="49673" x="6991350" y="4876800"/>
          <p14:tracePt t="49680" x="6908800" y="4826000"/>
          <p14:tracePt t="49687" x="6850063" y="4802188"/>
          <p14:tracePt t="49695" x="6800850" y="4776788"/>
          <p14:tracePt t="49703" x="6759575" y="4759325"/>
          <p14:tracePt t="49708" x="6700838" y="4743450"/>
          <p14:tracePt t="49715" x="6651625" y="4710113"/>
          <p14:tracePt t="49722" x="6602413" y="4694238"/>
          <p14:tracePt t="49729" x="6569075" y="4684713"/>
          <p14:tracePt t="49736" x="6527800" y="4668838"/>
          <p14:tracePt t="49743" x="6486525" y="4651375"/>
          <p14:tracePt t="49752" x="6453188" y="4635500"/>
          <p14:tracePt t="49756" x="6402388" y="4602163"/>
          <p14:tracePt t="49765" x="6361113" y="4586288"/>
          <p14:tracePt t="49771" x="6303963" y="4560888"/>
          <p14:tracePt t="49779" x="6237288" y="4535488"/>
          <p14:tracePt t="49786" x="6196013" y="4519613"/>
          <p14:tracePt t="49792" x="6145213" y="4494213"/>
          <p14:tracePt t="49800" x="6111875" y="4478338"/>
          <p14:tracePt t="49806" x="6062663" y="4460875"/>
          <p14:tracePt t="49813" x="6029325" y="4452938"/>
          <p14:tracePt t="49821" x="5995988" y="4445000"/>
          <p14:tracePt t="49827" x="5972175" y="4437063"/>
          <p14:tracePt t="49836" x="5930900" y="4419600"/>
          <p14:tracePt t="49841" x="5905500" y="4411663"/>
          <p14:tracePt t="49848" x="5864225" y="4395788"/>
          <p14:tracePt t="49855" x="5805488" y="4386263"/>
          <p14:tracePt t="49862" x="5748338" y="4362450"/>
          <p14:tracePt t="49870" x="5673725" y="4344988"/>
          <p14:tracePt t="49876" x="5607050" y="4321175"/>
          <p14:tracePt t="49883" x="5532438" y="4303713"/>
          <p14:tracePt t="49889" x="5457825" y="4295775"/>
          <p14:tracePt t="49897" x="5399088" y="4270375"/>
          <p14:tracePt t="49903" x="5324475" y="4254500"/>
          <p14:tracePt t="49910" x="5257800" y="4246563"/>
          <p14:tracePt t="49919" x="5167313" y="4221163"/>
          <p14:tracePt t="49924" x="5100638" y="4213225"/>
          <p14:tracePt t="49931" x="5041900" y="4203700"/>
          <p14:tracePt t="49938" x="4992688" y="4187825"/>
          <p14:tracePt t="49945" x="4951413" y="4179888"/>
          <p14:tracePt t="49953" x="4918075" y="4171950"/>
          <p14:tracePt t="49969" x="4843463" y="4146550"/>
          <p14:tracePt t="49972" x="4794250" y="4138613"/>
          <p14:tracePt t="49980" x="4760913" y="4129088"/>
          <p14:tracePt t="49987" x="4727575" y="4121150"/>
          <p14:tracePt t="49994" x="4694238" y="4105275"/>
          <p14:tracePt t="50003" x="4660900" y="4097338"/>
          <p14:tracePt t="50007" x="4635500" y="4087813"/>
          <p14:tracePt t="50015" x="4611688" y="4079875"/>
          <p14:tracePt t="50022" x="4578350" y="4071938"/>
          <p14:tracePt t="50028" x="4552950" y="4054475"/>
          <p14:tracePt t="50036" x="4519613" y="4054475"/>
          <p14:tracePt t="50042" x="4495800" y="4038600"/>
          <p14:tracePt t="50050" x="4478338" y="4021138"/>
          <p14:tracePt t="50056" x="4462463" y="4013200"/>
          <p14:tracePt t="50063" x="4445000" y="3997325"/>
          <p14:tracePt t="50071" x="4429125" y="3979863"/>
          <p14:tracePt t="50077" x="4421188" y="3979863"/>
          <p14:tracePt t="50086" x="4411663" y="3963988"/>
          <p14:tracePt t="50091" x="4403725" y="3963988"/>
          <p14:tracePt t="50098" x="4395788" y="3956050"/>
          <p14:tracePt t="50104" x="4395788" y="3946525"/>
          <p14:tracePt t="50120" x="4395788" y="3938588"/>
          <p14:tracePt t="50133" x="4387850" y="3938588"/>
          <p14:tracePt t="50139" x="4387850" y="3930650"/>
          <p14:tracePt t="50147" x="4379913" y="3930650"/>
          <p14:tracePt t="50174" x="4379913" y="3922713"/>
          <p14:tracePt t="50181" x="4370388" y="3922713"/>
          <p14:tracePt t="50187" x="4370388" y="3914775"/>
          <p14:tracePt t="50203" x="4370388" y="3905250"/>
          <p14:tracePt t="50236" x="4370388" y="3897313"/>
          <p14:tracePt t="50252" x="4370388" y="3889375"/>
          <p14:tracePt t="50270" x="4370388" y="3881438"/>
          <p14:tracePt t="50286" x="4370388" y="3871913"/>
          <p14:tracePt t="50292" x="4370388" y="3863975"/>
          <p14:tracePt t="50299" x="4379913" y="3863975"/>
          <p14:tracePt t="50305" x="4379913" y="3856038"/>
          <p14:tracePt t="50313" x="4387850" y="3856038"/>
          <p14:tracePt t="50320" x="4387850" y="3848100"/>
          <p14:tracePt t="50354" x="4395788" y="3840163"/>
          <p14:tracePt t="50370" x="4403725" y="3830638"/>
          <p14:tracePt t="50383" x="4411663" y="3830638"/>
          <p14:tracePt t="50389" x="4411663" y="3822700"/>
          <p14:tracePt t="50396" x="4421188" y="3822700"/>
          <p14:tracePt t="50410" x="4429125" y="3822700"/>
          <p14:tracePt t="50417" x="4429125" y="3814763"/>
          <p14:tracePt t="50423" x="4437063" y="3814763"/>
          <p14:tracePt t="50431" x="4437063" y="3806825"/>
          <p14:tracePt t="50437" x="4445000" y="3806825"/>
          <p14:tracePt t="50454" x="4454525" y="3806825"/>
          <p14:tracePt t="50507" x="4462463" y="3806825"/>
          <p14:tracePt t="50535" x="4470400" y="3806825"/>
          <p14:tracePt t="50548" x="4470400" y="3797300"/>
          <p14:tracePt t="50569" x="4470400" y="3789363"/>
          <p14:tracePt t="50576" x="4478338" y="3789363"/>
          <p14:tracePt t="50583" x="4478338" y="3781425"/>
          <p14:tracePt t="50590" x="4486275" y="3781425"/>
          <p14:tracePt t="50611" x="4495800" y="3781425"/>
          <p14:tracePt t="58328" x="4511675" y="3781425"/>
          <p14:tracePt t="58334" x="4529138" y="3797300"/>
          <p14:tracePt t="58342" x="4529138" y="3806825"/>
          <p14:tracePt t="58348" x="4545013" y="3822700"/>
          <p14:tracePt t="58355" x="4570413" y="3848100"/>
          <p14:tracePt t="58364" x="4594225" y="3881438"/>
          <p14:tracePt t="58369" x="4611688" y="3922713"/>
          <p14:tracePt t="58376" x="4627563" y="3956050"/>
          <p14:tracePt t="58382" x="4645025" y="3989388"/>
          <p14:tracePt t="58390" x="4668838" y="4030663"/>
          <p14:tracePt t="58397" x="4686300" y="4071938"/>
          <p14:tracePt t="58404" x="4694238" y="4097338"/>
          <p14:tracePt t="58410" x="4702175" y="4129088"/>
          <p14:tracePt t="58417" x="4702175" y="4162425"/>
          <p14:tracePt t="58425" x="4702175" y="4187825"/>
          <p14:tracePt t="58431" x="4702175" y="4203700"/>
          <p14:tracePt t="58439" x="4702175" y="4237038"/>
          <p14:tracePt t="58447" x="4702175" y="4270375"/>
          <p14:tracePt t="58452" x="4702175" y="4295775"/>
          <p14:tracePt t="58460" x="4686300" y="4311650"/>
          <p14:tracePt t="58466" x="4678363" y="4329113"/>
          <p14:tracePt t="58473" x="4660900" y="4352925"/>
          <p14:tracePt t="58481" x="4652963" y="4370388"/>
          <p14:tracePt t="58487" x="4635500" y="4378325"/>
          <p14:tracePt t="58494" x="4627563" y="4395788"/>
          <p14:tracePt t="58501" x="4611688" y="4419600"/>
          <p14:tracePt t="58508" x="4594225" y="4427538"/>
          <p14:tracePt t="58515" x="4578350" y="4445000"/>
          <p14:tracePt t="58522" x="4560888" y="4452938"/>
          <p14:tracePt t="58535" x="4545013" y="4460875"/>
          <p14:tracePt t="58543" x="4537075" y="4470400"/>
          <p14:tracePt t="58549" x="4529138" y="4478338"/>
          <p14:tracePt t="58557" x="4519613" y="4478338"/>
          <p14:tracePt t="58577" x="4511675" y="4478338"/>
          <p14:tracePt t="58583" x="4511675" y="4486275"/>
          <p14:tracePt t="58591" x="4503738" y="4486275"/>
          <p14:tracePt t="58605" x="4495800" y="4486275"/>
          <p14:tracePt t="58635" x="4495800" y="4494213"/>
          <p14:tracePt t="58639" x="4486275" y="4494213"/>
          <p14:tracePt t="58646" x="4478338" y="4494213"/>
          <p14:tracePt t="58675" x="4470400" y="4494213"/>
          <p14:tracePt t="58681" x="4462463" y="4494213"/>
          <p14:tracePt t="58702" x="4454525" y="4494213"/>
          <p14:tracePt t="58730" x="4445000" y="4494213"/>
          <p14:tracePt t="58750" x="4437063" y="4494213"/>
          <p14:tracePt t="58771" x="4429125" y="4494213"/>
          <p14:tracePt t="58780" x="4421188" y="4494213"/>
          <p14:tracePt t="58785" x="4411663" y="4494213"/>
          <p14:tracePt t="58799" x="4403725" y="4494213"/>
          <p14:tracePt t="58806" x="4387850" y="4494213"/>
          <p14:tracePt t="58820" x="4379913" y="4486275"/>
          <p14:tracePt t="58827" x="4370388" y="4486275"/>
          <p14:tracePt t="58833" x="4362450" y="4478338"/>
          <p14:tracePt t="58848" x="4354513" y="4478338"/>
          <p14:tracePt t="58855" x="4346575" y="4478338"/>
          <p14:tracePt t="58868" x="4346575" y="4470400"/>
          <p14:tracePt t="58876" x="4337050" y="4470400"/>
          <p14:tracePt t="58889" x="4329113" y="4470400"/>
          <p14:tracePt t="58952" x="4321175" y="4470400"/>
          <p14:tracePt t="60999" x="4337050" y="4470400"/>
          <p14:tracePt t="61006" x="4354513" y="4478338"/>
          <p14:tracePt t="61014" x="4370388" y="4486275"/>
          <p14:tracePt t="61022" x="4395788" y="4494213"/>
          <p14:tracePt t="61027" x="4429125" y="4511675"/>
          <p14:tracePt t="61034" x="4454525" y="4511675"/>
          <p14:tracePt t="61041" x="4486275" y="4519613"/>
          <p14:tracePt t="61048" x="4519613" y="4535488"/>
          <p14:tracePt t="61056" x="4552950" y="4560888"/>
          <p14:tracePt t="61062" x="4586288" y="4576763"/>
          <p14:tracePt t="61069" x="4619625" y="4594225"/>
          <p14:tracePt t="61075" x="4652963" y="4610100"/>
          <p14:tracePt t="61082" x="4678363" y="4627563"/>
          <p14:tracePt t="61089" x="4702175" y="4635500"/>
          <p14:tracePt t="61096" x="4719638" y="4643438"/>
          <p14:tracePt t="61105" x="4727575" y="4660900"/>
          <p14:tracePt t="61110" x="4735513" y="4676775"/>
          <p14:tracePt t="61117" x="4752975" y="4684713"/>
          <p14:tracePt t="61124" x="4760913" y="4694238"/>
          <p14:tracePt t="61131" x="4776788" y="4702175"/>
          <p14:tracePt t="61139" x="4776788" y="4718050"/>
          <p14:tracePt t="61145" x="4786313" y="4727575"/>
          <p14:tracePt t="61152" x="4802188" y="4735513"/>
          <p14:tracePt t="61158" x="4810125" y="4743450"/>
          <p14:tracePt t="61166" x="4810125" y="4759325"/>
          <p14:tracePt t="61174" x="4818063" y="4768850"/>
          <p14:tracePt t="61180" x="4835525" y="4784725"/>
          <p14:tracePt t="61189" x="4851400" y="4802188"/>
          <p14:tracePt t="61193" x="4868863" y="4826000"/>
          <p14:tracePt t="61200" x="4876800" y="4843463"/>
          <p14:tracePt t="61207" x="4892675" y="4876800"/>
          <p14:tracePt t="61215" x="4902200" y="4900613"/>
          <p14:tracePt t="61223" x="4918075" y="4918075"/>
          <p14:tracePt t="61228" x="4926013" y="4941888"/>
          <p14:tracePt t="61236" x="4935538" y="4959350"/>
          <p14:tracePt t="61241" x="4943475" y="4975225"/>
          <p14:tracePt t="61249" x="4943475" y="5000625"/>
          <p14:tracePt t="61263" x="4951413" y="5008563"/>
          <p14:tracePt t="61273" x="4951413" y="5016500"/>
          <p14:tracePt t="61284" x="4951413" y="5026025"/>
          <p14:tracePt t="61297" x="4951413" y="5033963"/>
          <p14:tracePt t="61306" x="4951413" y="5041900"/>
          <p14:tracePt t="61318" x="4951413" y="5049838"/>
          <p14:tracePt t="61325" x="4951413" y="5057775"/>
          <p14:tracePt t="61333" x="4951413" y="5067300"/>
          <p14:tracePt t="61340" x="4951413" y="5075238"/>
          <p14:tracePt t="61346" x="4951413" y="5091113"/>
          <p14:tracePt t="61356" x="4951413" y="5100638"/>
          <p14:tracePt t="61359" x="4943475" y="5124450"/>
          <p14:tracePt t="61367" x="4943475" y="5141913"/>
          <p14:tracePt t="61373" x="4943475" y="5149850"/>
          <p14:tracePt t="61381" x="4943475" y="5165725"/>
          <p14:tracePt t="61389" x="4943475" y="5183188"/>
          <p14:tracePt t="61395" x="4943475" y="5191125"/>
          <p14:tracePt t="61402" x="4935538" y="5199063"/>
          <p14:tracePt t="61408" x="4935538" y="5207000"/>
          <p14:tracePt t="61416" x="4926013" y="5207000"/>
          <p14:tracePt t="61422" x="4926013" y="5224463"/>
          <p14:tracePt t="61429" x="4926013" y="5232400"/>
          <p14:tracePt t="61436" x="4918075" y="5232400"/>
          <p14:tracePt t="61443" x="4918075" y="5249863"/>
          <p14:tracePt t="61450" x="4918075" y="5257800"/>
          <p14:tracePt t="61464" x="4910138" y="5265738"/>
          <p14:tracePt t="61473" x="4910138" y="5273675"/>
          <p14:tracePt t="61478" x="4910138" y="5281613"/>
          <p14:tracePt t="61485" x="4902200" y="5291138"/>
          <p14:tracePt t="61491" x="4902200" y="5299075"/>
          <p14:tracePt t="61498" x="4902200" y="5307013"/>
          <p14:tracePt t="61506" x="4892675" y="5314950"/>
          <p14:tracePt t="61513" x="4884738" y="5324475"/>
          <p14:tracePt t="61526" x="4884738" y="5332413"/>
          <p14:tracePt t="61533" x="4876800" y="5340350"/>
          <p14:tracePt t="61540" x="4868863" y="5340350"/>
          <p14:tracePt t="61547" x="4860925" y="5348288"/>
          <p14:tracePt t="61556" x="4860925" y="5357813"/>
          <p14:tracePt t="61561" x="4851400" y="5357813"/>
          <p14:tracePt t="61568" x="4851400" y="5365750"/>
          <p14:tracePt t="61574" x="4843463" y="5365750"/>
          <p14:tracePt t="61581" x="4843463" y="5373688"/>
          <p14:tracePt t="61589" x="4835525" y="5381625"/>
          <p14:tracePt t="61596" x="4827588" y="5381625"/>
          <p14:tracePt t="61603" x="4818063" y="5381625"/>
          <p14:tracePt t="61609" x="4818063" y="5389563"/>
          <p14:tracePt t="61630" x="4810125" y="5399088"/>
          <p14:tracePt t="61644" x="4802188" y="5407025"/>
          <p14:tracePt t="61976" x="4810125" y="5407025"/>
          <p14:tracePt t="61983" x="4818063" y="5407025"/>
          <p14:tracePt t="61990" x="4827588" y="5407025"/>
          <p14:tracePt t="61997" x="4835525" y="5407025"/>
          <p14:tracePt t="62004" x="4843463" y="5407025"/>
          <p14:tracePt t="62018" x="4851400" y="5407025"/>
          <p14:tracePt t="62025" x="4860925" y="5407025"/>
          <p14:tracePt t="62047" x="4868863" y="5407025"/>
          <p14:tracePt t="62053" x="4876800" y="5407025"/>
          <p14:tracePt t="62062" x="4884738" y="5407025"/>
          <p14:tracePt t="62074" x="4892675" y="5407025"/>
          <p14:tracePt t="62080" x="4892675" y="5399088"/>
          <p14:tracePt t="62088" x="4902200" y="5399088"/>
          <p14:tracePt t="62115" x="4910138" y="5399088"/>
          <p14:tracePt t="62136" x="4918075" y="5399088"/>
          <p14:tracePt t="62247" x="4910138" y="5399088"/>
          <p14:tracePt t="62274" x="4902200" y="5399088"/>
          <p14:tracePt t="62282" x="4892675" y="5399088"/>
          <p14:tracePt t="62295" x="4884738" y="5399088"/>
          <p14:tracePt t="62302" x="4876800" y="5389563"/>
          <p14:tracePt t="62310" x="4868863" y="5389563"/>
          <p14:tracePt t="62316" x="4860925" y="5389563"/>
          <p14:tracePt t="62323" x="4851400" y="5389563"/>
          <p14:tracePt t="62330" x="4843463" y="5389563"/>
          <p14:tracePt t="62337" x="4827588" y="5389563"/>
          <p14:tracePt t="62344" x="4818063" y="5389563"/>
          <p14:tracePt t="62351" x="4810125" y="5389563"/>
          <p14:tracePt t="62358" x="4794250" y="5389563"/>
          <p14:tracePt t="62365" x="4786313" y="5389563"/>
          <p14:tracePt t="62372" x="4776788" y="5389563"/>
          <p14:tracePt t="62378" x="4760913" y="5389563"/>
          <p14:tracePt t="62386" x="4752975" y="5389563"/>
          <p14:tracePt t="62395" x="4743450" y="5389563"/>
          <p14:tracePt t="62400" x="4735513" y="5389563"/>
          <p14:tracePt t="62407" x="4719638" y="5389563"/>
          <p14:tracePt t="62414" x="4711700" y="5389563"/>
          <p14:tracePt t="62421" x="4702175" y="5389563"/>
          <p14:tracePt t="62429" x="4678363" y="5381625"/>
          <p14:tracePt t="62435" x="4652963" y="5381625"/>
          <p14:tracePt t="62442" x="4635500" y="5373688"/>
          <p14:tracePt t="62449" x="4611688" y="5373688"/>
          <p14:tracePt t="62456" x="4594225" y="5373688"/>
          <p14:tracePt t="62463" x="4578350" y="5373688"/>
          <p14:tracePt t="62470" x="4560888" y="5373688"/>
          <p14:tracePt t="62479" x="4552950" y="5373688"/>
          <p14:tracePt t="62490" x="4537075" y="5373688"/>
          <p14:tracePt t="62497" x="4529138" y="5373688"/>
          <p14:tracePt t="62512" x="4519613" y="5373688"/>
          <p14:tracePt t="62518" x="4503738" y="5373688"/>
          <p14:tracePt t="62531" x="4495800" y="5373688"/>
          <p14:tracePt t="62539" x="4486275" y="5373688"/>
          <p14:tracePt t="62545" x="4478338" y="5373688"/>
          <p14:tracePt t="62553" x="4470400" y="5373688"/>
          <p14:tracePt t="62562" x="4462463" y="5373688"/>
          <p14:tracePt t="62566" x="4445000" y="5373688"/>
          <p14:tracePt t="62574" x="4437063" y="5373688"/>
          <p14:tracePt t="62580" x="4429125" y="5373688"/>
          <p14:tracePt t="62587" x="4421188" y="5373688"/>
          <p14:tracePt t="62595" x="4411663" y="5373688"/>
          <p14:tracePt t="62601" x="4403725" y="5373688"/>
          <p14:tracePt t="62608" x="4395788" y="5373688"/>
          <p14:tracePt t="62615" x="4387850" y="5373688"/>
          <p14:tracePt t="62636" x="4379913" y="5373688"/>
          <p14:tracePt t="62645" x="4370388" y="5373688"/>
          <p14:tracePt t="62678" x="4362450" y="5373688"/>
          <p14:tracePt t="62692" x="4354513" y="5373688"/>
          <p14:tracePt t="62712" x="4346575" y="5373688"/>
          <p14:tracePt t="62963" x="4362450" y="5373688"/>
          <p14:tracePt t="62970" x="4379913" y="5381625"/>
          <p14:tracePt t="62978" x="4395788" y="5389563"/>
          <p14:tracePt t="62983" x="4411663" y="5399088"/>
          <p14:tracePt t="62990" x="4429125" y="5407025"/>
          <p14:tracePt t="62997" x="4437063" y="5407025"/>
          <p14:tracePt t="63005" x="4454525" y="5414963"/>
          <p14:tracePt t="63012" x="4470400" y="5414963"/>
          <p14:tracePt t="63018" x="4478338" y="5414963"/>
          <p14:tracePt t="63040" x="4486275" y="5414963"/>
          <p14:tracePt t="63045" x="4495800" y="5414963"/>
          <p14:tracePt t="63074" x="4503738" y="5414963"/>
          <p14:tracePt t="63088" x="4511675" y="5414963"/>
          <p14:tracePt t="64530" x="4619625" y="5414963"/>
          <p14:tracePt t="64536" x="4760913" y="5407025"/>
          <p14:tracePt t="64543" x="4943475" y="5407025"/>
          <p14:tracePt t="64550" x="5141913" y="5407025"/>
          <p14:tracePt t="64559" x="5373688" y="5407025"/>
          <p14:tracePt t="64564" x="5548313" y="5414963"/>
          <p14:tracePt t="64571" x="5756275" y="5422900"/>
          <p14:tracePt t="64577" x="5938838" y="5440363"/>
          <p14:tracePt t="64585" x="6111875" y="5448300"/>
          <p14:tracePt t="64594" x="6286500" y="5448300"/>
          <p14:tracePt t="64598" x="6435725" y="5464175"/>
          <p14:tracePt t="64606" x="6577013" y="5473700"/>
          <p14:tracePt t="64612" x="6700838" y="5481638"/>
          <p14:tracePt t="64620" x="6826250" y="5481638"/>
          <p14:tracePt t="64627" x="6950075" y="5481638"/>
          <p14:tracePt t="64634" x="7042150" y="5481638"/>
          <p14:tracePt t="64644" x="7116763" y="5481638"/>
          <p14:tracePt t="64647" x="7158038" y="5473700"/>
          <p14:tracePt t="64655" x="7199313" y="5473700"/>
          <p14:tracePt t="64661" x="7224713" y="5464175"/>
          <p14:tracePt t="64669" x="7248525" y="5464175"/>
          <p14:tracePt t="64677" x="7256463" y="5464175"/>
          <p14:tracePt t="64696" x="7265988" y="5464175"/>
          <p14:tracePt t="64745" x="7256463" y="5464175"/>
          <p14:tracePt t="64752" x="7248525" y="5464175"/>
          <p14:tracePt t="64759" x="7215188" y="5464175"/>
          <p14:tracePt t="64765" x="7173913" y="5456238"/>
          <p14:tracePt t="64772" x="7116763" y="5448300"/>
          <p14:tracePt t="64779" x="7042150" y="5432425"/>
          <p14:tracePt t="64786" x="6942138" y="5399088"/>
          <p14:tracePt t="64793" x="6859588" y="5348288"/>
          <p14:tracePt t="64800" x="6743700" y="5281613"/>
          <p14:tracePt t="64807" x="6635750" y="5224463"/>
          <p14:tracePt t="64813" x="6543675" y="5157788"/>
          <p14:tracePt t="64821" x="6461125" y="5100638"/>
          <p14:tracePt t="64828" x="6394450" y="5033963"/>
          <p14:tracePt t="64835" x="6319838" y="4967288"/>
          <p14:tracePt t="64843" x="6253163" y="4908550"/>
          <p14:tracePt t="64848" x="6170613" y="4826000"/>
          <p14:tracePt t="64856" x="6121400" y="4768850"/>
          <p14:tracePt t="64862" x="6070600" y="4702175"/>
          <p14:tracePt t="64869" x="6029325" y="4660900"/>
          <p14:tracePt t="64876" x="6005513" y="4627563"/>
          <p14:tracePt t="64883" x="5988050" y="4602163"/>
          <p14:tracePt t="64893" x="5972175" y="4586288"/>
          <p14:tracePt t="64897" x="5962650" y="4576763"/>
          <p14:tracePt t="64904" x="5954713" y="4560888"/>
          <p14:tracePt t="64912" x="5954713" y="4552950"/>
          <p14:tracePt t="64918" x="5954713" y="4545013"/>
          <p14:tracePt t="64927" x="5954713" y="4527550"/>
          <p14:tracePt t="64932" x="5954713" y="4519613"/>
          <p14:tracePt t="64939" x="5954713" y="4502150"/>
          <p14:tracePt t="64945" x="5962650" y="4470400"/>
          <p14:tracePt t="64953" x="5972175" y="4437063"/>
          <p14:tracePt t="64960" x="5995988" y="4403725"/>
          <p14:tracePt t="64967" x="6046788" y="4337050"/>
          <p14:tracePt t="64974" x="6103938" y="4262438"/>
          <p14:tracePt t="64980" x="6170613" y="4195763"/>
          <p14:tracePt t="64987" x="6245225" y="4129088"/>
          <p14:tracePt t="64994" x="6303963" y="4087813"/>
          <p14:tracePt t="65001" x="6369050" y="4038600"/>
          <p14:tracePt t="65009" x="6443663" y="3997325"/>
          <p14:tracePt t="65015" x="6518275" y="3946525"/>
          <p14:tracePt t="65022" x="6610350" y="3905250"/>
          <p14:tracePt t="65028" x="6692900" y="3863975"/>
          <p14:tracePt t="65036" x="6792913" y="3830638"/>
          <p14:tracePt t="65043" x="6908800" y="3773488"/>
          <p14:tracePt t="65050" x="7008813" y="3740150"/>
          <p14:tracePt t="65057" x="7124700" y="3706813"/>
          <p14:tracePt t="65063" x="7240588" y="3657600"/>
          <p14:tracePt t="65071" x="7381875" y="3624263"/>
          <p14:tracePt t="65078" x="7539038" y="3590925"/>
          <p14:tracePt t="65085" x="7680325" y="3549650"/>
          <p14:tracePt t="65094" x="7821613" y="3516313"/>
          <p14:tracePt t="65099" x="7929563" y="3490913"/>
          <p14:tracePt t="65106" x="8045450" y="3482975"/>
          <p14:tracePt t="65113" x="8153400" y="3457575"/>
          <p14:tracePt t="65120" x="8269288" y="3449638"/>
          <p14:tracePt t="65126" x="8359775" y="3449638"/>
          <p14:tracePt t="65134" x="8475663" y="3449638"/>
          <p14:tracePt t="65143" x="8567738" y="3449638"/>
          <p14:tracePt t="65148" x="8658225" y="3467100"/>
          <p14:tracePt t="65155" x="8750300" y="3475038"/>
          <p14:tracePt t="65161" x="8850313" y="3482975"/>
          <p14:tracePt t="65169" x="8948738" y="3498850"/>
          <p14:tracePt t="65177" x="9048750" y="3516313"/>
          <p14:tracePt t="65183" x="9131300" y="3541713"/>
          <p14:tracePt t="65190" x="9231313" y="3557588"/>
          <p14:tracePt t="65196" x="9321800" y="3582988"/>
          <p14:tracePt t="65204" x="9405938" y="3616325"/>
          <p14:tracePt t="65210" x="9496425" y="3640138"/>
          <p14:tracePt t="65217" x="9555163" y="3665538"/>
          <p14:tracePt t="65226" x="9612313" y="3690938"/>
          <p14:tracePt t="65231" x="9663113" y="3706813"/>
          <p14:tracePt t="65238" x="9720263" y="3740150"/>
          <p14:tracePt t="65245" x="9769475" y="3765550"/>
          <p14:tracePt t="65252" x="9820275" y="3797300"/>
          <p14:tracePt t="65260" x="9877425" y="3840163"/>
          <p14:tracePt t="65266" x="9944100" y="3863975"/>
          <p14:tracePt t="65273" x="9994900" y="3897313"/>
          <p14:tracePt t="65280" x="10036175" y="3922713"/>
          <p14:tracePt t="65287" x="10077450" y="3956050"/>
          <p14:tracePt t="65293" x="10110788" y="3979863"/>
          <p14:tracePt t="65301" x="10134600" y="4005263"/>
          <p14:tracePt t="65309" x="10160000" y="4021138"/>
          <p14:tracePt t="65314" x="10185400" y="4038600"/>
          <p14:tracePt t="65322" x="10209213" y="4064000"/>
          <p14:tracePt t="65329" x="10226675" y="4079875"/>
          <p14:tracePt t="65336" x="10242550" y="4105275"/>
          <p14:tracePt t="65343" x="10260013" y="4121150"/>
          <p14:tracePt t="65350" x="10267950" y="4146550"/>
          <p14:tracePt t="65360" x="10283825" y="4162425"/>
          <p14:tracePt t="65363" x="10301288" y="4195763"/>
          <p14:tracePt t="65371" x="10309225" y="4229100"/>
          <p14:tracePt t="65379" x="10317163" y="4303713"/>
          <p14:tracePt t="65385" x="10325100" y="4403725"/>
          <p14:tracePt t="65393" x="10325100" y="4511675"/>
          <p14:tracePt t="65399" x="10325100" y="4635500"/>
          <p14:tracePt t="65406" x="10317163" y="4743450"/>
          <p14:tracePt t="65413" x="10293350" y="4859338"/>
          <p14:tracePt t="65420" x="10260013" y="4975225"/>
          <p14:tracePt t="65427" x="10226675" y="5075238"/>
          <p14:tracePt t="65433" x="10193338" y="5149850"/>
          <p14:tracePt t="65443" x="10167938" y="5216525"/>
          <p14:tracePt t="65448" x="10144125" y="5281613"/>
          <p14:tracePt t="65456" x="10118725" y="5324475"/>
          <p14:tracePt t="65461" x="10093325" y="5373688"/>
          <p14:tracePt t="65469" x="10059988" y="5440363"/>
          <p14:tracePt t="65477" x="10010775" y="5489575"/>
          <p14:tracePt t="65483" x="9961563" y="5538788"/>
          <p14:tracePt t="65490" x="9910763" y="5605463"/>
          <p14:tracePt t="65496" x="9844088" y="5656263"/>
          <p14:tracePt t="65504" x="9779000" y="5697538"/>
          <p14:tracePt t="65510" x="9720263" y="5738813"/>
          <p14:tracePt t="65517" x="9629775" y="5772150"/>
          <p14:tracePt t="65526" x="9571038" y="5805488"/>
          <p14:tracePt t="65531" x="9480550" y="5846763"/>
          <p14:tracePt t="65538" x="9396413" y="5888038"/>
          <p14:tracePt t="65545" x="9297988" y="5921375"/>
          <p14:tracePt t="65552" x="9164638" y="5954713"/>
          <p14:tracePt t="65560" x="9064625" y="5988050"/>
          <p14:tracePt t="65566" x="8966200" y="6019800"/>
          <p14:tracePt t="65573" x="8866188" y="6045200"/>
          <p14:tracePt t="65580" x="8766175" y="6078538"/>
          <p14:tracePt t="65587" x="8658225" y="6094413"/>
          <p14:tracePt t="65594" x="8559800" y="6111875"/>
          <p14:tracePt t="65601" x="8459788" y="6137275"/>
          <p14:tracePt t="65610" x="8377238" y="6153150"/>
          <p14:tracePt t="65614" x="8285163" y="6169025"/>
          <p14:tracePt t="65622" x="8177213" y="6186488"/>
          <p14:tracePt t="65628" x="8053388" y="6202363"/>
          <p14:tracePt t="65636" x="7937500" y="6202363"/>
          <p14:tracePt t="65643" x="7829550" y="6202363"/>
          <p14:tracePt t="65649" x="7721600" y="6202363"/>
          <p14:tracePt t="65657" x="7613650" y="6202363"/>
          <p14:tracePt t="65663" x="7497763" y="6202363"/>
          <p14:tracePt t="65670" x="7373938" y="6194425"/>
          <p14:tracePt t="65677" x="7265988" y="6186488"/>
          <p14:tracePt t="65684" x="7191375" y="6178550"/>
          <p14:tracePt t="65694" x="7107238" y="6178550"/>
          <p14:tracePt t="65697" x="7050088" y="6169025"/>
          <p14:tracePt t="65705" x="6983413" y="6169025"/>
          <p14:tracePt t="65711" x="6924675" y="6153150"/>
          <p14:tracePt t="65718" x="6867525" y="6145213"/>
          <p14:tracePt t="65727" x="6818313" y="6137275"/>
          <p14:tracePt t="65733" x="6759575" y="6127750"/>
          <p14:tracePt t="65739" x="6718300" y="6119813"/>
          <p14:tracePt t="65746" x="6684963" y="6111875"/>
          <p14:tracePt t="65754" x="6651625" y="6103938"/>
          <p14:tracePt t="65760" x="6618288" y="6086475"/>
          <p14:tracePt t="65767" x="6584950" y="6070600"/>
          <p14:tracePt t="65776" x="6535738" y="6037263"/>
          <p14:tracePt t="65780" x="6502400" y="6011863"/>
          <p14:tracePt t="65788" x="6461125" y="5978525"/>
          <p14:tracePt t="65795" x="6427788" y="5937250"/>
          <p14:tracePt t="65802" x="6386513" y="5888038"/>
          <p14:tracePt t="65810" x="6345238" y="5837238"/>
          <p14:tracePt t="65816" x="6319838" y="5788025"/>
          <p14:tracePt t="65823" x="6303963" y="5754688"/>
          <p14:tracePt t="65830" x="6294438" y="5730875"/>
          <p14:tracePt t="65837" x="6278563" y="5697538"/>
          <p14:tracePt t="65843" x="6261100" y="5680075"/>
          <p14:tracePt t="65850" x="6245225" y="5646738"/>
          <p14:tracePt t="65857" x="6229350" y="5613400"/>
          <p14:tracePt t="65864" x="6196013" y="5564188"/>
          <p14:tracePt t="65872" x="6178550" y="5497513"/>
          <p14:tracePt t="65878" x="6154738" y="5440363"/>
          <p14:tracePt t="65885" x="6137275" y="5357813"/>
          <p14:tracePt t="65894" x="6111875" y="5232400"/>
          <p14:tracePt t="65899" x="6088063" y="5075238"/>
          <p14:tracePt t="65906" x="6080125" y="4892675"/>
          <p14:tracePt t="65912" x="6062663" y="4768850"/>
          <p14:tracePt t="65920" x="6062663" y="4684713"/>
          <p14:tracePt t="65927" x="6062663" y="4627563"/>
          <p14:tracePt t="65934" x="6080125" y="4586288"/>
          <p14:tracePt t="65943" x="6096000" y="4535488"/>
          <p14:tracePt t="65947" x="6103938" y="4519613"/>
          <p14:tracePt t="65955" x="6121400" y="4494213"/>
          <p14:tracePt t="65962" x="6137275" y="4470400"/>
          <p14:tracePt t="65969" x="6154738" y="4452938"/>
          <p14:tracePt t="65977" x="6186488" y="4427538"/>
          <p14:tracePt t="65982" x="6229350" y="4403725"/>
          <p14:tracePt t="65989" x="6261100" y="4386263"/>
          <p14:tracePt t="65995" x="6311900" y="4352925"/>
          <p14:tracePt t="66003" x="6369050" y="4311650"/>
          <p14:tracePt t="66010" x="6443663" y="4270375"/>
          <p14:tracePt t="66017" x="6543675" y="4229100"/>
          <p14:tracePt t="66026" x="6677025" y="4171950"/>
          <p14:tracePt t="66032" x="6792913" y="4113213"/>
          <p14:tracePt t="66039" x="6892925" y="4064000"/>
          <p14:tracePt t="66045" x="6983413" y="4021138"/>
          <p14:tracePt t="66053" x="7058025" y="3963988"/>
          <p14:tracePt t="66060" x="7140575" y="3930650"/>
          <p14:tracePt t="66067" x="7215188" y="3889375"/>
          <p14:tracePt t="66074" x="7289800" y="3856038"/>
          <p14:tracePt t="66080" x="7364413" y="3830638"/>
          <p14:tracePt t="66087" x="7423150" y="3806825"/>
          <p14:tracePt t="66094" x="7472363" y="3797300"/>
          <p14:tracePt t="66101" x="7531100" y="3781425"/>
          <p14:tracePt t="66110" x="7572375" y="3773488"/>
          <p14:tracePt t="66115" x="7631113" y="3756025"/>
          <p14:tracePt t="66122" x="7721600" y="3756025"/>
          <p14:tracePt t="66129" x="7804150" y="3765550"/>
          <p14:tracePt t="66136" x="7886700" y="3773488"/>
          <p14:tracePt t="66144" x="7970838" y="3797300"/>
          <p14:tracePt t="66150" x="8027988" y="3814763"/>
          <p14:tracePt t="66157" x="8102600" y="3848100"/>
          <p14:tracePt t="66163" x="8169275" y="3863975"/>
          <p14:tracePt t="66171" x="8210550" y="3897313"/>
          <p14:tracePt t="66177" x="8277225" y="3914775"/>
          <p14:tracePt t="66185" x="8335963" y="3946525"/>
          <p14:tracePt t="66194" x="8393113" y="3963988"/>
          <p14:tracePt t="66198" x="8451850" y="3989388"/>
          <p14:tracePt t="66205" x="8518525" y="4013200"/>
          <p14:tracePt t="66212" x="8575675" y="4038600"/>
          <p14:tracePt t="66219" x="8624888" y="4054475"/>
          <p14:tracePt t="66227" x="8675688" y="4079875"/>
          <p14:tracePt t="66233" x="8732838" y="4121150"/>
          <p14:tracePt t="66240" x="8783638" y="4162425"/>
          <p14:tracePt t="66246" x="8850313" y="4203700"/>
          <p14:tracePt t="66254" x="8899525" y="4246563"/>
          <p14:tracePt t="66260" x="8932863" y="4295775"/>
          <p14:tracePt t="66268" x="8974138" y="4337050"/>
          <p14:tracePt t="66277" x="9015413" y="4386263"/>
          <p14:tracePt t="66281" x="9056688" y="4437063"/>
          <p14:tracePt t="66288" x="9082088" y="4494213"/>
          <p14:tracePt t="66295" x="9105900" y="4552950"/>
          <p14:tracePt t="66303" x="9123363" y="4627563"/>
          <p14:tracePt t="66310" x="9131300" y="4668838"/>
          <p14:tracePt t="66316" x="9139238" y="4718050"/>
          <p14:tracePt t="66324" x="9139238" y="4751388"/>
          <p14:tracePt t="66330" x="9139238" y="4776788"/>
          <p14:tracePt t="66337" x="9139238" y="4810125"/>
          <p14:tracePt t="66344" x="9139238" y="4833938"/>
          <p14:tracePt t="66351" x="9139238" y="4851400"/>
          <p14:tracePt t="66360" x="9131300" y="4876800"/>
          <p14:tracePt t="66365" x="9123363" y="4900613"/>
          <p14:tracePt t="66372" x="9105900" y="4926013"/>
          <p14:tracePt t="66378" x="9097963" y="4959350"/>
          <p14:tracePt t="66386" x="9082088" y="4975225"/>
          <p14:tracePt t="66394" x="9056688" y="5000625"/>
          <p14:tracePt t="66399" x="9040813" y="5033963"/>
          <p14:tracePt t="66407" x="9015413" y="5057775"/>
          <p14:tracePt t="66413" x="8999538" y="5083175"/>
          <p14:tracePt t="66420" x="8974138" y="5108575"/>
          <p14:tracePt t="66427" x="8956675" y="5132388"/>
          <p14:tracePt t="66434" x="8940800" y="5157788"/>
          <p14:tracePt t="66443" x="8899525" y="5183188"/>
          <p14:tracePt t="66448" x="8866188" y="5199063"/>
          <p14:tracePt t="66455" x="8832850" y="5224463"/>
          <p14:tracePt t="66462" x="8783638" y="5257800"/>
          <p14:tracePt t="66469" x="8724900" y="5273675"/>
          <p14:tracePt t="66478" x="8675688" y="5307013"/>
          <p14:tracePt t="66482" x="8624888" y="5324475"/>
          <p14:tracePt t="66489" x="8593138" y="5332413"/>
          <p14:tracePt t="66496" x="8559800" y="5348288"/>
          <p14:tracePt t="66503" x="8534400" y="5365750"/>
          <p14:tracePt t="66511" x="8501063" y="5381625"/>
          <p14:tracePt t="66518" x="8485188" y="5389563"/>
          <p14:tracePt t="66524" x="8451850" y="5407025"/>
          <p14:tracePt t="66531" x="8418513" y="5422900"/>
          <p14:tracePt t="66538" x="8393113" y="5432425"/>
          <p14:tracePt t="66544" x="8359775" y="5448300"/>
          <p14:tracePt t="66552" x="8326438" y="5464175"/>
          <p14:tracePt t="66560" x="8293100" y="5473700"/>
          <p14:tracePt t="66566" x="8261350" y="5489575"/>
          <p14:tracePt t="66573" x="8210550" y="5507038"/>
          <p14:tracePt t="66579" x="8169275" y="5514975"/>
          <p14:tracePt t="66587" x="8120063" y="5530850"/>
          <p14:tracePt t="66594" x="8061325" y="5556250"/>
          <p14:tracePt t="66600" x="8012113" y="5572125"/>
          <p14:tracePt t="66611" x="7970838" y="5581650"/>
          <p14:tracePt t="66614" x="7920038" y="5589588"/>
          <p14:tracePt t="66621" x="7878763" y="5597525"/>
          <p14:tracePt t="66628" x="7845425" y="5605463"/>
          <p14:tracePt t="66635" x="7812088" y="5613400"/>
          <p14:tracePt t="66643" x="7796213" y="5613400"/>
          <p14:tracePt t="66649" x="7770813" y="5622925"/>
          <p14:tracePt t="66656" x="7754938" y="5622925"/>
          <p14:tracePt t="66662" x="7737475" y="5630863"/>
          <p14:tracePt t="66677" x="7729538" y="5630863"/>
          <p14:tracePt t="66684" x="7721600" y="5630863"/>
          <p14:tracePt t="66712" x="7713663" y="5630863"/>
          <p14:tracePt t="66754" x="7705725" y="5630863"/>
          <p14:tracePt t="66815" x="7696200" y="5630863"/>
          <p14:tracePt t="67121" x="7688263" y="5630863"/>
          <p14:tracePt t="67128" x="7680325" y="5630863"/>
          <p14:tracePt t="67141" x="7662863" y="5630863"/>
          <p14:tracePt t="67148" x="7654925" y="5622925"/>
          <p14:tracePt t="67163" x="7646988" y="5613400"/>
          <p14:tracePt t="67169" x="7631113" y="5613400"/>
          <p14:tracePt t="67183" x="7621588" y="5605463"/>
          <p14:tracePt t="67190" x="7605713" y="5605463"/>
          <p14:tracePt t="67204" x="7597775" y="5597525"/>
          <p14:tracePt t="67211" x="7588250" y="5597525"/>
          <p14:tracePt t="67217" x="7580313" y="5589588"/>
          <p14:tracePt t="67225" x="7572375" y="5589588"/>
          <p14:tracePt t="67233" x="7564438" y="5581650"/>
          <p14:tracePt t="67246" x="7556500" y="5581650"/>
          <p14:tracePt t="67252" x="7546975" y="5581650"/>
          <p14:tracePt t="67266" x="7546975" y="5572125"/>
          <p14:tracePt t="67273" x="7539038" y="5572125"/>
          <p14:tracePt t="67280" x="7531100" y="5564188"/>
          <p14:tracePt t="67287" x="7523163" y="5564188"/>
          <p14:tracePt t="67315" x="7513638" y="5556250"/>
          <p14:tracePt t="67336" x="7505700" y="5556250"/>
          <p14:tracePt t="67377" x="7505700" y="5548313"/>
          <p14:tracePt t="68133" x="7489825" y="5489575"/>
          <p14:tracePt t="68140" x="7480300" y="5432425"/>
          <p14:tracePt t="68147" x="7472363" y="5373688"/>
          <p14:tracePt t="68154" x="7472363" y="5324475"/>
          <p14:tracePt t="68161" x="7472363" y="5273675"/>
          <p14:tracePt t="68168" x="7472363" y="5249863"/>
          <p14:tracePt t="68174" x="7472363" y="5216525"/>
          <p14:tracePt t="68182" x="7480300" y="5183188"/>
          <p14:tracePt t="68188" x="7489825" y="5149850"/>
          <p14:tracePt t="68195" x="7497763" y="5108575"/>
          <p14:tracePt t="68203" x="7513638" y="5057775"/>
          <p14:tracePt t="68210" x="7539038" y="5000625"/>
          <p14:tracePt t="68216" x="7564438" y="4933950"/>
          <p14:tracePt t="68223" x="7597775" y="4876800"/>
          <p14:tracePt t="68230" x="7621588" y="4826000"/>
          <p14:tracePt t="68237" x="7672388" y="4751388"/>
          <p14:tracePt t="68245" x="7696200" y="4694238"/>
          <p14:tracePt t="68251" x="7729538" y="4627563"/>
          <p14:tracePt t="68258" x="7747000" y="4568825"/>
          <p14:tracePt t="68265" x="7770813" y="4527550"/>
          <p14:tracePt t="68272" x="7788275" y="4478338"/>
          <p14:tracePt t="68278" x="7796213" y="4452938"/>
          <p14:tracePt t="68287" x="7812088" y="4427538"/>
          <p14:tracePt t="68295" x="7812088" y="4419600"/>
          <p14:tracePt t="68300" x="7821613" y="4395788"/>
          <p14:tracePt t="68307" x="7821613" y="4386263"/>
          <p14:tracePt t="68314" x="7829550" y="4378325"/>
          <p14:tracePt t="68321" x="7829550" y="4370388"/>
          <p14:tracePt t="68329" x="7837488" y="4352925"/>
          <p14:tracePt t="68335" x="7845425" y="4352925"/>
          <p14:tracePt t="68342" x="7845425" y="4337050"/>
          <p14:tracePt t="68349" x="7854950" y="4321175"/>
          <p14:tracePt t="68356" x="7862888" y="4321175"/>
          <p14:tracePt t="68363" x="7862888" y="4303713"/>
          <p14:tracePt t="68370" x="7870825" y="4295775"/>
          <p14:tracePt t="68384" x="7870825" y="4287838"/>
          <p14:tracePt t="68391" x="7878763" y="4278313"/>
          <p14:tracePt t="68405" x="7886700" y="4278313"/>
          <p14:tracePt t="68425" x="7886700" y="4270375"/>
          <p14:tracePt t="68439" x="7886700" y="4262438"/>
          <p14:tracePt t="68495" x="7886700" y="4254500"/>
          <p14:tracePt t="68502" x="7886700" y="4246563"/>
          <p14:tracePt t="68509" x="7886700" y="4237038"/>
          <p14:tracePt t="68523" x="7878763" y="4237038"/>
          <p14:tracePt t="68529" x="7878763" y="4229100"/>
          <p14:tracePt t="68537" x="7878763" y="4221163"/>
          <p14:tracePt t="68551" x="7870825" y="4213225"/>
          <p14:tracePt t="68558" x="7870825" y="4203700"/>
          <p14:tracePt t="68572" x="7862888" y="4203700"/>
          <p14:tracePt t="68579" x="7862888" y="4195763"/>
          <p14:tracePt t="68607" x="7854950" y="4195763"/>
          <p14:tracePt t="68620" x="7845425" y="4195763"/>
          <p14:tracePt t="68629" x="7837488" y="4195763"/>
          <p14:tracePt t="68647" x="7829550" y="4195763"/>
          <p14:tracePt t="68655" x="7812088" y="4195763"/>
          <p14:tracePt t="68662" x="7804150" y="4213225"/>
          <p14:tracePt t="68669" x="7788275" y="4237038"/>
          <p14:tracePt t="68676" x="7770813" y="4270375"/>
          <p14:tracePt t="68682" x="7754938" y="4303713"/>
          <p14:tracePt t="68690" x="7747000" y="4344988"/>
          <p14:tracePt t="68696" x="7721600" y="4411663"/>
          <p14:tracePt t="68704" x="7713663" y="4470400"/>
          <p14:tracePt t="68712" x="7705725" y="4535488"/>
          <p14:tracePt t="68718" x="7696200" y="4610100"/>
          <p14:tracePt t="68725" x="7680325" y="4668838"/>
          <p14:tracePt t="68731" x="7680325" y="4727575"/>
          <p14:tracePt t="68738" x="7672388" y="4784725"/>
          <p14:tracePt t="68746" x="7654925" y="4826000"/>
          <p14:tracePt t="68752" x="7654925" y="4884738"/>
          <p14:tracePt t="68762" x="7646988" y="4926013"/>
          <p14:tracePt t="68766" x="7639050" y="4975225"/>
          <p14:tracePt t="68773" x="7631113" y="5016500"/>
          <p14:tracePt t="68780" x="7621588" y="5041900"/>
          <p14:tracePt t="68787" x="7621588" y="5075238"/>
          <p14:tracePt t="68797" x="7613650" y="5091113"/>
          <p14:tracePt t="68801" x="7613650" y="5116513"/>
          <p14:tracePt t="68808" x="7613650" y="5132388"/>
          <p14:tracePt t="68814" x="7613650" y="5149850"/>
          <p14:tracePt t="68821" x="7613650" y="5165725"/>
          <p14:tracePt t="68830" x="7613650" y="5191125"/>
          <p14:tracePt t="68835" x="7613650" y="5199063"/>
          <p14:tracePt t="68843" x="7613650" y="5224463"/>
          <p14:tracePt t="68849" x="7613650" y="5240338"/>
          <p14:tracePt t="68856" x="7613650" y="5257800"/>
          <p14:tracePt t="68863" x="7613650" y="5273675"/>
          <p14:tracePt t="68870" x="7621588" y="5281613"/>
          <p14:tracePt t="68884" x="7621588" y="5291138"/>
          <p14:tracePt t="68897" x="7621588" y="5299075"/>
          <p14:tracePt t="68919" x="7621588" y="5307013"/>
          <p14:tracePt t="68940" x="7621588" y="5314950"/>
          <p14:tracePt t="68953" x="7621588" y="5324475"/>
          <p14:tracePt t="71770" x="7513638" y="5348288"/>
          <p14:tracePt t="71777" x="7348538" y="5373688"/>
          <p14:tracePt t="71784" x="7191375" y="5399088"/>
          <p14:tracePt t="71791" x="6991350" y="5399088"/>
          <p14:tracePt t="71798" x="6767513" y="5399088"/>
          <p14:tracePt t="71805" x="6527800" y="5373688"/>
          <p14:tracePt t="71814" x="6278563" y="5332413"/>
          <p14:tracePt t="71818" x="6070600" y="5299075"/>
          <p14:tracePt t="71826" x="5822950" y="5257800"/>
          <p14:tracePt t="71832" x="5581650" y="5224463"/>
          <p14:tracePt t="71840" x="5373688" y="5199063"/>
          <p14:tracePt t="71848" x="5167313" y="5183188"/>
          <p14:tracePt t="71853" x="5010150" y="5157788"/>
          <p14:tracePt t="71861" x="4827588" y="5149850"/>
          <p14:tracePt t="71867" x="4645025" y="5116513"/>
          <p14:tracePt t="71875" x="4503738" y="5108575"/>
          <p14:tracePt t="71882" x="4379913" y="5083175"/>
          <p14:tracePt t="71888" x="4262438" y="5067300"/>
          <p14:tracePt t="71897" x="4138613" y="5026025"/>
          <p14:tracePt t="71902" x="4038600" y="4992688"/>
          <p14:tracePt t="71909" x="3956050" y="4959350"/>
          <p14:tracePt t="71915" x="3889375" y="4933950"/>
          <p14:tracePt t="71923" x="3832225" y="4900613"/>
          <p14:tracePt t="71931" x="3798888" y="4876800"/>
          <p14:tracePt t="71936" x="3757613" y="4859338"/>
          <p14:tracePt t="71944" x="3740150" y="4851400"/>
          <p14:tracePt t="71950" x="3724275" y="4833938"/>
          <p14:tracePt t="71958" x="3706813" y="4826000"/>
          <p14:tracePt t="71964" x="3698875" y="4818063"/>
          <p14:tracePt t="71985" x="3698875" y="4810125"/>
          <p14:tracePt t="71999" x="3698875" y="4802188"/>
          <p14:tracePt t="72062" x="3690938" y="4792663"/>
          <p14:tracePt t="72075" x="3690938" y="4784725"/>
          <p14:tracePt t="72082" x="3683000" y="4784725"/>
          <p14:tracePt t="72097" x="3683000" y="4776788"/>
          <p14:tracePt t="72110" x="3673475" y="4776788"/>
          <p14:tracePt t="72124" x="3673475" y="4768850"/>
          <p14:tracePt t="72131" x="3665538" y="4768850"/>
          <p14:tracePt t="72145" x="3665538" y="4759325"/>
          <p14:tracePt t="72180" x="3665538" y="4751388"/>
          <p14:tracePt t="72236" x="3665538" y="4743450"/>
          <p14:tracePt t="72264" x="3665538" y="4735513"/>
          <p14:tracePt t="72327" x="3665538" y="4727575"/>
          <p14:tracePt t="72340" x="3665538" y="4718050"/>
          <p14:tracePt t="72374" x="3665538" y="4710113"/>
          <p14:tracePt t="72381" x="3665538" y="4702175"/>
          <p14:tracePt t="72397" x="3665538" y="4694238"/>
          <p14:tracePt t="72410" x="3665538" y="4684713"/>
          <p14:tracePt t="72416" x="3665538" y="4676775"/>
          <p14:tracePt t="72431" x="3665538" y="4668838"/>
          <p14:tracePt t="72437" x="3665538" y="4651375"/>
          <p14:tracePt t="72444" x="3665538" y="4635500"/>
          <p14:tracePt t="72451" x="3657600" y="4602163"/>
          <p14:tracePt t="72458" x="3657600" y="4568825"/>
          <p14:tracePt t="72465" x="3649663" y="4519613"/>
          <p14:tracePt t="72472" x="3649663" y="4478338"/>
          <p14:tracePt t="72481" x="3641725" y="4427538"/>
          <p14:tracePt t="72486" x="3641725" y="4386263"/>
          <p14:tracePt t="72493" x="3641725" y="4352925"/>
          <p14:tracePt t="72499" x="3641725" y="4311650"/>
          <p14:tracePt t="72506" x="3641725" y="4295775"/>
          <p14:tracePt t="72515" x="3641725" y="4270375"/>
          <p14:tracePt t="72520" x="3641725" y="4246563"/>
          <p14:tracePt t="72528" x="3641725" y="4237038"/>
          <p14:tracePt t="72534" x="3649663" y="4221163"/>
          <p14:tracePt t="72541" x="3649663" y="4203700"/>
          <p14:tracePt t="72555" x="3657600" y="4187825"/>
          <p14:tracePt t="72562" x="3657600" y="4179888"/>
          <p14:tracePt t="72568" x="3657600" y="4171950"/>
          <p14:tracePt t="72576" x="3657600" y="4162425"/>
          <p14:tracePt t="72582" x="3657600" y="4154488"/>
          <p14:tracePt t="72590" x="3665538" y="4154488"/>
          <p14:tracePt t="72598" x="3673475" y="4146550"/>
          <p14:tracePt t="72604" x="3673475" y="4138613"/>
          <p14:tracePt t="72611" x="3683000" y="4129088"/>
          <p14:tracePt t="72632" x="3683000" y="4121150"/>
          <p14:tracePt t="72648" x="3683000" y="4113213"/>
          <p14:tracePt t="72682" x="3683000" y="4105275"/>
          <p14:tracePt t="72698" x="3683000" y="4097338"/>
          <p14:tracePt t="72716" x="3683000" y="4087813"/>
          <p14:tracePt t="72724" x="3665538" y="4079875"/>
          <p14:tracePt t="72731" x="3649663" y="4064000"/>
          <p14:tracePt t="72737" x="3624263" y="4046538"/>
          <p14:tracePt t="72745" x="3598863" y="4038600"/>
          <p14:tracePt t="72751" x="3557588" y="4021138"/>
          <p14:tracePt t="72758" x="3533775" y="4013200"/>
          <p14:tracePt t="72766" x="3492500" y="3997325"/>
          <p14:tracePt t="72772" x="3467100" y="3997325"/>
          <p14:tracePt t="72781" x="3433763" y="3989388"/>
          <p14:tracePt t="72786" x="3408363" y="3979863"/>
          <p14:tracePt t="72793" x="3375025" y="3971925"/>
          <p14:tracePt t="72799" x="3341688" y="3963988"/>
          <p14:tracePt t="72807" x="3317875" y="3956050"/>
          <p14:tracePt t="72815" x="3284538" y="3946525"/>
          <p14:tracePt t="72820" x="3235325" y="3938588"/>
          <p14:tracePt t="72828" x="3192463" y="3930650"/>
          <p14:tracePt t="72834" x="3160713" y="3922713"/>
          <p14:tracePt t="72842" x="3127375" y="3922713"/>
          <p14:tracePt t="72849" x="3094038" y="3914775"/>
          <p14:tracePt t="72855" x="3068638" y="3905250"/>
          <p14:tracePt t="72865" x="3035300" y="3897313"/>
          <p14:tracePt t="72869" x="3001963" y="3897313"/>
          <p14:tracePt t="72876" x="2978150" y="3897313"/>
          <p14:tracePt t="72883" x="2968625" y="3889375"/>
          <p14:tracePt t="72891" x="2952750" y="3889375"/>
          <p14:tracePt t="72900" x="2935288" y="3889375"/>
          <p14:tracePt t="72904" x="2927350" y="3889375"/>
          <p14:tracePt t="72911" x="2911475" y="3889375"/>
          <p14:tracePt t="72918" x="2903538" y="3881438"/>
          <p14:tracePt t="72932" x="2894013" y="3871913"/>
          <p14:tracePt t="72939" x="2878138" y="3871913"/>
          <p14:tracePt t="72948" x="2878138" y="3863975"/>
          <p14:tracePt t="72952" x="2870200" y="3863975"/>
          <p14:tracePt t="72966" x="2860675" y="3863975"/>
          <p14:tracePt t="72983" x="2852738" y="3863975"/>
          <p14:tracePt t="72987" x="2844800" y="3863975"/>
          <p14:tracePt t="73014" x="2836863" y="3863975"/>
          <p14:tracePt t="73029" x="2828925" y="3863975"/>
          <p14:tracePt t="73043" x="2819400" y="3856038"/>
          <p14:tracePt t="73090" x="2819400" y="3848100"/>
          <p14:tracePt t="73147" x="2828925" y="3848100"/>
          <p14:tracePt t="73153" x="2836863" y="3848100"/>
          <p14:tracePt t="73160" x="2844800" y="3848100"/>
          <p14:tracePt t="73167" x="2860675" y="3848100"/>
          <p14:tracePt t="73175" x="2878138" y="3848100"/>
          <p14:tracePt t="73182" x="2903538" y="3848100"/>
          <p14:tracePt t="73188" x="2935288" y="3856038"/>
          <p14:tracePt t="73196" x="2960688" y="3856038"/>
          <p14:tracePt t="73202" x="2978150" y="3863975"/>
          <p14:tracePt t="73209" x="3009900" y="3863975"/>
          <p14:tracePt t="73216" x="3035300" y="3863975"/>
          <p14:tracePt t="73223" x="3052763" y="3871913"/>
          <p14:tracePt t="73232" x="3076575" y="3871913"/>
          <p14:tracePt t="73237" x="3101975" y="3881438"/>
          <p14:tracePt t="73244" x="3127375" y="3881438"/>
          <p14:tracePt t="73250" x="3151188" y="3881438"/>
          <p14:tracePt t="73258" x="3176588" y="3881438"/>
          <p14:tracePt t="73266" x="3201988" y="3881438"/>
          <p14:tracePt t="73272" x="3217863" y="3881438"/>
          <p14:tracePt t="73279" x="3243263" y="3881438"/>
          <p14:tracePt t="73285" x="3267075" y="3881438"/>
          <p14:tracePt t="73292" x="3284538" y="3881438"/>
          <p14:tracePt t="73299" x="3300413" y="3889375"/>
          <p14:tracePt t="73306" x="3325813" y="3889375"/>
          <p14:tracePt t="73315" x="3333750" y="3889375"/>
          <p14:tracePt t="73320" x="3359150" y="3889375"/>
          <p14:tracePt t="73327" x="3375025" y="3889375"/>
          <p14:tracePt t="73333" x="3392488" y="3889375"/>
          <p14:tracePt t="73341" x="3408363" y="3897313"/>
          <p14:tracePt t="73349" x="3433763" y="3897313"/>
          <p14:tracePt t="73355" x="3441700" y="3905250"/>
          <p14:tracePt t="73362" x="3467100" y="3905250"/>
          <p14:tracePt t="73369" x="3482975" y="3905250"/>
          <p14:tracePt t="73376" x="3508375" y="3905250"/>
          <p14:tracePt t="73382" x="3541713" y="3914775"/>
          <p14:tracePt t="73390" x="3575050" y="3922713"/>
          <p14:tracePt t="73400" x="3624263" y="3930650"/>
          <p14:tracePt t="73403" x="3665538" y="3930650"/>
          <p14:tracePt t="73411" x="3698875" y="3938588"/>
          <p14:tracePt t="73417" x="3740150" y="3956050"/>
          <p14:tracePt t="73424" x="3773488" y="3956050"/>
          <p14:tracePt t="73432" x="3790950" y="3956050"/>
          <p14:tracePt t="73438" x="3814763" y="3956050"/>
          <p14:tracePt t="73445" x="3848100" y="3956050"/>
          <p14:tracePt t="73451" x="3873500" y="3963988"/>
          <p14:tracePt t="73459" x="3898900" y="3963988"/>
          <p14:tracePt t="73465" x="3922713" y="3963988"/>
          <p14:tracePt t="73472" x="3948113" y="3963988"/>
          <p14:tracePt t="73482" x="3973513" y="3963988"/>
          <p14:tracePt t="73486" x="4005263" y="3963988"/>
          <p14:tracePt t="73494" x="4048125" y="3963988"/>
          <p14:tracePt t="73500" x="4089400" y="3963988"/>
          <p14:tracePt t="73507" x="4122738" y="3963988"/>
          <p14:tracePt t="73515" x="4154488" y="3963988"/>
          <p14:tracePt t="73521" x="4187825" y="3963988"/>
          <p14:tracePt t="73528" x="4229100" y="3963988"/>
          <p14:tracePt t="73535" x="4254500" y="3963988"/>
          <p14:tracePt t="73542" x="4279900" y="3963988"/>
          <p14:tracePt t="73549" x="4305300" y="3963988"/>
          <p14:tracePt t="73556" x="4313238" y="3963988"/>
          <p14:tracePt t="73565" x="4329113" y="3963988"/>
          <p14:tracePt t="73570" x="4337050" y="3963988"/>
          <p14:tracePt t="73577" x="4346575" y="3963988"/>
          <p14:tracePt t="73591" x="4354513" y="3963988"/>
          <p14:tracePt t="73599" x="4362450" y="3963988"/>
          <p14:tracePt t="73619" x="4370388" y="3963988"/>
          <p14:tracePt t="73633" x="4379913" y="3963988"/>
          <p14:tracePt t="73648" x="4387850" y="3963988"/>
          <p14:tracePt t="73654" x="4395788" y="3963988"/>
          <p14:tracePt t="73661" x="4403725" y="3963988"/>
          <p14:tracePt t="73668" x="4411663" y="3963988"/>
          <p14:tracePt t="73675" x="4421188" y="3963988"/>
          <p14:tracePt t="73682" x="4429125" y="3963988"/>
          <p14:tracePt t="73698" x="4437063" y="3956050"/>
          <p14:tracePt t="73702" x="4445000" y="3956050"/>
          <p14:tracePt t="73715" x="4454525" y="3956050"/>
          <p14:tracePt t="73732" x="4462463" y="3956050"/>
          <p14:tracePt t="73751" x="4470400" y="3956050"/>
          <p14:tracePt t="73758" x="4470400" y="3946525"/>
          <p14:tracePt t="73786" x="4478338" y="3938588"/>
          <p14:tracePt t="73799" x="4478338" y="3930650"/>
          <p14:tracePt t="73821" x="4478338" y="3922713"/>
          <p14:tracePt t="73828" x="4478338" y="3914775"/>
          <p14:tracePt t="73841" x="4478338" y="3905250"/>
          <p14:tracePt t="73849" x="4478338" y="3897313"/>
          <p14:tracePt t="73856" x="4478338" y="3889375"/>
          <p14:tracePt t="73862" x="4478338" y="3881438"/>
          <p14:tracePt t="73876" x="4478338" y="3871913"/>
          <p14:tracePt t="73883" x="4478338" y="3863975"/>
          <p14:tracePt t="73904" x="4478338" y="3856038"/>
          <p14:tracePt t="73911" x="4486275" y="3856038"/>
          <p14:tracePt t="73917" x="4486275" y="3848100"/>
          <p14:tracePt t="73953" x="4486275" y="3840163"/>
          <p14:tracePt t="75201" x="4462463" y="3856038"/>
          <p14:tracePt t="75209" x="4429125" y="3881438"/>
          <p14:tracePt t="75215" x="4395788" y="3897313"/>
          <p14:tracePt t="75222" x="4354513" y="3922713"/>
          <p14:tracePt t="75228" x="4329113" y="3963988"/>
          <p14:tracePt t="75238" x="4295775" y="3989388"/>
          <p14:tracePt t="75242" x="4254500" y="4021138"/>
          <p14:tracePt t="75250" x="4229100" y="4064000"/>
          <p14:tracePt t="75256" x="4205288" y="4087813"/>
          <p14:tracePt t="75264" x="4179888" y="4121150"/>
          <p14:tracePt t="75272" x="4154488" y="4146550"/>
          <p14:tracePt t="75278" x="4130675" y="4171950"/>
          <p14:tracePt t="75285" x="4113213" y="4179888"/>
          <p14:tracePt t="75291" x="4097338" y="4203700"/>
          <p14:tracePt t="75298" x="4079875" y="4221163"/>
          <p14:tracePt t="75305" x="4079875" y="4237038"/>
          <p14:tracePt t="75312" x="4064000" y="4254500"/>
          <p14:tracePt t="75321" x="4048125" y="4262438"/>
          <p14:tracePt t="75326" x="4038600" y="4270375"/>
          <p14:tracePt t="75333" x="4038600" y="4287838"/>
          <p14:tracePt t="75339" x="4022725" y="4295775"/>
          <p14:tracePt t="75347" x="4022725" y="4303713"/>
          <p14:tracePt t="75356" x="4014788" y="4311650"/>
          <p14:tracePt t="75360" x="4005263" y="4321175"/>
          <p14:tracePt t="75374" x="4005263" y="4329113"/>
          <p14:tracePt t="75382" x="4005263" y="4337050"/>
          <p14:tracePt t="75396" x="3997325" y="4337050"/>
          <p14:tracePt t="75406" x="3997325" y="4352925"/>
          <p14:tracePt t="75408" x="3997325" y="4362450"/>
          <p14:tracePt t="75423" x="3997325" y="4370388"/>
          <p14:tracePt t="75430" x="3997325" y="4386263"/>
          <p14:tracePt t="75444" x="3997325" y="4403725"/>
          <p14:tracePt t="75451" x="3997325" y="4411663"/>
          <p14:tracePt t="75458" x="3997325" y="4419600"/>
          <p14:tracePt t="75465" x="3997325" y="4437063"/>
          <p14:tracePt t="75479" x="3997325" y="4445000"/>
          <p14:tracePt t="75488" x="3997325" y="4452938"/>
          <p14:tracePt t="75492" x="3997325" y="4460875"/>
          <p14:tracePt t="75500" x="3997325" y="4470400"/>
          <p14:tracePt t="75514" x="3997325" y="4478338"/>
          <p14:tracePt t="75534" x="3997325" y="4486275"/>
          <p14:tracePt t="75555" x="4005263" y="4494213"/>
          <p14:tracePt t="75576" x="4014788" y="4494213"/>
          <p14:tracePt t="75625" x="4022725" y="4494213"/>
          <p14:tracePt t="77332" x="3840163" y="4395788"/>
          <p14:tracePt t="77339" x="3590925" y="4246563"/>
          <p14:tracePt t="77346" x="3408363" y="4162425"/>
          <p14:tracePt t="77354" x="3251200" y="4079875"/>
          <p14:tracePt t="77360" x="3094038" y="4021138"/>
          <p14:tracePt t="77366" x="2968625" y="3963988"/>
          <p14:tracePt t="77373" x="2836863" y="3889375"/>
          <p14:tracePt t="77381" x="2703513" y="3814763"/>
          <p14:tracePt t="77388" x="2595563" y="3756025"/>
          <p14:tracePt t="77395" x="2497138" y="3698875"/>
          <p14:tracePt t="77404" x="2397125" y="3648075"/>
          <p14:tracePt t="77408" x="2305050" y="3598863"/>
          <p14:tracePt t="77416" x="2230438" y="3557588"/>
          <p14:tracePt t="77423" x="2173288" y="3524250"/>
          <p14:tracePt t="77429" x="2106613" y="3498850"/>
          <p14:tracePt t="77437" x="2073275" y="3467100"/>
          <p14:tracePt t="77443" x="2039938" y="3441700"/>
          <p14:tracePt t="77451" x="2016125" y="3416300"/>
          <p14:tracePt t="77457" x="1998663" y="3408363"/>
          <p14:tracePt t="77464" x="1982788" y="3382963"/>
          <p14:tracePt t="77470" x="1973263" y="3367088"/>
          <p14:tracePt t="77478" x="1965325" y="3349625"/>
          <p14:tracePt t="77487" x="1965325" y="3341688"/>
          <p14:tracePt t="77492" x="1965325" y="3325813"/>
          <p14:tracePt t="77499" x="1965325" y="3316288"/>
          <p14:tracePt t="77505" x="1965325" y="3300413"/>
          <p14:tracePt t="77513" x="1965325" y="3284538"/>
          <p14:tracePt t="77521" x="1965325" y="3267075"/>
          <p14:tracePt t="77526" x="1965325" y="3251200"/>
          <p14:tracePt t="77533" x="1965325" y="3241675"/>
          <p14:tracePt t="77540" x="1965325" y="3233738"/>
          <p14:tracePt t="77547" x="1965325" y="3225800"/>
          <p14:tracePt t="77554" x="1965325" y="3217863"/>
          <p14:tracePt t="77571" x="1965325" y="3209925"/>
          <p14:tracePt t="77574" x="1965325" y="3200400"/>
          <p14:tracePt t="77596" x="1965325" y="3192463"/>
          <p14:tracePt t="77604" x="1965325" y="3184525"/>
          <p14:tracePt t="77617" x="1965325" y="3176588"/>
          <p14:tracePt t="77651" x="1965325" y="3167063"/>
          <p14:tracePt t="77686" x="1957388" y="3167063"/>
          <p14:tracePt t="77701" x="1949450" y="3167063"/>
          <p14:tracePt t="77721" x="1949450" y="3176588"/>
          <p14:tracePt t="77728" x="1941513" y="3192463"/>
          <p14:tracePt t="77736" x="1931988" y="3209925"/>
          <p14:tracePt t="77742" x="1916113" y="3225800"/>
          <p14:tracePt t="77749" x="1908175" y="3251200"/>
          <p14:tracePt t="77756" x="1898650" y="3275013"/>
          <p14:tracePt t="77763" x="1882775" y="3300413"/>
          <p14:tracePt t="77770" x="1882775" y="3316288"/>
          <p14:tracePt t="77776" x="1874838" y="3341688"/>
          <p14:tracePt t="77783" x="1866900" y="3359150"/>
          <p14:tracePt t="77790" x="1857375" y="3367088"/>
          <p14:tracePt t="77797" x="1849438" y="3375025"/>
          <p14:tracePt t="77804" x="1849438" y="3382963"/>
          <p14:tracePt t="77811" x="1849438" y="3390900"/>
          <p14:tracePt t="77832" x="1841500" y="3400425"/>
          <p14:tracePt t="77839" x="1841500" y="3408363"/>
          <p14:tracePt t="77846" x="1833563" y="3408363"/>
          <p14:tracePt t="77874" x="1833563" y="3416300"/>
          <p14:tracePt t="77909" x="1833563" y="3424238"/>
          <p14:tracePt t="77929" x="1833563" y="3433763"/>
          <p14:tracePt t="77943" x="1841500" y="3433763"/>
          <p14:tracePt t="77950" x="1841500" y="3441700"/>
          <p14:tracePt t="77957" x="1857375" y="3441700"/>
          <p14:tracePt t="77969" x="1874838" y="3457575"/>
          <p14:tracePt t="77971" x="1890713" y="3467100"/>
          <p14:tracePt t="77978" x="1924050" y="3475038"/>
          <p14:tracePt t="77987" x="1957388" y="3482975"/>
          <p14:tracePt t="77991" x="1990725" y="3498850"/>
          <p14:tracePt t="77998" x="2047875" y="3508375"/>
          <p14:tracePt t="78005" x="2098675" y="3516313"/>
          <p14:tracePt t="78012" x="2165350" y="3524250"/>
          <p14:tracePt t="78019" x="2239963" y="3532188"/>
          <p14:tracePt t="78026" x="2297113" y="3549650"/>
          <p14:tracePt t="78033" x="2363788" y="3549650"/>
          <p14:tracePt t="78041" x="2422525" y="3549650"/>
          <p14:tracePt t="78047" x="2487613" y="3549650"/>
          <p14:tracePt t="78054" x="2546350" y="3549650"/>
          <p14:tracePt t="78061" x="2587625" y="3549650"/>
          <p14:tracePt t="78068" x="2628900" y="3549650"/>
          <p14:tracePt t="78075" x="2662238" y="3549650"/>
          <p14:tracePt t="78082" x="2687638" y="3549650"/>
          <p14:tracePt t="78089" x="2703513" y="3549650"/>
          <p14:tracePt t="78095" x="2720975" y="3541713"/>
          <p14:tracePt t="78103" x="2736850" y="3541713"/>
          <p14:tracePt t="78110" x="2744788" y="3541713"/>
          <p14:tracePt t="78116" x="2754313" y="3541713"/>
          <p14:tracePt t="78124" x="2762250" y="3541713"/>
          <p14:tracePt t="78130" x="2770188" y="3541713"/>
          <p14:tracePt t="78144" x="2778125" y="3541713"/>
          <p14:tracePt t="78153" x="2786063" y="3541713"/>
          <p14:tracePt t="78172" x="2795588" y="3541713"/>
          <p14:tracePt t="78187" x="2803525" y="3541713"/>
          <p14:tracePt t="78193" x="2811463" y="3541713"/>
          <p14:tracePt t="78207" x="2819400" y="3541713"/>
          <p14:tracePt t="78213" x="2828925" y="3541713"/>
          <p14:tracePt t="78227" x="2836863" y="3541713"/>
          <p14:tracePt t="78235" x="2844800" y="3541713"/>
          <p14:tracePt t="78241" x="2852738" y="3541713"/>
          <p14:tracePt t="78247" x="2860675" y="3541713"/>
          <p14:tracePt t="78255" x="2878138" y="3541713"/>
          <p14:tracePt t="78262" x="2894013" y="3532188"/>
          <p14:tracePt t="78270" x="2911475" y="3532188"/>
          <p14:tracePt t="78276" x="2919413" y="3524250"/>
          <p14:tracePt t="78283" x="2927350" y="3524250"/>
          <p14:tracePt t="78289" x="2944813" y="3524250"/>
          <p14:tracePt t="78297" x="2960688" y="3516313"/>
          <p14:tracePt t="78311" x="2978150" y="3508375"/>
          <p14:tracePt t="78318" x="2986088" y="3508375"/>
          <p14:tracePt t="78332" x="2994025" y="3508375"/>
          <p14:tracePt t="78339" x="3001963" y="3508375"/>
          <p14:tracePt t="78346" x="3001963" y="3498850"/>
          <p14:tracePt t="78360" x="3009900" y="3490913"/>
          <p14:tracePt t="78366" x="3019425" y="3490913"/>
          <p14:tracePt t="78387" x="3027363" y="3490913"/>
          <p14:tracePt t="78678" x="3027363" y="3482975"/>
          <p14:tracePt t="78692" x="3027363" y="3475038"/>
          <p14:tracePt t="78699" x="3027363" y="3467100"/>
          <p14:tracePt t="78713" x="3027363" y="3457575"/>
          <p14:tracePt t="78720" x="3027363" y="3441700"/>
          <p14:tracePt t="78726" x="3027363" y="3424238"/>
          <p14:tracePt t="78733" x="3035300" y="3400425"/>
          <p14:tracePt t="78740" x="3035300" y="3367088"/>
          <p14:tracePt t="78747" x="3035300" y="3349625"/>
          <p14:tracePt t="78754" x="3035300" y="3325813"/>
          <p14:tracePt t="78761" x="3035300" y="3316288"/>
          <p14:tracePt t="78775" x="3035300" y="3308350"/>
          <p14:tracePt t="78782" x="3035300" y="3300413"/>
          <p14:tracePt t="78789" x="3035300" y="3292475"/>
          <p14:tracePt t="78817" x="3035300" y="3284538"/>
          <p14:tracePt t="78831" x="3035300" y="3275013"/>
          <p14:tracePt t="78962" x="3035300" y="3267075"/>
          <p14:tracePt t="79052" x="3035300" y="3259138"/>
          <p14:tracePt t="79073" x="3035300" y="3251200"/>
          <p14:tracePt t="79080" x="3027363" y="3251200"/>
          <p14:tracePt t="79094" x="3019425" y="3241675"/>
          <p14:tracePt t="79101" x="3019425" y="3233738"/>
          <p14:tracePt t="79108" x="3001963" y="3233738"/>
          <p14:tracePt t="79116" x="2978150" y="3225800"/>
          <p14:tracePt t="79122" x="2968625" y="3209925"/>
          <p14:tracePt t="79130" x="2944813" y="3200400"/>
          <p14:tracePt t="79139" x="2927350" y="3192463"/>
          <p14:tracePt t="79143" x="2903538" y="3184525"/>
          <p14:tracePt t="79151" x="2894013" y="3184525"/>
          <p14:tracePt t="79157" x="2870200" y="3176588"/>
          <p14:tracePt t="79164" x="2844800" y="3167063"/>
          <p14:tracePt t="79171" x="2819400" y="3159125"/>
          <p14:tracePt t="79177" x="2795588" y="3159125"/>
          <p14:tracePt t="79184" x="2770188" y="3159125"/>
          <p14:tracePt t="79191" x="2744788" y="3151188"/>
          <p14:tracePt t="79199" x="2720975" y="3151188"/>
          <p14:tracePt t="79205" x="2695575" y="3143250"/>
          <p14:tracePt t="79213" x="2670175" y="3135313"/>
          <p14:tracePt t="79221" x="2646363" y="3125788"/>
          <p14:tracePt t="79227" x="2628900" y="3125788"/>
          <p14:tracePt t="79234" x="2613025" y="3125788"/>
          <p14:tracePt t="79240" x="2587625" y="3117850"/>
          <p14:tracePt t="79248" x="2579688" y="3117850"/>
          <p14:tracePt t="79254" x="2554288" y="3109913"/>
          <p14:tracePt t="79261" x="2538413" y="3109913"/>
          <p14:tracePt t="79269" x="2520950" y="3101975"/>
          <p14:tracePt t="79275" x="2497138" y="3101975"/>
          <p14:tracePt t="79283" x="2471738" y="3101975"/>
          <p14:tracePt t="79288" x="2446338" y="3092450"/>
          <p14:tracePt t="79296" x="2422525" y="3092450"/>
          <p14:tracePt t="79305" x="2397125" y="3084513"/>
          <p14:tracePt t="79309" x="2371725" y="3084513"/>
          <p14:tracePt t="79317" x="2347913" y="3084513"/>
          <p14:tracePt t="79323" x="2322513" y="3084513"/>
          <p14:tracePt t="79331" x="2289175" y="3076575"/>
          <p14:tracePt t="79338" x="2255838" y="3076575"/>
          <p14:tracePt t="79345" x="2230438" y="3076575"/>
          <p14:tracePt t="79352" x="2189163" y="3076575"/>
          <p14:tracePt t="79358" x="2155825" y="3076575"/>
          <p14:tracePt t="79366" x="2114550" y="3076575"/>
          <p14:tracePt t="79372" x="2065338" y="3076575"/>
          <p14:tracePt t="79379" x="2024063" y="3076575"/>
          <p14:tracePt t="79391" x="1998663" y="3076575"/>
          <p14:tracePt t="79393" x="1949450" y="3084513"/>
          <p14:tracePt t="79400" x="1931988" y="3092450"/>
          <p14:tracePt t="79406" x="1908175" y="3092450"/>
          <p14:tracePt t="79413" x="1882775" y="3101975"/>
          <p14:tracePt t="79421" x="1857375" y="3117850"/>
          <p14:tracePt t="79428" x="1841500" y="3125788"/>
          <p14:tracePt t="79435" x="1816100" y="3135313"/>
          <p14:tracePt t="79441" x="1800225" y="3151188"/>
          <p14:tracePt t="79449" x="1774825" y="3159125"/>
          <p14:tracePt t="79456" x="1766888" y="3176588"/>
          <p14:tracePt t="79463" x="1741488" y="3192463"/>
          <p14:tracePt t="79471" x="1716088" y="3209925"/>
          <p14:tracePt t="79477" x="1692275" y="3225800"/>
          <p14:tracePt t="79484" x="1666875" y="3251200"/>
          <p14:tracePt t="79490" x="1658938" y="3267075"/>
          <p14:tracePt t="79497" x="1633538" y="3292475"/>
          <p14:tracePt t="79505" x="1617663" y="3300413"/>
          <p14:tracePt t="79511" x="1600200" y="3316288"/>
          <p14:tracePt t="79519" x="1584325" y="3333750"/>
          <p14:tracePt t="79524" x="1576388" y="3349625"/>
          <p14:tracePt t="79532" x="1558925" y="3359150"/>
          <p14:tracePt t="79538" x="1558925" y="3367088"/>
          <p14:tracePt t="79545" x="1550988" y="3382963"/>
          <p14:tracePt t="79555" x="1543050" y="3382963"/>
          <p14:tracePt t="79567" x="1543050" y="3390900"/>
          <p14:tracePt t="79573" x="1543050" y="3400425"/>
          <p14:tracePt t="79580" x="1535113" y="3408363"/>
          <p14:tracePt t="79595" x="1525588" y="3408363"/>
          <p14:tracePt t="79609" x="1517650" y="3416300"/>
          <p14:tracePt t="79630" x="1517650" y="3424238"/>
          <p14:tracePt t="79665" x="1517650" y="3433763"/>
          <p14:tracePt t="79679" x="1517650" y="3441700"/>
          <p14:tracePt t="79692" x="1517650" y="3449638"/>
          <p14:tracePt t="79803" x="1517650" y="3457575"/>
          <p14:tracePt t="79817" x="1517650" y="3467100"/>
          <p14:tracePt t="79845" x="1517650" y="3475038"/>
          <p14:tracePt t="79854" x="1517650" y="3482975"/>
          <p14:tracePt t="79858" x="1509713" y="3482975"/>
          <p14:tracePt t="79866" x="1509713" y="3490913"/>
          <p14:tracePt t="79887" x="1509713" y="3498850"/>
          <p14:tracePt t="79907" x="1509713" y="3508375"/>
          <p14:tracePt t="79942" x="1509713" y="3516313"/>
          <p14:tracePt t="79955" x="1509713" y="3524250"/>
          <p14:tracePt t="79971" x="1509713" y="3532188"/>
          <p14:tracePt t="79997" x="1517650" y="3541713"/>
          <p14:tracePt t="80004" x="1525588" y="3549650"/>
          <p14:tracePt t="80011" x="1535113" y="3549650"/>
          <p14:tracePt t="80025" x="1535113" y="3557588"/>
          <p14:tracePt t="80032" x="1550988" y="3565525"/>
          <p14:tracePt t="80039" x="1558925" y="3573463"/>
          <p14:tracePt t="80055" x="1566863" y="3582988"/>
          <p14:tracePt t="80060" x="1576388" y="3582988"/>
          <p14:tracePt t="80067" x="1584325" y="3590925"/>
          <p14:tracePt t="80073" x="1592263" y="3590925"/>
          <p14:tracePt t="80081" x="1600200" y="3598863"/>
          <p14:tracePt t="80089" x="1617663" y="3606800"/>
          <p14:tracePt t="80095" x="1633538" y="3616325"/>
          <p14:tracePt t="80102" x="1651000" y="3624263"/>
          <p14:tracePt t="80108" x="1666875" y="3624263"/>
          <p14:tracePt t="80116" x="1700213" y="3632200"/>
          <p14:tracePt t="80122" x="1725613" y="3640138"/>
          <p14:tracePt t="80129" x="1749425" y="3640138"/>
          <p14:tracePt t="80138" x="1782763" y="3648075"/>
          <p14:tracePt t="80143" x="1816100" y="3648075"/>
          <p14:tracePt t="80150" x="1857375" y="3657600"/>
          <p14:tracePt t="80156" x="1898650" y="3657600"/>
          <p14:tracePt t="80164" x="1941513" y="3657600"/>
          <p14:tracePt t="80172" x="1973263" y="3657600"/>
          <p14:tracePt t="80178" x="2016125" y="3657600"/>
          <p14:tracePt t="80185" x="2047875" y="3657600"/>
          <p14:tracePt t="80191" x="2081213" y="3657600"/>
          <p14:tracePt t="80199" x="2098675" y="3657600"/>
          <p14:tracePt t="80205" x="2114550" y="3657600"/>
          <p14:tracePt t="80213" x="2132013" y="3657600"/>
          <p14:tracePt t="80227" x="2139950" y="3657600"/>
          <p14:tracePt t="80234" x="2147888" y="3657600"/>
          <p14:tracePt t="80247" x="2155825" y="3657600"/>
          <p14:tracePt t="80255" x="2165350" y="3657600"/>
          <p14:tracePt t="80275" x="2173288" y="3657600"/>
          <p14:tracePt t="80304" x="2181225" y="3657600"/>
          <p14:tracePt t="80317" x="2189163" y="3657600"/>
          <p14:tracePt t="80352" x="2197100" y="3657600"/>
          <p14:tracePt t="80371" x="2206625" y="3657600"/>
          <p14:tracePt t="81164" x="2239963" y="3657600"/>
          <p14:tracePt t="81170" x="2273300" y="3657600"/>
          <p14:tracePt t="81186" x="2347913" y="3640138"/>
          <p14:tracePt t="81191" x="2379663" y="3632200"/>
          <p14:tracePt t="81199" x="2413000" y="3624263"/>
          <p14:tracePt t="81205" x="2446338" y="3606800"/>
          <p14:tracePt t="81212" x="2471738" y="3606800"/>
          <p14:tracePt t="81218" x="2487613" y="3590925"/>
          <p14:tracePt t="81226" x="2520950" y="3590925"/>
          <p14:tracePt t="81235" x="2546350" y="3582988"/>
          <p14:tracePt t="81240" x="2562225" y="3573463"/>
          <p14:tracePt t="81247" x="2579688" y="3565525"/>
          <p14:tracePt t="81254" x="2595563" y="3557588"/>
          <p14:tracePt t="81261" x="2613025" y="3549650"/>
          <p14:tracePt t="81269" x="2628900" y="3549650"/>
          <p14:tracePt t="81275" x="2636838" y="3549650"/>
          <p14:tracePt t="81282" x="2646363" y="3541713"/>
          <p14:tracePt t="81288" x="2654300" y="3541713"/>
          <p14:tracePt t="81296" x="2654300" y="3532188"/>
          <p14:tracePt t="81303" x="2662238" y="3532188"/>
          <p14:tracePt t="81319" x="2662238" y="3524250"/>
          <p14:tracePt t="81323" x="2670175" y="3524250"/>
          <p14:tracePt t="81365" x="2679700" y="3524250"/>
          <p14:tracePt t="81379" x="2687638" y="3524250"/>
          <p14:tracePt t="81393" x="2695575" y="3516313"/>
          <p14:tracePt t="81428" x="2703513" y="3516313"/>
          <p14:tracePt t="81463" x="2703513" y="3508375"/>
          <p14:tracePt t="81728" x="2744788" y="3541713"/>
          <p14:tracePt t="81735" x="2803525" y="3590925"/>
          <p14:tracePt t="81741" x="2860675" y="3648075"/>
          <p14:tracePt t="81749" x="2911475" y="3698875"/>
          <p14:tracePt t="81756" x="2952750" y="3748088"/>
          <p14:tracePt t="81763" x="2986088" y="3781425"/>
          <p14:tracePt t="81769" x="3027363" y="3830638"/>
          <p14:tracePt t="81776" x="3060700" y="3871913"/>
          <p14:tracePt t="81785" x="3101975" y="3905250"/>
          <p14:tracePt t="81790" x="3127375" y="3930650"/>
          <p14:tracePt t="81797" x="3160713" y="3963988"/>
          <p14:tracePt t="81804" x="3184525" y="3971925"/>
          <p14:tracePt t="81811" x="3201988" y="3997325"/>
          <p14:tracePt t="81819" x="3217863" y="4013200"/>
          <p14:tracePt t="81825" x="3225800" y="4030663"/>
          <p14:tracePt t="81832" x="3243263" y="4038600"/>
          <p14:tracePt t="81838" x="3259138" y="4038600"/>
          <p14:tracePt t="81846" x="3259138" y="4046538"/>
          <p14:tracePt t="81852" x="3267075" y="4046538"/>
          <p14:tracePt t="81860" x="3267075" y="4054475"/>
          <p14:tracePt t="81873" x="3267075" y="4064000"/>
          <p14:tracePt t="81887" x="3276600" y="4064000"/>
          <p14:tracePt t="81903" x="3284538" y="4064000"/>
          <p14:tracePt t="81908" x="3284538" y="4071938"/>
          <p14:tracePt t="81929" x="3300413" y="4087813"/>
          <p14:tracePt t="81936" x="3309938" y="4087813"/>
          <p14:tracePt t="81943" x="3309938" y="4105275"/>
          <p14:tracePt t="81967" x="3351213" y="4138613"/>
          <p14:tracePt t="81970" x="3367088" y="4154488"/>
          <p14:tracePt t="81978" x="3367088" y="4162425"/>
          <p14:tracePt t="81991" x="3375025" y="4162425"/>
          <p14:tracePt t="81998" x="3384550" y="4171950"/>
          <p14:tracePt t="82012" x="3384550" y="4179888"/>
          <p14:tracePt t="82026" x="3392488" y="4179888"/>
          <p14:tracePt t="82033" x="3392488" y="4187825"/>
          <p14:tracePt t="82040" x="3400425" y="4187825"/>
          <p14:tracePt t="82096" x="3400425" y="4195763"/>
          <p14:tracePt t="82102" x="3408363" y="4195763"/>
          <p14:tracePt t="82111" x="3408363" y="4203700"/>
          <p14:tracePt t="82138" x="3416300" y="4213225"/>
          <p14:tracePt t="82145" x="3416300" y="4221163"/>
          <p14:tracePt t="82153" x="3425825" y="4229100"/>
          <p14:tracePt t="82166" x="3425825" y="4237038"/>
          <p14:tracePt t="82180" x="3425825" y="4246563"/>
          <p14:tracePt t="82186" x="3433763" y="4246563"/>
          <p14:tracePt t="82194" x="3433763" y="4254500"/>
          <p14:tracePt t="82202" x="3441700" y="4262438"/>
          <p14:tracePt t="82207" x="3441700" y="4270375"/>
          <p14:tracePt t="82214" x="3449638" y="4270375"/>
          <p14:tracePt t="82242" x="3449638" y="4278313"/>
          <p14:tracePt t="82252" x="3449638" y="4287838"/>
          <p14:tracePt t="82255" x="3459163" y="4287838"/>
          <p14:tracePt t="82262" x="3459163" y="4295775"/>
          <p14:tracePt t="82269" x="3467100" y="4311650"/>
          <p14:tracePt t="82276" x="3475038" y="4321175"/>
          <p14:tracePt t="82285" x="3475038" y="4337050"/>
          <p14:tracePt t="82290" x="3475038" y="4344988"/>
          <p14:tracePt t="82304" x="3475038" y="4352925"/>
          <p14:tracePt t="82310" x="3482975" y="4362450"/>
          <p14:tracePt t="82324" x="3492500" y="4370388"/>
          <p14:tracePt t="82338" x="3492500" y="4378325"/>
          <p14:tracePt t="82352" x="3492500" y="4386263"/>
          <p14:tracePt t="82380" x="3492500" y="4395788"/>
          <p14:tracePt t="82825" x="3482975" y="4395788"/>
          <p14:tracePt t="82831" x="3475038" y="4395788"/>
          <p14:tracePt t="82838" x="3449638" y="4386263"/>
          <p14:tracePt t="82846" x="3416300" y="4362450"/>
          <p14:tracePt t="82852" x="3384550" y="4337050"/>
          <p14:tracePt t="82859" x="3325813" y="4287838"/>
          <p14:tracePt t="82868" x="3251200" y="4229100"/>
          <p14:tracePt t="82873" x="3176588" y="4179888"/>
          <p14:tracePt t="82880" x="3109913" y="4113213"/>
          <p14:tracePt t="82886" x="3043238" y="4046538"/>
          <p14:tracePt t="82894" x="3009900" y="3997325"/>
          <p14:tracePt t="82900" x="2960688" y="3946525"/>
          <p14:tracePt t="82907" x="2927350" y="3914775"/>
          <p14:tracePt t="82915" x="2894013" y="3871913"/>
          <p14:tracePt t="82921" x="2852738" y="3840163"/>
          <p14:tracePt t="82928" x="2828925" y="3797300"/>
          <p14:tracePt t="82935" x="2803525" y="3773488"/>
          <p14:tracePt t="82943" x="2778125" y="3756025"/>
          <p14:tracePt t="82951" x="2762250" y="3732213"/>
          <p14:tracePt t="82956" x="2754313" y="3714750"/>
          <p14:tracePt t="82964" x="2744788" y="3698875"/>
          <p14:tracePt t="82970" x="2736850" y="3698875"/>
          <p14:tracePt t="82976" x="2728913" y="3681413"/>
          <p14:tracePt t="82984" x="2720975" y="3673475"/>
          <p14:tracePt t="83019" x="2720975" y="3665538"/>
          <p14:tracePt t="83068" x="2711450" y="3657600"/>
          <p14:tracePt t="83081" x="2703513" y="3657600"/>
          <p14:tracePt t="83088" x="2703513" y="3648075"/>
          <p14:tracePt t="83109" x="2695575" y="3648075"/>
          <p14:tracePt t="83117" x="2687638" y="3640138"/>
          <p14:tracePt t="83123" x="2670175" y="3616325"/>
          <p14:tracePt t="83130" x="2646363" y="3606800"/>
          <p14:tracePt t="83136" x="2613025" y="3582988"/>
          <p14:tracePt t="83144" x="2587625" y="3541713"/>
          <p14:tracePt t="83151" x="2546350" y="3508375"/>
          <p14:tracePt t="83158" x="2513013" y="3475038"/>
          <p14:tracePt t="83165" x="2487613" y="3457575"/>
          <p14:tracePt t="83171" x="2463800" y="3416300"/>
          <p14:tracePt t="83178" x="2438400" y="3390900"/>
          <p14:tracePt t="83185" x="2413000" y="3375025"/>
          <p14:tracePt t="83192" x="2397125" y="3367088"/>
          <p14:tracePt t="83201" x="2371725" y="3349625"/>
          <p14:tracePt t="83206" x="2363788" y="3333750"/>
          <p14:tracePt t="83213" x="2355850" y="3325813"/>
          <p14:tracePt t="83219" x="2355850" y="3316288"/>
          <p14:tracePt t="83234" x="2347913" y="3308350"/>
          <p14:tracePt t="83248" x="2338388" y="3308350"/>
          <p14:tracePt t="83254" x="2338388" y="3300413"/>
          <p14:tracePt t="83283" x="2330450" y="3300413"/>
          <p14:tracePt t="83297" x="2322513" y="3300413"/>
          <p14:tracePt t="83685" x="2305050" y="3300413"/>
          <p14:tracePt t="83691" x="2273300" y="3300413"/>
          <p14:tracePt t="83699" x="2239963" y="3316288"/>
          <p14:tracePt t="83708" x="2206625" y="3325813"/>
          <p14:tracePt t="83713" x="2173288" y="3341688"/>
          <p14:tracePt t="83719" x="2122488" y="3349625"/>
          <p14:tracePt t="83726" x="2090738" y="3367088"/>
          <p14:tracePt t="83733" x="2047875" y="3382963"/>
          <p14:tracePt t="83741" x="1982788" y="3416300"/>
          <p14:tracePt t="83747" x="1908175" y="3457575"/>
          <p14:tracePt t="83754" x="1824038" y="3498850"/>
          <p14:tracePt t="83761" x="1741488" y="3541713"/>
          <p14:tracePt t="83768" x="1658938" y="3590925"/>
          <p14:tracePt t="83775" x="1592263" y="3632200"/>
          <p14:tracePt t="83782" x="1517650" y="3673475"/>
          <p14:tracePt t="83791" x="1468438" y="3698875"/>
          <p14:tracePt t="83796" x="1435100" y="3722688"/>
          <p14:tracePt t="83803" x="1401763" y="3740150"/>
          <p14:tracePt t="83809" x="1368425" y="3756025"/>
          <p14:tracePt t="83816" x="1335088" y="3773488"/>
          <p14:tracePt t="83825" x="1301750" y="3789363"/>
          <p14:tracePt t="83831" x="1277938" y="3806825"/>
          <p14:tracePt t="83838" x="1244600" y="3822700"/>
          <p14:tracePt t="83844" x="1219200" y="3830638"/>
          <p14:tracePt t="83851" x="1211263" y="3830638"/>
          <p14:tracePt t="83858" x="1185863" y="3840163"/>
          <p14:tracePt t="83865" x="1169988" y="3856038"/>
          <p14:tracePt t="83873" x="1152525" y="3863975"/>
          <p14:tracePt t="83879" x="1144588" y="3871913"/>
          <p14:tracePt t="83886" x="1128713" y="3881438"/>
          <p14:tracePt t="83893" x="1111250" y="3889375"/>
          <p14:tracePt t="83900" x="1095375" y="3897313"/>
          <p14:tracePt t="83909" x="1085850" y="3914775"/>
          <p14:tracePt t="83914" x="1069975" y="3922713"/>
          <p14:tracePt t="83921" x="1062038" y="3938588"/>
          <p14:tracePt t="83927" x="1054100" y="3946525"/>
          <p14:tracePt t="83935" x="1044575" y="3956050"/>
          <p14:tracePt t="83942" x="1036638" y="3971925"/>
          <p14:tracePt t="83948" x="1036638" y="3979863"/>
          <p14:tracePt t="83958" x="1028700" y="3997325"/>
          <p14:tracePt t="83962" x="1020763" y="4013200"/>
          <p14:tracePt t="83969" x="1020763" y="4021138"/>
          <p14:tracePt t="83976" x="1020763" y="4038600"/>
          <p14:tracePt t="83983" x="1020763" y="4064000"/>
          <p14:tracePt t="83992" x="1020763" y="4079875"/>
          <p14:tracePt t="83997" x="1020763" y="4105275"/>
          <p14:tracePt t="84004" x="1036638" y="4138613"/>
          <p14:tracePt t="84011" x="1054100" y="4171950"/>
          <p14:tracePt t="84018" x="1062038" y="4203700"/>
          <p14:tracePt t="84025" x="1077913" y="4229100"/>
          <p14:tracePt t="84032" x="1103313" y="4262438"/>
          <p14:tracePt t="84039" x="1119188" y="4287838"/>
          <p14:tracePt t="84045" x="1144588" y="4311650"/>
          <p14:tracePt t="84052" x="1169988" y="4329113"/>
          <p14:tracePt t="84059" x="1193800" y="4352925"/>
          <p14:tracePt t="84065" x="1211263" y="4378325"/>
          <p14:tracePt t="84074" x="1235075" y="4403725"/>
          <p14:tracePt t="84080" x="1260475" y="4419600"/>
          <p14:tracePt t="84087" x="1293813" y="4437063"/>
          <p14:tracePt t="84093" x="1319213" y="4452938"/>
          <p14:tracePt t="84100" x="1352550" y="4460875"/>
          <p14:tracePt t="84108" x="1376363" y="4470400"/>
          <p14:tracePt t="84114" x="1393825" y="4470400"/>
          <p14:tracePt t="84121" x="1417638" y="4478338"/>
          <p14:tracePt t="84128" x="1443038" y="4478338"/>
          <p14:tracePt t="84135" x="1450975" y="4478338"/>
          <p14:tracePt t="84142" x="1468438" y="4478338"/>
          <p14:tracePt t="84154" x="1476375" y="4478338"/>
          <p14:tracePt t="84157" x="1484313" y="4478338"/>
          <p14:tracePt t="84162" x="1492250" y="4478338"/>
          <p14:tracePt t="84169" x="1492250" y="4470400"/>
          <p14:tracePt t="84176" x="1501775" y="4470400"/>
          <p14:tracePt t="84183" x="1509713" y="4460875"/>
          <p14:tracePt t="84197" x="1517650" y="4460875"/>
          <p14:tracePt t="84211" x="1525588" y="4460875"/>
          <p14:tracePt t="84232" x="1535113" y="4460875"/>
          <p14:tracePt t="84241" x="1535113" y="4452938"/>
          <p14:tracePt t="84253" x="1535113" y="4445000"/>
          <p14:tracePt t="84267" x="1525588" y="4427538"/>
          <p14:tracePt t="84274" x="1509713" y="4411663"/>
          <p14:tracePt t="84281" x="1501775" y="4403725"/>
          <p14:tracePt t="84288" x="1468438" y="4370388"/>
          <p14:tracePt t="84294" x="1443038" y="4352925"/>
          <p14:tracePt t="84302" x="1393825" y="4321175"/>
          <p14:tracePt t="84308" x="1343025" y="4278313"/>
          <p14:tracePt t="84315" x="1268413" y="4246563"/>
          <p14:tracePt t="84324" x="1211263" y="4221163"/>
          <p14:tracePt t="84329" x="1160463" y="4187825"/>
          <p14:tracePt t="84336" x="1111250" y="4171950"/>
          <p14:tracePt t="84343" x="1062038" y="4138613"/>
          <p14:tracePt t="84351" x="1028700" y="4129088"/>
          <p14:tracePt t="84358" x="995363" y="4113213"/>
          <p14:tracePt t="84364" x="977900" y="4113213"/>
          <p14:tracePt t="84371" x="962025" y="4113213"/>
          <p14:tracePt t="84378" x="946150" y="4105275"/>
          <p14:tracePt t="84385" x="936625" y="4105275"/>
          <p14:tracePt t="84392" x="920750" y="4105275"/>
          <p14:tracePt t="84400" x="903288" y="4097338"/>
          <p14:tracePt t="84413" x="895350" y="4097338"/>
          <p14:tracePt t="84420" x="887413" y="4097338"/>
          <p14:tracePt t="84426" x="879475" y="4097338"/>
          <p14:tracePt t="84442" x="871538" y="4097338"/>
          <p14:tracePt t="84448" x="862013" y="4097338"/>
          <p14:tracePt t="84455" x="846138" y="4097338"/>
          <p14:tracePt t="84461" x="828675" y="4097338"/>
          <p14:tracePt t="84469" x="812800" y="4097338"/>
          <p14:tracePt t="84475" x="796925" y="4097338"/>
          <p14:tracePt t="84483" x="771525" y="4097338"/>
          <p14:tracePt t="84492" x="763588" y="4097338"/>
          <p14:tracePt t="84496" x="738188" y="4097338"/>
          <p14:tracePt t="84503" x="712788" y="4105275"/>
          <p14:tracePt t="84510" x="704850" y="4105275"/>
          <p14:tracePt t="84517" x="679450" y="4113213"/>
          <p14:tracePt t="84526" x="663575" y="4113213"/>
          <p14:tracePt t="84531" x="655638" y="4113213"/>
          <p14:tracePt t="84539" x="638175" y="4113213"/>
          <p14:tracePt t="84544" x="622300" y="4113213"/>
          <p14:tracePt t="84552" x="604838" y="4121150"/>
          <p14:tracePt t="84559" x="588963" y="4129088"/>
          <p14:tracePt t="84565" x="571500" y="4129088"/>
          <p14:tracePt t="84572" x="555625" y="4138613"/>
          <p14:tracePt t="84579" x="539750" y="4146550"/>
          <p14:tracePt t="84586" x="522288" y="4154488"/>
          <p14:tracePt t="84593" x="506413" y="4162425"/>
          <p14:tracePt t="84600" x="496888" y="4171950"/>
          <p14:tracePt t="84609" x="481013" y="4171950"/>
          <p14:tracePt t="84614" x="473075" y="4171950"/>
          <p14:tracePt t="84628" x="465138" y="4171950"/>
          <p14:tracePt t="84635" x="465138" y="4179888"/>
          <p14:tracePt t="84642" x="455613" y="4179888"/>
          <p14:tracePt t="84648" x="455613" y="4187825"/>
          <p14:tracePt t="84669" x="447675" y="4187825"/>
          <p14:tracePt t="84683" x="439738" y="4187825"/>
          <p14:tracePt t="84697" x="431800" y="4195763"/>
          <p14:tracePt t="84703" x="431800" y="4203700"/>
          <p14:tracePt t="84718" x="431800" y="4221163"/>
          <p14:tracePt t="84724" x="431800" y="4246563"/>
          <p14:tracePt t="84732" x="422275" y="4254500"/>
          <p14:tracePt t="84739" x="422275" y="4270375"/>
          <p14:tracePt t="84746" x="414338" y="4295775"/>
          <p14:tracePt t="84753" x="414338" y="4303713"/>
          <p14:tracePt t="84759" x="414338" y="4321175"/>
          <p14:tracePt t="84767" x="406400" y="4344988"/>
          <p14:tracePt t="84775" x="406400" y="4352925"/>
          <p14:tracePt t="84781" x="398463" y="4370388"/>
          <p14:tracePt t="84788" x="398463" y="4378325"/>
          <p14:tracePt t="84802" x="398463" y="4395788"/>
          <p14:tracePt t="84809" x="398463" y="4403725"/>
          <p14:tracePt t="84822" x="398463" y="4419600"/>
          <p14:tracePt t="84829" x="406400" y="4437063"/>
          <p14:tracePt t="84837" x="414338" y="4445000"/>
          <p14:tracePt t="84842" x="414338" y="4460875"/>
          <p14:tracePt t="84850" x="422275" y="4486275"/>
          <p14:tracePt t="84859" x="439738" y="4511675"/>
          <p14:tracePt t="84864" x="455613" y="4527550"/>
          <p14:tracePt t="84871" x="465138" y="4552950"/>
          <p14:tracePt t="84877" x="488950" y="4568825"/>
          <p14:tracePt t="84885" x="506413" y="4594225"/>
          <p14:tracePt t="84893" x="514350" y="4610100"/>
          <p14:tracePt t="84898" x="522288" y="4627563"/>
          <p14:tracePt t="84906" x="547688" y="4651375"/>
          <p14:tracePt t="84912" x="563563" y="4668838"/>
          <p14:tracePt t="84919" x="571500" y="4684713"/>
          <p14:tracePt t="84926" x="588963" y="4694238"/>
          <p14:tracePt t="84933" x="604838" y="4718050"/>
          <p14:tracePt t="84941" x="614363" y="4727575"/>
          <p14:tracePt t="84947" x="622300" y="4743450"/>
          <p14:tracePt t="84954" x="638175" y="4759325"/>
          <p14:tracePt t="84961" x="655638" y="4759325"/>
          <p14:tracePt t="84968" x="663575" y="4776788"/>
          <p14:tracePt t="84977" x="679450" y="4784725"/>
          <p14:tracePt t="84981" x="696913" y="4792663"/>
          <p14:tracePt t="84988" x="712788" y="4810125"/>
          <p14:tracePt t="84995" x="722313" y="4818063"/>
          <p14:tracePt t="85002" x="738188" y="4818063"/>
          <p14:tracePt t="85009" x="763588" y="4833938"/>
          <p14:tracePt t="85016" x="771525" y="4833938"/>
          <p14:tracePt t="85026" x="796925" y="4843463"/>
          <p14:tracePt t="85030" x="820738" y="4851400"/>
          <p14:tracePt t="85037" x="846138" y="4859338"/>
          <p14:tracePt t="85043" x="862013" y="4867275"/>
          <p14:tracePt t="85051" x="887413" y="4867275"/>
          <p14:tracePt t="85059" x="912813" y="4876800"/>
          <p14:tracePt t="85065" x="946150" y="4876800"/>
          <p14:tracePt t="85072" x="962025" y="4876800"/>
          <p14:tracePt t="85079" x="987425" y="4884738"/>
          <p14:tracePt t="85086" x="1011238" y="4884738"/>
          <p14:tracePt t="85093" x="1028700" y="4892675"/>
          <p14:tracePt t="85100" x="1062038" y="4892675"/>
          <p14:tracePt t="85109" x="1085850" y="4892675"/>
          <p14:tracePt t="85113" x="1103313" y="4892675"/>
          <p14:tracePt t="85121" x="1128713" y="4892675"/>
          <p14:tracePt t="85127" x="1152525" y="4892675"/>
          <p14:tracePt t="85135" x="1177925" y="4892675"/>
          <p14:tracePt t="85142" x="1203325" y="4892675"/>
          <p14:tracePt t="85149" x="1227138" y="4884738"/>
          <p14:tracePt t="85156" x="1252538" y="4884738"/>
          <p14:tracePt t="85162" x="1277938" y="4876800"/>
          <p14:tracePt t="85169" x="1301750" y="4867275"/>
          <p14:tracePt t="85176" x="1335088" y="4859338"/>
          <p14:tracePt t="85183" x="1352550" y="4859338"/>
          <p14:tracePt t="85192" x="1368425" y="4851400"/>
          <p14:tracePt t="85197" x="1393825" y="4843463"/>
          <p14:tracePt t="85204" x="1409700" y="4833938"/>
          <p14:tracePt t="85210" x="1435100" y="4818063"/>
          <p14:tracePt t="85219" x="1450975" y="4818063"/>
          <p14:tracePt t="85226" x="1468438" y="4810125"/>
          <p14:tracePt t="85233" x="1484313" y="4802188"/>
          <p14:tracePt t="85242" x="1501775" y="4792663"/>
          <p14:tracePt t="85246" x="1509713" y="4784725"/>
          <p14:tracePt t="85254" x="1525588" y="4776788"/>
          <p14:tracePt t="85262" x="1535113" y="4776788"/>
          <p14:tracePt t="85267" x="1535113" y="4768850"/>
          <p14:tracePt t="85276" x="1550988" y="4759325"/>
          <p14:tracePt t="85281" x="1550988" y="4751388"/>
          <p14:tracePt t="85288" x="1566863" y="4751388"/>
          <p14:tracePt t="85295" x="1566863" y="4735513"/>
          <p14:tracePt t="85302" x="1576388" y="4727575"/>
          <p14:tracePt t="85309" x="1592263" y="4718050"/>
          <p14:tracePt t="85316" x="1592263" y="4710113"/>
          <p14:tracePt t="85326" x="1600200" y="4702175"/>
          <p14:tracePt t="85329" x="1609725" y="4694238"/>
          <p14:tracePt t="85337" x="1617663" y="4684713"/>
          <p14:tracePt t="85344" x="1625600" y="4676775"/>
          <p14:tracePt t="85351" x="1633538" y="4668838"/>
          <p14:tracePt t="85359" x="1641475" y="4660900"/>
          <p14:tracePt t="85372" x="1641475" y="4651375"/>
          <p14:tracePt t="85385" x="1641475" y="4643438"/>
          <p14:tracePt t="85393" x="1651000" y="4643438"/>
          <p14:tracePt t="85399" x="1651000" y="4635500"/>
          <p14:tracePt t="85413" x="1651000" y="4619625"/>
          <p14:tracePt t="85420" x="1651000" y="4610100"/>
          <p14:tracePt t="85426" x="1651000" y="4586288"/>
          <p14:tracePt t="85434" x="1641475" y="4560888"/>
          <p14:tracePt t="85443" x="1625600" y="4527550"/>
          <p14:tracePt t="85447" x="1617663" y="4494213"/>
          <p14:tracePt t="85455" x="1600200" y="4452938"/>
          <p14:tracePt t="85461" x="1584325" y="4427538"/>
          <p14:tracePt t="85468" x="1566863" y="4395788"/>
          <p14:tracePt t="85476" x="1550988" y="4370388"/>
          <p14:tracePt t="85483" x="1550988" y="4352925"/>
          <p14:tracePt t="85489" x="1543050" y="4344988"/>
          <p14:tracePt t="85496" x="1535113" y="4329113"/>
          <p14:tracePt t="85503" x="1517650" y="4321175"/>
          <p14:tracePt t="85510" x="1509713" y="4303713"/>
          <p14:tracePt t="85526" x="1492250" y="4295775"/>
          <p14:tracePt t="85531" x="1476375" y="4287838"/>
          <p14:tracePt t="85538" x="1468438" y="4287838"/>
          <p14:tracePt t="85544" x="1450975" y="4278313"/>
          <p14:tracePt t="85552" x="1435100" y="4270375"/>
          <p14:tracePt t="85559" x="1427163" y="4262438"/>
          <p14:tracePt t="85566" x="1409700" y="4262438"/>
          <p14:tracePt t="85573" x="1393825" y="4262438"/>
          <p14:tracePt t="85586" x="1384300" y="4262438"/>
          <p14:tracePt t="85593" x="1376363" y="4254500"/>
          <p14:tracePt t="85609" x="1368425" y="4254500"/>
          <p14:tracePt t="85622" x="1360488" y="4254500"/>
          <p14:tracePt t="85635" x="1352550" y="4254500"/>
          <p14:tracePt t="86614" x="1384300" y="4254500"/>
          <p14:tracePt t="86621" x="1435100" y="4270375"/>
          <p14:tracePt t="86628" x="1484313" y="4295775"/>
          <p14:tracePt t="86635" x="1509713" y="4311650"/>
          <p14:tracePt t="86642" x="1543050" y="4344988"/>
          <p14:tracePt t="86649" x="1566863" y="4370388"/>
          <p14:tracePt t="86656" x="1584325" y="4411663"/>
          <p14:tracePt t="86663" x="1617663" y="4460875"/>
          <p14:tracePt t="86669" x="1641475" y="4511675"/>
          <p14:tracePt t="86677" x="1666875" y="4586288"/>
          <p14:tracePt t="86683" x="1684338" y="4643438"/>
          <p14:tracePt t="86690" x="1700213" y="4718050"/>
          <p14:tracePt t="86699" x="1725613" y="4802188"/>
          <p14:tracePt t="86704" x="1749425" y="4876800"/>
          <p14:tracePt t="86711" x="1758950" y="4941888"/>
          <p14:tracePt t="86717" x="1766888" y="5016500"/>
          <p14:tracePt t="86725" x="1782763" y="5067300"/>
          <p14:tracePt t="86732" x="1790700" y="5108575"/>
          <p14:tracePt t="86739" x="1790700" y="5149850"/>
          <p14:tracePt t="86746" x="1790700" y="5183188"/>
          <p14:tracePt t="86753" x="1790700" y="5224463"/>
          <p14:tracePt t="86760" x="1790700" y="5257800"/>
          <p14:tracePt t="86767" x="1782763" y="5299075"/>
          <p14:tracePt t="86774" x="1774825" y="5340350"/>
          <p14:tracePt t="86782" x="1758950" y="5389563"/>
          <p14:tracePt t="86788" x="1749425" y="5422900"/>
          <p14:tracePt t="86795" x="1733550" y="5448300"/>
          <p14:tracePt t="86801" x="1716088" y="5473700"/>
          <p14:tracePt t="86809" x="1700213" y="5507038"/>
          <p14:tracePt t="86815" x="1684338" y="5538788"/>
          <p14:tracePt t="86822" x="1666875" y="5556250"/>
          <p14:tracePt t="86830" x="1641475" y="5597525"/>
          <p14:tracePt t="86836" x="1625600" y="5630863"/>
          <p14:tracePt t="86843" x="1600200" y="5664200"/>
          <p14:tracePt t="86850" x="1576388" y="5697538"/>
          <p14:tracePt t="86857" x="1550988" y="5721350"/>
          <p14:tracePt t="86865" x="1517650" y="5762625"/>
          <p14:tracePt t="86871" x="1484313" y="5788025"/>
          <p14:tracePt t="86878" x="1460500" y="5821363"/>
          <p14:tracePt t="86884" x="1435100" y="5846763"/>
          <p14:tracePt t="86892" x="1401763" y="5870575"/>
          <p14:tracePt t="86898" x="1384300" y="5888038"/>
          <p14:tracePt t="86905" x="1352550" y="5903913"/>
          <p14:tracePt t="86912" x="1327150" y="5921375"/>
          <p14:tracePt t="86919" x="1301750" y="5937250"/>
          <p14:tracePt t="86927" x="1293813" y="5945188"/>
          <p14:tracePt t="86933" x="1268413" y="5954713"/>
          <p14:tracePt t="86940" x="1244600" y="5962650"/>
          <p14:tracePt t="86948" x="1227138" y="5962650"/>
          <p14:tracePt t="86954" x="1211263" y="5970588"/>
          <p14:tracePt t="86961" x="1185863" y="5978525"/>
          <p14:tracePt t="86967" x="1160463" y="5978525"/>
          <p14:tracePt t="86975" x="1136650" y="5988050"/>
          <p14:tracePt t="86984" x="1119188" y="5995988"/>
          <p14:tracePt t="86988" x="1095375" y="5995988"/>
          <p14:tracePt t="86996" x="1062038" y="6003925"/>
          <p14:tracePt t="87002" x="1044575" y="6003925"/>
          <p14:tracePt t="87009" x="1028700" y="6011863"/>
          <p14:tracePt t="87017" x="1003300" y="6011863"/>
          <p14:tracePt t="87023" x="987425" y="6019800"/>
          <p14:tracePt t="87032" x="977900" y="6019800"/>
          <p14:tracePt t="87037" x="962025" y="6019800"/>
          <p14:tracePt t="87044" x="954088" y="6019800"/>
          <p14:tracePt t="87058" x="946150" y="6019800"/>
          <p14:tracePt t="87066" x="936625" y="6019800"/>
          <p14:tracePt t="87079" x="928688" y="6019800"/>
          <p14:tracePt t="87085" x="920750" y="6019800"/>
          <p14:tracePt t="87106" x="912813" y="6019800"/>
          <p14:tracePt t="87482" x="962025" y="6037263"/>
          <p14:tracePt t="87490" x="1044575" y="6062663"/>
          <p14:tracePt t="87495" x="1144588" y="6070600"/>
          <p14:tracePt t="87502" x="1227138" y="6094413"/>
          <p14:tracePt t="87508" x="1327150" y="6094413"/>
          <p14:tracePt t="87516" x="1409700" y="6103938"/>
          <p14:tracePt t="87523" x="1492250" y="6111875"/>
          <p14:tracePt t="87530" x="1592263" y="6111875"/>
          <p14:tracePt t="87538" x="1684338" y="6111875"/>
          <p14:tracePt t="87544" x="1758950" y="6111875"/>
          <p14:tracePt t="87551" x="1841500" y="6111875"/>
          <p14:tracePt t="87557" x="1916113" y="6103938"/>
          <p14:tracePt t="87565" x="1965325" y="6103938"/>
          <p14:tracePt t="87574" x="2016125" y="6094413"/>
          <p14:tracePt t="87579" x="2057400" y="6086475"/>
          <p14:tracePt t="87586" x="2081213" y="6086475"/>
          <p14:tracePt t="87593" x="2106613" y="6078538"/>
          <p14:tracePt t="87600" x="2114550" y="6078538"/>
          <p14:tracePt t="87607" x="2122488" y="6078538"/>
          <p14:tracePt t="87614" x="2132013" y="6070600"/>
          <p14:tracePt t="90167" x="2132013" y="6062663"/>
          <p14:tracePt t="91555" x="2289175" y="6037263"/>
          <p14:tracePt t="91563" x="2487613" y="5978525"/>
          <p14:tracePt t="91568" x="2762250" y="5929313"/>
          <p14:tracePt t="91575" x="3035300" y="5880100"/>
          <p14:tracePt t="91581" x="3359150" y="5829300"/>
          <p14:tracePt t="91589" x="3706813" y="5795963"/>
          <p14:tracePt t="91597" x="4079875" y="5780088"/>
          <p14:tracePt t="91604" x="4511675" y="5738813"/>
          <p14:tracePt t="91613" x="4959350" y="5721350"/>
          <p14:tracePt t="91618" x="5448300" y="5705475"/>
          <p14:tracePt t="91625" x="5897563" y="5705475"/>
          <p14:tracePt t="91631" x="6319838" y="5680075"/>
          <p14:tracePt t="91639" x="6718300" y="5697538"/>
          <p14:tracePt t="91647" x="7058025" y="5697538"/>
          <p14:tracePt t="91653" x="7373938" y="5713413"/>
          <p14:tracePt t="91660" x="7688263" y="5730875"/>
          <p14:tracePt t="91666" x="7978775" y="5746750"/>
          <p14:tracePt t="91674" x="8235950" y="5754688"/>
          <p14:tracePt t="91681" x="8475663" y="5772150"/>
          <p14:tracePt t="91687" x="8716963" y="5805488"/>
          <p14:tracePt t="91697" x="8899525" y="5829300"/>
          <p14:tracePt t="91701" x="9040813" y="5854700"/>
          <p14:tracePt t="91708" x="9190038" y="5880100"/>
          <p14:tracePt t="91715" x="9331325" y="5911850"/>
          <p14:tracePt t="91722" x="9471025" y="5945188"/>
          <p14:tracePt t="91730" x="9596438" y="5995988"/>
          <p14:tracePt t="91736" x="9712325" y="6029325"/>
          <p14:tracePt t="91743" x="9812338" y="6070600"/>
          <p14:tracePt t="91749" x="9886950" y="6111875"/>
          <p14:tracePt t="91757" x="9961563" y="6161088"/>
          <p14:tracePt t="91764" x="10036175" y="6186488"/>
          <p14:tracePt t="91771" x="10101263" y="6219825"/>
          <p14:tracePt t="91779" x="10144125" y="6235700"/>
          <p14:tracePt t="91784" x="10209213" y="6261100"/>
          <p14:tracePt t="91792" x="10250488" y="6276975"/>
          <p14:tracePt t="91798" x="10283825" y="6294438"/>
          <p14:tracePt t="91805" x="10334625" y="6302375"/>
          <p14:tracePt t="91813" x="10375900" y="6310313"/>
          <p14:tracePt t="91819" x="10409238" y="6318250"/>
          <p14:tracePt t="91826" x="10458450" y="6335713"/>
          <p14:tracePt t="91832" x="10491788" y="6343650"/>
          <p14:tracePt t="91840" x="10550525" y="6361113"/>
          <p14:tracePt t="91848" x="10591800" y="6361113"/>
          <p14:tracePt t="91854" x="10633075" y="6376988"/>
          <p14:tracePt t="91863" x="10682288" y="6384925"/>
          <p14:tracePt t="91868" x="10715625" y="6392863"/>
          <p14:tracePt t="91875" x="10774363" y="6402388"/>
          <p14:tracePt t="91881" x="10815638" y="6410325"/>
          <p14:tracePt t="91889" x="10864850" y="6418263"/>
          <p14:tracePt t="91897" x="10906125" y="6426200"/>
          <p14:tracePt t="91902" x="10956925" y="6451600"/>
          <p14:tracePt t="91909" x="10998200" y="6451600"/>
          <p14:tracePt t="91916" x="11039475" y="6459538"/>
          <p14:tracePt t="91923" x="11088688" y="6467475"/>
          <p14:tracePt t="91930" x="11137900" y="6467475"/>
          <p14:tracePt t="91937" x="11171238" y="6467475"/>
          <p14:tracePt t="91947" x="11204575" y="6467475"/>
          <p14:tracePt t="91950" x="11229975" y="6467475"/>
          <p14:tracePt t="91958" x="11245850" y="6459538"/>
          <p14:tracePt t="91979" x="11296650" y="6451600"/>
          <p14:tracePt t="91981" x="11312525" y="6443663"/>
          <p14:tracePt t="91986" x="11329988" y="6443663"/>
          <p14:tracePt t="91993" x="11345863" y="6435725"/>
          <p14:tracePt t="91999" x="11371263" y="6426200"/>
          <p14:tracePt t="92006" x="11379200" y="6418263"/>
          <p14:tracePt t="92013" x="11395075" y="6418263"/>
          <p14:tracePt t="92021" x="11412538" y="6402388"/>
          <p14:tracePt t="92029" x="11437938" y="6402388"/>
          <p14:tracePt t="92034" x="11453813" y="6384925"/>
          <p14:tracePt t="92041" x="11469688" y="6384925"/>
          <p14:tracePt t="92047" x="11487150" y="6376988"/>
          <p14:tracePt t="92055" x="11495088" y="6369050"/>
          <p14:tracePt t="92064" x="11503025" y="6369050"/>
          <p14:tracePt t="92068" x="11512550" y="6369050"/>
          <p14:tracePt t="92076" x="11520488" y="6361113"/>
          <p14:tracePt t="92097" x="11528425" y="6351588"/>
          <p14:tracePt t="92104" x="11536363" y="6351588"/>
          <p14:tracePt t="92139" x="11544300" y="6351588"/>
          <p14:tracePt t="92152" x="11553825" y="6351588"/>
          <p14:tracePt t="92193" x="11561763" y="6351588"/>
          <p14:tracePt t="92214" x="11569700" y="6351588"/>
          <p14:tracePt t="92221" x="11577638" y="6351588"/>
          <p14:tracePt t="92229" x="11587163" y="6361113"/>
          <p14:tracePt t="92235" x="11603038" y="6376988"/>
          <p14:tracePt t="92243" x="11620500" y="6392863"/>
          <p14:tracePt t="92249" x="11644313" y="6418263"/>
          <p14:tracePt t="92256" x="11661775" y="6443663"/>
          <p14:tracePt t="92265" x="11669713" y="6451600"/>
          <p14:tracePt t="92270" x="11685588" y="6477000"/>
          <p14:tracePt t="92277" x="11703050" y="6500813"/>
          <p14:tracePt t="92283" x="11718925" y="6518275"/>
          <p14:tracePt t="92291" x="11718925" y="6526213"/>
          <p14:tracePt t="92298" x="11726863" y="6526213"/>
          <p14:tracePt t="92313" x="11726863" y="6534150"/>
          <p14:tracePt t="92326" x="11736388" y="6534150"/>
          <p14:tracePt t="92332" x="11736388" y="6542088"/>
          <p14:tracePt t="92340" x="11744325" y="6542088"/>
          <p14:tracePt t="92361" x="11744325" y="6551613"/>
          <p14:tracePt t="92380" x="11752263" y="6551613"/>
          <p14:tracePt t="92589" x="11760200" y="6551613"/>
          <p14:tracePt t="92603" x="11769725" y="6551613"/>
          <p14:tracePt t="92637" x="11777663" y="6551613"/>
          <p14:tracePt t="92756" x="11777663" y="6559550"/>
          <p14:tracePt t="92846" x="11785600" y="6559550"/>
          <p14:tracePt t="92894" x="11793538" y="65595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0F995-1C0D-1E28-CBCE-871F035CE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04009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NEPHROTIC SYNDROME – HYPERLIPIDEMIA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18C7F8-6867-20B3-84B7-D6C876B69D98}"/>
              </a:ext>
            </a:extLst>
          </p:cNvPr>
          <p:cNvSpPr txBox="1"/>
          <p:nvPr/>
        </p:nvSpPr>
        <p:spPr>
          <a:xfrm>
            <a:off x="5060372" y="1551128"/>
            <a:ext cx="2317173" cy="338554"/>
          </a:xfrm>
          <a:prstGeom prst="rect">
            <a:avLst/>
          </a:prstGeom>
          <a:solidFill>
            <a:srgbClr val="D9F5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Heavy proteinuria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974721-2184-60C4-8CBC-0490D6EE8E6D}"/>
              </a:ext>
            </a:extLst>
          </p:cNvPr>
          <p:cNvSpPr txBox="1"/>
          <p:nvPr/>
        </p:nvSpPr>
        <p:spPr>
          <a:xfrm>
            <a:off x="3688773" y="2524571"/>
            <a:ext cx="5060370" cy="584775"/>
          </a:xfrm>
          <a:prstGeom prst="rect">
            <a:avLst/>
          </a:prstGeom>
          <a:solidFill>
            <a:srgbClr val="D9F5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Stimulates Angptl4 (Angiopoietin Like 4) release from skeletal muscle, heart and adipose tissue into circulation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CC0AB3-0D8C-DD4F-1734-874E60A87BB4}"/>
              </a:ext>
            </a:extLst>
          </p:cNvPr>
          <p:cNvSpPr txBox="1"/>
          <p:nvPr/>
        </p:nvSpPr>
        <p:spPr>
          <a:xfrm>
            <a:off x="7117774" y="4145972"/>
            <a:ext cx="4862945" cy="338554"/>
          </a:xfrm>
          <a:prstGeom prst="rect">
            <a:avLst/>
          </a:prstGeom>
          <a:solidFill>
            <a:srgbClr val="D9F5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Angptl4 binds to glomerular endothelial </a:t>
            </a:r>
            <a:r>
              <a:rPr lang="el-GR" sz="1600" b="1" dirty="0">
                <a:solidFill>
                  <a:srgbClr val="002060"/>
                </a:solidFill>
              </a:rPr>
              <a:t>α</a:t>
            </a:r>
            <a:r>
              <a:rPr lang="en-US" sz="1600" b="1" baseline="-25000" dirty="0">
                <a:solidFill>
                  <a:srgbClr val="002060"/>
                </a:solidFill>
              </a:rPr>
              <a:t>v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l-GR" sz="1600" b="1" dirty="0">
                <a:solidFill>
                  <a:srgbClr val="002060"/>
                </a:solidFill>
              </a:rPr>
              <a:t>β</a:t>
            </a:r>
            <a:r>
              <a:rPr lang="en-US" sz="1600" b="1" baseline="-25000" dirty="0">
                <a:solidFill>
                  <a:srgbClr val="002060"/>
                </a:solidFill>
              </a:rPr>
              <a:t>5  </a:t>
            </a:r>
            <a:r>
              <a:rPr lang="en-US" sz="1600" b="1" dirty="0">
                <a:solidFill>
                  <a:srgbClr val="002060"/>
                </a:solidFill>
              </a:rPr>
              <a:t> integrins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1DB2A4-1F71-3DE6-1B9F-9B5BBC97C23F}"/>
              </a:ext>
            </a:extLst>
          </p:cNvPr>
          <p:cNvSpPr txBox="1"/>
          <p:nvPr/>
        </p:nvSpPr>
        <p:spPr>
          <a:xfrm>
            <a:off x="8461663" y="5496790"/>
            <a:ext cx="264968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Reduces proteinuria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A5690D-0062-ED30-A829-F9C7C2FE78E2}"/>
              </a:ext>
            </a:extLst>
          </p:cNvPr>
          <p:cNvSpPr txBox="1"/>
          <p:nvPr/>
        </p:nvSpPr>
        <p:spPr>
          <a:xfrm>
            <a:off x="924792" y="4269083"/>
            <a:ext cx="3002972" cy="338554"/>
          </a:xfrm>
          <a:prstGeom prst="rect">
            <a:avLst/>
          </a:prstGeom>
          <a:solidFill>
            <a:srgbClr val="D9F5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Inactivates Lipoprotein lipase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6E13EF-D657-C722-E4AD-72CECEEB4E71}"/>
              </a:ext>
            </a:extLst>
          </p:cNvPr>
          <p:cNvSpPr txBox="1"/>
          <p:nvPr/>
        </p:nvSpPr>
        <p:spPr>
          <a:xfrm>
            <a:off x="1080656" y="5559136"/>
            <a:ext cx="251460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rgbClr val="C0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Hypertriglyceridemia 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9AB5378-7B35-35B8-B661-FD834E2B9DB3}"/>
              </a:ext>
            </a:extLst>
          </p:cNvPr>
          <p:cNvCxnSpPr>
            <a:cxnSpLocks/>
          </p:cNvCxnSpPr>
          <p:nvPr/>
        </p:nvCxnSpPr>
        <p:spPr>
          <a:xfrm>
            <a:off x="6218959" y="1963882"/>
            <a:ext cx="0" cy="3532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E624766-E78E-BABF-7F3C-229262C947F3}"/>
              </a:ext>
            </a:extLst>
          </p:cNvPr>
          <p:cNvCxnSpPr>
            <a:cxnSpLocks/>
          </p:cNvCxnSpPr>
          <p:nvPr/>
        </p:nvCxnSpPr>
        <p:spPr>
          <a:xfrm>
            <a:off x="9746672" y="4545291"/>
            <a:ext cx="0" cy="8749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F4E427-7E1B-E415-6DA9-1B9E52DFA739}"/>
              </a:ext>
            </a:extLst>
          </p:cNvPr>
          <p:cNvCxnSpPr>
            <a:cxnSpLocks/>
          </p:cNvCxnSpPr>
          <p:nvPr/>
        </p:nvCxnSpPr>
        <p:spPr>
          <a:xfrm>
            <a:off x="2242705" y="4686300"/>
            <a:ext cx="0" cy="7881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AF2E03-714A-483F-7365-20CDF7649B79}"/>
              </a:ext>
            </a:extLst>
          </p:cNvPr>
          <p:cNvCxnSpPr>
            <a:cxnSpLocks/>
          </p:cNvCxnSpPr>
          <p:nvPr/>
        </p:nvCxnSpPr>
        <p:spPr>
          <a:xfrm flipH="1">
            <a:off x="4073236" y="3239918"/>
            <a:ext cx="2022764" cy="9060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8B21124-2915-56F5-8702-73BF2A8BFAD5}"/>
              </a:ext>
            </a:extLst>
          </p:cNvPr>
          <p:cNvCxnSpPr/>
          <p:nvPr/>
        </p:nvCxnSpPr>
        <p:spPr>
          <a:xfrm>
            <a:off x="6096000" y="3244450"/>
            <a:ext cx="1956955" cy="7248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3D97126-5821-2C94-5964-E551B6260AE6}"/>
              </a:ext>
            </a:extLst>
          </p:cNvPr>
          <p:cNvSpPr txBox="1"/>
          <p:nvPr/>
        </p:nvSpPr>
        <p:spPr>
          <a:xfrm>
            <a:off x="3815195" y="889686"/>
            <a:ext cx="4561610" cy="307777"/>
          </a:xfrm>
          <a:prstGeom prst="rect">
            <a:avLst/>
          </a:prstGeom>
          <a:solidFill>
            <a:srgbClr val="E7FFE7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Other mechanism for increased secretion of Angptl4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4C8B8B4C-B995-A727-5211-07D0A6D06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43428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084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01"/>
    </mc:Choice>
    <mc:Fallback xmlns="">
      <p:transition spd="slow" advTm="46701"/>
    </mc:Fallback>
  </mc:AlternateContent>
  <p:extLst>
    <p:ext uri="{3A86A75C-4F4B-4683-9AE1-C65F6400EC91}">
      <p14:laserTraceLst xmlns:p14="http://schemas.microsoft.com/office/powerpoint/2010/main">
        <p14:tracePtLst>
          <p14:tracePt t="2913" x="11577638" y="6369050"/>
          <p14:tracePt t="2920" x="11222038" y="6037263"/>
          <p14:tracePt t="2926" x="10898188" y="5730875"/>
          <p14:tracePt t="2933" x="10599738" y="5432425"/>
          <p14:tracePt t="2940" x="10309225" y="5199063"/>
          <p14:tracePt t="2946" x="10018713" y="4959350"/>
          <p14:tracePt t="2954" x="9704388" y="4718050"/>
          <p14:tracePt t="2963" x="9380538" y="4437063"/>
          <p14:tracePt t="2968" x="9040813" y="4171950"/>
          <p14:tracePt t="2975" x="8750300" y="3956050"/>
          <p14:tracePt t="2982" x="8434388" y="3714750"/>
          <p14:tracePt t="2989" x="8153400" y="3498850"/>
          <p14:tracePt t="2996" x="7886700" y="3292475"/>
          <p14:tracePt t="3003" x="7605713" y="3092450"/>
          <p14:tracePt t="3013" x="7381875" y="2935288"/>
          <p14:tracePt t="3017" x="7181850" y="2811463"/>
          <p14:tracePt t="3023" x="7058025" y="2711450"/>
          <p14:tracePt t="3031" x="6942138" y="2644775"/>
          <p14:tracePt t="3037" x="6859588" y="2579688"/>
          <p14:tracePt t="3046" x="6784975" y="2536825"/>
          <p14:tracePt t="3051" x="6734175" y="2505075"/>
          <p14:tracePt t="3058" x="6692900" y="2479675"/>
          <p14:tracePt t="3064" x="6684963" y="2462213"/>
          <p14:tracePt t="3072" x="6667500" y="2446338"/>
          <p14:tracePt t="3079" x="6659563" y="2446338"/>
          <p14:tracePt t="3086" x="6659563" y="2438400"/>
          <p14:tracePt t="3093" x="6651625" y="2420938"/>
          <p14:tracePt t="3113" x="6651625" y="2413000"/>
          <p14:tracePt t="3121" x="6651625" y="2405063"/>
          <p14:tracePt t="3129" x="6659563" y="2405063"/>
          <p14:tracePt t="3134" x="6659563" y="2397125"/>
          <p14:tracePt t="3141" x="6667500" y="2387600"/>
          <p14:tracePt t="3148" x="6677025" y="2387600"/>
          <p14:tracePt t="3155" x="6692900" y="2379663"/>
          <p14:tracePt t="3454" x="6584950" y="2322513"/>
          <p14:tracePt t="3463" x="6461125" y="2263775"/>
          <p14:tracePt t="3468" x="6361113" y="2206625"/>
          <p14:tracePt t="3476" x="6294438" y="2181225"/>
          <p14:tracePt t="3481" x="6237288" y="2147888"/>
          <p14:tracePt t="3489" x="6203950" y="2130425"/>
          <p14:tracePt t="3497" x="6170613" y="2114550"/>
          <p14:tracePt t="3503" x="6121400" y="2098675"/>
          <p14:tracePt t="3511" x="6096000" y="2089150"/>
          <p14:tracePt t="3516" x="6088063" y="2081213"/>
          <p14:tracePt t="3524" x="6070600" y="2073275"/>
          <p14:tracePt t="3531" x="6054725" y="2065338"/>
          <p14:tracePt t="3538" x="6046788" y="2065338"/>
          <p14:tracePt t="3547" x="6046788" y="2055813"/>
          <p14:tracePt t="3552" x="6037263" y="2047875"/>
          <p14:tracePt t="3559" x="6029325" y="2047875"/>
          <p14:tracePt t="3565" x="6029325" y="2039938"/>
          <p14:tracePt t="3593" x="6021388" y="2039938"/>
          <p14:tracePt t="3600" x="6021388" y="2032000"/>
          <p14:tracePt t="3614" x="6013450" y="2032000"/>
          <p14:tracePt t="3627" x="6013450" y="2024063"/>
          <p14:tracePt t="3629" x="6005513" y="2024063"/>
          <p14:tracePt t="3648" x="5995988" y="2014538"/>
          <p14:tracePt t="3664" x="5988050" y="2014538"/>
          <p14:tracePt t="3669" x="5988050" y="2006600"/>
          <p14:tracePt t="3676" x="5980113" y="2006600"/>
          <p14:tracePt t="3682" x="5972175" y="1998663"/>
          <p14:tracePt t="3697" x="5962650" y="1998663"/>
          <p14:tracePt t="3732" x="5954713" y="1998663"/>
          <p14:tracePt t="3766" x="5954713" y="1990725"/>
          <p14:tracePt t="3801" x="5954713" y="1981200"/>
          <p14:tracePt t="3877" x="5962650" y="1981200"/>
          <p14:tracePt t="3884" x="5972175" y="1981200"/>
          <p14:tracePt t="3891" x="5980113" y="1981200"/>
          <p14:tracePt t="3905" x="5995988" y="1973263"/>
          <p14:tracePt t="3914" x="6021388" y="1973263"/>
          <p14:tracePt t="3919" x="6037263" y="1973263"/>
          <p14:tracePt t="3926" x="6062663" y="1973263"/>
          <p14:tracePt t="3932" x="6096000" y="1973263"/>
          <p14:tracePt t="3939" x="6121400" y="1973263"/>
          <p14:tracePt t="3946" x="6162675" y="1965325"/>
          <p14:tracePt t="3953" x="6211888" y="1965325"/>
          <p14:tracePt t="3961" x="6261100" y="1965325"/>
          <p14:tracePt t="3967" x="6319838" y="1965325"/>
          <p14:tracePt t="3975" x="6378575" y="1957388"/>
          <p14:tracePt t="3981" x="6435725" y="1957388"/>
          <p14:tracePt t="3988" x="6494463" y="1939925"/>
          <p14:tracePt t="3996" x="6535738" y="1939925"/>
          <p14:tracePt t="4002" x="6569075" y="1931988"/>
          <p14:tracePt t="4009" x="6610350" y="1931988"/>
          <p14:tracePt t="4015" x="6643688" y="1924050"/>
          <p14:tracePt t="4023" x="6677025" y="1924050"/>
          <p14:tracePt t="4031" x="6718300" y="1916113"/>
          <p14:tracePt t="4037" x="6759575" y="1916113"/>
          <p14:tracePt t="4044" x="6792913" y="1906588"/>
          <p14:tracePt t="4050" x="6826250" y="1906588"/>
          <p14:tracePt t="4057" x="6859588" y="1906588"/>
          <p14:tracePt t="4065" x="6883400" y="1906588"/>
          <p14:tracePt t="4071" x="6908800" y="1906588"/>
          <p14:tracePt t="4080" x="6934200" y="1906588"/>
          <p14:tracePt t="4085" x="6942138" y="1906588"/>
          <p14:tracePt t="4092" x="6967538" y="1906588"/>
          <p14:tracePt t="4098" x="6975475" y="1906588"/>
          <p14:tracePt t="4106" x="6983413" y="1906588"/>
          <p14:tracePt t="4120" x="6991350" y="1906588"/>
          <p14:tracePt t="4127" x="6999288" y="1906588"/>
          <p14:tracePt t="4154" x="6999288" y="1898650"/>
          <p14:tracePt t="4165" x="7008813" y="1898650"/>
          <p14:tracePt t="4176" x="7016750" y="1898650"/>
          <p14:tracePt t="4918" x="7016750" y="1890713"/>
          <p14:tracePt t="6408" x="6983413" y="1898650"/>
          <p14:tracePt t="6415" x="6934200" y="1924050"/>
          <p14:tracePt t="6423" x="6883400" y="1957388"/>
          <p14:tracePt t="6428" x="6850063" y="1973263"/>
          <p14:tracePt t="6436" x="6800850" y="2006600"/>
          <p14:tracePt t="6442" x="6767513" y="2024063"/>
          <p14:tracePt t="6450" x="6734175" y="2047875"/>
          <p14:tracePt t="6457" x="6700838" y="2065338"/>
          <p14:tracePt t="6464" x="6677025" y="2089150"/>
          <p14:tracePt t="6471" x="6643688" y="2106613"/>
          <p14:tracePt t="6477" x="6618288" y="2130425"/>
          <p14:tracePt t="6485" x="6592888" y="2147888"/>
          <p14:tracePt t="6492" x="6561138" y="2173288"/>
          <p14:tracePt t="6499" x="6535738" y="2206625"/>
          <p14:tracePt t="6508" x="6494463" y="2230438"/>
          <p14:tracePt t="6512" x="6469063" y="2255838"/>
          <p14:tracePt t="6519" x="6443663" y="2297113"/>
          <p14:tracePt t="6526" x="6411913" y="2330450"/>
          <p14:tracePt t="6533" x="6378575" y="2363788"/>
          <p14:tracePt t="6542" x="6353175" y="2413000"/>
          <p14:tracePt t="6546" x="6337300" y="2438400"/>
          <p14:tracePt t="6554" x="6311900" y="2471738"/>
          <p14:tracePt t="6560" x="6294438" y="2495550"/>
          <p14:tracePt t="6567" x="6278563" y="2520950"/>
          <p14:tracePt t="6574" x="6270625" y="2528888"/>
          <p14:tracePt t="6581" x="6270625" y="2546350"/>
          <p14:tracePt t="6591" x="6261100" y="2562225"/>
          <p14:tracePt t="6595" x="6261100" y="2570163"/>
          <p14:tracePt t="6603" x="6253163" y="2570163"/>
          <p14:tracePt t="6609" x="6253163" y="2579688"/>
          <p14:tracePt t="6616" x="6245225" y="2587625"/>
          <p14:tracePt t="6637" x="6245225" y="2595563"/>
          <p14:tracePt t="6644" x="6245225" y="2603500"/>
          <p14:tracePt t="6651" x="6237288" y="2611438"/>
          <p14:tracePt t="6665" x="6237288" y="2628900"/>
          <p14:tracePt t="6674" x="6237288" y="2636838"/>
          <p14:tracePt t="6686" x="6229350" y="2644775"/>
          <p14:tracePt t="6692" x="6229350" y="2654300"/>
          <p14:tracePt t="6699" x="6229350" y="2662238"/>
          <p14:tracePt t="6707" x="6229350" y="2678113"/>
          <p14:tracePt t="6713" x="6219825" y="2678113"/>
          <p14:tracePt t="6720" x="6219825" y="2686050"/>
          <p14:tracePt t="6727" x="6219825" y="2703513"/>
          <p14:tracePt t="6740" x="6219825" y="2711450"/>
          <p14:tracePt t="6748" x="6219825" y="2719388"/>
          <p14:tracePt t="6762" x="6219825" y="2728913"/>
          <p14:tracePt t="6775" x="6219825" y="2736850"/>
          <p14:tracePt t="6791" x="6219825" y="2744788"/>
          <p14:tracePt t="6818" x="6229350" y="2752725"/>
          <p14:tracePt t="6824" x="6237288" y="2760663"/>
          <p14:tracePt t="6831" x="6245225" y="2770188"/>
          <p14:tracePt t="6841" x="6253163" y="2770188"/>
          <p14:tracePt t="6845" x="6261100" y="2770188"/>
          <p14:tracePt t="6852" x="6278563" y="2778125"/>
          <p14:tracePt t="6858" x="6294438" y="2786063"/>
          <p14:tracePt t="6865" x="6303963" y="2794000"/>
          <p14:tracePt t="6874" x="6319838" y="2794000"/>
          <p14:tracePt t="6880" x="6337300" y="2794000"/>
          <p14:tracePt t="6886" x="6345238" y="2803525"/>
          <p14:tracePt t="6893" x="6369050" y="2803525"/>
          <p14:tracePt t="6901" x="6386513" y="2803525"/>
          <p14:tracePt t="6908" x="6402388" y="2803525"/>
          <p14:tracePt t="6914" x="6435725" y="2811463"/>
          <p14:tracePt t="6924" x="6469063" y="2811463"/>
          <p14:tracePt t="6928" x="6510338" y="2811463"/>
          <p14:tracePt t="6936" x="6543675" y="2819400"/>
          <p14:tracePt t="6942" x="6577013" y="2819400"/>
          <p14:tracePt t="6949" x="6602413" y="2819400"/>
          <p14:tracePt t="6958" x="6626225" y="2819400"/>
          <p14:tracePt t="6963" x="6659563" y="2819400"/>
          <p14:tracePt t="6970" x="6684963" y="2819400"/>
          <p14:tracePt t="6976" x="6718300" y="2819400"/>
          <p14:tracePt t="6983" x="6743700" y="2819400"/>
          <p14:tracePt t="6990" x="6775450" y="2819400"/>
          <p14:tracePt t="6998" x="6792913" y="2819400"/>
          <p14:tracePt t="7007" x="6818313" y="2819400"/>
          <p14:tracePt t="7011" x="6842125" y="2819400"/>
          <p14:tracePt t="7019" x="6850063" y="2819400"/>
          <p14:tracePt t="7025" x="6867525" y="2819400"/>
          <p14:tracePt t="7032" x="6875463" y="2819400"/>
          <p14:tracePt t="7046" x="6883400" y="2819400"/>
          <p14:tracePt t="7053" x="6892925" y="2819400"/>
          <p14:tracePt t="7068" x="6900863" y="2819400"/>
          <p14:tracePt t="7082" x="6908800" y="2819400"/>
          <p14:tracePt t="7090" x="6916738" y="2819400"/>
          <p14:tracePt t="7103" x="6934200" y="2819400"/>
          <p14:tracePt t="7117" x="6942138" y="2819400"/>
          <p14:tracePt t="7124" x="6950075" y="2819400"/>
          <p14:tracePt t="7130" x="6958013" y="2819400"/>
          <p14:tracePt t="7141" x="6967538" y="2819400"/>
          <p14:tracePt t="7144" x="6975475" y="2819400"/>
          <p14:tracePt t="7151" x="6983413" y="2819400"/>
          <p14:tracePt t="7158" x="6991350" y="2819400"/>
          <p14:tracePt t="7165" x="6999288" y="2819400"/>
          <p14:tracePt t="7174" x="7008813" y="2819400"/>
          <p14:tracePt t="7179" x="7032625" y="2819400"/>
          <p14:tracePt t="7186" x="7058025" y="2819400"/>
          <p14:tracePt t="7192" x="7073900" y="2819400"/>
          <p14:tracePt t="7200" x="7107238" y="2819400"/>
          <p14:tracePt t="7208" x="7140575" y="2819400"/>
          <p14:tracePt t="7213" x="7165975" y="2819400"/>
          <p14:tracePt t="7221" x="7191375" y="2819400"/>
          <p14:tracePt t="7227" x="7224713" y="2819400"/>
          <p14:tracePt t="7235" x="7248525" y="2819400"/>
          <p14:tracePt t="7241" x="7273925" y="2819400"/>
          <p14:tracePt t="7248" x="7281863" y="2819400"/>
          <p14:tracePt t="7258" x="7299325" y="2819400"/>
          <p14:tracePt t="7262" x="7307263" y="2819400"/>
          <p14:tracePt t="7269" x="7315200" y="2819400"/>
          <p14:tracePt t="7275" x="7323138" y="2819400"/>
          <p14:tracePt t="7297" x="7331075" y="2819400"/>
          <p14:tracePt t="7304" x="7340600" y="2819400"/>
          <p14:tracePt t="7318" x="7348538" y="2819400"/>
          <p14:tracePt t="7346" x="7356475" y="2819400"/>
          <p14:tracePt t="7373" x="7364413" y="2819400"/>
          <p14:tracePt t="7408" x="7373938" y="2819400"/>
          <p14:tracePt t="7423" x="7381875" y="2819400"/>
          <p14:tracePt t="7436" x="7389813" y="2819400"/>
          <p14:tracePt t="8384" x="7381875" y="2819400"/>
          <p14:tracePt t="8393" x="7373938" y="2819400"/>
          <p14:tracePt t="8406" x="7364413" y="2827338"/>
          <p14:tracePt t="8412" x="7340600" y="2827338"/>
          <p14:tracePt t="8419" x="7315200" y="2836863"/>
          <p14:tracePt t="8426" x="7299325" y="2852738"/>
          <p14:tracePt t="8433" x="7273925" y="2852738"/>
          <p14:tracePt t="8441" x="7240588" y="2852738"/>
          <p14:tracePt t="8448" x="7207250" y="2868613"/>
          <p14:tracePt t="8455" x="7173913" y="2878138"/>
          <p14:tracePt t="8461" x="7132638" y="2901950"/>
          <p14:tracePt t="8468" x="7073900" y="2911475"/>
          <p14:tracePt t="8479" x="7008813" y="2927350"/>
          <p14:tracePt t="8482" x="6950075" y="2935288"/>
          <p14:tracePt t="8489" x="6883400" y="2960688"/>
          <p14:tracePt t="8496" x="6808788" y="2976563"/>
          <p14:tracePt t="8504" x="6751638" y="2994025"/>
          <p14:tracePt t="8512" x="6692900" y="3009900"/>
          <p14:tracePt t="8517" x="6635750" y="3017838"/>
          <p14:tracePt t="8524" x="6577013" y="3027363"/>
          <p14:tracePt t="8531" x="6518275" y="3043238"/>
          <p14:tracePt t="8538" x="6469063" y="3060700"/>
          <p14:tracePt t="8545" x="6435725" y="3060700"/>
          <p14:tracePt t="8552" x="6402388" y="3068638"/>
          <p14:tracePt t="8561" x="6386513" y="3076575"/>
          <p14:tracePt t="8565" x="6361113" y="3084513"/>
          <p14:tracePt t="8573" x="6337300" y="3084513"/>
          <p14:tracePt t="8579" x="6319838" y="3084513"/>
          <p14:tracePt t="8586" x="6294438" y="3092450"/>
          <p14:tracePt t="8595" x="6261100" y="3092450"/>
          <p14:tracePt t="8601" x="6237288" y="3092450"/>
          <p14:tracePt t="8611" x="6219825" y="3101975"/>
          <p14:tracePt t="8615" x="6186488" y="3101975"/>
          <p14:tracePt t="8622" x="6154738" y="3101975"/>
          <p14:tracePt t="8629" x="6129338" y="3101975"/>
          <p14:tracePt t="8636" x="6111875" y="3101975"/>
          <p14:tracePt t="8643" x="6088063" y="3101975"/>
          <p14:tracePt t="8650" x="6062663" y="3101975"/>
          <p14:tracePt t="8657" x="6046788" y="3101975"/>
          <p14:tracePt t="8663" x="6021388" y="3101975"/>
          <p14:tracePt t="8671" x="5995988" y="3101975"/>
          <p14:tracePt t="8677" x="5980113" y="3101975"/>
          <p14:tracePt t="8684" x="5954713" y="3101975"/>
          <p14:tracePt t="8693" x="5930900" y="3109913"/>
          <p14:tracePt t="8698" x="5913438" y="3109913"/>
          <p14:tracePt t="8706" x="5888038" y="3117850"/>
          <p14:tracePt t="8711" x="5854700" y="3117850"/>
          <p14:tracePt t="8719" x="5813425" y="3125788"/>
          <p14:tracePt t="8728" x="5772150" y="3125788"/>
          <p14:tracePt t="8733" x="5738813" y="3125788"/>
          <p14:tracePt t="8740" x="5697538" y="3135313"/>
          <p14:tracePt t="8746" x="5664200" y="3135313"/>
          <p14:tracePt t="8754" x="5630863" y="3143250"/>
          <p14:tracePt t="8761" x="5589588" y="3143250"/>
          <p14:tracePt t="8768" x="5548313" y="3151188"/>
          <p14:tracePt t="8777" x="5514975" y="3151188"/>
          <p14:tracePt t="8781" x="5481638" y="3159125"/>
          <p14:tracePt t="8789" x="5465763" y="3159125"/>
          <p14:tracePt t="8795" x="5440363" y="3159125"/>
          <p14:tracePt t="8803" x="5416550" y="3159125"/>
          <p14:tracePt t="8811" x="5407025" y="3159125"/>
          <p14:tracePt t="8816" x="5391150" y="3159125"/>
          <p14:tracePt t="8824" x="5383213" y="3159125"/>
          <p14:tracePt t="8829" x="5373688" y="3159125"/>
          <p14:tracePt t="8837" x="5365750" y="3159125"/>
          <p14:tracePt t="8844" x="5357813" y="3159125"/>
          <p14:tracePt t="8850" x="5349875" y="3159125"/>
          <p14:tracePt t="8857" x="5332413" y="3151188"/>
          <p14:tracePt t="8864" x="5324475" y="3143250"/>
          <p14:tracePt t="8871" x="5308600" y="3143250"/>
          <p14:tracePt t="8878" x="5291138" y="3125788"/>
          <p14:tracePt t="8886" x="5275263" y="3117850"/>
          <p14:tracePt t="8899" x="5257800" y="3109913"/>
          <p14:tracePt t="8906" x="5257800" y="3101975"/>
          <p14:tracePt t="8921" x="5249863" y="3101975"/>
          <p14:tracePt t="8928" x="5241925" y="3092450"/>
          <p14:tracePt t="8934" x="5233988" y="3092450"/>
          <p14:tracePt t="8955" x="5224463" y="3084513"/>
          <p14:tracePt t="8976" x="5216525" y="3084513"/>
          <p14:tracePt t="9019" x="5216525" y="3076575"/>
          <p14:tracePt t="9157" x="5216525" y="3068638"/>
          <p14:tracePt t="9261" x="5216525" y="3060700"/>
          <p14:tracePt t="9304" x="5224463" y="3060700"/>
          <p14:tracePt t="9331" x="5233988" y="3060700"/>
          <p14:tracePt t="9338" x="5241925" y="3060700"/>
          <p14:tracePt t="9344" x="5249863" y="3060700"/>
          <p14:tracePt t="9360" x="5267325" y="3060700"/>
          <p14:tracePt t="9366" x="5275263" y="3068638"/>
          <p14:tracePt t="9373" x="5299075" y="3068638"/>
          <p14:tracePt t="9380" x="5324475" y="3076575"/>
          <p14:tracePt t="9387" x="5349875" y="3084513"/>
          <p14:tracePt t="9395" x="5365750" y="3084513"/>
          <p14:tracePt t="9401" x="5391150" y="3084513"/>
          <p14:tracePt t="9408" x="5416550" y="3084513"/>
          <p14:tracePt t="9414" x="5424488" y="3092450"/>
          <p14:tracePt t="9421" x="5448300" y="3092450"/>
          <p14:tracePt t="9428" x="5465763" y="3101975"/>
          <p14:tracePt t="9435" x="5481638" y="3101975"/>
          <p14:tracePt t="9444" x="5507038" y="3101975"/>
          <p14:tracePt t="9449" x="5524500" y="3101975"/>
          <p14:tracePt t="9456" x="5532438" y="3101975"/>
          <p14:tracePt t="9463" x="5548313" y="3101975"/>
          <p14:tracePt t="9470" x="5565775" y="3101975"/>
          <p14:tracePt t="9478" x="5581650" y="3101975"/>
          <p14:tracePt t="9484" x="5599113" y="3101975"/>
          <p14:tracePt t="9494" x="5607050" y="3101975"/>
          <p14:tracePt t="9498" x="5630863" y="3101975"/>
          <p14:tracePt t="9506" x="5648325" y="3101975"/>
          <p14:tracePt t="9512" x="5664200" y="3109913"/>
          <p14:tracePt t="9519" x="5681663" y="3109913"/>
          <p14:tracePt t="9528" x="5705475" y="3109913"/>
          <p14:tracePt t="9533" x="5722938" y="3109913"/>
          <p14:tracePt t="9541" x="5748338" y="3109913"/>
          <p14:tracePt t="9547" x="5772150" y="3109913"/>
          <p14:tracePt t="9554" x="5797550" y="3109913"/>
          <p14:tracePt t="9561" x="5822950" y="3109913"/>
          <p14:tracePt t="9568" x="5846763" y="3109913"/>
          <p14:tracePt t="9578" x="5872163" y="3109913"/>
          <p14:tracePt t="9581" x="5888038" y="3109913"/>
          <p14:tracePt t="9589" x="5913438" y="3101975"/>
          <p14:tracePt t="9595" x="5938838" y="3101975"/>
          <p14:tracePt t="9603" x="5954713" y="3092450"/>
          <p14:tracePt t="9611" x="5980113" y="3092450"/>
          <p14:tracePt t="9617" x="5995988" y="3092450"/>
          <p14:tracePt t="9624" x="6005513" y="3092450"/>
          <p14:tracePt t="9637" x="6013450" y="3084513"/>
          <p14:tracePt t="9645" x="6021388" y="3084513"/>
          <p14:tracePt t="9661" x="6029325" y="3084513"/>
          <p14:tracePt t="9667" x="6037263" y="3084513"/>
          <p14:tracePt t="9688" x="6046788" y="3084513"/>
          <p14:tracePt t="9716" x="6054725" y="3076575"/>
          <p14:tracePt t="9729" x="6054725" y="3068638"/>
          <p14:tracePt t="9737" x="6062663" y="3068638"/>
          <p14:tracePt t="9758" x="6070600" y="3068638"/>
          <p14:tracePt t="9764" x="6088063" y="3060700"/>
          <p14:tracePt t="9778" x="6096000" y="3060700"/>
          <p14:tracePt t="9785" x="6111875" y="3051175"/>
          <p14:tracePt t="9795" x="6121400" y="3043238"/>
          <p14:tracePt t="9798" x="6145213" y="3035300"/>
          <p14:tracePt t="9806" x="6162675" y="3035300"/>
          <p14:tracePt t="9812" x="6170613" y="3027363"/>
          <p14:tracePt t="9819" x="6186488" y="3027363"/>
          <p14:tracePt t="9828" x="6203950" y="3027363"/>
          <p14:tracePt t="9833" x="6211888" y="3027363"/>
          <p14:tracePt t="9841" x="6229350" y="3017838"/>
          <p14:tracePt t="9847" x="6253163" y="3017838"/>
          <p14:tracePt t="9854" x="6270625" y="3017838"/>
          <p14:tracePt t="9861" x="6303963" y="3017838"/>
          <p14:tracePt t="9868" x="6327775" y="3017838"/>
          <p14:tracePt t="9877" x="6369050" y="3017838"/>
          <p14:tracePt t="9882" x="6402388" y="3017838"/>
          <p14:tracePt t="9889" x="6427788" y="3017838"/>
          <p14:tracePt t="9895" x="6469063" y="3017838"/>
          <p14:tracePt t="9903" x="6527800" y="3017838"/>
          <p14:tracePt t="9911" x="6584950" y="3017838"/>
          <p14:tracePt t="9917" x="6643688" y="3017838"/>
          <p14:tracePt t="9924" x="6700838" y="3027363"/>
          <p14:tracePt t="9930" x="6734175" y="3027363"/>
          <p14:tracePt t="9938" x="6784975" y="3027363"/>
          <p14:tracePt t="9944" x="6826250" y="3027363"/>
          <p14:tracePt t="9952" x="6867525" y="3027363"/>
          <p14:tracePt t="9961" x="6900863" y="3027363"/>
          <p14:tracePt t="9965" x="6934200" y="3027363"/>
          <p14:tracePt t="9973" x="6950075" y="3027363"/>
          <p14:tracePt t="9978" x="6975475" y="3027363"/>
          <p14:tracePt t="9986" x="6999288" y="3027363"/>
          <p14:tracePt t="9994" x="7008813" y="3027363"/>
          <p14:tracePt t="10000" x="7032625" y="3035300"/>
          <p14:tracePt t="10007" x="7050088" y="3035300"/>
          <p14:tracePt t="10013" x="7058025" y="3035300"/>
          <p14:tracePt t="10021" x="7073900" y="3035300"/>
          <p14:tracePt t="10028" x="7083425" y="3035300"/>
          <p14:tracePt t="10035" x="7091363" y="3035300"/>
          <p14:tracePt t="10041" x="7107238" y="3035300"/>
          <p14:tracePt t="10048" x="7116763" y="3035300"/>
          <p14:tracePt t="10055" x="7124700" y="3035300"/>
          <p14:tracePt t="10062" x="7140575" y="3035300"/>
          <p14:tracePt t="10069" x="7158038" y="3035300"/>
          <p14:tracePt t="10078" x="7181850" y="3035300"/>
          <p14:tracePt t="10083" x="7199313" y="3035300"/>
          <p14:tracePt t="10090" x="7215188" y="3035300"/>
          <p14:tracePt t="10096" x="7240588" y="3035300"/>
          <p14:tracePt t="10104" x="7256463" y="3035300"/>
          <p14:tracePt t="10111" x="7273925" y="3027363"/>
          <p14:tracePt t="10118" x="7307263" y="3027363"/>
          <p14:tracePt t="10125" x="7331075" y="3017838"/>
          <p14:tracePt t="10144" x="7373938" y="3009900"/>
          <p14:tracePt t="10146" x="7397750" y="3001963"/>
          <p14:tracePt t="10153" x="7415213" y="3001963"/>
          <p14:tracePt t="10161" x="7431088" y="3001963"/>
          <p14:tracePt t="10166" x="7456488" y="3001963"/>
          <p14:tracePt t="10174" x="7464425" y="2994025"/>
          <p14:tracePt t="10180" x="7480300" y="2994025"/>
          <p14:tracePt t="10187" x="7480300" y="2986088"/>
          <p14:tracePt t="10195" x="7489825" y="2986088"/>
          <p14:tracePt t="10208" x="7497763" y="2986088"/>
          <p14:tracePt t="10222" x="7505700" y="2986088"/>
          <p14:tracePt t="10236" x="7513638" y="2986088"/>
          <p14:tracePt t="10375" x="7523163" y="2986088"/>
          <p14:tracePt t="13975" x="7480300" y="2976563"/>
          <p14:tracePt t="13981" x="7423150" y="2968625"/>
          <p14:tracePt t="13988" x="7348538" y="2935288"/>
          <p14:tracePt t="13995" x="7281863" y="2919413"/>
          <p14:tracePt t="14002" x="7224713" y="2901950"/>
          <p14:tracePt t="14011" x="7158038" y="2886075"/>
          <p14:tracePt t="14016" x="7099300" y="2878138"/>
          <p14:tracePt t="14024" x="7073900" y="2868613"/>
          <p14:tracePt t="14030" x="7042150" y="2860675"/>
          <p14:tracePt t="14037" x="7008813" y="2860675"/>
          <p14:tracePt t="14044" x="6983413" y="2860675"/>
          <p14:tracePt t="14051" x="6975475" y="2860675"/>
          <p14:tracePt t="14060" x="6958013" y="2860675"/>
          <p14:tracePt t="14065" x="6942138" y="2860675"/>
          <p14:tracePt t="14072" x="6934200" y="2860675"/>
          <p14:tracePt t="14078" x="6924675" y="2860675"/>
          <p14:tracePt t="14086" x="6916738" y="2860675"/>
          <p14:tracePt t="14094" x="6900863" y="2860675"/>
          <p14:tracePt t="14107" x="6892925" y="2860675"/>
          <p14:tracePt t="14120" x="6875463" y="2860675"/>
          <p14:tracePt t="14142" x="6867525" y="2860675"/>
          <p14:tracePt t="14144" x="6850063" y="2860675"/>
          <p14:tracePt t="14148" x="6842125" y="2860675"/>
          <p14:tracePt t="14162" x="6834188" y="2860675"/>
          <p14:tracePt t="14169" x="6826250" y="2860675"/>
          <p14:tracePt t="14177" x="6818313" y="2860675"/>
          <p14:tracePt t="14182" x="6808788" y="2868613"/>
          <p14:tracePt t="14189" x="6800850" y="2868613"/>
          <p14:tracePt t="14196" x="6792913" y="2868613"/>
          <p14:tracePt t="14204" x="6784975" y="2868613"/>
          <p14:tracePt t="14211" x="6775450" y="2868613"/>
          <p14:tracePt t="14217" x="6767513" y="2868613"/>
          <p14:tracePt t="14227" x="6759575" y="2868613"/>
          <p14:tracePt t="14238" x="6751638" y="2868613"/>
          <p14:tracePt t="14244" x="6743700" y="2868613"/>
          <p14:tracePt t="14252" x="6734175" y="2878138"/>
          <p14:tracePt t="14273" x="6726238" y="2878138"/>
          <p14:tracePt t="14279" x="6718300" y="2878138"/>
          <p14:tracePt t="14293" x="6710363" y="2878138"/>
          <p14:tracePt t="14301" x="6700838" y="2886075"/>
          <p14:tracePt t="14307" x="6692900" y="2886075"/>
          <p14:tracePt t="14321" x="6667500" y="2886075"/>
          <p14:tracePt t="14328" x="6659563" y="2886075"/>
          <p14:tracePt t="14335" x="6635750" y="2886075"/>
          <p14:tracePt t="14343" x="6602413" y="2894013"/>
          <p14:tracePt t="14349" x="6569075" y="2894013"/>
          <p14:tracePt t="14356" x="6527800" y="2901950"/>
          <p14:tracePt t="14363" x="6486525" y="2901950"/>
          <p14:tracePt t="14370" x="6443663" y="2901950"/>
          <p14:tracePt t="14377" x="6386513" y="2901950"/>
          <p14:tracePt t="14384" x="6327775" y="2901950"/>
          <p14:tracePt t="14391" x="6278563" y="2901950"/>
          <p14:tracePt t="14397" x="6203950" y="2901950"/>
          <p14:tracePt t="14404" x="6137275" y="2901950"/>
          <p14:tracePt t="14411" x="6080125" y="2901950"/>
          <p14:tracePt t="14419" x="6021388" y="2919413"/>
          <p14:tracePt t="14428" x="5962650" y="2927350"/>
          <p14:tracePt t="14433" x="5921375" y="2935288"/>
          <p14:tracePt t="14441" x="5888038" y="2935288"/>
          <p14:tracePt t="14447" x="5854700" y="2943225"/>
          <p14:tracePt t="14454" x="5830888" y="2952750"/>
          <p14:tracePt t="14462" x="5822950" y="2952750"/>
          <p14:tracePt t="14468" x="5805488" y="2952750"/>
          <p14:tracePt t="14478" x="5797550" y="2952750"/>
          <p14:tracePt t="14510" x="5789613" y="2952750"/>
          <p14:tracePt t="14553" x="5780088" y="2952750"/>
          <p14:tracePt t="14573" x="5772150" y="2952750"/>
          <p14:tracePt t="14580" x="5764213" y="2943225"/>
          <p14:tracePt t="14587" x="5748338" y="2935288"/>
          <p14:tracePt t="14594" x="5738813" y="2935288"/>
          <p14:tracePt t="14600" x="5730875" y="2927350"/>
          <p14:tracePt t="14610" x="5715000" y="2919413"/>
          <p14:tracePt t="14615" x="5705475" y="2911475"/>
          <p14:tracePt t="14621" x="5697538" y="2901950"/>
          <p14:tracePt t="14627" x="5681663" y="2894013"/>
          <p14:tracePt t="14635" x="5673725" y="2894013"/>
          <p14:tracePt t="14644" x="5673725" y="2886075"/>
          <p14:tracePt t="14649" x="5664200" y="2878138"/>
          <p14:tracePt t="14656" x="5656263" y="2878138"/>
          <p14:tracePt t="14676" x="5648325" y="2868613"/>
          <p14:tracePt t="14684" x="5640388" y="2868613"/>
          <p14:tracePt t="14691" x="5640388" y="2860675"/>
          <p14:tracePt t="14705" x="5630863" y="2852738"/>
          <p14:tracePt t="14796" x="5656263" y="2852738"/>
          <p14:tracePt t="14802" x="5673725" y="2852738"/>
          <p14:tracePt t="14811" x="5730875" y="2868613"/>
          <p14:tracePt t="14816" x="5805488" y="2886075"/>
          <p14:tracePt t="14824" x="5905500" y="2919413"/>
          <p14:tracePt t="14830" x="6005513" y="2952750"/>
          <p14:tracePt t="14837" x="6111875" y="2986088"/>
          <p14:tracePt t="14845" x="6229350" y="3009900"/>
          <p14:tracePt t="14851" x="6327775" y="3017838"/>
          <p14:tracePt t="14862" x="6402388" y="3043238"/>
          <p14:tracePt t="14864" x="6469063" y="3051175"/>
          <p14:tracePt t="14872" x="6527800" y="3051175"/>
          <p14:tracePt t="14878" x="6561138" y="3060700"/>
          <p14:tracePt t="14886" x="6592888" y="3060700"/>
          <p14:tracePt t="14894" x="6618288" y="3060700"/>
          <p14:tracePt t="14900" x="6651625" y="3060700"/>
          <p14:tracePt t="14907" x="6684963" y="3060700"/>
          <p14:tracePt t="14913" x="6718300" y="3060700"/>
          <p14:tracePt t="14920" x="6743700" y="3051175"/>
          <p14:tracePt t="14928" x="6775450" y="3051175"/>
          <p14:tracePt t="14935" x="6800850" y="3051175"/>
          <p14:tracePt t="14944" x="6818313" y="3043238"/>
          <p14:tracePt t="14948" x="6826250" y="3043238"/>
          <p14:tracePt t="14955" x="6842125" y="3035300"/>
          <p14:tracePt t="14962" x="6850063" y="3035300"/>
          <p14:tracePt t="14969" x="6859588" y="3035300"/>
          <p14:tracePt t="14978" x="6875463" y="3035300"/>
          <p14:tracePt t="14983" x="6883400" y="3035300"/>
          <p14:tracePt t="14990" x="6892925" y="3035300"/>
          <p14:tracePt t="14997" x="6908800" y="3035300"/>
          <p14:tracePt t="15004" x="6916738" y="3035300"/>
          <p14:tracePt t="15011" x="6934200" y="3035300"/>
          <p14:tracePt t="15018" x="6942138" y="3027363"/>
          <p14:tracePt t="15027" x="6950075" y="3027363"/>
          <p14:tracePt t="15031" x="6958013" y="3027363"/>
          <p14:tracePt t="15038" x="6958013" y="3017838"/>
          <p14:tracePt t="15052" x="6967538" y="3017838"/>
          <p14:tracePt t="15060" x="6975475" y="3017838"/>
          <p14:tracePt t="15066" x="6983413" y="3017838"/>
          <p14:tracePt t="15101" x="6991350" y="3009900"/>
          <p14:tracePt t="15114" x="6999288" y="3009900"/>
          <p14:tracePt t="15149" x="6999288" y="3001963"/>
          <p14:tracePt t="15170" x="6999288" y="2994025"/>
          <p14:tracePt t="15205" x="7008813" y="2994025"/>
          <p14:tracePt t="15211" x="7008813" y="2986088"/>
          <p14:tracePt t="15219" x="7008813" y="2976563"/>
          <p14:tracePt t="15228" x="7016750" y="2976563"/>
          <p14:tracePt t="15232" x="7016750" y="2968625"/>
          <p14:tracePt t="15240" x="7024688" y="2960688"/>
          <p14:tracePt t="15254" x="7024688" y="2952750"/>
          <p14:tracePt t="15268" x="7024688" y="2943225"/>
          <p14:tracePt t="15274" x="7032625" y="2935288"/>
          <p14:tracePt t="15288" x="7042150" y="2935288"/>
          <p14:tracePt t="15294" x="7042150" y="2927350"/>
          <p14:tracePt t="15302" x="7042150" y="2919413"/>
          <p14:tracePt t="15311" x="7042150" y="2911475"/>
          <p14:tracePt t="15323" x="7050088" y="2911475"/>
          <p14:tracePt t="15329" x="7050088" y="2901950"/>
          <p14:tracePt t="15337" x="7058025" y="2894013"/>
          <p14:tracePt t="15371" x="7058025" y="2886075"/>
          <p14:tracePt t="15393" x="7058025" y="2878138"/>
          <p14:tracePt t="15406" x="7065963" y="2878138"/>
          <p14:tracePt t="15412" x="7065963" y="2868613"/>
          <p14:tracePt t="15434" x="7073900" y="2868613"/>
          <p14:tracePt t="15441" x="7083425" y="2860675"/>
          <p14:tracePt t="15447" x="7083425" y="2852738"/>
          <p14:tracePt t="15454" x="7091363" y="2852738"/>
          <p14:tracePt t="15461" x="7099300" y="2844800"/>
          <p14:tracePt t="15468" x="7107238" y="2836863"/>
          <p14:tracePt t="15478" x="7107238" y="2827338"/>
          <p14:tracePt t="15489" x="7116763" y="2827338"/>
          <p14:tracePt t="15496" x="7124700" y="2827338"/>
          <p14:tracePt t="15511" x="7132638" y="2819400"/>
          <p14:tracePt t="15524" x="7140575" y="2811463"/>
          <p14:tracePt t="15545" x="7150100" y="2811463"/>
          <p14:tracePt t="15573" x="7158038" y="2811463"/>
          <p14:tracePt t="15607" x="7165975" y="2811463"/>
          <p14:tracePt t="15642" x="7173913" y="2811463"/>
          <p14:tracePt t="19173" x="7150100" y="2836863"/>
          <p14:tracePt t="19180" x="7099300" y="2886075"/>
          <p14:tracePt t="19187" x="7050088" y="2935288"/>
          <p14:tracePt t="19195" x="6983413" y="3001963"/>
          <p14:tracePt t="19202" x="6934200" y="3076575"/>
          <p14:tracePt t="19208" x="6875463" y="3143250"/>
          <p14:tracePt t="19216" x="6850063" y="3200400"/>
          <p14:tracePt t="19222" x="6808788" y="3275013"/>
          <p14:tracePt t="19229" x="6775450" y="3367088"/>
          <p14:tracePt t="19236" x="6743700" y="3441700"/>
          <p14:tracePt t="19243" x="6718300" y="3508375"/>
          <p14:tracePt t="19252" x="6700838" y="3565525"/>
          <p14:tracePt t="19257" x="6692900" y="3624263"/>
          <p14:tracePt t="19264" x="6684963" y="3673475"/>
          <p14:tracePt t="19270" x="6684963" y="3714750"/>
          <p14:tracePt t="19278" x="6684963" y="3748088"/>
          <p14:tracePt t="19285" x="6684963" y="3781425"/>
          <p14:tracePt t="19291" x="6692900" y="3797300"/>
          <p14:tracePt t="19299" x="6692900" y="3822700"/>
          <p14:tracePt t="19305" x="6700838" y="3840163"/>
          <p14:tracePt t="19313" x="6710363" y="3863975"/>
          <p14:tracePt t="19319" x="6726238" y="3871913"/>
          <p14:tracePt t="19327" x="6743700" y="3897313"/>
          <p14:tracePt t="19335" x="6759575" y="3914775"/>
          <p14:tracePt t="19340" x="6775450" y="3938588"/>
          <p14:tracePt t="19347" x="6792913" y="3963988"/>
          <p14:tracePt t="19353" x="6834188" y="3989388"/>
          <p14:tracePt t="19361" x="6883400" y="4030663"/>
          <p14:tracePt t="19368" x="6934200" y="4071938"/>
          <p14:tracePt t="19375" x="6983413" y="4105275"/>
          <p14:tracePt t="19382" x="7042150" y="4162425"/>
          <p14:tracePt t="19388" x="7091363" y="4195763"/>
          <p14:tracePt t="19396" x="7132638" y="4237038"/>
          <p14:tracePt t="19403" x="7181850" y="4278313"/>
          <p14:tracePt t="19409" x="7240588" y="4303713"/>
          <p14:tracePt t="19418" x="7289800" y="4329113"/>
          <p14:tracePt t="19423" x="7340600" y="4352925"/>
          <p14:tracePt t="19430" x="7381875" y="4378325"/>
          <p14:tracePt t="19436" x="7431088" y="4395788"/>
          <p14:tracePt t="19444" x="7480300" y="4403725"/>
          <p14:tracePt t="19453" x="7505700" y="4411663"/>
          <p14:tracePt t="19457" x="7556500" y="4419600"/>
          <p14:tracePt t="19465" x="7597775" y="4427538"/>
          <p14:tracePt t="19471" x="7631113" y="4437063"/>
          <p14:tracePt t="19479" x="7672388" y="4437063"/>
          <p14:tracePt t="19486" x="7729538" y="4445000"/>
          <p14:tracePt t="19493" x="7770813" y="4445000"/>
          <p14:tracePt t="19502" x="7821613" y="4445000"/>
          <p14:tracePt t="19506" x="7870825" y="4445000"/>
          <p14:tracePt t="19514" x="7929563" y="4445000"/>
          <p14:tracePt t="19520" x="8004175" y="4445000"/>
          <p14:tracePt t="19527" x="8053388" y="4445000"/>
          <p14:tracePt t="19535" x="8128000" y="4452938"/>
          <p14:tracePt t="19541" x="8194675" y="4452938"/>
          <p14:tracePt t="19548" x="8251825" y="4452938"/>
          <p14:tracePt t="19555" x="8310563" y="4470400"/>
          <p14:tracePt t="19562" x="8385175" y="4486275"/>
          <p14:tracePt t="19569" x="8443913" y="4494213"/>
          <p14:tracePt t="19576" x="8501063" y="4519613"/>
          <p14:tracePt t="19585" x="8550275" y="4527550"/>
          <p14:tracePt t="19590" x="8593138" y="4545013"/>
          <p14:tracePt t="19597" x="8624888" y="4560888"/>
          <p14:tracePt t="19603" x="8675688" y="4576763"/>
          <p14:tracePt t="19611" x="8709025" y="4586288"/>
          <p14:tracePt t="19619" x="8742363" y="4602163"/>
          <p14:tracePt t="19624" x="8775700" y="4610100"/>
          <p14:tracePt t="19631" x="8799513" y="4627563"/>
          <p14:tracePt t="19638" x="8816975" y="4627563"/>
          <p14:tracePt t="19645" x="8840788" y="4635500"/>
          <p14:tracePt t="19653" x="8858250" y="4643438"/>
          <p14:tracePt t="19659" x="8874125" y="4643438"/>
          <p14:tracePt t="19669" x="8891588" y="4651375"/>
          <p14:tracePt t="19673" x="8907463" y="4651375"/>
          <p14:tracePt t="19680" x="8915400" y="4651375"/>
          <p14:tracePt t="19686" x="8924925" y="4651375"/>
          <p14:tracePt t="19694" x="8932863" y="4651375"/>
          <p14:tracePt t="19715" x="8940800" y="4651375"/>
          <p14:tracePt t="19721" x="8948738" y="4651375"/>
          <p14:tracePt t="19735" x="8956675" y="4651375"/>
          <p14:tracePt t="19825" x="8966200" y="4651375"/>
          <p14:tracePt t="21157" x="8956675" y="4651375"/>
          <p14:tracePt t="21164" x="8948738" y="4660900"/>
          <p14:tracePt t="21172" x="8940800" y="4660900"/>
          <p14:tracePt t="21178" x="8924925" y="4676775"/>
          <p14:tracePt t="21194" x="8924925" y="4684713"/>
          <p14:tracePt t="21198" x="8915400" y="4684713"/>
          <p14:tracePt t="21206" x="8907463" y="4694238"/>
          <p14:tracePt t="21227" x="8899525" y="4702175"/>
          <p14:tracePt t="21234" x="8891588" y="4702175"/>
          <p14:tracePt t="21241" x="8882063" y="4710113"/>
          <p14:tracePt t="21276" x="8874125" y="4710113"/>
          <p14:tracePt t="21415" x="8899525" y="4710113"/>
          <p14:tracePt t="21422" x="8924925" y="4710113"/>
          <p14:tracePt t="21429" x="8948738" y="4710113"/>
          <p14:tracePt t="21436" x="8982075" y="4702175"/>
          <p14:tracePt t="21445" x="9007475" y="4694238"/>
          <p14:tracePt t="21449" x="9040813" y="4684713"/>
          <p14:tracePt t="21457" x="9074150" y="4676775"/>
          <p14:tracePt t="21463" x="9115425" y="4676775"/>
          <p14:tracePt t="21470" x="9148763" y="4676775"/>
          <p14:tracePt t="21478" x="9172575" y="4668838"/>
          <p14:tracePt t="21485" x="9205913" y="4668838"/>
          <p14:tracePt t="21492" x="9239250" y="4660900"/>
          <p14:tracePt t="21498" x="9272588" y="4651375"/>
          <p14:tracePt t="21505" x="9305925" y="4651375"/>
          <p14:tracePt t="21512" x="9321800" y="4651375"/>
          <p14:tracePt t="21519" x="9347200" y="4643438"/>
          <p14:tracePt t="21529" x="9372600" y="4643438"/>
          <p14:tracePt t="21533" x="9388475" y="4635500"/>
          <p14:tracePt t="21540" x="9413875" y="4635500"/>
          <p14:tracePt t="21546" x="9437688" y="4635500"/>
          <p14:tracePt t="21553" x="9463088" y="4635500"/>
          <p14:tracePt t="21561" x="9488488" y="4635500"/>
          <p14:tracePt t="21567" x="9512300" y="4635500"/>
          <p14:tracePt t="21575" x="9529763" y="4635500"/>
          <p14:tracePt t="21581" x="9555163" y="4635500"/>
          <p14:tracePt t="21589" x="9578975" y="4635500"/>
          <p14:tracePt t="21595" x="9612313" y="4635500"/>
          <p14:tracePt t="21602" x="9629775" y="4635500"/>
          <p14:tracePt t="21611" x="9663113" y="4635500"/>
          <p14:tracePt t="21615" x="9678988" y="4635500"/>
          <p14:tracePt t="21623" x="9704388" y="4635500"/>
          <p14:tracePt t="21629" x="9728200" y="4635500"/>
          <p14:tracePt t="21637" x="9761538" y="4635500"/>
          <p14:tracePt t="21644" x="9779000" y="4635500"/>
          <p14:tracePt t="21650" x="9802813" y="4635500"/>
          <p14:tracePt t="21658" x="9836150" y="4635500"/>
          <p14:tracePt t="21664" x="9869488" y="4635500"/>
          <p14:tracePt t="21672" x="9886950" y="4635500"/>
          <p14:tracePt t="21678" x="9918700" y="4635500"/>
          <p14:tracePt t="21686" x="9952038" y="4635500"/>
          <p14:tracePt t="21695" x="9969500" y="4635500"/>
          <p14:tracePt t="21699" x="10002838" y="4635500"/>
          <p14:tracePt t="21706" x="10026650" y="4643438"/>
          <p14:tracePt t="21712" x="10059988" y="4643438"/>
          <p14:tracePt t="21720" x="10077450" y="4643438"/>
          <p14:tracePt t="21728" x="10101263" y="4651375"/>
          <p14:tracePt t="21734" x="10126663" y="4651375"/>
          <p14:tracePt t="21741" x="10144125" y="4660900"/>
          <p14:tracePt t="21747" x="10167938" y="4660900"/>
          <p14:tracePt t="21755" x="10185400" y="4668838"/>
          <p14:tracePt t="21762" x="10209213" y="4668838"/>
          <p14:tracePt t="21769" x="10218738" y="4668838"/>
          <p14:tracePt t="21778" x="10242550" y="4668838"/>
          <p14:tracePt t="21783" x="10260013" y="4668838"/>
          <p14:tracePt t="21789" x="10275888" y="4668838"/>
          <p14:tracePt t="21796" x="10301288" y="4668838"/>
          <p14:tracePt t="21803" x="10309225" y="4668838"/>
          <p14:tracePt t="21811" x="10334625" y="4676775"/>
          <p14:tracePt t="21817" x="10358438" y="4676775"/>
          <p14:tracePt t="21824" x="10383838" y="4676775"/>
          <p14:tracePt t="21830" x="10391775" y="4676775"/>
          <p14:tracePt t="21837" x="10417175" y="4676775"/>
          <p14:tracePt t="21844" x="10433050" y="4676775"/>
          <p14:tracePt t="21854" x="10458450" y="4676775"/>
          <p14:tracePt t="21858" x="10483850" y="4676775"/>
          <p14:tracePt t="21865" x="10507663" y="4676775"/>
          <p14:tracePt t="21872" x="10533063" y="4676775"/>
          <p14:tracePt t="21878" x="10566400" y="4676775"/>
          <p14:tracePt t="21886" x="10591800" y="4668838"/>
          <p14:tracePt t="21894" x="10625138" y="4668838"/>
          <p14:tracePt t="21900" x="10641013" y="4660900"/>
          <p14:tracePt t="21907" x="10666413" y="4651375"/>
          <p14:tracePt t="21914" x="10690225" y="4651375"/>
          <p14:tracePt t="21921" x="10699750" y="4651375"/>
          <p14:tracePt t="21928" x="10707688" y="4643438"/>
          <p14:tracePt t="21935" x="10715625" y="4643438"/>
          <p14:tracePt t="21941" x="10723563" y="4635500"/>
          <p14:tracePt t="21969" x="10731500" y="4635500"/>
          <p14:tracePt t="21983" x="10741025" y="4635500"/>
          <p14:tracePt t="22059" x="10731500" y="4635500"/>
          <p14:tracePt t="22080" x="10715625" y="4635500"/>
          <p14:tracePt t="22087" x="10699750" y="4635500"/>
          <p14:tracePt t="22094" x="10682288" y="4635500"/>
          <p14:tracePt t="22101" x="10656888" y="4635500"/>
          <p14:tracePt t="22108" x="10625138" y="4635500"/>
          <p14:tracePt t="22115" x="10582275" y="4635500"/>
          <p14:tracePt t="22127" x="10541000" y="4635500"/>
          <p14:tracePt t="22128" x="10499725" y="4635500"/>
          <p14:tracePt t="22136" x="10442575" y="4635500"/>
          <p14:tracePt t="22145" x="10383838" y="4635500"/>
          <p14:tracePt t="22150" x="10317163" y="4635500"/>
          <p14:tracePt t="22156" x="10250488" y="4635500"/>
          <p14:tracePt t="22164" x="10193338" y="4635500"/>
          <p14:tracePt t="22171" x="10134600" y="4635500"/>
          <p14:tracePt t="22177" x="10077450" y="4635500"/>
          <p14:tracePt t="22184" x="10026650" y="4635500"/>
          <p14:tracePt t="22191" x="9952038" y="4635500"/>
          <p14:tracePt t="22198" x="9894888" y="4635500"/>
          <p14:tracePt t="22205" x="9853613" y="4635500"/>
          <p14:tracePt t="22211" x="9794875" y="4635500"/>
          <p14:tracePt t="22219" x="9753600" y="4635500"/>
          <p14:tracePt t="22227" x="9728200" y="4635500"/>
          <p14:tracePt t="22233" x="9694863" y="4635500"/>
          <p14:tracePt t="22240" x="9663113" y="4635500"/>
          <p14:tracePt t="22247" x="9637713" y="4635500"/>
          <p14:tracePt t="22253" x="9629775" y="4635500"/>
          <p14:tracePt t="22261" x="9604375" y="4635500"/>
          <p14:tracePt t="22267" x="9588500" y="4635500"/>
          <p14:tracePt t="22274" x="9571038" y="4635500"/>
          <p14:tracePt t="22282" x="9555163" y="4627563"/>
          <p14:tracePt t="22288" x="9545638" y="4627563"/>
          <p14:tracePt t="22295" x="9521825" y="4627563"/>
          <p14:tracePt t="22302" x="9504363" y="4627563"/>
          <p14:tracePt t="22311" x="9496425" y="4627563"/>
          <p14:tracePt t="22316" x="9488488" y="4619625"/>
          <p14:tracePt t="22323" x="9480550" y="4619625"/>
          <p14:tracePt t="22329" x="9471025" y="4619625"/>
          <p14:tracePt t="22344" x="9463088" y="4619625"/>
          <p14:tracePt t="22351" x="9455150" y="4619625"/>
          <p14:tracePt t="22365" x="9447213" y="4619625"/>
          <p14:tracePt t="22371" x="9437688" y="4619625"/>
          <p14:tracePt t="22378" x="9429750" y="4619625"/>
          <p14:tracePt t="22385" x="9421813" y="4619625"/>
          <p14:tracePt t="22394" x="9405938" y="4619625"/>
          <p14:tracePt t="22406" x="9388475" y="4619625"/>
          <p14:tracePt t="22414" x="9372600" y="4619625"/>
          <p14:tracePt t="22429" x="9355138" y="4619625"/>
          <p14:tracePt t="22434" x="9347200" y="4619625"/>
          <p14:tracePt t="22442" x="9331325" y="4619625"/>
          <p14:tracePt t="22449" x="9321800" y="4619625"/>
          <p14:tracePt t="22462" x="9305925" y="4619625"/>
          <p14:tracePt t="22469" x="9297988" y="4619625"/>
          <p14:tracePt t="22484" x="9280525" y="4619625"/>
          <p14:tracePt t="22497" x="9272588" y="4619625"/>
          <p14:tracePt t="22512" x="9264650" y="4619625"/>
          <p14:tracePt t="22518" x="9256713" y="4619625"/>
          <p14:tracePt t="22539" x="9247188" y="4619625"/>
          <p14:tracePt t="22552" x="9239250" y="4619625"/>
          <p14:tracePt t="22562" x="9231313" y="4619625"/>
          <p14:tracePt t="22573" x="9223375" y="4619625"/>
          <p14:tracePt t="22579" x="9213850" y="4627563"/>
          <p14:tracePt t="22595" x="9197975" y="4627563"/>
          <p14:tracePt t="22601" x="9190038" y="4627563"/>
          <p14:tracePt t="22614" x="9182100" y="4627563"/>
          <p14:tracePt t="22622" x="9164638" y="4627563"/>
          <p14:tracePt t="22644" x="9156700" y="4627563"/>
          <p14:tracePt t="22649" x="9148763" y="4627563"/>
          <p14:tracePt t="22678" x="9139238" y="4627563"/>
          <p14:tracePt t="22691" x="9131300" y="4627563"/>
          <p14:tracePt t="22705" x="9123363" y="4627563"/>
          <p14:tracePt t="22719" x="9115425" y="4627563"/>
          <p14:tracePt t="22729" x="9105900" y="4627563"/>
          <p14:tracePt t="22746" x="9097963" y="4627563"/>
          <p14:tracePt t="22753" x="9090025" y="4627563"/>
          <p14:tracePt t="22762" x="9082088" y="4627563"/>
          <p14:tracePt t="22788" x="9074150" y="4627563"/>
          <p14:tracePt t="22801" x="9064625" y="4627563"/>
          <p14:tracePt t="22934" x="9074150" y="4627563"/>
          <p14:tracePt t="22954" x="9082088" y="4627563"/>
          <p14:tracePt t="22961" x="9097963" y="4627563"/>
          <p14:tracePt t="22967" x="9105900" y="4627563"/>
          <p14:tracePt t="22974" x="9131300" y="4619625"/>
          <p14:tracePt t="22981" x="9164638" y="4619625"/>
          <p14:tracePt t="22988" x="9205913" y="4619625"/>
          <p14:tracePt t="22995" x="9231313" y="4619625"/>
          <p14:tracePt t="23002" x="9264650" y="4619625"/>
          <p14:tracePt t="23011" x="9305925" y="4619625"/>
          <p14:tracePt t="23016" x="9363075" y="4619625"/>
          <p14:tracePt t="23023" x="9421813" y="4619625"/>
          <p14:tracePt t="23030" x="9480550" y="4619625"/>
          <p14:tracePt t="23038" x="9529763" y="4619625"/>
          <p14:tracePt t="23045" x="9588500" y="4619625"/>
          <p14:tracePt t="23051" x="9629775" y="4619625"/>
          <p14:tracePt t="23058" x="9671050" y="4619625"/>
          <p14:tracePt t="23065" x="9720263" y="4619625"/>
          <p14:tracePt t="23072" x="9761538" y="4619625"/>
          <p14:tracePt t="23079" x="9794875" y="4619625"/>
          <p14:tracePt t="23086" x="9836150" y="4619625"/>
          <p14:tracePt t="23095" x="9894888" y="4619625"/>
          <p14:tracePt t="23100" x="9936163" y="4619625"/>
          <p14:tracePt t="23107" x="9977438" y="4619625"/>
          <p14:tracePt t="23113" x="10018713" y="4627563"/>
          <p14:tracePt t="23121" x="10059988" y="4627563"/>
          <p14:tracePt t="23129" x="10110788" y="4627563"/>
          <p14:tracePt t="23134" x="10134600" y="4627563"/>
          <p14:tracePt t="23141" x="10160000" y="4627563"/>
          <p14:tracePt t="23148" x="10175875" y="4627563"/>
          <p14:tracePt t="23155" x="10193338" y="4627563"/>
          <p14:tracePt t="23162" x="10201275" y="4627563"/>
          <p14:tracePt t="23169" x="10209213" y="4627563"/>
          <p14:tracePt t="23190" x="10218738" y="4627563"/>
          <p14:tracePt t="23204" x="10226675" y="4627563"/>
          <p14:tracePt t="23280" x="10234613" y="4627563"/>
          <p14:tracePt t="23384" x="10242550" y="4627563"/>
          <p14:tracePt t="23404" x="10250488" y="4627563"/>
          <p14:tracePt t="23418" x="10260013" y="4627563"/>
          <p14:tracePt t="23428" x="10267950" y="4627563"/>
          <p14:tracePt t="23432" x="10275888" y="4619625"/>
          <p14:tracePt t="23453" x="10283825" y="4619625"/>
          <p14:tracePt t="23461" x="10293350" y="4610100"/>
          <p14:tracePt t="23488" x="10301288" y="4610100"/>
          <p14:tracePt t="23502" x="10309225" y="4610100"/>
          <p14:tracePt t="24167" x="10317163" y="4610100"/>
          <p14:tracePt t="24493" x="10293350" y="4610100"/>
          <p14:tracePt t="24500" x="10250488" y="4619625"/>
          <p14:tracePt t="24507" x="10193338" y="4627563"/>
          <p14:tracePt t="24514" x="10134600" y="4651375"/>
          <p14:tracePt t="24521" x="10069513" y="4676775"/>
          <p14:tracePt t="24528" x="9985375" y="4710113"/>
          <p14:tracePt t="24538" x="9928225" y="4743450"/>
          <p14:tracePt t="24542" x="9877425" y="4768850"/>
          <p14:tracePt t="24549" x="9812338" y="4810125"/>
          <p14:tracePt t="24556" x="9761538" y="4843463"/>
          <p14:tracePt t="24563" x="9704388" y="4892675"/>
          <p14:tracePt t="24571" x="9653588" y="4933950"/>
          <p14:tracePt t="24577" x="9604375" y="4983163"/>
          <p14:tracePt t="24584" x="9545638" y="5033963"/>
          <p14:tracePt t="24590" x="9496425" y="5091113"/>
          <p14:tracePt t="24598" x="9447213" y="5141913"/>
          <p14:tracePt t="24605" x="9396413" y="5183188"/>
          <p14:tracePt t="24611" x="9355138" y="5232400"/>
          <p14:tracePt t="24622" x="9321800" y="5257800"/>
          <p14:tracePt t="24625" x="9280525" y="5291138"/>
          <p14:tracePt t="24633" x="9247188" y="5324475"/>
          <p14:tracePt t="24639" x="9223375" y="5340350"/>
          <p14:tracePt t="24647" x="9205913" y="5365750"/>
          <p14:tracePt t="24656" x="9197975" y="5381625"/>
          <p14:tracePt t="24660" x="9182100" y="5399088"/>
          <p14:tracePt t="24668" x="9164638" y="5414963"/>
          <p14:tracePt t="24673" x="9139238" y="5432425"/>
          <p14:tracePt t="24681" x="9123363" y="5448300"/>
          <p14:tracePt t="24688" x="9115425" y="5473700"/>
          <p14:tracePt t="24695" x="9097963" y="5489575"/>
          <p14:tracePt t="24705" x="9090025" y="5514975"/>
          <p14:tracePt t="24708" x="9074150" y="5530850"/>
          <p14:tracePt t="24716" x="9056688" y="5556250"/>
          <p14:tracePt t="24723" x="9040813" y="5581650"/>
          <p14:tracePt t="24729" x="9023350" y="5605463"/>
          <p14:tracePt t="24737" x="9007475" y="5630863"/>
          <p14:tracePt t="24743" x="8990013" y="5646738"/>
          <p14:tracePt t="24750" x="8974138" y="5672138"/>
          <p14:tracePt t="24756" x="8956675" y="5688013"/>
          <p14:tracePt t="24764" x="8948738" y="5713413"/>
          <p14:tracePt t="24771" x="8932863" y="5730875"/>
          <p14:tracePt t="24778" x="8915400" y="5738813"/>
          <p14:tracePt t="24785" x="8907463" y="5754688"/>
          <p14:tracePt t="24791" x="8899525" y="5762625"/>
          <p14:tracePt t="24798" x="8891588" y="5780088"/>
          <p14:tracePt t="24805" x="8882063" y="5788025"/>
          <p14:tracePt t="24812" x="8874125" y="5795963"/>
          <p14:tracePt t="24820" x="8874125" y="5805488"/>
          <p14:tracePt t="24833" x="8866188" y="5821363"/>
          <p14:tracePt t="24839" x="8858250" y="5829300"/>
          <p14:tracePt t="24846" x="8850313" y="5829300"/>
          <p14:tracePt t="24853" x="8850313" y="5837238"/>
          <p14:tracePt t="24860" x="8840788" y="5854700"/>
          <p14:tracePt t="24881" x="8832850" y="5862638"/>
          <p14:tracePt t="24888" x="8832850" y="5870575"/>
          <p14:tracePt t="24895" x="8832850" y="5880100"/>
          <p14:tracePt t="24909" x="8832850" y="5888038"/>
          <p14:tracePt t="24917" x="8832850" y="5903913"/>
          <p14:tracePt t="24924" x="8832850" y="5911850"/>
          <p14:tracePt t="24930" x="8832850" y="5937250"/>
          <p14:tracePt t="24937" x="8832850" y="5962650"/>
          <p14:tracePt t="24945" x="8850313" y="5978525"/>
          <p14:tracePt t="24954" x="8866188" y="6003925"/>
          <p14:tracePt t="24958" x="8882063" y="6029325"/>
          <p14:tracePt t="24965" x="8899525" y="6053138"/>
          <p14:tracePt t="24972" x="8915400" y="6070600"/>
          <p14:tracePt t="24979" x="8932863" y="6094413"/>
          <p14:tracePt t="24987" x="8956675" y="6111875"/>
          <p14:tracePt t="24993" x="8990013" y="6127750"/>
          <p14:tracePt t="25000" x="9031288" y="6161088"/>
          <p14:tracePt t="25007" x="9074150" y="6178550"/>
          <p14:tracePt t="25014" x="9105900" y="6186488"/>
          <p14:tracePt t="25020" x="9139238" y="6202363"/>
          <p14:tracePt t="25028" x="9172575" y="6211888"/>
          <p14:tracePt t="25036" x="9205913" y="6219825"/>
          <p14:tracePt t="25042" x="9239250" y="6219825"/>
          <p14:tracePt t="25048" x="9280525" y="6227763"/>
          <p14:tracePt t="25055" x="9339263" y="6227763"/>
          <p14:tracePt t="25062" x="9405938" y="6227763"/>
          <p14:tracePt t="25070" x="9480550" y="6227763"/>
          <p14:tracePt t="25076" x="9545638" y="6219825"/>
          <p14:tracePt t="25083" x="9620250" y="6219825"/>
          <p14:tracePt t="25090" x="9678988" y="6202363"/>
          <p14:tracePt t="25098" x="9745663" y="6202363"/>
          <p14:tracePt t="25104" x="9820275" y="6194425"/>
          <p14:tracePt t="25112" x="9877425" y="6194425"/>
          <p14:tracePt t="25121" x="9936163" y="6186488"/>
          <p14:tracePt t="25125" x="10002838" y="6186488"/>
          <p14:tracePt t="25133" x="10059988" y="6186488"/>
          <p14:tracePt t="25139" x="10118725" y="6178550"/>
          <p14:tracePt t="25146" x="10160000" y="6169025"/>
          <p14:tracePt t="25155" x="10201275" y="6169025"/>
          <p14:tracePt t="25160" x="10250488" y="6161088"/>
          <p14:tracePt t="25167" x="10293350" y="6161088"/>
          <p14:tracePt t="25174" x="10334625" y="6153150"/>
          <p14:tracePt t="25181" x="10358438" y="6145213"/>
          <p14:tracePt t="25188" x="10401300" y="6137275"/>
          <p14:tracePt t="25195" x="10433050" y="6137275"/>
          <p14:tracePt t="25204" x="10466388" y="6119813"/>
          <p14:tracePt t="25209" x="10499725" y="6111875"/>
          <p14:tracePt t="25216" x="10533063" y="6103938"/>
          <p14:tracePt t="25222" x="10566400" y="6094413"/>
          <p14:tracePt t="25230" x="10582275" y="6094413"/>
          <p14:tracePt t="25238" x="10607675" y="6086475"/>
          <p14:tracePt t="25243" x="10625138" y="6070600"/>
          <p14:tracePt t="25251" x="10641013" y="6070600"/>
          <p14:tracePt t="25257" x="10666413" y="6053138"/>
          <p14:tracePt t="25264" x="10690225" y="6053138"/>
          <p14:tracePt t="25271" x="10715625" y="6037263"/>
          <p14:tracePt t="25278" x="10741025" y="6029325"/>
          <p14:tracePt t="25288" x="10756900" y="6019800"/>
          <p14:tracePt t="25292" x="10774363" y="6019800"/>
          <p14:tracePt t="25299" x="10790238" y="6011863"/>
          <p14:tracePt t="25305" x="10798175" y="6003925"/>
          <p14:tracePt t="25313" x="10823575" y="5995988"/>
          <p14:tracePt t="25322" x="10831513" y="5995988"/>
          <p14:tracePt t="25327" x="10839450" y="5988050"/>
          <p14:tracePt t="25334" x="10856913" y="5970588"/>
          <p14:tracePt t="25340" x="10864850" y="5970588"/>
          <p14:tracePt t="25348" x="10872788" y="5970588"/>
          <p14:tracePt t="25355" x="10882313" y="5962650"/>
          <p14:tracePt t="25361" x="10890250" y="5954713"/>
          <p14:tracePt t="25371" x="10898188" y="5945188"/>
          <p14:tracePt t="25383" x="10898188" y="5929313"/>
          <p14:tracePt t="25389" x="10906125" y="5921375"/>
          <p14:tracePt t="25396" x="10906125" y="5903913"/>
          <p14:tracePt t="25405" x="10906125" y="5880100"/>
          <p14:tracePt t="25410" x="10906125" y="5862638"/>
          <p14:tracePt t="25417" x="10906125" y="5837238"/>
          <p14:tracePt t="25423" x="10906125" y="5821363"/>
          <p14:tracePt t="25438" x="10906125" y="5805488"/>
          <p14:tracePt t="25445" x="10906125" y="5788025"/>
          <p14:tracePt t="25458" x="10906125" y="5780088"/>
          <p14:tracePt t="25466" x="10906125" y="5772150"/>
          <p14:tracePt t="25472" x="10906125" y="5762625"/>
          <p14:tracePt t="25479" x="10914063" y="5754688"/>
          <p14:tracePt t="25487" x="10914063" y="5746750"/>
          <p14:tracePt t="25493" x="10914063" y="5738813"/>
          <p14:tracePt t="25500" x="10914063" y="5730875"/>
          <p14:tracePt t="25506" x="10914063" y="5721350"/>
          <p14:tracePt t="25522" x="10914063" y="5705475"/>
          <p14:tracePt t="25535" x="10914063" y="5697538"/>
          <p14:tracePt t="25541" x="10914063" y="5688013"/>
          <p14:tracePt t="25549" x="10914063" y="5680075"/>
          <p14:tracePt t="25555" x="10914063" y="5672138"/>
          <p14:tracePt t="25563" x="10914063" y="5664200"/>
          <p14:tracePt t="25571" x="10914063" y="5656263"/>
          <p14:tracePt t="25590" x="10914063" y="5646738"/>
          <p14:tracePt t="25605" x="10914063" y="5638800"/>
          <p14:tracePt t="29989" x="10823575" y="5572125"/>
          <p14:tracePt t="29996" x="10607675" y="5464175"/>
          <p14:tracePt t="30003" x="10409238" y="5340350"/>
          <p14:tracePt t="30010" x="10193338" y="5232400"/>
          <p14:tracePt t="30017" x="10036175" y="5157788"/>
          <p14:tracePt t="30024" x="9886950" y="5091113"/>
          <p14:tracePt t="30030" x="9720263" y="5016500"/>
          <p14:tracePt t="30037" x="9563100" y="4933950"/>
          <p14:tracePt t="30044" x="9413875" y="4867275"/>
          <p14:tracePt t="30052" x="9256713" y="4792663"/>
          <p14:tracePt t="30061" x="9064625" y="4702175"/>
          <p14:tracePt t="30066" x="8891588" y="4635500"/>
          <p14:tracePt t="30073" x="8709025" y="4568825"/>
          <p14:tracePt t="30079" x="8534400" y="4502150"/>
          <p14:tracePt t="30087" x="8401050" y="4445000"/>
          <p14:tracePt t="30094" x="8261350" y="4378325"/>
          <p14:tracePt t="30100" x="8078788" y="4311650"/>
          <p14:tracePt t="30110" x="7862888" y="4203700"/>
          <p14:tracePt t="30115" x="7672388" y="4079875"/>
          <p14:tracePt t="30122" x="7472363" y="3963988"/>
          <p14:tracePt t="30128" x="7248525" y="3797300"/>
          <p14:tracePt t="30136" x="7042150" y="3640138"/>
          <p14:tracePt t="30143" x="6892925" y="3541713"/>
          <p14:tracePt t="30150" x="6775450" y="3457575"/>
          <p14:tracePt t="30157" x="6677025" y="3382963"/>
          <p14:tracePt t="30163" x="6618288" y="3359150"/>
          <p14:tracePt t="30171" x="6569075" y="3325813"/>
          <p14:tracePt t="30177" x="6535738" y="3316288"/>
          <p14:tracePt t="30184" x="6510338" y="3308350"/>
          <p14:tracePt t="30193" x="6502400" y="3308350"/>
          <p14:tracePt t="30197" x="6486525" y="3308350"/>
          <p14:tracePt t="30205" x="6477000" y="3308350"/>
          <p14:tracePt t="30274" x="6469063" y="3308350"/>
          <p14:tracePt t="30295" x="6461125" y="3308350"/>
          <p14:tracePt t="30302" x="6443663" y="3308350"/>
          <p14:tracePt t="30310" x="6419850" y="3308350"/>
          <p14:tracePt t="30315" x="6386513" y="3308350"/>
          <p14:tracePt t="30323" x="6337300" y="3308350"/>
          <p14:tracePt t="30330" x="6261100" y="3308350"/>
          <p14:tracePt t="30337" x="6170613" y="3308350"/>
          <p14:tracePt t="30343" x="6070600" y="3308350"/>
          <p14:tracePt t="30351" x="5962650" y="3308350"/>
          <p14:tracePt t="30360" x="5864225" y="3308350"/>
          <p14:tracePt t="30364" x="5764213" y="3308350"/>
          <p14:tracePt t="30372" x="5681663" y="3308350"/>
          <p14:tracePt t="30378" x="5599113" y="3292475"/>
          <p14:tracePt t="30385" x="5514975" y="3284538"/>
          <p14:tracePt t="30394" x="5440363" y="3284538"/>
          <p14:tracePt t="30399" x="5373688" y="3275013"/>
          <p14:tracePt t="30406" x="5324475" y="3267075"/>
          <p14:tracePt t="30413" x="5267325" y="3259138"/>
          <p14:tracePt t="30420" x="5233988" y="3259138"/>
          <p14:tracePt t="30427" x="5192713" y="3251200"/>
          <p14:tracePt t="30434" x="5167313" y="3251200"/>
          <p14:tracePt t="30443" x="5141913" y="3241675"/>
          <p14:tracePt t="30448" x="5118100" y="3241675"/>
          <p14:tracePt t="30455" x="5092700" y="3233738"/>
          <p14:tracePt t="30461" x="5084763" y="3233738"/>
          <p14:tracePt t="30469" x="5067300" y="3225800"/>
          <p14:tracePt t="30477" x="5059363" y="3225800"/>
          <p14:tracePt t="30482" x="5059363" y="3217863"/>
          <p14:tracePt t="30509" x="5059363" y="3209925"/>
          <p14:tracePt t="30573" x="5059363" y="3200400"/>
          <p14:tracePt t="30593" x="5059363" y="3192463"/>
          <p14:tracePt t="30628" x="5051425" y="3192463"/>
          <p14:tracePt t="30635" x="5051425" y="3184525"/>
          <p14:tracePt t="30643" x="5041900" y="3184525"/>
          <p14:tracePt t="30656" x="5041900" y="3176588"/>
          <p14:tracePt t="30663" x="5041900" y="3167063"/>
          <p14:tracePt t="30683" x="5041900" y="3159125"/>
          <p14:tracePt t="30691" x="5041900" y="3151188"/>
          <p14:tracePt t="30697" x="5041900" y="3143250"/>
          <p14:tracePt t="30704" x="5041900" y="3135313"/>
          <p14:tracePt t="30719" x="5041900" y="3125788"/>
          <p14:tracePt t="30727" x="5041900" y="3117850"/>
          <p14:tracePt t="30739" x="5041900" y="3109913"/>
          <p14:tracePt t="30745" x="5041900" y="3101975"/>
          <p14:tracePt t="30760" x="5041900" y="3092450"/>
          <p14:tracePt t="30767" x="5041900" y="3084513"/>
          <p14:tracePt t="30780" x="5041900" y="3076575"/>
          <p14:tracePt t="30787" x="5041900" y="3068638"/>
          <p14:tracePt t="30794" x="5041900" y="3060700"/>
          <p14:tracePt t="30810" x="5041900" y="3051175"/>
          <p14:tracePt t="30823" x="5041900" y="3043238"/>
          <p14:tracePt t="30836" x="5041900" y="3035300"/>
          <p14:tracePt t="30850" x="5041900" y="3027363"/>
          <p14:tracePt t="30877" x="5041900" y="3017838"/>
          <p14:tracePt t="30899" x="5041900" y="3009900"/>
          <p14:tracePt t="30912" x="5041900" y="3001963"/>
          <p14:tracePt t="30947" x="5041900" y="2994025"/>
          <p14:tracePt t="30960" x="5041900" y="2986088"/>
          <p14:tracePt t="30996" x="5041900" y="2976563"/>
          <p14:tracePt t="31010" x="5041900" y="2968625"/>
          <p14:tracePt t="31037" x="5041900" y="2960688"/>
          <p14:tracePt t="31113" x="5041900" y="2952750"/>
          <p14:tracePt t="31143" x="5041900" y="2943225"/>
          <p14:tracePt t="31176" x="5041900" y="2935288"/>
          <p14:tracePt t="31190" x="5041900" y="2927350"/>
          <p14:tracePt t="31204" x="5041900" y="2919413"/>
          <p14:tracePt t="31266" x="5051425" y="2919413"/>
          <p14:tracePt t="31724" x="5059363" y="2919413"/>
          <p14:tracePt t="31732" x="5084763" y="2919413"/>
          <p14:tracePt t="31737" x="5092700" y="2919413"/>
          <p14:tracePt t="31744" x="5108575" y="2919413"/>
          <p14:tracePt t="31751" x="5126038" y="2919413"/>
          <p14:tracePt t="31767" x="5141913" y="2919413"/>
          <p14:tracePt t="31772" x="5149850" y="2919413"/>
          <p14:tracePt t="31786" x="5167313" y="2919413"/>
          <p14:tracePt t="31793" x="5175250" y="2919413"/>
          <p14:tracePt t="31800" x="5175250" y="2927350"/>
          <p14:tracePt t="31807" x="5192713" y="2927350"/>
          <p14:tracePt t="31817" x="5200650" y="2935288"/>
          <p14:tracePt t="31820" x="5216525" y="2935288"/>
          <p14:tracePt t="31827" x="5233988" y="2943225"/>
          <p14:tracePt t="31834" x="5249863" y="2943225"/>
          <p14:tracePt t="31841" x="5275263" y="2943225"/>
          <p14:tracePt t="31849" x="5308600" y="2943225"/>
          <p14:tracePt t="31856" x="5332413" y="2952750"/>
          <p14:tracePt t="31862" x="5357813" y="2952750"/>
          <p14:tracePt t="31868" x="5391150" y="2960688"/>
          <p14:tracePt t="31876" x="5416550" y="2960688"/>
          <p14:tracePt t="31883" x="5448300" y="2960688"/>
          <p14:tracePt t="31890" x="5473700" y="2968625"/>
          <p14:tracePt t="31896" x="5499100" y="2968625"/>
          <p14:tracePt t="31904" x="5532438" y="2968625"/>
          <p14:tracePt t="31910" x="5565775" y="2968625"/>
          <p14:tracePt t="31917" x="5581650" y="2968625"/>
          <p14:tracePt t="31924" x="5607050" y="2968625"/>
          <p14:tracePt t="31932" x="5630863" y="2968625"/>
          <p14:tracePt t="31939" x="5640388" y="2968625"/>
          <p14:tracePt t="31945" x="5664200" y="2968625"/>
          <p14:tracePt t="31952" x="5673725" y="2968625"/>
          <p14:tracePt t="31959" x="5689600" y="2968625"/>
          <p14:tracePt t="31966" x="5705475" y="2968625"/>
          <p14:tracePt t="31973" x="5722938" y="2976563"/>
          <p14:tracePt t="31980" x="5738813" y="2976563"/>
          <p14:tracePt t="31987" x="5748338" y="2976563"/>
          <p14:tracePt t="31994" x="5756275" y="2976563"/>
          <p14:tracePt t="32000" x="5772150" y="2976563"/>
          <p14:tracePt t="32016" x="5789613" y="2976563"/>
          <p14:tracePt t="32022" x="5797550" y="2976563"/>
          <p14:tracePt t="32029" x="5805488" y="2976563"/>
          <p14:tracePt t="32035" x="5813425" y="2976563"/>
          <p14:tracePt t="32042" x="5822950" y="2976563"/>
          <p14:tracePt t="32057" x="5830888" y="2976563"/>
          <p14:tracePt t="32063" x="5838825" y="2976563"/>
          <p14:tracePt t="32084" x="5846763" y="2976563"/>
          <p14:tracePt t="32099" x="5854700" y="2976563"/>
          <p14:tracePt t="32112" x="5864225" y="2976563"/>
          <p14:tracePt t="32347" x="5872163" y="2976563"/>
          <p14:tracePt t="32368" x="5872163" y="2968625"/>
          <p14:tracePt t="36551" x="5930900" y="2968625"/>
          <p14:tracePt t="36557" x="5988050" y="2976563"/>
          <p14:tracePt t="36564" x="6029325" y="2994025"/>
          <p14:tracePt t="36572" x="6054725" y="3009900"/>
          <p14:tracePt t="36578" x="6070600" y="3017838"/>
          <p14:tracePt t="36585" x="6088063" y="3027363"/>
          <p14:tracePt t="36591" x="6096000" y="3035300"/>
          <p14:tracePt t="36599" x="6096000" y="3043238"/>
          <p14:tracePt t="36606" x="6103938" y="3043238"/>
          <p14:tracePt t="36622" x="6111875" y="3043238"/>
          <p14:tracePt t="36633" x="6111875" y="3051175"/>
          <p14:tracePt t="36647" x="6111875" y="3060700"/>
          <p14:tracePt t="36668" x="6103938" y="3060700"/>
          <p14:tracePt t="36675" x="6080125" y="3060700"/>
          <p14:tracePt t="36682" x="6046788" y="3060700"/>
          <p14:tracePt t="36688" x="6013450" y="3051175"/>
          <p14:tracePt t="36696" x="5980113" y="3035300"/>
          <p14:tracePt t="36706" x="5946775" y="3017838"/>
          <p14:tracePt t="36709" x="5913438" y="3001963"/>
          <p14:tracePt t="36717" x="5888038" y="2976563"/>
          <p14:tracePt t="36723" x="5872163" y="2968625"/>
          <p14:tracePt t="36731" x="5854700" y="2960688"/>
          <p14:tracePt t="36740" x="5838825" y="2943225"/>
          <p14:tracePt t="36744" x="5822950" y="2927350"/>
          <p14:tracePt t="36751" x="5805488" y="2927350"/>
          <p14:tracePt t="36758" x="5805488" y="2919413"/>
          <p14:tracePt t="36765" x="5797550" y="2901950"/>
          <p14:tracePt t="36779" x="5789613" y="2901950"/>
          <p14:tracePt t="36788" x="5789613" y="2894013"/>
          <p14:tracePt t="36793" x="5789613" y="2886075"/>
          <p14:tracePt t="36800" x="5789613" y="2878138"/>
          <p14:tracePt t="36821" x="5789613" y="2860675"/>
          <p14:tracePt t="36827" x="5797550" y="2844800"/>
          <p14:tracePt t="36835" x="5813425" y="2836863"/>
          <p14:tracePt t="36841" x="5830888" y="2811463"/>
          <p14:tracePt t="36849" x="5872163" y="2794000"/>
          <p14:tracePt t="36856" x="5897563" y="2770188"/>
          <p14:tracePt t="36862" x="5938838" y="2752725"/>
          <p14:tracePt t="36869" x="5962650" y="2744788"/>
          <p14:tracePt t="36876" x="5995988" y="2736850"/>
          <p14:tracePt t="36883" x="6029325" y="2728913"/>
          <p14:tracePt t="36890" x="6054725" y="2719388"/>
          <p14:tracePt t="36897" x="6088063" y="2719388"/>
          <p14:tracePt t="36907" x="6129338" y="2719388"/>
          <p14:tracePt t="36911" x="6170613" y="2719388"/>
          <p14:tracePt t="36918" x="6203950" y="2719388"/>
          <p14:tracePt t="36924" x="6261100" y="2719388"/>
          <p14:tracePt t="36932" x="6303963" y="2719388"/>
          <p14:tracePt t="36938" x="6345238" y="2728913"/>
          <p14:tracePt t="36945" x="6394450" y="2736850"/>
          <p14:tracePt t="36955" x="6411913" y="2744788"/>
          <p14:tracePt t="36959" x="6435725" y="2752725"/>
          <p14:tracePt t="36967" x="6461125" y="2760663"/>
          <p14:tracePt t="36973" x="6469063" y="2760663"/>
          <p14:tracePt t="36980" x="6486525" y="2770188"/>
          <p14:tracePt t="36989" x="6494463" y="2770188"/>
          <p14:tracePt t="36994" x="6502400" y="2770188"/>
          <p14:tracePt t="37001" x="6502400" y="2778125"/>
          <p14:tracePt t="37007" x="6510338" y="2778125"/>
          <p14:tracePt t="37022" x="6518275" y="2786063"/>
          <p14:tracePt t="37036" x="6527800" y="2786063"/>
          <p14:tracePt t="37050" x="6535738" y="2786063"/>
          <p14:tracePt t="37056" x="6535738" y="2794000"/>
          <p14:tracePt t="37072" x="6535738" y="2803525"/>
          <p14:tracePt t="37085" x="6543675" y="2811463"/>
          <p14:tracePt t="37104" x="6551613" y="2811463"/>
          <p14:tracePt t="37222" x="6551613" y="2819400"/>
          <p14:tracePt t="37237" x="6551613" y="2827338"/>
          <p14:tracePt t="37251" x="6543675" y="2836863"/>
          <p14:tracePt t="37258" x="6527800" y="2852738"/>
          <p14:tracePt t="37264" x="6502400" y="2878138"/>
          <p14:tracePt t="37271" x="6461125" y="2919413"/>
          <p14:tracePt t="37279" x="6411913" y="2968625"/>
          <p14:tracePt t="37286" x="6319838" y="3009900"/>
          <p14:tracePt t="37293" x="6237288" y="3092450"/>
          <p14:tracePt t="37299" x="6129338" y="3159125"/>
          <p14:tracePt t="37306" x="6029325" y="3225800"/>
          <p14:tracePt t="37313" x="5913438" y="3308350"/>
          <p14:tracePt t="37321" x="5805488" y="3367088"/>
          <p14:tracePt t="37327" x="5681663" y="3424238"/>
          <p14:tracePt t="37334" x="5565775" y="3482975"/>
          <p14:tracePt t="37341" x="5440363" y="3541713"/>
          <p14:tracePt t="37348" x="5308600" y="3598863"/>
          <p14:tracePt t="37356" x="5141913" y="3665538"/>
          <p14:tracePt t="37362" x="4959350" y="3748088"/>
          <p14:tracePt t="37370" x="4776788" y="3814763"/>
          <p14:tracePt t="37376" x="4635500" y="3863975"/>
          <p14:tracePt t="37383" x="4454525" y="3930650"/>
          <p14:tracePt t="37390" x="4305300" y="3997325"/>
          <p14:tracePt t="37397" x="4138613" y="4079875"/>
          <p14:tracePt t="37407" x="3989388" y="4138613"/>
          <p14:tracePt t="37411" x="3865563" y="4195763"/>
          <p14:tracePt t="37418" x="3748088" y="4254500"/>
          <p14:tracePt t="37424" x="3641725" y="4311650"/>
          <p14:tracePt t="37432" x="3557588" y="4352925"/>
          <p14:tracePt t="37439" x="3482975" y="4403725"/>
          <p14:tracePt t="37446" x="3408363" y="4445000"/>
          <p14:tracePt t="37455" x="3359150" y="4470400"/>
          <p14:tracePt t="37459" x="3309938" y="4486275"/>
          <p14:tracePt t="37467" x="3284538" y="4511675"/>
          <p14:tracePt t="37473" x="3259138" y="4519613"/>
          <p14:tracePt t="37480" x="3251200" y="4535488"/>
          <p14:tracePt t="37489" x="3235325" y="4545013"/>
          <p14:tracePt t="37494" x="3217863" y="4552950"/>
          <p14:tracePt t="37522" x="3209925" y="4552950"/>
          <p14:tracePt t="37737" x="3235325" y="4568825"/>
          <p14:tracePt t="37744" x="3292475" y="4576763"/>
          <p14:tracePt t="37751" x="3367088" y="4594225"/>
          <p14:tracePt t="37757" x="3441700" y="4619625"/>
          <p14:tracePt t="37765" x="3500438" y="4627563"/>
          <p14:tracePt t="37774" x="3557588" y="4635500"/>
          <p14:tracePt t="37779" x="3590925" y="4643438"/>
          <p14:tracePt t="37786" x="3616325" y="4643438"/>
          <p14:tracePt t="37792" x="3632200" y="4651375"/>
          <p14:tracePt t="37799" x="3649663" y="4651375"/>
          <p14:tracePt t="37806" x="3657600" y="4660900"/>
          <p14:tracePt t="37827" x="3665538" y="4660900"/>
          <p14:tracePt t="37841" x="3673475" y="4660900"/>
          <p14:tracePt t="37877" x="3683000" y="4660900"/>
          <p14:tracePt t="37898" x="3690938" y="4660900"/>
          <p14:tracePt t="37911" x="3698875" y="4660900"/>
          <p14:tracePt t="37940" x="3706813" y="4660900"/>
          <p14:tracePt t="37961" x="3716338" y="4660900"/>
          <p14:tracePt t="37996" x="3724275" y="4660900"/>
          <p14:tracePt t="38010" x="3732213" y="4660900"/>
          <p14:tracePt t="39323" x="3706813" y="4694238"/>
          <p14:tracePt t="39329" x="3665538" y="4759325"/>
          <p14:tracePt t="39336" x="3641725" y="4810125"/>
          <p14:tracePt t="39344" x="3608388" y="4859338"/>
          <p14:tracePt t="39350" x="3582988" y="4908550"/>
          <p14:tracePt t="39360" x="3557588" y="4951413"/>
          <p14:tracePt t="39364" x="3533775" y="5000625"/>
          <p14:tracePt t="39371" x="3524250" y="5033963"/>
          <p14:tracePt t="39378" x="3516313" y="5075238"/>
          <p14:tracePt t="39385" x="3508375" y="5100638"/>
          <p14:tracePt t="39394" x="3500438" y="5132388"/>
          <p14:tracePt t="39399" x="3500438" y="5157788"/>
          <p14:tracePt t="39406" x="3500438" y="5175250"/>
          <p14:tracePt t="39413" x="3500438" y="5199063"/>
          <p14:tracePt t="39420" x="3508375" y="5224463"/>
          <p14:tracePt t="39427" x="3508375" y="5240338"/>
          <p14:tracePt t="39434" x="3516313" y="5265738"/>
          <p14:tracePt t="39443" x="3516313" y="5281613"/>
          <p14:tracePt t="39447" x="3524250" y="5299075"/>
          <p14:tracePt t="39455" x="3533775" y="5307013"/>
          <p14:tracePt t="39461" x="3541713" y="5324475"/>
          <p14:tracePt t="39468" x="3541713" y="5332413"/>
          <p14:tracePt t="39477" x="3549650" y="5340350"/>
          <p14:tracePt t="39482" x="3549650" y="5348288"/>
          <p14:tracePt t="39489" x="3557588" y="5357813"/>
          <p14:tracePt t="39510" x="3567113" y="5373688"/>
          <p14:tracePt t="39517" x="3567113" y="5389563"/>
          <p14:tracePt t="39526" x="3575050" y="5407025"/>
          <p14:tracePt t="39530" x="3582988" y="5440363"/>
          <p14:tracePt t="39538" x="3590925" y="5473700"/>
          <p14:tracePt t="39544" x="3598863" y="5514975"/>
          <p14:tracePt t="39551" x="3608388" y="5564188"/>
          <p14:tracePt t="39561" x="3608388" y="5605463"/>
          <p14:tracePt t="39565" x="3616325" y="5646738"/>
          <p14:tracePt t="39579" x="3624263" y="5705475"/>
          <p14:tracePt t="39586" x="3624263" y="5721350"/>
          <p14:tracePt t="39592" x="3624263" y="5738813"/>
          <p14:tracePt t="39600" x="3624263" y="5746750"/>
          <p14:tracePt t="39607" x="3624263" y="5754688"/>
          <p14:tracePt t="39627" x="3624263" y="5762625"/>
          <p14:tracePt t="39635" x="3624263" y="5772150"/>
          <p14:tracePt t="39662" x="3624263" y="5780088"/>
          <p14:tracePt t="39676" x="3624263" y="5788025"/>
          <p14:tracePt t="39697" x="3624263" y="5795963"/>
          <p14:tracePt t="41056" x="3632200" y="5795963"/>
          <p14:tracePt t="41097" x="3641725" y="5795963"/>
          <p14:tracePt t="42089" x="3806825" y="5795963"/>
          <p14:tracePt t="42095" x="4048125" y="5762625"/>
          <p14:tracePt t="42102" x="4313238" y="5738813"/>
          <p14:tracePt t="42109" x="4627563" y="5721350"/>
          <p14:tracePt t="42116" x="4926013" y="5688013"/>
          <p14:tracePt t="42124" x="5241925" y="5656263"/>
          <p14:tracePt t="42132" x="5556250" y="5638800"/>
          <p14:tracePt t="42149" x="6196013" y="5605463"/>
          <p14:tracePt t="42151" x="6502400" y="5605463"/>
          <p14:tracePt t="42158" x="6759575" y="5605463"/>
          <p14:tracePt t="42165" x="7008813" y="5605463"/>
          <p14:tracePt t="42172" x="7307263" y="5630863"/>
          <p14:tracePt t="42179" x="7564438" y="5638800"/>
          <p14:tracePt t="42186" x="7862888" y="5672138"/>
          <p14:tracePt t="42193" x="8153400" y="5705475"/>
          <p14:tracePt t="42200" x="8393113" y="5738813"/>
          <p14:tracePt t="42207" x="8642350" y="5780088"/>
          <p14:tracePt t="42214" x="8882063" y="5813425"/>
          <p14:tracePt t="42220" x="9105900" y="5870575"/>
          <p14:tracePt t="42228" x="9272588" y="5929313"/>
          <p14:tracePt t="42234" x="9455150" y="5995988"/>
          <p14:tracePt t="42241" x="9604375" y="6062663"/>
          <p14:tracePt t="42248" x="9737725" y="6119813"/>
          <p14:tracePt t="42255" x="9861550" y="6178550"/>
          <p14:tracePt t="42262" x="9969500" y="6243638"/>
          <p14:tracePt t="42269" x="10052050" y="6286500"/>
          <p14:tracePt t="42275" x="10126663" y="6335713"/>
          <p14:tracePt t="42282" x="10175875" y="6361113"/>
          <p14:tracePt t="42290" x="10226675" y="6392863"/>
          <p14:tracePt t="42298" x="10250488" y="6402388"/>
          <p14:tracePt t="42304" x="10275888" y="6410325"/>
          <p14:tracePt t="42311" x="10301288" y="6426200"/>
          <p14:tracePt t="42318" x="10317163" y="6435725"/>
          <p14:tracePt t="42325" x="10342563" y="6443663"/>
          <p14:tracePt t="42331" x="10375900" y="6459538"/>
          <p14:tracePt t="42339" x="10409238" y="6467475"/>
          <p14:tracePt t="42346" x="10442575" y="6484938"/>
          <p14:tracePt t="42353" x="10475913" y="6500813"/>
          <p14:tracePt t="42359" x="10499725" y="6510338"/>
          <p14:tracePt t="42366" x="10533063" y="6526213"/>
          <p14:tracePt t="42373" x="10566400" y="6542088"/>
          <p14:tracePt t="42382" x="10599738" y="6559550"/>
          <p14:tracePt t="42387" x="10648950" y="6575425"/>
          <p14:tracePt t="42394" x="10682288" y="6592888"/>
          <p14:tracePt t="42401" x="10731500" y="6618288"/>
          <p14:tracePt t="42408" x="10774363" y="6634163"/>
          <p14:tracePt t="42415" x="10831513" y="6650038"/>
          <p14:tracePt t="42422" x="10898188" y="6675438"/>
          <p14:tracePt t="42429" x="10939463" y="6683375"/>
          <p14:tracePt t="42436" x="10998200" y="6692900"/>
          <p14:tracePt t="42442" x="11055350" y="6692900"/>
          <p14:tracePt t="42450" x="11096625" y="6700838"/>
          <p14:tracePt t="42456" x="11137900" y="6700838"/>
          <p14:tracePt t="42466" x="11188700" y="6708775"/>
          <p14:tracePt t="42471" x="11245850" y="6734175"/>
          <p14:tracePt t="42478" x="11288713" y="6742113"/>
          <p14:tracePt t="42484" x="11337925" y="6750050"/>
          <p14:tracePt t="42492" x="11387138" y="6767513"/>
          <p14:tracePt t="42500" x="11420475" y="6783388"/>
          <p14:tracePt t="42505" x="11453813" y="6791325"/>
          <p14:tracePt t="42513" x="11495088" y="6799263"/>
          <p14:tracePt t="42519" x="11528425" y="6808788"/>
          <p14:tracePt t="42526" x="11561763" y="6816725"/>
          <p14:tracePt t="42533" x="11577638" y="6816725"/>
          <p14:tracePt t="42540" x="11603038" y="6824663"/>
          <p14:tracePt t="42550" x="11620500" y="6824663"/>
          <p14:tracePt t="42553" x="11628438" y="6824663"/>
          <p14:tracePt t="42561" x="11636375" y="6824663"/>
          <p14:tracePt t="42567" x="11644313" y="6824663"/>
          <p14:tracePt t="42584" x="11661775" y="6824663"/>
          <p14:tracePt t="42588" x="11669713" y="6824663"/>
          <p14:tracePt t="42602" x="11685588" y="6816725"/>
          <p14:tracePt t="42609" x="11695113" y="6808788"/>
          <p14:tracePt t="42616" x="11710988" y="6791325"/>
          <p14:tracePt t="42623" x="11736388" y="6783388"/>
          <p14:tracePt t="42633" x="11760200" y="6767513"/>
          <p14:tracePt t="42637" x="11785600" y="6742113"/>
          <p14:tracePt t="42644" x="11801475" y="6716713"/>
          <p14:tracePt t="42650" x="11826875" y="6700838"/>
          <p14:tracePt t="42658" x="11852275" y="6683375"/>
          <p14:tracePt t="42666" x="11852275" y="6675438"/>
          <p14:tracePt t="43006" x="11852275" y="6667500"/>
          <p14:tracePt t="43015" x="11860213" y="6650038"/>
          <p14:tracePt t="43019" x="11868150" y="6642100"/>
          <p14:tracePt t="43027" x="11868150" y="6634163"/>
          <p14:tracePt t="43033" x="11868150" y="6626225"/>
          <p14:tracePt t="43049" x="11868150" y="6618288"/>
          <p14:tracePt t="43069" x="11868150" y="6608763"/>
          <p14:tracePt t="43090" x="11868150" y="6600825"/>
          <p14:tracePt t="43118" x="11868150" y="659288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667F3-D6AA-83FA-8F7A-28CF8F1C2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595"/>
            <a:ext cx="10515600" cy="716973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NEPHROTIC SYNDROME – HYPERLIPIDEMIA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EC5944-F040-0AB2-FDB1-448E20768A81}"/>
              </a:ext>
            </a:extLst>
          </p:cNvPr>
          <p:cNvSpPr txBox="1"/>
          <p:nvPr/>
        </p:nvSpPr>
        <p:spPr>
          <a:xfrm>
            <a:off x="401784" y="2213994"/>
            <a:ext cx="1870364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Nephrotic liver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0B083E-8E07-912C-4E26-7FD514996B7B}"/>
              </a:ext>
            </a:extLst>
          </p:cNvPr>
          <p:cNvSpPr txBox="1"/>
          <p:nvPr/>
        </p:nvSpPr>
        <p:spPr>
          <a:xfrm>
            <a:off x="4696689" y="2045172"/>
            <a:ext cx="162790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Degradation of LDL receptor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CB9505-E248-FE2D-B04D-0B5479580D7D}"/>
              </a:ext>
            </a:extLst>
          </p:cNvPr>
          <p:cNvSpPr txBox="1"/>
          <p:nvPr/>
        </p:nvSpPr>
        <p:spPr>
          <a:xfrm>
            <a:off x="2601191" y="1965995"/>
            <a:ext cx="1766455" cy="261610"/>
          </a:xfrm>
          <a:prstGeom prst="rect">
            <a:avLst/>
          </a:prstGeom>
          <a:solidFill>
            <a:srgbClr val="E7FFE7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6">
                    <a:lumMod val="50000"/>
                  </a:schemeClr>
                </a:solidFill>
              </a:rPr>
              <a:t>Paraprotein convertase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AAF8AE-4AD8-38B8-F024-17F4900DD401}"/>
              </a:ext>
            </a:extLst>
          </p:cNvPr>
          <p:cNvSpPr txBox="1"/>
          <p:nvPr/>
        </p:nvSpPr>
        <p:spPr>
          <a:xfrm>
            <a:off x="8291946" y="1965995"/>
            <a:ext cx="2701636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Decrease in uptake of cholesterol rich LDL from circulation </a:t>
            </a:r>
            <a:r>
              <a:rPr lang="en-US" sz="1400" b="1"/>
              <a:t>by hepatocytes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94DCEA-0DB8-7CFC-4C3D-E479535A7A9E}"/>
              </a:ext>
            </a:extLst>
          </p:cNvPr>
          <p:cNvSpPr txBox="1"/>
          <p:nvPr/>
        </p:nvSpPr>
        <p:spPr>
          <a:xfrm>
            <a:off x="8520546" y="3900741"/>
            <a:ext cx="24003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Stimulates cholesterol synthesis in nephrotic liver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6EEEB1-5C48-C771-460E-1273FCDCCC34}"/>
              </a:ext>
            </a:extLst>
          </p:cNvPr>
          <p:cNvSpPr txBox="1"/>
          <p:nvPr/>
        </p:nvSpPr>
        <p:spPr>
          <a:xfrm>
            <a:off x="8291946" y="5663157"/>
            <a:ext cx="299258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Urinary loss of plasma proteins like lecithin-cholesterol acyltransferase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4C58E-6CA0-7CFF-BA4E-5B939742AA3B}"/>
              </a:ext>
            </a:extLst>
          </p:cNvPr>
          <p:cNvSpPr txBox="1"/>
          <p:nvPr/>
        </p:nvSpPr>
        <p:spPr>
          <a:xfrm>
            <a:off x="3058392" y="4164979"/>
            <a:ext cx="313459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01600">
              <a:srgbClr val="C000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HYPERCHOLESTEROLEMIA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F05ADD-EC29-14BC-E69A-7CDA0C249F8E}"/>
              </a:ext>
            </a:extLst>
          </p:cNvPr>
          <p:cNvCxnSpPr>
            <a:cxnSpLocks/>
          </p:cNvCxnSpPr>
          <p:nvPr/>
        </p:nvCxnSpPr>
        <p:spPr>
          <a:xfrm>
            <a:off x="2400299" y="2349530"/>
            <a:ext cx="2171701" cy="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CB0359A-E399-0E90-C186-0596DD340831}"/>
              </a:ext>
            </a:extLst>
          </p:cNvPr>
          <p:cNvCxnSpPr>
            <a:cxnSpLocks/>
          </p:cNvCxnSpPr>
          <p:nvPr/>
        </p:nvCxnSpPr>
        <p:spPr>
          <a:xfrm>
            <a:off x="6414654" y="2335327"/>
            <a:ext cx="1804555" cy="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9341C25-EE78-7E13-7D65-8C0F3DA04E5D}"/>
              </a:ext>
            </a:extLst>
          </p:cNvPr>
          <p:cNvCxnSpPr/>
          <p:nvPr/>
        </p:nvCxnSpPr>
        <p:spPr>
          <a:xfrm>
            <a:off x="9570027" y="2795155"/>
            <a:ext cx="0" cy="883227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4BF394E-97EE-693D-25D4-BEE1B858BED0}"/>
              </a:ext>
            </a:extLst>
          </p:cNvPr>
          <p:cNvCxnSpPr>
            <a:cxnSpLocks/>
          </p:cNvCxnSpPr>
          <p:nvPr/>
        </p:nvCxnSpPr>
        <p:spPr>
          <a:xfrm flipH="1">
            <a:off x="6414654" y="2704659"/>
            <a:ext cx="1780309" cy="1457692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7AF71A4-2DDB-D174-3D9F-3E16011844DE}"/>
              </a:ext>
            </a:extLst>
          </p:cNvPr>
          <p:cNvCxnSpPr>
            <a:cxnSpLocks/>
          </p:cNvCxnSpPr>
          <p:nvPr/>
        </p:nvCxnSpPr>
        <p:spPr>
          <a:xfrm flipH="1">
            <a:off x="6421583" y="4249882"/>
            <a:ext cx="1870363" cy="73131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63A8A21-24F9-66D0-5AE2-D7D62861AC56}"/>
              </a:ext>
            </a:extLst>
          </p:cNvPr>
          <p:cNvCxnSpPr>
            <a:cxnSpLocks/>
          </p:cNvCxnSpPr>
          <p:nvPr/>
        </p:nvCxnSpPr>
        <p:spPr>
          <a:xfrm flipH="1" flipV="1">
            <a:off x="6421583" y="4543896"/>
            <a:ext cx="2001980" cy="984068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6">
            <a:extLst>
              <a:ext uri="{FF2B5EF4-FFF2-40B4-BE49-F238E27FC236}">
                <a16:creationId xmlns:a16="http://schemas.microsoft.com/office/drawing/2014/main" id="{26DF3264-3565-6310-D3AB-73172ECB3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43428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06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13"/>
    </mc:Choice>
    <mc:Fallback xmlns="">
      <p:transition spd="slow" advTm="89613"/>
    </mc:Fallback>
  </mc:AlternateContent>
  <p:extLst>
    <p:ext uri="{3A86A75C-4F4B-4683-9AE1-C65F6400EC91}">
      <p14:laserTraceLst xmlns:p14="http://schemas.microsoft.com/office/powerpoint/2010/main">
        <p14:tracePtLst>
          <p14:tracePt t="5537" x="11826875" y="6477000"/>
          <p14:tracePt t="5543" x="11736388" y="6335713"/>
          <p14:tracePt t="5550" x="11652250" y="6219825"/>
          <p14:tracePt t="5558" x="11569700" y="6103938"/>
          <p14:tracePt t="5565" x="11461750" y="5978525"/>
          <p14:tracePt t="5572" x="11353800" y="5837238"/>
          <p14:tracePt t="5579" x="11222038" y="5705475"/>
          <p14:tracePt t="5585" x="11096625" y="5589588"/>
          <p14:tracePt t="5593" x="10923588" y="5456238"/>
          <p14:tracePt t="5602" x="10741025" y="5324475"/>
          <p14:tracePt t="5606" x="10517188" y="5183188"/>
          <p14:tracePt t="5613" x="10325100" y="5057775"/>
          <p14:tracePt t="5620" x="10152063" y="4951413"/>
          <p14:tracePt t="5627" x="9977438" y="4876800"/>
          <p14:tracePt t="5635" x="9769475" y="4802188"/>
          <p14:tracePt t="5641" x="9596438" y="4751388"/>
          <p14:tracePt t="5648" x="9471025" y="4710113"/>
          <p14:tracePt t="5655" x="9288463" y="4668838"/>
          <p14:tracePt t="5662" x="9123363" y="4627563"/>
          <p14:tracePt t="5669" x="8940800" y="4602163"/>
          <p14:tracePt t="5676" x="8766175" y="4594225"/>
          <p14:tracePt t="5685" x="8583613" y="4576763"/>
          <p14:tracePt t="5690" x="8410575" y="4576763"/>
          <p14:tracePt t="5697" x="8235950" y="4586288"/>
          <p14:tracePt t="5706" x="8086725" y="4594225"/>
          <p14:tracePt t="5711" x="7929563" y="4619625"/>
          <p14:tracePt t="5718" x="7780338" y="4627563"/>
          <p14:tracePt t="5724" x="7613650" y="4668838"/>
          <p14:tracePt t="5731" x="7505700" y="4684713"/>
          <p14:tracePt t="5740" x="7405688" y="4710113"/>
          <p14:tracePt t="5745" x="7331075" y="4735513"/>
          <p14:tracePt t="5752" x="7248525" y="4743450"/>
          <p14:tracePt t="5759" x="7191375" y="4759325"/>
          <p14:tracePt t="5770" x="7132638" y="4768850"/>
          <p14:tracePt t="5773" x="7091363" y="4784725"/>
          <p14:tracePt t="5780" x="7073900" y="4792663"/>
          <p14:tracePt t="5786" x="7050088" y="4802188"/>
          <p14:tracePt t="5794" x="7032625" y="4810125"/>
          <p14:tracePt t="5802" x="7024688" y="4810125"/>
          <p14:tracePt t="5808" x="7016750" y="4818063"/>
          <p14:tracePt t="5815" x="7008813" y="4826000"/>
          <p14:tracePt t="6140" x="6775450" y="4743450"/>
          <p14:tracePt t="6148" x="6443663" y="4552950"/>
          <p14:tracePt t="6154" x="6129338" y="4337050"/>
          <p14:tracePt t="6161" x="5797550" y="4113213"/>
          <p14:tracePt t="6169" x="5507038" y="3897313"/>
          <p14:tracePt t="6175" x="5224463" y="3698875"/>
          <p14:tracePt t="6183" x="4943475" y="3524250"/>
          <p14:tracePt t="6189" x="4694238" y="3375025"/>
          <p14:tracePt t="6196" x="4495800" y="3241675"/>
          <p14:tracePt t="6203" x="4305300" y="3117850"/>
          <p14:tracePt t="6210" x="4122738" y="3035300"/>
          <p14:tracePt t="6219" x="3981450" y="2960688"/>
          <p14:tracePt t="6224" x="3873500" y="2901950"/>
          <p14:tracePt t="6231" x="3757613" y="2844800"/>
          <p14:tracePt t="6237" x="3624263" y="2786063"/>
          <p14:tracePt t="6245" x="3516313" y="2752725"/>
          <p14:tracePt t="6252" x="3400425" y="2711450"/>
          <p14:tracePt t="6259" x="3325813" y="2686050"/>
          <p14:tracePt t="6265" x="3251200" y="2670175"/>
          <p14:tracePt t="6273" x="3176588" y="2644775"/>
          <p14:tracePt t="6279" x="3135313" y="2636838"/>
          <p14:tracePt t="6287" x="3101975" y="2628900"/>
          <p14:tracePt t="6293" x="3068638" y="2620963"/>
          <p14:tracePt t="6303" x="3043238" y="2620963"/>
          <p14:tracePt t="6307" x="3019425" y="2611438"/>
          <p14:tracePt t="6314" x="3001963" y="2611438"/>
          <p14:tracePt t="6322" x="2994025" y="2611438"/>
          <p14:tracePt t="6328" x="2986088" y="2611438"/>
          <p14:tracePt t="6336" x="2978150" y="2611438"/>
          <p14:tracePt t="6349" x="2968625" y="2611438"/>
          <p14:tracePt t="6355" x="2960688" y="2611438"/>
          <p14:tracePt t="6363" x="2952750" y="2611438"/>
          <p14:tracePt t="6369" x="2944813" y="2611438"/>
          <p14:tracePt t="6377" x="2935288" y="2611438"/>
          <p14:tracePt t="6385" x="2927350" y="2611438"/>
          <p14:tracePt t="6390" x="2911475" y="2611438"/>
          <p14:tracePt t="6403" x="2894013" y="2611438"/>
          <p14:tracePt t="6420" x="2886075" y="2611438"/>
          <p14:tracePt t="6424" x="2878138" y="2611438"/>
          <p14:tracePt t="6438" x="2860675" y="2611438"/>
          <p14:tracePt t="6446" x="2852738" y="2620963"/>
          <p14:tracePt t="6452" x="2844800" y="2620963"/>
          <p14:tracePt t="6460" x="2819400" y="2628900"/>
          <p14:tracePt t="6469" x="2795588" y="2644775"/>
          <p14:tracePt t="6473" x="2754313" y="2670175"/>
          <p14:tracePt t="6480" x="2703513" y="2695575"/>
          <p14:tracePt t="6486" x="2646363" y="2719388"/>
          <p14:tracePt t="6494" x="2579688" y="2760663"/>
          <p14:tracePt t="6502" x="2505075" y="2794000"/>
          <p14:tracePt t="6507" x="2446338" y="2827338"/>
          <p14:tracePt t="6515" x="2389188" y="2860675"/>
          <p14:tracePt t="6521" x="2322513" y="2878138"/>
          <p14:tracePt t="6529" x="2281238" y="2894013"/>
          <p14:tracePt t="6536" x="2230438" y="2901950"/>
          <p14:tracePt t="6542" x="2181225" y="2901950"/>
          <p14:tracePt t="6552" x="2132013" y="2911475"/>
          <p14:tracePt t="6556" x="2073275" y="2911475"/>
          <p14:tracePt t="6564" x="2032000" y="2911475"/>
          <p14:tracePt t="6570" x="1998663" y="2911475"/>
          <p14:tracePt t="6577" x="1957388" y="2901950"/>
          <p14:tracePt t="6586" x="1931988" y="2894013"/>
          <p14:tracePt t="6591" x="1916113" y="2894013"/>
          <p14:tracePt t="6599" x="1898650" y="2886075"/>
          <p14:tracePt t="6605" x="1874838" y="2878138"/>
          <p14:tracePt t="6612" x="1866900" y="2878138"/>
          <p14:tracePt t="6619" x="1866900" y="2868613"/>
          <p14:tracePt t="6626" x="1857375" y="2860675"/>
          <p14:tracePt t="6635" x="1849438" y="2860675"/>
          <p14:tracePt t="6653" x="1849438" y="2852738"/>
          <p14:tracePt t="6661" x="1841500" y="2852738"/>
          <p14:tracePt t="6669" x="1841500" y="2844800"/>
          <p14:tracePt t="6688" x="1841500" y="2836863"/>
          <p14:tracePt t="6716" x="1841500" y="2827338"/>
          <p14:tracePt t="6736" x="1841500" y="2819400"/>
          <p14:tracePt t="6771" x="1841500" y="2811463"/>
          <p14:tracePt t="6778" x="1849438" y="2811463"/>
          <p14:tracePt t="6785" x="1849438" y="2803525"/>
          <p14:tracePt t="6792" x="1857375" y="2803525"/>
          <p14:tracePt t="6799" x="1857375" y="2794000"/>
          <p14:tracePt t="6806" x="1866900" y="2786063"/>
          <p14:tracePt t="6813" x="1866900" y="2778125"/>
          <p14:tracePt t="6819" x="1874838" y="2778125"/>
          <p14:tracePt t="6827" x="1882775" y="2778125"/>
          <p14:tracePt t="6836" x="1882775" y="2770188"/>
          <p14:tracePt t="6840" x="1890713" y="2752725"/>
          <p14:tracePt t="6848" x="1908175" y="2752725"/>
          <p14:tracePt t="6854" x="1908175" y="2744788"/>
          <p14:tracePt t="6862" x="1916113" y="2728913"/>
          <p14:tracePt t="6875" x="1924050" y="2719388"/>
          <p14:tracePt t="6882" x="1931988" y="2719388"/>
          <p14:tracePt t="6889" x="1931988" y="2711450"/>
          <p14:tracePt t="6896" x="1931988" y="2703513"/>
          <p14:tracePt t="6902" x="1941513" y="2703513"/>
          <p14:tracePt t="6919" x="1949450" y="2695575"/>
          <p14:tracePt t="6931" x="1957388" y="2695575"/>
          <p14:tracePt t="6937" x="1957388" y="2686050"/>
          <p14:tracePt t="6966" x="1965325" y="2686050"/>
          <p14:tracePt t="6972" x="1965325" y="2678113"/>
          <p14:tracePt t="6986" x="1973263" y="2670175"/>
          <p14:tracePt t="7002" x="1973263" y="2662238"/>
          <p14:tracePt t="9655" x="2016125" y="2644775"/>
          <p14:tracePt t="9661" x="2090738" y="2636838"/>
          <p14:tracePt t="9668" x="2173288" y="2620963"/>
          <p14:tracePt t="9678" x="2273300" y="2620963"/>
          <p14:tracePt t="9682" x="2355850" y="2620963"/>
          <p14:tracePt t="9689" x="2454275" y="2620963"/>
          <p14:tracePt t="9695" x="2520950" y="2620963"/>
          <p14:tracePt t="9703" x="2603500" y="2628900"/>
          <p14:tracePt t="9711" x="2703513" y="2636838"/>
          <p14:tracePt t="9717" x="2828925" y="2662238"/>
          <p14:tracePt t="9724" x="2952750" y="2662238"/>
          <p14:tracePt t="9730" x="3076575" y="2662238"/>
          <p14:tracePt t="9737" x="3184525" y="2670175"/>
          <p14:tracePt t="9745" x="3284538" y="2678113"/>
          <p14:tracePt t="9752" x="3408363" y="2678113"/>
          <p14:tracePt t="9761" x="3516313" y="2678113"/>
          <p14:tracePt t="9765" x="3632200" y="2695575"/>
          <p14:tracePt t="9773" x="3716338" y="2695575"/>
          <p14:tracePt t="9779" x="3806825" y="2695575"/>
          <p14:tracePt t="9786" x="3906838" y="2695575"/>
          <p14:tracePt t="9794" x="4005263" y="2686050"/>
          <p14:tracePt t="9800" x="4113213" y="2686050"/>
          <p14:tracePt t="9807" x="4187825" y="2686050"/>
          <p14:tracePt t="9814" x="4271963" y="2686050"/>
          <p14:tracePt t="9821" x="4337050" y="2686050"/>
          <p14:tracePt t="9828" x="4395788" y="2686050"/>
          <p14:tracePt t="9835" x="4437063" y="2686050"/>
          <p14:tracePt t="9842" x="4495800" y="2678113"/>
          <p14:tracePt t="9848" x="4552950" y="2678113"/>
          <p14:tracePt t="9856" x="4611688" y="2678113"/>
          <p14:tracePt t="9862" x="4652963" y="2678113"/>
          <p14:tracePt t="9870" x="4694238" y="2678113"/>
          <p14:tracePt t="9878" x="4727575" y="2678113"/>
          <p14:tracePt t="9883" x="4743450" y="2678113"/>
          <p14:tracePt t="9891" x="4760913" y="2678113"/>
          <p14:tracePt t="9897" x="4786313" y="2678113"/>
          <p14:tracePt t="9904" x="4794250" y="2678113"/>
          <p14:tracePt t="9911" x="4802188" y="2678113"/>
          <p14:tracePt t="9918" x="4818063" y="2678113"/>
          <p14:tracePt t="9932" x="4835525" y="2678113"/>
          <p14:tracePt t="9939" x="4843463" y="2678113"/>
          <p14:tracePt t="9953" x="4851400" y="2678113"/>
          <p14:tracePt t="9961" x="4868863" y="2678113"/>
          <p14:tracePt t="9966" x="4884738" y="2678113"/>
          <p14:tracePt t="9973" x="4910138" y="2678113"/>
          <p14:tracePt t="9980" x="4935538" y="2678113"/>
          <p14:tracePt t="9987" x="4959350" y="2678113"/>
          <p14:tracePt t="9994" x="4992688" y="2678113"/>
          <p14:tracePt t="10001" x="5018088" y="2678113"/>
          <p14:tracePt t="10008" x="5051425" y="2678113"/>
          <p14:tracePt t="10015" x="5075238" y="2678113"/>
          <p14:tracePt t="10022" x="5100638" y="2670175"/>
          <p14:tracePt t="10028" x="5126038" y="2670175"/>
          <p14:tracePt t="10036" x="5149850" y="2670175"/>
          <p14:tracePt t="10045" x="5183188" y="2670175"/>
          <p14:tracePt t="10049" x="5216525" y="2670175"/>
          <p14:tracePt t="10057" x="5249863" y="2662238"/>
          <p14:tracePt t="10063" x="5267325" y="2662238"/>
          <p14:tracePt t="10071" x="5299075" y="2662238"/>
          <p14:tracePt t="10078" x="5332413" y="2662238"/>
          <p14:tracePt t="10084" x="5373688" y="2644775"/>
          <p14:tracePt t="10091" x="5407025" y="2644775"/>
          <p14:tracePt t="10098" x="5448300" y="2636838"/>
          <p14:tracePt t="10105" x="5481638" y="2636838"/>
          <p14:tracePt t="10112" x="5507038" y="2636838"/>
          <p14:tracePt t="10119" x="5556250" y="2628900"/>
          <p14:tracePt t="10129" x="5581650" y="2628900"/>
          <p14:tracePt t="10133" x="5614988" y="2628900"/>
          <p14:tracePt t="10140" x="5648325" y="2628900"/>
          <p14:tracePt t="10146" x="5689600" y="2628900"/>
          <p14:tracePt t="10154" x="5722938" y="2620963"/>
          <p14:tracePt t="10161" x="5748338" y="2620963"/>
          <p14:tracePt t="10168" x="5780088" y="2620963"/>
          <p14:tracePt t="10175" x="5813425" y="2620963"/>
          <p14:tracePt t="10181" x="5846763" y="2611438"/>
          <p14:tracePt t="10189" x="5872163" y="2611438"/>
          <p14:tracePt t="10195" x="5921375" y="2603500"/>
          <p14:tracePt t="10203" x="5946775" y="2603500"/>
          <p14:tracePt t="10211" x="5980113" y="2603500"/>
          <p14:tracePt t="10216" x="6005513" y="2603500"/>
          <p14:tracePt t="10223" x="6037263" y="2603500"/>
          <p14:tracePt t="10229" x="6054725" y="2595563"/>
          <p14:tracePt t="10237" x="6080125" y="2595563"/>
          <p14:tracePt t="10244" x="6096000" y="2595563"/>
          <p14:tracePt t="10251" x="6103938" y="2587625"/>
          <p14:tracePt t="10258" x="6111875" y="2587625"/>
          <p14:tracePt t="10264" x="6129338" y="2579688"/>
          <p14:tracePt t="10279" x="6145213" y="2570163"/>
          <p14:tracePt t="10286" x="6154738" y="2570163"/>
          <p14:tracePt t="10296" x="6162675" y="2562225"/>
          <p14:tracePt t="10299" x="6178550" y="2562225"/>
          <p14:tracePt t="10307" x="6186488" y="2562225"/>
          <p14:tracePt t="10313" x="6203950" y="2554288"/>
          <p14:tracePt t="10320" x="6219825" y="2536825"/>
          <p14:tracePt t="10328" x="6237288" y="2528888"/>
          <p14:tracePt t="10334" x="6253163" y="2513013"/>
          <p14:tracePt t="10341" x="6270625" y="2487613"/>
          <p14:tracePt t="10347" x="6294438" y="2471738"/>
          <p14:tracePt t="10355" x="6319838" y="2446338"/>
          <p14:tracePt t="10362" x="6337300" y="2420938"/>
          <p14:tracePt t="10369" x="6353175" y="2387600"/>
          <p14:tracePt t="10378" x="6361113" y="2363788"/>
          <p14:tracePt t="10382" x="6369050" y="2330450"/>
          <p14:tracePt t="10389" x="6378575" y="2312988"/>
          <p14:tracePt t="10396" x="6378575" y="2281238"/>
          <p14:tracePt t="10403" x="6378575" y="2255838"/>
          <p14:tracePt t="10413" x="6378575" y="2230438"/>
          <p14:tracePt t="10417" x="6378575" y="2222500"/>
          <p14:tracePt t="10424" x="6378575" y="2197100"/>
          <p14:tracePt t="10430" x="6378575" y="2189163"/>
          <p14:tracePt t="10438" x="6369050" y="2181225"/>
          <p14:tracePt t="10445" x="6369050" y="2173288"/>
          <p14:tracePt t="10452" x="6361113" y="2173288"/>
          <p14:tracePt t="10461" x="6361113" y="2163763"/>
          <p14:tracePt t="10473" x="6361113" y="2155825"/>
          <p14:tracePt t="10479" x="6361113" y="2147888"/>
          <p14:tracePt t="10486" x="6353175" y="2147888"/>
          <p14:tracePt t="10500" x="6345238" y="2139950"/>
          <p14:tracePt t="10507" x="6345238" y="2130425"/>
          <p14:tracePt t="10514" x="6337300" y="2122488"/>
          <p14:tracePt t="10521" x="6327775" y="2114550"/>
          <p14:tracePt t="10528" x="6311900" y="2089150"/>
          <p14:tracePt t="10535" x="6294438" y="2073275"/>
          <p14:tracePt t="10544" x="6278563" y="2047875"/>
          <p14:tracePt t="10562" x="6245225" y="2006600"/>
          <p14:tracePt t="10570" x="6237288" y="1990725"/>
          <p14:tracePt t="10578" x="6229350" y="1990725"/>
          <p14:tracePt t="10591" x="6229350" y="1981200"/>
          <p14:tracePt t="10597" x="6229350" y="1973263"/>
          <p14:tracePt t="10604" x="6219825" y="1973263"/>
          <p14:tracePt t="10619" x="6211888" y="1973263"/>
          <p14:tracePt t="10633" x="6211888" y="1965325"/>
          <p14:tracePt t="10640" x="6203950" y="1965325"/>
          <p14:tracePt t="10647" x="6196013" y="1957388"/>
          <p14:tracePt t="10654" x="6178550" y="1957388"/>
          <p14:tracePt t="10662" x="6154738" y="1957388"/>
          <p14:tracePt t="10668" x="6121400" y="1957388"/>
          <p14:tracePt t="10675" x="6103938" y="1957388"/>
          <p14:tracePt t="10681" x="6070600" y="1957388"/>
          <p14:tracePt t="10688" x="6046788" y="1957388"/>
          <p14:tracePt t="10695" x="6029325" y="1957388"/>
          <p14:tracePt t="10702" x="6005513" y="1957388"/>
          <p14:tracePt t="10712" x="5972175" y="1957388"/>
          <p14:tracePt t="10716" x="5946775" y="1957388"/>
          <p14:tracePt t="10723" x="5930900" y="1957388"/>
          <p14:tracePt t="10730" x="5897563" y="1957388"/>
          <p14:tracePt t="10737" x="5872163" y="1957388"/>
          <p14:tracePt t="10745" x="5854700" y="1957388"/>
          <p14:tracePt t="10751" x="5830888" y="1957388"/>
          <p14:tracePt t="10758" x="5805488" y="1949450"/>
          <p14:tracePt t="10764" x="5789613" y="1949450"/>
          <p14:tracePt t="10772" x="5756275" y="1949450"/>
          <p14:tracePt t="10778" x="5730875" y="1949450"/>
          <p14:tracePt t="10785" x="5715000" y="1949450"/>
          <p14:tracePt t="10794" x="5681663" y="1949450"/>
          <p14:tracePt t="10799" x="5656263" y="1949450"/>
          <p14:tracePt t="10807" x="5622925" y="1949450"/>
          <p14:tracePt t="10813" x="5599113" y="1949450"/>
          <p14:tracePt t="10820" x="5548313" y="1949450"/>
          <p14:tracePt t="10828" x="5507038" y="1949450"/>
          <p14:tracePt t="10834" x="5473700" y="1957388"/>
          <p14:tracePt t="10841" x="5448300" y="1965325"/>
          <p14:tracePt t="10847" x="5416550" y="1965325"/>
          <p14:tracePt t="10855" x="5373688" y="1973263"/>
          <p14:tracePt t="10862" x="5324475" y="1990725"/>
          <p14:tracePt t="10869" x="5291138" y="1998663"/>
          <p14:tracePt t="10878" x="5249863" y="1998663"/>
          <p14:tracePt t="10882" x="5216525" y="2006600"/>
          <p14:tracePt t="10890" x="5183188" y="2014538"/>
          <p14:tracePt t="10896" x="5159375" y="2014538"/>
          <p14:tracePt t="10904" x="5126038" y="2014538"/>
          <p14:tracePt t="10911" x="5092700" y="2024063"/>
          <p14:tracePt t="10917" x="5059363" y="2024063"/>
          <p14:tracePt t="10923" x="5033963" y="2032000"/>
          <p14:tracePt t="10931" x="5010150" y="2032000"/>
          <p14:tracePt t="10938" x="4984750" y="2039938"/>
          <p14:tracePt t="10944" x="4959350" y="2039938"/>
          <p14:tracePt t="10951" x="4943475" y="2039938"/>
          <p14:tracePt t="10961" x="4918075" y="2039938"/>
          <p14:tracePt t="10965" x="4902200" y="2047875"/>
          <p14:tracePt t="10973" x="4892675" y="2047875"/>
          <p14:tracePt t="10979" x="4876800" y="2055813"/>
          <p14:tracePt t="10986" x="4868863" y="2055813"/>
          <p14:tracePt t="11000" x="4860925" y="2055813"/>
          <p14:tracePt t="11007" x="4851400" y="2055813"/>
          <p14:tracePt t="11014" x="4843463" y="2055813"/>
          <p14:tracePt t="11021" x="4843463" y="2065338"/>
          <p14:tracePt t="11035" x="4827588" y="2065338"/>
          <p14:tracePt t="11045" x="4810125" y="2065338"/>
          <p14:tracePt t="11048" x="4802188" y="2073275"/>
          <p14:tracePt t="11056" x="4776788" y="2089150"/>
          <p14:tracePt t="11062" x="4752975" y="2098675"/>
          <p14:tracePt t="11070" x="4711700" y="2122488"/>
          <p14:tracePt t="11079" x="4678363" y="2139950"/>
          <p14:tracePt t="11083" x="4635500" y="2173288"/>
          <p14:tracePt t="11090" x="4594225" y="2197100"/>
          <p14:tracePt t="11097" x="4552950" y="2214563"/>
          <p14:tracePt t="11104" x="4503738" y="2255838"/>
          <p14:tracePt t="11112" x="4486275" y="2271713"/>
          <p14:tracePt t="11118" x="4445000" y="2297113"/>
          <p14:tracePt t="11124" x="4429125" y="2322513"/>
          <p14:tracePt t="11132" x="4403725" y="2338388"/>
          <p14:tracePt t="11139" x="4387850" y="2346325"/>
          <p14:tracePt t="11146" x="4379913" y="2355850"/>
          <p14:tracePt t="11152" x="4379913" y="2363788"/>
          <p14:tracePt t="11162" x="4370388" y="2363788"/>
          <p14:tracePt t="11167" x="4370388" y="2371725"/>
          <p14:tracePt t="11180" x="4362450" y="2371725"/>
          <p14:tracePt t="11195" x="4362450" y="2379663"/>
          <p14:tracePt t="11201" x="4362450" y="2387600"/>
          <p14:tracePt t="11215" x="4362450" y="2397125"/>
          <p14:tracePt t="11223" x="4362450" y="2413000"/>
          <p14:tracePt t="11236" x="4362450" y="2430463"/>
          <p14:tracePt t="11245" x="4370388" y="2446338"/>
          <p14:tracePt t="11250" x="4370388" y="2454275"/>
          <p14:tracePt t="11257" x="4379913" y="2471738"/>
          <p14:tracePt t="11263" x="4379913" y="2487613"/>
          <p14:tracePt t="11271" x="4387850" y="2495550"/>
          <p14:tracePt t="11279" x="4395788" y="2513013"/>
          <p14:tracePt t="11284" x="4395788" y="2528888"/>
          <p14:tracePt t="11291" x="4403725" y="2528888"/>
          <p14:tracePt t="11298" x="4411663" y="2546350"/>
          <p14:tracePt t="11306" x="4421188" y="2562225"/>
          <p14:tracePt t="11313" x="4429125" y="2562225"/>
          <p14:tracePt t="11319" x="4445000" y="2579688"/>
          <p14:tracePt t="11329" x="4454525" y="2595563"/>
          <p14:tracePt t="11333" x="4478338" y="2620963"/>
          <p14:tracePt t="11341" x="4511675" y="2636838"/>
          <p14:tracePt t="11347" x="4545013" y="2644775"/>
          <p14:tracePt t="11354" x="4578350" y="2662238"/>
          <p14:tracePt t="11363" x="4619625" y="2678113"/>
          <p14:tracePt t="11368" x="4660900" y="2686050"/>
          <p14:tracePt t="11375" x="4694238" y="2703513"/>
          <p14:tracePt t="11381" x="4727575" y="2703513"/>
          <p14:tracePt t="11388" x="4760913" y="2711450"/>
          <p14:tracePt t="11395" x="4794250" y="2719388"/>
          <p14:tracePt t="11411" x="4818063" y="2728913"/>
          <p14:tracePt t="11413" x="4868863" y="2736850"/>
          <p14:tracePt t="11416" x="4926013" y="2744788"/>
          <p14:tracePt t="11423" x="4992688" y="2752725"/>
          <p14:tracePt t="11430" x="5067300" y="2770188"/>
          <p14:tracePt t="11437" x="5141913" y="2778125"/>
          <p14:tracePt t="11445" x="5208588" y="2786063"/>
          <p14:tracePt t="11451" x="5283200" y="2794000"/>
          <p14:tracePt t="11458" x="5349875" y="2803525"/>
          <p14:tracePt t="11464" x="5407025" y="2803525"/>
          <p14:tracePt t="11471" x="5465763" y="2819400"/>
          <p14:tracePt t="11478" x="5524500" y="2819400"/>
          <p14:tracePt t="11485" x="5565775" y="2827338"/>
          <p14:tracePt t="11492" x="5614988" y="2827338"/>
          <p14:tracePt t="11499" x="5630863" y="2827338"/>
          <p14:tracePt t="11505" x="5656263" y="2827338"/>
          <p14:tracePt t="11512" x="5681663" y="2827338"/>
          <p14:tracePt t="11519" x="5689600" y="2827338"/>
          <p14:tracePt t="11527" x="5697538" y="2827338"/>
          <p14:tracePt t="11533" x="5705475" y="2827338"/>
          <p14:tracePt t="11540" x="5722938" y="2827338"/>
          <p14:tracePt t="11547" x="5730875" y="2827338"/>
          <p14:tracePt t="11554" x="5738813" y="2827338"/>
          <p14:tracePt t="11561" x="5756275" y="2819400"/>
          <p14:tracePt t="11568" x="5772150" y="2819400"/>
          <p14:tracePt t="11575" x="5780088" y="2819400"/>
          <p14:tracePt t="11582" x="5805488" y="2811463"/>
          <p14:tracePt t="11589" x="5830888" y="2803525"/>
          <p14:tracePt t="11596" x="5846763" y="2794000"/>
          <p14:tracePt t="11602" x="5872163" y="2794000"/>
          <p14:tracePt t="11610" x="5888038" y="2786063"/>
          <p14:tracePt t="11616" x="5913438" y="2778125"/>
          <p14:tracePt t="11624" x="5921375" y="2770188"/>
          <p14:tracePt t="11630" x="5938838" y="2760663"/>
          <p14:tracePt t="11637" x="5946775" y="2752725"/>
          <p14:tracePt t="11651" x="5954713" y="2752725"/>
          <p14:tracePt t="11658" x="5962650" y="2752725"/>
          <p14:tracePt t="11665" x="5972175" y="2744788"/>
          <p14:tracePt t="11686" x="5980113" y="2744788"/>
          <p14:tracePt t="11700" x="5980113" y="2736850"/>
          <p14:tracePt t="11707" x="5988050" y="2736850"/>
          <p14:tracePt t="11713" x="5988050" y="2728913"/>
          <p14:tracePt t="11720" x="5995988" y="2728913"/>
          <p14:tracePt t="11727" x="6005513" y="2728913"/>
          <p14:tracePt t="11734" x="6013450" y="2728913"/>
          <p14:tracePt t="11741" x="6013450" y="2719388"/>
          <p14:tracePt t="11748" x="6021388" y="2711450"/>
          <p14:tracePt t="11755" x="6029325" y="2711450"/>
          <p14:tracePt t="11769" x="6037263" y="2703513"/>
          <p14:tracePt t="11777" x="6046788" y="2695575"/>
          <p14:tracePt t="11790" x="6054725" y="2695575"/>
          <p14:tracePt t="11810" x="6062663" y="2686050"/>
          <p14:tracePt t="11825" x="6062663" y="2678113"/>
          <p14:tracePt t="11832" x="6070600" y="2670175"/>
          <p14:tracePt t="11845" x="6080125" y="2654300"/>
          <p14:tracePt t="11853" x="6088063" y="2628900"/>
          <p14:tracePt t="11861" x="6096000" y="2620963"/>
          <p14:tracePt t="11867" x="6096000" y="2603500"/>
          <p14:tracePt t="11874" x="6103938" y="2587625"/>
          <p14:tracePt t="11888" x="6103938" y="2579688"/>
          <p14:tracePt t="11895" x="6111875" y="2570163"/>
          <p14:tracePt t="11901" x="6111875" y="2562225"/>
          <p14:tracePt t="11915" x="6121400" y="2554288"/>
          <p14:tracePt t="11929" x="6129338" y="2554288"/>
          <p14:tracePt t="11936" x="6129338" y="2546350"/>
          <p14:tracePt t="11971" x="6129338" y="2536825"/>
          <p14:tracePt t="11979" x="6137275" y="2528888"/>
          <p14:tracePt t="11992" x="6145213" y="2520950"/>
          <p14:tracePt t="11998" x="6145213" y="2513013"/>
          <p14:tracePt t="12006" x="6145213" y="2505075"/>
          <p14:tracePt t="12033" x="6145213" y="2495550"/>
          <p14:tracePt t="12054" x="6145213" y="2487613"/>
          <p14:tracePt t="14547" x="6154738" y="2487613"/>
          <p14:tracePt t="14576" x="6145213" y="2487613"/>
          <p14:tracePt t="15308" x="6070600" y="2487613"/>
          <p14:tracePt t="15315" x="5962650" y="2487613"/>
          <p14:tracePt t="15323" x="5846763" y="2471738"/>
          <p14:tracePt t="15329" x="5738813" y="2471738"/>
          <p14:tracePt t="15336" x="5656263" y="2471738"/>
          <p14:tracePt t="15343" x="5581650" y="2471738"/>
          <p14:tracePt t="15350" x="5514975" y="2471738"/>
          <p14:tracePt t="15359" x="5432425" y="2471738"/>
          <p14:tracePt t="15364" x="5349875" y="2471738"/>
          <p14:tracePt t="15371" x="5267325" y="2471738"/>
          <p14:tracePt t="15378" x="5167313" y="2471738"/>
          <p14:tracePt t="15385" x="5084763" y="2471738"/>
          <p14:tracePt t="15393" x="5000625" y="2479675"/>
          <p14:tracePt t="15399" x="4918075" y="2487613"/>
          <p14:tracePt t="15406" x="4818063" y="2487613"/>
          <p14:tracePt t="15413" x="4735513" y="2487613"/>
          <p14:tracePt t="15420" x="4652963" y="2505075"/>
          <p14:tracePt t="15427" x="4578350" y="2520950"/>
          <p14:tracePt t="15434" x="4511675" y="2528888"/>
          <p14:tracePt t="15441" x="4445000" y="2546350"/>
          <p14:tracePt t="15448" x="4403725" y="2546350"/>
          <p14:tracePt t="15455" x="4370388" y="2554288"/>
          <p14:tracePt t="15463" x="4329113" y="2562225"/>
          <p14:tracePt t="15470" x="4295775" y="2562225"/>
          <p14:tracePt t="15476" x="4279900" y="2562225"/>
          <p14:tracePt t="15484" x="4246563" y="2562225"/>
          <p14:tracePt t="15490" x="4221163" y="2562225"/>
          <p14:tracePt t="15497" x="4197350" y="2562225"/>
          <p14:tracePt t="15504" x="4179888" y="2562225"/>
          <p14:tracePt t="15511" x="4154488" y="2562225"/>
          <p14:tracePt t="15518" x="4130675" y="2562225"/>
          <p14:tracePt t="15526" x="4122738" y="2562225"/>
          <p14:tracePt t="15532" x="4097338" y="2562225"/>
          <p14:tracePt t="15540" x="4089400" y="2562225"/>
          <p14:tracePt t="15547" x="4071938" y="2562225"/>
          <p14:tracePt t="15553" x="4056063" y="2562225"/>
          <p14:tracePt t="15560" x="4048125" y="2562225"/>
          <p14:tracePt t="15567" x="4022725" y="2562225"/>
          <p14:tracePt t="15576" x="4005263" y="2562225"/>
          <p14:tracePt t="15581" x="3997325" y="2562225"/>
          <p14:tracePt t="15588" x="3973513" y="2562225"/>
          <p14:tracePt t="15595" x="3963988" y="2562225"/>
          <p14:tracePt t="15602" x="3940175" y="2554288"/>
          <p14:tracePt t="15609" x="3914775" y="2554288"/>
          <p14:tracePt t="15616" x="3889375" y="2554288"/>
          <p14:tracePt t="15623" x="3865563" y="2546350"/>
          <p14:tracePt t="15630" x="3840163" y="2546350"/>
          <p14:tracePt t="15636" x="3806825" y="2536825"/>
          <p14:tracePt t="15643" x="3773488" y="2528888"/>
          <p14:tracePt t="15650" x="3740150" y="2528888"/>
          <p14:tracePt t="15658" x="3716338" y="2520950"/>
          <p14:tracePt t="15664" x="3690938" y="2520950"/>
          <p14:tracePt t="15671" x="3657600" y="2513013"/>
          <p14:tracePt t="15679" x="3624263" y="2513013"/>
          <p14:tracePt t="15685" x="3608388" y="2513013"/>
          <p14:tracePt t="15694" x="3575050" y="2505075"/>
          <p14:tracePt t="15699" x="3557588" y="2505075"/>
          <p14:tracePt t="15706" x="3549650" y="2495550"/>
          <p14:tracePt t="15714" x="3533775" y="2495550"/>
          <p14:tracePt t="15720" x="3524250" y="2495550"/>
          <p14:tracePt t="15728" x="3524250" y="2487613"/>
          <p14:tracePt t="15734" x="3516313" y="2487613"/>
          <p14:tracePt t="15744" x="3508375" y="2487613"/>
          <p14:tracePt t="15755" x="3500438" y="2487613"/>
          <p14:tracePt t="15769" x="3492500" y="2487613"/>
          <p14:tracePt t="15777" x="3482975" y="2487613"/>
          <p14:tracePt t="15790" x="3482975" y="2479675"/>
          <p14:tracePt t="15797" x="3475038" y="2479675"/>
          <p14:tracePt t="15804" x="3459163" y="2479675"/>
          <p14:tracePt t="15811" x="3459163" y="2471738"/>
          <p14:tracePt t="15818" x="3441700" y="2462213"/>
          <p14:tracePt t="15828" x="3416300" y="2454275"/>
          <p14:tracePt t="15831" x="3400425" y="2454275"/>
          <p14:tracePt t="15839" x="3367088" y="2446338"/>
          <p14:tracePt t="15845" x="3341688" y="2438400"/>
          <p14:tracePt t="15852" x="3317875" y="2420938"/>
          <p14:tracePt t="15861" x="3309938" y="2420938"/>
          <p14:tracePt t="15866" x="3300413" y="2413000"/>
          <p14:tracePt t="15873" x="3292475" y="2405063"/>
          <p14:tracePt t="15879" x="3284538" y="2405063"/>
          <p14:tracePt t="15901" x="3276600" y="2405063"/>
          <p14:tracePt t="15911" x="3267075" y="2397125"/>
          <p14:tracePt t="15922" x="3267075" y="2387600"/>
          <p14:tracePt t="15943" x="3259138" y="2387600"/>
          <p14:tracePt t="15970" x="3251200" y="2387600"/>
          <p14:tracePt t="15991" x="3243263" y="2387600"/>
          <p14:tracePt t="16019" x="3235325" y="2387600"/>
          <p14:tracePt t="16027" x="3235325" y="2379663"/>
          <p14:tracePt t="16040" x="3225800" y="2371725"/>
          <p14:tracePt t="16053" x="3209925" y="2363788"/>
          <p14:tracePt t="16061" x="3192463" y="2355850"/>
          <p14:tracePt t="16074" x="3176588" y="2355850"/>
          <p14:tracePt t="16081" x="3160713" y="2346325"/>
          <p14:tracePt t="16088" x="3151188" y="2338388"/>
          <p14:tracePt t="16095" x="3143250" y="2330450"/>
          <p14:tracePt t="16102" x="3135313" y="2330450"/>
          <p14:tracePt t="16115" x="3127375" y="2330450"/>
          <p14:tracePt t="16123" x="3117850" y="2322513"/>
          <p14:tracePt t="16129" x="3109913" y="2322513"/>
          <p14:tracePt t="16137" x="3109913" y="2312988"/>
          <p14:tracePt t="16150" x="3101975" y="2312988"/>
          <p14:tracePt t="16164" x="3094038" y="2312988"/>
          <p14:tracePt t="16199" x="3094038" y="2305050"/>
          <p14:tracePt t="16255" x="3094038" y="2297113"/>
          <p14:tracePt t="16282" x="3101975" y="2297113"/>
          <p14:tracePt t="16295" x="3109913" y="2297113"/>
          <p14:tracePt t="16303" x="3127375" y="2297113"/>
          <p14:tracePt t="16310" x="3135313" y="2297113"/>
          <p14:tracePt t="16317" x="3160713" y="2297113"/>
          <p14:tracePt t="16324" x="3192463" y="2297113"/>
          <p14:tracePt t="16330" x="3209925" y="2297113"/>
          <p14:tracePt t="16337" x="3243263" y="2297113"/>
          <p14:tracePt t="16344" x="3267075" y="2297113"/>
          <p14:tracePt t="16352" x="3300413" y="2305050"/>
          <p14:tracePt t="16361" x="3333750" y="2312988"/>
          <p14:tracePt t="16365" x="3359150" y="2322513"/>
          <p14:tracePt t="16372" x="3408363" y="2330450"/>
          <p14:tracePt t="16378" x="3441700" y="2338388"/>
          <p14:tracePt t="16386" x="3482975" y="2346325"/>
          <p14:tracePt t="16394" x="3541713" y="2355850"/>
          <p14:tracePt t="16400" x="3598863" y="2363788"/>
          <p14:tracePt t="16407" x="3641725" y="2363788"/>
          <p14:tracePt t="16427" x="3706813" y="2379663"/>
          <p14:tracePt t="16429" x="3732213" y="2379663"/>
          <p14:tracePt t="16435" x="3740150" y="2379663"/>
          <p14:tracePt t="16445" x="3757613" y="2379663"/>
          <p14:tracePt t="16448" x="3765550" y="2379663"/>
          <p14:tracePt t="16456" x="3773488" y="2379663"/>
          <p14:tracePt t="16462" x="3781425" y="2379663"/>
          <p14:tracePt t="16469" x="3790950" y="2379663"/>
          <p14:tracePt t="16478" x="3798888" y="2379663"/>
          <p14:tracePt t="16484" x="3806825" y="2379663"/>
          <p14:tracePt t="16492" x="3814763" y="2379663"/>
          <p14:tracePt t="16498" x="3822700" y="2379663"/>
          <p14:tracePt t="16505" x="3840163" y="2379663"/>
          <p14:tracePt t="16511" x="3848100" y="2379663"/>
          <p14:tracePt t="16519" x="3856038" y="2379663"/>
          <p14:tracePt t="16528" x="3873500" y="2379663"/>
          <p14:tracePt t="16532" x="3889375" y="2379663"/>
          <p14:tracePt t="16540" x="3914775" y="2379663"/>
          <p14:tracePt t="16546" x="3922713" y="2379663"/>
          <p14:tracePt t="16554" x="3940175" y="2379663"/>
          <p14:tracePt t="16560" x="3948113" y="2379663"/>
          <p14:tracePt t="16567" x="3963988" y="2379663"/>
          <p14:tracePt t="16575" x="3973513" y="2379663"/>
          <p14:tracePt t="16589" x="3981450" y="2379663"/>
          <p14:tracePt t="16594" x="3989388" y="2379663"/>
          <p14:tracePt t="16602" x="3997325" y="2379663"/>
          <p14:tracePt t="16622" x="4005263" y="2379663"/>
          <p14:tracePt t="16637" x="4014788" y="2379663"/>
          <p14:tracePt t="16658" x="4014788" y="2371725"/>
          <p14:tracePt t="16664" x="4022725" y="2371725"/>
          <p14:tracePt t="16671" x="4030663" y="2363788"/>
          <p14:tracePt t="16677" x="4038600" y="2363788"/>
          <p14:tracePt t="16685" x="4048125" y="2355850"/>
          <p14:tracePt t="16694" x="4064000" y="2355850"/>
          <p14:tracePt t="16706" x="4071938" y="2346325"/>
          <p14:tracePt t="16712" x="4089400" y="2346325"/>
          <p14:tracePt t="16720" x="4089400" y="2338388"/>
          <p14:tracePt t="16728" x="4097338" y="2338388"/>
          <p14:tracePt t="16734" x="4105275" y="2338388"/>
          <p14:tracePt t="16741" x="4113213" y="2330450"/>
          <p14:tracePt t="16755" x="4122738" y="2330450"/>
          <p14:tracePt t="16761" x="4130675" y="2322513"/>
          <p14:tracePt t="16796" x="4138613" y="2322513"/>
          <p14:tracePt t="16810" x="4146550" y="2322513"/>
          <p14:tracePt t="16831" x="4146550" y="2312988"/>
          <p14:tracePt t="16859" x="4154488" y="2312988"/>
          <p14:tracePt t="16914" x="4154488" y="2305050"/>
          <p14:tracePt t="16927" x="4164013" y="2297113"/>
          <p14:tracePt t="16949" x="4171950" y="2297113"/>
          <p14:tracePt t="16969" x="4171950" y="2289175"/>
          <p14:tracePt t="16976" x="4179888" y="2289175"/>
          <p14:tracePt t="16983" x="4179888" y="2281238"/>
          <p14:tracePt t="16996" x="4187825" y="2281238"/>
          <p14:tracePt t="17025" x="4197350" y="2271713"/>
          <p14:tracePt t="17039" x="4197350" y="2263775"/>
          <p14:tracePt t="17045" x="4205288" y="2255838"/>
          <p14:tracePt t="17061" x="4213225" y="2247900"/>
          <p14:tracePt t="17074" x="4213225" y="2238375"/>
          <p14:tracePt t="17087" x="4221163" y="2238375"/>
          <p14:tracePt t="17101" x="4229100" y="2230438"/>
          <p14:tracePt t="17116" x="4229100" y="2222500"/>
          <p14:tracePt t="17122" x="4229100" y="2214563"/>
          <p14:tracePt t="17143" x="4229100" y="2206625"/>
          <p14:tracePt t="17151" x="4229100" y="2197100"/>
          <p14:tracePt t="17164" x="4229100" y="2189163"/>
          <p14:tracePt t="17171" x="4229100" y="2181225"/>
          <p14:tracePt t="17177" x="4229100" y="2173288"/>
          <p14:tracePt t="17185" x="4229100" y="2163763"/>
          <p14:tracePt t="17199" x="4229100" y="2155825"/>
          <p14:tracePt t="17212" x="4229100" y="2147888"/>
          <p14:tracePt t="17228" x="4229100" y="2139950"/>
          <p14:tracePt t="17241" x="4229100" y="2130425"/>
          <p14:tracePt t="17283" x="4229100" y="2122488"/>
          <p14:tracePt t="18191" x="4287838" y="2122488"/>
          <p14:tracePt t="18197" x="4362450" y="2122488"/>
          <p14:tracePt t="18204" x="4411663" y="2122488"/>
          <p14:tracePt t="18211" x="4486275" y="2122488"/>
          <p14:tracePt t="18218" x="4552950" y="2122488"/>
          <p14:tracePt t="18227" x="4627563" y="2122488"/>
          <p14:tracePt t="18232" x="4678363" y="2122488"/>
          <p14:tracePt t="18239" x="4735513" y="2122488"/>
          <p14:tracePt t="18246" x="4776788" y="2122488"/>
          <p14:tracePt t="18253" x="4818063" y="2122488"/>
          <p14:tracePt t="18260" x="4876800" y="2122488"/>
          <p14:tracePt t="18267" x="4910138" y="2122488"/>
          <p14:tracePt t="18276" x="4943475" y="2122488"/>
          <p14:tracePt t="18281" x="4984750" y="2122488"/>
          <p14:tracePt t="18288" x="5026025" y="2122488"/>
          <p14:tracePt t="18294" x="5059363" y="2122488"/>
          <p14:tracePt t="18302" x="5100638" y="2122488"/>
          <p14:tracePt t="18309" x="5141913" y="2130425"/>
          <p14:tracePt t="18315" x="5175250" y="2130425"/>
          <p14:tracePt t="18323" x="5216525" y="2139950"/>
          <p14:tracePt t="18329" x="5257800" y="2147888"/>
          <p14:tracePt t="18336" x="5291138" y="2155825"/>
          <p14:tracePt t="18343" x="5341938" y="2163763"/>
          <p14:tracePt t="18350" x="5383213" y="2173288"/>
          <p14:tracePt t="18357" x="5416550" y="2181225"/>
          <p14:tracePt t="18363" x="5457825" y="2181225"/>
          <p14:tracePt t="18371" x="5481638" y="2189163"/>
          <p14:tracePt t="18378" x="5514975" y="2197100"/>
          <p14:tracePt t="18385" x="5548313" y="2197100"/>
          <p14:tracePt t="18394" x="5573713" y="2206625"/>
          <p14:tracePt t="18400" x="5599113" y="2214563"/>
          <p14:tracePt t="18410" x="5622925" y="2222500"/>
          <p14:tracePt t="18413" x="5640388" y="2222500"/>
          <p14:tracePt t="18420" x="5656263" y="2230438"/>
          <p14:tracePt t="18428" x="5664200" y="2230438"/>
          <p14:tracePt t="18434" x="5673725" y="2238375"/>
          <p14:tracePt t="18444" x="5689600" y="2238375"/>
          <p14:tracePt t="18448" x="5697538" y="2238375"/>
          <p14:tracePt t="18455" x="5715000" y="2247900"/>
          <p14:tracePt t="18462" x="5730875" y="2255838"/>
          <p14:tracePt t="18469" x="5748338" y="2263775"/>
          <p14:tracePt t="18476" x="5764213" y="2281238"/>
          <p14:tracePt t="18483" x="5772150" y="2289175"/>
          <p14:tracePt t="18490" x="5789613" y="2289175"/>
          <p14:tracePt t="18496" x="5813425" y="2305050"/>
          <p14:tracePt t="18503" x="5830888" y="2322513"/>
          <p14:tracePt t="18511" x="5838825" y="2330450"/>
          <p14:tracePt t="18517" x="5854700" y="2346325"/>
          <p14:tracePt t="18526" x="5880100" y="2363788"/>
          <p14:tracePt t="18531" x="5897563" y="2363788"/>
          <p14:tracePt t="18538" x="5905500" y="2371725"/>
          <p14:tracePt t="18544" x="5921375" y="2379663"/>
          <p14:tracePt t="18552" x="5930900" y="2397125"/>
          <p14:tracePt t="18560" x="5946775" y="2405063"/>
          <p14:tracePt t="18573" x="5954713" y="2413000"/>
          <p14:tracePt t="18580" x="5962650" y="2420938"/>
          <p14:tracePt t="18587" x="5962650" y="2430463"/>
          <p14:tracePt t="18601" x="5972175" y="2446338"/>
          <p14:tracePt t="18610" x="5972175" y="2462213"/>
          <p14:tracePt t="18614" x="5962650" y="2487613"/>
          <p14:tracePt t="18622" x="5946775" y="2528888"/>
          <p14:tracePt t="18628" x="5921375" y="2570163"/>
          <p14:tracePt t="18635" x="5864225" y="2636838"/>
          <p14:tracePt t="18644" x="5813425" y="2703513"/>
          <p14:tracePt t="18649" x="5738813" y="2770188"/>
          <p14:tracePt t="18656" x="5656263" y="2836863"/>
          <p14:tracePt t="18662" x="5599113" y="2878138"/>
          <p14:tracePt t="18670" x="5548313" y="2911475"/>
          <p14:tracePt t="18677" x="5514975" y="2927350"/>
          <p14:tracePt t="18684" x="5481638" y="2952750"/>
          <p14:tracePt t="18693" x="5457825" y="2960688"/>
          <p14:tracePt t="18698" x="5432425" y="2968625"/>
          <p14:tracePt t="18705" x="5407025" y="2976563"/>
          <p14:tracePt t="18711" x="5399088" y="2986088"/>
          <p14:tracePt t="18718" x="5383213" y="2986088"/>
          <p14:tracePt t="18727" x="5357813" y="2994025"/>
          <p14:tracePt t="18732" x="5349875" y="2994025"/>
          <p14:tracePt t="18740" x="5332413" y="2994025"/>
          <p14:tracePt t="18746" x="5308600" y="2994025"/>
          <p14:tracePt t="18753" x="5291138" y="2994025"/>
          <p14:tracePt t="18760" x="5257800" y="2986088"/>
          <p14:tracePt t="18767" x="5233988" y="2968625"/>
          <p14:tracePt t="18777" x="5200650" y="2952750"/>
          <p14:tracePt t="18781" x="5167313" y="2935288"/>
          <p14:tracePt t="18788" x="5141913" y="2919413"/>
          <p14:tracePt t="18795" x="5126038" y="2911475"/>
          <p14:tracePt t="18802" x="5108575" y="2901950"/>
          <p14:tracePt t="18810" x="5100638" y="2886075"/>
          <p14:tracePt t="18815" x="5084763" y="2878138"/>
          <p14:tracePt t="18822" x="5084763" y="2868613"/>
          <p14:tracePt t="18829" x="5075238" y="2868613"/>
          <p14:tracePt t="18850" x="5075238" y="2860675"/>
          <p14:tracePt t="18857" x="5067300" y="2852738"/>
          <p14:tracePt t="18878" x="5067300" y="2836863"/>
          <p14:tracePt t="18885" x="5067300" y="2819400"/>
          <p14:tracePt t="18893" x="5067300" y="2811463"/>
          <p14:tracePt t="18899" x="5067300" y="2786063"/>
          <p14:tracePt t="18906" x="5084763" y="2752725"/>
          <p14:tracePt t="18912" x="5092700" y="2728913"/>
          <p14:tracePt t="18919" x="5108575" y="2711450"/>
          <p14:tracePt t="18926" x="5133975" y="2670175"/>
          <p14:tracePt t="18934" x="5159375" y="2654300"/>
          <p14:tracePt t="18944" x="5167313" y="2628900"/>
          <p14:tracePt t="18948" x="5192713" y="2603500"/>
          <p14:tracePt t="18955" x="5216525" y="2579688"/>
          <p14:tracePt t="18961" x="5233988" y="2554288"/>
          <p14:tracePt t="18969" x="5257800" y="2536825"/>
          <p14:tracePt t="18978" x="5283200" y="2513013"/>
          <p14:tracePt t="18982" x="5308600" y="2505075"/>
          <p14:tracePt t="18990" x="5324475" y="2495550"/>
          <p14:tracePt t="18996" x="5349875" y="2479675"/>
          <p14:tracePt t="19004" x="5365750" y="2471738"/>
          <p14:tracePt t="19011" x="5391150" y="2454275"/>
          <p14:tracePt t="19017" x="5407025" y="2446338"/>
          <p14:tracePt t="19027" x="5432425" y="2438400"/>
          <p14:tracePt t="19031" x="5457825" y="2430463"/>
          <p14:tracePt t="19039" x="5481638" y="2430463"/>
          <p14:tracePt t="19045" x="5499100" y="2430463"/>
          <p14:tracePt t="19052" x="5524500" y="2430463"/>
          <p14:tracePt t="19061" x="5548313" y="2430463"/>
          <p14:tracePt t="19066" x="5565775" y="2430463"/>
          <p14:tracePt t="19073" x="5599113" y="2430463"/>
          <p14:tracePt t="19080" x="5622925" y="2430463"/>
          <p14:tracePt t="19087" x="5648325" y="2430463"/>
          <p14:tracePt t="19094" x="5673725" y="2438400"/>
          <p14:tracePt t="19101" x="5697538" y="2438400"/>
          <p14:tracePt t="19110" x="5722938" y="2446338"/>
          <p14:tracePt t="19114" x="5738813" y="2446338"/>
          <p14:tracePt t="19122" x="5764213" y="2446338"/>
          <p14:tracePt t="19128" x="5789613" y="2454275"/>
          <p14:tracePt t="19135" x="5805488" y="2454275"/>
          <p14:tracePt t="19143" x="5822950" y="2462213"/>
          <p14:tracePt t="19149" x="5838825" y="2462213"/>
          <p14:tracePt t="19156" x="5846763" y="2462213"/>
          <p14:tracePt t="19163" x="5864225" y="2462213"/>
          <p14:tracePt t="19170" x="5872163" y="2462213"/>
          <p14:tracePt t="19192" x="5880100" y="2462213"/>
          <p14:tracePt t="19197" x="5888038" y="2462213"/>
          <p14:tracePt t="19226" x="5897563" y="2462213"/>
          <p14:tracePt t="19240" x="5905500" y="2462213"/>
          <p14:tracePt t="19350" x="5905500" y="2471738"/>
          <p14:tracePt t="21313" x="5913438" y="2471738"/>
          <p14:tracePt t="21319" x="5946775" y="2471738"/>
          <p14:tracePt t="21325" x="5980113" y="2471738"/>
          <p14:tracePt t="21333" x="6013450" y="2462213"/>
          <p14:tracePt t="21339" x="6029325" y="2462213"/>
          <p14:tracePt t="21347" x="6062663" y="2446338"/>
          <p14:tracePt t="21356" x="6088063" y="2438400"/>
          <p14:tracePt t="21361" x="6111875" y="2420938"/>
          <p14:tracePt t="21368" x="6137275" y="2413000"/>
          <p14:tracePt t="21374" x="6162675" y="2387600"/>
          <p14:tracePt t="21382" x="6178550" y="2371725"/>
          <p14:tracePt t="21390" x="6203950" y="2355850"/>
          <p14:tracePt t="21396" x="6219825" y="2346325"/>
          <p14:tracePt t="21403" x="6237288" y="2338388"/>
          <p14:tracePt t="21409" x="6237288" y="2330450"/>
          <p14:tracePt t="21417" x="6245225" y="2322513"/>
          <p14:tracePt t="21424" x="6253163" y="2322513"/>
          <p14:tracePt t="21431" x="6261100" y="2312988"/>
          <p14:tracePt t="21440" x="6261100" y="2305050"/>
          <p14:tracePt t="21444" x="6261100" y="2297113"/>
          <p14:tracePt t="21452" x="6270625" y="2289175"/>
          <p14:tracePt t="21458" x="6270625" y="2281238"/>
          <p14:tracePt t="21466" x="6270625" y="2271713"/>
          <p14:tracePt t="21479" x="6270625" y="2263775"/>
          <p14:tracePt t="21486" x="6270625" y="2255838"/>
          <p14:tracePt t="21500" x="6270625" y="2247900"/>
          <p14:tracePt t="21506" x="6270625" y="2230438"/>
          <p14:tracePt t="21523" x="6270625" y="2222500"/>
          <p14:tracePt t="21527" x="6270625" y="2214563"/>
          <p14:tracePt t="21535" x="6270625" y="2206625"/>
          <p14:tracePt t="21548" x="6270625" y="2197100"/>
          <p14:tracePt t="21557" x="6261100" y="2189163"/>
          <p14:tracePt t="21569" x="6261100" y="2181225"/>
          <p14:tracePt t="21575" x="6253163" y="2181225"/>
          <p14:tracePt t="21583" x="6253163" y="2173288"/>
          <p14:tracePt t="21590" x="6245225" y="2163763"/>
          <p14:tracePt t="21606" x="6245225" y="2155825"/>
          <p14:tracePt t="21610" x="6237288" y="2147888"/>
          <p14:tracePt t="21618" x="6229350" y="2147888"/>
          <p14:tracePt t="21624" x="6229350" y="2139950"/>
          <p14:tracePt t="21631" x="6219825" y="2130425"/>
          <p14:tracePt t="21640" x="6211888" y="2122488"/>
          <p14:tracePt t="21645" x="6203950" y="2122488"/>
          <p14:tracePt t="21659" x="6196013" y="2114550"/>
          <p14:tracePt t="21666" x="6186488" y="2106613"/>
          <p14:tracePt t="21680" x="6170613" y="2106613"/>
          <p14:tracePt t="21687" x="6162675" y="2098675"/>
          <p14:tracePt t="21701" x="6154738" y="2098675"/>
          <p14:tracePt t="21707" x="6137275" y="2089150"/>
          <p14:tracePt t="21715" x="6129338" y="2089150"/>
          <p14:tracePt t="21723" x="6096000" y="2081213"/>
          <p14:tracePt t="21728" x="6062663" y="2081213"/>
          <p14:tracePt t="21736" x="6029325" y="2081213"/>
          <p14:tracePt t="21742" x="6005513" y="2081213"/>
          <p14:tracePt t="21749" x="5972175" y="2073275"/>
          <p14:tracePt t="21757" x="5938838" y="2073275"/>
          <p14:tracePt t="21763" x="5913438" y="2065338"/>
          <p14:tracePt t="21770" x="5888038" y="2065338"/>
          <p14:tracePt t="21777" x="5864225" y="2055813"/>
          <p14:tracePt t="21784" x="5830888" y="2055813"/>
          <p14:tracePt t="21791" x="5805488" y="2055813"/>
          <p14:tracePt t="21798" x="5780088" y="2047875"/>
          <p14:tracePt t="21806" x="5756275" y="2047875"/>
          <p14:tracePt t="21811" x="5730875" y="2039938"/>
          <p14:tracePt t="21819" x="5715000" y="2039938"/>
          <p14:tracePt t="21825" x="5689600" y="2039938"/>
          <p14:tracePt t="21833" x="5664200" y="2039938"/>
          <p14:tracePt t="21841" x="5630863" y="2039938"/>
          <p14:tracePt t="21846" x="5607050" y="2039938"/>
          <p14:tracePt t="21854" x="5581650" y="2032000"/>
          <p14:tracePt t="21860" x="5556250" y="2032000"/>
          <p14:tracePt t="21867" x="5524500" y="2024063"/>
          <p14:tracePt t="21874" x="5507038" y="2024063"/>
          <p14:tracePt t="21881" x="5481638" y="2024063"/>
          <p14:tracePt t="21890" x="5457825" y="2014538"/>
          <p14:tracePt t="21895" x="5440363" y="2014538"/>
          <p14:tracePt t="21902" x="5416550" y="2006600"/>
          <p14:tracePt t="21909" x="5391150" y="2006600"/>
          <p14:tracePt t="21916" x="5365750" y="1998663"/>
          <p14:tracePt t="21924" x="5349875" y="1998663"/>
          <p14:tracePt t="21930" x="5324475" y="1998663"/>
          <p14:tracePt t="21937" x="5299075" y="1990725"/>
          <p14:tracePt t="21943" x="5283200" y="1990725"/>
          <p14:tracePt t="21952" x="5267325" y="1990725"/>
          <p14:tracePt t="21958" x="5241925" y="1990725"/>
          <p14:tracePt t="21965" x="5224463" y="1990725"/>
          <p14:tracePt t="21974" x="5200650" y="1990725"/>
          <p14:tracePt t="21979" x="5167313" y="1990725"/>
          <p14:tracePt t="21986" x="5159375" y="1990725"/>
          <p14:tracePt t="21993" x="5141913" y="1990725"/>
          <p14:tracePt t="22000" x="5133975" y="1990725"/>
          <p14:tracePt t="22007" x="5126038" y="1990725"/>
          <p14:tracePt t="22014" x="5118100" y="1990725"/>
          <p14:tracePt t="22028" x="5108575" y="1990725"/>
          <p14:tracePt t="22041" x="5100638" y="1990725"/>
          <p14:tracePt t="22049" x="5092700" y="1990725"/>
          <p14:tracePt t="22063" x="5084763" y="1990725"/>
          <p14:tracePt t="22069" x="5067300" y="1990725"/>
          <p14:tracePt t="22083" x="5059363" y="1990725"/>
          <p14:tracePt t="22090" x="5041900" y="1998663"/>
          <p14:tracePt t="22097" x="5033963" y="1998663"/>
          <p14:tracePt t="22106" x="5018088" y="1998663"/>
          <p14:tracePt t="22110" x="5010150" y="2006600"/>
          <p14:tracePt t="22124" x="5000625" y="2006600"/>
          <p14:tracePt t="22132" x="4992688" y="2014538"/>
          <p14:tracePt t="22146" x="4984750" y="2024063"/>
          <p14:tracePt t="22159" x="4976813" y="2024063"/>
          <p14:tracePt t="22166" x="4967288" y="2032000"/>
          <p14:tracePt t="22174" x="4967288" y="2039938"/>
          <p14:tracePt t="22179" x="4959350" y="2039938"/>
          <p14:tracePt t="22187" x="4951413" y="2039938"/>
          <p14:tracePt t="22193" x="4951413" y="2055813"/>
          <p14:tracePt t="22201" x="4951413" y="2065338"/>
          <p14:tracePt t="22207" x="4943475" y="2065338"/>
          <p14:tracePt t="22215" x="4935538" y="2073275"/>
          <p14:tracePt t="22223" x="4926013" y="2089150"/>
          <p14:tracePt t="22235" x="4918075" y="2106613"/>
          <p14:tracePt t="22241" x="4910138" y="2122488"/>
          <p14:tracePt t="22249" x="4902200" y="2122488"/>
          <p14:tracePt t="22257" x="4902200" y="2139950"/>
          <p14:tracePt t="22263" x="4892675" y="2155825"/>
          <p14:tracePt t="22270" x="4884738" y="2155825"/>
          <p14:tracePt t="22277" x="4884738" y="2163763"/>
          <p14:tracePt t="22284" x="4876800" y="2181225"/>
          <p14:tracePt t="22298" x="4876800" y="2189163"/>
          <p14:tracePt t="22307" x="4868863" y="2197100"/>
          <p14:tracePt t="22325" x="4868863" y="2206625"/>
          <p14:tracePt t="22333" x="4868863" y="2214563"/>
          <p14:tracePt t="22341" x="4868863" y="2222500"/>
          <p14:tracePt t="22346" x="4876800" y="2247900"/>
          <p14:tracePt t="22354" x="4892675" y="2271713"/>
          <p14:tracePt t="22360" x="4918075" y="2297113"/>
          <p14:tracePt t="22368" x="4943475" y="2330450"/>
          <p14:tracePt t="22375" x="4984750" y="2371725"/>
          <p14:tracePt t="22381" x="5018088" y="2397125"/>
          <p14:tracePt t="22390" x="5059363" y="2420938"/>
          <p14:tracePt t="22395" x="5084763" y="2446338"/>
          <p14:tracePt t="22402" x="5118100" y="2471738"/>
          <p14:tracePt t="22408" x="5141913" y="2495550"/>
          <p14:tracePt t="22416" x="5167313" y="2505075"/>
          <p14:tracePt t="22425" x="5183188" y="2520950"/>
          <p14:tracePt t="22429" x="5208588" y="2528888"/>
          <p14:tracePt t="22436" x="5233988" y="2536825"/>
          <p14:tracePt t="22443" x="5257800" y="2546350"/>
          <p14:tracePt t="22451" x="5275263" y="2546350"/>
          <p14:tracePt t="22458" x="5308600" y="2554288"/>
          <p14:tracePt t="22465" x="5332413" y="2562225"/>
          <p14:tracePt t="22473" x="5365750" y="2570163"/>
          <p14:tracePt t="22478" x="5391150" y="2570163"/>
          <p14:tracePt t="22485" x="5424488" y="2570163"/>
          <p14:tracePt t="22491" x="5465763" y="2579688"/>
          <p14:tracePt t="22499" x="5507038" y="2579688"/>
          <p14:tracePt t="22508" x="5565775" y="2579688"/>
          <p14:tracePt t="22513" x="5640388" y="2579688"/>
          <p14:tracePt t="22520" x="5689600" y="2579688"/>
          <p14:tracePt t="22526" x="5748338" y="2579688"/>
          <p14:tracePt t="22534" x="5805488" y="2579688"/>
          <p14:tracePt t="22540" x="5846763" y="2579688"/>
          <p14:tracePt t="22547" x="5888038" y="2579688"/>
          <p14:tracePt t="22556" x="5921375" y="2579688"/>
          <p14:tracePt t="22561" x="5954713" y="2579688"/>
          <p14:tracePt t="22568" x="5988050" y="2579688"/>
          <p14:tracePt t="22574" x="6005513" y="2579688"/>
          <p14:tracePt t="22582" x="6029325" y="2570163"/>
          <p14:tracePt t="22590" x="6054725" y="2570163"/>
          <p14:tracePt t="22596" x="6062663" y="2562225"/>
          <p14:tracePt t="22603" x="6088063" y="2562225"/>
          <p14:tracePt t="22609" x="6103938" y="2562225"/>
          <p14:tracePt t="22617" x="6111875" y="2554288"/>
          <p14:tracePt t="22624" x="6121400" y="2554288"/>
          <p14:tracePt t="22631" x="6129338" y="2554288"/>
          <p14:tracePt t="22637" x="6137275" y="2554288"/>
          <p14:tracePt t="22658" x="6145213" y="2554288"/>
          <p14:tracePt t="22674" x="6154738" y="2554288"/>
          <p14:tracePt t="25113" x="6196013" y="2546350"/>
          <p14:tracePt t="25120" x="6261100" y="2536825"/>
          <p14:tracePt t="25127" x="6361113" y="2528888"/>
          <p14:tracePt t="25133" x="6477000" y="2528888"/>
          <p14:tracePt t="25140" x="6602413" y="2513013"/>
          <p14:tracePt t="25148" x="6734175" y="2513013"/>
          <p14:tracePt t="25154" x="6924675" y="2513013"/>
          <p14:tracePt t="25161" x="7091363" y="2513013"/>
          <p14:tracePt t="25170" x="7289800" y="2513013"/>
          <p14:tracePt t="25175" x="7448550" y="2520950"/>
          <p14:tracePt t="25182" x="7580313" y="2528888"/>
          <p14:tracePt t="25188" x="7721600" y="2528888"/>
          <p14:tracePt t="25197" x="7854950" y="2528888"/>
          <p14:tracePt t="25203" x="7978775" y="2528888"/>
          <p14:tracePt t="25209" x="8102600" y="2528888"/>
          <p14:tracePt t="25216" x="8210550" y="2528888"/>
          <p14:tracePt t="25223" x="8335963" y="2528888"/>
          <p14:tracePt t="25231" x="8451850" y="2528888"/>
          <p14:tracePt t="25238" x="8575675" y="2528888"/>
          <p14:tracePt t="25244" x="8683625" y="2528888"/>
          <p14:tracePt t="25251" x="8791575" y="2528888"/>
          <p14:tracePt t="25258" x="8891588" y="2528888"/>
          <p14:tracePt t="25265" x="8974138" y="2528888"/>
          <p14:tracePt t="25272" x="9040813" y="2528888"/>
          <p14:tracePt t="25281" x="9115425" y="2528888"/>
          <p14:tracePt t="25286" x="9172575" y="2528888"/>
          <p14:tracePt t="25293" x="9223375" y="2528888"/>
          <p14:tracePt t="25300" x="9272588" y="2520950"/>
          <p14:tracePt t="25307" x="9305925" y="2520950"/>
          <p14:tracePt t="25315" x="9347200" y="2513013"/>
          <p14:tracePt t="25321" x="9372600" y="2513013"/>
          <p14:tracePt t="25327" x="9405938" y="2513013"/>
          <p14:tracePt t="25335" x="9429750" y="2513013"/>
          <p14:tracePt t="25341" x="9471025" y="2513013"/>
          <p14:tracePt t="25348" x="9504363" y="2505075"/>
          <p14:tracePt t="25355" x="9529763" y="2505075"/>
          <p14:tracePt t="25364" x="9563100" y="2495550"/>
          <p14:tracePt t="25369" x="9604375" y="2495550"/>
          <p14:tracePt t="25376" x="9637713" y="2487613"/>
          <p14:tracePt t="25383" x="9678988" y="2487613"/>
          <p14:tracePt t="25390" x="9712325" y="2487613"/>
          <p14:tracePt t="25399" x="9745663" y="2487613"/>
          <p14:tracePt t="25404" x="9779000" y="2479675"/>
          <p14:tracePt t="25414" x="9802813" y="2479675"/>
          <p14:tracePt t="25418" x="9828213" y="2471738"/>
          <p14:tracePt t="25425" x="9861550" y="2471738"/>
          <p14:tracePt t="25432" x="9894888" y="2471738"/>
          <p14:tracePt t="25439" x="9902825" y="2462213"/>
          <p14:tracePt t="25446" x="9918700" y="2462213"/>
          <p14:tracePt t="25452" x="9944100" y="2454275"/>
          <p14:tracePt t="25459" x="9952038" y="2454275"/>
          <p14:tracePt t="25466" x="9977438" y="2446338"/>
          <p14:tracePt t="25473" x="9994900" y="2446338"/>
          <p14:tracePt t="25481" x="10026650" y="2438400"/>
          <p14:tracePt t="25488" x="10052050" y="2430463"/>
          <p14:tracePt t="25495" x="10077450" y="2420938"/>
          <p14:tracePt t="25502" x="10110788" y="2413000"/>
          <p14:tracePt t="25509" x="10144125" y="2413000"/>
          <p14:tracePt t="25516" x="10160000" y="2413000"/>
          <p14:tracePt t="25523" x="10185400" y="2413000"/>
          <p14:tracePt t="25531" x="10209213" y="2405063"/>
          <p14:tracePt t="25537" x="10234613" y="2405063"/>
          <p14:tracePt t="25543" x="10242550" y="2405063"/>
          <p14:tracePt t="25550" x="10260013" y="2405063"/>
          <p14:tracePt t="25557" x="10267950" y="2405063"/>
          <p14:tracePt t="25564" x="10275888" y="2405063"/>
          <p14:tracePt t="25578" x="10283825" y="2405063"/>
          <p14:tracePt t="25592" x="10293350" y="2405063"/>
          <p14:tracePt t="25614" x="10301288" y="2405063"/>
          <p14:tracePt t="25627" x="10309225" y="2405063"/>
          <p14:tracePt t="25662" x="10317163" y="2405063"/>
          <p14:tracePt t="25675" x="10325100" y="2405063"/>
          <p14:tracePt t="25689" x="10334625" y="2405063"/>
          <p14:tracePt t="25698" x="10342563" y="2405063"/>
          <p14:tracePt t="25710" x="10350500" y="2405063"/>
          <p14:tracePt t="25717" x="10358438" y="2397125"/>
          <p14:tracePt t="25723" x="10367963" y="2397125"/>
          <p14:tracePt t="25733" x="10375900" y="2387600"/>
          <p14:tracePt t="25738" x="10383838" y="2387600"/>
          <p14:tracePt t="25745" x="10401300" y="2379663"/>
          <p14:tracePt t="25751" x="10409238" y="2379663"/>
          <p14:tracePt t="25758" x="10433050" y="2379663"/>
          <p14:tracePt t="25765" x="10458450" y="2371725"/>
          <p14:tracePt t="25773" x="10475913" y="2371725"/>
          <p14:tracePt t="25782" x="10491788" y="2371725"/>
          <p14:tracePt t="25787" x="10517188" y="2363788"/>
          <p14:tracePt t="25793" x="10541000" y="2363788"/>
          <p14:tracePt t="25801" x="10550525" y="2355850"/>
          <p14:tracePt t="25807" x="10566400" y="2355850"/>
          <p14:tracePt t="25816" x="10582275" y="2346325"/>
          <p14:tracePt t="25821" x="10591800" y="2346325"/>
          <p14:tracePt t="25829" x="10607675" y="2346325"/>
          <p14:tracePt t="25835" x="10615613" y="2338388"/>
          <p14:tracePt t="25849" x="10625138" y="2330450"/>
          <p14:tracePt t="25856" x="10633075" y="2330450"/>
          <p14:tracePt t="25869" x="10641013" y="2330450"/>
          <p14:tracePt t="25877" x="10648950" y="2330450"/>
          <p14:tracePt t="25883" x="10656888" y="2322513"/>
          <p14:tracePt t="25899" x="10656888" y="2312988"/>
          <p14:tracePt t="25905" x="10666413" y="2312988"/>
          <p14:tracePt t="25912" x="10674350" y="2312988"/>
          <p14:tracePt t="25925" x="10682288" y="2312988"/>
          <p14:tracePt t="25932" x="10690225" y="2312988"/>
          <p14:tracePt t="25939" x="10690225" y="2305050"/>
          <p14:tracePt t="25949" x="10699750" y="2305050"/>
          <p14:tracePt t="25953" x="10699750" y="2297113"/>
          <p14:tracePt t="25960" x="10707688" y="2297113"/>
          <p14:tracePt t="25974" x="10715625" y="2297113"/>
          <p14:tracePt t="25987" x="10723563" y="2289175"/>
          <p14:tracePt t="25995" x="10731500" y="2289175"/>
          <p14:tracePt t="26001" x="10731500" y="2281238"/>
          <p14:tracePt t="26009" x="10741025" y="2281238"/>
          <p14:tracePt t="26022" x="10748963" y="2271713"/>
          <p14:tracePt t="26032" x="10756900" y="2271713"/>
          <p14:tracePt t="26065" x="10764838" y="2271713"/>
          <p14:tracePt t="26167" x="10774363" y="2271713"/>
          <p14:tracePt t="26660" x="10798175" y="2271713"/>
          <p14:tracePt t="26667" x="10831513" y="2281238"/>
          <p14:tracePt t="26674" x="10856913" y="2289175"/>
          <p14:tracePt t="26683" x="10864850" y="2297113"/>
          <p14:tracePt t="26687" x="10882313" y="2305050"/>
          <p14:tracePt t="26694" x="10890250" y="2305050"/>
          <p14:tracePt t="26701" x="10898188" y="2312988"/>
          <p14:tracePt t="26730" x="10906125" y="2312988"/>
          <p14:tracePt t="26737" x="10906125" y="2322513"/>
          <p14:tracePt t="26757" x="10906125" y="2330450"/>
          <p14:tracePt t="26766" x="10898188" y="2330450"/>
          <p14:tracePt t="26771" x="10882313" y="2355850"/>
          <p14:tracePt t="26778" x="10848975" y="2371725"/>
          <p14:tracePt t="26784" x="10807700" y="2397125"/>
          <p14:tracePt t="26792" x="10774363" y="2430463"/>
          <p14:tracePt t="26799" x="10723563" y="2454275"/>
          <p14:tracePt t="26806" x="10666413" y="2487613"/>
          <p14:tracePt t="26813" x="10607675" y="2520950"/>
          <p14:tracePt t="26819" x="10533063" y="2536825"/>
          <p14:tracePt t="26827" x="10458450" y="2570163"/>
          <p14:tracePt t="26833" x="10383838" y="2587625"/>
          <p14:tracePt t="26840" x="10325100" y="2611438"/>
          <p14:tracePt t="26849" x="10267950" y="2620963"/>
          <p14:tracePt t="26854" x="10209213" y="2628900"/>
          <p14:tracePt t="26861" x="10152063" y="2636838"/>
          <p14:tracePt t="26868" x="10093325" y="2654300"/>
          <p14:tracePt t="26875" x="10010775" y="2654300"/>
          <p14:tracePt t="26883" x="9936163" y="2654300"/>
          <p14:tracePt t="26889" x="9869488" y="2662238"/>
          <p14:tracePt t="26896" x="9812338" y="2662238"/>
          <p14:tracePt t="26902" x="9737725" y="2670175"/>
          <p14:tracePt t="26910" x="9686925" y="2670175"/>
          <p14:tracePt t="26916" x="9629775" y="2670175"/>
          <p14:tracePt t="26924" x="9571038" y="2670175"/>
          <p14:tracePt t="26932" x="9529763" y="2670175"/>
          <p14:tracePt t="26937" x="9488488" y="2670175"/>
          <p14:tracePt t="26945" x="9437688" y="2670175"/>
          <p14:tracePt t="26951" x="9388475" y="2670175"/>
          <p14:tracePt t="26959" x="9339263" y="2662238"/>
          <p14:tracePt t="26966" x="9297988" y="2662238"/>
          <p14:tracePt t="26972" x="9264650" y="2662238"/>
          <p14:tracePt t="26979" x="9223375" y="2654300"/>
          <p14:tracePt t="26985" x="9190038" y="2654300"/>
          <p14:tracePt t="26992" x="9164638" y="2644775"/>
          <p14:tracePt t="27000" x="9131300" y="2636838"/>
          <p14:tracePt t="27007" x="9097963" y="2636838"/>
          <p14:tracePt t="27015" x="9064625" y="2628900"/>
          <p14:tracePt t="27020" x="9031288" y="2620963"/>
          <p14:tracePt t="27028" x="9015413" y="2620963"/>
          <p14:tracePt t="27034" x="8990013" y="2620963"/>
          <p14:tracePt t="27042" x="8974138" y="2620963"/>
          <p14:tracePt t="27049" x="8956675" y="2620963"/>
          <p14:tracePt t="27056" x="8940800" y="2620963"/>
          <p14:tracePt t="27063" x="8924925" y="2620963"/>
          <p14:tracePt t="27076" x="8915400" y="2620963"/>
          <p14:tracePt t="27082" x="8907463" y="2620963"/>
          <p14:tracePt t="27099" x="8899525" y="2620963"/>
          <p14:tracePt t="27104" x="8891588" y="2620963"/>
          <p14:tracePt t="27117" x="8882063" y="2620963"/>
          <p14:tracePt t="27133" x="8874125" y="2620963"/>
          <p14:tracePt t="27139" x="8866188" y="2620963"/>
          <p14:tracePt t="27173" x="8858250" y="2620963"/>
          <p14:tracePt t="27186" x="8850313" y="2620963"/>
          <p14:tracePt t="27208" x="8840788" y="2620963"/>
          <p14:tracePt t="27215" x="8840788" y="2611438"/>
          <p14:tracePt t="27277" x="8840788" y="2603500"/>
          <p14:tracePt t="27332" x="8840788" y="2595563"/>
          <p14:tracePt t="27340" x="8850313" y="2595563"/>
          <p14:tracePt t="27349" x="8850313" y="2587625"/>
          <p14:tracePt t="27353" x="8858250" y="2587625"/>
          <p14:tracePt t="27374" x="8874125" y="2587625"/>
          <p14:tracePt t="27383" x="8882063" y="2579688"/>
          <p14:tracePt t="27395" x="8907463" y="2570163"/>
          <p14:tracePt t="27401" x="8915400" y="2570163"/>
          <p14:tracePt t="27409" x="8932863" y="2570163"/>
          <p14:tracePt t="27416" x="8948738" y="2562225"/>
          <p14:tracePt t="27423" x="8956675" y="2554288"/>
          <p14:tracePt t="27434" x="8974138" y="2554288"/>
          <p14:tracePt t="27436" x="8990013" y="2554288"/>
          <p14:tracePt t="27444" x="8999538" y="2546350"/>
          <p14:tracePt t="27450" x="9015413" y="2546350"/>
          <p14:tracePt t="27457" x="9023350" y="2546350"/>
          <p14:tracePt t="27466" x="9023350" y="2536825"/>
          <p14:tracePt t="27471" x="9031288" y="2536825"/>
          <p14:tracePt t="27479" x="9040813" y="2528888"/>
          <p14:tracePt t="27492" x="9048750" y="2528888"/>
          <p14:tracePt t="27506" x="9056688" y="2528888"/>
          <p14:tracePt t="27527" x="9064625" y="2528888"/>
          <p14:tracePt t="27555" x="9064625" y="2520950"/>
          <p14:tracePt t="27562" x="9074150" y="2520950"/>
          <p14:tracePt t="27575" x="9082088" y="2520950"/>
          <p14:tracePt t="27583" x="9082088" y="2513013"/>
          <p14:tracePt t="28151" x="9105900" y="2505075"/>
          <p14:tracePt t="28159" x="9148763" y="2505075"/>
          <p14:tracePt t="28164" x="9182100" y="2505075"/>
          <p14:tracePt t="28171" x="9205913" y="2505075"/>
          <p14:tracePt t="28177" x="9239250" y="2495550"/>
          <p14:tracePt t="28186" x="9272588" y="2495550"/>
          <p14:tracePt t="28192" x="9305925" y="2495550"/>
          <p14:tracePt t="28199" x="9347200" y="2487613"/>
          <p14:tracePt t="28209" x="9380538" y="2487613"/>
          <p14:tracePt t="28214" x="9405938" y="2487613"/>
          <p14:tracePt t="28220" x="9437688" y="2487613"/>
          <p14:tracePt t="28227" x="9471025" y="2487613"/>
          <p14:tracePt t="28234" x="9496425" y="2487613"/>
          <p14:tracePt t="28241" x="9521825" y="2487613"/>
          <p14:tracePt t="28248" x="9555163" y="2487613"/>
          <p14:tracePt t="28255" x="9588500" y="2487613"/>
          <p14:tracePt t="28262" x="9604375" y="2487613"/>
          <p14:tracePt t="28269" x="9637713" y="2487613"/>
          <p14:tracePt t="28275" x="9663113" y="2487613"/>
          <p14:tracePt t="28283" x="9678988" y="2487613"/>
          <p14:tracePt t="28291" x="9704388" y="2487613"/>
          <p14:tracePt t="28296" x="9728200" y="2479675"/>
          <p14:tracePt t="28303" x="9745663" y="2479675"/>
          <p14:tracePt t="28310" x="9779000" y="2479675"/>
          <p14:tracePt t="28317" x="9802813" y="2479675"/>
          <p14:tracePt t="28324" x="9828213" y="2479675"/>
          <p14:tracePt t="28331" x="9853613" y="2479675"/>
          <p14:tracePt t="28338" x="9877425" y="2479675"/>
          <p14:tracePt t="28345" x="9910763" y="2479675"/>
          <p14:tracePt t="28352" x="9936163" y="2471738"/>
          <p14:tracePt t="28358" x="9952038" y="2471738"/>
          <p14:tracePt t="28366" x="9977438" y="2471738"/>
          <p14:tracePt t="28374" x="10010775" y="2471738"/>
          <p14:tracePt t="28380" x="10036175" y="2462213"/>
          <p14:tracePt t="28391" x="10059988" y="2462213"/>
          <p14:tracePt t="28394" x="10085388" y="2462213"/>
          <p14:tracePt t="28401" x="10110788" y="2454275"/>
          <p14:tracePt t="28409" x="10126663" y="2454275"/>
          <p14:tracePt t="28415" x="10144125" y="2454275"/>
          <p14:tracePt t="28429" x="10152063" y="2454275"/>
          <p14:tracePt t="28436" x="10160000" y="2454275"/>
          <p14:tracePt t="28443" x="10167938" y="2454275"/>
          <p14:tracePt t="28478" x="10175875" y="2454275"/>
          <p14:tracePt t="28492" x="10185400" y="2454275"/>
          <p14:tracePt t="30145" x="10193338" y="2454275"/>
          <p14:tracePt t="30714" x="10209213" y="2438400"/>
          <p14:tracePt t="30721" x="10234613" y="2420938"/>
          <p14:tracePt t="30728" x="10242550" y="2413000"/>
          <p14:tracePt t="30734" x="10267950" y="2397125"/>
          <p14:tracePt t="30741" x="10283825" y="2379663"/>
          <p14:tracePt t="30751" x="10317163" y="2355850"/>
          <p14:tracePt t="30755" x="10342563" y="2338388"/>
          <p14:tracePt t="30762" x="10367963" y="2312988"/>
          <p14:tracePt t="30769" x="10375900" y="2305050"/>
          <p14:tracePt t="30777" x="10391775" y="2289175"/>
          <p14:tracePt t="30784" x="10401300" y="2281238"/>
          <p14:tracePt t="30791" x="10417175" y="2271713"/>
          <p14:tracePt t="30799" x="10425113" y="2263775"/>
          <p14:tracePt t="30804" x="10425113" y="2255838"/>
          <p14:tracePt t="30818" x="10433050" y="2255838"/>
          <p14:tracePt t="30839" x="10442575" y="2247900"/>
          <p14:tracePt t="30853" x="10442575" y="2238375"/>
          <p14:tracePt t="30866" x="10450513" y="2238375"/>
          <p14:tracePt t="30936" x="10458450" y="2238375"/>
          <p14:tracePt t="31809" x="10450513" y="2238375"/>
          <p14:tracePt t="31865" x="10442575" y="2238375"/>
          <p14:tracePt t="31879" x="10433050" y="2238375"/>
          <p14:tracePt t="32288" x="10425113" y="2238375"/>
          <p14:tracePt t="32308" x="10417175" y="2238375"/>
          <p14:tracePt t="32316" x="10409238" y="2238375"/>
          <p14:tracePt t="32337" x="10391775" y="2255838"/>
          <p14:tracePt t="32342" x="10375900" y="2255838"/>
          <p14:tracePt t="32350" x="10367963" y="2263775"/>
          <p14:tracePt t="32356" x="10350500" y="2271713"/>
          <p14:tracePt t="32364" x="10334625" y="2289175"/>
          <p14:tracePt t="32374" x="10317163" y="2297113"/>
          <p14:tracePt t="32377" x="10309225" y="2312988"/>
          <p14:tracePt t="32385" x="10293350" y="2322513"/>
          <p14:tracePt t="32391" x="10267950" y="2330450"/>
          <p14:tracePt t="32399" x="10260013" y="2346325"/>
          <p14:tracePt t="32422" x="10226675" y="2371725"/>
          <p14:tracePt t="32426" x="10218738" y="2387600"/>
          <p14:tracePt t="32433" x="10209213" y="2405063"/>
          <p14:tracePt t="32441" x="10193338" y="2413000"/>
          <p14:tracePt t="32447" x="10175875" y="2420938"/>
          <p14:tracePt t="32456" x="10160000" y="2430463"/>
          <p14:tracePt t="32461" x="10152063" y="2438400"/>
          <p14:tracePt t="32468" x="10134600" y="2454275"/>
          <p14:tracePt t="32475" x="10126663" y="2462213"/>
          <p14:tracePt t="32482" x="10110788" y="2479675"/>
          <p14:tracePt t="32492" x="10093325" y="2505075"/>
          <p14:tracePt t="32496" x="10077450" y="2520950"/>
          <p14:tracePt t="32503" x="10059988" y="2536825"/>
          <p14:tracePt t="32509" x="10044113" y="2554288"/>
          <p14:tracePt t="32517" x="10026650" y="2562225"/>
          <p14:tracePt t="32524" x="10018713" y="2570163"/>
          <p14:tracePt t="32531" x="10018713" y="2579688"/>
          <p14:tracePt t="32544" x="10010775" y="2579688"/>
          <p14:tracePt t="32551" x="10002838" y="2587625"/>
          <p14:tracePt t="32557" x="10002838" y="2595563"/>
          <p14:tracePt t="32565" x="10002838" y="2603500"/>
          <p14:tracePt t="32579" x="9994900" y="2603500"/>
          <p14:tracePt t="32593" x="9994900" y="2611438"/>
          <p14:tracePt t="32614" x="9994900" y="2620963"/>
          <p14:tracePt t="32635" x="9985375" y="2620963"/>
          <p14:tracePt t="32641" x="9985375" y="2628900"/>
          <p14:tracePt t="32648" x="9985375" y="2636838"/>
          <p14:tracePt t="32657" x="9985375" y="2644775"/>
          <p14:tracePt t="32669" x="9977438" y="2644775"/>
          <p14:tracePt t="32676" x="9977438" y="2654300"/>
          <p14:tracePt t="32683" x="9969500" y="2662238"/>
          <p14:tracePt t="32715" x="9969500" y="2670175"/>
          <p14:tracePt t="32724" x="9969500" y="2678113"/>
          <p14:tracePt t="33799" x="9969500" y="2662238"/>
          <p14:tracePt t="33808" x="9969500" y="2644775"/>
          <p14:tracePt t="33813" x="9977438" y="2611438"/>
          <p14:tracePt t="33821" x="9985375" y="2587625"/>
          <p14:tracePt t="33826" x="9994900" y="2554288"/>
          <p14:tracePt t="33834" x="10010775" y="2528888"/>
          <p14:tracePt t="33842" x="10018713" y="2513013"/>
          <p14:tracePt t="33848" x="10018713" y="2495550"/>
          <p14:tracePt t="33855" x="10018713" y="2479675"/>
          <p14:tracePt t="33861" x="10026650" y="2479675"/>
          <p14:tracePt t="33869" x="10036175" y="2471738"/>
          <p14:tracePt t="33876" x="10044113" y="2462213"/>
          <p14:tracePt t="33892" x="10044113" y="2454275"/>
          <p14:tracePt t="33898" x="10044113" y="2446338"/>
          <p14:tracePt t="33904" x="10052050" y="2438400"/>
          <p14:tracePt t="33911" x="10059988" y="2438400"/>
          <p14:tracePt t="33919" x="10059988" y="2430463"/>
          <p14:tracePt t="33925" x="10059988" y="2420938"/>
          <p14:tracePt t="33932" x="10069513" y="2420938"/>
          <p14:tracePt t="33941" x="10077450" y="2405063"/>
          <p14:tracePt t="33946" x="10085388" y="2397125"/>
          <p14:tracePt t="33959" x="10093325" y="2387600"/>
          <p14:tracePt t="33967" x="10110788" y="2371725"/>
          <p14:tracePt t="33980" x="10118725" y="2363788"/>
          <p14:tracePt t="33988" x="10126663" y="2355850"/>
          <p14:tracePt t="33994" x="10134600" y="2346325"/>
          <p14:tracePt t="34002" x="10144125" y="2338388"/>
          <p14:tracePt t="34010" x="10160000" y="2322513"/>
          <p14:tracePt t="34015" x="10185400" y="2297113"/>
          <p14:tracePt t="34022" x="10193338" y="2289175"/>
          <p14:tracePt t="34029" x="10218738" y="2271713"/>
          <p14:tracePt t="34036" x="10234613" y="2255838"/>
          <p14:tracePt t="34043" x="10250488" y="2247900"/>
          <p14:tracePt t="34050" x="10260013" y="2230438"/>
          <p14:tracePt t="34059" x="10275888" y="2214563"/>
          <p14:tracePt t="34064" x="10301288" y="2214563"/>
          <p14:tracePt t="34071" x="10317163" y="2206625"/>
          <p14:tracePt t="34077" x="10317163" y="2197100"/>
          <p14:tracePt t="34085" x="10334625" y="2189163"/>
          <p14:tracePt t="34093" x="10342563" y="2189163"/>
          <p14:tracePt t="34112" x="10350500" y="2181225"/>
          <p14:tracePt t="34119" x="10358438" y="2181225"/>
          <p14:tracePt t="34126" x="10358438" y="2173288"/>
          <p14:tracePt t="34142" x="10367963" y="2173288"/>
          <p14:tracePt t="34168" x="10367963" y="2163763"/>
          <p14:tracePt t="34176" x="10375900" y="2163763"/>
          <p14:tracePt t="34182" x="10383838" y="2163763"/>
          <p14:tracePt t="34195" x="10401300" y="2163763"/>
          <p14:tracePt t="34203" x="10409238" y="2163763"/>
          <p14:tracePt t="34209" x="10417175" y="2155825"/>
          <p14:tracePt t="34217" x="10433050" y="2155825"/>
          <p14:tracePt t="34225" x="10442575" y="2147888"/>
          <p14:tracePt t="34237" x="10450513" y="2139950"/>
          <p14:tracePt t="34243" x="10458450" y="2139950"/>
          <p14:tracePt t="34251" x="10466388" y="2139950"/>
          <p14:tracePt t="34272" x="10475913" y="2139950"/>
          <p14:tracePt t="34292" x="10483850" y="2139950"/>
          <p14:tracePt t="34321" x="10491788" y="2139950"/>
          <p14:tracePt t="34341" x="10499725" y="2139950"/>
          <p14:tracePt t="34355" x="10507663" y="2139950"/>
          <p14:tracePt t="34390" x="10517188" y="2139950"/>
          <p14:tracePt t="34404" x="10525125" y="2139950"/>
          <p14:tracePt t="34431" x="10525125" y="2147888"/>
          <p14:tracePt t="34445" x="10533063" y="2147888"/>
          <p14:tracePt t="34458" x="10541000" y="2147888"/>
          <p14:tracePt t="34466" x="10541000" y="2155825"/>
          <p14:tracePt t="34479" x="10550525" y="2163763"/>
          <p14:tracePt t="34501" x="10558463" y="2173288"/>
          <p14:tracePt t="34508" x="10566400" y="2173288"/>
          <p14:tracePt t="34514" x="10566400" y="2181225"/>
          <p14:tracePt t="34521" x="10566400" y="2189163"/>
          <p14:tracePt t="34535" x="10574338" y="2189163"/>
          <p14:tracePt t="34557" x="10582275" y="2197100"/>
          <p14:tracePt t="34570" x="10591800" y="2197100"/>
          <p14:tracePt t="34576" x="10591800" y="2206625"/>
          <p14:tracePt t="34612" x="10591800" y="2214563"/>
          <p14:tracePt t="34695" x="10582275" y="2214563"/>
          <p14:tracePt t="34709" x="10582275" y="2222500"/>
          <p14:tracePt t="34715" x="10574338" y="2222500"/>
          <p14:tracePt t="34743" x="10566400" y="2222500"/>
          <p14:tracePt t="34751" x="10566400" y="2230438"/>
          <p14:tracePt t="34764" x="10558463" y="2230438"/>
          <p14:tracePt t="34777" x="10550525" y="2230438"/>
          <p14:tracePt t="34792" x="10541000" y="2230438"/>
          <p14:tracePt t="34806" x="10533063" y="2230438"/>
          <p14:tracePt t="34841" x="10525125" y="2238375"/>
          <p14:tracePt t="34944" x="10517188" y="2238375"/>
          <p14:tracePt t="34979" x="10507663" y="2247900"/>
          <p14:tracePt t="34986" x="10499725" y="2247900"/>
          <p14:tracePt t="34993" x="10491788" y="2247900"/>
          <p14:tracePt t="35000" x="10483850" y="2255838"/>
          <p14:tracePt t="35009" x="10466388" y="2255838"/>
          <p14:tracePt t="35014" x="10450513" y="2263775"/>
          <p14:tracePt t="35020" x="10425113" y="2263775"/>
          <p14:tracePt t="35027" x="10401300" y="2263775"/>
          <p14:tracePt t="35035" x="10375900" y="2271713"/>
          <p14:tracePt t="35043" x="10358438" y="2281238"/>
          <p14:tracePt t="35049" x="10334625" y="2281238"/>
          <p14:tracePt t="35056" x="10317163" y="2289175"/>
          <p14:tracePt t="35062" x="10309225" y="2289175"/>
          <p14:tracePt t="35070" x="10301288" y="2289175"/>
          <p14:tracePt t="35076" x="10293350" y="2289175"/>
          <p14:tracePt t="35092" x="10283825" y="2289175"/>
          <p14:tracePt t="35097" x="10275888" y="2289175"/>
          <p14:tracePt t="35104" x="10267950" y="2289175"/>
          <p14:tracePt t="35125" x="10250488" y="2289175"/>
          <p14:tracePt t="35132" x="10242550" y="2289175"/>
          <p14:tracePt t="35145" x="10234613" y="2297113"/>
          <p14:tracePt t="35152" x="10226675" y="2297113"/>
          <p14:tracePt t="35158" x="10209213" y="2305050"/>
          <p14:tracePt t="35165" x="10185400" y="2305050"/>
          <p14:tracePt t="35172" x="10175875" y="2305050"/>
          <p14:tracePt t="35181" x="10152063" y="2312988"/>
          <p14:tracePt t="35186" x="10134600" y="2312988"/>
          <p14:tracePt t="35193" x="10118725" y="2312988"/>
          <p14:tracePt t="35200" x="10101263" y="2312988"/>
          <p14:tracePt t="35209" x="10093325" y="2312988"/>
          <p14:tracePt t="35214" x="10085388" y="2312988"/>
          <p14:tracePt t="35228" x="10069513" y="2312988"/>
          <p14:tracePt t="35235" x="10059988" y="2312988"/>
          <p14:tracePt t="35249" x="10052050" y="2312988"/>
          <p14:tracePt t="35262" x="10044113" y="2312988"/>
          <p14:tracePt t="35283" x="10036175" y="2312988"/>
          <p14:tracePt t="35304" x="10026650" y="2312988"/>
          <p14:tracePt t="35318" x="10018713" y="2312988"/>
          <p14:tracePt t="35366" x="10018713" y="2322513"/>
          <p14:tracePt t="35374" x="10010775" y="2322513"/>
          <p14:tracePt t="35380" x="10002838" y="2330450"/>
          <p14:tracePt t="35387" x="9994900" y="2330450"/>
          <p14:tracePt t="35394" x="9977438" y="2338388"/>
          <p14:tracePt t="35401" x="9961563" y="2346325"/>
          <p14:tracePt t="35424" x="9894888" y="2363788"/>
          <p14:tracePt t="35429" x="9869488" y="2371725"/>
          <p14:tracePt t="35436" x="9861550" y="2379663"/>
          <p14:tracePt t="35442" x="9853613" y="2387600"/>
          <p14:tracePt t="35450" x="9844088" y="2387600"/>
          <p14:tracePt t="35464" x="9836150" y="2397125"/>
          <p14:tracePt t="35471" x="9828213" y="2397125"/>
          <p14:tracePt t="35477" x="9820275" y="2397125"/>
          <p14:tracePt t="35491" x="9812338" y="2397125"/>
          <p14:tracePt t="35513" x="9802813" y="2397125"/>
          <p14:tracePt t="35548" x="9794875" y="2397125"/>
          <p14:tracePt t="35776" x="9812338" y="2397125"/>
          <p14:tracePt t="35784" x="9820275" y="2397125"/>
          <p14:tracePt t="35793" x="9828213" y="2405063"/>
          <p14:tracePt t="35798" x="9844088" y="2413000"/>
          <p14:tracePt t="35805" x="9869488" y="2420938"/>
          <p14:tracePt t="35811" x="9902825" y="2438400"/>
          <p14:tracePt t="35819" x="9936163" y="2454275"/>
          <p14:tracePt t="35827" x="9944100" y="2462213"/>
          <p14:tracePt t="35833" x="9977438" y="2479675"/>
          <p14:tracePt t="35843" x="10010775" y="2487613"/>
          <p14:tracePt t="35846" x="10044113" y="2495550"/>
          <p14:tracePt t="35854" x="10069513" y="2505075"/>
          <p14:tracePt t="35861" x="10093325" y="2513013"/>
          <p14:tracePt t="35868" x="10110788" y="2513013"/>
          <p14:tracePt t="35877" x="10126663" y="2513013"/>
          <p14:tracePt t="35881" x="10152063" y="2520950"/>
          <p14:tracePt t="35888" x="10160000" y="2520950"/>
          <p14:tracePt t="35894" x="10175875" y="2520950"/>
          <p14:tracePt t="35902" x="10185400" y="2528888"/>
          <p14:tracePt t="35909" x="10193338" y="2536825"/>
          <p14:tracePt t="35923" x="10201275" y="2536825"/>
          <p14:tracePt t="35930" x="10209213" y="2536825"/>
          <p14:tracePt t="35943" x="10218738" y="2536825"/>
          <p14:tracePt t="35960" x="10226675" y="2536825"/>
          <p14:tracePt t="35993" x="10234613" y="2536825"/>
          <p14:tracePt t="36013" x="10242550" y="2536825"/>
          <p14:tracePt t="36026" x="10242550" y="2546350"/>
          <p14:tracePt t="36042" x="10250488" y="2546350"/>
          <p14:tracePt t="36061" x="10250488" y="2554288"/>
          <p14:tracePt t="36069" x="10260013" y="2554288"/>
          <p14:tracePt t="36077" x="10260013" y="2562225"/>
          <p14:tracePt t="36180" x="10267950" y="2562225"/>
          <p14:tracePt t="36278" x="10275888" y="2570163"/>
          <p14:tracePt t="36292" x="10275888" y="2579688"/>
          <p14:tracePt t="36298" x="10283825" y="2579688"/>
          <p14:tracePt t="36319" x="10283825" y="2587625"/>
          <p14:tracePt t="46849" x="10242550" y="2579688"/>
          <p14:tracePt t="46856" x="10175875" y="2570163"/>
          <p14:tracePt t="46863" x="10085388" y="2562225"/>
          <p14:tracePt t="46869" x="10002838" y="2562225"/>
          <p14:tracePt t="46877" x="9894888" y="2579688"/>
          <p14:tracePt t="46883" x="9769475" y="2595563"/>
          <p14:tracePt t="46890" x="9653588" y="2628900"/>
          <p14:tracePt t="46897" x="9529763" y="2678113"/>
          <p14:tracePt t="46905" x="9413875" y="2728913"/>
          <p14:tracePt t="46913" x="9305925" y="2778125"/>
          <p14:tracePt t="46919" x="9223375" y="2827338"/>
          <p14:tracePt t="46926" x="9131300" y="2878138"/>
          <p14:tracePt t="46932" x="9040813" y="2935288"/>
          <p14:tracePt t="46940" x="8966200" y="2994025"/>
          <p14:tracePt t="46947" x="8874125" y="3043238"/>
          <p14:tracePt t="46953" x="8816975" y="3084513"/>
          <p14:tracePt t="46960" x="8750300" y="3143250"/>
          <p14:tracePt t="46967" x="8691563" y="3192463"/>
          <p14:tracePt t="46975" x="8642350" y="3225800"/>
          <p14:tracePt t="46981" x="8601075" y="3275013"/>
          <p14:tracePt t="46988" x="8559800" y="3308350"/>
          <p14:tracePt t="46997" x="8534400" y="3359150"/>
          <p14:tracePt t="47002" x="8493125" y="3408363"/>
          <p14:tracePt t="47009" x="8467725" y="3457575"/>
          <p14:tracePt t="47015" x="8443913" y="3508375"/>
          <p14:tracePt t="47023" x="8426450" y="3565525"/>
          <p14:tracePt t="47030" x="8410575" y="3606800"/>
          <p14:tracePt t="47036" x="8401050" y="3657600"/>
          <p14:tracePt t="47045" x="8401050" y="3690938"/>
          <p14:tracePt t="47050" x="8401050" y="3706813"/>
          <p14:tracePt t="47058" x="8401050" y="3732213"/>
          <p14:tracePt t="47064" x="8401050" y="3756025"/>
          <p14:tracePt t="47071" x="8401050" y="3773488"/>
          <p14:tracePt t="47079" x="8401050" y="3789363"/>
          <p14:tracePt t="47085" x="8410575" y="3814763"/>
          <p14:tracePt t="47092" x="8418513" y="3822700"/>
          <p14:tracePt t="47099" x="8426450" y="3848100"/>
          <p14:tracePt t="47105" x="8443913" y="3863975"/>
          <p14:tracePt t="47114" x="8451850" y="3889375"/>
          <p14:tracePt t="47120" x="8475663" y="3914775"/>
          <p14:tracePt t="47127" x="8493125" y="3930650"/>
          <p14:tracePt t="47133" x="8509000" y="3956050"/>
          <p14:tracePt t="47141" x="8542338" y="3997325"/>
          <p14:tracePt t="47147" x="8575675" y="4021138"/>
          <p14:tracePt t="47154" x="8601075" y="4054475"/>
          <p14:tracePt t="47163" x="8642350" y="4079875"/>
          <p14:tracePt t="47168" x="8691563" y="4121150"/>
          <p14:tracePt t="47175" x="8742363" y="4162425"/>
          <p14:tracePt t="47182" x="8799513" y="4195763"/>
          <p14:tracePt t="47189" x="8850313" y="4221163"/>
          <p14:tracePt t="47197" x="8891588" y="4246563"/>
          <p14:tracePt t="47203" x="8924925" y="4254500"/>
          <p14:tracePt t="47210" x="8974138" y="4270375"/>
          <p14:tracePt t="47216" x="9015413" y="4270375"/>
          <p14:tracePt t="47224" x="9048750" y="4278313"/>
          <p14:tracePt t="47230" x="9090025" y="4278313"/>
          <p14:tracePt t="47238" x="9131300" y="4278313"/>
          <p14:tracePt t="47247" x="9182100" y="4278313"/>
          <p14:tracePt t="47252" x="9223375" y="4278313"/>
          <p14:tracePt t="47258" x="9264650" y="4278313"/>
          <p14:tracePt t="47265" x="9305925" y="4270375"/>
          <p14:tracePt t="47272" x="9355138" y="4254500"/>
          <p14:tracePt t="47280" x="9396413" y="4254500"/>
          <p14:tracePt t="47286" x="9429750" y="4254500"/>
          <p14:tracePt t="47293" x="9463088" y="4254500"/>
          <p14:tracePt t="47299" x="9504363" y="4254500"/>
          <p14:tracePt t="47306" x="9537700" y="4246563"/>
          <p14:tracePt t="47313" x="9563100" y="4246563"/>
          <p14:tracePt t="47320" x="9596438" y="4246563"/>
          <p14:tracePt t="47329" x="9629775" y="4246563"/>
          <p14:tracePt t="47335" x="9653588" y="4246563"/>
          <p14:tracePt t="47342" x="9678988" y="4246563"/>
          <p14:tracePt t="47348" x="9712325" y="4246563"/>
          <p14:tracePt t="47355" x="9737725" y="4246563"/>
          <p14:tracePt t="47364" x="9761538" y="4246563"/>
          <p14:tracePt t="47369" x="9786938" y="4237038"/>
          <p14:tracePt t="47377" x="9812338" y="4237038"/>
          <p14:tracePt t="47383" x="9836150" y="4237038"/>
          <p14:tracePt t="47391" x="9861550" y="4237038"/>
          <p14:tracePt t="47397" x="9886950" y="4237038"/>
          <p14:tracePt t="47404" x="9902825" y="4237038"/>
          <p14:tracePt t="47429" x="10002838" y="4237038"/>
          <p14:tracePt t="47432" x="10036175" y="4237038"/>
          <p14:tracePt t="47439" x="10077450" y="4237038"/>
          <p14:tracePt t="47448" x="10126663" y="4237038"/>
          <p14:tracePt t="47453" x="10185400" y="4237038"/>
          <p14:tracePt t="47460" x="10226675" y="4237038"/>
          <p14:tracePt t="47466" x="10275888" y="4237038"/>
          <p14:tracePt t="47473" x="10317163" y="4237038"/>
          <p14:tracePt t="47480" x="10350500" y="4237038"/>
          <p14:tracePt t="47487" x="10375900" y="4237038"/>
          <p14:tracePt t="47497" x="10401300" y="4237038"/>
          <p14:tracePt t="47501" x="10417175" y="4237038"/>
          <p14:tracePt t="47508" x="10433050" y="4237038"/>
          <p14:tracePt t="47514" x="10450513" y="4237038"/>
          <p14:tracePt t="47522" x="10458450" y="4237038"/>
          <p14:tracePt t="47530" x="10483850" y="4237038"/>
          <p14:tracePt t="47536" x="10499725" y="4237038"/>
          <p14:tracePt t="47543" x="10517188" y="4237038"/>
          <p14:tracePt t="47549" x="10541000" y="4237038"/>
          <p14:tracePt t="47557" x="10558463" y="4237038"/>
          <p14:tracePt t="47563" x="10574338" y="4237038"/>
          <p14:tracePt t="47571" x="10591800" y="4237038"/>
          <p14:tracePt t="47579" x="10615613" y="4237038"/>
          <p14:tracePt t="47584" x="10625138" y="4237038"/>
          <p14:tracePt t="47591" x="10648950" y="4237038"/>
          <p14:tracePt t="47597" x="10666413" y="4237038"/>
          <p14:tracePt t="47605" x="10674350" y="4229100"/>
          <p14:tracePt t="47613" x="10682288" y="4229100"/>
          <p14:tracePt t="47619" x="10690225" y="4221163"/>
          <p14:tracePt t="47640" x="10699750" y="4221163"/>
          <p14:tracePt t="47647" x="10707688" y="4221163"/>
          <p14:tracePt t="47661" x="10715625" y="4221163"/>
          <p14:tracePt t="47918" x="10674350" y="4195763"/>
          <p14:tracePt t="47924" x="10615613" y="4154488"/>
          <p14:tracePt t="47931" x="10566400" y="4121150"/>
          <p14:tracePt t="47938" x="10517188" y="4087813"/>
          <p14:tracePt t="47947" x="10483850" y="4071938"/>
          <p14:tracePt t="47952" x="10458450" y="4054475"/>
          <p14:tracePt t="47959" x="10425113" y="4038600"/>
          <p14:tracePt t="47965" x="10391775" y="4030663"/>
          <p14:tracePt t="47972" x="10358438" y="4013200"/>
          <p14:tracePt t="47980" x="10325100" y="4005263"/>
          <p14:tracePt t="47986" x="10293350" y="3997325"/>
          <p14:tracePt t="47994" x="10267950" y="3989388"/>
          <p14:tracePt t="48000" x="10242550" y="3979863"/>
          <p14:tracePt t="48008" x="10201275" y="3979863"/>
          <p14:tracePt t="48014" x="10167938" y="3971925"/>
          <p14:tracePt t="48021" x="10134600" y="3971925"/>
          <p14:tracePt t="48030" x="10118725" y="3971925"/>
          <p14:tracePt t="48035" x="10093325" y="3971925"/>
          <p14:tracePt t="48042" x="10077450" y="3971925"/>
          <p14:tracePt t="48048" x="10059988" y="3971925"/>
          <p14:tracePt t="48056" x="10044113" y="3971925"/>
          <p14:tracePt t="48064" x="10018713" y="3971925"/>
          <p14:tracePt t="48070" x="10010775" y="3971925"/>
          <p14:tracePt t="48077" x="9985375" y="3971925"/>
          <p14:tracePt t="48083" x="9969500" y="3979863"/>
          <p14:tracePt t="48091" x="9952038" y="3979863"/>
          <p14:tracePt t="48097" x="9928225" y="3989388"/>
          <p14:tracePt t="48105" x="9902825" y="3997325"/>
          <p14:tracePt t="48115" x="9869488" y="4005263"/>
          <p14:tracePt t="48118" x="9853613" y="4013200"/>
          <p14:tracePt t="48125" x="9828213" y="4030663"/>
          <p14:tracePt t="48131" x="9794875" y="4038600"/>
          <p14:tracePt t="48139" x="9761538" y="4046538"/>
          <p14:tracePt t="48147" x="9728200" y="4054475"/>
          <p14:tracePt t="48153" x="9694863" y="4071938"/>
          <p14:tracePt t="48160" x="9671050" y="4071938"/>
          <p14:tracePt t="48166" x="9645650" y="4079875"/>
          <p14:tracePt t="48174" x="9620250" y="4087813"/>
          <p14:tracePt t="48181" x="9596438" y="4097338"/>
          <p14:tracePt t="48188" x="9571038" y="4113213"/>
          <p14:tracePt t="48198" x="9555163" y="4113213"/>
          <p14:tracePt t="48201" x="9537700" y="4121150"/>
          <p14:tracePt t="48209" x="9512300" y="4129088"/>
          <p14:tracePt t="48215" x="9496425" y="4138613"/>
          <p14:tracePt t="48222" x="9480550" y="4146550"/>
          <p14:tracePt t="48231" x="9463088" y="4154488"/>
          <p14:tracePt t="48236" x="9447213" y="4154488"/>
          <p14:tracePt t="48244" x="9437688" y="4154488"/>
          <p14:tracePt t="48250" x="9421813" y="4162425"/>
          <p14:tracePt t="48257" x="9405938" y="4171950"/>
          <p14:tracePt t="48264" x="9396413" y="4179888"/>
          <p14:tracePt t="48271" x="9380538" y="4187825"/>
          <p14:tracePt t="48282" x="9363075" y="4195763"/>
          <p14:tracePt t="48284" x="9355138" y="4195763"/>
          <p14:tracePt t="48291" x="9339263" y="4203700"/>
          <p14:tracePt t="48297" x="9313863" y="4213225"/>
          <p14:tracePt t="48305" x="9297988" y="4221163"/>
          <p14:tracePt t="48313" x="9280525" y="4229100"/>
          <p14:tracePt t="48320" x="9256713" y="4237038"/>
          <p14:tracePt t="48327" x="9231313" y="4254500"/>
          <p14:tracePt t="48334" x="9205913" y="4262438"/>
          <p14:tracePt t="48341" x="9172575" y="4278313"/>
          <p14:tracePt t="48347" x="9156700" y="4287838"/>
          <p14:tracePt t="48354" x="9131300" y="4303713"/>
          <p14:tracePt t="48363" x="9105900" y="4311650"/>
          <p14:tracePt t="48369" x="9082088" y="4321175"/>
          <p14:tracePt t="48375" x="9074150" y="4321175"/>
          <p14:tracePt t="48382" x="9064625" y="4329113"/>
          <p14:tracePt t="48389" x="9056688" y="4329113"/>
          <p14:tracePt t="48397" x="9048750" y="4337050"/>
          <p14:tracePt t="48431" x="9040813" y="4337050"/>
          <p14:tracePt t="48480" x="9040813" y="4344988"/>
          <p14:tracePt t="48591" x="9048750" y="4344988"/>
          <p14:tracePt t="48597" x="9056688" y="4352925"/>
          <p14:tracePt t="48613" x="9064625" y="4352925"/>
          <p14:tracePt t="48618" x="9082088" y="4362450"/>
          <p14:tracePt t="48625" x="9097963" y="4370388"/>
          <p14:tracePt t="48632" x="9115425" y="4370388"/>
          <p14:tracePt t="48640" x="9148763" y="4378325"/>
          <p14:tracePt t="48647" x="9172575" y="4378325"/>
          <p14:tracePt t="48654" x="9205913" y="4386263"/>
          <p14:tracePt t="48661" x="9239250" y="4395788"/>
          <p14:tracePt t="48667" x="9280525" y="4395788"/>
          <p14:tracePt t="48674" x="9339263" y="4403725"/>
          <p14:tracePt t="48681" x="9396413" y="4403725"/>
          <p14:tracePt t="48688" x="9455150" y="4411663"/>
          <p14:tracePt t="48697" x="9504363" y="4411663"/>
          <p14:tracePt t="48702" x="9578975" y="4419600"/>
          <p14:tracePt t="48709" x="9620250" y="4419600"/>
          <p14:tracePt t="48715" x="9678988" y="4419600"/>
          <p14:tracePt t="48723" x="9720263" y="4419600"/>
          <p14:tracePt t="48731" x="9761538" y="4419600"/>
          <p14:tracePt t="48736" x="9794875" y="4427538"/>
          <p14:tracePt t="48744" x="9828213" y="4427538"/>
          <p14:tracePt t="48750" x="9861550" y="4427538"/>
          <p14:tracePt t="48757" x="9877425" y="4427538"/>
          <p14:tracePt t="48764" x="9894888" y="4427538"/>
          <p14:tracePt t="48771" x="9910763" y="4427538"/>
          <p14:tracePt t="48780" x="9936163" y="4427538"/>
          <p14:tracePt t="48785" x="9952038" y="4437063"/>
          <p14:tracePt t="48792" x="9977438" y="4437063"/>
          <p14:tracePt t="48799" x="9985375" y="4437063"/>
          <p14:tracePt t="48806" x="10010775" y="4445000"/>
          <p14:tracePt t="48814" x="10036175" y="4445000"/>
          <p14:tracePt t="48820" x="10052050" y="4445000"/>
          <p14:tracePt t="48827" x="10077450" y="4452938"/>
          <p14:tracePt t="48833" x="10101263" y="4452938"/>
          <p14:tracePt t="48841" x="10110788" y="4460875"/>
          <p14:tracePt t="48848" x="10134600" y="4460875"/>
          <p14:tracePt t="48855" x="10160000" y="4460875"/>
          <p14:tracePt t="48864" x="10175875" y="4460875"/>
          <p14:tracePt t="48868" x="10201275" y="4460875"/>
          <p14:tracePt t="48875" x="10226675" y="4460875"/>
          <p14:tracePt t="48882" x="10242550" y="4460875"/>
          <p14:tracePt t="48890" x="10267950" y="4460875"/>
          <p14:tracePt t="48898" x="10293350" y="4460875"/>
          <p14:tracePt t="48903" x="10309225" y="4460875"/>
          <p14:tracePt t="48910" x="10334625" y="4460875"/>
          <p14:tracePt t="48917" x="10358438" y="4460875"/>
          <p14:tracePt t="48924" x="10375900" y="4460875"/>
          <p14:tracePt t="48931" x="10401300" y="4452938"/>
          <p14:tracePt t="48938" x="10425113" y="4452938"/>
          <p14:tracePt t="48947" x="10442575" y="4445000"/>
          <p14:tracePt t="48951" x="10458450" y="4445000"/>
          <p14:tracePt t="48958" x="10475913" y="4437063"/>
          <p14:tracePt t="48965" x="10499725" y="4437063"/>
          <p14:tracePt t="48972" x="10499725" y="4427538"/>
          <p14:tracePt t="48981" x="10517188" y="4427538"/>
          <p14:tracePt t="48987" x="10525125" y="4427538"/>
          <p14:tracePt t="48999" x="10533063" y="4427538"/>
          <p14:tracePt t="49007" x="10550525" y="4419600"/>
          <p14:tracePt t="49021" x="10558463" y="4411663"/>
          <p14:tracePt t="49030" x="10566400" y="4411663"/>
          <p14:tracePt t="49035" x="10574338" y="4411663"/>
          <p14:tracePt t="49042" x="10591800" y="4403725"/>
          <p14:tracePt t="49048" x="10599738" y="4403725"/>
          <p14:tracePt t="49056" x="10607675" y="4403725"/>
          <p14:tracePt t="49064" x="10625138" y="4403725"/>
          <p14:tracePt t="49069" x="10633075" y="4403725"/>
          <p14:tracePt t="49076" x="10641013" y="4395788"/>
          <p14:tracePt t="49082" x="10648950" y="4386263"/>
          <p14:tracePt t="49090" x="10666413" y="4386263"/>
          <p14:tracePt t="49097" x="10674350" y="4378325"/>
          <p14:tracePt t="49104" x="10682288" y="4378325"/>
          <p14:tracePt t="49111" x="10699750" y="4378325"/>
          <p14:tracePt t="49118" x="10715625" y="4378325"/>
          <p14:tracePt t="49131" x="10715625" y="4370388"/>
          <p14:tracePt t="49139" x="10723563" y="4370388"/>
          <p14:tracePt t="49148" x="10731500" y="4362450"/>
          <p14:tracePt t="49166" x="10741025" y="4362450"/>
          <p14:tracePt t="49188" x="10748963" y="4362450"/>
          <p14:tracePt t="49204" x="10756900" y="4362450"/>
          <p14:tracePt t="49354" x="10756900" y="4352925"/>
          <p14:tracePt t="51337" x="10741025" y="4352925"/>
          <p14:tracePt t="51347" x="10723563" y="4352925"/>
          <p14:tracePt t="51351" x="10699750" y="4352925"/>
          <p14:tracePt t="51359" x="10666413" y="4352925"/>
          <p14:tracePt t="51365" x="10633075" y="4352925"/>
          <p14:tracePt t="51373" x="10591800" y="4352925"/>
          <p14:tracePt t="51380" x="10566400" y="4352925"/>
          <p14:tracePt t="51385" x="10517188" y="4344988"/>
          <p14:tracePt t="51393" x="10491788" y="4344988"/>
          <p14:tracePt t="51400" x="10458450" y="4344988"/>
          <p14:tracePt t="51407" x="10425113" y="4344988"/>
          <p14:tracePt t="51414" x="10391775" y="4344988"/>
          <p14:tracePt t="51431" x="10342563" y="4344988"/>
          <p14:tracePt t="51434" x="10301288" y="4344988"/>
          <p14:tracePt t="51442" x="10260013" y="4344988"/>
          <p14:tracePt t="51448" x="10226675" y="4344988"/>
          <p14:tracePt t="51456" x="10185400" y="4329113"/>
          <p14:tracePt t="51463" x="10152063" y="4329113"/>
          <p14:tracePt t="51470" x="10110788" y="4329113"/>
          <p14:tracePt t="51477" x="10069513" y="4321175"/>
          <p14:tracePt t="51483" x="10036175" y="4321175"/>
          <p14:tracePt t="51491" x="9994900" y="4321175"/>
          <p14:tracePt t="51497" x="9961563" y="4321175"/>
          <p14:tracePt t="51504" x="9918700" y="4321175"/>
          <p14:tracePt t="51514" x="9894888" y="4321175"/>
          <p14:tracePt t="51517" x="9853613" y="4321175"/>
          <p14:tracePt t="51526" x="9820275" y="4321175"/>
          <p14:tracePt t="51533" x="9786938" y="4321175"/>
          <p14:tracePt t="51540" x="9753600" y="4321175"/>
          <p14:tracePt t="51547" x="9720263" y="4321175"/>
          <p14:tracePt t="51554" x="9686925" y="4321175"/>
          <p14:tracePt t="51562" x="9653588" y="4321175"/>
          <p14:tracePt t="51567" x="9620250" y="4321175"/>
          <p14:tracePt t="51575" x="9596438" y="4321175"/>
          <p14:tracePt t="51581" x="9563100" y="4321175"/>
          <p14:tracePt t="51589" x="9529763" y="4311650"/>
          <p14:tracePt t="51597" x="9496425" y="4311650"/>
          <p14:tracePt t="51602" x="9463088" y="4311650"/>
          <p14:tracePt t="51610" x="9437688" y="4303713"/>
          <p14:tracePt t="51616" x="9396413" y="4303713"/>
          <p14:tracePt t="51623" x="9347200" y="4295775"/>
          <p14:tracePt t="51630" x="9313863" y="4295775"/>
          <p14:tracePt t="51637" x="9272588" y="4287838"/>
          <p14:tracePt t="51647" x="9231313" y="4287838"/>
          <p14:tracePt t="51651" x="9197975" y="4287838"/>
          <p14:tracePt t="51658" x="9164638" y="4278313"/>
          <p14:tracePt t="51664" x="9123363" y="4270375"/>
          <p14:tracePt t="51672" x="9090025" y="4270375"/>
          <p14:tracePt t="51680" x="9048750" y="4262438"/>
          <p14:tracePt t="51686" x="9015413" y="4262438"/>
          <p14:tracePt t="51693" x="8974138" y="4262438"/>
          <p14:tracePt t="51700" x="8932863" y="4254500"/>
          <p14:tracePt t="51707" x="8874125" y="4254500"/>
          <p14:tracePt t="51714" x="8807450" y="4246563"/>
          <p14:tracePt t="51720" x="8750300" y="4246563"/>
          <p14:tracePt t="51727" x="8691563" y="4237038"/>
          <p14:tracePt t="51734" x="8634413" y="4237038"/>
          <p14:tracePt t="51741" x="8575675" y="4237038"/>
          <p14:tracePt t="51747" x="8534400" y="4237038"/>
          <p14:tracePt t="51755" x="8493125" y="4237038"/>
          <p14:tracePt t="51764" x="8451850" y="4237038"/>
          <p14:tracePt t="51769" x="8426450" y="4229100"/>
          <p14:tracePt t="51776" x="8393113" y="4229100"/>
          <p14:tracePt t="51782" x="8377238" y="4221163"/>
          <p14:tracePt t="51790" x="8359775" y="4221163"/>
          <p14:tracePt t="51797" x="8343900" y="4221163"/>
          <p14:tracePt t="51804" x="8335963" y="4213225"/>
          <p14:tracePt t="51817" x="8326438" y="4203700"/>
          <p14:tracePt t="51831" x="8318500" y="4203700"/>
          <p14:tracePt t="51977" x="8310563" y="4203700"/>
          <p14:tracePt t="51984" x="8302625" y="4203700"/>
          <p14:tracePt t="51991" x="8293100" y="4203700"/>
          <p14:tracePt t="51998" x="8261350" y="4203700"/>
          <p14:tracePt t="52004" x="8235950" y="4203700"/>
          <p14:tracePt t="52014" x="8194675" y="4203700"/>
          <p14:tracePt t="52018" x="8135938" y="4203700"/>
          <p14:tracePt t="52025" x="8086725" y="4203700"/>
          <p14:tracePt t="52032" x="8012113" y="4203700"/>
          <p14:tracePt t="52039" x="7929563" y="4203700"/>
          <p14:tracePt t="52048" x="7845425" y="4203700"/>
          <p14:tracePt t="52053" x="7762875" y="4203700"/>
          <p14:tracePt t="52061" x="7696200" y="4203700"/>
          <p14:tracePt t="52067" x="7639050" y="4203700"/>
          <p14:tracePt t="52074" x="7572375" y="4203700"/>
          <p14:tracePt t="52081" x="7497763" y="4203700"/>
          <p14:tracePt t="52088" x="7439025" y="4203700"/>
          <p14:tracePt t="52097" x="7381875" y="4203700"/>
          <p14:tracePt t="52102" x="7323138" y="4213225"/>
          <p14:tracePt t="52109" x="7273925" y="4213225"/>
          <p14:tracePt t="52115" x="7224713" y="4213225"/>
          <p14:tracePt t="52123" x="7173913" y="4213225"/>
          <p14:tracePt t="52130" x="7124700" y="4221163"/>
          <p14:tracePt t="52137" x="7065963" y="4221163"/>
          <p14:tracePt t="52144" x="7042150" y="4221163"/>
          <p14:tracePt t="52150" x="7008813" y="4229100"/>
          <p14:tracePt t="52158" x="6983413" y="4229100"/>
          <p14:tracePt t="52164" x="6967538" y="4229100"/>
          <p14:tracePt t="52171" x="6942138" y="4229100"/>
          <p14:tracePt t="52180" x="6924675" y="4229100"/>
          <p14:tracePt t="52185" x="6908800" y="4229100"/>
          <p14:tracePt t="52192" x="6883400" y="4229100"/>
          <p14:tracePt t="52199" x="6867525" y="4229100"/>
          <p14:tracePt t="52206" x="6850063" y="4229100"/>
          <p14:tracePt t="52214" x="6834188" y="4229100"/>
          <p14:tracePt t="52220" x="6808788" y="4229100"/>
          <p14:tracePt t="52227" x="6792913" y="4229100"/>
          <p14:tracePt t="52233" x="6767513" y="4229100"/>
          <p14:tracePt t="52240" x="6743700" y="4229100"/>
          <p14:tracePt t="52247" x="6726238" y="4229100"/>
          <p14:tracePt t="52254" x="6710363" y="4229100"/>
          <p14:tracePt t="52264" x="6677025" y="4221163"/>
          <p14:tracePt t="52268" x="6667500" y="4221163"/>
          <p14:tracePt t="52276" x="6635750" y="4221163"/>
          <p14:tracePt t="52281" x="6610350" y="4221163"/>
          <p14:tracePt t="52288" x="6584950" y="4213225"/>
          <p14:tracePt t="52297" x="6569075" y="4213225"/>
          <p14:tracePt t="52303" x="6543675" y="4203700"/>
          <p14:tracePt t="52310" x="6518275" y="4203700"/>
          <p14:tracePt t="52317" x="6502400" y="4203700"/>
          <p14:tracePt t="52324" x="6477000" y="4203700"/>
          <p14:tracePt t="52331" x="6453188" y="4203700"/>
          <p14:tracePt t="52337" x="6435725" y="4195763"/>
          <p14:tracePt t="52346" x="6411913" y="4195763"/>
          <p14:tracePt t="52352" x="6386513" y="4187825"/>
          <p14:tracePt t="52360" x="6361113" y="4187825"/>
          <p14:tracePt t="52366" x="6345238" y="4187825"/>
          <p14:tracePt t="52373" x="6327775" y="4187825"/>
          <p14:tracePt t="52380" x="6319838" y="4187825"/>
          <p14:tracePt t="52394" x="6311900" y="4187825"/>
          <p14:tracePt t="52415" x="6294438" y="4187825"/>
          <p14:tracePt t="52436" x="6286500" y="4187825"/>
          <p14:tracePt t="52457" x="6278563" y="4187825"/>
          <p14:tracePt t="52568" x="6270625" y="4187825"/>
          <p14:tracePt t="57789" x="6286500" y="4195763"/>
          <p14:tracePt t="57798" x="6319838" y="4229100"/>
          <p14:tracePt t="57803" x="6361113" y="4262438"/>
          <p14:tracePt t="57809" x="6411913" y="4295775"/>
          <p14:tracePt t="57816" x="6486525" y="4352925"/>
          <p14:tracePt t="57824" x="6561138" y="4403725"/>
          <p14:tracePt t="57832" x="6651625" y="4460875"/>
          <p14:tracePt t="57838" x="6751638" y="4519613"/>
          <p14:tracePt t="57845" x="6867525" y="4586288"/>
          <p14:tracePt t="57851" x="6967538" y="4660900"/>
          <p14:tracePt t="57859" x="7073900" y="4727575"/>
          <p14:tracePt t="57865" x="7173913" y="4792663"/>
          <p14:tracePt t="57872" x="7265988" y="4851400"/>
          <p14:tracePt t="57882" x="7356475" y="4918075"/>
          <p14:tracePt t="57886" x="7431088" y="4983163"/>
          <p14:tracePt t="57893" x="7505700" y="5049838"/>
          <p14:tracePt t="57900" x="7588250" y="5108575"/>
          <p14:tracePt t="57907" x="7646988" y="5157788"/>
          <p14:tracePt t="57916" x="7729538" y="5224463"/>
          <p14:tracePt t="57921" x="7804150" y="5273675"/>
          <p14:tracePt t="57928" x="7878763" y="5340350"/>
          <p14:tracePt t="57934" x="7945438" y="5407025"/>
          <p14:tracePt t="57942" x="8020050" y="5473700"/>
          <p14:tracePt t="57949" x="8094663" y="5530850"/>
          <p14:tracePt t="57956" x="8186738" y="5581650"/>
          <p14:tracePt t="57966" x="8277225" y="5630863"/>
          <p14:tracePt t="57969" x="8359775" y="5672138"/>
          <p14:tracePt t="57977" x="8451850" y="5705475"/>
          <p14:tracePt t="57983" x="8534400" y="5738813"/>
          <p14:tracePt t="57990" x="8624888" y="5754688"/>
          <p14:tracePt t="57999" x="8709025" y="5788025"/>
          <p14:tracePt t="58004" x="8783638" y="5813425"/>
          <p14:tracePt t="58011" x="8850313" y="5821363"/>
          <p14:tracePt t="58017" x="8915400" y="5846763"/>
          <p14:tracePt t="58025" x="8956675" y="5854700"/>
          <p14:tracePt t="58032" x="9007475" y="5862638"/>
          <p14:tracePt t="58039" x="9048750" y="5870575"/>
          <p14:tracePt t="58049" x="9090025" y="5880100"/>
          <p14:tracePt t="58052" x="9139238" y="5888038"/>
          <p14:tracePt t="58060" x="9172575" y="5895975"/>
          <p14:tracePt t="58066" x="9205913" y="5903913"/>
          <p14:tracePt t="58073" x="9231313" y="5911850"/>
          <p14:tracePt t="58083" x="9272588" y="5929313"/>
          <p14:tracePt t="58087" x="9288463" y="5937250"/>
          <p14:tracePt t="58095" x="9313863" y="5945188"/>
          <p14:tracePt t="58100" x="9339263" y="5954713"/>
          <p14:tracePt t="58108" x="9363075" y="5970588"/>
          <p14:tracePt t="58116" x="9380538" y="5970588"/>
          <p14:tracePt t="58122" x="9396413" y="5978525"/>
          <p14:tracePt t="58129" x="9413875" y="5978525"/>
          <p14:tracePt t="58135" x="9421813" y="5978525"/>
          <p14:tracePt t="58143" x="9437688" y="5988050"/>
          <p14:tracePt t="58149" x="9455150" y="5988050"/>
          <p14:tracePt t="58157" x="9463088" y="5995988"/>
          <p14:tracePt t="58165" x="9471025" y="5995988"/>
          <p14:tracePt t="58171" x="9480550" y="5995988"/>
          <p14:tracePt t="58178" x="9496425" y="6003925"/>
          <p14:tracePt t="58184" x="9512300" y="6003925"/>
          <p14:tracePt t="58191" x="9537700" y="6011863"/>
          <p14:tracePt t="58198" x="9545638" y="6019800"/>
          <p14:tracePt t="58205" x="9563100" y="6019800"/>
          <p14:tracePt t="58215" x="9571038" y="6019800"/>
          <p14:tracePt t="58219" x="9578975" y="6019800"/>
          <p14:tracePt t="58226" x="9588500" y="6019800"/>
          <p14:tracePt t="58247" x="9596438" y="6019800"/>
          <p14:tracePt t="58261" x="9604375" y="6019800"/>
          <p14:tracePt t="58275" x="9612313" y="6019800"/>
          <p14:tracePt t="59045" x="9637713" y="6019800"/>
          <p14:tracePt t="59054" x="9678988" y="6019800"/>
          <p14:tracePt t="59058" x="9720263" y="6019800"/>
          <p14:tracePt t="59065" x="9753600" y="6019800"/>
          <p14:tracePt t="59072" x="9802813" y="6019800"/>
          <p14:tracePt t="59080" x="9861550" y="6019800"/>
          <p14:tracePt t="59088" x="9918700" y="6037263"/>
          <p14:tracePt t="59093" x="9977438" y="6037263"/>
          <p14:tracePt t="59101" x="10036175" y="6045200"/>
          <p14:tracePt t="59106" x="10077450" y="6045200"/>
          <p14:tracePt t="59114" x="10118725" y="6053138"/>
          <p14:tracePt t="59122" x="10160000" y="6053138"/>
          <p14:tracePt t="59128" x="10209213" y="6062663"/>
          <p14:tracePt t="59138" x="10242550" y="6070600"/>
          <p14:tracePt t="59142" x="10260013" y="6078538"/>
          <p14:tracePt t="59149" x="10293350" y="6078538"/>
          <p14:tracePt t="59155" x="10325100" y="6078538"/>
          <p14:tracePt t="59163" x="10334625" y="6086475"/>
          <p14:tracePt t="59172" x="10358438" y="6086475"/>
          <p14:tracePt t="59177" x="10383838" y="6086475"/>
          <p14:tracePt t="59184" x="10391775" y="6086475"/>
          <p14:tracePt t="59191" x="10417175" y="6086475"/>
          <p14:tracePt t="59198" x="10442575" y="6086475"/>
          <p14:tracePt t="59204" x="10458450" y="6086475"/>
          <p14:tracePt t="59211" x="10483850" y="6086475"/>
          <p14:tracePt t="59218" x="10507663" y="6086475"/>
          <p14:tracePt t="59225" x="10533063" y="6078538"/>
          <p14:tracePt t="59232" x="10550525" y="6078538"/>
          <p14:tracePt t="59238" x="10574338" y="6070600"/>
          <p14:tracePt t="59246" x="10599738" y="6070600"/>
          <p14:tracePt t="59253" x="10615613" y="6070600"/>
          <p14:tracePt t="59260" x="10633075" y="6062663"/>
          <p14:tracePt t="59267" x="10656888" y="6062663"/>
          <p14:tracePt t="59274" x="10666413" y="6062663"/>
          <p14:tracePt t="59281" x="10682288" y="6053138"/>
          <p14:tracePt t="59288" x="10707688" y="6053138"/>
          <p14:tracePt t="59295" x="10715625" y="6053138"/>
          <p14:tracePt t="59303" x="10723563" y="6053138"/>
          <p14:tracePt t="59308" x="10741025" y="6053138"/>
          <p14:tracePt t="59330" x="10748963" y="6053138"/>
          <p14:tracePt t="59338" x="10756900" y="6053138"/>
          <p14:tracePt t="59350" x="10764838" y="6053138"/>
          <p14:tracePt t="59356" x="10774363" y="6053138"/>
          <p14:tracePt t="59385" x="10782300" y="6053138"/>
          <p14:tracePt t="59403" x="10790238" y="6053138"/>
          <p14:tracePt t="59421" x="10798175" y="6053138"/>
          <p14:tracePt t="59447" x="10807700" y="6053138"/>
          <p14:tracePt t="59454" x="10815638" y="6053138"/>
          <p14:tracePt t="59468" x="10823575" y="6053138"/>
          <p14:tracePt t="59475" x="10831513" y="6053138"/>
          <p14:tracePt t="59482" x="10839450" y="6053138"/>
          <p14:tracePt t="59496" x="10848975" y="6062663"/>
          <p14:tracePt t="59504" x="10856913" y="6062663"/>
          <p14:tracePt t="59517" x="10864850" y="6062663"/>
          <p14:tracePt t="59524" x="10872788" y="6070600"/>
          <p14:tracePt t="59532" x="10882313" y="6070600"/>
          <p14:tracePt t="59538" x="10890250" y="6070600"/>
          <p14:tracePt t="59545" x="10898188" y="6078538"/>
          <p14:tracePt t="59554" x="10906125" y="6078538"/>
          <p14:tracePt t="59559" x="10914063" y="6086475"/>
          <p14:tracePt t="59566" x="10923588" y="6086475"/>
          <p14:tracePt t="59572" x="10931525" y="6086475"/>
          <p14:tracePt t="59580" x="10931525" y="6094413"/>
          <p14:tracePt t="59588" x="10947400" y="6103938"/>
          <p14:tracePt t="59601" x="10956925" y="6103938"/>
          <p14:tracePt t="59607" x="10964863" y="6103938"/>
          <p14:tracePt t="59615" x="10972800" y="6103938"/>
          <p14:tracePt t="59621" x="10972800" y="6111875"/>
          <p14:tracePt t="59629" x="10980738" y="6111875"/>
          <p14:tracePt t="59642" x="10988675" y="6111875"/>
          <p14:tracePt t="59677" x="10998200" y="6111875"/>
          <p14:tracePt t="59719" x="11006138" y="6111875"/>
          <p14:tracePt t="59739" x="11014075" y="6111875"/>
          <p14:tracePt t="59767" x="11022013" y="6103938"/>
          <p14:tracePt t="59774" x="11031538" y="6094413"/>
          <p14:tracePt t="59788" x="11039475" y="6086475"/>
          <p14:tracePt t="59795" x="11047413" y="6078538"/>
          <p14:tracePt t="59804" x="11055350" y="6078538"/>
          <p14:tracePt t="59808" x="11055350" y="6070600"/>
          <p14:tracePt t="59822" x="11063288" y="6062663"/>
          <p14:tracePt t="59830" x="11072813" y="6053138"/>
          <p14:tracePt t="59851" x="11080750" y="6053138"/>
          <p14:tracePt t="59857" x="11080750" y="6045200"/>
          <p14:tracePt t="59864" x="11088688" y="6045200"/>
          <p14:tracePt t="59886" x="11096625" y="6045200"/>
          <p14:tracePt t="59892" x="11096625" y="6037263"/>
          <p14:tracePt t="59906" x="11096625" y="6029325"/>
          <p14:tracePt t="60394" x="11106150" y="6029325"/>
          <p14:tracePt t="60435" x="11096625" y="6029325"/>
          <p14:tracePt t="60865" x="11080750" y="6029325"/>
          <p14:tracePt t="60872" x="11031538" y="6019800"/>
          <p14:tracePt t="60879" x="10972800" y="6003925"/>
          <p14:tracePt t="60887" x="10914063" y="5988050"/>
          <p14:tracePt t="60893" x="10856913" y="5978525"/>
          <p14:tracePt t="60902" x="10782300" y="5954713"/>
          <p14:tracePt t="60907" x="10723563" y="5945188"/>
          <p14:tracePt t="60914" x="10666413" y="5937250"/>
          <p14:tracePt t="60921" x="10607675" y="5937250"/>
          <p14:tracePt t="60929" x="10550525" y="5929313"/>
          <p14:tracePt t="60935" x="10491788" y="5921375"/>
          <p14:tracePt t="60942" x="10425113" y="5921375"/>
          <p14:tracePt t="60952" x="10367963" y="5903913"/>
          <p14:tracePt t="60956" x="10293350" y="5895975"/>
          <p14:tracePt t="60963" x="10209213" y="5895975"/>
          <p14:tracePt t="60970" x="10144125" y="5888038"/>
          <p14:tracePt t="60977" x="10044113" y="5880100"/>
          <p14:tracePt t="60986" x="9961563" y="5862638"/>
          <p14:tracePt t="60991" x="9869488" y="5846763"/>
          <p14:tracePt t="60998" x="9802813" y="5846763"/>
          <p14:tracePt t="61004" x="9745663" y="5821363"/>
          <p14:tracePt t="61012" x="9694863" y="5813425"/>
          <p14:tracePt t="61019" x="9645650" y="5813425"/>
          <p14:tracePt t="61026" x="9612313" y="5805488"/>
          <p14:tracePt t="61035" x="9578975" y="5805488"/>
          <p14:tracePt t="61039" x="9555163" y="5805488"/>
          <p14:tracePt t="61047" x="9537700" y="5805488"/>
          <p14:tracePt t="61053" x="9504363" y="5805488"/>
          <p14:tracePt t="61060" x="9471025" y="5805488"/>
          <p14:tracePt t="61069" x="9437688" y="5805488"/>
          <p14:tracePt t="61075" x="9396413" y="5805488"/>
          <p14:tracePt t="61081" x="9355138" y="5805488"/>
          <p14:tracePt t="61088" x="9321800" y="5805488"/>
          <p14:tracePt t="61095" x="9280525" y="5805488"/>
          <p14:tracePt t="61102" x="9247188" y="5813425"/>
          <p14:tracePt t="61109" x="9205913" y="5821363"/>
          <p14:tracePt t="61118" x="9172575" y="5829300"/>
          <p14:tracePt t="61123" x="9139238" y="5829300"/>
          <p14:tracePt t="61130" x="9123363" y="5837238"/>
          <p14:tracePt t="61136" x="9105900" y="5846763"/>
          <p14:tracePt t="61144" x="9082088" y="5854700"/>
          <p14:tracePt t="61153" x="9074150" y="5862638"/>
          <p14:tracePt t="61158" x="9048750" y="5870575"/>
          <p14:tracePt t="61165" x="9031288" y="5870575"/>
          <p14:tracePt t="61171" x="9007475" y="5888038"/>
          <p14:tracePt t="61179" x="8999538" y="5895975"/>
          <p14:tracePt t="61186" x="8974138" y="5903913"/>
          <p14:tracePt t="61192" x="8956675" y="5903913"/>
          <p14:tracePt t="61199" x="8948738" y="5911850"/>
          <p14:tracePt t="61206" x="8932863" y="5921375"/>
          <p14:tracePt t="61213" x="8907463" y="5937250"/>
          <p14:tracePt t="61220" x="8891588" y="5945188"/>
          <p14:tracePt t="61227" x="8891588" y="5954713"/>
          <p14:tracePt t="61236" x="8874125" y="5954713"/>
          <p14:tracePt t="61240" x="8858250" y="5970588"/>
          <p14:tracePt t="61254" x="8850313" y="5978525"/>
          <p14:tracePt t="61262" x="8840788" y="5978525"/>
          <p14:tracePt t="61269" x="8832850" y="5978525"/>
          <p14:tracePt t="61276" x="8832850" y="5988050"/>
          <p14:tracePt t="61283" x="8824913" y="5995988"/>
          <p14:tracePt t="61289" x="8816975" y="6003925"/>
          <p14:tracePt t="61303" x="8807450" y="6011863"/>
          <p14:tracePt t="61310" x="8807450" y="6019800"/>
          <p14:tracePt t="61320" x="8799513" y="6019800"/>
          <p14:tracePt t="61324" x="8791575" y="6029325"/>
          <p14:tracePt t="61331" x="8791575" y="6037263"/>
          <p14:tracePt t="61337" x="8791575" y="6045200"/>
          <p14:tracePt t="61345" x="8783638" y="6045200"/>
          <p14:tracePt t="61352" x="8783638" y="6053138"/>
          <p14:tracePt t="61359" x="8775700" y="6062663"/>
          <p14:tracePt t="61365" x="8775700" y="6070600"/>
          <p14:tracePt t="61379" x="8775700" y="6078538"/>
          <p14:tracePt t="61386" x="8775700" y="6086475"/>
          <p14:tracePt t="61407" x="8775700" y="6094413"/>
          <p14:tracePt t="61415" x="8783638" y="6111875"/>
          <p14:tracePt t="61428" x="8791575" y="6119813"/>
          <p14:tracePt t="61436" x="8807450" y="6137275"/>
          <p14:tracePt t="61442" x="8824913" y="6153150"/>
          <p14:tracePt t="61449" x="8832850" y="6161088"/>
          <p14:tracePt t="61455" x="8858250" y="6169025"/>
          <p14:tracePt t="61463" x="8882063" y="6186488"/>
          <p14:tracePt t="61470" x="8907463" y="6194425"/>
          <p14:tracePt t="61477" x="8924925" y="6202363"/>
          <p14:tracePt t="61486" x="8948738" y="6211888"/>
          <p14:tracePt t="61490" x="8982075" y="6219825"/>
          <p14:tracePt t="61498" x="9015413" y="6227763"/>
          <p14:tracePt t="61503" x="9031288" y="6227763"/>
          <p14:tracePt t="61511" x="9064625" y="6235700"/>
          <p14:tracePt t="61519" x="9090025" y="6235700"/>
          <p14:tracePt t="61525" x="9123363" y="6243638"/>
          <p14:tracePt t="61532" x="9156700" y="6243638"/>
          <p14:tracePt t="61539" x="9197975" y="6243638"/>
          <p14:tracePt t="61546" x="9223375" y="6243638"/>
          <p14:tracePt t="61552" x="9264650" y="6243638"/>
          <p14:tracePt t="61560" x="9321800" y="6235700"/>
          <p14:tracePt t="61569" x="9363075" y="6235700"/>
          <p14:tracePt t="61574" x="9413875" y="6227763"/>
          <p14:tracePt t="61581" x="9455150" y="6227763"/>
          <p14:tracePt t="61587" x="9496425" y="6219825"/>
          <p14:tracePt t="61594" x="9529763" y="6219825"/>
          <p14:tracePt t="61603" x="9563100" y="6219825"/>
          <p14:tracePt t="61608" x="9588500" y="6219825"/>
          <p14:tracePt t="61616" x="9612313" y="6219825"/>
          <p14:tracePt t="61622" x="9637713" y="6219825"/>
          <p14:tracePt t="61629" x="9653588" y="6211888"/>
          <p14:tracePt t="61635" x="9663113" y="6211888"/>
          <p14:tracePt t="61643" x="9678988" y="6211888"/>
          <p14:tracePt t="61650" x="9686925" y="6211888"/>
          <p14:tracePt t="61657" x="9694863" y="6211888"/>
          <p14:tracePt t="61664" x="9712325" y="6211888"/>
          <p14:tracePt t="61685" x="9720263" y="6211888"/>
          <p14:tracePt t="61698" x="9728200" y="6211888"/>
          <p14:tracePt t="61719" x="9737725" y="6211888"/>
          <p14:tracePt t="62192" x="9761538" y="6211888"/>
          <p14:tracePt t="62201" x="9794875" y="6211888"/>
          <p14:tracePt t="62205" x="9820275" y="6211888"/>
          <p14:tracePt t="62213" x="9869488" y="6202363"/>
          <p14:tracePt t="62219" x="9910763" y="6202363"/>
          <p14:tracePt t="62227" x="9952038" y="6202363"/>
          <p14:tracePt t="62235" x="9985375" y="6202363"/>
          <p14:tracePt t="62241" x="10010775" y="6202363"/>
          <p14:tracePt t="62248" x="10052050" y="6202363"/>
          <p14:tracePt t="62254" x="10085388" y="6194425"/>
          <p14:tracePt t="62261" x="10118725" y="6194425"/>
          <p14:tracePt t="62268" x="10152063" y="6194425"/>
          <p14:tracePt t="62276" x="10175875" y="6186488"/>
          <p14:tracePt t="62285" x="10201275" y="6186488"/>
          <p14:tracePt t="62288" x="10226675" y="6186488"/>
          <p14:tracePt t="62296" x="10250488" y="6178550"/>
          <p14:tracePt t="62302" x="10267950" y="6178550"/>
          <p14:tracePt t="62310" x="10293350" y="6178550"/>
          <p14:tracePt t="62318" x="10301288" y="6178550"/>
          <p14:tracePt t="62324" x="10317163" y="6169025"/>
          <p14:tracePt t="62330" x="10334625" y="6169025"/>
          <p14:tracePt t="62337" x="10342563" y="6161088"/>
          <p14:tracePt t="62345" x="10358438" y="6161088"/>
          <p14:tracePt t="62351" x="10375900" y="6161088"/>
          <p14:tracePt t="62358" x="10383838" y="6153150"/>
          <p14:tracePt t="62368" x="10401300" y="6153150"/>
          <p14:tracePt t="62372" x="10417175" y="6145213"/>
          <p14:tracePt t="62379" x="10433050" y="6145213"/>
          <p14:tracePt t="62385" x="10458450" y="6137275"/>
          <p14:tracePt t="62393" x="10475913" y="6137275"/>
          <p14:tracePt t="62401" x="10491788" y="6137275"/>
          <p14:tracePt t="62407" x="10507663" y="6137275"/>
          <p14:tracePt t="62414" x="10533063" y="6137275"/>
          <p14:tracePt t="62433" x="10566400" y="6127750"/>
          <p14:tracePt t="62436" x="10574338" y="6119813"/>
          <p14:tracePt t="62443" x="10591800" y="6119813"/>
          <p14:tracePt t="62452" x="10615613" y="6119813"/>
          <p14:tracePt t="62456" x="10633075" y="6111875"/>
          <p14:tracePt t="62463" x="10648950" y="6111875"/>
          <p14:tracePt t="62470" x="10666413" y="6103938"/>
          <p14:tracePt t="62477" x="10682288" y="6103938"/>
          <p14:tracePt t="62485" x="10690225" y="6103938"/>
          <p14:tracePt t="62491" x="10699750" y="6103938"/>
          <p14:tracePt t="62499" x="10707688" y="6103938"/>
          <p14:tracePt t="62505" x="10715625" y="6094413"/>
          <p14:tracePt t="62512" x="10723563" y="6094413"/>
          <p14:tracePt t="62526" x="10731500" y="6094413"/>
          <p14:tracePt t="62540" x="10741025" y="6094413"/>
          <p14:tracePt t="62547" x="10748963" y="6094413"/>
          <p14:tracePt t="62575" x="10756900" y="6094413"/>
          <p14:tracePt t="64186" x="10782300" y="6086475"/>
          <p14:tracePt t="64192" x="10831513" y="6078538"/>
          <p14:tracePt t="64201" x="10872788" y="6070600"/>
          <p14:tracePt t="64206" x="10914063" y="6070600"/>
          <p14:tracePt t="64213" x="10972800" y="6070600"/>
          <p14:tracePt t="64223" x="11022013" y="6062663"/>
          <p14:tracePt t="64227" x="11072813" y="6062663"/>
          <p14:tracePt t="64235" x="11129963" y="6053138"/>
          <p14:tracePt t="64241" x="11180763" y="6053138"/>
          <p14:tracePt t="64248" x="11214100" y="6045200"/>
          <p14:tracePt t="64257" x="11237913" y="6045200"/>
          <p14:tracePt t="64262" x="11279188" y="6037263"/>
          <p14:tracePt t="64269" x="11312525" y="6029325"/>
          <p14:tracePt t="64276" x="11345863" y="6019800"/>
          <p14:tracePt t="64283" x="11371263" y="6011863"/>
          <p14:tracePt t="64290" x="11395075" y="6003925"/>
          <p14:tracePt t="64297" x="11404600" y="5995988"/>
          <p14:tracePt t="64307" x="11420475" y="5988050"/>
          <p14:tracePt t="64310" x="11437938" y="5978525"/>
          <p14:tracePt t="64324" x="11445875" y="5978525"/>
          <p14:tracePt t="64332" x="11445875" y="5970588"/>
          <p14:tracePt t="64345" x="11453813" y="5970588"/>
          <p14:tracePt t="64353" x="11453813" y="5962650"/>
          <p14:tracePt t="64380" x="11453813" y="5954713"/>
          <p14:tracePt t="64394" x="11445875" y="5954713"/>
          <p14:tracePt t="64401" x="11428413" y="5945188"/>
          <p14:tracePt t="64407" x="11404600" y="5937250"/>
          <p14:tracePt t="64415" x="11387138" y="5929313"/>
          <p14:tracePt t="64424" x="11371263" y="5929313"/>
          <p14:tracePt t="64428" x="11345863" y="5921375"/>
          <p14:tracePt t="64435" x="11312525" y="5911850"/>
          <p14:tracePt t="64442" x="11288713" y="5903913"/>
          <p14:tracePt t="64449" x="11271250" y="5895975"/>
          <p14:tracePt t="64456" x="11245850" y="5895975"/>
          <p14:tracePt t="64463" x="11229975" y="5888038"/>
          <p14:tracePt t="64473" x="11214100" y="5880100"/>
          <p14:tracePt t="64476" x="11196638" y="5880100"/>
          <p14:tracePt t="64484" x="11171238" y="5870575"/>
          <p14:tracePt t="64490" x="11163300" y="5870575"/>
          <p14:tracePt t="64497" x="11137900" y="5862638"/>
          <p14:tracePt t="64506" x="11114088" y="5854700"/>
          <p14:tracePt t="64512" x="11088688" y="5854700"/>
          <p14:tracePt t="64519" x="11072813" y="5846763"/>
          <p14:tracePt t="64525" x="11039475" y="5846763"/>
          <p14:tracePt t="64532" x="10998200" y="5837238"/>
          <p14:tracePt t="64539" x="10939463" y="5829300"/>
          <p14:tracePt t="64546" x="10864850" y="5829300"/>
          <p14:tracePt t="64556" x="10782300" y="5821363"/>
          <p14:tracePt t="64560" x="10690225" y="5821363"/>
          <p14:tracePt t="64568" x="10591800" y="5821363"/>
          <p14:tracePt t="64574" x="10491788" y="5821363"/>
          <p14:tracePt t="64581" x="10401300" y="5821363"/>
          <p14:tracePt t="64590" x="10317163" y="5821363"/>
          <p14:tracePt t="64595" x="10226675" y="5821363"/>
          <p14:tracePt t="64602" x="10144125" y="5821363"/>
          <p14:tracePt t="64608" x="10059988" y="5821363"/>
          <p14:tracePt t="64616" x="9994900" y="5821363"/>
          <p14:tracePt t="64623" x="9918700" y="5821363"/>
          <p14:tracePt t="64630" x="9836150" y="5829300"/>
          <p14:tracePt t="64640" x="9779000" y="5829300"/>
          <p14:tracePt t="64643" x="9720263" y="5837238"/>
          <p14:tracePt t="64651" x="9671050" y="5837238"/>
          <p14:tracePt t="64657" x="9596438" y="5854700"/>
          <p14:tracePt t="64665" x="9537700" y="5854700"/>
          <p14:tracePt t="64674" x="9496425" y="5862638"/>
          <p14:tracePt t="64678" x="9437688" y="5870575"/>
          <p14:tracePt t="64685" x="9396413" y="5870575"/>
          <p14:tracePt t="64691" x="9347200" y="5880100"/>
          <p14:tracePt t="64699" x="9305925" y="5880100"/>
          <p14:tracePt t="64707" x="9264650" y="5888038"/>
          <p14:tracePt t="64713" x="9231313" y="5888038"/>
          <p14:tracePt t="64722" x="9205913" y="5888038"/>
          <p14:tracePt t="64727" x="9182100" y="5895975"/>
          <p14:tracePt t="64734" x="9164638" y="5895975"/>
          <p14:tracePt t="64741" x="9139238" y="5903913"/>
          <p14:tracePt t="64748" x="9115425" y="5903913"/>
          <p14:tracePt t="64755" x="9097963" y="5911850"/>
          <p14:tracePt t="64762" x="9074150" y="5911850"/>
          <p14:tracePt t="64769" x="9040813" y="5921375"/>
          <p14:tracePt t="64776" x="9015413" y="5921375"/>
          <p14:tracePt t="64783" x="8999538" y="5921375"/>
          <p14:tracePt t="64789" x="8966200" y="5921375"/>
          <p14:tracePt t="64796" x="8940800" y="5921375"/>
          <p14:tracePt t="64805" x="8915400" y="5921375"/>
          <p14:tracePt t="64810" x="8899525" y="5921375"/>
          <p14:tracePt t="64817" x="8874125" y="5921375"/>
          <p14:tracePt t="64832" x="8858250" y="5921375"/>
          <p14:tracePt t="64839" x="8850313" y="5921375"/>
          <p14:tracePt t="64853" x="8840788" y="5921375"/>
          <p14:tracePt t="64859" x="8832850" y="5921375"/>
          <p14:tracePt t="64873" x="8816975" y="5921375"/>
          <p14:tracePt t="64880" x="8807450" y="5921375"/>
          <p14:tracePt t="64901" x="8799513" y="5921375"/>
          <p14:tracePt t="64907" x="8791575" y="5921375"/>
          <p14:tracePt t="64915" x="8783638" y="5921375"/>
          <p14:tracePt t="64943" x="8775700" y="5921375"/>
          <p14:tracePt t="64963" x="8766175" y="5921375"/>
          <p14:tracePt t="64991" x="8758238" y="5921375"/>
          <p14:tracePt t="64998" x="8750300" y="5921375"/>
          <p14:tracePt t="65005" x="8742363" y="5929313"/>
          <p14:tracePt t="65018" x="8732838" y="5929313"/>
          <p14:tracePt t="65025" x="8724900" y="5937250"/>
          <p14:tracePt t="65039" x="8724900" y="5945188"/>
          <p14:tracePt t="65047" x="8716963" y="5945188"/>
          <p14:tracePt t="65056" x="8709025" y="5945188"/>
          <p14:tracePt t="65068" x="8699500" y="5945188"/>
          <p14:tracePt t="65095" x="8699500" y="5954713"/>
          <p14:tracePt t="65102" x="8691563" y="5954713"/>
          <p14:tracePt t="65207" x="8691563" y="5962650"/>
          <p14:tracePt t="65233" x="8691563" y="5970588"/>
          <p14:tracePt t="65240" x="8691563" y="5978525"/>
          <p14:tracePt t="65247" x="8691563" y="5988050"/>
          <p14:tracePt t="65261" x="8699500" y="5995988"/>
          <p14:tracePt t="65268" x="8699500" y="6003925"/>
          <p14:tracePt t="65275" x="8709025" y="6011863"/>
          <p14:tracePt t="65282" x="8716963" y="6019800"/>
          <p14:tracePt t="65289" x="8716963" y="6029325"/>
          <p14:tracePt t="65296" x="8716963" y="6037263"/>
          <p14:tracePt t="65303" x="8732838" y="6045200"/>
          <p14:tracePt t="65310" x="8742363" y="6053138"/>
          <p14:tracePt t="65317" x="8742363" y="6062663"/>
          <p14:tracePt t="65323" x="8758238" y="6062663"/>
          <p14:tracePt t="65330" x="8766175" y="6070600"/>
          <p14:tracePt t="65339" x="8766175" y="6078538"/>
          <p14:tracePt t="65345" x="8775700" y="6086475"/>
          <p14:tracePt t="65352" x="8799513" y="6103938"/>
          <p14:tracePt t="65359" x="8816975" y="6119813"/>
          <p14:tracePt t="65365" x="8832850" y="6127750"/>
          <p14:tracePt t="65373" x="8850313" y="6137275"/>
          <p14:tracePt t="65380" x="8874125" y="6153150"/>
          <p14:tracePt t="65386" x="8899525" y="6161088"/>
          <p14:tracePt t="65394" x="8924925" y="6178550"/>
          <p14:tracePt t="65400" x="8940800" y="6194425"/>
          <p14:tracePt t="65407" x="8956675" y="6202363"/>
          <p14:tracePt t="65414" x="8974138" y="6211888"/>
          <p14:tracePt t="65423" x="8999538" y="6227763"/>
          <p14:tracePt t="65428" x="9007475" y="6235700"/>
          <p14:tracePt t="65435" x="9023350" y="6235700"/>
          <p14:tracePt t="65442" x="9040813" y="6243638"/>
          <p14:tracePt t="65448" x="9064625" y="6253163"/>
          <p14:tracePt t="65456" x="9074150" y="6261100"/>
          <p14:tracePt t="65463" x="9090025" y="6261100"/>
          <p14:tracePt t="65470" x="9097963" y="6269038"/>
          <p14:tracePt t="65477" x="9105900" y="6269038"/>
          <p14:tracePt t="65483" x="9115425" y="6269038"/>
          <p14:tracePt t="65490" x="9123363" y="6269038"/>
          <p14:tracePt t="65498" x="9131300" y="6269038"/>
          <p14:tracePt t="65506" x="9139238" y="6269038"/>
          <p14:tracePt t="65511" x="9148763" y="6269038"/>
          <p14:tracePt t="65532" x="9156700" y="6269038"/>
          <p14:tracePt t="65539" x="9164638" y="6269038"/>
          <p14:tracePt t="65573" x="9172575" y="6269038"/>
          <p14:tracePt t="66747" x="9190038" y="6269038"/>
          <p14:tracePt t="66754" x="9223375" y="6269038"/>
          <p14:tracePt t="66761" x="9247188" y="6269038"/>
          <p14:tracePt t="66768" x="9280525" y="6269038"/>
          <p14:tracePt t="66775" x="9297988" y="6269038"/>
          <p14:tracePt t="66782" x="9321800" y="6269038"/>
          <p14:tracePt t="66790" x="9355138" y="6261100"/>
          <p14:tracePt t="66795" x="9380538" y="6261100"/>
          <p14:tracePt t="66803" x="9396413" y="6261100"/>
          <p14:tracePt t="66809" x="9413875" y="6253163"/>
          <p14:tracePt t="66816" x="9447213" y="6253163"/>
          <p14:tracePt t="66824" x="9455150" y="6243638"/>
          <p14:tracePt t="66831" x="9480550" y="6243638"/>
          <p14:tracePt t="66838" x="9504363" y="6243638"/>
          <p14:tracePt t="66844" x="9521825" y="6235700"/>
          <p14:tracePt t="66852" x="9537700" y="6235700"/>
          <p14:tracePt t="66858" x="9563100" y="6227763"/>
          <p14:tracePt t="66865" x="9578975" y="6227763"/>
          <p14:tracePt t="66874" x="9596438" y="6219825"/>
          <p14:tracePt t="66879" x="9612313" y="6211888"/>
          <p14:tracePt t="66886" x="9637713" y="6211888"/>
          <p14:tracePt t="66892" x="9653588" y="6211888"/>
          <p14:tracePt t="66900" x="9678988" y="6202363"/>
          <p14:tracePt t="66907" x="9704388" y="6194425"/>
          <p14:tracePt t="66914" x="9737725" y="6186488"/>
          <p14:tracePt t="66921" x="9769475" y="6178550"/>
          <p14:tracePt t="66927" x="9794875" y="6169025"/>
          <p14:tracePt t="66934" x="9836150" y="6153150"/>
          <p14:tracePt t="66942" x="9877425" y="6145213"/>
          <p14:tracePt t="66949" x="9918700" y="6137275"/>
          <p14:tracePt t="66958" x="9994900" y="6111875"/>
          <p14:tracePt t="66962" x="10052050" y="6103938"/>
          <p14:tracePt t="66969" x="10101263" y="6086475"/>
          <p14:tracePt t="66975" x="10144125" y="6078538"/>
          <p14:tracePt t="66983" x="10201275" y="6062663"/>
          <p14:tracePt t="66991" x="10234613" y="6053138"/>
          <p14:tracePt t="66997" x="10267950" y="6045200"/>
          <p14:tracePt t="67005" x="10301288" y="6037263"/>
          <p14:tracePt t="67010" x="10334625" y="6037263"/>
          <p14:tracePt t="67018" x="10350500" y="6037263"/>
          <p14:tracePt t="67025" x="10383838" y="6029325"/>
          <p14:tracePt t="67032" x="10409238" y="6019800"/>
          <p14:tracePt t="67041" x="10433050" y="6011863"/>
          <p14:tracePt t="67045" x="10450513" y="6003925"/>
          <p14:tracePt t="67053" x="10475913" y="5995988"/>
          <p14:tracePt t="67059" x="10499725" y="5995988"/>
          <p14:tracePt t="67066" x="10533063" y="5995988"/>
          <p14:tracePt t="67075" x="10550525" y="5988050"/>
          <p14:tracePt t="67081" x="10582275" y="5978525"/>
          <p14:tracePt t="67088" x="10607675" y="5970588"/>
          <p14:tracePt t="67094" x="10641013" y="5962650"/>
          <p14:tracePt t="67101" x="10674350" y="5954713"/>
          <p14:tracePt t="67108" x="10690225" y="5954713"/>
          <p14:tracePt t="67115" x="10715625" y="5945188"/>
          <p14:tracePt t="67125" x="10741025" y="5937250"/>
          <p14:tracePt t="67129" x="10756900" y="5937250"/>
          <p14:tracePt t="67136" x="10782300" y="5929313"/>
          <p14:tracePt t="67142" x="10798175" y="5929313"/>
          <p14:tracePt t="67150" x="10815638" y="5929313"/>
          <p14:tracePt t="67158" x="10823575" y="5929313"/>
          <p14:tracePt t="67164" x="10831513" y="5929313"/>
          <p14:tracePt t="67170" x="10831513" y="5921375"/>
          <p14:tracePt t="67177" x="10839450" y="5921375"/>
          <p14:tracePt t="67191" x="10848975" y="5921375"/>
          <p14:tracePt t="67212" x="10856913" y="5921375"/>
          <p14:tracePt t="67517" x="10864850" y="5929313"/>
          <p14:tracePt t="67531" x="10872788" y="5937250"/>
          <p14:tracePt t="67538" x="10872788" y="5945188"/>
          <p14:tracePt t="67544" x="10882313" y="5945188"/>
          <p14:tracePt t="67559" x="10882313" y="5954713"/>
          <p14:tracePt t="67565" x="10882313" y="5962650"/>
          <p14:tracePt t="67573" x="10882313" y="5970588"/>
          <p14:tracePt t="67579" x="10890250" y="5970588"/>
          <p14:tracePt t="67587" x="10890250" y="5978525"/>
          <p14:tracePt t="67594" x="10898188" y="5978525"/>
          <p14:tracePt t="67600" x="10898188" y="5988050"/>
          <p14:tracePt t="67610" x="10906125" y="5995988"/>
          <p14:tracePt t="67621" x="10906125" y="6011863"/>
          <p14:tracePt t="67635" x="10914063" y="6019800"/>
          <p14:tracePt t="67644" x="10914063" y="6029325"/>
          <p14:tracePt t="67649" x="10923588" y="6037263"/>
          <p14:tracePt t="67663" x="10923588" y="6045200"/>
          <p14:tracePt t="67691" x="10931525" y="6053138"/>
          <p14:tracePt t="69522" x="10939463" y="6070600"/>
          <p14:tracePt t="69529" x="10956925" y="6086475"/>
          <p14:tracePt t="69536" x="10964863" y="6103938"/>
          <p14:tracePt t="69545" x="10972800" y="6111875"/>
          <p14:tracePt t="69550" x="10988675" y="6127750"/>
          <p14:tracePt t="69557" x="11006138" y="6145213"/>
          <p14:tracePt t="69563" x="11014075" y="6145213"/>
          <p14:tracePt t="69571" x="11022013" y="6161088"/>
          <p14:tracePt t="69580" x="11039475" y="6178550"/>
          <p14:tracePt t="69584" x="11055350" y="6186488"/>
          <p14:tracePt t="69591" x="11063288" y="6194425"/>
          <p14:tracePt t="69598" x="11088688" y="6202363"/>
          <p14:tracePt t="69606" x="11114088" y="6211888"/>
          <p14:tracePt t="69613" x="11137900" y="6219825"/>
          <p14:tracePt t="69619" x="11155363" y="6227763"/>
          <p14:tracePt t="69630" x="11180763" y="6227763"/>
          <p14:tracePt t="69632" x="11204575" y="6235700"/>
          <p14:tracePt t="69640" x="11222038" y="6235700"/>
          <p14:tracePt t="69646" x="11237913" y="6235700"/>
          <p14:tracePt t="69654" x="11255375" y="6235700"/>
          <p14:tracePt t="69662" x="11263313" y="6235700"/>
          <p14:tracePt t="69668" x="11271250" y="6235700"/>
          <p14:tracePt t="69675" x="11279188" y="6235700"/>
          <p14:tracePt t="69695" x="11288713" y="6235700"/>
          <p14:tracePt t="69712" x="11296650" y="6235700"/>
          <p14:tracePt t="69724" x="11304588" y="6235700"/>
          <p14:tracePt t="69862" x="11304588" y="6227763"/>
          <p14:tracePt t="69869" x="11304588" y="6219825"/>
          <p14:tracePt t="69878" x="11296650" y="6219825"/>
          <p14:tracePt t="69882" x="11296650" y="6202363"/>
          <p14:tracePt t="69889" x="11288713" y="6186488"/>
          <p14:tracePt t="69904" x="11279188" y="6169025"/>
          <p14:tracePt t="69912" x="11279188" y="6153150"/>
          <p14:tracePt t="69917" x="11271250" y="6145213"/>
          <p14:tracePt t="69925" x="11271250" y="6137275"/>
          <p14:tracePt t="69930" x="11271250" y="6127750"/>
          <p14:tracePt t="69939" x="11263313" y="6127750"/>
          <p14:tracePt t="69945" x="11263313" y="6119813"/>
          <p14:tracePt t="69952" x="11263313" y="6111875"/>
          <p14:tracePt t="69962" x="11263313" y="6103938"/>
          <p14:tracePt t="69987" x="11263313" y="6094413"/>
          <p14:tracePt t="70001" x="11263313" y="6086475"/>
          <p14:tracePt t="70008" x="11255375" y="6086475"/>
          <p14:tracePt t="70049" x="11255375" y="6078538"/>
          <p14:tracePt t="70083" x="11245850" y="6078538"/>
          <p14:tracePt t="70166" x="11237913" y="6078538"/>
          <p14:tracePt t="70243" x="11229975" y="6078538"/>
          <p14:tracePt t="70270" x="11222038" y="6078538"/>
          <p14:tracePt t="70319" x="11214100" y="6070600"/>
          <p14:tracePt t="70347" x="11204575" y="6070600"/>
          <p14:tracePt t="70367" x="11196638" y="6070600"/>
          <p14:tracePt t="70388" x="11196638" y="6062663"/>
          <p14:tracePt t="70395" x="11188700" y="6062663"/>
          <p14:tracePt t="70430" x="11180763" y="6062663"/>
          <p14:tracePt t="70444" x="11171238" y="6062663"/>
          <p14:tracePt t="76877" x="11147425" y="6053138"/>
          <p14:tracePt t="76884" x="11114088" y="6037263"/>
          <p14:tracePt t="76891" x="11080750" y="6019800"/>
          <p14:tracePt t="76900" x="11055350" y="6011863"/>
          <p14:tracePt t="76905" x="11039475" y="5995988"/>
          <p14:tracePt t="76912" x="11006138" y="5988050"/>
          <p14:tracePt t="76918" x="10980738" y="5978525"/>
          <p14:tracePt t="76925" x="10956925" y="5970588"/>
          <p14:tracePt t="76934" x="10939463" y="5962650"/>
          <p14:tracePt t="76939" x="10914063" y="5954713"/>
          <p14:tracePt t="76946" x="10898188" y="5954713"/>
          <p14:tracePt t="76953" x="10872788" y="5954713"/>
          <p14:tracePt t="76960" x="10856913" y="5945188"/>
          <p14:tracePt t="76967" x="10831513" y="5945188"/>
          <p14:tracePt t="76974" x="10807700" y="5945188"/>
          <p14:tracePt t="76983" x="10790238" y="5945188"/>
          <p14:tracePt t="76988" x="10764838" y="5945188"/>
          <p14:tracePt t="76995" x="10731500" y="5945188"/>
          <p14:tracePt t="77001" x="10707688" y="5945188"/>
          <p14:tracePt t="77008" x="10682288" y="5945188"/>
          <p14:tracePt t="77016" x="10641013" y="5954713"/>
          <p14:tracePt t="77023" x="10591800" y="5970588"/>
          <p14:tracePt t="77030" x="10533063" y="5978525"/>
          <p14:tracePt t="77036" x="10483850" y="5988050"/>
          <p14:tracePt t="77044" x="10425113" y="5995988"/>
          <p14:tracePt t="77050" x="10367963" y="6003925"/>
          <p14:tracePt t="77057" x="10325100" y="6003925"/>
          <p14:tracePt t="77066" x="10283825" y="6019800"/>
          <p14:tracePt t="77071" x="10242550" y="6019800"/>
          <p14:tracePt t="77078" x="10209213" y="6019800"/>
          <p14:tracePt t="77084" x="10185400" y="6019800"/>
          <p14:tracePt t="77092" x="10167938" y="6019800"/>
          <p14:tracePt t="77100" x="10144125" y="6019800"/>
          <p14:tracePt t="77106" x="10126663" y="6019800"/>
          <p14:tracePt t="77113" x="10110788" y="6019800"/>
          <p14:tracePt t="77119" x="10085388" y="6019800"/>
          <p14:tracePt t="77127" x="10069513" y="6019800"/>
          <p14:tracePt t="77133" x="10059988" y="6019800"/>
          <p14:tracePt t="77140" x="10052050" y="6019800"/>
          <p14:tracePt t="77149" x="10044113" y="6019800"/>
          <p14:tracePt t="77162" x="10036175" y="6019800"/>
          <p14:tracePt t="77168" x="10018713" y="6019800"/>
          <p14:tracePt t="77183" x="10010775" y="6019800"/>
          <p14:tracePt t="77189" x="10002838" y="6019800"/>
          <p14:tracePt t="77196" x="9985375" y="6019800"/>
          <p14:tracePt t="77202" x="9952038" y="6019800"/>
          <p14:tracePt t="77210" x="9918700" y="6029325"/>
          <p14:tracePt t="77216" x="9877425" y="6029325"/>
          <p14:tracePt t="77224" x="9836150" y="6029325"/>
          <p14:tracePt t="77233" x="9802813" y="6029325"/>
          <p14:tracePt t="77237" x="9761538" y="6029325"/>
          <p14:tracePt t="77245" x="9720263" y="6037263"/>
          <p14:tracePt t="77251" x="9686925" y="6037263"/>
          <p14:tracePt t="77258" x="9645650" y="6037263"/>
          <p14:tracePt t="77266" x="9604375" y="6037263"/>
          <p14:tracePt t="77273" x="9571038" y="6045200"/>
          <p14:tracePt t="77279" x="9537700" y="6045200"/>
          <p14:tracePt t="77286" x="9512300" y="6045200"/>
          <p14:tracePt t="77293" x="9480550" y="6045200"/>
          <p14:tracePt t="77300" x="9455150" y="6045200"/>
          <p14:tracePt t="77307" x="9429750" y="6045200"/>
          <p14:tracePt t="77316" x="9396413" y="6045200"/>
          <p14:tracePt t="77320" x="9363075" y="6053138"/>
          <p14:tracePt t="77328" x="9331325" y="6053138"/>
          <p14:tracePt t="77334" x="9297988" y="6053138"/>
          <p14:tracePt t="77342" x="9280525" y="6053138"/>
          <p14:tracePt t="77349" x="9256713" y="6053138"/>
          <p14:tracePt t="77355" x="9231313" y="6053138"/>
          <p14:tracePt t="77363" x="9223375" y="6053138"/>
          <p14:tracePt t="77369" x="9205913" y="6053138"/>
          <p14:tracePt t="77376" x="9197975" y="6053138"/>
          <p14:tracePt t="77383" x="9190038" y="6053138"/>
          <p14:tracePt t="77389" x="9172575" y="6053138"/>
          <p14:tracePt t="77414" x="9156700" y="6053138"/>
          <p14:tracePt t="77425" x="9139238" y="6053138"/>
          <p14:tracePt t="77434" x="9131300" y="6053138"/>
          <p14:tracePt t="77446" x="9123363" y="6053138"/>
          <p14:tracePt t="77452" x="9105900" y="6053138"/>
          <p14:tracePt t="77466" x="9097963" y="6053138"/>
          <p14:tracePt t="77473" x="9090025" y="6053138"/>
          <p14:tracePt t="77480" x="9082088" y="6053138"/>
          <p14:tracePt t="77487" x="9064625" y="6053138"/>
          <p14:tracePt t="77494" x="9056688" y="6053138"/>
          <p14:tracePt t="77500" x="9048750" y="6053138"/>
          <p14:tracePt t="77508" x="9031288" y="6053138"/>
          <p14:tracePt t="77521" x="9015413" y="6053138"/>
          <p14:tracePt t="77529" x="8999538" y="6053138"/>
          <p14:tracePt t="77535" x="8990013" y="6053138"/>
          <p14:tracePt t="77542" x="8974138" y="6053138"/>
          <p14:tracePt t="77550" x="8956675" y="6045200"/>
          <p14:tracePt t="77557" x="8948738" y="6045200"/>
          <p14:tracePt t="77564" x="8932863" y="6045200"/>
          <p14:tracePt t="77570" x="8924925" y="6045200"/>
          <p14:tracePt t="77577" x="8915400" y="6045200"/>
          <p14:tracePt t="77584" x="8907463" y="6045200"/>
          <p14:tracePt t="77591" x="8899525" y="6045200"/>
          <p14:tracePt t="77599" x="8891588" y="6045200"/>
          <p14:tracePt t="77611" x="8882063" y="6045200"/>
          <p14:tracePt t="77625" x="8874125" y="6045200"/>
          <p14:tracePt t="77632" x="8866188" y="6045200"/>
          <p14:tracePt t="77639" x="8858250" y="6045200"/>
          <p14:tracePt t="77653" x="8850313" y="6045200"/>
          <p14:tracePt t="77660" x="8840788" y="6045200"/>
          <p14:tracePt t="77666" x="8832850" y="6045200"/>
          <p14:tracePt t="77674" x="8816975" y="6045200"/>
          <p14:tracePt t="77683" x="8807450" y="6045200"/>
          <p14:tracePt t="77688" x="8799513" y="6053138"/>
          <p14:tracePt t="77695" x="8791575" y="6053138"/>
          <p14:tracePt t="77702" x="8783638" y="6053138"/>
          <p14:tracePt t="77709" x="8775700" y="6053138"/>
          <p14:tracePt t="77723" x="8766175" y="6053138"/>
          <p14:tracePt t="77737" x="8758238" y="6062663"/>
          <p14:tracePt t="77744" x="8750300" y="6062663"/>
          <p14:tracePt t="77751" x="8742363" y="6062663"/>
          <p14:tracePt t="77767" x="8724900" y="6062663"/>
          <p14:tracePt t="77771" x="8716963" y="6070600"/>
          <p14:tracePt t="77785" x="8709025" y="6070600"/>
          <p14:tracePt t="77793" x="8699500" y="6070600"/>
          <p14:tracePt t="77801" x="8691563" y="6078538"/>
          <p14:tracePt t="77806" x="8683625" y="6078538"/>
          <p14:tracePt t="77813" x="8675688" y="6086475"/>
          <p14:tracePt t="77820" x="8667750" y="6086475"/>
          <p14:tracePt t="77827" x="8658225" y="6094413"/>
          <p14:tracePt t="77833" x="8650288" y="6094413"/>
          <p14:tracePt t="77862" x="8642350" y="6094413"/>
          <p14:tracePt t="77917" x="8642350" y="6103938"/>
          <p14:tracePt t="77933" x="8642350" y="6111875"/>
          <p14:tracePt t="77952" x="8658225" y="6119813"/>
          <p14:tracePt t="77959" x="8683625" y="6127750"/>
          <p14:tracePt t="77966" x="8709025" y="6145213"/>
          <p14:tracePt t="77972" x="8732838" y="6153150"/>
          <p14:tracePt t="77980" x="8766175" y="6161088"/>
          <p14:tracePt t="77986" x="8816975" y="6169025"/>
          <p14:tracePt t="77994" x="8891588" y="6194425"/>
          <p14:tracePt t="78001" x="8948738" y="6202363"/>
          <p14:tracePt t="78008" x="9007475" y="6219825"/>
          <p14:tracePt t="78018" x="9048750" y="6219825"/>
          <p14:tracePt t="78020" x="9082088" y="6227763"/>
          <p14:tracePt t="78028" x="9097963" y="6235700"/>
          <p14:tracePt t="78034" x="9123363" y="6235700"/>
          <p14:tracePt t="78042" x="9148763" y="6235700"/>
          <p14:tracePt t="78051" x="9172575" y="6243638"/>
          <p14:tracePt t="78056" x="9182100" y="6243638"/>
          <p14:tracePt t="78063" x="9205913" y="6243638"/>
          <p14:tracePt t="78069" x="9231313" y="6243638"/>
          <p14:tracePt t="78076" x="9247188" y="6243638"/>
          <p14:tracePt t="78084" x="9280525" y="6243638"/>
          <p14:tracePt t="78090" x="9321800" y="6243638"/>
          <p14:tracePt t="78100" x="9363075" y="6243638"/>
          <p14:tracePt t="78104" x="9421813" y="6243638"/>
          <p14:tracePt t="78111" x="9463088" y="6243638"/>
          <p14:tracePt t="78118" x="9521825" y="6243638"/>
          <p14:tracePt t="78125" x="9563100" y="6243638"/>
          <p14:tracePt t="78133" x="9620250" y="6243638"/>
          <p14:tracePt t="78138" x="9663113" y="6243638"/>
          <p14:tracePt t="78146" x="9704388" y="6243638"/>
          <p14:tracePt t="78153" x="9745663" y="6243638"/>
          <p14:tracePt t="78160" x="9779000" y="6243638"/>
          <p14:tracePt t="78166" x="9820275" y="6243638"/>
          <p14:tracePt t="78174" x="9853613" y="6243638"/>
          <p14:tracePt t="78183" x="9886950" y="6253163"/>
          <p14:tracePt t="78187" x="9910763" y="6261100"/>
          <p14:tracePt t="78195" x="9928225" y="6261100"/>
          <p14:tracePt t="78201" x="9944100" y="6269038"/>
          <p14:tracePt t="78209" x="9961563" y="6269038"/>
          <p14:tracePt t="78217" x="9969500" y="6269038"/>
          <p14:tracePt t="78223" x="9994900" y="6276975"/>
          <p14:tracePt t="78229" x="10010775" y="6276975"/>
          <p14:tracePt t="78235" x="10026650" y="6286500"/>
          <p14:tracePt t="78243" x="10044113" y="6286500"/>
          <p14:tracePt t="78250" x="10069513" y="6286500"/>
          <p14:tracePt t="78257" x="10085388" y="6294438"/>
          <p14:tracePt t="78264" x="10101263" y="6294438"/>
          <p14:tracePt t="78271" x="10126663" y="6294438"/>
          <p14:tracePt t="78278" x="10134600" y="6294438"/>
          <p14:tracePt t="78284" x="10160000" y="6294438"/>
          <p14:tracePt t="78292" x="10175875" y="6294438"/>
          <p14:tracePt t="78300" x="10193338" y="6294438"/>
          <p14:tracePt t="78306" x="10209213" y="6294438"/>
          <p14:tracePt t="78313" x="10226675" y="6294438"/>
          <p14:tracePt t="78327" x="10234613" y="6294438"/>
          <p14:tracePt t="78333" x="10242550" y="6294438"/>
          <p14:tracePt t="78354" x="10250488" y="6294438"/>
          <p14:tracePt t="78361" x="10260013" y="6294438"/>
          <p14:tracePt t="78367" x="10267950" y="6294438"/>
          <p14:tracePt t="78375" x="10267950" y="6286500"/>
          <p14:tracePt t="78383" x="10275888" y="6286500"/>
          <p14:tracePt t="78389" x="10283825" y="6286500"/>
          <p14:tracePt t="78396" x="10293350" y="6276975"/>
          <p14:tracePt t="78416" x="10309225" y="6269038"/>
          <p14:tracePt t="78417" x="10325100" y="6269038"/>
          <p14:tracePt t="78424" x="10342563" y="6269038"/>
          <p14:tracePt t="78431" x="10358438" y="6261100"/>
          <p14:tracePt t="78437" x="10375900" y="6261100"/>
          <p14:tracePt t="78444" x="10391775" y="6261100"/>
          <p14:tracePt t="78451" x="10409238" y="6261100"/>
          <p14:tracePt t="78458" x="10425113" y="6261100"/>
          <p14:tracePt t="78466" x="10442575" y="6253163"/>
          <p14:tracePt t="78471" x="10458450" y="6253163"/>
          <p14:tracePt t="78479" x="10475913" y="6243638"/>
          <p14:tracePt t="78485" x="10491788" y="6235700"/>
          <p14:tracePt t="78492" x="10499725" y="6235700"/>
          <p14:tracePt t="78499" x="10517188" y="6235700"/>
          <p14:tracePt t="78506" x="10525125" y="6227763"/>
          <p14:tracePt t="78513" x="10533063" y="6227763"/>
          <p14:tracePt t="78520" x="10541000" y="6227763"/>
          <p14:tracePt t="78527" x="10550525" y="6227763"/>
          <p14:tracePt t="78533" x="10550525" y="6219825"/>
          <p14:tracePt t="78550" x="10558463" y="6219825"/>
          <p14:tracePt t="78554" x="10566400" y="6219825"/>
          <p14:tracePt t="78582" x="10574338" y="6211888"/>
          <p14:tracePt t="78589" x="10582275" y="6211888"/>
          <p14:tracePt t="78596" x="10591800" y="6211888"/>
          <p14:tracePt t="78610" x="10607675" y="6211888"/>
          <p14:tracePt t="78616" x="10625138" y="6202363"/>
          <p14:tracePt t="78633" x="10641013" y="6194425"/>
          <p14:tracePt t="78638" x="10648950" y="6194425"/>
          <p14:tracePt t="78645" x="10656888" y="6186488"/>
          <p14:tracePt t="78652" x="10674350" y="6186488"/>
          <p14:tracePt t="78666" x="10674350" y="6178550"/>
          <p14:tracePt t="78672" x="10682288" y="6178550"/>
          <p14:tracePt t="78679" x="10690225" y="6178550"/>
          <p14:tracePt t="78707" x="10699750" y="6178550"/>
          <p14:tracePt t="78721" x="10707688" y="6178550"/>
          <p14:tracePt t="81612" x="10666413" y="6161088"/>
          <p14:tracePt t="81619" x="10566400" y="6103938"/>
          <p14:tracePt t="81626" x="10466388" y="6053138"/>
          <p14:tracePt t="81633" x="10309225" y="5978525"/>
          <p14:tracePt t="81639" x="10126663" y="5895975"/>
          <p14:tracePt t="81646" x="9944100" y="5813425"/>
          <p14:tracePt t="81654" x="9737725" y="5738813"/>
          <p14:tracePt t="81660" x="9537700" y="5680075"/>
          <p14:tracePt t="81672" x="9372600" y="5630863"/>
          <p14:tracePt t="81674" x="9205913" y="5589588"/>
          <p14:tracePt t="81681" x="9031288" y="5538788"/>
          <p14:tracePt t="81688" x="8866188" y="5497513"/>
          <p14:tracePt t="81695" x="8691563" y="5448300"/>
          <p14:tracePt t="81705" x="8550275" y="5407025"/>
          <p14:tracePt t="81709" x="8393113" y="5357813"/>
          <p14:tracePt t="81716" x="8251825" y="5324475"/>
          <p14:tracePt t="81723" x="8120063" y="5291138"/>
          <p14:tracePt t="81730" x="8012113" y="5257800"/>
          <p14:tracePt t="81737" x="7896225" y="5224463"/>
          <p14:tracePt t="81744" x="7796213" y="5191125"/>
          <p14:tracePt t="81753" x="7721600" y="5165725"/>
          <p14:tracePt t="81757" x="7639050" y="5132388"/>
          <p14:tracePt t="81765" x="7580313" y="5116513"/>
          <p14:tracePt t="81771" x="7513638" y="5100638"/>
          <p14:tracePt t="81779" x="7472363" y="5075238"/>
          <p14:tracePt t="81787" x="7423150" y="5057775"/>
          <p14:tracePt t="81792" x="7389813" y="5049838"/>
          <p14:tracePt t="81799" x="7356475" y="5033963"/>
          <p14:tracePt t="81805" x="7323138" y="5008563"/>
          <p14:tracePt t="81813" x="7289800" y="4992688"/>
          <p14:tracePt t="81820" x="7248525" y="4975225"/>
          <p14:tracePt t="81827" x="7215188" y="4941888"/>
          <p14:tracePt t="81837" x="7191375" y="4918075"/>
          <p14:tracePt t="81840" x="7158038" y="4892675"/>
          <p14:tracePt t="81848" x="7124700" y="4867275"/>
          <p14:tracePt t="81855" x="7099300" y="4851400"/>
          <p14:tracePt t="81862" x="7073900" y="4833938"/>
          <p14:tracePt t="81871" x="7058025" y="4818063"/>
          <p14:tracePt t="81875" x="7032625" y="4818063"/>
          <p14:tracePt t="81882" x="7016750" y="4802188"/>
          <p14:tracePt t="81889" x="6991350" y="4784725"/>
          <p14:tracePt t="81896" x="6967538" y="4776788"/>
          <p14:tracePt t="81904" x="6950075" y="4768850"/>
          <p14:tracePt t="81910" x="6950075" y="4759325"/>
          <p14:tracePt t="81918" x="6934200" y="4759325"/>
          <p14:tracePt t="81923" x="6924675" y="4759325"/>
          <p14:tracePt t="81930" x="6924675" y="4751388"/>
          <p14:tracePt t="81938" x="6916738" y="4743450"/>
          <p14:tracePt t="81945" x="6900863" y="4743450"/>
          <p14:tracePt t="81954" x="6900863" y="4735513"/>
          <p14:tracePt t="81958" x="6892925" y="4735513"/>
          <p14:tracePt t="81966" x="6875463" y="4727575"/>
          <p14:tracePt t="81980" x="6867525" y="4718050"/>
          <p14:tracePt t="81987" x="6850063" y="4710113"/>
          <p14:tracePt t="82001" x="6834188" y="4710113"/>
          <p14:tracePt t="82007" x="6818313" y="4702175"/>
          <p14:tracePt t="82015" x="6808788" y="4702175"/>
          <p14:tracePt t="82021" x="6800850" y="4694238"/>
          <p14:tracePt t="82028" x="6792913" y="4694238"/>
          <p14:tracePt t="82037" x="6775450" y="4684713"/>
          <p14:tracePt t="82042" x="6759575" y="4676775"/>
          <p14:tracePt t="82049" x="6751638" y="4676775"/>
          <p14:tracePt t="82055" x="6734175" y="4676775"/>
          <p14:tracePt t="82063" x="6718300" y="4668838"/>
          <p14:tracePt t="82071" x="6692900" y="4660900"/>
          <p14:tracePt t="82076" x="6667500" y="4651375"/>
          <p14:tracePt t="82084" x="6643688" y="4643438"/>
          <p14:tracePt t="82090" x="6618288" y="4635500"/>
          <p14:tracePt t="82097" x="6602413" y="4635500"/>
          <p14:tracePt t="82104" x="6584950" y="4627563"/>
          <p14:tracePt t="82111" x="6561138" y="4627563"/>
          <p14:tracePt t="82121" x="6551613" y="4627563"/>
          <p14:tracePt t="82125" x="6551613" y="4619625"/>
          <p14:tracePt t="82132" x="6543675" y="4619625"/>
          <p14:tracePt t="82138" x="6535738" y="4619625"/>
          <p14:tracePt t="82160" x="6535738" y="4610100"/>
          <p14:tracePt t="82167" x="6527800" y="4610100"/>
          <p14:tracePt t="82173" x="6527800" y="4602163"/>
          <p14:tracePt t="82181" x="6518275" y="4602163"/>
          <p14:tracePt t="82285" x="6510338" y="4602163"/>
          <p14:tracePt t="82298" x="6510338" y="4594225"/>
          <p14:tracePt t="82319" x="6510338" y="4586288"/>
          <p14:tracePt t="82327" x="6502400" y="4586288"/>
          <p14:tracePt t="82333" x="6502400" y="4576763"/>
          <p14:tracePt t="82340" x="6494463" y="4576763"/>
          <p14:tracePt t="82347" x="6494463" y="4568825"/>
          <p14:tracePt t="82354" x="6486525" y="4560888"/>
          <p14:tracePt t="82361" x="6469063" y="4552950"/>
          <p14:tracePt t="82375" x="6461125" y="4535488"/>
          <p14:tracePt t="82381" x="6453188" y="4527550"/>
          <p14:tracePt t="82388" x="6443663" y="4527550"/>
          <p14:tracePt t="82395" x="6443663" y="4519613"/>
          <p14:tracePt t="82405" x="6435725" y="4519613"/>
          <p14:tracePt t="82409" x="6427788" y="4511675"/>
          <p14:tracePt t="82423" x="6419850" y="4511675"/>
          <p14:tracePt t="82437" x="6419850" y="4502150"/>
          <p14:tracePt t="82458" x="6411913" y="4494213"/>
          <p14:tracePt t="82471" x="6402388" y="4494213"/>
          <p14:tracePt t="82487" x="6402388" y="4486275"/>
          <p14:tracePt t="82555" x="6394450" y="4486275"/>
          <p14:tracePt t="83520" x="6435725" y="4427538"/>
          <p14:tracePt t="83527" x="6518275" y="4337050"/>
          <p14:tracePt t="83533" x="6592888" y="4262438"/>
          <p14:tracePt t="83541" x="6659563" y="4171950"/>
          <p14:tracePt t="83550" x="6726238" y="4097338"/>
          <p14:tracePt t="83554" x="6792913" y="4021138"/>
          <p14:tracePt t="83561" x="6875463" y="3930650"/>
          <p14:tracePt t="83568" x="6958013" y="3856038"/>
          <p14:tracePt t="83576" x="7024688" y="3781425"/>
          <p14:tracePt t="83584" x="7107238" y="3706813"/>
          <p14:tracePt t="83590" x="7181850" y="3640138"/>
          <p14:tracePt t="83597" x="7265988" y="3557588"/>
          <p14:tracePt t="83603" x="7356475" y="3467100"/>
          <p14:tracePt t="83611" x="7439025" y="3390900"/>
          <p14:tracePt t="83618" x="7523163" y="3308350"/>
          <p14:tracePt t="83625" x="7613650" y="3233738"/>
          <p14:tracePt t="83633" x="7688263" y="3151188"/>
          <p14:tracePt t="83638" x="7780338" y="3060700"/>
          <p14:tracePt t="83646" x="7870825" y="2986088"/>
          <p14:tracePt t="83652" x="7953375" y="2901950"/>
          <p14:tracePt t="83659" x="8045450" y="2827338"/>
          <p14:tracePt t="83666" x="8128000" y="2744788"/>
          <p14:tracePt t="83673" x="8194675" y="2686050"/>
          <p14:tracePt t="83680" x="8261350" y="2644775"/>
          <p14:tracePt t="83687" x="8302625" y="2595563"/>
          <p14:tracePt t="83694" x="8351838" y="2554288"/>
          <p14:tracePt t="83702" x="8385175" y="2520950"/>
          <p14:tracePt t="83708" x="8410575" y="2505075"/>
          <p14:tracePt t="83717" x="8434388" y="2479675"/>
          <p14:tracePt t="83721" x="8451850" y="2462213"/>
          <p14:tracePt t="83728" x="8467725" y="2446338"/>
          <p14:tracePt t="83735" x="8493125" y="2420938"/>
          <p14:tracePt t="83742" x="8509000" y="2413000"/>
          <p14:tracePt t="83751" x="8526463" y="2405063"/>
          <p14:tracePt t="83756" x="8526463" y="2397125"/>
          <p14:tracePt t="83764" x="8542338" y="2387600"/>
          <p14:tracePt t="83770" x="8550275" y="2379663"/>
          <p14:tracePt t="83777" x="8559800" y="2379663"/>
          <p14:tracePt t="83784" x="8567738" y="2371725"/>
          <p14:tracePt t="83791" x="8575675" y="2371725"/>
          <p14:tracePt t="83800" x="8583613" y="2371725"/>
          <p14:tracePt t="83805" x="8593138" y="2363788"/>
          <p14:tracePt t="83812" x="8601075" y="2363788"/>
          <p14:tracePt t="83818" x="8601075" y="2355850"/>
          <p14:tracePt t="83826" x="8609013" y="2355850"/>
          <p14:tracePt t="83834" x="8616950" y="2355850"/>
          <p14:tracePt t="83840" x="8624888" y="2355850"/>
          <p14:tracePt t="83846" x="8650288" y="2346325"/>
          <p14:tracePt t="83853" x="8683625" y="2330450"/>
          <p14:tracePt t="83860" x="8732838" y="2305050"/>
          <p14:tracePt t="83867" x="8775700" y="2281238"/>
          <p14:tracePt t="83874" x="8840788" y="2247900"/>
          <p14:tracePt t="83883" x="8924925" y="2206625"/>
          <p14:tracePt t="83888" x="9007475" y="2163763"/>
          <p14:tracePt t="83895" x="9074150" y="2130425"/>
          <p14:tracePt t="83901" x="9139238" y="2098675"/>
          <p14:tracePt t="83909" x="9197975" y="2081213"/>
          <p14:tracePt t="83916" x="9231313" y="2073275"/>
          <p14:tracePt t="83922" x="9247188" y="2065338"/>
          <p14:tracePt t="83930" x="9264650" y="2065338"/>
          <p14:tracePt t="83936" x="9288463" y="2065338"/>
          <p14:tracePt t="83943" x="9305925" y="2065338"/>
          <p14:tracePt t="83950" x="9313863" y="2065338"/>
          <p14:tracePt t="83957" x="9331325" y="2065338"/>
          <p14:tracePt t="83967" x="9355138" y="2073275"/>
          <p14:tracePt t="83971" x="9363075" y="2081213"/>
          <p14:tracePt t="83978" x="9388475" y="2098675"/>
          <p14:tracePt t="83985" x="9413875" y="2106613"/>
          <p14:tracePt t="83992" x="9437688" y="2122488"/>
          <p14:tracePt t="84001" x="9447213" y="2139950"/>
          <p14:tracePt t="84006" x="9471025" y="2155825"/>
          <p14:tracePt t="84013" x="9488488" y="2181225"/>
          <p14:tracePt t="84019" x="9504363" y="2197100"/>
          <p14:tracePt t="84027" x="9521825" y="2206625"/>
          <p14:tracePt t="84034" x="9537700" y="2222500"/>
          <p14:tracePt t="84041" x="9537700" y="2238375"/>
          <p14:tracePt t="84047" x="9555163" y="2255838"/>
          <p14:tracePt t="84054" x="9563100" y="2271713"/>
          <p14:tracePt t="84062" x="9571038" y="2289175"/>
          <p14:tracePt t="84068" x="9578975" y="2305050"/>
          <p14:tracePt t="84075" x="9596438" y="2312988"/>
          <p14:tracePt t="84084" x="9596438" y="2338388"/>
          <p14:tracePt t="84090" x="9604375" y="2355850"/>
          <p14:tracePt t="84096" x="9620250" y="2379663"/>
          <p14:tracePt t="84103" x="9637713" y="2420938"/>
          <p14:tracePt t="84110" x="9663113" y="2471738"/>
          <p14:tracePt t="84117" x="9678988" y="2513013"/>
          <p14:tracePt t="84124" x="9694863" y="2587625"/>
          <p14:tracePt t="84131" x="9720263" y="2670175"/>
          <p14:tracePt t="84138" x="9737725" y="2760663"/>
          <p14:tracePt t="84145" x="9753600" y="2844800"/>
          <p14:tracePt t="84151" x="9769475" y="2927350"/>
          <p14:tracePt t="84158" x="9794875" y="3001963"/>
          <p14:tracePt t="84166" x="9802813" y="3076575"/>
          <p14:tracePt t="84172" x="9802813" y="3135313"/>
          <p14:tracePt t="84179" x="9820275" y="3176588"/>
          <p14:tracePt t="84186" x="9828213" y="3225800"/>
          <p14:tracePt t="84193" x="9844088" y="3267075"/>
          <p14:tracePt t="84201" x="9853613" y="3341688"/>
          <p14:tracePt t="84207" x="9853613" y="3408363"/>
          <p14:tracePt t="84217" x="9861550" y="3490913"/>
          <p14:tracePt t="84221" x="9861550" y="3606800"/>
          <p14:tracePt t="84228" x="9886950" y="3706813"/>
          <p14:tracePt t="84234" x="9894888" y="3830638"/>
          <p14:tracePt t="84242" x="9902825" y="3963988"/>
          <p14:tracePt t="84250" x="9918700" y="4105275"/>
          <p14:tracePt t="84256" x="9928225" y="4213225"/>
          <p14:tracePt t="84263" x="9928225" y="4329113"/>
          <p14:tracePt t="84269" x="9928225" y="4419600"/>
          <p14:tracePt t="84276" x="9928225" y="4502150"/>
          <p14:tracePt t="84284" x="9928225" y="4586288"/>
          <p14:tracePt t="84290" x="9928225" y="4668838"/>
          <p14:tracePt t="84297" x="9928225" y="4727575"/>
          <p14:tracePt t="84304" x="9928225" y="4768850"/>
          <p14:tracePt t="84311" x="9928225" y="4818063"/>
          <p14:tracePt t="84317" x="9918700" y="4876800"/>
          <p14:tracePt t="84325" x="9910763" y="4941888"/>
          <p14:tracePt t="84334" x="9910763" y="5026025"/>
          <p14:tracePt t="84339" x="9894888" y="5124450"/>
          <p14:tracePt t="84346" x="9894888" y="5207000"/>
          <p14:tracePt t="84352" x="9894888" y="5291138"/>
          <p14:tracePt t="84360" x="9886950" y="5373688"/>
          <p14:tracePt t="84367" x="9877425" y="5473700"/>
          <p14:tracePt t="84374" x="9877425" y="5581650"/>
          <p14:tracePt t="84381" x="9861550" y="5680075"/>
          <p14:tracePt t="84387" x="9861550" y="5754688"/>
          <p14:tracePt t="84394" x="9861550" y="5795963"/>
          <p14:tracePt t="84401" x="9853613" y="5837238"/>
          <p14:tracePt t="84416" x="9844088" y="5888038"/>
          <p14:tracePt t="84418" x="9836150" y="5921375"/>
          <p14:tracePt t="84422" x="9828213" y="5945188"/>
          <p14:tracePt t="84429" x="9820275" y="5970588"/>
          <p14:tracePt t="84435" x="9812338" y="5995988"/>
          <p14:tracePt t="84443" x="9802813" y="6019800"/>
          <p14:tracePt t="84450" x="9794875" y="6029325"/>
          <p14:tracePt t="84456" x="9786938" y="6037263"/>
          <p14:tracePt t="84464" x="9769475" y="6053138"/>
          <p14:tracePt t="84470" x="9769475" y="6062663"/>
          <p14:tracePt t="84478" x="9745663" y="6070600"/>
          <p14:tracePt t="84485" x="9728200" y="6086475"/>
          <p14:tracePt t="84491" x="9704388" y="6094413"/>
          <p14:tracePt t="84500" x="9686925" y="6103938"/>
          <p14:tracePt t="84505" x="9663113" y="6111875"/>
          <p14:tracePt t="84512" x="9637713" y="6119813"/>
          <p14:tracePt t="84518" x="9620250" y="6119813"/>
          <p14:tracePt t="84526" x="9604375" y="6127750"/>
          <p14:tracePt t="84535" x="9578975" y="6127750"/>
          <p14:tracePt t="84540" x="9555163" y="6127750"/>
          <p14:tracePt t="84547" x="9537700" y="6127750"/>
          <p14:tracePt t="84553" x="9512300" y="6127750"/>
          <p14:tracePt t="84561" x="9488488" y="6127750"/>
          <p14:tracePt t="84567" x="9471025" y="6127750"/>
          <p14:tracePt t="84574" x="9455150" y="6127750"/>
          <p14:tracePt t="84583" x="9437688" y="6127750"/>
          <p14:tracePt t="84589" x="9421813" y="6127750"/>
          <p14:tracePt t="84596" x="9405938" y="6119813"/>
          <p14:tracePt t="84602" x="9380538" y="6103938"/>
          <p14:tracePt t="84609" x="9355138" y="6094413"/>
          <p14:tracePt t="84617" x="9339263" y="6070600"/>
          <p14:tracePt t="84623" x="9297988" y="6045200"/>
          <p14:tracePt t="84630" x="9264650" y="6011863"/>
          <p14:tracePt t="84637" x="9223375" y="5929313"/>
          <p14:tracePt t="84644" x="9172575" y="5854700"/>
          <p14:tracePt t="84652" x="9123363" y="5772150"/>
          <p14:tracePt t="84658" x="9074150" y="5680075"/>
          <p14:tracePt t="84668" x="9040813" y="5581650"/>
          <p14:tracePt t="84671" x="9007475" y="5489575"/>
          <p14:tracePt t="84679" x="8990013" y="5422900"/>
          <p14:tracePt t="84685" x="8966200" y="5357813"/>
          <p14:tracePt t="84692" x="8948738" y="5291138"/>
          <p14:tracePt t="84700" x="8940800" y="5216525"/>
          <p14:tracePt t="84706" x="8924925" y="5132388"/>
          <p14:tracePt t="84713" x="8915400" y="5016500"/>
          <p14:tracePt t="84720" x="8907463" y="4884738"/>
          <p14:tracePt t="84727" x="8882063" y="4759325"/>
          <p14:tracePt t="84734" x="8874125" y="4660900"/>
          <p14:tracePt t="84741" x="8874125" y="4576763"/>
          <p14:tracePt t="84750" x="8874125" y="4494213"/>
          <p14:tracePt t="84755" x="8882063" y="4403725"/>
          <p14:tracePt t="84762" x="8891588" y="4344988"/>
          <p14:tracePt t="84768" x="8891588" y="4295775"/>
          <p14:tracePt t="84776" x="8907463" y="4237038"/>
          <p14:tracePt t="84785" x="8924925" y="4203700"/>
          <p14:tracePt t="84790" x="8932863" y="4146550"/>
          <p14:tracePt t="84797" x="8940800" y="4079875"/>
          <p14:tracePt t="84803" x="8948738" y="4021138"/>
          <p14:tracePt t="84811" x="8974138" y="3963988"/>
          <p14:tracePt t="84818" x="8990013" y="3905250"/>
          <p14:tracePt t="84824" x="9007475" y="3856038"/>
          <p14:tracePt t="84835" x="9031288" y="3797300"/>
          <p14:tracePt t="84838" x="9048750" y="3740150"/>
          <p14:tracePt t="84845" x="9056688" y="3706813"/>
          <p14:tracePt t="84852" x="9074150" y="3665538"/>
          <p14:tracePt t="84859" x="9082088" y="3632200"/>
          <p14:tracePt t="84867" x="9097963" y="3598863"/>
          <p14:tracePt t="84873" x="9123363" y="3549650"/>
          <p14:tracePt t="84880" x="9131300" y="3498850"/>
          <p14:tracePt t="84886" x="9148763" y="3441700"/>
          <p14:tracePt t="84894" x="9156700" y="3382963"/>
          <p14:tracePt t="84902" x="9182100" y="3325813"/>
          <p14:tracePt t="84908" x="9190038" y="3267075"/>
          <p14:tracePt t="84919" x="9205913" y="3209925"/>
          <p14:tracePt t="84921" x="9213850" y="3159125"/>
          <p14:tracePt t="84929" x="9223375" y="3117850"/>
          <p14:tracePt t="84935" x="9231313" y="3076575"/>
          <p14:tracePt t="84943" x="9239250" y="3043238"/>
          <p14:tracePt t="84951" x="9247188" y="3017838"/>
          <p14:tracePt t="84956" x="9247188" y="2986088"/>
          <p14:tracePt t="84963" x="9256713" y="2960688"/>
          <p14:tracePt t="84970" x="9264650" y="2952750"/>
          <p14:tracePt t="84977" x="9272588" y="2927350"/>
          <p14:tracePt t="84984" x="9280525" y="2911475"/>
          <p14:tracePt t="84991" x="9288463" y="2894013"/>
          <p14:tracePt t="85001" x="9297988" y="2878138"/>
          <p14:tracePt t="85005" x="9297988" y="2860675"/>
          <p14:tracePt t="85012" x="9297988" y="2852738"/>
          <p14:tracePt t="85018" x="9305925" y="2844800"/>
          <p14:tracePt t="85026" x="9313863" y="2827338"/>
          <p14:tracePt t="85035" x="9321800" y="2803525"/>
          <p14:tracePt t="85039" x="9331325" y="2794000"/>
          <p14:tracePt t="85047" x="9339263" y="2778125"/>
          <p14:tracePt t="85052" x="9347200" y="2760663"/>
          <p14:tracePt t="85060" x="9355138" y="2744788"/>
          <p14:tracePt t="85068" x="9363075" y="2728913"/>
          <p14:tracePt t="85074" x="9372600" y="2703513"/>
          <p14:tracePt t="85081" x="9380538" y="2686050"/>
          <p14:tracePt t="85095" x="9388475" y="2678113"/>
          <p14:tracePt t="85102" x="9388475" y="2670175"/>
          <p14:tracePt t="85130" x="9388475" y="2662238"/>
          <p14:tracePt t="85144" x="9396413" y="2662238"/>
          <p14:tracePt t="85150" x="9396413" y="2654300"/>
          <p14:tracePt t="85157" x="9405938" y="2654300"/>
          <p14:tracePt t="85178" x="9413875" y="2654300"/>
          <p14:tracePt t="85184" x="9429750" y="2654300"/>
          <p14:tracePt t="85192" x="9447213" y="2662238"/>
          <p14:tracePt t="85201" x="9471025" y="2670175"/>
          <p14:tracePt t="85206" x="9496425" y="2686050"/>
          <p14:tracePt t="85212" x="9521825" y="2695575"/>
          <p14:tracePt t="85219" x="9537700" y="2711450"/>
          <p14:tracePt t="85226" x="9555163" y="2736850"/>
          <p14:tracePt t="85233" x="9578975" y="2760663"/>
          <p14:tracePt t="85240" x="9596438" y="2794000"/>
          <p14:tracePt t="85247" x="9629775" y="2827338"/>
          <p14:tracePt t="85254" x="9645650" y="2894013"/>
          <p14:tracePt t="85261" x="9678988" y="2968625"/>
          <p14:tracePt t="85268" x="9712325" y="3051175"/>
          <p14:tracePt t="85275" x="9745663" y="3143250"/>
          <p14:tracePt t="85283" x="9761538" y="3241675"/>
          <p14:tracePt t="85289" x="9786938" y="3325813"/>
          <p14:tracePt t="85296" x="9820275" y="3424238"/>
          <p14:tracePt t="85303" x="9844088" y="3508375"/>
          <p14:tracePt t="85310" x="9853613" y="3598863"/>
          <p14:tracePt t="85316" x="9869488" y="3665538"/>
          <p14:tracePt t="85323" x="9886950" y="3756025"/>
          <p14:tracePt t="85330" x="9902825" y="3814763"/>
          <p14:tracePt t="85337" x="9910763" y="3871913"/>
          <p14:tracePt t="85344" x="9910763" y="3930650"/>
          <p14:tracePt t="85350" x="9928225" y="3997325"/>
          <p14:tracePt t="85357" x="9928225" y="4054475"/>
          <p14:tracePt t="85366" x="9936163" y="4138613"/>
          <p14:tracePt t="85371" x="9936163" y="4213225"/>
          <p14:tracePt t="85378" x="9936163" y="4295775"/>
          <p14:tracePt t="85385" x="9936163" y="4362450"/>
          <p14:tracePt t="85392" x="9936163" y="4445000"/>
          <p14:tracePt t="85399" x="9936163" y="4511675"/>
          <p14:tracePt t="85416" x="9928225" y="4694238"/>
          <p14:tracePt t="85420" x="9918700" y="4792663"/>
          <p14:tracePt t="85427" x="9918700" y="4859338"/>
          <p14:tracePt t="85434" x="9902825" y="4933950"/>
          <p14:tracePt t="85441" x="9886950" y="4992688"/>
          <p14:tracePt t="85451" x="9869488" y="5067300"/>
          <p14:tracePt t="85455" x="9853613" y="5116513"/>
          <p14:tracePt t="85462" x="9828213" y="5157788"/>
          <p14:tracePt t="85469" x="9812338" y="5207000"/>
          <p14:tracePt t="85475" x="9794875" y="5240338"/>
          <p14:tracePt t="85483" x="9779000" y="5265738"/>
          <p14:tracePt t="85490" x="9761538" y="5291138"/>
          <p14:tracePt t="85496" x="9737725" y="5324475"/>
          <p14:tracePt t="85503" x="9712325" y="5348288"/>
          <p14:tracePt t="85510" x="9694863" y="5373688"/>
          <p14:tracePt t="85517" x="9671050" y="5389563"/>
          <p14:tracePt t="85524" x="9645650" y="5407025"/>
          <p14:tracePt t="85531" x="9620250" y="5414963"/>
          <p14:tracePt t="85538" x="9596438" y="5432425"/>
          <p14:tracePt t="85545" x="9571038" y="5448300"/>
          <p14:tracePt t="85552" x="9555163" y="5456238"/>
          <p14:tracePt t="85559" x="9521825" y="5464175"/>
          <p14:tracePt t="85566" x="9488488" y="5481638"/>
          <p14:tracePt t="85573" x="9455150" y="5481638"/>
          <p14:tracePt t="85579" x="9421813" y="5497513"/>
          <p14:tracePt t="85586" x="9380538" y="5497513"/>
          <p14:tracePt t="85593" x="9321800" y="5507038"/>
          <p14:tracePt t="85600" x="9264650" y="5514975"/>
          <p14:tracePt t="85607" x="9205913" y="5514975"/>
          <p14:tracePt t="85614" x="9148763" y="5514975"/>
          <p14:tracePt t="85621" x="9090025" y="5514975"/>
          <p14:tracePt t="85628" x="9023350" y="5507038"/>
          <p14:tracePt t="85635" x="8940800" y="5497513"/>
          <p14:tracePt t="85642" x="8840788" y="5473700"/>
          <p14:tracePt t="85649" x="8750300" y="5440363"/>
          <p14:tracePt t="85656" x="8642350" y="5414963"/>
          <p14:tracePt t="85663" x="8534400" y="5381625"/>
          <p14:tracePt t="85670" x="8410575" y="5340350"/>
          <p14:tracePt t="85677" x="8293100" y="5307013"/>
          <p14:tracePt t="85683" x="8194675" y="5273675"/>
          <p14:tracePt t="85691" x="8112125" y="5240338"/>
          <p14:tracePt t="85698" x="8037513" y="5216525"/>
          <p14:tracePt t="85705" x="7953375" y="5199063"/>
          <p14:tracePt t="85712" x="7862888" y="5175250"/>
          <p14:tracePt t="85719" x="7780338" y="5141913"/>
          <p14:tracePt t="85726" x="7688263" y="5108575"/>
          <p14:tracePt t="85733" x="7605713" y="5067300"/>
          <p14:tracePt t="85740" x="7513638" y="5016500"/>
          <p14:tracePt t="85750" x="7439025" y="4975225"/>
          <p14:tracePt t="85755" x="7356475" y="4941888"/>
          <p14:tracePt t="85761" x="7307263" y="4918075"/>
          <p14:tracePt t="85769" x="7256463" y="4900613"/>
          <p14:tracePt t="85775" x="7224713" y="4884738"/>
          <p14:tracePt t="85784" x="7191375" y="4876800"/>
          <p14:tracePt t="85789" x="7158038" y="4867275"/>
          <p14:tracePt t="85795" x="7124700" y="4859338"/>
          <p14:tracePt t="85803" x="7091363" y="4851400"/>
          <p14:tracePt t="85809" x="7050088" y="4843463"/>
          <p14:tracePt t="85820" x="7008813" y="4826000"/>
          <p14:tracePt t="85823" x="6958013" y="4818063"/>
          <p14:tracePt t="85830" x="6916738" y="4802188"/>
          <p14:tracePt t="85838" x="6867525" y="4792663"/>
          <p14:tracePt t="85845" x="6826250" y="4784725"/>
          <p14:tracePt t="85852" x="6792913" y="4776788"/>
          <p14:tracePt t="85859" x="6759575" y="4768850"/>
          <p14:tracePt t="85868" x="6734175" y="4759325"/>
          <p14:tracePt t="85872" x="6700838" y="4751388"/>
          <p14:tracePt t="85880" x="6684963" y="4743450"/>
          <p14:tracePt t="85886" x="6651625" y="4727575"/>
          <p14:tracePt t="85894" x="6626225" y="4727575"/>
          <p14:tracePt t="85901" x="6592888" y="4710113"/>
          <p14:tracePt t="85908" x="6569075" y="4702175"/>
          <p14:tracePt t="85915" x="6535738" y="4694238"/>
          <p14:tracePt t="85921" x="6518275" y="4684713"/>
          <p14:tracePt t="85928" x="6494463" y="4684713"/>
          <p14:tracePt t="85935" x="6477000" y="4684713"/>
          <p14:tracePt t="85942" x="6469063" y="4676775"/>
          <p14:tracePt t="85951" x="6443663" y="4668838"/>
          <p14:tracePt t="85956" x="6427788" y="4668838"/>
          <p14:tracePt t="85963" x="6411913" y="4660900"/>
          <p14:tracePt t="85970" x="6394450" y="4660900"/>
          <p14:tracePt t="85977" x="6378575" y="4651375"/>
          <p14:tracePt t="85985" x="6361113" y="4643438"/>
          <p14:tracePt t="85991" x="6353175" y="4643438"/>
          <p14:tracePt t="85998" x="6345238" y="4635500"/>
          <p14:tracePt t="86004" x="6337300" y="4635500"/>
          <p14:tracePt t="86012" x="6327775" y="4627563"/>
          <p14:tracePt t="86018" x="6311900" y="4619625"/>
          <p14:tracePt t="86026" x="6294438" y="4610100"/>
          <p14:tracePt t="86035" x="6286500" y="4610100"/>
          <p14:tracePt t="86039" x="6270625" y="4602163"/>
          <p14:tracePt t="86046" x="6253163" y="4602163"/>
          <p14:tracePt t="86052" x="6237288" y="4594225"/>
          <p14:tracePt t="86060" x="6219825" y="4586288"/>
          <p14:tracePt t="86068" x="6203950" y="4576763"/>
          <p14:tracePt t="86074" x="6203950" y="4568825"/>
          <p14:tracePt t="86081" x="6196013" y="4568825"/>
          <p14:tracePt t="86088" x="6186488" y="4568825"/>
          <p14:tracePt t="86095" x="6178550" y="4568825"/>
          <p14:tracePt t="86109" x="6178550" y="4560888"/>
          <p14:tracePt t="86118" x="6170613" y="4560888"/>
          <p14:tracePt t="86130" x="6162675" y="4552950"/>
          <p14:tracePt t="86144" x="6162675" y="4545013"/>
          <p14:tracePt t="86164" x="6154738" y="4545013"/>
          <p14:tracePt t="86178" x="6145213" y="4535488"/>
          <p14:tracePt t="86192" x="6145213" y="4527550"/>
          <p14:tracePt t="86201" x="6137275" y="4527550"/>
          <p14:tracePt t="86227" x="6129338" y="4527550"/>
          <p14:tracePt t="86241" x="6129338" y="4519613"/>
          <p14:tracePt t="86324" x="6129338" y="4511675"/>
          <p14:tracePt t="87184" x="6270625" y="4502150"/>
          <p14:tracePt t="87190" x="6502400" y="4486275"/>
          <p14:tracePt t="87198" x="6726238" y="4486275"/>
          <p14:tracePt t="87207" x="6958013" y="4486275"/>
          <p14:tracePt t="87212" x="7158038" y="4478338"/>
          <p14:tracePt t="87218" x="7389813" y="4478338"/>
          <p14:tracePt t="87225" x="7621588" y="4460875"/>
          <p14:tracePt t="87233" x="7829550" y="4460875"/>
          <p14:tracePt t="87240" x="8037513" y="4478338"/>
          <p14:tracePt t="87247" x="8261350" y="4478338"/>
          <p14:tracePt t="87254" x="8475663" y="4502150"/>
          <p14:tracePt t="87260" x="8699500" y="4502150"/>
          <p14:tracePt t="87268" x="8940800" y="4535488"/>
          <p14:tracePt t="87274" x="9205913" y="4568825"/>
          <p14:tracePt t="87281" x="9455150" y="4610100"/>
          <p14:tracePt t="87289" x="9704388" y="4676775"/>
          <p14:tracePt t="87295" x="9936163" y="4751388"/>
          <p14:tracePt t="87302" x="10134600" y="4810125"/>
          <p14:tracePt t="87309" x="10334625" y="4884738"/>
          <p14:tracePt t="87316" x="10491788" y="4951413"/>
          <p14:tracePt t="87323" x="10633075" y="4992688"/>
          <p14:tracePt t="87330" x="10764838" y="5041900"/>
          <p14:tracePt t="87337" x="10890250" y="5100638"/>
          <p14:tracePt t="87343" x="10980738" y="5165725"/>
          <p14:tracePt t="87351" x="11072813" y="5224463"/>
          <p14:tracePt t="87357" x="11147425" y="5273675"/>
          <p14:tracePt t="87365" x="11214100" y="5314950"/>
          <p14:tracePt t="87373" x="11271250" y="5365750"/>
          <p14:tracePt t="87378" x="11304588" y="5389563"/>
          <p14:tracePt t="87386" x="11353800" y="5414963"/>
          <p14:tracePt t="87406" x="11479213" y="5497513"/>
          <p14:tracePt t="87413" x="11503025" y="5514975"/>
          <p14:tracePt t="87420" x="11520488" y="5530850"/>
          <p14:tracePt t="87427" x="11536363" y="5548313"/>
          <p14:tracePt t="87434" x="11553825" y="5564188"/>
          <p14:tracePt t="87440" x="11569700" y="5564188"/>
          <p14:tracePt t="87448" x="11569700" y="5572125"/>
          <p14:tracePt t="87456" x="11577638" y="5589588"/>
          <p14:tracePt t="87462" x="11587163" y="5597525"/>
          <p14:tracePt t="87469" x="11595100" y="5613400"/>
          <p14:tracePt t="87475" x="11603038" y="5630863"/>
          <p14:tracePt t="87483" x="11610975" y="5646738"/>
          <p14:tracePt t="87490" x="11620500" y="5656263"/>
          <p14:tracePt t="87496" x="11628438" y="5672138"/>
          <p14:tracePt t="87504" x="11644313" y="5697538"/>
          <p14:tracePt t="87510" x="11661775" y="5721350"/>
          <p14:tracePt t="87517" x="11669713" y="5730875"/>
          <p14:tracePt t="87525" x="11685588" y="5754688"/>
          <p14:tracePt t="87531" x="11685588" y="5772150"/>
          <p14:tracePt t="87540" x="11695113" y="5788025"/>
          <p14:tracePt t="87545" x="11703050" y="5788025"/>
          <p14:tracePt t="87552" x="11710988" y="5795963"/>
          <p14:tracePt t="87558" x="11710988" y="5805488"/>
          <p14:tracePt t="87574" x="11710988" y="5813425"/>
          <p14:tracePt t="87580" x="11718925" y="5821363"/>
          <p14:tracePt t="87587" x="11718925" y="5829300"/>
          <p14:tracePt t="87601" x="11726863" y="5837238"/>
          <p14:tracePt t="87607" x="11726863" y="5870575"/>
          <p14:tracePt t="87614" x="11726863" y="5911850"/>
          <p14:tracePt t="87623" x="11726863" y="5978525"/>
          <p14:tracePt t="87628" x="11726863" y="6037263"/>
          <p14:tracePt t="87635" x="11726863" y="6119813"/>
          <p14:tracePt t="87641" x="11726863" y="6186488"/>
          <p14:tracePt t="87648" x="11726863" y="6261100"/>
          <p14:tracePt t="87657" x="11726863" y="6302375"/>
          <p14:tracePt t="87663" x="11726863" y="6335713"/>
          <p14:tracePt t="87671" x="11726863" y="6351588"/>
          <p14:tracePt t="87677" x="11726863" y="6369050"/>
          <p14:tracePt t="87684" x="11726863" y="6384925"/>
          <p14:tracePt t="87719" x="11726863" y="6392863"/>
          <p14:tracePt t="87732" x="11726863" y="6402388"/>
          <p14:tracePt t="87740" x="11736388" y="6418263"/>
          <p14:tracePt t="87746" x="11736388" y="6451600"/>
          <p14:tracePt t="87754" x="11752263" y="6492875"/>
          <p14:tracePt t="87760" x="11760200" y="6542088"/>
          <p14:tracePt t="87767" x="11769725" y="6584950"/>
          <p14:tracePt t="87774" x="11785600" y="6634163"/>
          <p14:tracePt t="87781" x="11785600" y="6659563"/>
          <p14:tracePt t="87791" x="11793538" y="6675438"/>
          <p14:tracePt t="87794" x="11801475" y="6700838"/>
          <p14:tracePt t="87802" x="11801475" y="6716713"/>
          <p14:tracePt t="87808" x="11811000" y="6716713"/>
          <p14:tracePt t="87824" x="11811000" y="6724650"/>
          <p14:tracePt t="87837" x="11811000" y="6734175"/>
          <p14:tracePt t="88086" x="11818938" y="6734175"/>
          <p14:tracePt t="88114" x="11826875" y="6724650"/>
          <p14:tracePt t="88120" x="11834813" y="6724650"/>
          <p14:tracePt t="88129" x="11834813" y="6716713"/>
          <p14:tracePt t="88135" x="11834813" y="6708775"/>
          <p14:tracePt t="88141" x="11844338" y="6708775"/>
          <p14:tracePt t="88150" x="11852275" y="6700838"/>
          <p14:tracePt t="88161" x="11852275" y="6692900"/>
          <p14:tracePt t="88169" x="11852275" y="6683375"/>
          <p14:tracePt t="88178" x="11860213" y="6683375"/>
          <p14:tracePt t="88189" x="11860213" y="6675438"/>
          <p14:tracePt t="88196" x="11868150" y="6675438"/>
          <p14:tracePt t="88204" x="11868150" y="6667500"/>
          <p14:tracePt t="88218" x="11868150" y="6659563"/>
          <p14:tracePt t="88261" x="11876088" y="6659563"/>
          <p14:tracePt t="88301" x="11885613" y="6659563"/>
          <p14:tracePt t="88308" x="11885613" y="6650038"/>
          <p14:tracePt t="88322" x="11885613" y="66421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FB897-E0A9-C0E3-F2C6-F91CD57CD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679"/>
            <a:ext cx="10515600" cy="758536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NEPHROTIC SYNDROME – HYPERLIPIDEMIA AND LIPIDURIA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F1BBAC-0779-967A-6895-6EFE17623B1D}"/>
              </a:ext>
            </a:extLst>
          </p:cNvPr>
          <p:cNvSpPr txBox="1"/>
          <p:nvPr/>
        </p:nvSpPr>
        <p:spPr>
          <a:xfrm>
            <a:off x="786245" y="2264359"/>
            <a:ext cx="3134591" cy="369332"/>
          </a:xfrm>
          <a:prstGeom prst="rect">
            <a:avLst/>
          </a:prstGeom>
          <a:solidFill>
            <a:srgbClr val="D9F5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Hypertriglyceridemia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3622FF-2B51-41E2-DD6B-B588E487579A}"/>
              </a:ext>
            </a:extLst>
          </p:cNvPr>
          <p:cNvSpPr txBox="1"/>
          <p:nvPr/>
        </p:nvSpPr>
        <p:spPr>
          <a:xfrm>
            <a:off x="879764" y="4534371"/>
            <a:ext cx="3134591" cy="369332"/>
          </a:xfrm>
          <a:prstGeom prst="rect">
            <a:avLst/>
          </a:prstGeom>
          <a:solidFill>
            <a:srgbClr val="D9F5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Hypercholesterolemia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4B6C30-211A-A34F-3AB6-467A8B91376C}"/>
              </a:ext>
            </a:extLst>
          </p:cNvPr>
          <p:cNvSpPr txBox="1"/>
          <p:nvPr/>
        </p:nvSpPr>
        <p:spPr>
          <a:xfrm>
            <a:off x="5444836" y="3314700"/>
            <a:ext cx="2639291" cy="369332"/>
          </a:xfrm>
          <a:prstGeom prst="rect">
            <a:avLst/>
          </a:prstGeom>
          <a:solidFill>
            <a:srgbClr val="E7FFE7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Hyperlipidemia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63DA81-6B6E-9864-776D-282499D19C46}"/>
              </a:ext>
            </a:extLst>
          </p:cNvPr>
          <p:cNvSpPr txBox="1"/>
          <p:nvPr/>
        </p:nvSpPr>
        <p:spPr>
          <a:xfrm>
            <a:off x="9476507" y="3273136"/>
            <a:ext cx="181840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01600">
              <a:srgbClr val="C000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C00000"/>
                </a:solidFill>
              </a:rPr>
              <a:t>Lipiduria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66384AE-CCFB-1DFE-EFEC-073092D8D3C3}"/>
              </a:ext>
            </a:extLst>
          </p:cNvPr>
          <p:cNvCxnSpPr>
            <a:cxnSpLocks/>
          </p:cNvCxnSpPr>
          <p:nvPr/>
        </p:nvCxnSpPr>
        <p:spPr>
          <a:xfrm>
            <a:off x="3972791" y="2698409"/>
            <a:ext cx="1347354" cy="5955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BAADAFC-D1C7-1504-0410-0808E7BB4A1E}"/>
              </a:ext>
            </a:extLst>
          </p:cNvPr>
          <p:cNvCxnSpPr/>
          <p:nvPr/>
        </p:nvCxnSpPr>
        <p:spPr>
          <a:xfrm flipV="1">
            <a:off x="4104409" y="3751118"/>
            <a:ext cx="1236518" cy="7416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9DA056A-24E8-7AA7-74AB-911C204C24BC}"/>
              </a:ext>
            </a:extLst>
          </p:cNvPr>
          <p:cNvCxnSpPr/>
          <p:nvPr/>
        </p:nvCxnSpPr>
        <p:spPr>
          <a:xfrm>
            <a:off x="8188035" y="3457802"/>
            <a:ext cx="105987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13AF16D-BA33-C095-13B0-8DC2603721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7" t="20605" r="10889" b="10152"/>
          <a:stretch/>
        </p:blipFill>
        <p:spPr>
          <a:xfrm>
            <a:off x="5650160" y="3928284"/>
            <a:ext cx="2228642" cy="1581505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E929553B-7812-30FB-FC48-7B4B2F534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43428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20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12"/>
    </mc:Choice>
    <mc:Fallback xmlns="">
      <p:transition spd="slow" advTm="20112"/>
    </mc:Fallback>
  </mc:AlternateContent>
  <p:extLst>
    <p:ext uri="{3A86A75C-4F4B-4683-9AE1-C65F6400EC91}">
      <p14:laserTraceLst xmlns:p14="http://schemas.microsoft.com/office/powerpoint/2010/main">
        <p14:tracePtLst>
          <p14:tracePt t="1902" x="11818938" y="6600825"/>
          <p14:tracePt t="1910" x="11669713" y="6526213"/>
          <p14:tracePt t="1915" x="11495088" y="6410325"/>
          <p14:tracePt t="1923" x="11337925" y="6335713"/>
          <p14:tracePt t="1929" x="11222038" y="6261100"/>
          <p14:tracePt t="1937" x="11106150" y="6186488"/>
          <p14:tracePt t="1944" x="10964863" y="6078538"/>
          <p14:tracePt t="1951" x="10748963" y="5954713"/>
          <p14:tracePt t="1958" x="10574338" y="5821363"/>
          <p14:tracePt t="1965" x="10375900" y="5705475"/>
          <p14:tracePt t="1972" x="10209213" y="5605463"/>
          <p14:tracePt t="1979" x="10018713" y="5507038"/>
          <p14:tracePt t="1986" x="9869488" y="5440363"/>
          <p14:tracePt t="1994" x="9712325" y="5365750"/>
          <p14:tracePt t="2000" x="9555163" y="5299075"/>
          <p14:tracePt t="2007" x="9380538" y="5232400"/>
          <p14:tracePt t="2013" x="9231313" y="5183188"/>
          <p14:tracePt t="2020" x="9056688" y="5132388"/>
          <p14:tracePt t="2028" x="8891588" y="5091113"/>
          <p14:tracePt t="2034" x="8724900" y="5049838"/>
          <p14:tracePt t="2041" x="8559800" y="5016500"/>
          <p14:tracePt t="2047" x="8369300" y="4975225"/>
          <p14:tracePt t="2062" x="7878763" y="4933950"/>
          <p14:tracePt t="2070" x="7713663" y="4933950"/>
          <p14:tracePt t="2077" x="7456488" y="4933950"/>
          <p14:tracePt t="2084" x="7356475" y="4933950"/>
          <p14:tracePt t="2091" x="7224713" y="4951413"/>
          <p14:tracePt t="2097" x="7124700" y="4967288"/>
          <p14:tracePt t="2105" x="7032625" y="4992688"/>
          <p14:tracePt t="2111" x="6975475" y="5000625"/>
          <p14:tracePt t="2119" x="6934200" y="5008563"/>
          <p14:tracePt t="2127" x="6883400" y="5016500"/>
          <p14:tracePt t="2132" x="6859588" y="5026025"/>
          <p14:tracePt t="2139" x="6826250" y="5033963"/>
          <p14:tracePt t="2146" x="6808788" y="5041900"/>
          <p14:tracePt t="2153" x="6800850" y="5049838"/>
          <p14:tracePt t="2430" x="6569075" y="4933950"/>
          <p14:tracePt t="2436" x="6245225" y="4768850"/>
          <p14:tracePt t="2443" x="5938838" y="4594225"/>
          <p14:tracePt t="2450" x="5630863" y="4411663"/>
          <p14:tracePt t="2460" x="5383213" y="4246563"/>
          <p14:tracePt t="2463" x="5100638" y="4071938"/>
          <p14:tracePt t="2471" x="4827588" y="3914775"/>
          <p14:tracePt t="2477" x="4611688" y="3789363"/>
          <p14:tracePt t="2485" x="4403725" y="3648075"/>
          <p14:tracePt t="2493" x="4262438" y="3541713"/>
          <p14:tracePt t="2498" x="4122738" y="3457575"/>
          <p14:tracePt t="2506" x="4022725" y="3382963"/>
          <p14:tracePt t="2512" x="3940175" y="3333750"/>
          <p14:tracePt t="2520" x="3889375" y="3292475"/>
          <p14:tracePt t="2526" x="3840163" y="3241675"/>
          <p14:tracePt t="2533" x="3806825" y="3200400"/>
          <p14:tracePt t="2542" x="3765550" y="3143250"/>
          <p14:tracePt t="2547" x="3732213" y="3092450"/>
          <p14:tracePt t="2555" x="3706813" y="3035300"/>
          <p14:tracePt t="2560" x="3690938" y="2986088"/>
          <p14:tracePt t="2568" x="3673475" y="2952750"/>
          <p14:tracePt t="2576" x="3665538" y="2919413"/>
          <p14:tracePt t="2582" x="3665538" y="2901950"/>
          <p14:tracePt t="2589" x="3665538" y="2886075"/>
          <p14:tracePt t="2595" x="3665538" y="2878138"/>
          <p14:tracePt t="2617" x="3665538" y="2868613"/>
          <p14:tracePt t="2630" x="3665538" y="2860675"/>
          <p14:tracePt t="2644" x="3665538" y="2852738"/>
          <p14:tracePt t="2707" x="3665538" y="2844800"/>
          <p14:tracePt t="2727" x="3665538" y="2836863"/>
          <p14:tracePt t="2763" x="3657600" y="2827338"/>
          <p14:tracePt t="2783" x="3649663" y="2827338"/>
          <p14:tracePt t="2789" x="3649663" y="2819400"/>
          <p14:tracePt t="2810" x="3641725" y="2811463"/>
          <p14:tracePt t="2818" x="3632200" y="2811463"/>
          <p14:tracePt t="2832" x="3624263" y="2811463"/>
          <p14:tracePt t="2845" x="3616325" y="2803525"/>
          <p14:tracePt t="2866" x="3608388" y="2803525"/>
          <p14:tracePt t="2875" x="3608388" y="2794000"/>
          <p14:tracePt t="4615" x="3641725" y="2794000"/>
          <p14:tracePt t="4623" x="3716338" y="2811463"/>
          <p14:tracePt t="4628" x="3773488" y="2819400"/>
          <p14:tracePt t="4635" x="3832225" y="2836863"/>
          <p14:tracePt t="4642" x="3881438" y="2868613"/>
          <p14:tracePt t="4650" x="3930650" y="2886075"/>
          <p14:tracePt t="4656" x="3963988" y="2911475"/>
          <p14:tracePt t="4664" x="3997325" y="2943225"/>
          <p14:tracePt t="4673" x="4030663" y="2976563"/>
          <p14:tracePt t="4677" x="4064000" y="3017838"/>
          <p14:tracePt t="4685" x="4089400" y="3051175"/>
          <p14:tracePt t="4691" x="4122738" y="3084513"/>
          <p14:tracePt t="4698" x="4154488" y="3135313"/>
          <p14:tracePt t="4707" x="4187825" y="3184525"/>
          <p14:tracePt t="4712" x="4213225" y="3217863"/>
          <p14:tracePt t="4719" x="4246563" y="3267075"/>
          <p14:tracePt t="4725" x="4262438" y="3316288"/>
          <p14:tracePt t="4733" x="4279900" y="3367088"/>
          <p14:tracePt t="4741" x="4305300" y="3424238"/>
          <p14:tracePt t="4747" x="4321175" y="3482975"/>
          <p14:tracePt t="4757" x="4329113" y="3524250"/>
          <p14:tracePt t="4760" x="4346575" y="3590925"/>
          <p14:tracePt t="4768" x="4346575" y="3632200"/>
          <p14:tracePt t="4774" x="4354513" y="3665538"/>
          <p14:tracePt t="4782" x="4362450" y="3706813"/>
          <p14:tracePt t="4791" x="4362450" y="3740150"/>
          <p14:tracePt t="4804" x="4362450" y="3822700"/>
          <p14:tracePt t="4809" x="4362450" y="3881438"/>
          <p14:tracePt t="4816" x="4354513" y="3938588"/>
          <p14:tracePt t="4824" x="4346575" y="4013200"/>
          <p14:tracePt t="4830" x="4337050" y="4054475"/>
          <p14:tracePt t="4840" x="4313238" y="4113213"/>
          <p14:tracePt t="4844" x="4305300" y="4162425"/>
          <p14:tracePt t="4851" x="4287838" y="4195763"/>
          <p14:tracePt t="4858" x="4279900" y="4237038"/>
          <p14:tracePt t="4865" x="4262438" y="4270375"/>
          <p14:tracePt t="4873" x="4246563" y="4303713"/>
          <p14:tracePt t="4879" x="4229100" y="4344988"/>
          <p14:tracePt t="4886" x="4213225" y="4362450"/>
          <p14:tracePt t="4892" x="4205288" y="4386263"/>
          <p14:tracePt t="4900" x="4187825" y="4403725"/>
          <p14:tracePt t="4907" x="4187825" y="4419600"/>
          <p14:tracePt t="4913" x="4171950" y="4427538"/>
          <p14:tracePt t="4923" x="4164013" y="4452938"/>
          <p14:tracePt t="4927" x="4146550" y="4470400"/>
          <p14:tracePt t="4934" x="4130675" y="4486275"/>
          <p14:tracePt t="4940" x="4122738" y="4494213"/>
          <p14:tracePt t="4948" x="4113213" y="4511675"/>
          <p14:tracePt t="4957" x="4097338" y="4535488"/>
          <p14:tracePt t="4962" x="4089400" y="4552950"/>
          <p14:tracePt t="4969" x="4064000" y="4568825"/>
          <p14:tracePt t="4975" x="4056063" y="4576763"/>
          <p14:tracePt t="4983" x="4048125" y="4594225"/>
          <p14:tracePt t="4991" x="4030663" y="4619625"/>
          <p14:tracePt t="4996" x="4014788" y="4635500"/>
          <p14:tracePt t="5006" x="3997325" y="4643438"/>
          <p14:tracePt t="5010" x="3981450" y="4660900"/>
          <p14:tracePt t="5017" x="3973513" y="4676775"/>
          <p14:tracePt t="5024" x="3963988" y="4684713"/>
          <p14:tracePt t="5040" x="3956050" y="4694238"/>
          <p14:tracePt t="5045" x="3948113" y="4694238"/>
          <p14:tracePt t="5059" x="3948113" y="4702175"/>
          <p14:tracePt t="5080" x="3940175" y="4702175"/>
          <p14:tracePt t="5094" x="3930650" y="4710113"/>
          <p14:tracePt t="6224" x="3865563" y="4560888"/>
          <p14:tracePt t="6232" x="3790950" y="4329113"/>
          <p14:tracePt t="6238" x="3757613" y="4187825"/>
          <p14:tracePt t="6244" x="3732213" y="4064000"/>
          <p14:tracePt t="6252" x="3716338" y="3946525"/>
          <p14:tracePt t="6259" x="3690938" y="3840163"/>
          <p14:tracePt t="6265" x="3673475" y="3722688"/>
          <p14:tracePt t="6273" x="3665538" y="3616325"/>
          <p14:tracePt t="6284" x="3665538" y="3508375"/>
          <p14:tracePt t="6286" x="3665538" y="3408363"/>
          <p14:tracePt t="6294" x="3683000" y="3308350"/>
          <p14:tracePt t="6301" x="3690938" y="3209925"/>
          <p14:tracePt t="6308" x="3716338" y="3109913"/>
          <p14:tracePt t="6316" x="3748088" y="2986088"/>
          <p14:tracePt t="6322" x="3781425" y="2901950"/>
          <p14:tracePt t="6329" x="3806825" y="2803525"/>
          <p14:tracePt t="6335" x="3822700" y="2736850"/>
          <p14:tracePt t="6343" x="3840163" y="2678113"/>
          <p14:tracePt t="6351" x="3848100" y="2636838"/>
          <p14:tracePt t="6357" x="3856038" y="2603500"/>
          <p14:tracePt t="6366" x="3873500" y="2579688"/>
          <p14:tracePt t="6370" x="3881438" y="2554288"/>
          <p14:tracePt t="6377" x="3881438" y="2546350"/>
          <p14:tracePt t="6384" x="3881438" y="2536825"/>
          <p14:tracePt t="6391" x="3881438" y="2528888"/>
          <p14:tracePt t="6400" x="3889375" y="2520950"/>
          <p14:tracePt t="6412" x="3898900" y="2513013"/>
          <p14:tracePt t="6426" x="3898900" y="2505075"/>
          <p14:tracePt t="6461" x="3898900" y="2495550"/>
          <p14:tracePt t="6475" x="3898900" y="2487613"/>
          <p14:tracePt t="6516" x="3906838" y="2487613"/>
          <p14:tracePt t="6523" x="3906838" y="2495550"/>
          <p14:tracePt t="6532" x="3914775" y="2495550"/>
          <p14:tracePt t="6536" x="3914775" y="2505075"/>
          <p14:tracePt t="6544" x="3914775" y="2513013"/>
          <p14:tracePt t="6550" x="3914775" y="2536825"/>
          <p14:tracePt t="6558" x="3914775" y="2562225"/>
          <p14:tracePt t="6566" x="3906838" y="2603500"/>
          <p14:tracePt t="6572" x="3898900" y="2678113"/>
          <p14:tracePt t="6578" x="3881438" y="2760663"/>
          <p14:tracePt t="6585" x="3873500" y="2860675"/>
          <p14:tracePt t="6593" x="3873500" y="2968625"/>
          <p14:tracePt t="6599" x="3873500" y="3076575"/>
          <p14:tracePt t="6606" x="3873500" y="3184525"/>
          <p14:tracePt t="6615" x="3873500" y="3300413"/>
          <p14:tracePt t="6620" x="3889375" y="3400425"/>
          <p14:tracePt t="6627" x="3898900" y="3482975"/>
          <p14:tracePt t="6633" x="3930650" y="3582988"/>
          <p14:tracePt t="6641" x="3956050" y="3681413"/>
          <p14:tracePt t="6650" x="3973513" y="3781425"/>
          <p14:tracePt t="6654" x="3997325" y="3856038"/>
          <p14:tracePt t="6662" x="4005263" y="3938588"/>
          <p14:tracePt t="6668" x="4030663" y="3997325"/>
          <p14:tracePt t="6676" x="4038600" y="4071938"/>
          <p14:tracePt t="6683" x="4038600" y="4121150"/>
          <p14:tracePt t="6690" x="4048125" y="4213225"/>
          <p14:tracePt t="6699" x="4056063" y="4278313"/>
          <p14:tracePt t="6703" x="4071938" y="4352925"/>
          <p14:tracePt t="6710" x="4089400" y="4395788"/>
          <p14:tracePt t="6717" x="4097338" y="4445000"/>
          <p14:tracePt t="6724" x="4097338" y="4478338"/>
          <p14:tracePt t="6733" x="4097338" y="4486275"/>
          <p14:tracePt t="6738" x="4105275" y="4511675"/>
          <p14:tracePt t="6746" x="4105275" y="4527550"/>
          <p14:tracePt t="6752" x="4113213" y="4535488"/>
          <p14:tracePt t="6759" x="4113213" y="4545013"/>
          <p14:tracePt t="6783" x="4113213" y="4552950"/>
          <p14:tracePt t="6817" x="4113213" y="4560888"/>
          <p14:tracePt t="6911" x="4122738" y="4560888"/>
          <p14:tracePt t="6988" x="4130675" y="4560888"/>
          <p14:tracePt t="7342" x="4146550" y="4560888"/>
          <p14:tracePt t="7349" x="4179888" y="4560888"/>
          <p14:tracePt t="7356" x="4213225" y="4560888"/>
          <p14:tracePt t="7363" x="4238625" y="4560888"/>
          <p14:tracePt t="7370" x="4271963" y="4560888"/>
          <p14:tracePt t="7377" x="4305300" y="4552950"/>
          <p14:tracePt t="7383" x="4346575" y="4545013"/>
          <p14:tracePt t="7391" x="4421188" y="4535488"/>
          <p14:tracePt t="7400" x="4519613" y="4527550"/>
          <p14:tracePt t="7404" x="4619625" y="4511675"/>
          <p14:tracePt t="7411" x="4727575" y="4502150"/>
          <p14:tracePt t="7418" x="4851400" y="4494213"/>
          <p14:tracePt t="7425" x="4976813" y="4470400"/>
          <p14:tracePt t="7433" x="5100638" y="4445000"/>
          <p14:tracePt t="7439" x="5233988" y="4419600"/>
          <p14:tracePt t="7447" x="5357813" y="4403725"/>
          <p14:tracePt t="7453" x="5440363" y="4386263"/>
          <p14:tracePt t="7460" x="5540375" y="4370388"/>
          <p14:tracePt t="7468" x="5640388" y="4352925"/>
          <p14:tracePt t="7474" x="5738813" y="4337050"/>
          <p14:tracePt t="7482" x="5830888" y="4321175"/>
          <p14:tracePt t="7487" x="5946775" y="4311650"/>
          <p14:tracePt t="7495" x="6029325" y="4303713"/>
          <p14:tracePt t="7501" x="6111875" y="4287838"/>
          <p14:tracePt t="7509" x="6203950" y="4278313"/>
          <p14:tracePt t="7517" x="6270625" y="4270375"/>
          <p14:tracePt t="7523" x="6353175" y="4262438"/>
          <p14:tracePt t="7530" x="6443663" y="4246563"/>
          <p14:tracePt t="7536" x="6502400" y="4237038"/>
          <p14:tracePt t="7544" x="6561138" y="4229100"/>
          <p14:tracePt t="7551" x="6618288" y="4221163"/>
          <p14:tracePt t="7557" x="6677025" y="4213225"/>
          <p14:tracePt t="7566" x="6718300" y="4203700"/>
          <p14:tracePt t="7571" x="6775450" y="4187825"/>
          <p14:tracePt t="7578" x="6818313" y="4179888"/>
          <p14:tracePt t="7584" x="6875463" y="4171950"/>
          <p14:tracePt t="7592" x="6924675" y="4162425"/>
          <p14:tracePt t="7600" x="6975475" y="4146550"/>
          <p14:tracePt t="7606" x="7016750" y="4138613"/>
          <p14:tracePt t="7613" x="7050088" y="4129088"/>
          <p14:tracePt t="7619" x="7091363" y="4121150"/>
          <p14:tracePt t="7626" x="7132638" y="4121150"/>
          <p14:tracePt t="7634" x="7165975" y="4113213"/>
          <p14:tracePt t="7640" x="7199313" y="4105275"/>
          <p14:tracePt t="7649" x="7232650" y="4097338"/>
          <p14:tracePt t="7654" x="7265988" y="4087813"/>
          <p14:tracePt t="7661" x="7289800" y="4079875"/>
          <p14:tracePt t="7667" x="7299325" y="4071938"/>
          <p14:tracePt t="7675" x="7315200" y="4071938"/>
          <p14:tracePt t="7683" x="7331075" y="4064000"/>
          <p14:tracePt t="7696" x="7340600" y="4054475"/>
          <p14:tracePt t="7702" x="7348538" y="4054475"/>
          <p14:tracePt t="7732" x="7348538" y="4046538"/>
          <p14:tracePt t="7737" x="7356475" y="4046538"/>
          <p14:tracePt t="7745" x="7356475" y="4038600"/>
          <p14:tracePt t="7751" x="7364413" y="4038600"/>
          <p14:tracePt t="7758" x="7373938" y="4038600"/>
          <p14:tracePt t="7766" x="7381875" y="4021138"/>
          <p14:tracePt t="7772" x="7389813" y="4013200"/>
          <p14:tracePt t="7779" x="7397750" y="4005263"/>
          <p14:tracePt t="7798" x="7415213" y="3989388"/>
          <p14:tracePt t="7801" x="7423150" y="3979863"/>
          <p14:tracePt t="7806" x="7431088" y="3971925"/>
          <p14:tracePt t="7820" x="7431088" y="3963988"/>
          <p14:tracePt t="7827" x="7431088" y="3956050"/>
          <p14:tracePt t="7834" x="7439025" y="3956050"/>
          <p14:tracePt t="7849" x="7448550" y="3956050"/>
          <p14:tracePt t="7855" x="7448550" y="3946525"/>
          <p14:tracePt t="7870" x="7448550" y="3938588"/>
          <p14:tracePt t="8015" x="7448550" y="3930650"/>
          <p14:tracePt t="8021" x="7448550" y="3922713"/>
          <p14:tracePt t="8028" x="7448550" y="3914775"/>
          <p14:tracePt t="8042" x="7448550" y="3897313"/>
          <p14:tracePt t="8049" x="7448550" y="3889375"/>
          <p14:tracePt t="8063" x="7448550" y="3881438"/>
          <p14:tracePt t="8070" x="7448550" y="3871913"/>
          <p14:tracePt t="8077" x="7448550" y="3863975"/>
          <p14:tracePt t="8091" x="7448550" y="3856038"/>
          <p14:tracePt t="8105" x="7448550" y="3848100"/>
          <p14:tracePt t="8132" x="7448550" y="3840163"/>
          <p14:tracePt t="8167" x="7456488" y="3840163"/>
          <p14:tracePt t="12532" x="7531100" y="3814763"/>
          <p14:tracePt t="12540" x="7662863" y="3765550"/>
          <p14:tracePt t="12546" x="7804150" y="3732213"/>
          <p14:tracePt t="12553" x="7945438" y="3681413"/>
          <p14:tracePt t="12560" x="8069263" y="3648075"/>
          <p14:tracePt t="12569" x="8194675" y="3624263"/>
          <p14:tracePt t="12574" x="8335963" y="3590925"/>
          <p14:tracePt t="12582" x="8493125" y="3565525"/>
          <p14:tracePt t="12588" x="8658225" y="3532188"/>
          <p14:tracePt t="12595" x="8799513" y="3508375"/>
          <p14:tracePt t="12602" x="8932863" y="3482975"/>
          <p14:tracePt t="12609" x="9074150" y="3457575"/>
          <p14:tracePt t="12618" x="9223375" y="3449638"/>
          <p14:tracePt t="12623" x="9347200" y="3441700"/>
          <p14:tracePt t="12631" x="9480550" y="3424238"/>
          <p14:tracePt t="12637" x="9571038" y="3416300"/>
          <p14:tracePt t="12644" x="9686925" y="3416300"/>
          <p14:tracePt t="12652" x="9769475" y="3408363"/>
          <p14:tracePt t="12658" x="9853613" y="3408363"/>
          <p14:tracePt t="12665" x="9918700" y="3408363"/>
          <p14:tracePt t="12671" x="9994900" y="3390900"/>
          <p14:tracePt t="12678" x="10052050" y="3390900"/>
          <p14:tracePt t="12685" x="10101263" y="3390900"/>
          <p14:tracePt t="12693" x="10160000" y="3390900"/>
          <p14:tracePt t="12702" x="10193338" y="3390900"/>
          <p14:tracePt t="12706" x="10226675" y="3390900"/>
          <p14:tracePt t="12713" x="10250488" y="3390900"/>
          <p14:tracePt t="12719" x="10275888" y="3390900"/>
          <p14:tracePt t="12727" x="10293350" y="3390900"/>
          <p14:tracePt t="12735" x="10301288" y="3390900"/>
          <p14:tracePt t="12741" x="10317163" y="3390900"/>
          <p14:tracePt t="12748" x="10325100" y="3390900"/>
          <p14:tracePt t="12762" x="10334625" y="3390900"/>
          <p14:tracePt t="12768" x="10342563" y="3390900"/>
          <p14:tracePt t="12785" x="10350500" y="3390900"/>
          <p14:tracePt t="12800" x="10358438" y="3390900"/>
          <p14:tracePt t="12803" x="10367963" y="3390900"/>
          <p14:tracePt t="12831" x="10375900" y="3390900"/>
          <p14:tracePt t="12845" x="10383838" y="3390900"/>
          <p14:tracePt t="12914" x="10391775" y="3390900"/>
          <p14:tracePt t="12928" x="10401300" y="3390900"/>
          <p14:tracePt t="12935" x="10409238" y="3390900"/>
          <p14:tracePt t="12949" x="10417175" y="3408363"/>
          <p14:tracePt t="12956" x="10425113" y="3416300"/>
          <p14:tracePt t="12963" x="10442575" y="3433763"/>
          <p14:tracePt t="12969" x="10466388" y="3457575"/>
          <p14:tracePt t="12977" x="10475913" y="3475038"/>
          <p14:tracePt t="12986" x="10491788" y="3498850"/>
          <p14:tracePt t="12990" x="10507663" y="3508375"/>
          <p14:tracePt t="12998" x="10525125" y="3524250"/>
          <p14:tracePt t="13004" x="10541000" y="3549650"/>
          <p14:tracePt t="13012" x="10558463" y="3565525"/>
          <p14:tracePt t="13019" x="10566400" y="3573463"/>
          <p14:tracePt t="13025" x="10582275" y="3590925"/>
          <p14:tracePt t="13032" x="10591800" y="3606800"/>
          <p14:tracePt t="13039" x="10607675" y="3624263"/>
          <p14:tracePt t="13046" x="10633075" y="3640138"/>
          <p14:tracePt t="13053" x="10641013" y="3648075"/>
          <p14:tracePt t="13060" x="10656888" y="3657600"/>
          <p14:tracePt t="13068" x="10674350" y="3673475"/>
          <p14:tracePt t="13074" x="10682288" y="3673475"/>
          <p14:tracePt t="13081" x="10690225" y="3681413"/>
          <p14:tracePt t="13087" x="10707688" y="3690938"/>
          <p14:tracePt t="13102" x="10715625" y="3690938"/>
          <p14:tracePt t="13109" x="10723563" y="3690938"/>
          <p14:tracePt t="13116" x="10731500" y="3690938"/>
          <p14:tracePt t="13144" x="10741025" y="3690938"/>
          <p14:tracePt t="13157" x="10748963" y="3690938"/>
          <p14:tracePt t="14141" x="10882313" y="3690938"/>
          <p14:tracePt t="14149" x="11114088" y="3706813"/>
          <p14:tracePt t="14156" x="11353800" y="3740150"/>
          <p14:tracePt t="14163" x="11544300" y="3781425"/>
          <p14:tracePt t="14170" x="11710988" y="3814763"/>
          <p14:tracePt t="14179" x="11852275" y="3848100"/>
          <p14:tracePt t="14183" x="11976100" y="3889375"/>
          <p14:tracePt t="14190" x="12076113" y="3930650"/>
          <p14:tracePt t="14197" x="12150725" y="3989388"/>
          <p14:tracePt t="14621" x="12158663" y="6500813"/>
          <p14:tracePt t="14629" x="12125325" y="6510338"/>
          <p14:tracePt t="14634" x="12109450" y="6526213"/>
          <p14:tracePt t="14641" x="12091988" y="6534150"/>
          <p14:tracePt t="14648" x="12076113" y="6534150"/>
          <p14:tracePt t="14655" x="12058650" y="6542088"/>
          <p14:tracePt t="14677" x="12050713" y="6542088"/>
          <p14:tracePt t="14690" x="12042775" y="6542088"/>
          <p14:tracePt t="14767" x="12034838" y="6551613"/>
          <p14:tracePt t="14780" x="12026900" y="6559550"/>
          <p14:tracePt t="14795" x="12017375" y="6559550"/>
          <p14:tracePt t="14801" x="12017375" y="6567488"/>
          <p14:tracePt t="14809" x="12009438" y="6575425"/>
          <p14:tracePt t="14814" x="12001500" y="6584950"/>
          <p14:tracePt t="14829" x="11984038" y="6584950"/>
          <p14:tracePt t="14836" x="11976100" y="6592888"/>
          <p14:tracePt t="14846" x="11976100" y="6600825"/>
          <p14:tracePt t="14849" x="11968163" y="6600825"/>
          <p14:tracePt t="14857" x="11960225" y="6600825"/>
          <p14:tracePt t="14871" x="11950700" y="6608763"/>
          <p14:tracePt t="14885" x="11942763" y="6618288"/>
          <p14:tracePt t="14898" x="11934825" y="6618288"/>
          <p14:tracePt t="14954" x="11926888" y="6618288"/>
          <p14:tracePt t="15044" x="11918950" y="6618288"/>
          <p14:tracePt t="15100" x="11909425" y="6618288"/>
          <p14:tracePt t="15113" x="11901488" y="6618288"/>
          <p14:tracePt t="15121" x="11893550" y="6626225"/>
          <p14:tracePt t="15135" x="11885613" y="6626225"/>
          <p14:tracePt t="15142" x="11876088" y="6626225"/>
          <p14:tracePt t="15156" x="11868150" y="6626225"/>
          <p14:tracePt t="15163" x="11852275" y="6634163"/>
          <p14:tracePt t="15176" x="11834813" y="6642100"/>
          <p14:tracePt t="15183" x="11826875" y="6642100"/>
          <p14:tracePt t="15190" x="11818938" y="6642100"/>
          <p14:tracePt t="15196" x="11811000" y="6650038"/>
          <p14:tracePt t="15204" x="11801475" y="6650038"/>
          <p14:tracePt t="15213" x="11793538" y="6650038"/>
          <p14:tracePt t="15218" x="11785600" y="6650038"/>
          <p14:tracePt t="15225" x="11777663" y="6650038"/>
          <p14:tracePt t="15245" x="11769725" y="6650038"/>
          <p14:tracePt t="15260" x="11760200" y="6650038"/>
          <p14:tracePt t="15737" x="11769725" y="6642100"/>
          <p14:tracePt t="15752" x="11777663" y="6634163"/>
          <p14:tracePt t="15758" x="11785600" y="6634163"/>
          <p14:tracePt t="15765" x="11793538" y="6634163"/>
          <p14:tracePt t="15772" x="11801475" y="6634163"/>
          <p14:tracePt t="15779" x="11811000" y="6634163"/>
          <p14:tracePt t="15801" x="11834813" y="6626225"/>
          <p14:tracePt t="15807" x="11834813" y="6618288"/>
          <p14:tracePt t="15814" x="11844338" y="6618288"/>
          <p14:tracePt t="15820" x="11852275" y="6618288"/>
          <p14:tracePt t="15828" x="11860213" y="6618288"/>
          <p14:tracePt t="15849" x="11868150" y="6608763"/>
          <p14:tracePt t="15856" x="11876088" y="6608763"/>
          <p14:tracePt t="15883" x="11885613" y="6608763"/>
          <p14:tracePt t="15897" x="11893550" y="660876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AA26E-C071-76F2-21A5-7D1CF2598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52" y="205162"/>
            <a:ext cx="10515600" cy="779318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NEPHROTIC SYNDROME - HYPERCOAGULATION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70A51E-F979-CD30-97FF-B9B82CEB0F00}"/>
              </a:ext>
            </a:extLst>
          </p:cNvPr>
          <p:cNvSpPr txBox="1"/>
          <p:nvPr/>
        </p:nvSpPr>
        <p:spPr>
          <a:xfrm>
            <a:off x="339437" y="1962555"/>
            <a:ext cx="2559627" cy="584775"/>
          </a:xfrm>
          <a:prstGeom prst="rect">
            <a:avLst/>
          </a:prstGeom>
          <a:solidFill>
            <a:srgbClr val="FFEFFF"/>
          </a:solidFill>
          <a:effectLst>
            <a:glow rad="63500">
              <a:srgbClr val="FF66F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Increased production of prothrombotic factors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8B9037-DF6D-D1B0-06A0-92BDC5E13DCA}"/>
              </a:ext>
            </a:extLst>
          </p:cNvPr>
          <p:cNvSpPr txBox="1"/>
          <p:nvPr/>
        </p:nvSpPr>
        <p:spPr>
          <a:xfrm>
            <a:off x="3155373" y="1960416"/>
            <a:ext cx="2559627" cy="584775"/>
          </a:xfrm>
          <a:prstGeom prst="rect">
            <a:avLst/>
          </a:prstGeom>
          <a:solidFill>
            <a:srgbClr val="FFEFFF"/>
          </a:solidFill>
          <a:effectLst>
            <a:glow rad="63500">
              <a:srgbClr val="FF66F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Urinary loss of antithrombotic factors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5FF23F-1F8C-8037-34FA-160BD444B8D3}"/>
              </a:ext>
            </a:extLst>
          </p:cNvPr>
          <p:cNvSpPr txBox="1"/>
          <p:nvPr/>
        </p:nvSpPr>
        <p:spPr>
          <a:xfrm>
            <a:off x="5971309" y="1993865"/>
            <a:ext cx="2857500" cy="338554"/>
          </a:xfrm>
          <a:prstGeom prst="rect">
            <a:avLst/>
          </a:prstGeom>
          <a:solidFill>
            <a:srgbClr val="FFEFFF"/>
          </a:solidFill>
          <a:effectLst>
            <a:glow rad="63500">
              <a:srgbClr val="FF66F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Increased platelet activity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DFFD9-536D-6CE4-C1A5-6EE1C99ED5BD}"/>
              </a:ext>
            </a:extLst>
          </p:cNvPr>
          <p:cNvSpPr txBox="1"/>
          <p:nvPr/>
        </p:nvSpPr>
        <p:spPr>
          <a:xfrm>
            <a:off x="9206345" y="1960416"/>
            <a:ext cx="2857500" cy="338554"/>
          </a:xfrm>
          <a:prstGeom prst="rect">
            <a:avLst/>
          </a:prstGeom>
          <a:solidFill>
            <a:srgbClr val="FFEFFF"/>
          </a:solidFill>
          <a:effectLst>
            <a:glow rad="63500">
              <a:srgbClr val="FF66F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Decreased fibrinolytic activity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77A7E7-557C-BA62-FCC2-7E79220FDF24}"/>
              </a:ext>
            </a:extLst>
          </p:cNvPr>
          <p:cNvSpPr txBox="1"/>
          <p:nvPr/>
        </p:nvSpPr>
        <p:spPr>
          <a:xfrm>
            <a:off x="290946" y="2665127"/>
            <a:ext cx="2608118" cy="1169551"/>
          </a:xfrm>
          <a:prstGeom prst="rect">
            <a:avLst/>
          </a:prstGeom>
          <a:solidFill>
            <a:srgbClr val="E7FFE7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Fibrinogen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Factor 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Factor VII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Von Willebrand factor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Alpha 2- macroglobulin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61168A-BB44-55F7-D0FE-FF6174C09BC2}"/>
              </a:ext>
            </a:extLst>
          </p:cNvPr>
          <p:cNvSpPr txBox="1"/>
          <p:nvPr/>
        </p:nvSpPr>
        <p:spPr>
          <a:xfrm>
            <a:off x="3277031" y="2646095"/>
            <a:ext cx="2306782" cy="523220"/>
          </a:xfrm>
          <a:prstGeom prst="rect">
            <a:avLst/>
          </a:prstGeom>
          <a:solidFill>
            <a:srgbClr val="E7FFE7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Antithrombin III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Protein 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318616-9B3E-282A-658C-526C427D0B2A}"/>
              </a:ext>
            </a:extLst>
          </p:cNvPr>
          <p:cNvSpPr txBox="1"/>
          <p:nvPr/>
        </p:nvSpPr>
        <p:spPr>
          <a:xfrm>
            <a:off x="6033652" y="2446040"/>
            <a:ext cx="2743198" cy="1446550"/>
          </a:xfrm>
          <a:prstGeom prst="rect">
            <a:avLst/>
          </a:prstGeom>
          <a:solidFill>
            <a:srgbClr val="E7FFE7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Increased levels of Thromboxane A 2 (TXA 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Increased fibrinogen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Increased cholesterol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Increased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</a:rPr>
              <a:t>VwF</a:t>
            </a:r>
            <a:endParaRPr lang="en-US" sz="14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D0E85E-CB2C-793E-51C9-688A189D77B9}"/>
              </a:ext>
            </a:extLst>
          </p:cNvPr>
          <p:cNvSpPr txBox="1"/>
          <p:nvPr/>
        </p:nvSpPr>
        <p:spPr>
          <a:xfrm>
            <a:off x="9303320" y="2439361"/>
            <a:ext cx="2608118" cy="1169551"/>
          </a:xfrm>
          <a:prstGeom prst="rect">
            <a:avLst/>
          </a:prstGeom>
          <a:solidFill>
            <a:srgbClr val="E7FFE7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Increased urinary loss of plasmin (fibrinolytic protein)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Increased levels of plasminogen activator inhibitor -1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079913-7E04-DDA1-6D99-F05CA6355C98}"/>
              </a:ext>
            </a:extLst>
          </p:cNvPr>
          <p:cNvSpPr txBox="1"/>
          <p:nvPr/>
        </p:nvSpPr>
        <p:spPr>
          <a:xfrm>
            <a:off x="339437" y="4077478"/>
            <a:ext cx="2381245" cy="461665"/>
          </a:xfrm>
          <a:prstGeom prst="rect">
            <a:avLst/>
          </a:prstGeom>
          <a:solidFill>
            <a:srgbClr val="D9F5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2060"/>
                </a:solidFill>
              </a:rPr>
              <a:t>Increased liver synthesis mediated by hypoalbuminemia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F00FEA-4942-12A5-D755-CF76CBF9B1DC}"/>
              </a:ext>
            </a:extLst>
          </p:cNvPr>
          <p:cNvCxnSpPr>
            <a:cxnSpLocks/>
          </p:cNvCxnSpPr>
          <p:nvPr/>
        </p:nvCxnSpPr>
        <p:spPr>
          <a:xfrm>
            <a:off x="1371600" y="1380488"/>
            <a:ext cx="9144000" cy="3267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21117E1-9BA2-8E71-2D65-DE8251F91366}"/>
              </a:ext>
            </a:extLst>
          </p:cNvPr>
          <p:cNvCxnSpPr/>
          <p:nvPr/>
        </p:nvCxnSpPr>
        <p:spPr>
          <a:xfrm>
            <a:off x="1371600" y="1396983"/>
            <a:ext cx="0" cy="3881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9E1C8B0-0627-A0BA-B5F0-75939F813368}"/>
              </a:ext>
            </a:extLst>
          </p:cNvPr>
          <p:cNvCxnSpPr/>
          <p:nvPr/>
        </p:nvCxnSpPr>
        <p:spPr>
          <a:xfrm>
            <a:off x="4435186" y="1400580"/>
            <a:ext cx="0" cy="3881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726EA70-6380-68B9-18A1-37791CEA103C}"/>
              </a:ext>
            </a:extLst>
          </p:cNvPr>
          <p:cNvCxnSpPr/>
          <p:nvPr/>
        </p:nvCxnSpPr>
        <p:spPr>
          <a:xfrm>
            <a:off x="7403522" y="1402773"/>
            <a:ext cx="0" cy="3881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854D853-B7BB-443F-0923-0E851E5A6391}"/>
              </a:ext>
            </a:extLst>
          </p:cNvPr>
          <p:cNvCxnSpPr/>
          <p:nvPr/>
        </p:nvCxnSpPr>
        <p:spPr>
          <a:xfrm>
            <a:off x="10515600" y="1413164"/>
            <a:ext cx="0" cy="3881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922F6C0-7D68-879A-01D1-50FEA3C2FF97}"/>
              </a:ext>
            </a:extLst>
          </p:cNvPr>
          <p:cNvSpPr txBox="1"/>
          <p:nvPr/>
        </p:nvSpPr>
        <p:spPr>
          <a:xfrm>
            <a:off x="3155373" y="3439304"/>
            <a:ext cx="2488624" cy="1200329"/>
          </a:xfrm>
          <a:prstGeom prst="rect">
            <a:avLst/>
          </a:prstGeom>
          <a:solidFill>
            <a:srgbClr val="D9F5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2060"/>
                </a:solidFill>
              </a:rPr>
              <a:t>Decrease in Antithrombin III levels effects the activity of heparin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2060"/>
                </a:solidFill>
              </a:rPr>
              <a:t>Protein S is cofactor for protein C that inactivates coagulation factor V and VII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CCFD60-CFD3-5FAD-2C07-2E6C8F654827}"/>
              </a:ext>
            </a:extLst>
          </p:cNvPr>
          <p:cNvSpPr txBox="1"/>
          <p:nvPr/>
        </p:nvSpPr>
        <p:spPr>
          <a:xfrm>
            <a:off x="6096000" y="4213105"/>
            <a:ext cx="2680850" cy="1384995"/>
          </a:xfrm>
          <a:prstGeom prst="rect">
            <a:avLst/>
          </a:prstGeom>
          <a:solidFill>
            <a:srgbClr val="D9F5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2060"/>
                </a:solidFill>
              </a:rPr>
              <a:t>Arachidonic acid, precursor of TXA2 combines with albumin and is unavailable for platelets normally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2060"/>
                </a:solidFill>
              </a:rPr>
              <a:t>In NS when albumin levels are low free AA is available which can be converted to TXA2, which causes platelet activation 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1B117C-0537-9BC8-F89C-A15018EE7FB5}"/>
              </a:ext>
            </a:extLst>
          </p:cNvPr>
          <p:cNvSpPr txBox="1"/>
          <p:nvPr/>
        </p:nvSpPr>
        <p:spPr>
          <a:xfrm>
            <a:off x="9453994" y="3892813"/>
            <a:ext cx="2362201" cy="830997"/>
          </a:xfrm>
          <a:prstGeom prst="rect">
            <a:avLst/>
          </a:prstGeom>
          <a:solidFill>
            <a:srgbClr val="D9F5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2060"/>
                </a:solidFill>
              </a:rPr>
              <a:t>Plasminogen activator inhibitor 1 , is inhibitor of conversion of plasminogen to plasmin</a:t>
            </a:r>
            <a:endParaRPr lang="en-US" b="1" dirty="0">
              <a:solidFill>
                <a:srgbClr val="002060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CA908C4-4F8A-A69F-B91F-3C76CC7FC8EA}"/>
              </a:ext>
            </a:extLst>
          </p:cNvPr>
          <p:cNvCxnSpPr/>
          <p:nvPr/>
        </p:nvCxnSpPr>
        <p:spPr>
          <a:xfrm>
            <a:off x="6096000" y="905288"/>
            <a:ext cx="0" cy="47670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Picture 6">
            <a:extLst>
              <a:ext uri="{FF2B5EF4-FFF2-40B4-BE49-F238E27FC236}">
                <a16:creationId xmlns:a16="http://schemas.microsoft.com/office/drawing/2014/main" id="{7FED07AC-BF23-58F6-9ACF-4CB7F7AD3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43428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49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965"/>
    </mc:Choice>
    <mc:Fallback xmlns="">
      <p:transition spd="slow" advTm="175965"/>
    </mc:Fallback>
  </mc:AlternateContent>
  <p:extLst>
    <p:ext uri="{3A86A75C-4F4B-4683-9AE1-C65F6400EC91}">
      <p14:laserTraceLst xmlns:p14="http://schemas.microsoft.com/office/powerpoint/2010/main">
        <p14:tracePtLst>
          <p14:tracePt t="4553" x="11620500" y="6510338"/>
          <p14:tracePt t="4559" x="11263313" y="6302375"/>
          <p14:tracePt t="4567" x="10839450" y="6019800"/>
          <p14:tracePt t="4573" x="10450513" y="5762625"/>
          <p14:tracePt t="4583" x="10059988" y="5507038"/>
          <p14:tracePt t="4588" x="9694863" y="5281613"/>
          <p14:tracePt t="4595" x="9331325" y="5026025"/>
          <p14:tracePt t="4601" x="8966200" y="4802188"/>
          <p14:tracePt t="4608" x="8624888" y="4576763"/>
          <p14:tracePt t="4616" x="8285163" y="4329113"/>
          <p14:tracePt t="4622" x="7994650" y="4097338"/>
          <p14:tracePt t="4629" x="7754938" y="3871913"/>
          <p14:tracePt t="4636" x="7597775" y="3706813"/>
          <p14:tracePt t="4643" x="7448550" y="3582988"/>
          <p14:tracePt t="4651" x="7340600" y="3482975"/>
          <p14:tracePt t="4657" x="7248525" y="3375025"/>
          <p14:tracePt t="4667" x="7181850" y="3275013"/>
          <p14:tracePt t="4682" x="7091363" y="3060700"/>
          <p14:tracePt t="4685" x="7073900" y="2960688"/>
          <p14:tracePt t="4692" x="7073900" y="2852738"/>
          <p14:tracePt t="4702" x="7091363" y="2736850"/>
          <p14:tracePt t="4705" x="7124700" y="2628900"/>
          <p14:tracePt t="4713" x="7181850" y="2520950"/>
          <p14:tracePt t="4719" x="7240588" y="2420938"/>
          <p14:tracePt t="4727" x="7307263" y="2322513"/>
          <p14:tracePt t="4734" x="7397750" y="2214563"/>
          <p14:tracePt t="4740" x="7464425" y="2122488"/>
          <p14:tracePt t="4748" x="7556500" y="2047875"/>
          <p14:tracePt t="4754" x="7621588" y="1981200"/>
          <p14:tracePt t="4761" x="7688263" y="1939925"/>
          <p14:tracePt t="4768" x="7747000" y="1898650"/>
          <p14:tracePt t="4775" x="7812088" y="1865313"/>
          <p14:tracePt t="4784" x="7870825" y="1849438"/>
          <p14:tracePt t="4789" x="7929563" y="1824038"/>
          <p14:tracePt t="4796" x="7978775" y="1808163"/>
          <p14:tracePt t="4802" x="8020050" y="1790700"/>
          <p14:tracePt t="4810" x="8053388" y="1774825"/>
          <p14:tracePt t="4818" x="8078788" y="1757363"/>
          <p14:tracePt t="4824" x="8102600" y="1741488"/>
          <p14:tracePt t="4831" x="8128000" y="1725613"/>
          <p14:tracePt t="4837" x="8153400" y="1700213"/>
          <p14:tracePt t="4844" x="8177213" y="1666875"/>
          <p14:tracePt t="4851" x="8194675" y="1633538"/>
          <p14:tracePt t="4858" x="8210550" y="1600200"/>
          <p14:tracePt t="4867" x="8235950" y="1558925"/>
          <p14:tracePt t="4872" x="8251825" y="1525588"/>
          <p14:tracePt t="4879" x="8277225" y="1492250"/>
          <p14:tracePt t="4885" x="8285163" y="1468438"/>
          <p14:tracePt t="4893" x="8302625" y="1435100"/>
          <p14:tracePt t="4901" x="8318500" y="1401763"/>
          <p14:tracePt t="4907" x="8335963" y="1368425"/>
          <p14:tracePt t="4914" x="8343900" y="1343025"/>
          <p14:tracePt t="4921" x="8351838" y="1309688"/>
          <p14:tracePt t="4928" x="8359775" y="1285875"/>
          <p14:tracePt t="4935" x="8359775" y="1252538"/>
          <p14:tracePt t="4942" x="8351838" y="1227138"/>
          <p14:tracePt t="4950" x="8335963" y="1193800"/>
          <p14:tracePt t="4955" x="8310563" y="1160463"/>
          <p14:tracePt t="4963" x="8277225" y="1119188"/>
          <p14:tracePt t="4969" x="8228013" y="1095375"/>
          <p14:tracePt t="4977" x="8169275" y="1069975"/>
          <p14:tracePt t="4984" x="8094663" y="1036638"/>
          <p14:tracePt t="4990" x="8020050" y="1028700"/>
          <p14:tracePt t="4997" x="7937500" y="1028700"/>
          <p14:tracePt t="5004" x="7829550" y="1028700"/>
          <p14:tracePt t="5011" x="7747000" y="1028700"/>
          <p14:tracePt t="5017" x="7672388" y="1044575"/>
          <p14:tracePt t="5025" x="7621588" y="1062038"/>
          <p14:tracePt t="5034" x="7580313" y="1069975"/>
          <p14:tracePt t="5040" x="7531100" y="1077913"/>
          <p14:tracePt t="5047" x="7513638" y="1085850"/>
          <p14:tracePt t="5053" x="7480300" y="1095375"/>
          <p14:tracePt t="5061" x="7456488" y="1103313"/>
          <p14:tracePt t="5069" x="7448550" y="1103313"/>
          <p14:tracePt t="5075" x="7431088" y="1111250"/>
          <p14:tracePt t="5084" x="7415213" y="1119188"/>
          <p14:tracePt t="5088" x="7405688" y="1119188"/>
          <p14:tracePt t="5095" x="7397750" y="1119188"/>
          <p14:tracePt t="5109" x="7389813" y="1119188"/>
          <p14:tracePt t="5123" x="7381875" y="1119188"/>
          <p14:tracePt t="5220" x="7381875" y="1111250"/>
          <p14:tracePt t="5227" x="7389813" y="1111250"/>
          <p14:tracePt t="5234" x="7415213" y="1111250"/>
          <p14:tracePt t="5241" x="7448550" y="1111250"/>
          <p14:tracePt t="5250" x="7513638" y="1111250"/>
          <p14:tracePt t="5254" x="7597775" y="1111250"/>
          <p14:tracePt t="5262" x="7705725" y="1127125"/>
          <p14:tracePt t="5268" x="7829550" y="1136650"/>
          <p14:tracePt t="5276" x="7945438" y="1152525"/>
          <p14:tracePt t="5284" x="8053388" y="1160463"/>
          <p14:tracePt t="5289" x="8153400" y="1160463"/>
          <p14:tracePt t="5296" x="8218488" y="1169988"/>
          <p14:tracePt t="5303" x="8293100" y="1169988"/>
          <p14:tracePt t="5310" x="8351838" y="1169988"/>
          <p14:tracePt t="5317" x="8393113" y="1169988"/>
          <p14:tracePt t="5324" x="8451850" y="1169988"/>
          <p14:tracePt t="5334" x="8493125" y="1169988"/>
          <p14:tracePt t="5338" x="8534400" y="1169988"/>
          <p14:tracePt t="5345" x="8575675" y="1169988"/>
          <p14:tracePt t="5351" x="8616950" y="1169988"/>
          <p14:tracePt t="5359" x="8667750" y="1160463"/>
          <p14:tracePt t="5368" x="8724900" y="1160463"/>
          <p14:tracePt t="5373" x="8783638" y="1152525"/>
          <p14:tracePt t="5379" x="8850313" y="1144588"/>
          <p14:tracePt t="5386" x="8924925" y="1127125"/>
          <p14:tracePt t="5394" x="8990013" y="1119188"/>
          <p14:tracePt t="5401" x="9064625" y="1111250"/>
          <p14:tracePt t="5407" x="9131300" y="1111250"/>
          <p14:tracePt t="5415" x="9182100" y="1103313"/>
          <p14:tracePt t="5420" x="9223375" y="1103313"/>
          <p14:tracePt t="5428" x="9256713" y="1103313"/>
          <p14:tracePt t="5435" x="9264650" y="1095375"/>
          <p14:tracePt t="5442" x="9280525" y="1095375"/>
          <p14:tracePt t="5450" x="9288463" y="1095375"/>
          <p14:tracePt t="5477" x="9297988" y="1095375"/>
          <p14:tracePt t="10706" x="9288463" y="1095375"/>
          <p14:tracePt t="10714" x="9280525" y="1095375"/>
          <p14:tracePt t="10720" x="9247188" y="1095375"/>
          <p14:tracePt t="10727" x="9190038" y="1103313"/>
          <p14:tracePt t="10734" x="9123363" y="1103313"/>
          <p14:tracePt t="10741" x="9040813" y="1095375"/>
          <p14:tracePt t="10748" x="8940800" y="1085850"/>
          <p14:tracePt t="10755" x="8832850" y="1085850"/>
          <p14:tracePt t="10762" x="8675688" y="1077913"/>
          <p14:tracePt t="10769" x="8485188" y="1062038"/>
          <p14:tracePt t="10777" x="8335963" y="1062038"/>
          <p14:tracePt t="10783" x="8194675" y="1069975"/>
          <p14:tracePt t="10790" x="8069263" y="1077913"/>
          <p14:tracePt t="10797" x="7904163" y="1077913"/>
          <p14:tracePt t="10804" x="7721600" y="1103313"/>
          <p14:tracePt t="10811" x="7564438" y="1127125"/>
          <p14:tracePt t="10817" x="7423150" y="1160463"/>
          <p14:tracePt t="10824" x="7240588" y="1201738"/>
          <p14:tracePt t="10831" x="7073900" y="1244600"/>
          <p14:tracePt t="10838" x="6875463" y="1293813"/>
          <p14:tracePt t="10845" x="6677025" y="1368425"/>
          <p14:tracePt t="10852" x="6443663" y="1443038"/>
          <p14:tracePt t="10861" x="6186488" y="1525588"/>
          <p14:tracePt t="10866" x="5930900" y="1608138"/>
          <p14:tracePt t="10873" x="5664200" y="1708150"/>
          <p14:tracePt t="10879" x="5407025" y="1800225"/>
          <p14:tracePt t="10886" x="5149850" y="1882775"/>
          <p14:tracePt t="10894" x="4943475" y="1973263"/>
          <p14:tracePt t="10900" x="4727575" y="2065338"/>
          <p14:tracePt t="10908" x="4519613" y="2173288"/>
          <p14:tracePt t="10915" x="4305300" y="2281238"/>
          <p14:tracePt t="10921" x="4130675" y="2387600"/>
          <p14:tracePt t="10928" x="3940175" y="2495550"/>
          <p14:tracePt t="10935" x="3798888" y="2595563"/>
          <p14:tracePt t="10945" x="3657600" y="2686050"/>
          <p14:tracePt t="10949" x="3533775" y="2786063"/>
          <p14:tracePt t="10956" x="3408363" y="2886075"/>
          <p14:tracePt t="10963" x="3309938" y="2976563"/>
          <p14:tracePt t="10971" x="3217863" y="3068638"/>
          <p14:tracePt t="10979" x="3127375" y="3151188"/>
          <p14:tracePt t="10985" x="3035300" y="3225800"/>
          <p14:tracePt t="10992" x="2978150" y="3300413"/>
          <p14:tracePt t="10998" x="2935288" y="3349625"/>
          <p14:tracePt t="11005" x="2903538" y="3390900"/>
          <p14:tracePt t="11012" x="2886075" y="3424238"/>
          <p14:tracePt t="11019" x="2870200" y="3457575"/>
          <p14:tracePt t="11028" x="2852738" y="3482975"/>
          <p14:tracePt t="11033" x="2844800" y="3508375"/>
          <p14:tracePt t="11040" x="2828925" y="3541713"/>
          <p14:tracePt t="11047" x="2819400" y="3565525"/>
          <p14:tracePt t="11054" x="2819400" y="3598863"/>
          <p14:tracePt t="11063" x="2819400" y="3640138"/>
          <p14:tracePt t="11067" x="2811463" y="3690938"/>
          <p14:tracePt t="11075" x="2811463" y="3756025"/>
          <p14:tracePt t="11081" x="2803525" y="3814763"/>
          <p14:tracePt t="11088" x="2795588" y="3871913"/>
          <p14:tracePt t="11096" x="2795588" y="3938588"/>
          <p14:tracePt t="11103" x="2778125" y="3997325"/>
          <p14:tracePt t="11112" x="2770188" y="4071938"/>
          <p14:tracePt t="11116" x="2762250" y="4146550"/>
          <p14:tracePt t="11124" x="2754313" y="4203700"/>
          <p14:tracePt t="11130" x="2744788" y="4246563"/>
          <p14:tracePt t="11137" x="2736850" y="4278313"/>
          <p14:tracePt t="11146" x="2720975" y="4303713"/>
          <p14:tracePt t="11151" x="2711450" y="4337050"/>
          <p14:tracePt t="11158" x="2703513" y="4352925"/>
          <p14:tracePt t="11164" x="2695575" y="4370388"/>
          <p14:tracePt t="11172" x="2687638" y="4386263"/>
          <p14:tracePt t="11179" x="2679700" y="4395788"/>
          <p14:tracePt t="11186" x="2679700" y="4403725"/>
          <p14:tracePt t="11195" x="2679700" y="4411663"/>
          <p14:tracePt t="11199" x="2679700" y="4419600"/>
          <p14:tracePt t="11228" x="2679700" y="4427538"/>
          <p14:tracePt t="11248" x="2679700" y="4437063"/>
          <p14:tracePt t="11269" x="2687638" y="4437063"/>
          <p14:tracePt t="11279" x="2695575" y="4437063"/>
          <p14:tracePt t="11289" x="2703513" y="4437063"/>
          <p14:tracePt t="11295" x="2711450" y="4437063"/>
          <p14:tracePt t="11303" x="2720975" y="4437063"/>
          <p14:tracePt t="11312" x="2728913" y="4437063"/>
          <p14:tracePt t="11317" x="2736850" y="4437063"/>
          <p14:tracePt t="11331" x="2744788" y="4437063"/>
          <p14:tracePt t="11338" x="2754313" y="4437063"/>
          <p14:tracePt t="11352" x="2762250" y="4437063"/>
          <p14:tracePt t="11373" x="2770188" y="4437063"/>
          <p14:tracePt t="11394" x="2778125" y="4437063"/>
          <p14:tracePt t="11470" x="2778125" y="4445000"/>
          <p14:tracePt t="11490" x="2770188" y="4445000"/>
          <p14:tracePt t="11497" x="2770188" y="4452938"/>
          <p14:tracePt t="11505" x="2762250" y="4452938"/>
          <p14:tracePt t="11511" x="2744788" y="4460875"/>
          <p14:tracePt t="11518" x="2728913" y="4460875"/>
          <p14:tracePt t="11528" x="2711450" y="4460875"/>
          <p14:tracePt t="11533" x="2695575" y="4460875"/>
          <p14:tracePt t="11540" x="2687638" y="4460875"/>
          <p14:tracePt t="11546" x="2670175" y="4470400"/>
          <p14:tracePt t="11554" x="2646363" y="4470400"/>
          <p14:tracePt t="11562" x="2636838" y="4478338"/>
          <p14:tracePt t="11568" x="2620963" y="4478338"/>
          <p14:tracePt t="11575" x="2603500" y="4478338"/>
          <p14:tracePt t="11581" x="2595563" y="4486275"/>
          <p14:tracePt t="11589" x="2587625" y="4494213"/>
          <p14:tracePt t="11596" x="2571750" y="4502150"/>
          <p14:tracePt t="11612" x="2562225" y="4502150"/>
          <p14:tracePt t="11616" x="2554288" y="4502150"/>
          <p14:tracePt t="11630" x="2554288" y="4511675"/>
          <p14:tracePt t="11637" x="2546350" y="4511675"/>
          <p14:tracePt t="11645" x="2546350" y="4519613"/>
          <p14:tracePt t="11651" x="2538413" y="4519613"/>
          <p14:tracePt t="11665" x="2528888" y="4519613"/>
          <p14:tracePt t="11721" x="2528888" y="4527550"/>
          <p14:tracePt t="11735" x="2520950" y="4535488"/>
          <p14:tracePt t="11742" x="2520950" y="4545013"/>
          <p14:tracePt t="11749" x="2513013" y="4545013"/>
          <p14:tracePt t="11757" x="2513013" y="4560888"/>
          <p14:tracePt t="11770" x="2513013" y="4576763"/>
          <p14:tracePt t="11779" x="2513013" y="4586288"/>
          <p14:tracePt t="11784" x="2505075" y="4594225"/>
          <p14:tracePt t="11791" x="2505075" y="4602163"/>
          <p14:tracePt t="11797" x="2497138" y="4610100"/>
          <p14:tracePt t="11813" x="2487613" y="4627563"/>
          <p14:tracePt t="11819" x="2487613" y="4635500"/>
          <p14:tracePt t="11832" x="2487613" y="4643438"/>
          <p14:tracePt t="11840" x="2487613" y="4651375"/>
          <p14:tracePt t="11846" x="2479675" y="4651375"/>
          <p14:tracePt t="11853" x="2479675" y="4660900"/>
          <p14:tracePt t="11862" x="2471738" y="4660900"/>
          <p14:tracePt t="11874" x="2471738" y="4668838"/>
          <p14:tracePt t="11881" x="2463800" y="4676775"/>
          <p14:tracePt t="11916" x="2463800" y="4684713"/>
          <p14:tracePt t="11929" x="2463800" y="4694238"/>
          <p14:tracePt t="12596" x="2379663" y="4694238"/>
          <p14:tracePt t="12602" x="2239963" y="4694238"/>
          <p14:tracePt t="12609" x="2090738" y="4694238"/>
          <p14:tracePt t="12616" x="1949450" y="4694238"/>
          <p14:tracePt t="12626" x="1800225" y="4694238"/>
          <p14:tracePt t="12630" x="1666875" y="4702175"/>
          <p14:tracePt t="12637" x="1550988" y="4702175"/>
          <p14:tracePt t="12649" x="1450975" y="4710113"/>
          <p14:tracePt t="12650" x="1401763" y="4710113"/>
          <p14:tracePt t="12658" x="1352550" y="4727575"/>
          <p14:tracePt t="12675" x="1285875" y="4735513"/>
          <p14:tracePt t="12678" x="1252538" y="4743450"/>
          <p14:tracePt t="12685" x="1235075" y="4743450"/>
          <p14:tracePt t="12692" x="1211263" y="4743450"/>
          <p14:tracePt t="12699" x="1185863" y="4743450"/>
          <p14:tracePt t="12708" x="1169988" y="4743450"/>
          <p14:tracePt t="12714" x="1152525" y="4743450"/>
          <p14:tracePt t="12721" x="1136650" y="4743450"/>
          <p14:tracePt t="12734" x="1119188" y="4735513"/>
          <p14:tracePt t="12743" x="1103313" y="4735513"/>
          <p14:tracePt t="12749" x="1103313" y="4727575"/>
          <p14:tracePt t="12755" x="1085850" y="4718050"/>
          <p14:tracePt t="12762" x="1069975" y="4718050"/>
          <p14:tracePt t="12769" x="1062038" y="4718050"/>
          <p14:tracePt t="12776" x="1044575" y="4710113"/>
          <p14:tracePt t="12783" x="1028700" y="4702175"/>
          <p14:tracePt t="12793" x="1028700" y="4684713"/>
          <p14:tracePt t="12796" x="1011238" y="4676775"/>
          <p14:tracePt t="12803" x="995363" y="4668838"/>
          <p14:tracePt t="12810" x="987425" y="4660900"/>
          <p14:tracePt t="12825" x="987425" y="4651375"/>
          <p14:tracePt t="12831" x="987425" y="4643438"/>
          <p14:tracePt t="12839" x="977900" y="4643438"/>
          <p14:tracePt t="12859" x="969963" y="4643438"/>
          <p14:tracePt t="12866" x="969963" y="4635500"/>
          <p14:tracePt t="12876" x="962025" y="4635500"/>
          <p14:tracePt t="12880" x="962025" y="4627563"/>
          <p14:tracePt t="12915" x="962025" y="4619625"/>
          <p14:tracePt t="12922" x="962025" y="4610100"/>
          <p14:tracePt t="12929" x="962025" y="4602163"/>
          <p14:tracePt t="12943" x="962025" y="4594225"/>
          <p14:tracePt t="12959" x="969963" y="4586288"/>
          <p14:tracePt t="12970" x="969963" y="4576763"/>
          <p14:tracePt t="12977" x="977900" y="4568825"/>
          <p14:tracePt t="12985" x="977900" y="4560888"/>
          <p14:tracePt t="12998" x="977900" y="4545013"/>
          <p14:tracePt t="13005" x="977900" y="4535488"/>
          <p14:tracePt t="13011" x="987425" y="4535488"/>
          <p14:tracePt t="13019" x="995363" y="4527550"/>
          <p14:tracePt t="13026" x="1003300" y="4511675"/>
          <p14:tracePt t="13033" x="1020763" y="4502150"/>
          <p14:tracePt t="13043" x="1044575" y="4478338"/>
          <p14:tracePt t="13046" x="1069975" y="4460875"/>
          <p14:tracePt t="13054" x="1103313" y="4445000"/>
          <p14:tracePt t="13060" x="1136650" y="4427538"/>
          <p14:tracePt t="13067" x="1169988" y="4419600"/>
          <p14:tracePt t="13076" x="1203325" y="4411663"/>
          <p14:tracePt t="13081" x="1219200" y="4411663"/>
          <p14:tracePt t="13088" x="1252538" y="4411663"/>
          <p14:tracePt t="13095" x="1277938" y="4411663"/>
          <p14:tracePt t="13102" x="1293813" y="4411663"/>
          <p14:tracePt t="13109" x="1309688" y="4411663"/>
          <p14:tracePt t="13116" x="1327150" y="4411663"/>
          <p14:tracePt t="13123" x="1335088" y="4411663"/>
          <p14:tracePt t="13130" x="1352550" y="4411663"/>
          <p14:tracePt t="13137" x="1360488" y="4411663"/>
          <p14:tracePt t="13143" x="1376363" y="4411663"/>
          <p14:tracePt t="13151" x="1393825" y="4419600"/>
          <p14:tracePt t="13159" x="1409700" y="4419600"/>
          <p14:tracePt t="13164" x="1443038" y="4427538"/>
          <p14:tracePt t="13172" x="1476375" y="4427538"/>
          <p14:tracePt t="13178" x="1525588" y="4427538"/>
          <p14:tracePt t="13186" x="1584325" y="4437063"/>
          <p14:tracePt t="13192" x="1641475" y="4437063"/>
          <p14:tracePt t="13199" x="1708150" y="4437063"/>
          <p14:tracePt t="13210" x="1766888" y="4437063"/>
          <p14:tracePt t="13212" x="1816100" y="4445000"/>
          <p14:tracePt t="13220" x="1857375" y="4445000"/>
          <p14:tracePt t="13226" x="1882775" y="4452938"/>
          <p14:tracePt t="13234" x="1908175" y="4452938"/>
          <p14:tracePt t="13241" x="1941513" y="4460875"/>
          <p14:tracePt t="13248" x="1973263" y="4460875"/>
          <p14:tracePt t="13255" x="1998663" y="4460875"/>
          <p14:tracePt t="13261" x="2006600" y="4460875"/>
          <p14:tracePt t="13268" x="2032000" y="4460875"/>
          <p14:tracePt t="13277" x="2039938" y="4460875"/>
          <p14:tracePt t="13283" x="2065338" y="4460875"/>
          <p14:tracePt t="13290" x="2081213" y="4460875"/>
          <p14:tracePt t="13303" x="2090738" y="4452938"/>
          <p14:tracePt t="13310" x="2098675" y="4452938"/>
          <p14:tracePt t="13317" x="2106613" y="4452938"/>
          <p14:tracePt t="13338" x="2114550" y="4452938"/>
          <p14:tracePt t="13352" x="2122488" y="4452938"/>
          <p14:tracePt t="13900" x="2122488" y="4460875"/>
          <p14:tracePt t="13934" x="2122488" y="4470400"/>
          <p14:tracePt t="13955" x="2122488" y="4478338"/>
          <p14:tracePt t="13969" x="2114550" y="4486275"/>
          <p14:tracePt t="13976" x="2114550" y="4494213"/>
          <p14:tracePt t="13983" x="2098675" y="4502150"/>
          <p14:tracePt t="13993" x="2081213" y="4519613"/>
          <p14:tracePt t="13997" x="2073275" y="4527550"/>
          <p14:tracePt t="14004" x="2047875" y="4552950"/>
          <p14:tracePt t="14011" x="2024063" y="4568825"/>
          <p14:tracePt t="14018" x="1998663" y="4586288"/>
          <p14:tracePt t="14027" x="1973263" y="4594225"/>
          <p14:tracePt t="14038" x="1965325" y="4602163"/>
          <p14:tracePt t="14046" x="1957388" y="4602163"/>
          <p14:tracePt t="14053" x="1949450" y="4610100"/>
          <p14:tracePt t="14080" x="1941513" y="4610100"/>
          <p14:tracePt t="14219" x="1949450" y="4610100"/>
          <p14:tracePt t="21138" x="1908175" y="4560888"/>
          <p14:tracePt t="21144" x="1857375" y="4494213"/>
          <p14:tracePt t="21153" x="1816100" y="4445000"/>
          <p14:tracePt t="21158" x="1790700" y="4411663"/>
          <p14:tracePt t="21165" x="1774825" y="4386263"/>
          <p14:tracePt t="21172" x="1758950" y="4362450"/>
          <p14:tracePt t="21179" x="1749425" y="4337050"/>
          <p14:tracePt t="21186" x="1741488" y="4303713"/>
          <p14:tracePt t="21193" x="1725613" y="4262438"/>
          <p14:tracePt t="21203" x="1716088" y="4203700"/>
          <p14:tracePt t="21206" x="1700213" y="4121150"/>
          <p14:tracePt t="21214" x="1700213" y="4021138"/>
          <p14:tracePt t="21221" x="1700213" y="3922713"/>
          <p14:tracePt t="21228" x="1700213" y="3830638"/>
          <p14:tracePt t="21236" x="1708150" y="3732213"/>
          <p14:tracePt t="21241" x="1716088" y="3648075"/>
          <p14:tracePt t="21249" x="1725613" y="3549650"/>
          <p14:tracePt t="21255" x="1741488" y="3449638"/>
          <p14:tracePt t="21262" x="1758950" y="3375025"/>
          <p14:tracePt t="21270" x="1766888" y="3333750"/>
          <p14:tracePt t="21276" x="1774825" y="3284538"/>
          <p14:tracePt t="21286" x="1782763" y="3267075"/>
          <p14:tracePt t="21290" x="1790700" y="3233738"/>
          <p14:tracePt t="21297" x="1800225" y="3200400"/>
          <p14:tracePt t="21303" x="1808163" y="3176588"/>
          <p14:tracePt t="21311" x="1824038" y="3151188"/>
          <p14:tracePt t="21320" x="1841500" y="3125788"/>
          <p14:tracePt t="21324" x="1857375" y="3109913"/>
          <p14:tracePt t="21331" x="1874838" y="3076575"/>
          <p14:tracePt t="21338" x="1890713" y="3051175"/>
          <p14:tracePt t="21346" x="1931988" y="3027363"/>
          <p14:tracePt t="21352" x="1957388" y="3001963"/>
          <p14:tracePt t="21359" x="1982788" y="2976563"/>
          <p14:tracePt t="21370" x="1998663" y="2960688"/>
          <p14:tracePt t="21373" x="2016125" y="2943225"/>
          <p14:tracePt t="21380" x="2039938" y="2935288"/>
          <p14:tracePt t="21387" x="2057400" y="2927350"/>
          <p14:tracePt t="21404" x="2065338" y="2927350"/>
          <p14:tracePt t="21408" x="2073275" y="2927350"/>
          <p14:tracePt t="21415" x="2073275" y="2919413"/>
          <p14:tracePt t="21443" x="2081213" y="2919413"/>
          <p14:tracePt t="21456" x="2090738" y="2919413"/>
          <p14:tracePt t="21540" x="2081213" y="2919413"/>
          <p14:tracePt t="21560" x="2065338" y="2919413"/>
          <p14:tracePt t="21568" x="2057400" y="2919413"/>
          <p14:tracePt t="21574" x="2039938" y="2919413"/>
          <p14:tracePt t="21581" x="2016125" y="2919413"/>
          <p14:tracePt t="21588" x="1998663" y="2919413"/>
          <p14:tracePt t="21595" x="1965325" y="2919413"/>
          <p14:tracePt t="21602" x="1941513" y="2919413"/>
          <p14:tracePt t="21609" x="1898650" y="2901950"/>
          <p14:tracePt t="21616" x="1857375" y="2894013"/>
          <p14:tracePt t="21623" x="1808163" y="2868613"/>
          <p14:tracePt t="21630" x="1749425" y="2852738"/>
          <p14:tracePt t="21638" x="1674813" y="2836863"/>
          <p14:tracePt t="21644" x="1617663" y="2803525"/>
          <p14:tracePt t="21653" x="1550988" y="2770188"/>
          <p14:tracePt t="21657" x="1492250" y="2736850"/>
          <p14:tracePt t="21665" x="1443038" y="2711450"/>
          <p14:tracePt t="21685" x="1309688" y="2628900"/>
          <p14:tracePt t="21693" x="1277938" y="2611438"/>
          <p14:tracePt t="21700" x="1244600" y="2595563"/>
          <p14:tracePt t="21705" x="1219200" y="2579688"/>
          <p14:tracePt t="21713" x="1193800" y="2562225"/>
          <p14:tracePt t="21720" x="1169988" y="2546350"/>
          <p14:tracePt t="21727" x="1144588" y="2528888"/>
          <p14:tracePt t="21736" x="1136650" y="2513013"/>
          <p14:tracePt t="21741" x="1119188" y="2513013"/>
          <p14:tracePt t="21748" x="1095375" y="2495550"/>
          <p14:tracePt t="21755" x="1077913" y="2487613"/>
          <p14:tracePt t="21762" x="1069975" y="2479675"/>
          <p14:tracePt t="21769" x="1062038" y="2471738"/>
          <p14:tracePt t="21776" x="1054100" y="2471738"/>
          <p14:tracePt t="21789" x="1054100" y="2462213"/>
          <p14:tracePt t="21803" x="1044575" y="2462213"/>
          <p14:tracePt t="21810" x="1044575" y="2454275"/>
          <p14:tracePt t="21819" x="1036638" y="2454275"/>
          <p14:tracePt t="21824" x="1036638" y="2446338"/>
          <p14:tracePt t="21837" x="1028700" y="2446338"/>
          <p14:tracePt t="21859" x="1011238" y="2438400"/>
          <p14:tracePt t="21866" x="987425" y="2430463"/>
          <p14:tracePt t="21872" x="969963" y="2420938"/>
          <p14:tracePt t="21880" x="946150" y="2420938"/>
          <p14:tracePt t="21887" x="920750" y="2413000"/>
          <p14:tracePt t="21893" x="912813" y="2405063"/>
          <p14:tracePt t="21902" x="895350" y="2397125"/>
          <p14:tracePt t="21907" x="887413" y="2397125"/>
          <p14:tracePt t="21915" x="879475" y="2397125"/>
          <p14:tracePt t="21929" x="879475" y="2387600"/>
          <p14:tracePt t="21937" x="871538" y="2387600"/>
          <p14:tracePt t="21949" x="862013" y="2379663"/>
          <p14:tracePt t="21977" x="854075" y="2379663"/>
          <p14:tracePt t="21990" x="854075" y="2371725"/>
          <p14:tracePt t="21998" x="846138" y="2371725"/>
          <p14:tracePt t="22012" x="838200" y="2363788"/>
          <p14:tracePt t="22025" x="838200" y="2355850"/>
          <p14:tracePt t="22053" x="828675" y="2355850"/>
          <p14:tracePt t="22060" x="828675" y="2346325"/>
          <p14:tracePt t="22164" x="828675" y="2338388"/>
          <p14:tracePt t="22226" x="828675" y="2330450"/>
          <p14:tracePt t="22240" x="828675" y="2322513"/>
          <p14:tracePt t="22247" x="838200" y="2322513"/>
          <p14:tracePt t="22253" x="854075" y="2322513"/>
          <p14:tracePt t="22261" x="862013" y="2312988"/>
          <p14:tracePt t="22269" x="887413" y="2312988"/>
          <p14:tracePt t="22275" x="912813" y="2305050"/>
          <p14:tracePt t="22282" x="936625" y="2305050"/>
          <p14:tracePt t="22288" x="962025" y="2297113"/>
          <p14:tracePt t="22296" x="995363" y="2297113"/>
          <p14:tracePt t="22303" x="1036638" y="2297113"/>
          <p14:tracePt t="22310" x="1077913" y="2297113"/>
          <p14:tracePt t="22317" x="1119188" y="2297113"/>
          <p14:tracePt t="22323" x="1177925" y="2297113"/>
          <p14:tracePt t="22331" x="1235075" y="2289175"/>
          <p14:tracePt t="22337" x="1293813" y="2289175"/>
          <p14:tracePt t="22345" x="1335088" y="2289175"/>
          <p14:tracePt t="22353" x="1393825" y="2289175"/>
          <p14:tracePt t="22358" x="1435100" y="2289175"/>
          <p14:tracePt t="22365" x="1468438" y="2289175"/>
          <p14:tracePt t="22372" x="1501775" y="2289175"/>
          <p14:tracePt t="22381" x="1535113" y="2289175"/>
          <p14:tracePt t="22386" x="1584325" y="2289175"/>
          <p14:tracePt t="22394" x="1625600" y="2281238"/>
          <p14:tracePt t="22403" x="1666875" y="2281238"/>
          <p14:tracePt t="22409" x="1725613" y="2271713"/>
          <p14:tracePt t="22416" x="1766888" y="2271713"/>
          <p14:tracePt t="22422" x="1816100" y="2271713"/>
          <p14:tracePt t="22430" x="1857375" y="2271713"/>
          <p14:tracePt t="22437" x="1898650" y="2271713"/>
          <p14:tracePt t="22444" x="1941513" y="2271713"/>
          <p14:tracePt t="22453" x="1965325" y="2271713"/>
          <p14:tracePt t="22457" x="1990725" y="2271713"/>
          <p14:tracePt t="22464" x="2024063" y="2271713"/>
          <p14:tracePt t="22470" x="2057400" y="2271713"/>
          <p14:tracePt t="22478" x="2090738" y="2271713"/>
          <p14:tracePt t="22487" x="2114550" y="2271713"/>
          <p14:tracePt t="22492" x="2139950" y="2271713"/>
          <p14:tracePt t="22499" x="2165350" y="2271713"/>
          <p14:tracePt t="22505" x="2181225" y="2271713"/>
          <p14:tracePt t="22513" x="2206625" y="2271713"/>
          <p14:tracePt t="22520" x="2230438" y="2281238"/>
          <p14:tracePt t="22527" x="2255838" y="2281238"/>
          <p14:tracePt t="22537" x="2273300" y="2289175"/>
          <p14:tracePt t="22540" x="2289175" y="2289175"/>
          <p14:tracePt t="22548" x="2314575" y="2289175"/>
          <p14:tracePt t="22554" x="2322513" y="2297113"/>
          <p14:tracePt t="22562" x="2347913" y="2297113"/>
          <p14:tracePt t="22570" x="2363788" y="2297113"/>
          <p14:tracePt t="22575" x="2379663" y="2297113"/>
          <p14:tracePt t="22582" x="2397125" y="2305050"/>
          <p14:tracePt t="22589" x="2413000" y="2305050"/>
          <p14:tracePt t="22603" x="2430463" y="2305050"/>
          <p14:tracePt t="22619" x="2438400" y="2305050"/>
          <p14:tracePt t="22624" x="2446338" y="2305050"/>
          <p14:tracePt t="22631" x="2454275" y="2305050"/>
          <p14:tracePt t="22637" x="2463800" y="2305050"/>
          <p14:tracePt t="22653" x="2471738" y="2305050"/>
          <p14:tracePt t="22659" x="2479675" y="2305050"/>
          <p14:tracePt t="22686" x="2497138" y="2305050"/>
          <p14:tracePt t="22707" x="2505075" y="2305050"/>
          <p14:tracePt t="22720" x="2513013" y="2305050"/>
          <p14:tracePt t="22736" x="2520950" y="2305050"/>
          <p14:tracePt t="22769" x="2528888" y="2305050"/>
          <p14:tracePt t="22790" x="2538413" y="2305050"/>
          <p14:tracePt t="22902" x="2538413" y="2312988"/>
          <p14:tracePt t="22929" x="2538413" y="2322513"/>
          <p14:tracePt t="22951" x="2520950" y="2330450"/>
          <p14:tracePt t="22957" x="2497138" y="2338388"/>
          <p14:tracePt t="22964" x="2463800" y="2346325"/>
          <p14:tracePt t="22971" x="2413000" y="2363788"/>
          <p14:tracePt t="22978" x="2371725" y="2371725"/>
          <p14:tracePt t="22988" x="2314575" y="2387600"/>
          <p14:tracePt t="22993" x="2239963" y="2397125"/>
          <p14:tracePt t="23000" x="2155825" y="2397125"/>
          <p14:tracePt t="23006" x="2073275" y="2397125"/>
          <p14:tracePt t="23014" x="1973263" y="2397125"/>
          <p14:tracePt t="23020" x="1890713" y="2379663"/>
          <p14:tracePt t="23026" x="1808163" y="2371725"/>
          <p14:tracePt t="23036" x="1749425" y="2355850"/>
          <p14:tracePt t="23041" x="1700213" y="2338388"/>
          <p14:tracePt t="23048" x="1658938" y="2322513"/>
          <p14:tracePt t="23055" x="1617663" y="2322513"/>
          <p14:tracePt t="23062" x="1576388" y="2305050"/>
          <p14:tracePt t="23071" x="1550988" y="2297113"/>
          <p14:tracePt t="23076" x="1525588" y="2289175"/>
          <p14:tracePt t="23083" x="1501775" y="2281238"/>
          <p14:tracePt t="23089" x="1476375" y="2281238"/>
          <p14:tracePt t="23096" x="1460500" y="2271713"/>
          <p14:tracePt t="23103" x="1443038" y="2271713"/>
          <p14:tracePt t="23111" x="1427163" y="2271713"/>
          <p14:tracePt t="23119" x="1417638" y="2263775"/>
          <p14:tracePt t="23124" x="1401763" y="2263775"/>
          <p14:tracePt t="23131" x="1376363" y="2255838"/>
          <p14:tracePt t="23138" x="1368425" y="2255838"/>
          <p14:tracePt t="23145" x="1343025" y="2255838"/>
          <p14:tracePt t="23153" x="1319213" y="2255838"/>
          <p14:tracePt t="23160" x="1301750" y="2255838"/>
          <p14:tracePt t="23170" x="1268413" y="2255838"/>
          <p14:tracePt t="23173" x="1235075" y="2255838"/>
          <p14:tracePt t="23181" x="1203325" y="2263775"/>
          <p14:tracePt t="23187" x="1177925" y="2263775"/>
          <p14:tracePt t="23195" x="1144588" y="2271713"/>
          <p14:tracePt t="23204" x="1095375" y="2281238"/>
          <p14:tracePt t="23209" x="1077913" y="2281238"/>
          <p14:tracePt t="23215" x="1044575" y="2281238"/>
          <p14:tracePt t="23222" x="1020763" y="2289175"/>
          <p14:tracePt t="23230" x="987425" y="2289175"/>
          <p14:tracePt t="23236" x="977900" y="2297113"/>
          <p14:tracePt t="23243" x="954088" y="2297113"/>
          <p14:tracePt t="23250" x="928688" y="2297113"/>
          <p14:tracePt t="23259" x="920750" y="2297113"/>
          <p14:tracePt t="23264" x="895350" y="2305050"/>
          <p14:tracePt t="23270" x="879475" y="2312988"/>
          <p14:tracePt t="23278" x="871538" y="2312988"/>
          <p14:tracePt t="23287" x="871538" y="2322513"/>
          <p14:tracePt t="23292" x="862013" y="2322513"/>
          <p14:tracePt t="23299" x="854075" y="2330450"/>
          <p14:tracePt t="23313" x="846138" y="2330450"/>
          <p14:tracePt t="23327" x="838200" y="2330450"/>
          <p14:tracePt t="23347" x="828675" y="2330450"/>
          <p14:tracePt t="23354" x="828675" y="2338388"/>
          <p14:tracePt t="23362" x="820738" y="2338388"/>
          <p14:tracePt t="23370" x="812800" y="2346325"/>
          <p14:tracePt t="23388" x="804863" y="2355850"/>
          <p14:tracePt t="23396" x="796925" y="2363788"/>
          <p14:tracePt t="23404" x="796925" y="2371725"/>
          <p14:tracePt t="23410" x="787400" y="2371725"/>
          <p14:tracePt t="23417" x="779463" y="2371725"/>
          <p14:tracePt t="23431" x="771525" y="2379663"/>
          <p14:tracePt t="23452" x="771525" y="2387600"/>
          <p14:tracePt t="23459" x="763588" y="2387600"/>
          <p14:tracePt t="23528" x="763588" y="2397125"/>
          <p14:tracePt t="23536" x="771525" y="2397125"/>
          <p14:tracePt t="23541" x="779463" y="2405063"/>
          <p14:tracePt t="23548" x="787400" y="2413000"/>
          <p14:tracePt t="23554" x="796925" y="2420938"/>
          <p14:tracePt t="23562" x="812800" y="2430463"/>
          <p14:tracePt t="23570" x="838200" y="2446338"/>
          <p14:tracePt t="23576" x="854075" y="2454275"/>
          <p14:tracePt t="23583" x="871538" y="2471738"/>
          <p14:tracePt t="23590" x="895350" y="2479675"/>
          <p14:tracePt t="23597" x="920750" y="2479675"/>
          <p14:tracePt t="23604" x="936625" y="2487613"/>
          <p14:tracePt t="23611" x="962025" y="2495550"/>
          <p14:tracePt t="23620" x="987425" y="2505075"/>
          <p14:tracePt t="23625" x="1011238" y="2513013"/>
          <p14:tracePt t="23632" x="1036638" y="2520950"/>
          <p14:tracePt t="23638" x="1069975" y="2528888"/>
          <p14:tracePt t="23646" x="1103313" y="2536825"/>
          <p14:tracePt t="23653" x="1136650" y="2536825"/>
          <p14:tracePt t="23660" x="1169988" y="2536825"/>
          <p14:tracePt t="23667" x="1185863" y="2546350"/>
          <p14:tracePt t="23687" x="1309688" y="2554288"/>
          <p14:tracePt t="23695" x="1352550" y="2554288"/>
          <p14:tracePt t="23704" x="1376363" y="2562225"/>
          <p14:tracePt t="23708" x="1409700" y="2570163"/>
          <p14:tracePt t="23715" x="1443038" y="2579688"/>
          <p14:tracePt t="23722" x="1476375" y="2579688"/>
          <p14:tracePt t="23729" x="1509713" y="2579688"/>
          <p14:tracePt t="23737" x="1535113" y="2587625"/>
          <p14:tracePt t="23743" x="1584325" y="2587625"/>
          <p14:tracePt t="23750" x="1609725" y="2595563"/>
          <p14:tracePt t="23756" x="1658938" y="2603500"/>
          <p14:tracePt t="23764" x="1692275" y="2603500"/>
          <p14:tracePt t="23771" x="1733550" y="2603500"/>
          <p14:tracePt t="23778" x="1774825" y="2603500"/>
          <p14:tracePt t="23787" x="1800225" y="2611438"/>
          <p14:tracePt t="23791" x="1833563" y="2611438"/>
          <p14:tracePt t="23798" x="1866900" y="2611438"/>
          <p14:tracePt t="23804" x="1898650" y="2611438"/>
          <p14:tracePt t="23812" x="1924050" y="2611438"/>
          <p14:tracePt t="23821" x="1949450" y="2611438"/>
          <p14:tracePt t="23826" x="1973263" y="2611438"/>
          <p14:tracePt t="23833" x="1998663" y="2611438"/>
          <p14:tracePt t="23839" x="2006600" y="2611438"/>
          <p14:tracePt t="23847" x="2024063" y="2611438"/>
          <p14:tracePt t="23853" x="2032000" y="2611438"/>
          <p14:tracePt t="23861" x="2039938" y="2611438"/>
          <p14:tracePt t="23870" x="2047875" y="2611438"/>
          <p14:tracePt t="23875" x="2057400" y="2611438"/>
          <p14:tracePt t="23882" x="2065338" y="2611438"/>
          <p14:tracePt t="23888" x="2073275" y="2611438"/>
          <p14:tracePt t="23895" x="2081213" y="2611438"/>
          <p14:tracePt t="23904" x="2090738" y="2611438"/>
          <p14:tracePt t="23910" x="2098675" y="2611438"/>
          <p14:tracePt t="23923" x="2106613" y="2611438"/>
          <p14:tracePt t="23930" x="2114550" y="2611438"/>
          <p14:tracePt t="23937" x="2122488" y="2611438"/>
          <p14:tracePt t="23958" x="2132013" y="2611438"/>
          <p14:tracePt t="23965" x="2139950" y="2611438"/>
          <p14:tracePt t="24000" x="2147888" y="2611438"/>
          <p14:tracePt t="24020" x="2155825" y="2611438"/>
          <p14:tracePt t="24036" x="2165350" y="2611438"/>
          <p14:tracePt t="24048" x="2165350" y="2603500"/>
          <p14:tracePt t="24062" x="2173288" y="2603500"/>
          <p14:tracePt t="24075" x="2181225" y="2603500"/>
          <p14:tracePt t="24089" x="2181225" y="2595563"/>
          <p14:tracePt t="24096" x="2189163" y="2595563"/>
          <p14:tracePt t="24103" x="2206625" y="2595563"/>
          <p14:tracePt t="24111" x="2206625" y="2587625"/>
          <p14:tracePt t="24120" x="2214563" y="2587625"/>
          <p14:tracePt t="24124" x="2222500" y="2579688"/>
          <p14:tracePt t="24131" x="2230438" y="2579688"/>
          <p14:tracePt t="24137" x="2239963" y="2579688"/>
          <p14:tracePt t="24145" x="2247900" y="2579688"/>
          <p14:tracePt t="24159" x="2255838" y="2570163"/>
          <p14:tracePt t="24166" x="2263775" y="2570163"/>
          <p14:tracePt t="24173" x="2273300" y="2562225"/>
          <p14:tracePt t="24187" x="2281238" y="2562225"/>
          <p14:tracePt t="24204" x="2289175" y="2562225"/>
          <p14:tracePt t="24229" x="2297113" y="2562225"/>
          <p14:tracePt t="24243" x="2305050" y="2562225"/>
          <p14:tracePt t="25472" x="2273300" y="2562225"/>
          <p14:tracePt t="25479" x="2206625" y="2579688"/>
          <p14:tracePt t="25485" x="2132013" y="2587625"/>
          <p14:tracePt t="25492" x="2073275" y="2595563"/>
          <p14:tracePt t="25498" x="2016125" y="2611438"/>
          <p14:tracePt t="25506" x="1957388" y="2611438"/>
          <p14:tracePt t="25512" x="1898650" y="2611438"/>
          <p14:tracePt t="25519" x="1874838" y="2620963"/>
          <p14:tracePt t="25528" x="1824038" y="2620963"/>
          <p14:tracePt t="25533" x="1800225" y="2628900"/>
          <p14:tracePt t="25540" x="1766888" y="2628900"/>
          <p14:tracePt t="25547" x="1733550" y="2628900"/>
          <p14:tracePt t="25554" x="1700213" y="2636838"/>
          <p14:tracePt t="25561" x="1684338" y="2636838"/>
          <p14:tracePt t="25568" x="1666875" y="2636838"/>
          <p14:tracePt t="25575" x="1641475" y="2636838"/>
          <p14:tracePt t="25582" x="1633538" y="2636838"/>
          <p14:tracePt t="25589" x="1617663" y="2644775"/>
          <p14:tracePt t="25596" x="1609725" y="2644775"/>
          <p14:tracePt t="25603" x="1600200" y="2644775"/>
          <p14:tracePt t="25617" x="1592263" y="2644775"/>
          <p14:tracePt t="25624" x="1584325" y="2644775"/>
          <p14:tracePt t="25644" x="1576388" y="2644775"/>
          <p14:tracePt t="25659" x="1566863" y="2644775"/>
          <p14:tracePt t="25679" x="1558925" y="2644775"/>
          <p14:tracePt t="25790" x="1558925" y="2654300"/>
          <p14:tracePt t="25804" x="1558925" y="2662238"/>
          <p14:tracePt t="25818" x="1550988" y="2662238"/>
          <p14:tracePt t="25832" x="1543050" y="2670175"/>
          <p14:tracePt t="25845" x="1543050" y="2678113"/>
          <p14:tracePt t="25860" x="1543050" y="2686050"/>
          <p14:tracePt t="25887" x="1543050" y="2695575"/>
          <p14:tracePt t="25929" x="1543050" y="2703513"/>
          <p14:tracePt t="25957" x="1543050" y="2711450"/>
          <p14:tracePt t="25977" x="1543050" y="2719388"/>
          <p14:tracePt t="25985" x="1543050" y="2728913"/>
          <p14:tracePt t="26019" x="1543050" y="2736850"/>
          <p14:tracePt t="26033" x="1543050" y="2744788"/>
          <p14:tracePt t="26112" x="1543050" y="2752725"/>
          <p14:tracePt t="26124" x="1543050" y="2760663"/>
          <p14:tracePt t="26159" x="1543050" y="2770188"/>
          <p14:tracePt t="26172" x="1543050" y="2778125"/>
          <p14:tracePt t="26193" x="1543050" y="2786063"/>
          <p14:tracePt t="26207" x="1543050" y="2794000"/>
          <p14:tracePt t="26229" x="1543050" y="2803525"/>
          <p14:tracePt t="26262" x="1543050" y="2811463"/>
          <p14:tracePt t="26276" x="1543050" y="2819400"/>
          <p14:tracePt t="26283" x="1535113" y="2827338"/>
          <p14:tracePt t="26304" x="1525588" y="2836863"/>
          <p14:tracePt t="26313" x="1525588" y="2844800"/>
          <p14:tracePt t="26325" x="1517650" y="2844800"/>
          <p14:tracePt t="26331" x="1517650" y="2852738"/>
          <p14:tracePt t="26339" x="1517650" y="2860675"/>
          <p14:tracePt t="26347" x="1517650" y="2868613"/>
          <p14:tracePt t="26360" x="1509713" y="2868613"/>
          <p14:tracePt t="26367" x="1509713" y="2878138"/>
          <p14:tracePt t="26374" x="1509713" y="2886075"/>
          <p14:tracePt t="26380" x="1501775" y="2886075"/>
          <p14:tracePt t="26387" x="1501775" y="2894013"/>
          <p14:tracePt t="26397" x="1492250" y="2901950"/>
          <p14:tracePt t="26401" x="1492250" y="2911475"/>
          <p14:tracePt t="26408" x="1484313" y="2911475"/>
          <p14:tracePt t="26422" x="1484313" y="2919413"/>
          <p14:tracePt t="26430" x="1484313" y="2927350"/>
          <p14:tracePt t="26443" x="1476375" y="2927350"/>
          <p14:tracePt t="26457" x="1468438" y="2935288"/>
          <p14:tracePt t="26463" x="1460500" y="2943225"/>
          <p14:tracePt t="26470" x="1460500" y="2952750"/>
          <p14:tracePt t="26485" x="1450975" y="2952750"/>
          <p14:tracePt t="26492" x="1443038" y="2960688"/>
          <p14:tracePt t="26505" x="1435100" y="2968625"/>
          <p14:tracePt t="26513" x="1427163" y="2968625"/>
          <p14:tracePt t="26526" x="1417638" y="2968625"/>
          <p14:tracePt t="26533" x="1417638" y="2976563"/>
          <p14:tracePt t="26546" x="1417638" y="2986088"/>
          <p14:tracePt t="26554" x="1409700" y="2986088"/>
          <p14:tracePt t="27186" x="1417638" y="2994025"/>
          <p14:tracePt t="27200" x="1435100" y="3001963"/>
          <p14:tracePt t="27207" x="1450975" y="3017838"/>
          <p14:tracePt t="27213" x="1450975" y="3027363"/>
          <p14:tracePt t="27220" x="1468438" y="3035300"/>
          <p14:tracePt t="27228" x="1476375" y="3051175"/>
          <p14:tracePt t="27234" x="1476375" y="3060700"/>
          <p14:tracePt t="27241" x="1484313" y="3068638"/>
          <p14:tracePt t="27248" x="1492250" y="3084513"/>
          <p14:tracePt t="27256" x="1501775" y="3092450"/>
          <p14:tracePt t="27262" x="1509713" y="3101975"/>
          <p14:tracePt t="27269" x="1509713" y="3109913"/>
          <p14:tracePt t="27279" x="1509713" y="3117850"/>
          <p14:tracePt t="27283" x="1517650" y="3125788"/>
          <p14:tracePt t="27290" x="1517650" y="3135313"/>
          <p14:tracePt t="27297" x="1525588" y="3143250"/>
          <p14:tracePt t="27311" x="1525588" y="3151188"/>
          <p14:tracePt t="27317" x="1535113" y="3159125"/>
          <p14:tracePt t="27331" x="1535113" y="3167063"/>
          <p14:tracePt t="27338" x="1535113" y="3176588"/>
          <p14:tracePt t="27352" x="1535113" y="3184525"/>
          <p14:tracePt t="27380" x="1535113" y="3192463"/>
          <p14:tracePt t="27394" x="1535113" y="3200400"/>
          <p14:tracePt t="27414" x="1535113" y="3209925"/>
          <p14:tracePt t="27435" x="1535113" y="3217863"/>
          <p14:tracePt t="27449" x="1535113" y="3225800"/>
          <p14:tracePt t="27484" x="1535113" y="3233738"/>
          <p14:tracePt t="27963" x="1566863" y="3233738"/>
          <p14:tracePt t="27970" x="1625600" y="3241675"/>
          <p14:tracePt t="27977" x="1658938" y="3251200"/>
          <p14:tracePt t="27984" x="1684338" y="3251200"/>
          <p14:tracePt t="27990" x="1708150" y="3267075"/>
          <p14:tracePt t="27998" x="1741488" y="3275013"/>
          <p14:tracePt t="28004" x="1766888" y="3284538"/>
          <p14:tracePt t="28012" x="1790700" y="3292475"/>
          <p14:tracePt t="28021" x="1816100" y="3300413"/>
          <p14:tracePt t="28026" x="1841500" y="3316288"/>
          <p14:tracePt t="28033" x="1874838" y="3325813"/>
          <p14:tracePt t="28039" x="1908175" y="3341688"/>
          <p14:tracePt t="28047" x="1941513" y="3359150"/>
          <p14:tracePt t="28055" x="1965325" y="3367088"/>
          <p14:tracePt t="28060" x="1998663" y="3382963"/>
          <p14:tracePt t="28068" x="2024063" y="3390900"/>
          <p14:tracePt t="28074" x="2057400" y="3400425"/>
          <p14:tracePt t="28081" x="2073275" y="3408363"/>
          <p14:tracePt t="28089" x="2098675" y="3424238"/>
          <p14:tracePt t="28095" x="2114550" y="3424238"/>
          <p14:tracePt t="28105" x="2122488" y="3433763"/>
          <p14:tracePt t="28109" x="2132013" y="3441700"/>
          <p14:tracePt t="28122" x="2139950" y="3441700"/>
          <p14:tracePt t="28130" x="2147888" y="3441700"/>
          <p14:tracePt t="28157" x="2155825" y="3441700"/>
          <p14:tracePt t="28199" x="2165350" y="3441700"/>
          <p14:tracePt t="28234" x="2173288" y="3441700"/>
          <p14:tracePt t="28319" x="2173288" y="3449638"/>
          <p14:tracePt t="28920" x="2197100" y="3457575"/>
          <p14:tracePt t="28927" x="2214563" y="3475038"/>
          <p14:tracePt t="28933" x="2247900" y="3490913"/>
          <p14:tracePt t="28941" x="2273300" y="3508375"/>
          <p14:tracePt t="28947" x="2297113" y="3516313"/>
          <p14:tracePt t="28954" x="2322513" y="3532188"/>
          <p14:tracePt t="28963" x="2338388" y="3549650"/>
          <p14:tracePt t="28968" x="2355850" y="3565525"/>
          <p14:tracePt t="28975" x="2371725" y="3582988"/>
          <p14:tracePt t="28982" x="2389188" y="3598863"/>
          <p14:tracePt t="28989" x="2405063" y="3598863"/>
          <p14:tracePt t="28997" x="2405063" y="3616325"/>
          <p14:tracePt t="29002" x="2422525" y="3632200"/>
          <p14:tracePt t="29010" x="2430463" y="3632200"/>
          <p14:tracePt t="29016" x="2438400" y="3640138"/>
          <p14:tracePt t="29030" x="2446338" y="3648075"/>
          <p14:tracePt t="29037" x="2446338" y="3657600"/>
          <p14:tracePt t="29047" x="2454275" y="3657600"/>
          <p14:tracePt t="29051" x="2454275" y="3665538"/>
          <p14:tracePt t="29065" x="2463800" y="3665538"/>
          <p14:tracePt t="29072" x="2463800" y="3673475"/>
          <p14:tracePt t="29086" x="2463800" y="3681413"/>
          <p14:tracePt t="29093" x="2471738" y="3681413"/>
          <p14:tracePt t="29135" x="2471738" y="3690938"/>
          <p14:tracePt t="31487" x="2454275" y="3690938"/>
          <p14:tracePt t="31494" x="2422525" y="3690938"/>
          <p14:tracePt t="31501" x="2363788" y="3690938"/>
          <p14:tracePt t="31510" x="2322513" y="3681413"/>
          <p14:tracePt t="31515" x="2281238" y="3673475"/>
          <p14:tracePt t="31522" x="2230438" y="3657600"/>
          <p14:tracePt t="31528" x="2197100" y="3648075"/>
          <p14:tracePt t="31536" x="2165350" y="3640138"/>
          <p14:tracePt t="31545" x="2139950" y="3632200"/>
          <p14:tracePt t="31550" x="2122488" y="3624263"/>
          <p14:tracePt t="31557" x="2098675" y="3616325"/>
          <p14:tracePt t="31563" x="2065338" y="3606800"/>
          <p14:tracePt t="31571" x="2039938" y="3590925"/>
          <p14:tracePt t="31578" x="2024063" y="3573463"/>
          <p14:tracePt t="31585" x="1990725" y="3565525"/>
          <p14:tracePt t="31594" x="1949450" y="3541713"/>
          <p14:tracePt t="31598" x="1908175" y="3524250"/>
          <p14:tracePt t="31605" x="1857375" y="3498850"/>
          <p14:tracePt t="31613" x="1800225" y="3482975"/>
          <p14:tracePt t="31619" x="1749425" y="3449638"/>
          <p14:tracePt t="31628" x="1700213" y="3433763"/>
          <p14:tracePt t="31633" x="1666875" y="3416300"/>
          <p14:tracePt t="31640" x="1633538" y="3400425"/>
          <p14:tracePt t="31647" x="1600200" y="3382963"/>
          <p14:tracePt t="31654" x="1566863" y="3375025"/>
          <p14:tracePt t="31663" x="1535113" y="3359150"/>
          <p14:tracePt t="31676" x="1468438" y="3325813"/>
          <p14:tracePt t="31681" x="1435100" y="3308350"/>
          <p14:tracePt t="31688" x="1393825" y="3292475"/>
          <p14:tracePt t="31695" x="1352550" y="3275013"/>
          <p14:tracePt t="31703" x="1327150" y="3251200"/>
          <p14:tracePt t="31710" x="1293813" y="3233738"/>
          <p14:tracePt t="31716" x="1260475" y="3209925"/>
          <p14:tracePt t="31724" x="1227138" y="3192463"/>
          <p14:tracePt t="31731" x="1203325" y="3184525"/>
          <p14:tracePt t="31738" x="1185863" y="3167063"/>
          <p14:tracePt t="31746" x="1160463" y="3159125"/>
          <p14:tracePt t="31752" x="1152525" y="3143250"/>
          <p14:tracePt t="31761" x="1144588" y="3135313"/>
          <p14:tracePt t="31765" x="1128713" y="3125788"/>
          <p14:tracePt t="31773" x="1111250" y="3125788"/>
          <p14:tracePt t="31779" x="1103313" y="3109913"/>
          <p14:tracePt t="31787" x="1095375" y="3101975"/>
          <p14:tracePt t="31796" x="1077913" y="3084513"/>
          <p14:tracePt t="31800" x="1069975" y="3076575"/>
          <p14:tracePt t="31808" x="1062038" y="3060700"/>
          <p14:tracePt t="31814" x="1044575" y="3043238"/>
          <p14:tracePt t="31821" x="1044575" y="3027363"/>
          <p14:tracePt t="31829" x="1036638" y="3017838"/>
          <p14:tracePt t="31835" x="1028700" y="2994025"/>
          <p14:tracePt t="31845" x="1011238" y="2976563"/>
          <p14:tracePt t="31849" x="1003300" y="2960688"/>
          <p14:tracePt t="31863" x="995363" y="2952750"/>
          <p14:tracePt t="31870" x="995363" y="2943225"/>
          <p14:tracePt t="31891" x="995363" y="2935288"/>
          <p14:tracePt t="31897" x="995363" y="2927350"/>
          <p14:tracePt t="31904" x="995363" y="2919413"/>
          <p14:tracePt t="31919" x="995363" y="2911475"/>
          <p14:tracePt t="31928" x="995363" y="2901950"/>
          <p14:tracePt t="31939" x="995363" y="2886075"/>
          <p14:tracePt t="31946" x="995363" y="2878138"/>
          <p14:tracePt t="31953" x="1011238" y="2860675"/>
          <p14:tracePt t="31961" x="1028700" y="2836863"/>
          <p14:tracePt t="31967" x="1036638" y="2819400"/>
          <p14:tracePt t="31974" x="1062038" y="2794000"/>
          <p14:tracePt t="31980" x="1085850" y="2786063"/>
          <p14:tracePt t="31988" x="1111250" y="2770188"/>
          <p14:tracePt t="31994" x="1144588" y="2752725"/>
          <p14:tracePt t="32002" x="1169988" y="2736850"/>
          <p14:tracePt t="32012" x="1185863" y="2728913"/>
          <p14:tracePt t="32015" x="1203325" y="2719388"/>
          <p14:tracePt t="32023" x="1227138" y="2719388"/>
          <p14:tracePt t="32030" x="1244600" y="2711450"/>
          <p14:tracePt t="32036" x="1260475" y="2711450"/>
          <p14:tracePt t="32045" x="1277938" y="2711450"/>
          <p14:tracePt t="32050" x="1293813" y="2711450"/>
          <p14:tracePt t="32057" x="1301750" y="2711450"/>
          <p14:tracePt t="32064" x="1319213" y="2719388"/>
          <p14:tracePt t="32071" x="1327150" y="2728913"/>
          <p14:tracePt t="32079" x="1335088" y="2728913"/>
          <p14:tracePt t="32085" x="1352550" y="2736850"/>
          <p14:tracePt t="32094" x="1368425" y="2744788"/>
          <p14:tracePt t="32098" x="1384300" y="2760663"/>
          <p14:tracePt t="32106" x="1401763" y="2778125"/>
          <p14:tracePt t="32112" x="1427163" y="2794000"/>
          <p14:tracePt t="32119" x="1450975" y="2811463"/>
          <p14:tracePt t="32129" x="1484313" y="2819400"/>
          <p14:tracePt t="32133" x="1509713" y="2860675"/>
          <p14:tracePt t="32141" x="1543050" y="2878138"/>
          <p14:tracePt t="32147" x="1566863" y="2901950"/>
          <p14:tracePt t="32155" x="1592263" y="2927350"/>
          <p14:tracePt t="32161" x="1625600" y="2960688"/>
          <p14:tracePt t="32168" x="1666875" y="3001963"/>
          <p14:tracePt t="32178" x="1708150" y="3060700"/>
          <p14:tracePt t="32182" x="1749425" y="3125788"/>
          <p14:tracePt t="32189" x="1782763" y="3184525"/>
          <p14:tracePt t="32195" x="1808163" y="3251200"/>
          <p14:tracePt t="32203" x="1833563" y="3292475"/>
          <p14:tracePt t="32212" x="1849438" y="3349625"/>
          <p14:tracePt t="32216" x="1866900" y="3400425"/>
          <p14:tracePt t="32224" x="1890713" y="3449638"/>
          <p14:tracePt t="32230" x="1890713" y="3490913"/>
          <p14:tracePt t="32237" x="1898650" y="3532188"/>
          <p14:tracePt t="32245" x="1898650" y="3565525"/>
          <p14:tracePt t="32252" x="1908175" y="3590925"/>
          <p14:tracePt t="32261" x="1908175" y="3606800"/>
          <p14:tracePt t="32265" x="1908175" y="3632200"/>
          <p14:tracePt t="32272" x="1908175" y="3648075"/>
          <p14:tracePt t="32286" x="1908175" y="3665538"/>
          <p14:tracePt t="32294" x="1908175" y="3673475"/>
          <p14:tracePt t="32307" x="1908175" y="3681413"/>
          <p14:tracePt t="32313" x="1898650" y="3690938"/>
          <p14:tracePt t="32328" x="1898650" y="3698875"/>
          <p14:tracePt t="32335" x="1890713" y="3706813"/>
          <p14:tracePt t="32345" x="1890713" y="3714750"/>
          <p14:tracePt t="32348" x="1882775" y="3714750"/>
          <p14:tracePt t="32355" x="1874838" y="3722688"/>
          <p14:tracePt t="32362" x="1874838" y="3732213"/>
          <p14:tracePt t="32370" x="1866900" y="3732213"/>
          <p14:tracePt t="32378" x="1849438" y="3740150"/>
          <p14:tracePt t="32390" x="1833563" y="3748088"/>
          <p14:tracePt t="32397" x="1808163" y="3756025"/>
          <p14:tracePt t="32404" x="1790700" y="3773488"/>
          <p14:tracePt t="32412" x="1774825" y="3773488"/>
          <p14:tracePt t="32418" x="1749425" y="3773488"/>
          <p14:tracePt t="32425" x="1708150" y="3781425"/>
          <p14:tracePt t="32431" x="1674813" y="3781425"/>
          <p14:tracePt t="32439" x="1633538" y="3781425"/>
          <p14:tracePt t="32445" x="1576388" y="3781425"/>
          <p14:tracePt t="32453" x="1543050" y="3773488"/>
          <p14:tracePt t="32461" x="1509713" y="3756025"/>
          <p14:tracePt t="32466" x="1468438" y="3722688"/>
          <p14:tracePt t="32473" x="1443038" y="3706813"/>
          <p14:tracePt t="32480" x="1409700" y="3681413"/>
          <p14:tracePt t="32487" x="1376363" y="3648075"/>
          <p14:tracePt t="32495" x="1352550" y="3624263"/>
          <p14:tracePt t="32501" x="1335088" y="3590925"/>
          <p14:tracePt t="32508" x="1327150" y="3565525"/>
          <p14:tracePt t="32514" x="1309688" y="3532188"/>
          <p14:tracePt t="32521" x="1293813" y="3508375"/>
          <p14:tracePt t="32529" x="1285875" y="3490913"/>
          <p14:tracePt t="32536" x="1277938" y="3475038"/>
          <p14:tracePt t="32544" x="1277938" y="3449638"/>
          <p14:tracePt t="32549" x="1277938" y="3441700"/>
          <p14:tracePt t="32557" x="1268413" y="3416300"/>
          <p14:tracePt t="32563" x="1268413" y="3400425"/>
          <p14:tracePt t="32570" x="1268413" y="3382963"/>
          <p14:tracePt t="32579" x="1268413" y="3367088"/>
          <p14:tracePt t="32584" x="1268413" y="3341688"/>
          <p14:tracePt t="32592" x="1268413" y="3333750"/>
          <p14:tracePt t="32598" x="1268413" y="3308350"/>
          <p14:tracePt t="32605" x="1277938" y="3284538"/>
          <p14:tracePt t="32612" x="1285875" y="3259138"/>
          <p14:tracePt t="32619" x="1293813" y="3233738"/>
          <p14:tracePt t="32628" x="1301750" y="3209925"/>
          <p14:tracePt t="32633" x="1319213" y="3184525"/>
          <p14:tracePt t="32640" x="1335088" y="3151188"/>
          <p14:tracePt t="32646" x="1352550" y="3135313"/>
          <p14:tracePt t="32654" x="1368425" y="3109913"/>
          <p14:tracePt t="32662" x="1384300" y="3092450"/>
          <p14:tracePt t="32667" x="1401763" y="3068638"/>
          <p14:tracePt t="32674" x="1427163" y="3051175"/>
          <p14:tracePt t="32681" x="1435100" y="3027363"/>
          <p14:tracePt t="32689" x="1450975" y="3017838"/>
          <p14:tracePt t="32696" x="1468438" y="3001963"/>
          <p14:tracePt t="32702" x="1484313" y="2994025"/>
          <p14:tracePt t="32711" x="1492250" y="2986088"/>
          <p14:tracePt t="32716" x="1517650" y="2976563"/>
          <p14:tracePt t="32723" x="1543050" y="2968625"/>
          <p14:tracePt t="32730" x="1566863" y="2960688"/>
          <p14:tracePt t="32737" x="1592263" y="2960688"/>
          <p14:tracePt t="32745" x="1625600" y="2952750"/>
          <p14:tracePt t="32751" x="1666875" y="2952750"/>
          <p14:tracePt t="32758" x="1716088" y="2952750"/>
          <p14:tracePt t="32764" x="1758950" y="2960688"/>
          <p14:tracePt t="32772" x="1790700" y="2968625"/>
          <p14:tracePt t="32779" x="1841500" y="2994025"/>
          <p14:tracePt t="32786" x="1857375" y="2994025"/>
          <p14:tracePt t="32795" x="1882775" y="3009900"/>
          <p14:tracePt t="32799" x="1908175" y="3027363"/>
          <p14:tracePt t="32806" x="1924050" y="3043238"/>
          <p14:tracePt t="32813" x="1941513" y="3060700"/>
          <p14:tracePt t="32820" x="1949450" y="3076575"/>
          <p14:tracePt t="32828" x="1965325" y="3084513"/>
          <p14:tracePt t="32834" x="1973263" y="3109913"/>
          <p14:tracePt t="32841" x="1990725" y="3135313"/>
          <p14:tracePt t="32848" x="1998663" y="3159125"/>
          <p14:tracePt t="32855" x="2016125" y="3192463"/>
          <p14:tracePt t="32862" x="2024063" y="3217863"/>
          <p14:tracePt t="32869" x="2032000" y="3241675"/>
          <p14:tracePt t="32878" x="2047875" y="3275013"/>
          <p14:tracePt t="32882" x="2057400" y="3308350"/>
          <p14:tracePt t="32889" x="2065338" y="3341688"/>
          <p14:tracePt t="32896" x="2065338" y="3375025"/>
          <p14:tracePt t="32904" x="2065338" y="3400425"/>
          <p14:tracePt t="32912" x="2065338" y="3424238"/>
          <p14:tracePt t="32917" x="2065338" y="3449638"/>
          <p14:tracePt t="32925" x="2065338" y="3457575"/>
          <p14:tracePt t="32931" x="2065338" y="3475038"/>
          <p14:tracePt t="32945" x="2065338" y="3482975"/>
          <p14:tracePt t="32962" x="2065338" y="3490913"/>
          <p14:tracePt t="32973" x="2065338" y="3498850"/>
          <p14:tracePt t="33112" x="2065338" y="3508375"/>
          <p14:tracePt t="33209" x="2065338" y="3516313"/>
          <p14:tracePt t="37039" x="2114550" y="3424238"/>
          <p14:tracePt t="37046" x="2222500" y="3233738"/>
          <p14:tracePt t="37053" x="2347913" y="3060700"/>
          <p14:tracePt t="37063" x="2446338" y="2894013"/>
          <p14:tracePt t="37066" x="2528888" y="2794000"/>
          <p14:tracePt t="37074" x="2595563" y="2703513"/>
          <p14:tracePt t="37080" x="2662238" y="2595563"/>
          <p14:tracePt t="37088" x="2728913" y="2520950"/>
          <p14:tracePt t="37096" x="2795588" y="2430463"/>
          <p14:tracePt t="37101" x="2836863" y="2379663"/>
          <p14:tracePt t="37109" x="2886075" y="2330450"/>
          <p14:tracePt t="37115" x="2935288" y="2281238"/>
          <p14:tracePt t="37123" x="2986088" y="2230438"/>
          <p14:tracePt t="37130" x="3052763" y="2189163"/>
          <p14:tracePt t="37136" x="3101975" y="2147888"/>
          <p14:tracePt t="37145" x="3151188" y="2114550"/>
          <p14:tracePt t="37150" x="3209925" y="2098675"/>
          <p14:tracePt t="37157" x="3259138" y="2055813"/>
          <p14:tracePt t="37164" x="3317875" y="2039938"/>
          <p14:tracePt t="37171" x="3367088" y="2024063"/>
          <p14:tracePt t="37179" x="3400425" y="1998663"/>
          <p14:tracePt t="37185" x="3449638" y="1981200"/>
          <p14:tracePt t="37192" x="3508375" y="1973263"/>
          <p14:tracePt t="37199" x="3533775" y="1965325"/>
          <p14:tracePt t="37206" x="3575050" y="1949450"/>
          <p14:tracePt t="37212" x="3590925" y="1939925"/>
          <p14:tracePt t="37220" x="3616325" y="1939925"/>
          <p14:tracePt t="37230" x="3641725" y="1931988"/>
          <p14:tracePt t="37233" x="3649663" y="1924050"/>
          <p14:tracePt t="37240" x="3665538" y="1924050"/>
          <p14:tracePt t="37247" x="3690938" y="1916113"/>
          <p14:tracePt t="37254" x="3698875" y="1916113"/>
          <p14:tracePt t="37263" x="3724275" y="1916113"/>
          <p14:tracePt t="37268" x="3748088" y="1916113"/>
          <p14:tracePt t="37275" x="3765550" y="1916113"/>
          <p14:tracePt t="37281" x="3790950" y="1916113"/>
          <p14:tracePt t="37289" x="3814763" y="1916113"/>
          <p14:tracePt t="37296" x="3848100" y="1916113"/>
          <p14:tracePt t="37304" x="3889375" y="1916113"/>
          <p14:tracePt t="37312" x="3914775" y="1916113"/>
          <p14:tracePt t="37318" x="3948113" y="1924050"/>
          <p14:tracePt t="37325" x="3981450" y="1924050"/>
          <p14:tracePt t="37331" x="4014788" y="1931988"/>
          <p14:tracePt t="37339" x="4030663" y="1931988"/>
          <p14:tracePt t="37346" x="4056063" y="1931988"/>
          <p14:tracePt t="37352" x="4071938" y="1939925"/>
          <p14:tracePt t="37362" x="4079875" y="1939925"/>
          <p14:tracePt t="37366" x="4097338" y="1939925"/>
          <p14:tracePt t="37373" x="4105275" y="1939925"/>
          <p14:tracePt t="37379" x="4113213" y="1939925"/>
          <p14:tracePt t="37387" x="4130675" y="1949450"/>
          <p14:tracePt t="37396" x="4146550" y="1949450"/>
          <p14:tracePt t="37401" x="4164013" y="1957388"/>
          <p14:tracePt t="37408" x="4187825" y="1957388"/>
          <p14:tracePt t="37414" x="4213225" y="1957388"/>
          <p14:tracePt t="37422" x="4246563" y="1965325"/>
          <p14:tracePt t="37429" x="4262438" y="1973263"/>
          <p14:tracePt t="37435" x="4295775" y="1973263"/>
          <p14:tracePt t="37443" x="4321175" y="1973263"/>
          <p14:tracePt t="37449" x="4346575" y="1981200"/>
          <p14:tracePt t="37457" x="4370388" y="1981200"/>
          <p14:tracePt t="37463" x="4387850" y="1990725"/>
          <p14:tracePt t="37470" x="4411663" y="1990725"/>
          <p14:tracePt t="37479" x="4421188" y="1990725"/>
          <p14:tracePt t="37484" x="4445000" y="1990725"/>
          <p14:tracePt t="37492" x="4462463" y="1998663"/>
          <p14:tracePt t="37498" x="4478338" y="1998663"/>
          <p14:tracePt t="37505" x="4503738" y="1998663"/>
          <p14:tracePt t="37512" x="4511675" y="1998663"/>
          <p14:tracePt t="37519" x="4537075" y="1998663"/>
          <p14:tracePt t="37526" x="4560888" y="1998663"/>
          <p14:tracePt t="37533" x="4586288" y="1998663"/>
          <p14:tracePt t="37540" x="4594225" y="2006600"/>
          <p14:tracePt t="37546" x="4619625" y="2006600"/>
          <p14:tracePt t="37554" x="4645025" y="2006600"/>
          <p14:tracePt t="37562" x="4652963" y="2006600"/>
          <p14:tracePt t="37567" x="4668838" y="2006600"/>
          <p14:tracePt t="37575" x="4678363" y="2006600"/>
          <p14:tracePt t="37581" x="4694238" y="2006600"/>
          <p14:tracePt t="37588" x="4711700" y="2006600"/>
          <p14:tracePt t="37603" x="4727575" y="2006600"/>
          <p14:tracePt t="37609" x="4735513" y="2006600"/>
          <p14:tracePt t="37616" x="4752975" y="2006600"/>
          <p14:tracePt t="37623" x="4768850" y="2006600"/>
          <p14:tracePt t="37630" x="4776788" y="2006600"/>
          <p14:tracePt t="37637" x="4802188" y="2006600"/>
          <p14:tracePt t="37646" x="4827588" y="2006600"/>
          <p14:tracePt t="37651" x="4843463" y="2006600"/>
          <p14:tracePt t="37658" x="4876800" y="2014538"/>
          <p14:tracePt t="37664" x="4902200" y="2014538"/>
          <p14:tracePt t="37672" x="4918075" y="2014538"/>
          <p14:tracePt t="37679" x="4943475" y="2024063"/>
          <p14:tracePt t="37685" x="4967288" y="2024063"/>
          <p14:tracePt t="37693" x="4992688" y="2032000"/>
          <p14:tracePt t="37698" x="5010150" y="2032000"/>
          <p14:tracePt t="37706" x="5026025" y="2032000"/>
          <p14:tracePt t="37713" x="5033963" y="2032000"/>
          <p14:tracePt t="37720" x="5059363" y="2032000"/>
          <p14:tracePt t="37729" x="5075238" y="2039938"/>
          <p14:tracePt t="37734" x="5084763" y="2039938"/>
          <p14:tracePt t="37741" x="5100638" y="2039938"/>
          <p14:tracePt t="37748" x="5118100" y="2047875"/>
          <p14:tracePt t="37756" x="5126038" y="2047875"/>
          <p14:tracePt t="37763" x="5141913" y="2055813"/>
          <p14:tracePt t="37770" x="5159375" y="2055813"/>
          <p14:tracePt t="37779" x="5175250" y="2065338"/>
          <p14:tracePt t="37784" x="5192713" y="2065338"/>
          <p14:tracePt t="37791" x="5216525" y="2065338"/>
          <p14:tracePt t="37797" x="5224463" y="2065338"/>
          <p14:tracePt t="37805" x="5241925" y="2073275"/>
          <p14:tracePt t="37813" x="5257800" y="2073275"/>
          <p14:tracePt t="37818" x="5267325" y="2073275"/>
          <p14:tracePt t="37825" x="5275263" y="2081213"/>
          <p14:tracePt t="37832" x="5283200" y="2081213"/>
          <p14:tracePt t="37839" x="5283200" y="2089150"/>
          <p14:tracePt t="37853" x="5291138" y="2089150"/>
          <p14:tracePt t="37861" x="5299075" y="2089150"/>
          <p14:tracePt t="37867" x="5308600" y="2089150"/>
          <p14:tracePt t="37874" x="5308600" y="2098675"/>
          <p14:tracePt t="37880" x="5316538" y="2106613"/>
          <p14:tracePt t="37888" x="5324475" y="2114550"/>
          <p14:tracePt t="37896" x="5332413" y="2114550"/>
          <p14:tracePt t="37901" x="5357813" y="2139950"/>
          <p14:tracePt t="37909" x="5383213" y="2163763"/>
          <p14:tracePt t="37915" x="5407025" y="2189163"/>
          <p14:tracePt t="37922" x="5432425" y="2222500"/>
          <p14:tracePt t="37931" x="5448300" y="2247900"/>
          <p14:tracePt t="37936" x="5473700" y="2281238"/>
          <p14:tracePt t="37945" x="5491163" y="2305050"/>
          <p14:tracePt t="37964" x="5514975" y="2330450"/>
          <p14:tracePt t="37965" x="5524500" y="2346325"/>
          <p14:tracePt t="37971" x="5532438" y="2355850"/>
          <p14:tracePt t="37992" x="5532438" y="2363788"/>
          <p14:tracePt t="37998" x="5540375" y="2363788"/>
          <p14:tracePt t="38006" x="5540375" y="2371725"/>
          <p14:tracePt t="38012" x="5548313" y="2371725"/>
          <p14:tracePt t="38041" x="5548313" y="2379663"/>
          <p14:tracePt t="38055" x="5548313" y="2387600"/>
          <p14:tracePt t="38069" x="5548313" y="2397125"/>
          <p14:tracePt t="38096" x="5548313" y="2405063"/>
          <p14:tracePt t="38104" x="5548313" y="2413000"/>
          <p14:tracePt t="38118" x="5548313" y="2420938"/>
          <p14:tracePt t="38125" x="5548313" y="2430463"/>
          <p14:tracePt t="38131" x="5540375" y="2438400"/>
          <p14:tracePt t="38145" x="5540375" y="2446338"/>
          <p14:tracePt t="38152" x="5532438" y="2454275"/>
          <p14:tracePt t="38160" x="5524500" y="2454275"/>
          <p14:tracePt t="38166" x="5524500" y="2462213"/>
          <p14:tracePt t="38173" x="5514975" y="2471738"/>
          <p14:tracePt t="38180" x="5507038" y="2479675"/>
          <p14:tracePt t="38187" x="5499100" y="2479675"/>
          <p14:tracePt t="38197" x="5491163" y="2479675"/>
          <p14:tracePt t="38200" x="5481638" y="2487613"/>
          <p14:tracePt t="38208" x="5473700" y="2495550"/>
          <p14:tracePt t="38214" x="5465763" y="2505075"/>
          <p14:tracePt t="38221" x="5448300" y="2505075"/>
          <p14:tracePt t="38230" x="5424488" y="2513013"/>
          <p14:tracePt t="38235" x="5416550" y="2520950"/>
          <p14:tracePt t="38242" x="5391150" y="2528888"/>
          <p14:tracePt t="38249" x="5357813" y="2528888"/>
          <p14:tracePt t="38256" x="5341938" y="2536825"/>
          <p14:tracePt t="38264" x="5308600" y="2546350"/>
          <p14:tracePt t="38270" x="5275263" y="2546350"/>
          <p14:tracePt t="38280" x="5241925" y="2546350"/>
          <p14:tracePt t="38284" x="5216525" y="2554288"/>
          <p14:tracePt t="38291" x="5175250" y="2554288"/>
          <p14:tracePt t="38298" x="5159375" y="2554288"/>
          <p14:tracePt t="38305" x="5126038" y="2554288"/>
          <p14:tracePt t="38313" x="5092700" y="2554288"/>
          <p14:tracePt t="38319" x="5067300" y="2554288"/>
          <p14:tracePt t="38326" x="5041900" y="2554288"/>
          <p14:tracePt t="38332" x="5010150" y="2554288"/>
          <p14:tracePt t="38339" x="4984750" y="2554288"/>
          <p14:tracePt t="38346" x="4967288" y="2554288"/>
          <p14:tracePt t="38354" x="4951413" y="2554288"/>
          <p14:tracePt t="38363" x="4935538" y="2554288"/>
          <p14:tracePt t="38367" x="4910138" y="2554288"/>
          <p14:tracePt t="38374" x="4884738" y="2554288"/>
          <p14:tracePt t="38380" x="4868863" y="2554288"/>
          <p14:tracePt t="38388" x="4835525" y="2554288"/>
          <p14:tracePt t="38397" x="4802188" y="2554288"/>
          <p14:tracePt t="38402" x="4768850" y="2554288"/>
          <p14:tracePt t="38409" x="4743450" y="2554288"/>
          <p14:tracePt t="38416" x="4694238" y="2562225"/>
          <p14:tracePt t="38423" x="4668838" y="2562225"/>
          <p14:tracePt t="38430" x="4635500" y="2570163"/>
          <p14:tracePt t="38437" x="4603750" y="2570163"/>
          <p14:tracePt t="38446" x="4570413" y="2579688"/>
          <p14:tracePt t="38450" x="4545013" y="2579688"/>
          <p14:tracePt t="38457" x="4495800" y="2587625"/>
          <p14:tracePt t="38464" x="4470400" y="2587625"/>
          <p14:tracePt t="38471" x="4445000" y="2595563"/>
          <p14:tracePt t="38479" x="4411663" y="2595563"/>
          <p14:tracePt t="38485" x="4395788" y="2595563"/>
          <p14:tracePt t="38492" x="4370388" y="2595563"/>
          <p14:tracePt t="38499" x="4337050" y="2595563"/>
          <p14:tracePt t="38506" x="4313238" y="2603500"/>
          <p14:tracePt t="38512" x="4295775" y="2603500"/>
          <p14:tracePt t="38520" x="4271963" y="2603500"/>
          <p14:tracePt t="38529" x="4246563" y="2603500"/>
          <p14:tracePt t="38534" x="4229100" y="2611438"/>
          <p14:tracePt t="38541" x="4205288" y="2611438"/>
          <p14:tracePt t="38547" x="4179888" y="2611438"/>
          <p14:tracePt t="38555" x="4171950" y="2611438"/>
          <p14:tracePt t="38563" x="4146550" y="2620963"/>
          <p14:tracePt t="38569" x="4122738" y="2620963"/>
          <p14:tracePt t="38576" x="4105275" y="2620963"/>
          <p14:tracePt t="38582" x="4089400" y="2620963"/>
          <p14:tracePt t="38589" x="4071938" y="2628900"/>
          <p14:tracePt t="38603" x="4064000" y="2628900"/>
          <p14:tracePt t="38610" x="4056063" y="2628900"/>
          <p14:tracePt t="38616" x="4048125" y="2628900"/>
          <p14:tracePt t="38625" x="4038600" y="2628900"/>
          <p14:tracePt t="38630" x="4030663" y="2628900"/>
          <p14:tracePt t="38638" x="4022725" y="2628900"/>
          <p14:tracePt t="38652" x="4005263" y="2636838"/>
          <p14:tracePt t="38659" x="3997325" y="2636838"/>
          <p14:tracePt t="38673" x="3981450" y="2636838"/>
          <p14:tracePt t="38680" x="3981450" y="2644775"/>
          <p14:tracePt t="38687" x="3973513" y="2644775"/>
          <p14:tracePt t="38693" x="3956050" y="2654300"/>
          <p14:tracePt t="38707" x="3948113" y="2654300"/>
          <p14:tracePt t="38713" x="3940175" y="2654300"/>
          <p14:tracePt t="38721" x="3930650" y="2654300"/>
          <p14:tracePt t="38742" x="3922713" y="2654300"/>
          <p14:tracePt t="38756" x="3914775" y="2654300"/>
          <p14:tracePt t="39034" x="3930650" y="2654300"/>
          <p14:tracePt t="39042" x="3973513" y="2644775"/>
          <p14:tracePt t="39047" x="4005263" y="2644775"/>
          <p14:tracePt t="39054" x="4038600" y="2636838"/>
          <p14:tracePt t="39060" x="4071938" y="2628900"/>
          <p14:tracePt t="39067" x="4105275" y="2620963"/>
          <p14:tracePt t="39076" x="4130675" y="2611438"/>
          <p14:tracePt t="39082" x="4164013" y="2611438"/>
          <p14:tracePt t="39089" x="4187825" y="2603500"/>
          <p14:tracePt t="39095" x="4221163" y="2603500"/>
          <p14:tracePt t="39103" x="4238625" y="2603500"/>
          <p14:tracePt t="39109" x="4262438" y="2603500"/>
          <p14:tracePt t="39116" x="4279900" y="2603500"/>
          <p14:tracePt t="39126" x="4287838" y="2603500"/>
          <p14:tracePt t="39130" x="4313238" y="2595563"/>
          <p14:tracePt t="39137" x="4329113" y="2595563"/>
          <p14:tracePt t="39144" x="4337050" y="2595563"/>
          <p14:tracePt t="39151" x="4354513" y="2595563"/>
          <p14:tracePt t="39160" x="4362450" y="2595563"/>
          <p14:tracePt t="39165" x="4379913" y="2595563"/>
          <p14:tracePt t="39172" x="4395788" y="2587625"/>
          <p14:tracePt t="39179" x="4411663" y="2587625"/>
          <p14:tracePt t="39186" x="4429125" y="2587625"/>
          <p14:tracePt t="39193" x="4445000" y="2587625"/>
          <p14:tracePt t="39200" x="4454525" y="2587625"/>
          <p14:tracePt t="39209" x="4478338" y="2579688"/>
          <p14:tracePt t="39213" x="4495800" y="2579688"/>
          <p14:tracePt t="39221" x="4503738" y="2579688"/>
          <p14:tracePt t="39227" x="4529138" y="2579688"/>
          <p14:tracePt t="39235" x="4537075" y="2579688"/>
          <p14:tracePt t="39243" x="4560888" y="2579688"/>
          <p14:tracePt t="39248" x="4586288" y="2579688"/>
          <p14:tracePt t="39262" x="4603750" y="2570163"/>
          <p14:tracePt t="39269" x="4611688" y="2570163"/>
          <p14:tracePt t="39283" x="4619625" y="2570163"/>
          <p14:tracePt t="39292" x="4627563" y="2570163"/>
          <p14:tracePt t="39297" x="4635500" y="2570163"/>
          <p14:tracePt t="39332" x="4645025" y="2570163"/>
          <p14:tracePt t="42121" x="4660900" y="2570163"/>
          <p14:tracePt t="42128" x="4686300" y="2570163"/>
          <p14:tracePt t="42134" x="4719638" y="2570163"/>
          <p14:tracePt t="42141" x="4743450" y="2570163"/>
          <p14:tracePt t="42150" x="4760913" y="2579688"/>
          <p14:tracePt t="42155" x="4794250" y="2595563"/>
          <p14:tracePt t="42162" x="4818063" y="2611438"/>
          <p14:tracePt t="42169" x="4851400" y="2628900"/>
          <p14:tracePt t="42176" x="4876800" y="2644775"/>
          <p14:tracePt t="42183" x="4892675" y="2662238"/>
          <p14:tracePt t="42190" x="4910138" y="2678113"/>
          <p14:tracePt t="42200" x="4926013" y="2686050"/>
          <p14:tracePt t="42204" x="4935538" y="2703513"/>
          <p14:tracePt t="42211" x="4951413" y="2711450"/>
          <p14:tracePt t="42217" x="4951413" y="2719388"/>
          <p14:tracePt t="42225" x="4959350" y="2719388"/>
          <p14:tracePt t="42232" x="4959350" y="2728913"/>
          <p14:tracePt t="42238" x="4967288" y="2736850"/>
          <p14:tracePt t="42253" x="4976813" y="2744788"/>
          <p14:tracePt t="42287" x="4976813" y="2752725"/>
          <p14:tracePt t="42301" x="4976813" y="2760663"/>
          <p14:tracePt t="42398" x="4984750" y="2760663"/>
          <p14:tracePt t="43310" x="4967288" y="2760663"/>
          <p14:tracePt t="43316" x="4935538" y="2770188"/>
          <p14:tracePt t="43323" x="4910138" y="2786063"/>
          <p14:tracePt t="43332" x="4876800" y="2794000"/>
          <p14:tracePt t="43338" x="4843463" y="2803525"/>
          <p14:tracePt t="43345" x="4827588" y="2819400"/>
          <p14:tracePt t="43351" x="4802188" y="2827338"/>
          <p14:tracePt t="43359" x="4776788" y="2844800"/>
          <p14:tracePt t="43366" x="4752975" y="2852738"/>
          <p14:tracePt t="43372" x="4743450" y="2860675"/>
          <p14:tracePt t="43379" x="4719638" y="2868613"/>
          <p14:tracePt t="43386" x="4702175" y="2868613"/>
          <p14:tracePt t="43393" x="4694238" y="2868613"/>
          <p14:tracePt t="43400" x="4694238" y="2878138"/>
          <p14:tracePt t="43407" x="4686300" y="2878138"/>
          <p14:tracePt t="43421" x="4678363" y="2886075"/>
          <p14:tracePt t="43434" x="4668838" y="2886075"/>
          <p14:tracePt t="43442" x="4660900" y="2886075"/>
          <p14:tracePt t="43449" x="4652963" y="2894013"/>
          <p14:tracePt t="43456" x="4652963" y="2901950"/>
          <p14:tracePt t="43463" x="4645025" y="2911475"/>
          <p14:tracePt t="43469" x="4635500" y="2911475"/>
          <p14:tracePt t="43483" x="4619625" y="2911475"/>
          <p14:tracePt t="43490" x="4619625" y="2919413"/>
          <p14:tracePt t="43498" x="4611688" y="2919413"/>
          <p14:tracePt t="43504" x="4611688" y="2927350"/>
          <p14:tracePt t="43511" x="4603750" y="2927350"/>
          <p14:tracePt t="43517" x="4594225" y="2927350"/>
          <p14:tracePt t="43539" x="4586288" y="2935288"/>
          <p14:tracePt t="43552" x="4586288" y="2943225"/>
          <p14:tracePt t="43559" x="4578350" y="2943225"/>
          <p14:tracePt t="43566" x="4578350" y="2952750"/>
          <p14:tracePt t="43573" x="4570413" y="2952750"/>
          <p14:tracePt t="43594" x="4560888" y="2952750"/>
          <p14:tracePt t="43601" x="4552950" y="2960688"/>
          <p14:tracePt t="43608" x="4552950" y="2968625"/>
          <p14:tracePt t="43616" x="4545013" y="2968625"/>
          <p14:tracePt t="43622" x="4537075" y="2976563"/>
          <p14:tracePt t="43629" x="4529138" y="2976563"/>
          <p14:tracePt t="43635" x="4529138" y="2986088"/>
          <p14:tracePt t="43643" x="4519613" y="2994025"/>
          <p14:tracePt t="43650" x="4511675" y="2994025"/>
          <p14:tracePt t="43656" x="4503738" y="3001963"/>
          <p14:tracePt t="43665" x="4503738" y="3009900"/>
          <p14:tracePt t="43677" x="4495800" y="3009900"/>
          <p14:tracePt t="43691" x="4486275" y="3009900"/>
          <p14:tracePt t="43699" x="4486275" y="3017838"/>
          <p14:tracePt t="43712" x="4486275" y="3027363"/>
          <p14:tracePt t="43775" x="4478338" y="3027363"/>
          <p14:tracePt t="44566" x="4486275" y="3027363"/>
          <p14:tracePt t="44573" x="4519613" y="3027363"/>
          <p14:tracePt t="44580" x="4552950" y="3027363"/>
          <p14:tracePt t="44586" x="4578350" y="3027363"/>
          <p14:tracePt t="44595" x="4603750" y="3017838"/>
          <p14:tracePt t="44600" x="4627563" y="3017838"/>
          <p14:tracePt t="44608" x="4652963" y="3017838"/>
          <p14:tracePt t="44614" x="4660900" y="3009900"/>
          <p14:tracePt t="44621" x="4686300" y="3009900"/>
          <p14:tracePt t="44629" x="4702175" y="3001963"/>
          <p14:tracePt t="44635" x="4727575" y="2994025"/>
          <p14:tracePt t="44643" x="4743450" y="2986088"/>
          <p14:tracePt t="44649" x="4760913" y="2986088"/>
          <p14:tracePt t="44656" x="4786313" y="2976563"/>
          <p14:tracePt t="44664" x="4794250" y="2976563"/>
          <p14:tracePt t="44670" x="4810125" y="2976563"/>
          <p14:tracePt t="44679" x="4818063" y="2976563"/>
          <p14:tracePt t="44691" x="4827588" y="2968625"/>
          <p14:tracePt t="44697" x="4843463" y="2960688"/>
          <p14:tracePt t="44705" x="4843463" y="2952750"/>
          <p14:tracePt t="44713" x="4860925" y="2952750"/>
          <p14:tracePt t="44719" x="4876800" y="2952750"/>
          <p14:tracePt t="44726" x="4884738" y="2943225"/>
          <p14:tracePt t="44732" x="4910138" y="2935288"/>
          <p14:tracePt t="44739" x="4926013" y="2919413"/>
          <p14:tracePt t="44746" x="4951413" y="2911475"/>
          <p14:tracePt t="44753" x="4959350" y="2901950"/>
          <p14:tracePt t="44762" x="4984750" y="2894013"/>
          <p14:tracePt t="44767" x="4992688" y="2894013"/>
          <p14:tracePt t="44780" x="5000625" y="2886075"/>
          <p14:tracePt t="44788" x="5010150" y="2886075"/>
          <p14:tracePt t="44795" x="5018088" y="2878138"/>
          <p14:tracePt t="44823" x="5026025" y="2878138"/>
          <p14:tracePt t="44837" x="5033963" y="2878138"/>
          <p14:tracePt t="45086" x="5026025" y="2878138"/>
          <p14:tracePt t="45100" x="5026025" y="2868613"/>
          <p14:tracePt t="45113" x="5026025" y="2860675"/>
          <p14:tracePt t="45128" x="5018088" y="2860675"/>
          <p14:tracePt t="45135" x="5018088" y="2852738"/>
          <p14:tracePt t="45142" x="5010150" y="2852738"/>
          <p14:tracePt t="45162" x="5000625" y="2844800"/>
          <p14:tracePt t="45184" x="5000625" y="2836863"/>
          <p14:tracePt t="45191" x="4992688" y="2836863"/>
          <p14:tracePt t="45211" x="4992688" y="2827338"/>
          <p14:tracePt t="45232" x="4992688" y="2819400"/>
          <p14:tracePt t="45301" x="4992688" y="2811463"/>
          <p14:tracePt t="55915" x="4984750" y="2811463"/>
          <p14:tracePt t="55921" x="4959350" y="2811463"/>
          <p14:tracePt t="55929" x="4943475" y="2819400"/>
          <p14:tracePt t="55935" x="4918075" y="2819400"/>
          <p14:tracePt t="55942" x="4910138" y="2827338"/>
          <p14:tracePt t="55950" x="4884738" y="2836863"/>
          <p14:tracePt t="55957" x="4860925" y="2844800"/>
          <p14:tracePt t="55963" x="4835525" y="2852738"/>
          <p14:tracePt t="55970" x="4818063" y="2860675"/>
          <p14:tracePt t="55979" x="4794250" y="2868613"/>
          <p14:tracePt t="55984" x="4768850" y="2878138"/>
          <p14:tracePt t="55991" x="4752975" y="2886075"/>
          <p14:tracePt t="55998" x="4735513" y="2886075"/>
          <p14:tracePt t="56005" x="4719638" y="2901950"/>
          <p14:tracePt t="56013" x="4694238" y="2911475"/>
          <p14:tracePt t="56019" x="4686300" y="2919413"/>
          <p14:tracePt t="56026" x="4660900" y="2927350"/>
          <p14:tracePt t="56033" x="4645025" y="2935288"/>
          <p14:tracePt t="56040" x="4627563" y="2935288"/>
          <p14:tracePt t="56054" x="4611688" y="2943225"/>
          <p14:tracePt t="56063" x="4603750" y="2943225"/>
          <p14:tracePt t="56067" x="4603750" y="2952750"/>
          <p14:tracePt t="56074" x="4594225" y="2952750"/>
          <p14:tracePt t="56081" x="4578350" y="2960688"/>
          <p14:tracePt t="56097" x="4570413" y="2960688"/>
          <p14:tracePt t="56102" x="4560888" y="2960688"/>
          <p14:tracePt t="56109" x="4552950" y="2968625"/>
          <p14:tracePt t="56117" x="4545013" y="2968625"/>
          <p14:tracePt t="56124" x="4545013" y="2976563"/>
          <p14:tracePt t="56130" x="4537075" y="2976563"/>
          <p14:tracePt t="56148" x="4529138" y="2986088"/>
          <p14:tracePt t="56151" x="4519613" y="2986088"/>
          <p14:tracePt t="56164" x="4511675" y="2986088"/>
          <p14:tracePt t="56199" x="4503738" y="2986088"/>
          <p14:tracePt t="56230" x="4495800" y="2986088"/>
          <p14:tracePt t="56264" x="4486275" y="2986088"/>
          <p14:tracePt t="56276" x="4478338" y="2986088"/>
          <p14:tracePt t="56296" x="4470400" y="2986088"/>
          <p14:tracePt t="56331" x="4462463" y="2986088"/>
          <p14:tracePt t="56366" x="4454525" y="2986088"/>
          <p14:tracePt t="59941" x="4462463" y="3009900"/>
          <p14:tracePt t="59948" x="4486275" y="3051175"/>
          <p14:tracePt t="59955" x="4511675" y="3092450"/>
          <p14:tracePt t="59963" x="4545013" y="3135313"/>
          <p14:tracePt t="59969" x="4586288" y="3200400"/>
          <p14:tracePt t="59976" x="4627563" y="3259138"/>
          <p14:tracePt t="59983" x="4652963" y="3308350"/>
          <p14:tracePt t="59990" x="4678363" y="3359150"/>
          <p14:tracePt t="59997" x="4702175" y="3390900"/>
          <p14:tracePt t="60004" x="4719638" y="3416300"/>
          <p14:tracePt t="60013" x="4735513" y="3449638"/>
          <p14:tracePt t="60017" x="4743450" y="3475038"/>
          <p14:tracePt t="60024" x="4760913" y="3490913"/>
          <p14:tracePt t="60031" x="4760913" y="3508375"/>
          <p14:tracePt t="60039" x="4768850" y="3524250"/>
          <p14:tracePt t="60048" x="4768850" y="3549650"/>
          <p14:tracePt t="60052" x="4776788" y="3582988"/>
          <p14:tracePt t="60059" x="4776788" y="3598863"/>
          <p14:tracePt t="60065" x="4776788" y="3632200"/>
          <p14:tracePt t="60073" x="4776788" y="3657600"/>
          <p14:tracePt t="60080" x="4776788" y="3673475"/>
          <p14:tracePt t="60087" x="4768850" y="3706813"/>
          <p14:tracePt t="60097" x="4760913" y="3732213"/>
          <p14:tracePt t="60100" x="4752975" y="3765550"/>
          <p14:tracePt t="60108" x="4735513" y="3789363"/>
          <p14:tracePt t="60115" x="4727575" y="3806825"/>
          <p14:tracePt t="60122" x="4711700" y="3830638"/>
          <p14:tracePt t="60130" x="4694238" y="3856038"/>
          <p14:tracePt t="60135" x="4686300" y="3881438"/>
          <p14:tracePt t="60143" x="4668838" y="3905250"/>
          <p14:tracePt t="60149" x="4645025" y="3922713"/>
          <p14:tracePt t="60157" x="4635500" y="3946525"/>
          <p14:tracePt t="60163" x="4611688" y="3971925"/>
          <p14:tracePt t="60170" x="4594225" y="3997325"/>
          <p14:tracePt t="60181" x="4570413" y="4021138"/>
          <p14:tracePt t="60184" x="4552950" y="4038600"/>
          <p14:tracePt t="60191" x="4537075" y="4046538"/>
          <p14:tracePt t="60198" x="4529138" y="4071938"/>
          <p14:tracePt t="60205" x="4519613" y="4087813"/>
          <p14:tracePt t="60215" x="4503738" y="4097338"/>
          <p14:tracePt t="60218" x="4495800" y="4105275"/>
          <p14:tracePt t="60226" x="4470400" y="4121150"/>
          <p14:tracePt t="60232" x="4462463" y="4129088"/>
          <p14:tracePt t="60240" x="4445000" y="4146550"/>
          <p14:tracePt t="60247" x="4421188" y="4162425"/>
          <p14:tracePt t="60253" x="4395788" y="4171950"/>
          <p14:tracePt t="60260" x="4370388" y="4187825"/>
          <p14:tracePt t="60267" x="4354513" y="4195763"/>
          <p14:tracePt t="60274" x="4329113" y="4213225"/>
          <p14:tracePt t="60281" x="4305300" y="4221163"/>
          <p14:tracePt t="60288" x="4279900" y="4237038"/>
          <p14:tracePt t="60297" x="4262438" y="4246563"/>
          <p14:tracePt t="60302" x="4229100" y="4262438"/>
          <p14:tracePt t="60309" x="4205288" y="4270375"/>
          <p14:tracePt t="60315" x="4179888" y="4278313"/>
          <p14:tracePt t="60323" x="4146550" y="4287838"/>
          <p14:tracePt t="60330" x="4113213" y="4295775"/>
          <p14:tracePt t="60337" x="4089400" y="4303713"/>
          <p14:tracePt t="60344" x="4064000" y="4303713"/>
          <p14:tracePt t="60350" x="4038600" y="4303713"/>
          <p14:tracePt t="60358" x="4005263" y="4311650"/>
          <p14:tracePt t="60364" x="3989388" y="4311650"/>
          <p14:tracePt t="60371" x="3973513" y="4311650"/>
          <p14:tracePt t="60380" x="3956050" y="4311650"/>
          <p14:tracePt t="60392" x="3948113" y="4311650"/>
          <p14:tracePt t="60398" x="3940175" y="4311650"/>
          <p14:tracePt t="60413" x="3922713" y="4311650"/>
          <p14:tracePt t="60427" x="3914775" y="4311650"/>
          <p14:tracePt t="60433" x="3914775" y="4321175"/>
          <p14:tracePt t="60440" x="3906838" y="4321175"/>
          <p14:tracePt t="60447" x="3898900" y="4321175"/>
          <p14:tracePt t="60475" x="3889375" y="4321175"/>
          <p14:tracePt t="60489" x="3881438" y="4321175"/>
          <p14:tracePt t="60503" x="3873500" y="4321175"/>
          <p14:tracePt t="60545" x="3873500" y="4329113"/>
          <p14:tracePt t="60676" x="3873500" y="4337050"/>
          <p14:tracePt t="60683" x="3881438" y="4337050"/>
          <p14:tracePt t="60690" x="3889375" y="4337050"/>
          <p14:tracePt t="60697" x="3898900" y="4337050"/>
          <p14:tracePt t="60704" x="3914775" y="4344988"/>
          <p14:tracePt t="60714" x="3930650" y="4352925"/>
          <p14:tracePt t="60718" x="3948113" y="4362450"/>
          <p14:tracePt t="60725" x="3981450" y="4370388"/>
          <p14:tracePt t="60731" x="4005263" y="4378325"/>
          <p14:tracePt t="60739" x="4038600" y="4386263"/>
          <p14:tracePt t="60748" x="4071938" y="4395788"/>
          <p14:tracePt t="60752" x="4097338" y="4403725"/>
          <p14:tracePt t="60759" x="4122738" y="4411663"/>
          <p14:tracePt t="60766" x="4154488" y="4419600"/>
          <p14:tracePt t="60773" x="4179888" y="4427538"/>
          <p14:tracePt t="60781" x="4197350" y="4427538"/>
          <p14:tracePt t="60787" x="4229100" y="4437063"/>
          <p14:tracePt t="60794" x="4254500" y="4437063"/>
          <p14:tracePt t="60800" x="4287838" y="4437063"/>
          <p14:tracePt t="60808" x="4313238" y="4445000"/>
          <p14:tracePt t="60814" x="4329113" y="4445000"/>
          <p14:tracePt t="60821" x="4346575" y="4452938"/>
          <p14:tracePt t="60829" x="4370388" y="4460875"/>
          <p14:tracePt t="60835" x="4387850" y="4460875"/>
          <p14:tracePt t="60842" x="4395788" y="4460875"/>
          <p14:tracePt t="60849" x="4403725" y="4460875"/>
          <p14:tracePt t="60856" x="4411663" y="4470400"/>
          <p14:tracePt t="60863" x="4421188" y="4470400"/>
          <p14:tracePt t="60870" x="4437063" y="4470400"/>
          <p14:tracePt t="60884" x="4445000" y="4470400"/>
          <p14:tracePt t="60890" x="4454525" y="4478338"/>
          <p14:tracePt t="60905" x="4462463" y="4478338"/>
          <p14:tracePt t="60912" x="4470400" y="4478338"/>
          <p14:tracePt t="60919" x="4478338" y="4478338"/>
          <p14:tracePt t="60934" x="4486275" y="4478338"/>
          <p14:tracePt t="60947" x="4495800" y="4478338"/>
          <p14:tracePt t="60968" x="4503738" y="4486275"/>
          <p14:tracePt t="60974" x="4511675" y="4486275"/>
          <p14:tracePt t="60996" x="4519613" y="4486275"/>
          <p14:tracePt t="61010" x="4529138" y="4486275"/>
          <p14:tracePt t="61025" x="4537075" y="4486275"/>
          <p14:tracePt t="61081" x="4545013" y="4486275"/>
          <p14:tracePt t="61101" x="4552950" y="4486275"/>
          <p14:tracePt t="61116" x="4560888" y="4486275"/>
          <p14:tracePt t="61123" x="4570413" y="4486275"/>
          <p14:tracePt t="61130" x="4578350" y="4486275"/>
          <p14:tracePt t="61137" x="4594225" y="4486275"/>
          <p14:tracePt t="61145" x="4611688" y="4486275"/>
          <p14:tracePt t="61151" x="4619625" y="4478338"/>
          <p14:tracePt t="61158" x="4635500" y="4478338"/>
          <p14:tracePt t="61165" x="4652963" y="4478338"/>
          <p14:tracePt t="61180" x="4668838" y="4478338"/>
          <p14:tracePt t="61186" x="4678363" y="4478338"/>
          <p14:tracePt t="61194" x="4686300" y="4478338"/>
          <p14:tracePt t="61200" x="4702175" y="4478338"/>
          <p14:tracePt t="61207" x="4711700" y="4478338"/>
          <p14:tracePt t="61213" x="4727575" y="4478338"/>
          <p14:tracePt t="61230" x="4743450" y="4478338"/>
          <p14:tracePt t="61235" x="4760913" y="4478338"/>
          <p14:tracePt t="61248" x="4776788" y="4478338"/>
          <p14:tracePt t="61256" x="4794250" y="4478338"/>
          <p14:tracePt t="61264" x="4810125" y="4478338"/>
          <p14:tracePt t="61270" x="4827588" y="4478338"/>
          <p14:tracePt t="61277" x="4835525" y="4478338"/>
          <p14:tracePt t="61283" x="4851400" y="4486275"/>
          <p14:tracePt t="61291" x="4868863" y="4486275"/>
          <p14:tracePt t="61298" x="4876800" y="4494213"/>
          <p14:tracePt t="61304" x="4892675" y="4494213"/>
          <p14:tracePt t="61314" x="4910138" y="4502150"/>
          <p14:tracePt t="61318" x="4918075" y="4502150"/>
          <p14:tracePt t="61325" x="4926013" y="4511675"/>
          <p14:tracePt t="61331" x="4943475" y="4511675"/>
          <p14:tracePt t="61348" x="4951413" y="4511675"/>
          <p14:tracePt t="61353" x="4967288" y="4519613"/>
          <p14:tracePt t="61366" x="4976813" y="4527550"/>
          <p14:tracePt t="61374" x="4984750" y="4527550"/>
          <p14:tracePt t="61381" x="4992688" y="4527550"/>
          <p14:tracePt t="61388" x="5000625" y="4527550"/>
          <p14:tracePt t="61397" x="5010150" y="4527550"/>
          <p14:tracePt t="61409" x="5026025" y="4527550"/>
          <p14:tracePt t="61415" x="5033963" y="4527550"/>
          <p14:tracePt t="61431" x="5051425" y="4527550"/>
          <p14:tracePt t="61450" x="5059363" y="4527550"/>
          <p14:tracePt t="61457" x="5067300" y="4527550"/>
          <p14:tracePt t="61471" x="5075238" y="4527550"/>
          <p14:tracePt t="61547" x="5084763" y="4527550"/>
          <p14:tracePt t="61568" x="5092700" y="4527550"/>
          <p14:tracePt t="61984" x="5067300" y="4527550"/>
          <p14:tracePt t="61992" x="5010150" y="4535488"/>
          <p14:tracePt t="61998" x="4943475" y="4535488"/>
          <p14:tracePt t="62005" x="4868863" y="4545013"/>
          <p14:tracePt t="62011" x="4794250" y="4560888"/>
          <p14:tracePt t="62018" x="4743450" y="4560888"/>
          <p14:tracePt t="62026" x="4694238" y="4560888"/>
          <p14:tracePt t="62033" x="4668838" y="4560888"/>
          <p14:tracePt t="62042" x="4635500" y="4560888"/>
          <p14:tracePt t="62046" x="4611688" y="4560888"/>
          <p14:tracePt t="62054" x="4594225" y="4560888"/>
          <p14:tracePt t="62060" x="4570413" y="4560888"/>
          <p14:tracePt t="62067" x="4552950" y="4560888"/>
          <p14:tracePt t="62075" x="4537075" y="4560888"/>
          <p14:tracePt t="62082" x="4519613" y="4560888"/>
          <p14:tracePt t="62088" x="4503738" y="4560888"/>
          <p14:tracePt t="62095" x="4486275" y="4560888"/>
          <p14:tracePt t="62102" x="4470400" y="4560888"/>
          <p14:tracePt t="62109" x="4462463" y="4560888"/>
          <p14:tracePt t="62116" x="4437063" y="4560888"/>
          <p14:tracePt t="62125" x="4421188" y="4568825"/>
          <p14:tracePt t="62130" x="4411663" y="4568825"/>
          <p14:tracePt t="62137" x="4387850" y="4568825"/>
          <p14:tracePt t="62143" x="4370388" y="4568825"/>
          <p14:tracePt t="62151" x="4354513" y="4568825"/>
          <p14:tracePt t="62159" x="4337050" y="4576763"/>
          <p14:tracePt t="62165" x="4313238" y="4576763"/>
          <p14:tracePt t="62172" x="4287838" y="4586288"/>
          <p14:tracePt t="62178" x="4262438" y="4586288"/>
          <p14:tracePt t="62186" x="4238625" y="4586288"/>
          <p14:tracePt t="62192" x="4205288" y="4594225"/>
          <p14:tracePt t="62199" x="4187825" y="4594225"/>
          <p14:tracePt t="62206" x="4164013" y="4594225"/>
          <p14:tracePt t="62213" x="4138613" y="4594225"/>
          <p14:tracePt t="62220" x="4122738" y="4602163"/>
          <p14:tracePt t="62226" x="4113213" y="4602163"/>
          <p14:tracePt t="62234" x="4105275" y="4602163"/>
          <p14:tracePt t="62242" x="4097338" y="4602163"/>
          <p14:tracePt t="62248" x="4089400" y="4602163"/>
          <p14:tracePt t="62255" x="4079875" y="4602163"/>
          <p14:tracePt t="62269" x="4064000" y="4602163"/>
          <p14:tracePt t="62275" x="4056063" y="4602163"/>
          <p14:tracePt t="62282" x="4048125" y="4602163"/>
          <p14:tracePt t="62291" x="4022725" y="4610100"/>
          <p14:tracePt t="62296" x="3997325" y="4619625"/>
          <p14:tracePt t="62303" x="3981450" y="4627563"/>
          <p14:tracePt t="62310" x="3956050" y="4627563"/>
          <p14:tracePt t="62317" x="3930650" y="4635500"/>
          <p14:tracePt t="62325" x="3906838" y="4643438"/>
          <p14:tracePt t="62331" x="3889375" y="4643438"/>
          <p14:tracePt t="62338" x="3865563" y="4651375"/>
          <p14:tracePt t="62344" x="3840163" y="4660900"/>
          <p14:tracePt t="62351" x="3832225" y="4660900"/>
          <p14:tracePt t="62366" x="3822700" y="4660900"/>
          <p14:tracePt t="62375" x="3814763" y="4660900"/>
          <p14:tracePt t="62387" x="3806825" y="4660900"/>
          <p14:tracePt t="62400" x="3798888" y="4660900"/>
          <p14:tracePt t="62414" x="3790950" y="4660900"/>
          <p14:tracePt t="62553" x="3798888" y="4660900"/>
          <p14:tracePt t="62559" x="3806825" y="4660900"/>
          <p14:tracePt t="62575" x="3814763" y="4660900"/>
          <p14:tracePt t="62580" x="3822700" y="4660900"/>
          <p14:tracePt t="62594" x="3832225" y="4660900"/>
          <p14:tracePt t="62601" x="3848100" y="4660900"/>
          <p14:tracePt t="62615" x="3856038" y="4660900"/>
          <p14:tracePt t="62622" x="3865563" y="4660900"/>
          <p14:tracePt t="62629" x="3873500" y="4660900"/>
          <p14:tracePt t="62636" x="3881438" y="4660900"/>
          <p14:tracePt t="62642" x="3889375" y="4660900"/>
          <p14:tracePt t="62650" x="3898900" y="4660900"/>
          <p14:tracePt t="62658" x="3906838" y="4660900"/>
          <p14:tracePt t="62664" x="3914775" y="4660900"/>
          <p14:tracePt t="62677" x="3930650" y="4660900"/>
          <p14:tracePt t="62684" x="3940175" y="4660900"/>
          <p14:tracePt t="62698" x="3948113" y="4660900"/>
          <p14:tracePt t="62704" x="3963988" y="4660900"/>
          <p14:tracePt t="62726" x="3973513" y="4660900"/>
          <p14:tracePt t="62733" x="3981450" y="4660900"/>
          <p14:tracePt t="62747" x="3989388" y="4660900"/>
          <p14:tracePt t="62753" x="3997325" y="4660900"/>
          <p14:tracePt t="62774" x="4005263" y="4660900"/>
          <p14:tracePt t="63066" x="4014788" y="4660900"/>
          <p14:tracePt t="63074" x="4022725" y="4660900"/>
          <p14:tracePt t="63087" x="4030663" y="4660900"/>
          <p14:tracePt t="63093" x="4048125" y="4660900"/>
          <p14:tracePt t="63100" x="4071938" y="4660900"/>
          <p14:tracePt t="63107" x="4105275" y="4668838"/>
          <p14:tracePt t="63115" x="4138613" y="4668838"/>
          <p14:tracePt t="63123" x="4164013" y="4668838"/>
          <p14:tracePt t="63128" x="4197350" y="4668838"/>
          <p14:tracePt t="63135" x="4221163" y="4668838"/>
          <p14:tracePt t="63141" x="4254500" y="4668838"/>
          <p14:tracePt t="63149" x="4262438" y="4668838"/>
          <p14:tracePt t="63157" x="4279900" y="4668838"/>
          <p14:tracePt t="63163" x="4287838" y="4668838"/>
          <p14:tracePt t="63170" x="4313238" y="4668838"/>
          <p14:tracePt t="63177" x="4321175" y="4668838"/>
          <p14:tracePt t="63190" x="4329113" y="4668838"/>
          <p14:tracePt t="63198" x="4337050" y="4668838"/>
          <p14:tracePt t="63207" x="4346575" y="4668838"/>
          <p14:tracePt t="63211" x="4354513" y="4668838"/>
          <p14:tracePt t="63219" x="4362450" y="4668838"/>
          <p14:tracePt t="63225" x="4370388" y="4668838"/>
          <p14:tracePt t="63232" x="4379913" y="4668838"/>
          <p14:tracePt t="63240" x="4387850" y="4668838"/>
          <p14:tracePt t="63246" x="4395788" y="4668838"/>
          <p14:tracePt t="63253" x="4403725" y="4668838"/>
          <p14:tracePt t="63260" x="4411663" y="4668838"/>
          <p14:tracePt t="63267" x="4421188" y="4668838"/>
          <p14:tracePt t="63274" x="4429125" y="4668838"/>
          <p14:tracePt t="63281" x="4437063" y="4668838"/>
          <p14:tracePt t="63291" x="4445000" y="4668838"/>
          <p14:tracePt t="63295" x="4454525" y="4668838"/>
          <p14:tracePt t="63302" x="4462463" y="4668838"/>
          <p14:tracePt t="63323" x="4470400" y="4668838"/>
          <p14:tracePt t="63337" x="4478338" y="4668838"/>
          <p14:tracePt t="64391" x="4478338" y="4651375"/>
          <p14:tracePt t="64397" x="4478338" y="4643438"/>
          <p14:tracePt t="64404" x="4478338" y="4627563"/>
          <p14:tracePt t="64412" x="4478338" y="4602163"/>
          <p14:tracePt t="64418" x="4478338" y="4576763"/>
          <p14:tracePt t="64425" x="4478338" y="4545013"/>
          <p14:tracePt t="64434" x="4478338" y="4511675"/>
          <p14:tracePt t="64439" x="4478338" y="4494213"/>
          <p14:tracePt t="64446" x="4478338" y="4460875"/>
          <p14:tracePt t="64452" x="4470400" y="4437063"/>
          <p14:tracePt t="64460" x="4462463" y="4403725"/>
          <p14:tracePt t="64468" x="4445000" y="4378325"/>
          <p14:tracePt t="64474" x="4437063" y="4362450"/>
          <p14:tracePt t="64481" x="4429125" y="4344988"/>
          <p14:tracePt t="64487" x="4421188" y="4329113"/>
          <p14:tracePt t="64495" x="4403725" y="4311650"/>
          <p14:tracePt t="64502" x="4403725" y="4303713"/>
          <p14:tracePt t="64509" x="4387850" y="4287838"/>
          <p14:tracePt t="64518" x="4370388" y="4278313"/>
          <p14:tracePt t="64522" x="4362450" y="4262438"/>
          <p14:tracePt t="64530" x="4346575" y="4254500"/>
          <p14:tracePt t="64536" x="4329113" y="4246563"/>
          <p14:tracePt t="64543" x="4313238" y="4229100"/>
          <p14:tracePt t="64552" x="4295775" y="4221163"/>
          <p14:tracePt t="64557" x="4279900" y="4203700"/>
          <p14:tracePt t="64564" x="4279900" y="4195763"/>
          <p14:tracePt t="64571" x="4271963" y="4187825"/>
          <p14:tracePt t="64578" x="4262438" y="4179888"/>
          <p14:tracePt t="64585" x="4254500" y="4179888"/>
          <p14:tracePt t="64592" x="4254500" y="4171950"/>
          <p14:tracePt t="64605" x="4246563" y="4171950"/>
          <p14:tracePt t="64619" x="4238625" y="4171950"/>
          <p14:tracePt t="64627" x="4238625" y="4162425"/>
          <p14:tracePt t="64640" x="4238625" y="4154488"/>
          <p14:tracePt t="64654" x="4229100" y="4154488"/>
          <p14:tracePt t="64669" x="4221163" y="4154488"/>
          <p14:tracePt t="64682" x="4213225" y="4146550"/>
          <p14:tracePt t="64688" x="4187825" y="4138613"/>
          <p14:tracePt t="64696" x="4179888" y="4129088"/>
          <p14:tracePt t="64703" x="4154488" y="4121150"/>
          <p14:tracePt t="64709" x="4130675" y="4113213"/>
          <p14:tracePt t="64719" x="4105275" y="4105275"/>
          <p14:tracePt t="64723" x="4097338" y="4097338"/>
          <p14:tracePt t="64730" x="4071938" y="4087813"/>
          <p14:tracePt t="64737" x="4056063" y="4071938"/>
          <p14:tracePt t="64744" x="4038600" y="4064000"/>
          <p14:tracePt t="64752" x="4030663" y="4054475"/>
          <p14:tracePt t="64758" x="4022725" y="4054475"/>
          <p14:tracePt t="64765" x="4005263" y="4046538"/>
          <p14:tracePt t="64779" x="4005263" y="4038600"/>
          <p14:tracePt t="64785" x="3997325" y="4038600"/>
          <p14:tracePt t="64793" x="3989388" y="4030663"/>
          <p14:tracePt t="64807" x="3981450" y="4030663"/>
          <p14:tracePt t="64813" x="3973513" y="4030663"/>
          <p14:tracePt t="64820" x="3963988" y="4030663"/>
          <p14:tracePt t="64827" x="3956050" y="4021138"/>
          <p14:tracePt t="64835" x="3948113" y="4021138"/>
          <p14:tracePt t="64842" x="3940175" y="4021138"/>
          <p14:tracePt t="64849" x="3940175" y="4013200"/>
          <p14:tracePt t="64855" x="3922713" y="4013200"/>
          <p14:tracePt t="64862" x="3922713" y="4005263"/>
          <p14:tracePt t="64876" x="3914775" y="4005263"/>
          <p14:tracePt t="64885" x="3906838" y="4005263"/>
          <p14:tracePt t="64890" x="3898900" y="4005263"/>
          <p14:tracePt t="64897" x="3889375" y="4005263"/>
          <p14:tracePt t="64903" x="3881438" y="4005263"/>
          <p14:tracePt t="64911" x="3873500" y="4005263"/>
          <p14:tracePt t="64918" x="3865563" y="4005263"/>
          <p14:tracePt t="64925" x="3848100" y="4005263"/>
          <p14:tracePt t="64931" x="3840163" y="4005263"/>
          <p14:tracePt t="64939" x="3832225" y="4005263"/>
          <p14:tracePt t="64945" x="3822700" y="4005263"/>
          <p14:tracePt t="64952" x="3806825" y="4005263"/>
          <p14:tracePt t="64959" x="3798888" y="4005263"/>
          <p14:tracePt t="64973" x="3790950" y="4005263"/>
          <p14:tracePt t="64980" x="3773488" y="4005263"/>
          <p14:tracePt t="65000" x="3757613" y="4005263"/>
          <p14:tracePt t="65008" x="3748088" y="4005263"/>
          <p14:tracePt t="65021" x="3732213" y="4013200"/>
          <p14:tracePt t="65029" x="3724275" y="4013200"/>
          <p14:tracePt t="65042" x="3706813" y="4021138"/>
          <p14:tracePt t="65052" x="3698875" y="4021138"/>
          <p14:tracePt t="65064" x="3683000" y="4021138"/>
          <p14:tracePt t="65077" x="3673475" y="4030663"/>
          <p14:tracePt t="65085" x="3665538" y="4030663"/>
          <p14:tracePt t="65098" x="3657600" y="4030663"/>
          <p14:tracePt t="65123" x="3649663" y="4038600"/>
          <p14:tracePt t="65134" x="3641725" y="4046538"/>
          <p14:tracePt t="65147" x="3632200" y="4046538"/>
          <p14:tracePt t="65153" x="3624263" y="4054475"/>
          <p14:tracePt t="65160" x="3616325" y="4064000"/>
          <p14:tracePt t="65174" x="3616325" y="4071938"/>
          <p14:tracePt t="65181" x="3608388" y="4079875"/>
          <p14:tracePt t="65188" x="3598863" y="4087813"/>
          <p14:tracePt t="65202" x="3598863" y="4097338"/>
          <p14:tracePt t="65218" x="3598863" y="4105275"/>
          <p14:tracePt t="65223" x="3590925" y="4105275"/>
          <p14:tracePt t="65251" x="3590925" y="4113213"/>
          <p14:tracePt t="65264" x="3590925" y="4121150"/>
          <p14:tracePt t="65271" x="3590925" y="4129088"/>
          <p14:tracePt t="65285" x="3590925" y="4138613"/>
          <p14:tracePt t="65293" x="3590925" y="4146550"/>
          <p14:tracePt t="65313" x="3590925" y="4154488"/>
          <p14:tracePt t="65319" x="3598863" y="4171950"/>
          <p14:tracePt t="65327" x="3608388" y="4171950"/>
          <p14:tracePt t="65335" x="3608388" y="4179888"/>
          <p14:tracePt t="65340" x="3616325" y="4187825"/>
          <p14:tracePt t="65348" x="3632200" y="4195763"/>
          <p14:tracePt t="65362" x="3649663" y="4203700"/>
          <p14:tracePt t="65368" x="3665538" y="4221163"/>
          <p14:tracePt t="65376" x="3683000" y="4237038"/>
          <p14:tracePt t="65386" x="3698875" y="4246563"/>
          <p14:tracePt t="65389" x="3724275" y="4254500"/>
          <p14:tracePt t="65397" x="3748088" y="4270375"/>
          <p14:tracePt t="65403" x="3773488" y="4278313"/>
          <p14:tracePt t="65410" x="3806825" y="4295775"/>
          <p14:tracePt t="65420" x="3822700" y="4303713"/>
          <p14:tracePt t="65424" x="3856038" y="4311650"/>
          <p14:tracePt t="65431" x="3881438" y="4311650"/>
          <p14:tracePt t="65437" x="3906838" y="4321175"/>
          <p14:tracePt t="65445" x="3922713" y="4329113"/>
          <p14:tracePt t="65452" x="3948113" y="4329113"/>
          <p14:tracePt t="65459" x="3963988" y="4337050"/>
          <p14:tracePt t="65466" x="3973513" y="4337050"/>
          <p14:tracePt t="65472" x="3981450" y="4337050"/>
          <p14:tracePt t="65480" x="3989388" y="4337050"/>
          <p14:tracePt t="65486" x="3997325" y="4337050"/>
          <p14:tracePt t="65507" x="4005263" y="4337050"/>
          <p14:tracePt t="65515" x="4014788" y="4337050"/>
          <p14:tracePt t="65528" x="4022725" y="4337050"/>
          <p14:tracePt t="65535" x="4030663" y="4337050"/>
          <p14:tracePt t="65548" x="4038600" y="4337050"/>
          <p14:tracePt t="65562" x="4056063" y="4329113"/>
          <p14:tracePt t="65569" x="4079875" y="4321175"/>
          <p14:tracePt t="65576" x="4089400" y="4321175"/>
          <p14:tracePt t="65586" x="4105275" y="4321175"/>
          <p14:tracePt t="65589" x="4130675" y="4311650"/>
          <p14:tracePt t="65597" x="4130675" y="4303713"/>
          <p14:tracePt t="65604" x="4138613" y="4295775"/>
          <p14:tracePt t="65617" x="4146550" y="4287838"/>
          <p14:tracePt t="65632" x="4154488" y="4287838"/>
          <p14:tracePt t="65639" x="4164013" y="4287838"/>
          <p14:tracePt t="65652" x="4171950" y="4278313"/>
          <p14:tracePt t="65667" x="4171950" y="4270375"/>
          <p14:tracePt t="65687" x="4179888" y="4270375"/>
          <p14:tracePt t="65729" x="4179888" y="4262438"/>
          <p14:tracePt t="65749" x="4179888" y="4254500"/>
          <p14:tracePt t="65763" x="4179888" y="4246563"/>
          <p14:tracePt t="65791" x="4179888" y="4237038"/>
          <p14:tracePt t="67021" x="4197350" y="4237038"/>
          <p14:tracePt t="67027" x="4229100" y="4246563"/>
          <p14:tracePt t="67034" x="4262438" y="4254500"/>
          <p14:tracePt t="67040" x="4287838" y="4270375"/>
          <p14:tracePt t="67047" x="4321175" y="4278313"/>
          <p14:tracePt t="67055" x="4354513" y="4287838"/>
          <p14:tracePt t="67064" x="4370388" y="4287838"/>
          <p14:tracePt t="67069" x="4395788" y="4295775"/>
          <p14:tracePt t="67076" x="4429125" y="4303713"/>
          <p14:tracePt t="67082" x="4454525" y="4311650"/>
          <p14:tracePt t="67089" x="4470400" y="4311650"/>
          <p14:tracePt t="67096" x="4503738" y="4321175"/>
          <p14:tracePt t="67103" x="4537075" y="4321175"/>
          <p14:tracePt t="67111" x="4578350" y="4329113"/>
          <p14:tracePt t="67117" x="4619625" y="4329113"/>
          <p14:tracePt t="67125" x="4678363" y="4329113"/>
          <p14:tracePt t="67131" x="4735513" y="4329113"/>
          <p14:tracePt t="67139" x="4794250" y="4329113"/>
          <p14:tracePt t="67147" x="4843463" y="4329113"/>
          <p14:tracePt t="67152" x="4892675" y="4329113"/>
          <p14:tracePt t="67159" x="4918075" y="4329113"/>
          <p14:tracePt t="67166" x="4951413" y="4329113"/>
          <p14:tracePt t="67173" x="4984750" y="4329113"/>
          <p14:tracePt t="67180" x="5026025" y="4329113"/>
          <p14:tracePt t="67187" x="5041900" y="4329113"/>
          <p14:tracePt t="67194" x="5075238" y="4329113"/>
          <p14:tracePt t="67200" x="5092700" y="4329113"/>
          <p14:tracePt t="67207" x="5108575" y="4329113"/>
          <p14:tracePt t="67214" x="5133975" y="4329113"/>
          <p14:tracePt t="67222" x="5149850" y="4329113"/>
          <p14:tracePt t="67229" x="5159375" y="4329113"/>
          <p14:tracePt t="67235" x="5167313" y="4329113"/>
          <p14:tracePt t="67242" x="5175250" y="4329113"/>
          <p14:tracePt t="67256" x="5183188" y="4329113"/>
          <p14:tracePt t="67264" x="5192713" y="4329113"/>
          <p14:tracePt t="67270" x="5200650" y="4329113"/>
          <p14:tracePt t="67291" x="5208588" y="4329113"/>
          <p14:tracePt t="67312" x="5216525" y="4329113"/>
          <p14:tracePt t="67340" x="5224463" y="4329113"/>
          <p14:tracePt t="67360" x="5233988" y="4329113"/>
          <p14:tracePt t="67374" x="5241925" y="4329113"/>
          <p14:tracePt t="68276" x="5257800" y="4329113"/>
          <p14:tracePt t="68282" x="5267325" y="4329113"/>
          <p14:tracePt t="68290" x="5291138" y="4329113"/>
          <p14:tracePt t="68296" x="5308600" y="4329113"/>
          <p14:tracePt t="68303" x="5324475" y="4329113"/>
          <p14:tracePt t="68312" x="5341938" y="4329113"/>
          <p14:tracePt t="68318" x="5365750" y="4329113"/>
          <p14:tracePt t="68325" x="5373688" y="4329113"/>
          <p14:tracePt t="68331" x="5391150" y="4329113"/>
          <p14:tracePt t="68339" x="5407025" y="4329113"/>
          <p14:tracePt t="68345" x="5416550" y="4329113"/>
          <p14:tracePt t="68352" x="5424488" y="4329113"/>
          <p14:tracePt t="68361" x="5424488" y="4321175"/>
          <p14:tracePt t="68366" x="5432425" y="4321175"/>
          <p14:tracePt t="68373" x="5432425" y="4311650"/>
          <p14:tracePt t="68379" x="5440363" y="4311650"/>
          <p14:tracePt t="68387" x="5448300" y="4303713"/>
          <p14:tracePt t="68408" x="5457825" y="4303713"/>
          <p14:tracePt t="68422" x="5457825" y="4295775"/>
          <p14:tracePt t="68428" x="5465763" y="4295775"/>
          <p14:tracePt t="68435" x="5473700" y="4287838"/>
          <p14:tracePt t="68449" x="5481638" y="4278313"/>
          <p14:tracePt t="68456" x="5481638" y="4270375"/>
          <p14:tracePt t="68462" x="5491163" y="4262438"/>
          <p14:tracePt t="68478" x="5491163" y="4254500"/>
          <p14:tracePt t="68484" x="5491163" y="4246563"/>
          <p14:tracePt t="68497" x="5499100" y="4237038"/>
          <p14:tracePt t="68505" x="5499100" y="4229100"/>
          <p14:tracePt t="68511" x="5499100" y="4221163"/>
          <p14:tracePt t="68528" x="5499100" y="4213225"/>
          <p14:tracePt t="68540" x="5499100" y="4203700"/>
          <p14:tracePt t="68553" x="5499100" y="4187825"/>
          <p14:tracePt t="68561" x="5499100" y="4179888"/>
          <p14:tracePt t="68568" x="5499100" y="4171950"/>
          <p14:tracePt t="68575" x="5481638" y="4146550"/>
          <p14:tracePt t="68581" x="5473700" y="4129088"/>
          <p14:tracePt t="68588" x="5465763" y="4121150"/>
          <p14:tracePt t="68595" x="5457825" y="4105275"/>
          <p14:tracePt t="68602" x="5440363" y="4087813"/>
          <p14:tracePt t="68611" x="5440363" y="4079875"/>
          <p14:tracePt t="68623" x="5440363" y="4071938"/>
          <p14:tracePt t="68629" x="5432425" y="4064000"/>
          <p14:tracePt t="68645" x="5424488" y="4064000"/>
          <p14:tracePt t="68658" x="5416550" y="4064000"/>
          <p14:tracePt t="68678" x="5416550" y="4046538"/>
          <p14:tracePt t="68685" x="5407025" y="4038600"/>
          <p14:tracePt t="68695" x="5399088" y="4038600"/>
          <p14:tracePt t="68698" x="5399088" y="4030663"/>
          <p14:tracePt t="68706" x="5391150" y="4021138"/>
          <p14:tracePt t="68720" x="5373688" y="4021138"/>
          <p14:tracePt t="68728" x="5373688" y="4013200"/>
          <p14:tracePt t="68734" x="5365750" y="4005263"/>
          <p14:tracePt t="68741" x="5357813" y="4005263"/>
          <p14:tracePt t="68747" x="5357813" y="3997325"/>
          <p14:tracePt t="68761" x="5349875" y="3997325"/>
          <p14:tracePt t="68769" x="5341938" y="3997325"/>
          <p14:tracePt t="68778" x="5332413" y="3989388"/>
          <p14:tracePt t="68790" x="5324475" y="3989388"/>
          <p14:tracePt t="68796" x="5316538" y="3979863"/>
          <p14:tracePt t="68812" x="5308600" y="3979863"/>
          <p14:tracePt t="68817" x="5291138" y="3979863"/>
          <p14:tracePt t="68824" x="5283200" y="3979863"/>
          <p14:tracePt t="68831" x="5249863" y="3979863"/>
          <p14:tracePt t="68838" x="5224463" y="3979863"/>
          <p14:tracePt t="68844" x="5200650" y="3979863"/>
          <p14:tracePt t="68852" x="5167313" y="3989388"/>
          <p14:tracePt t="68861" x="5141913" y="3989388"/>
          <p14:tracePt t="68866" x="5108575" y="3997325"/>
          <p14:tracePt t="68873" x="5084763" y="4005263"/>
          <p14:tracePt t="68879" x="5067300" y="4005263"/>
          <p14:tracePt t="68886" x="5041900" y="4005263"/>
          <p14:tracePt t="68895" x="5033963" y="4013200"/>
          <p14:tracePt t="68907" x="5026025" y="4013200"/>
          <p14:tracePt t="68913" x="5018088" y="4013200"/>
          <p14:tracePt t="68928" x="5010150" y="4013200"/>
          <p14:tracePt t="68935" x="4992688" y="4013200"/>
          <p14:tracePt t="68944" x="4984750" y="4021138"/>
          <p14:tracePt t="68949" x="4959350" y="4038600"/>
          <p14:tracePt t="68956" x="4935538" y="4046538"/>
          <p14:tracePt t="68962" x="4902200" y="4054475"/>
          <p14:tracePt t="68970" x="4884738" y="4064000"/>
          <p14:tracePt t="68978" x="4860925" y="4079875"/>
          <p14:tracePt t="68984" x="4835525" y="4079875"/>
          <p14:tracePt t="68991" x="4810125" y="4087813"/>
          <p14:tracePt t="68997" x="4794250" y="4097338"/>
          <p14:tracePt t="69004" x="4768850" y="4105275"/>
          <p14:tracePt t="69011" x="4743450" y="4113213"/>
          <p14:tracePt t="69019" x="4727575" y="4113213"/>
          <p14:tracePt t="69028" x="4719638" y="4121150"/>
          <p14:tracePt t="69032" x="4694238" y="4121150"/>
          <p14:tracePt t="69040" x="4678363" y="4129088"/>
          <p14:tracePt t="69046" x="4668838" y="4138613"/>
          <p14:tracePt t="69053" x="4652963" y="4146550"/>
          <p14:tracePt t="69063" x="4635500" y="4154488"/>
          <p14:tracePt t="69067" x="4619625" y="4162425"/>
          <p14:tracePt t="69074" x="4611688" y="4162425"/>
          <p14:tracePt t="69081" x="4594225" y="4162425"/>
          <p14:tracePt t="69088" x="4578350" y="4179888"/>
          <p14:tracePt t="69096" x="4570413" y="4187825"/>
          <p14:tracePt t="69101" x="4545013" y="4195763"/>
          <p14:tracePt t="69112" x="4529138" y="4203700"/>
          <p14:tracePt t="69115" x="4511675" y="4221163"/>
          <p14:tracePt t="69122" x="4503738" y="4221163"/>
          <p14:tracePt t="69129" x="4486275" y="4229100"/>
          <p14:tracePt t="69136" x="4478338" y="4229100"/>
          <p14:tracePt t="69145" x="4478338" y="4237038"/>
          <p14:tracePt t="69156" x="4470400" y="4237038"/>
          <p14:tracePt t="69163" x="4470400" y="4246563"/>
          <p14:tracePt t="69170" x="4462463" y="4246563"/>
          <p14:tracePt t="69184" x="4454525" y="4246563"/>
          <p14:tracePt t="69205" x="4454525" y="4254500"/>
          <p14:tracePt t="69219" x="4454525" y="4270375"/>
          <p14:tracePt t="69233" x="4462463" y="4287838"/>
          <p14:tracePt t="69246" x="4470400" y="4303713"/>
          <p14:tracePt t="69253" x="4478338" y="4311650"/>
          <p14:tracePt t="69260" x="4478338" y="4321175"/>
          <p14:tracePt t="69267" x="4478338" y="4329113"/>
          <p14:tracePt t="69281" x="4486275" y="4337050"/>
          <p14:tracePt t="69288" x="4495800" y="4344988"/>
          <p14:tracePt t="69295" x="4503738" y="4352925"/>
          <p14:tracePt t="69310" x="4511675" y="4362450"/>
          <p14:tracePt t="69315" x="4519613" y="4370388"/>
          <p14:tracePt t="69323" x="4519613" y="4378325"/>
          <p14:tracePt t="69329" x="4537075" y="4386263"/>
          <p14:tracePt t="69336" x="4552950" y="4403725"/>
          <p14:tracePt t="69344" x="4570413" y="4411663"/>
          <p14:tracePt t="69350" x="4570413" y="4419600"/>
          <p14:tracePt t="69357" x="4586288" y="4427538"/>
          <p14:tracePt t="69364" x="4594225" y="4427538"/>
          <p14:tracePt t="69371" x="4603750" y="4427538"/>
          <p14:tracePt t="69378" x="4611688" y="4437063"/>
          <p14:tracePt t="69385" x="4619625" y="4437063"/>
          <p14:tracePt t="69394" x="4619625" y="4445000"/>
          <p14:tracePt t="69399" x="4627563" y="4445000"/>
          <p14:tracePt t="69406" x="4635500" y="4445000"/>
          <p14:tracePt t="69413" x="4645025" y="4445000"/>
          <p14:tracePt t="69420" x="4652963" y="4445000"/>
          <p14:tracePt t="69427" x="4668838" y="4452938"/>
          <p14:tracePt t="69433" x="4702175" y="4460875"/>
          <p14:tracePt t="69441" x="4711700" y="4460875"/>
          <p14:tracePt t="69447" x="4743450" y="4470400"/>
          <p14:tracePt t="69455" x="4776788" y="4470400"/>
          <p14:tracePt t="69461" x="4802188" y="4478338"/>
          <p14:tracePt t="69468" x="4827588" y="4478338"/>
          <p14:tracePt t="69477" x="4860925" y="4486275"/>
          <p14:tracePt t="69482" x="4884738" y="4486275"/>
          <p14:tracePt t="69489" x="4892675" y="4486275"/>
          <p14:tracePt t="69496" x="4910138" y="4486275"/>
          <p14:tracePt t="69503" x="4918075" y="4486275"/>
          <p14:tracePt t="69524" x="4926013" y="4486275"/>
          <p14:tracePt t="69531" x="4935538" y="4486275"/>
          <p14:tracePt t="69552" x="4943475" y="4486275"/>
          <p14:tracePt t="69573" x="4943475" y="4494213"/>
          <p14:tracePt t="69601" x="4951413" y="4494213"/>
          <p14:tracePt t="69622" x="4959350" y="4502150"/>
          <p14:tracePt t="69643" x="4959350" y="4511675"/>
          <p14:tracePt t="69670" x="4959350" y="4519613"/>
          <p14:tracePt t="72481" x="4992688" y="4411663"/>
          <p14:tracePt t="72488" x="5051425" y="4213225"/>
          <p14:tracePt t="72497" x="5100638" y="4013200"/>
          <p14:tracePt t="72501" x="5167313" y="3856038"/>
          <p14:tracePt t="72509" x="5249863" y="3698875"/>
          <p14:tracePt t="72515" x="5308600" y="3582988"/>
          <p14:tracePt t="72523" x="5357813" y="3482975"/>
          <p14:tracePt t="72531" x="5416550" y="3382963"/>
          <p14:tracePt t="72536" x="5491163" y="3275013"/>
          <p14:tracePt t="72543" x="5565775" y="3176588"/>
          <p14:tracePt t="72550" x="5648325" y="3084513"/>
          <p14:tracePt t="72557" x="5748338" y="2976563"/>
          <p14:tracePt t="72564" x="5872163" y="2886075"/>
          <p14:tracePt t="72571" x="5988050" y="2803525"/>
          <p14:tracePt t="72578" x="6103938" y="2703513"/>
          <p14:tracePt t="72585" x="6245225" y="2611438"/>
          <p14:tracePt t="72592" x="6361113" y="2546350"/>
          <p14:tracePt t="72598" x="6477000" y="2487613"/>
          <p14:tracePt t="72606" x="6610350" y="2430463"/>
          <p14:tracePt t="72615" x="6692900" y="2387600"/>
          <p14:tracePt t="72620" x="6767513" y="2355850"/>
          <p14:tracePt t="72627" x="6842125" y="2322513"/>
          <p14:tracePt t="72633" x="6892925" y="2305050"/>
          <p14:tracePt t="72641" x="6950075" y="2281238"/>
          <p14:tracePt t="72648" x="6991350" y="2271713"/>
          <p14:tracePt t="72654" x="7024688" y="2263775"/>
          <p14:tracePt t="72664" x="7058025" y="2255838"/>
          <p14:tracePt t="72668" x="7073900" y="2255838"/>
          <p14:tracePt t="72675" x="7091363" y="2247900"/>
          <p14:tracePt t="72681" x="7099300" y="2247900"/>
          <p14:tracePt t="72689" x="7116763" y="2247900"/>
          <p14:tracePt t="72717" x="7124700" y="2247900"/>
          <p14:tracePt t="72730" x="7132638" y="2247900"/>
          <p14:tracePt t="72747" x="7140575" y="2247900"/>
          <p14:tracePt t="72814" x="7132638" y="2247900"/>
          <p14:tracePt t="72827" x="7124700" y="2255838"/>
          <p14:tracePt t="72834" x="7124700" y="2263775"/>
          <p14:tracePt t="72862" x="7116763" y="2263775"/>
          <p14:tracePt t="72869" x="7116763" y="2271713"/>
          <p14:tracePt t="72876" x="7107238" y="2271713"/>
          <p14:tracePt t="72883" x="7107238" y="2281238"/>
          <p14:tracePt t="72898" x="7099300" y="2281238"/>
          <p14:tracePt t="72905" x="7091363" y="2281238"/>
          <p14:tracePt t="72914" x="7083425" y="2281238"/>
          <p14:tracePt t="72919" x="7073900" y="2281238"/>
          <p14:tracePt t="72926" x="7042150" y="2289175"/>
          <p14:tracePt t="72932" x="7008813" y="2289175"/>
          <p14:tracePt t="72940" x="6967538" y="2289175"/>
          <p14:tracePt t="72947" x="6942138" y="2289175"/>
          <p14:tracePt t="72954" x="6900863" y="2289175"/>
          <p14:tracePt t="72961" x="6875463" y="2289175"/>
          <p14:tracePt t="72968" x="6842125" y="2289175"/>
          <p14:tracePt t="72975" x="6826250" y="2289175"/>
          <p14:tracePt t="72981" x="6800850" y="2289175"/>
          <p14:tracePt t="72988" x="6775450" y="2289175"/>
          <p14:tracePt t="72997" x="6759575" y="2289175"/>
          <p14:tracePt t="73002" x="6734175" y="2297113"/>
          <p14:tracePt t="73010" x="6718300" y="2297113"/>
          <p14:tracePt t="73016" x="6692900" y="2305050"/>
          <p14:tracePt t="73023" x="6677025" y="2305050"/>
          <p14:tracePt t="73031" x="6659563" y="2305050"/>
          <p14:tracePt t="73037" x="6626225" y="2312988"/>
          <p14:tracePt t="73044" x="6618288" y="2312988"/>
          <p14:tracePt t="73051" x="6592888" y="2322513"/>
          <p14:tracePt t="73058" x="6584950" y="2322513"/>
          <p14:tracePt t="73065" x="6584950" y="2330450"/>
          <p14:tracePt t="73072" x="6577013" y="2330450"/>
          <p14:tracePt t="73081" x="6569075" y="2330450"/>
          <p14:tracePt t="73085" x="6561138" y="2330450"/>
          <p14:tracePt t="73113" x="6551613" y="2330450"/>
          <p14:tracePt t="73128" x="6543675" y="2330450"/>
          <p14:tracePt t="73920" x="6561138" y="2330450"/>
          <p14:tracePt t="73929" x="6577013" y="2330450"/>
          <p14:tracePt t="73934" x="6610350" y="2338388"/>
          <p14:tracePt t="73941" x="6643688" y="2338388"/>
          <p14:tracePt t="73947" x="6667500" y="2346325"/>
          <p14:tracePt t="73955" x="6692900" y="2346325"/>
          <p14:tracePt t="73963" x="6718300" y="2346325"/>
          <p14:tracePt t="73969" x="6751638" y="2346325"/>
          <p14:tracePt t="73976" x="6775450" y="2346325"/>
          <p14:tracePt t="73982" x="6792913" y="2346325"/>
          <p14:tracePt t="73990" x="6818313" y="2346325"/>
          <p14:tracePt t="73996" x="6850063" y="2346325"/>
          <p14:tracePt t="74004" x="6867525" y="2355850"/>
          <p14:tracePt t="74013" x="6892925" y="2355850"/>
          <p14:tracePt t="74017" x="6924675" y="2363788"/>
          <p14:tracePt t="74025" x="6950075" y="2363788"/>
          <p14:tracePt t="74031" x="6975475" y="2371725"/>
          <p14:tracePt t="74038" x="7008813" y="2371725"/>
          <p14:tracePt t="74047" x="7042150" y="2371725"/>
          <p14:tracePt t="74052" x="7065963" y="2371725"/>
          <p14:tracePt t="74059" x="7091363" y="2371725"/>
          <p14:tracePt t="74065" x="7124700" y="2371725"/>
          <p14:tracePt t="74073" x="7150100" y="2379663"/>
          <p14:tracePt t="74080" x="7181850" y="2379663"/>
          <p14:tracePt t="74087" x="7207250" y="2379663"/>
          <p14:tracePt t="74097" x="7240588" y="2387600"/>
          <p14:tracePt t="74100" x="7273925" y="2387600"/>
          <p14:tracePt t="74108" x="7299325" y="2387600"/>
          <p14:tracePt t="74114" x="7315200" y="2387600"/>
          <p14:tracePt t="74121" x="7348538" y="2387600"/>
          <p14:tracePt t="74130" x="7373938" y="2387600"/>
          <p14:tracePt t="74135" x="7389813" y="2387600"/>
          <p14:tracePt t="74143" x="7423150" y="2387600"/>
          <p14:tracePt t="74149" x="7456488" y="2387600"/>
          <p14:tracePt t="74157" x="7472363" y="2387600"/>
          <p14:tracePt t="74163" x="7497763" y="2387600"/>
          <p14:tracePt t="74170" x="7523163" y="2387600"/>
          <p14:tracePt t="74179" x="7539038" y="2387600"/>
          <p14:tracePt t="74184" x="7556500" y="2387600"/>
          <p14:tracePt t="74191" x="7580313" y="2387600"/>
          <p14:tracePt t="74197" x="7597775" y="2387600"/>
          <p14:tracePt t="74205" x="7613650" y="2387600"/>
          <p14:tracePt t="74213" x="7639050" y="2387600"/>
          <p14:tracePt t="74219" x="7654925" y="2387600"/>
          <p14:tracePt t="74226" x="7680325" y="2387600"/>
          <p14:tracePt t="74232" x="7705725" y="2387600"/>
          <p14:tracePt t="74240" x="7729538" y="2379663"/>
          <p14:tracePt t="74246" x="7747000" y="2379663"/>
          <p14:tracePt t="74253" x="7788275" y="2379663"/>
          <p14:tracePt t="74262" x="7837488" y="2371725"/>
          <p14:tracePt t="74267" x="7904163" y="2355850"/>
          <p14:tracePt t="74275" x="7986713" y="2346325"/>
          <p14:tracePt t="74281" x="8078788" y="2322513"/>
          <p14:tracePt t="74288" x="8177213" y="2312988"/>
          <p14:tracePt t="74296" x="8269288" y="2305050"/>
          <p14:tracePt t="74302" x="8369300" y="2281238"/>
          <p14:tracePt t="74309" x="8459788" y="2271713"/>
          <p14:tracePt t="74315" x="8559800" y="2247900"/>
          <p14:tracePt t="74323" x="8642350" y="2238375"/>
          <p14:tracePt t="74330" x="8699500" y="2230438"/>
          <p14:tracePt t="74337" x="8742363" y="2222500"/>
          <p14:tracePt t="74346" x="8775700" y="2214563"/>
          <p14:tracePt t="74350" x="8799513" y="2214563"/>
          <p14:tracePt t="74357" x="8816975" y="2214563"/>
          <p14:tracePt t="74364" x="8832850" y="2206625"/>
          <p14:tracePt t="74372" x="8850313" y="2206625"/>
          <p14:tracePt t="74385" x="8858250" y="2206625"/>
          <p14:tracePt t="74406" x="8866188" y="2206625"/>
          <p14:tracePt t="74420" x="8874125" y="2206625"/>
          <p14:tracePt t="74475" x="8874125" y="2197100"/>
          <p14:tracePt t="75938" x="8874125" y="2189163"/>
          <p14:tracePt t="75974" x="8874125" y="2197100"/>
          <p14:tracePt t="77361" x="8850313" y="2197100"/>
          <p14:tracePt t="77368" x="8832850" y="2206625"/>
          <p14:tracePt t="77375" x="8816975" y="2214563"/>
          <p14:tracePt t="77382" x="8791575" y="2222500"/>
          <p14:tracePt t="77388" x="8775700" y="2230438"/>
          <p14:tracePt t="77398" x="8742363" y="2238375"/>
          <p14:tracePt t="77403" x="8716963" y="2247900"/>
          <p14:tracePt t="77410" x="8691563" y="2255838"/>
          <p14:tracePt t="77416" x="8667750" y="2271713"/>
          <p14:tracePt t="77424" x="8642350" y="2271713"/>
          <p14:tracePt t="77432" x="8616950" y="2281238"/>
          <p14:tracePt t="77437" x="8601075" y="2297113"/>
          <p14:tracePt t="77445" x="8575675" y="2305050"/>
          <p14:tracePt t="77450" x="8559800" y="2312988"/>
          <p14:tracePt t="77459" x="8534400" y="2322513"/>
          <p14:tracePt t="77466" x="8526463" y="2338388"/>
          <p14:tracePt t="77472" x="8509000" y="2346325"/>
          <p14:tracePt t="77481" x="8493125" y="2346325"/>
          <p14:tracePt t="77485" x="8475663" y="2355850"/>
          <p14:tracePt t="77493" x="8459788" y="2363788"/>
          <p14:tracePt t="77499" x="8451850" y="2371725"/>
          <p14:tracePt t="77507" x="8434388" y="2379663"/>
          <p14:tracePt t="77520" x="8418513" y="2387600"/>
          <p14:tracePt t="77527" x="8410575" y="2397125"/>
          <p14:tracePt t="77541" x="8401050" y="2405063"/>
          <p14:tracePt t="77555" x="8393113" y="2405063"/>
          <p14:tracePt t="77569" x="8385175" y="2413000"/>
          <p14:tracePt t="77576" x="8377238" y="2420938"/>
          <p14:tracePt t="77582" x="8369300" y="2420938"/>
          <p14:tracePt t="77597" x="8351838" y="2430463"/>
          <p14:tracePt t="77603" x="8351838" y="2438400"/>
          <p14:tracePt t="77610" x="8343900" y="2446338"/>
          <p14:tracePt t="77624" x="8335963" y="2446338"/>
          <p14:tracePt t="77630" x="8326438" y="2454275"/>
          <p14:tracePt t="77644" x="8318500" y="2462213"/>
          <p14:tracePt t="77652" x="8318500" y="2471738"/>
          <p14:tracePt t="77658" x="8310563" y="2471738"/>
          <p14:tracePt t="77680" x="8293100" y="2487613"/>
          <p14:tracePt t="77681" x="8285163" y="2487613"/>
          <p14:tracePt t="77686" x="8277225" y="2487613"/>
          <p14:tracePt t="77693" x="8269288" y="2495550"/>
          <p14:tracePt t="77700" x="8261350" y="2505075"/>
          <p14:tracePt t="77707" x="8261350" y="2513013"/>
          <p14:tracePt t="77714" x="8251825" y="2513013"/>
          <p14:tracePt t="77721" x="8243888" y="2520950"/>
          <p14:tracePt t="77728" x="8235950" y="2528888"/>
          <p14:tracePt t="77742" x="8235950" y="2536825"/>
          <p14:tracePt t="77749" x="8228013" y="2536825"/>
          <p14:tracePt t="77756" x="8218488" y="2546350"/>
          <p14:tracePt t="77764" x="8218488" y="2554288"/>
          <p14:tracePt t="77784" x="8210550" y="2554288"/>
          <p14:tracePt t="77797" x="8210550" y="2562225"/>
          <p14:tracePt t="77805" x="8202613" y="2562225"/>
          <p14:tracePt t="78708" x="8194675" y="2562225"/>
          <p14:tracePt t="78715" x="8194675" y="2579688"/>
          <p14:tracePt t="78723" x="8186738" y="2579688"/>
          <p14:tracePt t="78729" x="8169275" y="2587625"/>
          <p14:tracePt t="78736" x="8169275" y="2595563"/>
          <p14:tracePt t="78742" x="8161338" y="2603500"/>
          <p14:tracePt t="78750" x="8153400" y="2611438"/>
          <p14:tracePt t="78759" x="8143875" y="2620963"/>
          <p14:tracePt t="78763" x="8135938" y="2628900"/>
          <p14:tracePt t="78771" x="8128000" y="2636838"/>
          <p14:tracePt t="78777" x="8120063" y="2654300"/>
          <p14:tracePt t="78785" x="8112125" y="2670175"/>
          <p14:tracePt t="78799" x="8112125" y="2686050"/>
          <p14:tracePt t="78805" x="8112125" y="2695575"/>
          <p14:tracePt t="78812" x="8102600" y="2711450"/>
          <p14:tracePt t="78819" x="8102600" y="2736850"/>
          <p14:tracePt t="78826" x="8102600" y="2752725"/>
          <p14:tracePt t="78833" x="8102600" y="2778125"/>
          <p14:tracePt t="78842" x="8102600" y="2794000"/>
          <p14:tracePt t="78847" x="8102600" y="2819400"/>
          <p14:tracePt t="78854" x="8102600" y="2827338"/>
          <p14:tracePt t="78860" x="8112125" y="2844800"/>
          <p14:tracePt t="78867" x="8112125" y="2852738"/>
          <p14:tracePt t="78876" x="8120063" y="2860675"/>
          <p14:tracePt t="78882" x="8120063" y="2868613"/>
          <p14:tracePt t="78889" x="8128000" y="2878138"/>
          <p14:tracePt t="78903" x="8128000" y="2886075"/>
          <p14:tracePt t="78909" x="8135938" y="2894013"/>
          <p14:tracePt t="78916" x="8143875" y="2901950"/>
          <p14:tracePt t="78926" x="8153400" y="2911475"/>
          <p14:tracePt t="78929" x="8153400" y="2919413"/>
          <p14:tracePt t="78943" x="8161338" y="2927350"/>
          <p14:tracePt t="78952" x="8169275" y="2935288"/>
          <p14:tracePt t="78958" x="8177213" y="2943225"/>
          <p14:tracePt t="78971" x="8186738" y="2952750"/>
          <p14:tracePt t="78978" x="8194675" y="2960688"/>
          <p14:tracePt t="79007" x="8202613" y="2968625"/>
          <p14:tracePt t="79027" x="8210550" y="2976563"/>
          <p14:tracePt t="79042" x="8218488" y="2986088"/>
          <p14:tracePt t="80505" x="8210550" y="2986088"/>
          <p14:tracePt t="80514" x="8202613" y="2986088"/>
          <p14:tracePt t="80519" x="8194675" y="2994025"/>
          <p14:tracePt t="80533" x="8186738" y="2994025"/>
          <p14:tracePt t="80540" x="8177213" y="3001963"/>
          <p14:tracePt t="80554" x="8169275" y="3001963"/>
          <p14:tracePt t="80561" x="8161338" y="3001963"/>
          <p14:tracePt t="80581" x="8153400" y="3001963"/>
          <p14:tracePt t="80602" x="8143875" y="3001963"/>
          <p14:tracePt t="80610" x="8135938" y="3001963"/>
          <p14:tracePt t="80630" x="8128000" y="3001963"/>
          <p14:tracePt t="80637" x="8120063" y="3001963"/>
          <p14:tracePt t="80644" x="8112125" y="3001963"/>
          <p14:tracePt t="80672" x="8102600" y="3001963"/>
          <p14:tracePt t="80685" x="8094663" y="3001963"/>
          <p14:tracePt t="80755" x="8086725" y="3001963"/>
          <p14:tracePt t="80769" x="8078788" y="3001963"/>
          <p14:tracePt t="80804" x="8069263" y="3001963"/>
          <p14:tracePt t="80817" x="8061325" y="3001963"/>
          <p14:tracePt t="80837" x="8053388" y="3001963"/>
          <p14:tracePt t="81539" x="8053388" y="3009900"/>
          <p14:tracePt t="81566" x="8053388" y="3017838"/>
          <p14:tracePt t="81573" x="8061325" y="3017838"/>
          <p14:tracePt t="81589" x="8061325" y="3027363"/>
          <p14:tracePt t="81594" x="8069263" y="3027363"/>
          <p14:tracePt t="81601" x="8069263" y="3035300"/>
          <p14:tracePt t="81607" x="8069263" y="3043238"/>
          <p14:tracePt t="81615" x="8078788" y="3043238"/>
          <p14:tracePt t="81629" x="8086725" y="3051175"/>
          <p14:tracePt t="81636" x="8086725" y="3060700"/>
          <p14:tracePt t="81643" x="8086725" y="3068638"/>
          <p14:tracePt t="81657" x="8086725" y="3076575"/>
          <p14:tracePt t="81664" x="8094663" y="3084513"/>
          <p14:tracePt t="81677" x="8102600" y="3084513"/>
          <p14:tracePt t="81685" x="8102600" y="3092450"/>
          <p14:tracePt t="81698" x="8102600" y="3101975"/>
          <p14:tracePt t="81706" x="8102600" y="3109913"/>
          <p14:tracePt t="81713" x="8112125" y="3109913"/>
          <p14:tracePt t="81726" x="8120063" y="3117850"/>
          <p14:tracePt t="81733" x="8120063" y="3125788"/>
          <p14:tracePt t="81747" x="8120063" y="3135313"/>
          <p14:tracePt t="81757" x="8120063" y="3143250"/>
          <p14:tracePt t="81768" x="8120063" y="3151188"/>
          <p14:tracePt t="81795" x="8120063" y="3159125"/>
          <p14:tracePt t="81809" x="8120063" y="3167063"/>
          <p14:tracePt t="81844" x="8120063" y="3176588"/>
          <p14:tracePt t="81865" x="8120063" y="3184525"/>
          <p14:tracePt t="81879" x="8120063" y="3192463"/>
          <p14:tracePt t="81913" x="8120063" y="3200400"/>
          <p14:tracePt t="82039" x="8120063" y="3209925"/>
          <p14:tracePt t="83336" x="8112125" y="3209925"/>
          <p14:tracePt t="83345" x="8102600" y="3217863"/>
          <p14:tracePt t="83349" x="8086725" y="3233738"/>
          <p14:tracePt t="83357" x="8069263" y="3241675"/>
          <p14:tracePt t="83364" x="8053388" y="3259138"/>
          <p14:tracePt t="83371" x="8020050" y="3275013"/>
          <p14:tracePt t="83379" x="8012113" y="3292475"/>
          <p14:tracePt t="83385" x="7986713" y="3300413"/>
          <p14:tracePt t="83392" x="7962900" y="3308350"/>
          <p14:tracePt t="83398" x="7945438" y="3325813"/>
          <p14:tracePt t="83406" x="7920038" y="3341688"/>
          <p14:tracePt t="83413" x="7904163" y="3349625"/>
          <p14:tracePt t="83420" x="7886700" y="3359150"/>
          <p14:tracePt t="83429" x="7870825" y="3367088"/>
          <p14:tracePt t="83434" x="7862888" y="3375025"/>
          <p14:tracePt t="83440" x="7845425" y="3382963"/>
          <p14:tracePt t="83446" x="7821613" y="3390900"/>
          <p14:tracePt t="83454" x="7812088" y="3400425"/>
          <p14:tracePt t="83463" x="7812088" y="3408363"/>
          <p14:tracePt t="83468" x="7804150" y="3408363"/>
          <p14:tracePt t="83475" x="7788275" y="3416300"/>
          <p14:tracePt t="83482" x="7780338" y="3424238"/>
          <p14:tracePt t="83489" x="7770813" y="3424238"/>
          <p14:tracePt t="83496" x="7754938" y="3433763"/>
          <p14:tracePt t="83512" x="7737475" y="3441700"/>
          <p14:tracePt t="83517" x="7729538" y="3449638"/>
          <p14:tracePt t="83524" x="7729538" y="3457575"/>
          <p14:tracePt t="83530" x="7721600" y="3457575"/>
          <p14:tracePt t="83538" x="7713663" y="3457575"/>
          <p14:tracePt t="83552" x="7705725" y="3457575"/>
          <p14:tracePt t="83558" x="7696200" y="3467100"/>
          <p14:tracePt t="83565" x="7688263" y="3467100"/>
          <p14:tracePt t="83572" x="7688263" y="3475038"/>
          <p14:tracePt t="83579" x="7680325" y="3475038"/>
          <p14:tracePt t="83586" x="7672388" y="3475038"/>
          <p14:tracePt t="83607" x="7662863" y="3482975"/>
          <p14:tracePt t="83613" x="7654925" y="3482975"/>
          <p14:tracePt t="83621" x="7646988" y="3482975"/>
          <p14:tracePt t="83629" x="7646988" y="3490913"/>
          <p14:tracePt t="83635" x="7639050" y="3490913"/>
          <p14:tracePt t="83642" x="7639050" y="3498850"/>
          <p14:tracePt t="83648" x="7631113" y="3498850"/>
          <p14:tracePt t="83677" x="7621588" y="3498850"/>
          <p14:tracePt t="83690" x="7613650" y="3498850"/>
          <p14:tracePt t="84759" x="7613650" y="3490913"/>
          <p14:tracePt t="84766" x="7613650" y="3482975"/>
          <p14:tracePt t="84773" x="7613650" y="3467100"/>
          <p14:tracePt t="84780" x="7613650" y="3457575"/>
          <p14:tracePt t="84786" x="7613650" y="3449638"/>
          <p14:tracePt t="84793" x="7613650" y="3433763"/>
          <p14:tracePt t="84807" x="7613650" y="3416300"/>
          <p14:tracePt t="84816" x="7613650" y="3400425"/>
          <p14:tracePt t="84829" x="7613650" y="3382963"/>
          <p14:tracePt t="84835" x="7613650" y="3375025"/>
          <p14:tracePt t="84842" x="7613650" y="3367088"/>
          <p14:tracePt t="84850" x="7613650" y="3359150"/>
          <p14:tracePt t="84856" x="7613650" y="3349625"/>
          <p14:tracePt t="84863" x="7613650" y="3333750"/>
          <p14:tracePt t="84869" x="7613650" y="3325813"/>
          <p14:tracePt t="84877" x="7613650" y="3316288"/>
          <p14:tracePt t="84883" x="7613650" y="3300413"/>
          <p14:tracePt t="84900" x="7613650" y="3284538"/>
          <p14:tracePt t="84904" x="7621588" y="3267075"/>
          <p14:tracePt t="84918" x="7631113" y="3251200"/>
          <p14:tracePt t="84925" x="7631113" y="3241675"/>
          <p14:tracePt t="85362" x="7631113" y="3233738"/>
          <p14:tracePt t="85376" x="7631113" y="3225800"/>
          <p14:tracePt t="85383" x="7631113" y="3217863"/>
          <p14:tracePt t="85390" x="7631113" y="3192463"/>
          <p14:tracePt t="85400" x="7631113" y="3167063"/>
          <p14:tracePt t="85403" x="7631113" y="3151188"/>
          <p14:tracePt t="85411" x="7621588" y="3135313"/>
          <p14:tracePt t="85417" x="7621588" y="3117850"/>
          <p14:tracePt t="85433" x="7621588" y="3109913"/>
          <p14:tracePt t="85438" x="7621588" y="3101975"/>
          <p14:tracePt t="85452" x="7621588" y="3092450"/>
          <p14:tracePt t="85460" x="7613650" y="3084513"/>
          <p14:tracePt t="85481" x="7613650" y="3076575"/>
          <p14:tracePt t="85508" x="7613650" y="3068638"/>
          <p14:tracePt t="85798" x="7605713" y="3068638"/>
          <p14:tracePt t="85805" x="7605713" y="3076575"/>
          <p14:tracePt t="85813" x="7605713" y="3084513"/>
          <p14:tracePt t="85820" x="7605713" y="3092450"/>
          <p14:tracePt t="85827" x="7597775" y="3117850"/>
          <p14:tracePt t="85833" x="7597775" y="3143250"/>
          <p14:tracePt t="85840" x="7588250" y="3176588"/>
          <p14:tracePt t="85849" x="7588250" y="3200400"/>
          <p14:tracePt t="85854" x="7580313" y="3233738"/>
          <p14:tracePt t="85861" x="7572375" y="3259138"/>
          <p14:tracePt t="85868" x="7572375" y="3292475"/>
          <p14:tracePt t="85875" x="7564438" y="3308350"/>
          <p14:tracePt t="85882" x="7564438" y="3341688"/>
          <p14:tracePt t="85889" x="7564438" y="3367088"/>
          <p14:tracePt t="85896" x="7556500" y="3390900"/>
          <p14:tracePt t="85903" x="7556500" y="3408363"/>
          <p14:tracePt t="85910" x="7546975" y="3433763"/>
          <p14:tracePt t="85916" x="7539038" y="3457575"/>
          <p14:tracePt t="85924" x="7539038" y="3467100"/>
          <p14:tracePt t="85932" x="7539038" y="3482975"/>
          <p14:tracePt t="85938" x="7531100" y="3498850"/>
          <p14:tracePt t="85945" x="7531100" y="3508375"/>
          <p14:tracePt t="85951" x="7531100" y="3516313"/>
          <p14:tracePt t="85958" x="7531100" y="3524250"/>
          <p14:tracePt t="85980" x="7531100" y="3532188"/>
          <p14:tracePt t="85986" x="7531100" y="3541713"/>
          <p14:tracePt t="86021" x="7531100" y="3549650"/>
          <p14:tracePt t="88957" x="7531100" y="3541713"/>
          <p14:tracePt t="88966" x="7531100" y="3508375"/>
          <p14:tracePt t="88971" x="7531100" y="3482975"/>
          <p14:tracePt t="88978" x="7531100" y="3457575"/>
          <p14:tracePt t="88984" x="7531100" y="3424238"/>
          <p14:tracePt t="88992" x="7531100" y="3390900"/>
          <p14:tracePt t="89000" x="7531100" y="3367088"/>
          <p14:tracePt t="89006" x="7539038" y="3341688"/>
          <p14:tracePt t="89013" x="7539038" y="3316288"/>
          <p14:tracePt t="89019" x="7546975" y="3284538"/>
          <p14:tracePt t="89027" x="7556500" y="3267075"/>
          <p14:tracePt t="89034" x="7556500" y="3251200"/>
          <p14:tracePt t="89040" x="7564438" y="3225800"/>
          <p14:tracePt t="89050" x="7572375" y="3200400"/>
          <p14:tracePt t="89054" x="7580313" y="3167063"/>
          <p14:tracePt t="89062" x="7597775" y="3143250"/>
          <p14:tracePt t="89068" x="7605713" y="3125788"/>
          <p14:tracePt t="89075" x="7613650" y="3101975"/>
          <p14:tracePt t="89083" x="7621588" y="3084513"/>
          <p14:tracePt t="89089" x="7621588" y="3076575"/>
          <p14:tracePt t="89096" x="7631113" y="3068638"/>
          <p14:tracePt t="89103" x="7631113" y="3060700"/>
          <p14:tracePt t="89110" x="7639050" y="3051175"/>
          <p14:tracePt t="89132" x="7646988" y="3043238"/>
          <p14:tracePt t="89137" x="7646988" y="3035300"/>
          <p14:tracePt t="89173" x="7654925" y="3027363"/>
          <p14:tracePt t="89180" x="7654925" y="3017838"/>
          <p14:tracePt t="89186" x="7654925" y="3009900"/>
          <p14:tracePt t="89193" x="7662863" y="3009900"/>
          <p14:tracePt t="89201" x="7662863" y="3001963"/>
          <p14:tracePt t="89216" x="7662863" y="2994025"/>
          <p14:tracePt t="89221" x="7672388" y="2994025"/>
          <p14:tracePt t="89228" x="7672388" y="2986088"/>
          <p14:tracePt t="89234" x="7672388" y="2976563"/>
          <p14:tracePt t="89242" x="7680325" y="2968625"/>
          <p14:tracePt t="89256" x="7688263" y="2968625"/>
          <p14:tracePt t="89263" x="7688263" y="2960688"/>
          <p14:tracePt t="89269" x="7688263" y="2952750"/>
          <p14:tracePt t="89291" x="7696200" y="2952750"/>
          <p14:tracePt t="89299" x="7696200" y="2943225"/>
          <p14:tracePt t="89304" x="7705725" y="2935288"/>
          <p14:tracePt t="89311" x="7705725" y="2927350"/>
          <p14:tracePt t="89325" x="7713663" y="2919413"/>
          <p14:tracePt t="89334" x="7721600" y="2901950"/>
          <p14:tracePt t="89339" x="7737475" y="2894013"/>
          <p14:tracePt t="89346" x="7747000" y="2878138"/>
          <p14:tracePt t="89352" x="7747000" y="2868613"/>
          <p14:tracePt t="89367" x="7754938" y="2868613"/>
          <p14:tracePt t="89374" x="7762875" y="2860675"/>
          <p14:tracePt t="89383" x="7762875" y="2852738"/>
          <p14:tracePt t="89387" x="7762875" y="2844800"/>
          <p14:tracePt t="89408" x="7770813" y="2836863"/>
          <p14:tracePt t="89423" x="7770813" y="2827338"/>
          <p14:tracePt t="89436" x="7780338" y="2827338"/>
          <p14:tracePt t="89549" x="7788275" y="2827338"/>
          <p14:tracePt t="89556" x="7788275" y="2819400"/>
          <p14:tracePt t="89576" x="7788275" y="2811463"/>
          <p14:tracePt t="89583" x="7796213" y="2811463"/>
          <p14:tracePt t="89591" x="7804150" y="2803525"/>
          <p14:tracePt t="89604" x="7804150" y="2794000"/>
          <p14:tracePt t="89611" x="7812088" y="2786063"/>
          <p14:tracePt t="89617" x="7821613" y="2786063"/>
          <p14:tracePt t="89625" x="7829550" y="2786063"/>
          <p14:tracePt t="89634" x="7829550" y="2778125"/>
          <p14:tracePt t="89639" x="7829550" y="2770188"/>
          <p14:tracePt t="89646" x="7837488" y="2770188"/>
          <p14:tracePt t="89652" x="7837488" y="2760663"/>
          <p14:tracePt t="89667" x="7845425" y="2760663"/>
          <p14:tracePt t="89699" x="7854950" y="2752725"/>
          <p14:tracePt t="89701" x="7854950" y="2744788"/>
          <p14:tracePt t="89718" x="7862888" y="2744788"/>
          <p14:tracePt t="89722" x="7870825" y="2736850"/>
          <p14:tracePt t="89729" x="7870825" y="2728913"/>
          <p14:tracePt t="89743" x="7870825" y="2719388"/>
          <p14:tracePt t="89750" x="7878763" y="2719388"/>
          <p14:tracePt t="89757" x="7878763" y="2711450"/>
          <p14:tracePt t="89766" x="7886700" y="2703513"/>
          <p14:tracePt t="89799" x="7896225" y="2695575"/>
          <p14:tracePt t="89813" x="7896225" y="2686050"/>
          <p14:tracePt t="89840" x="7904163" y="2686050"/>
          <p14:tracePt t="95185" x="7920038" y="2686050"/>
          <p14:tracePt t="95192" x="7953375" y="2686050"/>
          <p14:tracePt t="95198" x="7978775" y="2686050"/>
          <p14:tracePt t="95205" x="8004175" y="2686050"/>
          <p14:tracePt t="95212" x="8027988" y="2686050"/>
          <p14:tracePt t="95220" x="8061325" y="2695575"/>
          <p14:tracePt t="95227" x="8086725" y="2703513"/>
          <p14:tracePt t="95236" x="8102600" y="2711450"/>
          <p14:tracePt t="95240" x="8135938" y="2719388"/>
          <p14:tracePt t="95247" x="8169275" y="2728913"/>
          <p14:tracePt t="95253" x="8202613" y="2744788"/>
          <p14:tracePt t="95261" x="8235950" y="2760663"/>
          <p14:tracePt t="95268" x="8285163" y="2794000"/>
          <p14:tracePt t="95275" x="8335963" y="2819400"/>
          <p14:tracePt t="95282" x="8385175" y="2852738"/>
          <p14:tracePt t="95289" x="8434388" y="2878138"/>
          <p14:tracePt t="95296" x="8467725" y="2894013"/>
          <p14:tracePt t="95304" x="8493125" y="2919413"/>
          <p14:tracePt t="95310" x="8509000" y="2935288"/>
          <p14:tracePt t="95319" x="8526463" y="2943225"/>
          <p14:tracePt t="95323" x="8542338" y="2952750"/>
          <p14:tracePt t="95331" x="8567738" y="2968625"/>
          <p14:tracePt t="95337" x="8583613" y="2986088"/>
          <p14:tracePt t="95345" x="8583613" y="3001963"/>
          <p14:tracePt t="95353" x="8601075" y="3017838"/>
          <p14:tracePt t="95359" x="8609013" y="3017838"/>
          <p14:tracePt t="95366" x="8624888" y="3035300"/>
          <p14:tracePt t="95372" x="8624888" y="3043238"/>
          <p14:tracePt t="95386" x="8634413" y="3051175"/>
          <p14:tracePt t="95403" x="8642350" y="3060700"/>
          <p14:tracePt t="95414" x="8642350" y="3076575"/>
          <p14:tracePt t="95420" x="8650288" y="3101975"/>
          <p14:tracePt t="95428" x="8667750" y="3125788"/>
          <p14:tracePt t="95436" x="8675688" y="3151188"/>
          <p14:tracePt t="95442" x="8683625" y="3176588"/>
          <p14:tracePt t="95449" x="8691563" y="3200400"/>
          <p14:tracePt t="95455" x="8691563" y="3225800"/>
          <p14:tracePt t="95462" x="8699500" y="3241675"/>
          <p14:tracePt t="95470" x="8709025" y="3267075"/>
          <p14:tracePt t="95476" x="8716963" y="3275013"/>
          <p14:tracePt t="95490" x="8716963" y="3284538"/>
          <p14:tracePt t="95497" x="8716963" y="3292475"/>
          <p14:tracePt t="95503" x="8716963" y="3300413"/>
          <p14:tracePt t="95519" x="8716963" y="3308350"/>
          <p14:tracePt t="95538" x="8716963" y="3316288"/>
          <p14:tracePt t="95559" x="8716963" y="3325813"/>
          <p14:tracePt t="95566" x="8716963" y="3333750"/>
          <p14:tracePt t="95572" x="8716963" y="3359150"/>
          <p14:tracePt t="95579" x="8716963" y="3390900"/>
          <p14:tracePt t="95586" x="8716963" y="3424238"/>
          <p14:tracePt t="95593" x="8716963" y="3467100"/>
          <p14:tracePt t="95603" x="8716963" y="3490913"/>
          <p14:tracePt t="95607" x="8716963" y="3532188"/>
          <p14:tracePt t="95614" x="8716963" y="3557588"/>
          <p14:tracePt t="95621" x="8716963" y="3590925"/>
          <p14:tracePt t="95628" x="8716963" y="3606800"/>
          <p14:tracePt t="95635" x="8716963" y="3624263"/>
          <p14:tracePt t="95643" x="8716963" y="3648075"/>
          <p14:tracePt t="95650" x="8716963" y="3657600"/>
          <p14:tracePt t="95656" x="8716963" y="3673475"/>
          <p14:tracePt t="95663" x="8709025" y="3698875"/>
          <p14:tracePt t="95684" x="8691563" y="3732213"/>
          <p14:tracePt t="95686" x="8683625" y="3765550"/>
          <p14:tracePt t="95691" x="8675688" y="3789363"/>
          <p14:tracePt t="95698" x="8658225" y="3822700"/>
          <p14:tracePt t="95705" x="8650288" y="3848100"/>
          <p14:tracePt t="95712" x="8642350" y="3871913"/>
          <p14:tracePt t="95719" x="8634413" y="3905250"/>
          <p14:tracePt t="95726" x="8616950" y="3930650"/>
          <p14:tracePt t="95733" x="8609013" y="3956050"/>
          <p14:tracePt t="95740" x="8593138" y="3989388"/>
          <p14:tracePt t="95746" x="8575675" y="4013200"/>
          <p14:tracePt t="95754" x="8575675" y="4030663"/>
          <p14:tracePt t="95761" x="8567738" y="4046538"/>
          <p14:tracePt t="95769" x="8559800" y="4064000"/>
          <p14:tracePt t="95774" x="8542338" y="4079875"/>
          <p14:tracePt t="95781" x="8534400" y="4087813"/>
          <p14:tracePt t="95788" x="8534400" y="4097338"/>
          <p14:tracePt t="95795" x="8526463" y="4113213"/>
          <p14:tracePt t="95802" x="8518525" y="4113213"/>
          <p14:tracePt t="95809" x="8501063" y="4121150"/>
          <p14:tracePt t="95816" x="8501063" y="4129088"/>
          <p14:tracePt t="95823" x="8493125" y="4129088"/>
          <p14:tracePt t="95830" x="8475663" y="4138613"/>
          <p14:tracePt t="95836" x="8475663" y="4146550"/>
          <p14:tracePt t="95844" x="8467725" y="4146550"/>
          <p14:tracePt t="95852" x="8459788" y="4154488"/>
          <p14:tracePt t="95864" x="8451850" y="4154488"/>
          <p14:tracePt t="95872" x="8443913" y="4154488"/>
          <p14:tracePt t="95878" x="8443913" y="4162425"/>
          <p14:tracePt t="95885" x="8434388" y="4162425"/>
          <p14:tracePt t="95892" x="8434388" y="4171950"/>
          <p14:tracePt t="95899" x="8426450" y="4171950"/>
          <p14:tracePt t="95906" x="8418513" y="4179888"/>
          <p14:tracePt t="95941" x="8410575" y="4187825"/>
          <p14:tracePt t="95954" x="8401050" y="4195763"/>
          <p14:tracePt t="95990" x="8393113" y="4203700"/>
          <p14:tracePt t="96003" x="8393113" y="4213225"/>
          <p14:tracePt t="96010" x="8385175" y="4213225"/>
          <p14:tracePt t="96024" x="8385175" y="4221163"/>
          <p14:tracePt t="96031" x="8377238" y="4221163"/>
          <p14:tracePt t="96045" x="8369300" y="4221163"/>
          <p14:tracePt t="96051" x="8359775" y="4229100"/>
          <p14:tracePt t="96059" x="8343900" y="4237038"/>
          <p14:tracePt t="96066" x="8318500" y="4246563"/>
          <p14:tracePt t="96073" x="8285163" y="4254500"/>
          <p14:tracePt t="96079" x="8243888" y="4270375"/>
          <p14:tracePt t="96087" x="8194675" y="4287838"/>
          <p14:tracePt t="96093" x="8161338" y="4295775"/>
          <p14:tracePt t="96102" x="8112125" y="4311650"/>
          <p14:tracePt t="96107" x="8069263" y="4337050"/>
          <p14:tracePt t="96114" x="8037513" y="4344988"/>
          <p14:tracePt t="96121" x="8004175" y="4362450"/>
          <p14:tracePt t="96128" x="7970838" y="4370388"/>
          <p14:tracePt t="96135" x="7953375" y="4378325"/>
          <p14:tracePt t="96142" x="7929563" y="4378325"/>
          <p14:tracePt t="96148" x="7920038" y="4395788"/>
          <p14:tracePt t="96155" x="7896225" y="4403725"/>
          <p14:tracePt t="96162" x="7878763" y="4411663"/>
          <p14:tracePt t="96170" x="7870825" y="4411663"/>
          <p14:tracePt t="96176" x="7854950" y="4419600"/>
          <p14:tracePt t="96186" x="7845425" y="4419600"/>
          <p14:tracePt t="96191" x="7845425" y="4427538"/>
          <p14:tracePt t="96198" x="7829550" y="4427538"/>
          <p14:tracePt t="96204" x="7821613" y="4437063"/>
          <p14:tracePt t="96212" x="7812088" y="4445000"/>
          <p14:tracePt t="96221" x="7788275" y="4452938"/>
          <p14:tracePt t="96226" x="7770813" y="4460875"/>
          <p14:tracePt t="96233" x="7747000" y="4460875"/>
          <p14:tracePt t="96239" x="7737475" y="4470400"/>
          <p14:tracePt t="96247" x="7713663" y="4478338"/>
          <p14:tracePt t="96254" x="7688263" y="4486275"/>
          <p14:tracePt t="96260" x="7672388" y="4494213"/>
          <p14:tracePt t="96271" x="7646988" y="4502150"/>
          <p14:tracePt t="96273" x="7621588" y="4502150"/>
          <p14:tracePt t="96281" x="7605713" y="4511675"/>
          <p14:tracePt t="96288" x="7588250" y="4511675"/>
          <p14:tracePt t="96295" x="7572375" y="4519613"/>
          <p14:tracePt t="96303" x="7546975" y="4519613"/>
          <p14:tracePt t="96308" x="7539038" y="4527550"/>
          <p14:tracePt t="96316" x="7523163" y="4527550"/>
          <p14:tracePt t="96322" x="7505700" y="4527550"/>
          <p14:tracePt t="96337" x="7497763" y="4527550"/>
          <p14:tracePt t="96344" x="7489825" y="4527550"/>
          <p14:tracePt t="96354" x="7480300" y="4527550"/>
          <p14:tracePt t="96371" x="7472363" y="4527550"/>
          <p14:tracePt t="96387" x="7464425" y="4527550"/>
          <p14:tracePt t="96413" x="7456488" y="4527550"/>
          <p14:tracePt t="96436" x="7448550" y="4527550"/>
          <p14:tracePt t="99440" x="7448550" y="4535488"/>
          <p14:tracePt t="99449" x="7439025" y="4552950"/>
          <p14:tracePt t="99453" x="7415213" y="4560888"/>
          <p14:tracePt t="99461" x="7389813" y="4568825"/>
          <p14:tracePt t="99467" x="7364413" y="4576763"/>
          <p14:tracePt t="99474" x="7356475" y="4586288"/>
          <p14:tracePt t="99483" x="7331075" y="4586288"/>
          <p14:tracePt t="99488" x="7315200" y="4586288"/>
          <p14:tracePt t="99495" x="7307263" y="4586288"/>
          <p14:tracePt t="99502" x="7289800" y="4586288"/>
          <p14:tracePt t="99509" x="7281863" y="4586288"/>
          <p14:tracePt t="99516" x="7273925" y="4586288"/>
          <p14:tracePt t="99522" x="7256463" y="4586288"/>
          <p14:tracePt t="99537" x="7240588" y="4586288"/>
          <p14:tracePt t="99550" x="7232650" y="4586288"/>
          <p14:tracePt t="99558" x="7215188" y="4586288"/>
          <p14:tracePt t="99572" x="7207250" y="4586288"/>
          <p14:tracePt t="99579" x="7199313" y="4586288"/>
          <p14:tracePt t="99585" x="7191375" y="4586288"/>
          <p14:tracePt t="99599" x="7191375" y="4576763"/>
          <p14:tracePt t="99606" x="7181850" y="4576763"/>
          <p14:tracePt t="99613" x="7173913" y="4576763"/>
          <p14:tracePt t="99633" x="7165975" y="4568825"/>
          <p14:tracePt t="99649" x="7158038" y="4568825"/>
          <p14:tracePt t="99669" x="7150100" y="4568825"/>
          <p14:tracePt t="99787" x="7150100" y="4560888"/>
          <p14:tracePt t="99807" x="7150100" y="4552950"/>
          <p14:tracePt t="99905" x="7158038" y="4552950"/>
          <p14:tracePt t="99918" x="7165975" y="4552950"/>
          <p14:tracePt t="99925" x="7165975" y="4545013"/>
          <p14:tracePt t="99946" x="7173913" y="4545013"/>
          <p14:tracePt t="99952" x="7191375" y="4535488"/>
          <p14:tracePt t="99966" x="7207250" y="4535488"/>
          <p14:tracePt t="99974" x="7215188" y="4535488"/>
          <p14:tracePt t="99982" x="7232650" y="4535488"/>
          <p14:tracePt t="99988" x="7248525" y="4535488"/>
          <p14:tracePt t="99995" x="7256463" y="4535488"/>
          <p14:tracePt t="100001" x="7281863" y="4535488"/>
          <p14:tracePt t="100009" x="7289800" y="4535488"/>
          <p14:tracePt t="100016" x="7307263" y="4535488"/>
          <p14:tracePt t="100023" x="7323138" y="4535488"/>
          <p14:tracePt t="100030" x="7331075" y="4535488"/>
          <p14:tracePt t="100036" x="7348538" y="4535488"/>
          <p14:tracePt t="100043" x="7373938" y="4545013"/>
          <p14:tracePt t="100050" x="7389813" y="4545013"/>
          <p14:tracePt t="100057" x="7405688" y="4545013"/>
          <p14:tracePt t="100066" x="7431088" y="4552950"/>
          <p14:tracePt t="100071" x="7448550" y="4560888"/>
          <p14:tracePt t="100078" x="7456488" y="4560888"/>
          <p14:tracePt t="100085" x="7480300" y="4568825"/>
          <p14:tracePt t="100092" x="7489825" y="4576763"/>
          <p14:tracePt t="100099" x="7505700" y="4576763"/>
          <p14:tracePt t="100106" x="7513638" y="4586288"/>
          <p14:tracePt t="100119" x="7523163" y="4586288"/>
          <p14:tracePt t="100127" x="7531100" y="4586288"/>
          <p14:tracePt t="100133" x="7539038" y="4594225"/>
          <p14:tracePt t="100150" x="7546975" y="4594225"/>
          <p14:tracePt t="100154" x="7556500" y="4602163"/>
          <p14:tracePt t="100168" x="7556500" y="4610100"/>
          <p14:tracePt t="100175" x="7564438" y="4610100"/>
          <p14:tracePt t="100189" x="7572375" y="4610100"/>
          <p14:tracePt t="100210" x="7572375" y="4619625"/>
          <p14:tracePt t="100224" x="7572375" y="4627563"/>
          <p14:tracePt t="100258" x="7564438" y="4635500"/>
          <p14:tracePt t="100273" x="7556500" y="4643438"/>
          <p14:tracePt t="100280" x="7539038" y="4643438"/>
          <p14:tracePt t="100286" x="7523163" y="4651375"/>
          <p14:tracePt t="100293" x="7505700" y="4651375"/>
          <p14:tracePt t="100300" x="7489825" y="4660900"/>
          <p14:tracePt t="100307" x="7480300" y="4660900"/>
          <p14:tracePt t="100316" x="7464425" y="4660900"/>
          <p14:tracePt t="100321" x="7456488" y="4660900"/>
          <p14:tracePt t="100328" x="7439025" y="4660900"/>
          <p14:tracePt t="100334" x="7415213" y="4660900"/>
          <p14:tracePt t="100342" x="7397750" y="4660900"/>
          <p14:tracePt t="100349" x="7381875" y="4660900"/>
          <p14:tracePt t="100356" x="7364413" y="4660900"/>
          <p14:tracePt t="100363" x="7356475" y="4660900"/>
          <p14:tracePt t="100369" x="7340600" y="4660900"/>
          <p14:tracePt t="100383" x="7323138" y="4660900"/>
          <p14:tracePt t="100391" x="7315200" y="4660900"/>
          <p14:tracePt t="100404" x="7307263" y="4660900"/>
          <p14:tracePt t="100418" x="7299325" y="4660900"/>
          <p14:tracePt t="100425" x="7289800" y="4660900"/>
          <p14:tracePt t="100453" x="7281863" y="4660900"/>
          <p14:tracePt t="100466" x="7273925" y="4660900"/>
          <p14:tracePt t="100681" x="7281863" y="4660900"/>
          <p14:tracePt t="100689" x="7307263" y="4660900"/>
          <p14:tracePt t="100695" x="7323138" y="4668838"/>
          <p14:tracePt t="100702" x="7340600" y="4668838"/>
          <p14:tracePt t="100710" x="7364413" y="4668838"/>
          <p14:tracePt t="100719" x="7381875" y="4668838"/>
          <p14:tracePt t="100723" x="7397750" y="4668838"/>
          <p14:tracePt t="100731" x="7415213" y="4668838"/>
          <p14:tracePt t="100736" x="7423150" y="4668838"/>
          <p14:tracePt t="100744" x="7439025" y="4668838"/>
          <p14:tracePt t="100752" x="7448550" y="4668838"/>
          <p14:tracePt t="100758" x="7456488" y="4668838"/>
          <p14:tracePt t="100765" x="7472363" y="4668838"/>
          <p14:tracePt t="100772" x="7480300" y="4668838"/>
          <p14:tracePt t="100779" x="7497763" y="4668838"/>
          <p14:tracePt t="100785" x="7513638" y="4668838"/>
          <p14:tracePt t="100793" x="7523163" y="4668838"/>
          <p14:tracePt t="100801" x="7539038" y="4668838"/>
          <p14:tracePt t="100807" x="7546975" y="4668838"/>
          <p14:tracePt t="100820" x="7556500" y="4668838"/>
          <p14:tracePt t="100828" x="7564438" y="4668838"/>
          <p14:tracePt t="100841" x="7572375" y="4668838"/>
          <p14:tracePt t="100855" x="7580313" y="4668838"/>
          <p14:tracePt t="100890" x="7588250" y="4668838"/>
          <p14:tracePt t="100903" x="7597775" y="4668838"/>
          <p14:tracePt t="106822" x="7597775" y="4694238"/>
          <p14:tracePt t="106828" x="7588250" y="4743450"/>
          <p14:tracePt t="106836" x="7588250" y="4768850"/>
          <p14:tracePt t="106843" x="7588250" y="4810125"/>
          <p14:tracePt t="106850" x="7588250" y="4843463"/>
          <p14:tracePt t="106857" x="7588250" y="4876800"/>
          <p14:tracePt t="106863" x="7588250" y="4918075"/>
          <p14:tracePt t="106871" x="7588250" y="4941888"/>
          <p14:tracePt t="106877" x="7597775" y="4975225"/>
          <p14:tracePt t="106884" x="7597775" y="4983163"/>
          <p14:tracePt t="106893" x="7605713" y="5008563"/>
          <p14:tracePt t="106898" x="7613650" y="5026025"/>
          <p14:tracePt t="106905" x="7613650" y="5033963"/>
          <p14:tracePt t="106911" x="7631113" y="5049838"/>
          <p14:tracePt t="106919" x="7631113" y="5067300"/>
          <p14:tracePt t="106926" x="7646988" y="5083175"/>
          <p14:tracePt t="106933" x="7654925" y="5100638"/>
          <p14:tracePt t="106940" x="7662863" y="5124450"/>
          <p14:tracePt t="106947" x="7672388" y="5149850"/>
          <p14:tracePt t="106953" x="7680325" y="5165725"/>
          <p14:tracePt t="106961" x="7688263" y="5191125"/>
          <p14:tracePt t="106968" x="7696200" y="5216525"/>
          <p14:tracePt t="106977" x="7696200" y="5240338"/>
          <p14:tracePt t="106982" x="7705725" y="5257800"/>
          <p14:tracePt t="106989" x="7713663" y="5273675"/>
          <p14:tracePt t="106995" x="7713663" y="5291138"/>
          <p14:tracePt t="107002" x="7713663" y="5299075"/>
          <p14:tracePt t="107010" x="7721600" y="5299075"/>
          <p14:tracePt t="107016" x="7721600" y="5307013"/>
          <p14:tracePt t="107023" x="7729538" y="5314950"/>
          <p14:tracePt t="107043" x="7729538" y="5324475"/>
          <p14:tracePt t="107060" x="7729538" y="5332413"/>
          <p14:tracePt t="107065" x="7737475" y="5332413"/>
          <p14:tracePt t="107072" x="7737475" y="5340350"/>
          <p14:tracePt t="108098" x="7688263" y="5340350"/>
          <p14:tracePt t="108105" x="7621588" y="5340350"/>
          <p14:tracePt t="108112" x="7564438" y="5340350"/>
          <p14:tracePt t="108119" x="7505700" y="5340350"/>
          <p14:tracePt t="108128" x="7464425" y="5340350"/>
          <p14:tracePt t="108133" x="7423150" y="5340350"/>
          <p14:tracePt t="108140" x="7381875" y="5340350"/>
          <p14:tracePt t="108147" x="7348538" y="5348288"/>
          <p14:tracePt t="108154" x="7315200" y="5348288"/>
          <p14:tracePt t="108161" x="7299325" y="5348288"/>
          <p14:tracePt t="108168" x="7281863" y="5348288"/>
          <p14:tracePt t="108177" x="7256463" y="5348288"/>
          <p14:tracePt t="108182" x="7240588" y="5348288"/>
          <p14:tracePt t="108189" x="7215188" y="5348288"/>
          <p14:tracePt t="108195" x="7191375" y="5357813"/>
          <p14:tracePt t="108203" x="7173913" y="5357813"/>
          <p14:tracePt t="108211" x="7158038" y="5365750"/>
          <p14:tracePt t="108216" x="7132638" y="5365750"/>
          <p14:tracePt t="108224" x="7116763" y="5373688"/>
          <p14:tracePt t="108230" x="7107238" y="5373688"/>
          <p14:tracePt t="108237" x="7083425" y="5381625"/>
          <p14:tracePt t="108245" x="7065963" y="5381625"/>
          <p14:tracePt t="108251" x="7058025" y="5381625"/>
          <p14:tracePt t="108258" x="7032625" y="5389563"/>
          <p14:tracePt t="108264" x="7024688" y="5389563"/>
          <p14:tracePt t="108272" x="7024688" y="5399088"/>
          <p14:tracePt t="108278" x="7008813" y="5399088"/>
          <p14:tracePt t="108294" x="6991350" y="5399088"/>
          <p14:tracePt t="108300" x="6975475" y="5399088"/>
          <p14:tracePt t="108307" x="6967538" y="5399088"/>
          <p14:tracePt t="108313" x="6942138" y="5399088"/>
          <p14:tracePt t="108321" x="6924675" y="5399088"/>
          <p14:tracePt t="108328" x="6916738" y="5399088"/>
          <p14:tracePt t="108334" x="6892925" y="5399088"/>
          <p14:tracePt t="108341" x="6883400" y="5399088"/>
          <p14:tracePt t="108348" x="6867525" y="5399088"/>
          <p14:tracePt t="108355" x="6850063" y="5399088"/>
          <p14:tracePt t="108361" x="6842125" y="5399088"/>
          <p14:tracePt t="108369" x="6834188" y="5399088"/>
          <p14:tracePt t="108377" x="6818313" y="5399088"/>
          <p14:tracePt t="108390" x="6808788" y="5389563"/>
          <p14:tracePt t="108396" x="6800850" y="5389563"/>
          <p14:tracePt t="108411" x="6800850" y="5381625"/>
          <p14:tracePt t="108418" x="6792913" y="5381625"/>
          <p14:tracePt t="108425" x="6784975" y="5381625"/>
          <p14:tracePt t="108431" x="6775450" y="5381625"/>
          <p14:tracePt t="108439" x="6775450" y="5373688"/>
          <p14:tracePt t="108444" x="6767513" y="5373688"/>
          <p14:tracePt t="108452" x="6759575" y="5365750"/>
          <p14:tracePt t="108466" x="6751638" y="5365750"/>
          <p14:tracePt t="108473" x="6734175" y="5357813"/>
          <p14:tracePt t="108487" x="6726238" y="5357813"/>
          <p14:tracePt t="108495" x="6718300" y="5357813"/>
          <p14:tracePt t="108507" x="6710363" y="5357813"/>
          <p14:tracePt t="108521" x="6700838" y="5348288"/>
          <p14:tracePt t="108535" x="6692900" y="5340350"/>
          <p14:tracePt t="108570" x="6684963" y="5340350"/>
          <p14:tracePt t="108660" x="6684963" y="5332413"/>
          <p14:tracePt t="108695" x="6684963" y="5324475"/>
          <p14:tracePt t="108716" x="6684963" y="5314950"/>
          <p14:tracePt t="108737" x="6684963" y="5307013"/>
          <p14:tracePt t="108751" x="6684963" y="5299075"/>
          <p14:tracePt t="108764" x="6692900" y="5299075"/>
          <p14:tracePt t="108778" x="6692900" y="5291138"/>
          <p14:tracePt t="108794" x="6692900" y="5281613"/>
          <p14:tracePt t="108799" x="6700838" y="5281613"/>
          <p14:tracePt t="108806" x="6700838" y="5273675"/>
          <p14:tracePt t="108841" x="6710363" y="5265738"/>
          <p14:tracePt t="108855" x="6710363" y="5257800"/>
          <p14:tracePt t="108861" x="6718300" y="5257800"/>
          <p14:tracePt t="108869" x="6726238" y="5257800"/>
          <p14:tracePt t="108882" x="6734175" y="5257800"/>
          <p14:tracePt t="108889" x="6743700" y="5249863"/>
          <p14:tracePt t="108910" x="6751638" y="5249863"/>
          <p14:tracePt t="108917" x="6759575" y="5249863"/>
          <p14:tracePt t="108924" x="6767513" y="5249863"/>
          <p14:tracePt t="108952" x="6775450" y="5249863"/>
          <p14:tracePt t="108973" x="6784975" y="5249863"/>
          <p14:tracePt t="108993" x="6800850" y="5249863"/>
          <p14:tracePt t="109001" x="6808788" y="5249863"/>
          <p14:tracePt t="109014" x="6826250" y="5249863"/>
          <p14:tracePt t="109022" x="6850063" y="5249863"/>
          <p14:tracePt t="109028" x="6859588" y="5249863"/>
          <p14:tracePt t="109035" x="6875463" y="5249863"/>
          <p14:tracePt t="109044" x="6883400" y="5249863"/>
          <p14:tracePt t="109048" x="6900863" y="5249863"/>
          <p14:tracePt t="109056" x="6908800" y="5249863"/>
          <p14:tracePt t="109070" x="6916738" y="5249863"/>
          <p14:tracePt t="109078" x="6934200" y="5249863"/>
          <p14:tracePt t="109090" x="6950075" y="5249863"/>
          <p14:tracePt t="109097" x="6967538" y="5249863"/>
          <p14:tracePt t="109104" x="6983413" y="5257800"/>
          <p14:tracePt t="109111" x="6999288" y="5273675"/>
          <p14:tracePt t="109118" x="7024688" y="5281613"/>
          <p14:tracePt t="109127" x="7042150" y="5291138"/>
          <p14:tracePt t="109132" x="7058025" y="5299075"/>
          <p14:tracePt t="109139" x="7073900" y="5314950"/>
          <p14:tracePt t="109150" x="7099300" y="5314950"/>
          <p14:tracePt t="109160" x="7107238" y="5314950"/>
          <p14:tracePt t="109166" x="7116763" y="5324475"/>
          <p14:tracePt t="109180" x="7124700" y="5324475"/>
          <p14:tracePt t="109209" x="7132638" y="5324475"/>
          <p14:tracePt t="109223" x="7140575" y="5324475"/>
          <p14:tracePt t="109486" x="7158038" y="5324475"/>
          <p14:tracePt t="109495" x="7165975" y="5314950"/>
          <p14:tracePt t="109499" x="7173913" y="5307013"/>
          <p14:tracePt t="109506" x="7173913" y="5299075"/>
          <p14:tracePt t="109513" x="7191375" y="5291138"/>
          <p14:tracePt t="109521" x="7199313" y="5291138"/>
          <p14:tracePt t="109528" x="7199313" y="5281613"/>
          <p14:tracePt t="109535" x="7199313" y="5273675"/>
          <p14:tracePt t="109542" x="7207250" y="5273675"/>
          <p14:tracePt t="109548" x="7215188" y="5273675"/>
          <p14:tracePt t="109570" x="7215188" y="5265738"/>
          <p14:tracePt t="109583" x="7224713" y="5265738"/>
          <p14:tracePt t="109604" x="7232650" y="5265738"/>
          <p14:tracePt t="109639" x="7240588" y="5265738"/>
          <p14:tracePt t="109660" x="7248525" y="5265738"/>
          <p14:tracePt t="109677" x="7256463" y="5265738"/>
          <p14:tracePt t="109709" x="7265988" y="5265738"/>
          <p14:tracePt t="109785" x="7273925" y="5265738"/>
          <p14:tracePt t="110874" x="7256463" y="5265738"/>
          <p14:tracePt t="110880" x="7215188" y="5232400"/>
          <p14:tracePt t="110889" x="7150100" y="5191125"/>
          <p14:tracePt t="110894" x="7091363" y="5141913"/>
          <p14:tracePt t="110902" x="7024688" y="5075238"/>
          <p14:tracePt t="110908" x="6958013" y="5008563"/>
          <p14:tracePt t="110915" x="6908800" y="4959350"/>
          <p14:tracePt t="110922" x="6867525" y="4908550"/>
          <p14:tracePt t="110929" x="6826250" y="4859338"/>
          <p14:tracePt t="110936" x="6792913" y="4826000"/>
          <p14:tracePt t="110943" x="6767513" y="4784725"/>
          <p14:tracePt t="110950" x="6751638" y="4751388"/>
          <p14:tracePt t="110956" x="6718300" y="4702175"/>
          <p14:tracePt t="110964" x="6710363" y="4660900"/>
          <p14:tracePt t="110973" x="6692900" y="4610100"/>
          <p14:tracePt t="110978" x="6692900" y="4568825"/>
          <p14:tracePt t="110985" x="6684963" y="4511675"/>
          <p14:tracePt t="110991" x="6684963" y="4452938"/>
          <p14:tracePt t="110999" x="6684963" y="4386263"/>
          <p14:tracePt t="111006" x="6684963" y="4303713"/>
          <p14:tracePt t="111012" x="6700838" y="4213225"/>
          <p14:tracePt t="111019" x="6726238" y="4129088"/>
          <p14:tracePt t="111026" x="6743700" y="4054475"/>
          <p14:tracePt t="111032" x="6775450" y="3997325"/>
          <p14:tracePt t="111039" x="6792913" y="3946525"/>
          <p14:tracePt t="111047" x="6808788" y="3914775"/>
          <p14:tracePt t="111055" x="6818313" y="3881438"/>
          <p14:tracePt t="111061" x="6826250" y="3863975"/>
          <p14:tracePt t="111068" x="6834188" y="3840163"/>
          <p14:tracePt t="111075" x="6842125" y="3822700"/>
          <p14:tracePt t="111082" x="6850063" y="3797300"/>
          <p14:tracePt t="111089" x="6859588" y="3781425"/>
          <p14:tracePt t="111096" x="6875463" y="3756025"/>
          <p14:tracePt t="111105" x="6883400" y="3722688"/>
          <p14:tracePt t="111110" x="6900863" y="3698875"/>
          <p14:tracePt t="111117" x="6916738" y="3665538"/>
          <p14:tracePt t="111124" x="6942138" y="3616325"/>
          <p14:tracePt t="111131" x="6983413" y="3557588"/>
          <p14:tracePt t="111138" x="7024688" y="3508375"/>
          <p14:tracePt t="111144" x="7065963" y="3441700"/>
          <p14:tracePt t="111151" x="7107238" y="3390900"/>
          <p14:tracePt t="111158" x="7150100" y="3341688"/>
          <p14:tracePt t="111165" x="7173913" y="3308350"/>
          <p14:tracePt t="111172" x="7215188" y="3259138"/>
          <p14:tracePt t="111180" x="7240588" y="3209925"/>
          <p14:tracePt t="111188" x="7281863" y="3176588"/>
          <p14:tracePt t="111194" x="7307263" y="3135313"/>
          <p14:tracePt t="111200" x="7331075" y="3101975"/>
          <p14:tracePt t="111208" x="7348538" y="3068638"/>
          <p14:tracePt t="111215" x="7364413" y="3035300"/>
          <p14:tracePt t="111223" x="7381875" y="3009900"/>
          <p14:tracePt t="111229" x="7397750" y="2986088"/>
          <p14:tracePt t="111236" x="7423150" y="2968625"/>
          <p14:tracePt t="111242" x="7439025" y="2952750"/>
          <p14:tracePt t="111249" x="7448550" y="2943225"/>
          <p14:tracePt t="111256" x="7456488" y="2927350"/>
          <p14:tracePt t="111263" x="7464425" y="2919413"/>
          <p14:tracePt t="111272" x="7472363" y="2911475"/>
          <p14:tracePt t="111277" x="7480300" y="2911475"/>
          <p14:tracePt t="111284" x="7505700" y="2901950"/>
          <p14:tracePt t="111291" x="7531100" y="2886075"/>
          <p14:tracePt t="111305" x="7564438" y="2878138"/>
          <p14:tracePt t="111312" x="7605713" y="2868613"/>
          <p14:tracePt t="111318" x="7646988" y="2868613"/>
          <p14:tracePt t="111325" x="7672388" y="2868613"/>
          <p14:tracePt t="111332" x="7713663" y="2868613"/>
          <p14:tracePt t="111338" x="7747000" y="2868613"/>
          <p14:tracePt t="111346" x="7762875" y="2868613"/>
          <p14:tracePt t="111355" x="7780338" y="2868613"/>
          <p14:tracePt t="111360" x="7796213" y="2868613"/>
          <p14:tracePt t="111374" x="7804150" y="2868613"/>
          <p14:tracePt t="111381" x="7812088" y="2868613"/>
          <p14:tracePt t="111444" x="7812088" y="2878138"/>
          <p14:tracePt t="111457" x="7812088" y="2886075"/>
          <p14:tracePt t="111464" x="7812088" y="2901950"/>
          <p14:tracePt t="111472" x="7804150" y="2927350"/>
          <p14:tracePt t="111478" x="7796213" y="2960688"/>
          <p14:tracePt t="111485" x="7780338" y="3001963"/>
          <p14:tracePt t="111492" x="7770813" y="3051175"/>
          <p14:tracePt t="111499" x="7762875" y="3109913"/>
          <p14:tracePt t="111507" x="7747000" y="3167063"/>
          <p14:tracePt t="111513" x="7737475" y="3241675"/>
          <p14:tracePt t="111523" x="7729538" y="3325813"/>
          <p14:tracePt t="111526" x="7721600" y="3382963"/>
          <p14:tracePt t="111534" x="7705725" y="3449638"/>
          <p14:tracePt t="111541" x="7696200" y="3524250"/>
          <p14:tracePt t="111548" x="7696200" y="3606800"/>
          <p14:tracePt t="111557" x="7680325" y="3690938"/>
          <p14:tracePt t="111562" x="7654925" y="3789363"/>
          <p14:tracePt t="111569" x="7646988" y="3871913"/>
          <p14:tracePt t="111575" x="7631113" y="3946525"/>
          <p14:tracePt t="111583" x="7621588" y="4021138"/>
          <p14:tracePt t="111590" x="7605713" y="4079875"/>
          <p14:tracePt t="111596" x="7580313" y="4154488"/>
          <p14:tracePt t="111606" x="7556500" y="4229100"/>
          <p14:tracePt t="111610" x="7531100" y="4270375"/>
          <p14:tracePt t="111617" x="7523163" y="4329113"/>
          <p14:tracePt t="111624" x="7505700" y="4378325"/>
          <p14:tracePt t="111631" x="7489825" y="4427538"/>
          <p14:tracePt t="111640" x="7480300" y="4452938"/>
          <p14:tracePt t="111644" x="7456488" y="4502150"/>
          <p14:tracePt t="111652" x="7439025" y="4560888"/>
          <p14:tracePt t="111672" x="7423150" y="4676775"/>
          <p14:tracePt t="111674" x="7405688" y="4735513"/>
          <p14:tracePt t="111680" x="7397750" y="4792663"/>
          <p14:tracePt t="111690" x="7397750" y="4833938"/>
          <p14:tracePt t="111693" x="7397750" y="4867275"/>
          <p14:tracePt t="111701" x="7397750" y="4900613"/>
          <p14:tracePt t="111707" x="7397750" y="4926013"/>
          <p14:tracePt t="111714" x="7397750" y="4941888"/>
          <p14:tracePt t="111723" x="7397750" y="4967288"/>
          <p14:tracePt t="111728" x="7397750" y="4983163"/>
          <p14:tracePt t="111735" x="7397750" y="5000625"/>
          <p14:tracePt t="111742" x="7397750" y="5026025"/>
          <p14:tracePt t="111749" x="7397750" y="5041900"/>
          <p14:tracePt t="111757" x="7405688" y="5057775"/>
          <p14:tracePt t="111763" x="7405688" y="5075238"/>
          <p14:tracePt t="111770" x="7405688" y="5100638"/>
          <p14:tracePt t="111776" x="7415213" y="5124450"/>
          <p14:tracePt t="111784" x="7423150" y="5175250"/>
          <p14:tracePt t="111791" x="7431088" y="5207000"/>
          <p14:tracePt t="111797" x="7448550" y="5249863"/>
          <p14:tracePt t="111806" x="7456488" y="5281613"/>
          <p14:tracePt t="111811" x="7464425" y="5314950"/>
          <p14:tracePt t="111818" x="7489825" y="5365750"/>
          <p14:tracePt t="111824" x="7489825" y="5381625"/>
          <p14:tracePt t="111832" x="7497763" y="5399088"/>
          <p14:tracePt t="111839" x="7505700" y="5422900"/>
          <p14:tracePt t="111846" x="7505700" y="5440363"/>
          <p14:tracePt t="111854" x="7513638" y="5440363"/>
          <p14:tracePt t="111859" x="7513638" y="5448300"/>
          <p14:tracePt t="111867" x="7523163" y="5448300"/>
          <p14:tracePt t="111874" x="7523163" y="5456238"/>
          <p14:tracePt t="112755" x="7556500" y="5456238"/>
          <p14:tracePt t="112763" x="7572375" y="5456238"/>
          <p14:tracePt t="112768" x="7597775" y="5456238"/>
          <p14:tracePt t="112780" x="7621588" y="5464175"/>
          <p14:tracePt t="112790" x="7639050" y="5464175"/>
          <p14:tracePt t="112798" x="7646988" y="5464175"/>
          <p14:tracePt t="112811" x="7654925" y="5464175"/>
          <p14:tracePt t="112824" x="7662863" y="5464175"/>
          <p14:tracePt t="112831" x="7672388" y="5464175"/>
          <p14:tracePt t="112865" x="7680325" y="5464175"/>
          <p14:tracePt t="112887" x="7688263" y="5464175"/>
          <p14:tracePt t="113032" x="7680325" y="5464175"/>
          <p14:tracePt t="113039" x="7680325" y="5473700"/>
          <p14:tracePt t="113053" x="7680325" y="5481638"/>
          <p14:tracePt t="113060" x="7672388" y="5481638"/>
          <p14:tracePt t="113066" x="7654925" y="5489575"/>
          <p14:tracePt t="113073" x="7639050" y="5497513"/>
          <p14:tracePt t="113082" x="7621588" y="5507038"/>
          <p14:tracePt t="113088" x="7597775" y="5522913"/>
          <p14:tracePt t="113098" x="7572375" y="5530850"/>
          <p14:tracePt t="113102" x="7546975" y="5538788"/>
          <p14:tracePt t="113109" x="7539038" y="5548313"/>
          <p14:tracePt t="113116" x="7513638" y="5564188"/>
          <p14:tracePt t="113122" x="7497763" y="5564188"/>
          <p14:tracePt t="113136" x="7480300" y="5572125"/>
          <p14:tracePt t="113150" x="7472363" y="5581650"/>
          <p14:tracePt t="113164" x="7464425" y="5581650"/>
          <p14:tracePt t="113171" x="7456488" y="5589588"/>
          <p14:tracePt t="113181" x="7448550" y="5589588"/>
          <p14:tracePt t="113206" x="7439025" y="5589588"/>
          <p14:tracePt t="113214" x="7431088" y="5589588"/>
          <p14:tracePt t="113219" x="7431088" y="5597525"/>
          <p14:tracePt t="113233" x="7423150" y="5597525"/>
          <p14:tracePt t="113241" x="7415213" y="5597525"/>
          <p14:tracePt t="113247" x="7415213" y="5605463"/>
          <p14:tracePt t="113282" x="7405688" y="5605463"/>
          <p14:tracePt t="113407" x="7415213" y="5605463"/>
          <p14:tracePt t="113414" x="7423150" y="5605463"/>
          <p14:tracePt t="113428" x="7431088" y="5605463"/>
          <p14:tracePt t="113435" x="7448550" y="5605463"/>
          <p14:tracePt t="113456" x="7456488" y="5605463"/>
          <p14:tracePt t="113464" x="7464425" y="5605463"/>
          <p14:tracePt t="113470" x="7472363" y="5605463"/>
          <p14:tracePt t="113477" x="7480300" y="5605463"/>
          <p14:tracePt t="113483" x="7489825" y="5597525"/>
          <p14:tracePt t="113504" x="7497763" y="5597525"/>
          <p14:tracePt t="113511" x="7505700" y="5597525"/>
          <p14:tracePt t="113518" x="7513638" y="5597525"/>
          <p14:tracePt t="113539" x="7523163" y="5597525"/>
          <p14:tracePt t="113560" x="7531100" y="5597525"/>
          <p14:tracePt t="122616" x="7572375" y="5473700"/>
          <p14:tracePt t="122624" x="7631113" y="5273675"/>
          <p14:tracePt t="122631" x="7721600" y="5108575"/>
          <p14:tracePt t="122637" x="7821613" y="4951413"/>
          <p14:tracePt t="122644" x="7937500" y="4776788"/>
          <p14:tracePt t="122651" x="8027988" y="4610100"/>
          <p14:tracePt t="122659" x="8112125" y="4494213"/>
          <p14:tracePt t="122667" x="8202613" y="4395788"/>
          <p14:tracePt t="122684" x="8393113" y="4179888"/>
          <p14:tracePt t="122686" x="8493125" y="4087813"/>
          <p14:tracePt t="122694" x="8583613" y="3997325"/>
          <p14:tracePt t="122702" x="8691563" y="3905250"/>
          <p14:tracePt t="122707" x="8807450" y="3806825"/>
          <p14:tracePt t="122715" x="8924925" y="3732213"/>
          <p14:tracePt t="122720" x="9040813" y="3648075"/>
          <p14:tracePt t="122729" x="9164638" y="3549650"/>
          <p14:tracePt t="122736" x="9305925" y="3441700"/>
          <p14:tracePt t="122743" x="9421813" y="3367088"/>
          <p14:tracePt t="122751" x="9537700" y="3292475"/>
          <p14:tracePt t="122757" x="9653588" y="3225800"/>
          <p14:tracePt t="122764" x="9761538" y="3176588"/>
          <p14:tracePt t="122770" x="9844088" y="3135313"/>
          <p14:tracePt t="122778" x="9936163" y="3092450"/>
          <p14:tracePt t="122784" x="10018713" y="3060700"/>
          <p14:tracePt t="122791" x="10093325" y="3027363"/>
          <p14:tracePt t="122801" x="10167938" y="2994025"/>
          <p14:tracePt t="122805" x="10260013" y="2960688"/>
          <p14:tracePt t="122813" x="10317163" y="2943225"/>
          <p14:tracePt t="122819" x="10375900" y="2911475"/>
          <p14:tracePt t="122826" x="10433050" y="2894013"/>
          <p14:tracePt t="122834" x="10499725" y="2868613"/>
          <p14:tracePt t="122840" x="10541000" y="2852738"/>
          <p14:tracePt t="122847" x="10574338" y="2844800"/>
          <p14:tracePt t="122854" x="10607675" y="2827338"/>
          <p14:tracePt t="122861" x="10641013" y="2811463"/>
          <p14:tracePt t="122868" x="10682288" y="2794000"/>
          <p14:tracePt t="122875" x="10707688" y="2786063"/>
          <p14:tracePt t="122885" x="10731500" y="2778125"/>
          <p14:tracePt t="122888" x="10756900" y="2770188"/>
          <p14:tracePt t="122896" x="10774363" y="2760663"/>
          <p14:tracePt t="122903" x="10782300" y="2752725"/>
          <p14:tracePt t="122910" x="10790238" y="2752725"/>
          <p14:tracePt t="122923" x="10798175" y="2752725"/>
          <p14:tracePt t="122965" x="10807700" y="2752725"/>
          <p14:tracePt t="122985" x="10815638" y="2752725"/>
          <p14:tracePt t="123014" x="10823575" y="2744788"/>
          <p14:tracePt t="123048" x="10823575" y="2736850"/>
          <p14:tracePt t="123068" x="10807700" y="2719388"/>
          <p14:tracePt t="123076" x="10774363" y="2695575"/>
          <p14:tracePt t="123084" x="10715625" y="2662238"/>
          <p14:tracePt t="123090" x="10625138" y="2620963"/>
          <p14:tracePt t="123097" x="10525125" y="2595563"/>
          <p14:tracePt t="123103" x="10401300" y="2587625"/>
          <p14:tracePt t="123110" x="10293350" y="2587625"/>
          <p14:tracePt t="123117" x="10193338" y="2587625"/>
          <p14:tracePt t="123124" x="10118725" y="2595563"/>
          <p14:tracePt t="123134" x="10036175" y="2611438"/>
          <p14:tracePt t="123138" x="9977438" y="2628900"/>
          <p14:tracePt t="123145" x="9936163" y="2628900"/>
          <p14:tracePt t="123152" x="9886950" y="2636838"/>
          <p14:tracePt t="123159" x="9861550" y="2644775"/>
          <p14:tracePt t="123169" x="9836150" y="2644775"/>
          <p14:tracePt t="123173" x="9812338" y="2644775"/>
          <p14:tracePt t="123180" x="9794875" y="2644775"/>
          <p14:tracePt t="123186" x="9769475" y="2644775"/>
          <p14:tracePt t="123194" x="9745663" y="2644775"/>
          <p14:tracePt t="123202" x="9737725" y="2644775"/>
          <p14:tracePt t="123208" x="9712325" y="2644775"/>
          <p14:tracePt t="123215" x="9694863" y="2636838"/>
          <p14:tracePt t="123221" x="9678988" y="2636838"/>
          <p14:tracePt t="123229" x="9663113" y="2636838"/>
          <p14:tracePt t="123235" x="9645650" y="2628900"/>
          <p14:tracePt t="123242" x="9637713" y="2628900"/>
          <p14:tracePt t="123251" x="9637713" y="2620963"/>
          <p14:tracePt t="123256" x="9629775" y="2620963"/>
          <p14:tracePt t="123263" x="9629775" y="2611438"/>
          <p14:tracePt t="123269" x="9620250" y="2611438"/>
          <p14:tracePt t="123291" x="9620250" y="2603500"/>
          <p14:tracePt t="123305" x="9612313" y="2595563"/>
          <p14:tracePt t="123312" x="9612313" y="2587625"/>
          <p14:tracePt t="123319" x="9604375" y="2587625"/>
          <p14:tracePt t="123326" x="9604375" y="2579688"/>
          <p14:tracePt t="123335" x="9604375" y="2570163"/>
          <p14:tracePt t="123340" x="9596438" y="2562225"/>
          <p14:tracePt t="123346" x="9596438" y="2554288"/>
          <p14:tracePt t="123353" x="9596438" y="2546350"/>
          <p14:tracePt t="123368" x="9596438" y="2528888"/>
          <p14:tracePt t="123374" x="9588500" y="2520950"/>
          <p14:tracePt t="123388" x="9578975" y="2520950"/>
          <p14:tracePt t="123395" x="9578975" y="2513013"/>
          <p14:tracePt t="123402" x="9578975" y="2505075"/>
          <p14:tracePt t="123409" x="9578975" y="2495550"/>
          <p14:tracePt t="123418" x="9578975" y="2487613"/>
          <p14:tracePt t="123423" x="9571038" y="2479675"/>
          <p14:tracePt t="123436" x="9571038" y="2454275"/>
          <p14:tracePt t="123443" x="9571038" y="2446338"/>
          <p14:tracePt t="123451" x="9571038" y="2430463"/>
          <p14:tracePt t="123457" x="9571038" y="2413000"/>
          <p14:tracePt t="123471" x="9571038" y="2397125"/>
          <p14:tracePt t="123478" x="9578975" y="2379663"/>
          <p14:tracePt t="123484" x="9588500" y="2379663"/>
          <p14:tracePt t="123492" x="9596438" y="2371725"/>
          <p14:tracePt t="123502" x="9596438" y="2363788"/>
          <p14:tracePt t="123506" x="9596438" y="2355850"/>
          <p14:tracePt t="123513" x="9612313" y="2355850"/>
          <p14:tracePt t="123519" x="9620250" y="2346325"/>
          <p14:tracePt t="123527" x="9620250" y="2338388"/>
          <p14:tracePt t="123535" x="9637713" y="2330450"/>
          <p14:tracePt t="123548" x="9645650" y="2330450"/>
          <p14:tracePt t="123562" x="9663113" y="2330450"/>
          <p14:tracePt t="123568" x="9678988" y="2330450"/>
          <p14:tracePt t="123576" x="9686925" y="2330450"/>
          <p14:tracePt t="123585" x="9704388" y="2330450"/>
          <p14:tracePt t="123589" x="9720263" y="2330450"/>
          <p14:tracePt t="123596" x="9737725" y="2330450"/>
          <p14:tracePt t="123602" x="9761538" y="2330450"/>
          <p14:tracePt t="123610" x="9779000" y="2330450"/>
          <p14:tracePt t="123618" x="9802813" y="2330450"/>
          <p14:tracePt t="123624" x="9828213" y="2330450"/>
          <p14:tracePt t="123631" x="9853613" y="2338388"/>
          <p14:tracePt t="123637" x="9869488" y="2338388"/>
          <p14:tracePt t="123645" x="9894888" y="2338388"/>
          <p14:tracePt t="123651" x="9918700" y="2338388"/>
          <p14:tracePt t="123660" x="9944100" y="2338388"/>
          <p14:tracePt t="123668" x="9977438" y="2338388"/>
          <p14:tracePt t="123673" x="10010775" y="2338388"/>
          <p14:tracePt t="123681" x="10052050" y="2338388"/>
          <p14:tracePt t="123687" x="10077450" y="2338388"/>
          <p14:tracePt t="123695" x="10118725" y="2338388"/>
          <p14:tracePt t="123701" x="10167938" y="2338388"/>
          <p14:tracePt t="123708" x="10193338" y="2338388"/>
          <p14:tracePt t="123717" x="10218738" y="2338388"/>
          <p14:tracePt t="123722" x="10250488" y="2338388"/>
          <p14:tracePt t="123729" x="10275888" y="2338388"/>
          <p14:tracePt t="123735" x="10293350" y="2338388"/>
          <p14:tracePt t="123743" x="10317163" y="2338388"/>
          <p14:tracePt t="123751" x="10325100" y="2338388"/>
          <p14:tracePt t="123756" x="10350500" y="2338388"/>
          <p14:tracePt t="123764" x="10367963" y="2330450"/>
          <p14:tracePt t="123770" x="10375900" y="2330450"/>
          <p14:tracePt t="123778" x="10391775" y="2330450"/>
          <p14:tracePt t="123784" x="10409238" y="2322513"/>
          <p14:tracePt t="123792" x="10417175" y="2322513"/>
          <p14:tracePt t="123798" x="10433050" y="2322513"/>
          <p14:tracePt t="123805" x="10458450" y="2322513"/>
          <p14:tracePt t="123812" x="10483850" y="2322513"/>
          <p14:tracePt t="123818" x="10507663" y="2322513"/>
          <p14:tracePt t="123826" x="10541000" y="2312988"/>
          <p14:tracePt t="123835" x="10574338" y="2312988"/>
          <p14:tracePt t="123840" x="10599738" y="2312988"/>
          <p14:tracePt t="123847" x="10633075" y="2312988"/>
          <p14:tracePt t="123853" x="10666413" y="2312988"/>
          <p14:tracePt t="123861" x="10682288" y="2312988"/>
          <p14:tracePt t="123868" x="10715625" y="2312988"/>
          <p14:tracePt t="123875" x="10748963" y="2312988"/>
          <p14:tracePt t="123884" x="10774363" y="2305050"/>
          <p14:tracePt t="123888" x="10798175" y="2305050"/>
          <p14:tracePt t="123896" x="10823575" y="2297113"/>
          <p14:tracePt t="123902" x="10839450" y="2297113"/>
          <p14:tracePt t="123909" x="10856913" y="2297113"/>
          <p14:tracePt t="123918" x="10872788" y="2297113"/>
          <p14:tracePt t="123923" x="10898188" y="2297113"/>
          <p14:tracePt t="123930" x="10906125" y="2289175"/>
          <p14:tracePt t="123936" x="10931525" y="2289175"/>
          <p14:tracePt t="123944" x="10956925" y="2289175"/>
          <p14:tracePt t="123952" x="10988675" y="2289175"/>
          <p14:tracePt t="123958" x="11014075" y="2289175"/>
          <p14:tracePt t="123965" x="11047413" y="2289175"/>
          <p14:tracePt t="123983" x="11106150" y="2289175"/>
          <p14:tracePt t="123986" x="11137900" y="2289175"/>
          <p14:tracePt t="123993" x="11180763" y="2289175"/>
          <p14:tracePt t="124002" x="11214100" y="2289175"/>
          <p14:tracePt t="124006" x="11255375" y="2289175"/>
          <p14:tracePt t="124013" x="11279188" y="2289175"/>
          <p14:tracePt t="124020" x="11304588" y="2289175"/>
          <p14:tracePt t="124027" x="11337925" y="2289175"/>
          <p14:tracePt t="124034" x="11363325" y="2289175"/>
          <p14:tracePt t="124041" x="11379200" y="2289175"/>
          <p14:tracePt t="124048" x="11395075" y="2289175"/>
          <p14:tracePt t="124055" x="11420475" y="2289175"/>
          <p14:tracePt t="124062" x="11428413" y="2289175"/>
          <p14:tracePt t="124068" x="11445875" y="2289175"/>
          <p14:tracePt t="124076" x="11453813" y="2289175"/>
          <p14:tracePt t="124085" x="11469688" y="2289175"/>
          <p14:tracePt t="124090" x="11487150" y="2289175"/>
          <p14:tracePt t="124097" x="11495088" y="2289175"/>
          <p14:tracePt t="124103" x="11503025" y="2289175"/>
          <p14:tracePt t="124111" x="11512550" y="2289175"/>
          <p14:tracePt t="124125" x="11520488" y="2289175"/>
          <p14:tracePt t="124131" x="11528425" y="2289175"/>
          <p14:tracePt t="124138" x="11536363" y="2289175"/>
          <p14:tracePt t="124151" x="11544300" y="2281238"/>
          <p14:tracePt t="124173" x="11553825" y="2281238"/>
          <p14:tracePt t="124242" x="11561763" y="2281238"/>
          <p14:tracePt t="127142" x="11553825" y="2281238"/>
          <p14:tracePt t="127149" x="11520488" y="2281238"/>
          <p14:tracePt t="127157" x="11487150" y="2289175"/>
          <p14:tracePt t="127162" x="11453813" y="2297113"/>
          <p14:tracePt t="127169" x="11420475" y="2305050"/>
          <p14:tracePt t="127175" x="11379200" y="2312988"/>
          <p14:tracePt t="127183" x="11345863" y="2322513"/>
          <p14:tracePt t="127190" x="11288713" y="2330450"/>
          <p14:tracePt t="127197" x="11229975" y="2338388"/>
          <p14:tracePt t="127204" x="11171238" y="2355850"/>
          <p14:tracePt t="127211" x="11114088" y="2379663"/>
          <p14:tracePt t="127218" x="11047413" y="2397125"/>
          <p14:tracePt t="127225" x="10988675" y="2420938"/>
          <p14:tracePt t="127232" x="10931525" y="2446338"/>
          <p14:tracePt t="127240" x="10864850" y="2479675"/>
          <p14:tracePt t="127246" x="10823575" y="2495550"/>
          <p14:tracePt t="127253" x="10756900" y="2528888"/>
          <p14:tracePt t="127259" x="10699750" y="2546350"/>
          <p14:tracePt t="127267" x="10641013" y="2570163"/>
          <p14:tracePt t="127274" x="10582275" y="2587625"/>
          <p14:tracePt t="127280" x="10507663" y="2611438"/>
          <p14:tracePt t="127288" x="10450513" y="2636838"/>
          <p14:tracePt t="127294" x="10401300" y="2662238"/>
          <p14:tracePt t="127301" x="10350500" y="2678113"/>
          <p14:tracePt t="127308" x="10293350" y="2686050"/>
          <p14:tracePt t="127315" x="10250488" y="2703513"/>
          <p14:tracePt t="127324" x="10218738" y="2711450"/>
          <p14:tracePt t="127329" x="10167938" y="2719388"/>
          <p14:tracePt t="127336" x="10152063" y="2728913"/>
          <p14:tracePt t="127342" x="10126663" y="2736850"/>
          <p14:tracePt t="127350" x="10101263" y="2744788"/>
          <p14:tracePt t="127359" x="10085388" y="2752725"/>
          <p14:tracePt t="127364" x="10077450" y="2752725"/>
          <p14:tracePt t="127371" x="10069513" y="2760663"/>
          <p14:tracePt t="127377" x="10059988" y="2760663"/>
          <p14:tracePt t="127406" x="10052050" y="2760663"/>
          <p14:tracePt t="127413" x="10044113" y="2770188"/>
          <p14:tracePt t="127426" x="10036175" y="2770188"/>
          <p14:tracePt t="127433" x="10018713" y="2786063"/>
          <p14:tracePt t="127442" x="10010775" y="2794000"/>
          <p14:tracePt t="127447" x="9994900" y="2794000"/>
          <p14:tracePt t="127454" x="9969500" y="2811463"/>
          <p14:tracePt t="127460" x="9944100" y="2827338"/>
          <p14:tracePt t="127468" x="9918700" y="2852738"/>
          <p14:tracePt t="127475" x="9902825" y="2860675"/>
          <p14:tracePt t="127481" x="9877425" y="2878138"/>
          <p14:tracePt t="127490" x="9861550" y="2894013"/>
          <p14:tracePt t="127495" x="9844088" y="2894013"/>
          <p14:tracePt t="127509" x="9844088" y="2901950"/>
          <p14:tracePt t="127517" x="9836150" y="2901950"/>
          <p14:tracePt t="127525" x="9828213" y="2911475"/>
          <p14:tracePt t="127530" x="9820275" y="2911475"/>
          <p14:tracePt t="127537" x="9820275" y="2919413"/>
          <p14:tracePt t="127558" x="9812338" y="2919413"/>
          <p14:tracePt t="127614" x="9812338" y="2927350"/>
          <p14:tracePt t="127621" x="9820275" y="2927350"/>
          <p14:tracePt t="127627" x="9836150" y="2927350"/>
          <p14:tracePt t="127635" x="9844088" y="2935288"/>
          <p14:tracePt t="127641" x="9861550" y="2943225"/>
          <p14:tracePt t="127648" x="9886950" y="2952750"/>
          <p14:tracePt t="127658" x="9910763" y="2968625"/>
          <p14:tracePt t="127662" x="9936163" y="2976563"/>
          <p14:tracePt t="127674" x="9969500" y="2976563"/>
          <p14:tracePt t="127676" x="10002838" y="2976563"/>
          <p14:tracePt t="127683" x="10036175" y="2986088"/>
          <p14:tracePt t="127692" x="10069513" y="2986088"/>
          <p14:tracePt t="127696" x="10093325" y="2986088"/>
          <p14:tracePt t="127703" x="10126663" y="2986088"/>
          <p14:tracePt t="127710" x="10152063" y="2986088"/>
          <p14:tracePt t="127718" x="10185400" y="2986088"/>
          <p14:tracePt t="127725" x="10209213" y="2986088"/>
          <p14:tracePt t="127732" x="10242550" y="2986088"/>
          <p14:tracePt t="127740" x="10267950" y="2986088"/>
          <p14:tracePt t="127745" x="10283825" y="2986088"/>
          <p14:tracePt t="127751" x="10309225" y="2986088"/>
          <p14:tracePt t="127758" x="10325100" y="2986088"/>
          <p14:tracePt t="127766" x="10334625" y="2986088"/>
          <p14:tracePt t="127773" x="10342563" y="2986088"/>
          <p14:tracePt t="127779" x="10350500" y="2986088"/>
          <p14:tracePt t="127786" x="10358438" y="2986088"/>
          <p14:tracePt t="127793" x="10367963" y="2986088"/>
          <p14:tracePt t="127806" x="10375900" y="2986088"/>
          <p14:tracePt t="127821" x="10383838" y="2986088"/>
          <p14:tracePt t="127842" x="10391775" y="2986088"/>
          <p14:tracePt t="131762" x="10433050" y="2986088"/>
          <p14:tracePt t="131770" x="10499725" y="2986088"/>
          <p14:tracePt t="131777" x="10599738" y="2986088"/>
          <p14:tracePt t="131786" x="10690225" y="2986088"/>
          <p14:tracePt t="131790" x="10823575" y="2994025"/>
          <p14:tracePt t="131798" x="10914063" y="3001963"/>
          <p14:tracePt t="131804" x="11014075" y="3017838"/>
          <p14:tracePt t="131812" x="11114088" y="3027363"/>
          <p14:tracePt t="131820" x="11188700" y="3035300"/>
          <p14:tracePt t="131826" x="11245850" y="3043238"/>
          <p14:tracePt t="131833" x="11271250" y="3051175"/>
          <p14:tracePt t="131839" x="11320463" y="3060700"/>
          <p14:tracePt t="131846" x="11345863" y="3060700"/>
          <p14:tracePt t="131854" x="11363325" y="3068638"/>
          <p14:tracePt t="131860" x="11379200" y="3068638"/>
          <p14:tracePt t="131871" x="11387138" y="3076575"/>
          <p14:tracePt t="131874" x="11395075" y="3076575"/>
          <p14:tracePt t="131881" x="11404600" y="3076575"/>
          <p14:tracePt t="131902" x="11412538" y="3076575"/>
          <p14:tracePt t="131936" x="11420475" y="3076575"/>
          <p14:tracePt t="131985" x="11428413" y="3076575"/>
          <p14:tracePt t="132408" x="11437938" y="3092450"/>
          <p14:tracePt t="132424" x="11445875" y="3101975"/>
          <p14:tracePt t="132430" x="11445875" y="3109913"/>
          <p14:tracePt t="132436" x="11453813" y="3117850"/>
          <p14:tracePt t="132464" x="11453813" y="3125788"/>
          <p14:tracePt t="132471" x="11461750" y="3135313"/>
          <p14:tracePt t="132485" x="11469688" y="3135313"/>
          <p14:tracePt t="132492" x="11469688" y="3151188"/>
          <p14:tracePt t="132499" x="11469688" y="3159125"/>
          <p14:tracePt t="132512" x="11469688" y="3167063"/>
          <p14:tracePt t="132525" x="11469688" y="3176588"/>
          <p14:tracePt t="132542" x="11469688" y="3184525"/>
          <p14:tracePt t="132554" x="11469688" y="3192463"/>
          <p14:tracePt t="132568" x="11469688" y="3200400"/>
          <p14:tracePt t="132603" x="11469688" y="3209925"/>
          <p14:tracePt t="132630" x="11479213" y="3209925"/>
          <p14:tracePt t="132644" x="11479213" y="3217863"/>
          <p14:tracePt t="134026" x="11453813" y="3225800"/>
          <p14:tracePt t="134034" x="11428413" y="3233738"/>
          <p14:tracePt t="134039" x="11412538" y="3241675"/>
          <p14:tracePt t="134047" x="11404600" y="3251200"/>
          <p14:tracePt t="134053" x="11395075" y="3251200"/>
          <p14:tracePt t="134060" x="11379200" y="3251200"/>
          <p14:tracePt t="134068" x="11379200" y="3259138"/>
          <p14:tracePt t="134074" x="11363325" y="3259138"/>
          <p14:tracePt t="134081" x="11345863" y="3267075"/>
          <p14:tracePt t="134087" x="11337925" y="3267075"/>
          <p14:tracePt t="134095" x="11329988" y="3275013"/>
          <p14:tracePt t="134101" x="11320463" y="3284538"/>
          <p14:tracePt t="134109" x="11296650" y="3292475"/>
          <p14:tracePt t="134118" x="11263313" y="3308350"/>
          <p14:tracePt t="134122" x="11237913" y="3316288"/>
          <p14:tracePt t="134129" x="11204575" y="3333750"/>
          <p14:tracePt t="134136" x="11180763" y="3341688"/>
          <p14:tracePt t="134144" x="11147425" y="3359150"/>
          <p14:tracePt t="134151" x="11129963" y="3359150"/>
          <p14:tracePt t="134157" x="11080750" y="3382963"/>
          <p14:tracePt t="134164" x="11063288" y="3390900"/>
          <p14:tracePt t="134171" x="11031538" y="3390900"/>
          <p14:tracePt t="134178" x="10998200" y="3416300"/>
          <p14:tracePt t="134185" x="10972800" y="3416300"/>
          <p14:tracePt t="134192" x="10947400" y="3424238"/>
          <p14:tracePt t="134201" x="10923588" y="3441700"/>
          <p14:tracePt t="134206" x="10906125" y="3449638"/>
          <p14:tracePt t="134213" x="10872788" y="3457575"/>
          <p14:tracePt t="134219" x="10848975" y="3457575"/>
          <p14:tracePt t="134227" x="10823575" y="3475038"/>
          <p14:tracePt t="134234" x="10807700" y="3482975"/>
          <p14:tracePt t="134241" x="10782300" y="3482975"/>
          <p14:tracePt t="134248" x="10756900" y="3490913"/>
          <p14:tracePt t="134254" x="10741025" y="3498850"/>
          <p14:tracePt t="134262" x="10723563" y="3508375"/>
          <p14:tracePt t="134268" x="10715625" y="3508375"/>
          <p14:tracePt t="134275" x="10707688" y="3508375"/>
          <p14:tracePt t="134296" x="10699750" y="3508375"/>
          <p14:tracePt t="134302" x="10690225" y="3508375"/>
          <p14:tracePt t="134310" x="10682288" y="3508375"/>
          <p14:tracePt t="134344" x="10674350" y="3508375"/>
          <p14:tracePt t="134456" x="10666413" y="3508375"/>
          <p14:tracePt t="146496" x="10625138" y="3508375"/>
          <p14:tracePt t="146505" x="10558463" y="3508375"/>
          <p14:tracePt t="146510" x="10483850" y="3498850"/>
          <p14:tracePt t="146517" x="10417175" y="3490913"/>
          <p14:tracePt t="146523" x="10367963" y="3475038"/>
          <p14:tracePt t="146531" x="10325100" y="3457575"/>
          <p14:tracePt t="146539" x="10293350" y="3449638"/>
          <p14:tracePt t="146545" x="10260013" y="3441700"/>
          <p14:tracePt t="146552" x="10234613" y="3424238"/>
          <p14:tracePt t="146558" x="10209213" y="3424238"/>
          <p14:tracePt t="146566" x="10193338" y="3416300"/>
          <p14:tracePt t="146573" x="10175875" y="3408363"/>
          <p14:tracePt t="146580" x="10160000" y="3408363"/>
          <p14:tracePt t="146589" x="10160000" y="3400425"/>
          <p14:tracePt t="146593" x="10152063" y="3400425"/>
          <p14:tracePt t="146607" x="10144125" y="3400425"/>
          <p14:tracePt t="146623" x="10134600" y="3400425"/>
          <p14:tracePt t="146636" x="10126663" y="3400425"/>
          <p14:tracePt t="146642" x="10118725" y="3400425"/>
          <p14:tracePt t="146656" x="10110788" y="3400425"/>
          <p14:tracePt t="146663" x="10093325" y="3400425"/>
          <p14:tracePt t="146673" x="10085388" y="3400425"/>
          <p14:tracePt t="146677" x="10059988" y="3400425"/>
          <p14:tracePt t="146684" x="10036175" y="3400425"/>
          <p14:tracePt t="146690" x="10018713" y="3400425"/>
          <p14:tracePt t="146697" x="9994900" y="3400425"/>
          <p14:tracePt t="146706" x="9969500" y="3408363"/>
          <p14:tracePt t="146712" x="9952038" y="3416300"/>
          <p14:tracePt t="146719" x="9936163" y="3416300"/>
          <p14:tracePt t="146726" x="9918700" y="3424238"/>
          <p14:tracePt t="146732" x="9910763" y="3424238"/>
          <p14:tracePt t="146746" x="9902825" y="3424238"/>
          <p14:tracePt t="146756" x="9894888" y="3424238"/>
          <p14:tracePt t="146767" x="9886950" y="3424238"/>
          <p14:tracePt t="146774" x="9877425" y="3424238"/>
          <p14:tracePt t="146781" x="9869488" y="3424238"/>
          <p14:tracePt t="146802" x="9861550" y="3424238"/>
          <p14:tracePt t="146809" x="9853613" y="3424238"/>
          <p14:tracePt t="146822" x="9844088" y="3424238"/>
          <p14:tracePt t="146839" x="9836150" y="3424238"/>
          <p14:tracePt t="146857" x="9828213" y="3424238"/>
          <p14:tracePt t="146975" x="9836150" y="3424238"/>
          <p14:tracePt t="146982" x="9844088" y="3424238"/>
          <p14:tracePt t="146995" x="9853613" y="3424238"/>
          <p14:tracePt t="147003" x="9861550" y="3424238"/>
          <p14:tracePt t="147016" x="9877425" y="3424238"/>
          <p14:tracePt t="147023" x="9886950" y="3416300"/>
          <p14:tracePt t="147031" x="9894888" y="3416300"/>
          <p14:tracePt t="147040" x="9910763" y="3408363"/>
          <p14:tracePt t="147045" x="9918700" y="3408363"/>
          <p14:tracePt t="147052" x="9928225" y="3408363"/>
          <p14:tracePt t="147059" x="9944100" y="3400425"/>
          <p14:tracePt t="147066" x="9952038" y="3400425"/>
          <p14:tracePt t="147073" x="9961563" y="3390900"/>
          <p14:tracePt t="147080" x="9985375" y="3390900"/>
          <p14:tracePt t="147089" x="10010775" y="3390900"/>
          <p14:tracePt t="147094" x="10044113" y="3390900"/>
          <p14:tracePt t="147101" x="10077450" y="3390900"/>
          <p14:tracePt t="147107" x="10110788" y="3390900"/>
          <p14:tracePt t="147115" x="10134600" y="3390900"/>
          <p14:tracePt t="147122" x="10167938" y="3390900"/>
          <p14:tracePt t="147129" x="10209213" y="3390900"/>
          <p14:tracePt t="147136" x="10242550" y="3390900"/>
          <p14:tracePt t="147142" x="10275888" y="3390900"/>
          <p14:tracePt t="147149" x="10317163" y="3390900"/>
          <p14:tracePt t="147156" x="10358438" y="3390900"/>
          <p14:tracePt t="147163" x="10401300" y="3390900"/>
          <p14:tracePt t="147172" x="10442575" y="3400425"/>
          <p14:tracePt t="147177" x="10491788" y="3400425"/>
          <p14:tracePt t="147185" x="10541000" y="3400425"/>
          <p14:tracePt t="147190" x="10582275" y="3400425"/>
          <p14:tracePt t="147198" x="10633075" y="3400425"/>
          <p14:tracePt t="147206" x="10674350" y="3400425"/>
          <p14:tracePt t="147212" x="10707688" y="3400425"/>
          <p14:tracePt t="147219" x="10731500" y="3400425"/>
          <p14:tracePt t="147225" x="10764838" y="3400425"/>
          <p14:tracePt t="147233" x="10815638" y="3382963"/>
          <p14:tracePt t="147240" x="10839450" y="3382963"/>
          <p14:tracePt t="147246" x="10872788" y="3382963"/>
          <p14:tracePt t="147256" x="10906125" y="3382963"/>
          <p14:tracePt t="147260" x="10939463" y="3375025"/>
          <p14:tracePt t="147267" x="10972800" y="3367088"/>
          <p14:tracePt t="147274" x="10998200" y="3367088"/>
          <p14:tracePt t="147281" x="11022013" y="3359150"/>
          <p14:tracePt t="147291" x="11047413" y="3349625"/>
          <p14:tracePt t="147295" x="11080750" y="3341688"/>
          <p14:tracePt t="147303" x="11096625" y="3333750"/>
          <p14:tracePt t="147308" x="11114088" y="3333750"/>
          <p14:tracePt t="147316" x="11137900" y="3325813"/>
          <p14:tracePt t="147324" x="11147425" y="3325813"/>
          <p14:tracePt t="147330" x="11163300" y="3325813"/>
          <p14:tracePt t="147339" x="11180763" y="3316288"/>
          <p14:tracePt t="147351" x="11188700" y="3308350"/>
          <p14:tracePt t="147357" x="11196638" y="3308350"/>
          <p14:tracePt t="147373" x="11204575" y="3308350"/>
          <p14:tracePt t="147378" x="11214100" y="3308350"/>
          <p14:tracePt t="147400" x="11222038" y="3308350"/>
          <p14:tracePt t="147670" x="11171238" y="3325813"/>
          <p14:tracePt t="147679" x="11114088" y="3341688"/>
          <p14:tracePt t="147684" x="11055350" y="3359150"/>
          <p14:tracePt t="147691" x="11006138" y="3382963"/>
          <p14:tracePt t="147697" x="10972800" y="3390900"/>
          <p14:tracePt t="147704" x="10947400" y="3400425"/>
          <p14:tracePt t="147711" x="10923588" y="3408363"/>
          <p14:tracePt t="147719" x="10906125" y="3408363"/>
          <p14:tracePt t="147725" x="10898188" y="3408363"/>
          <p14:tracePt t="147732" x="10882313" y="3416300"/>
          <p14:tracePt t="147739" x="10872788" y="3416300"/>
          <p14:tracePt t="147746" x="10864850" y="3416300"/>
          <p14:tracePt t="147775" x="10856913" y="3416300"/>
          <p14:tracePt t="147864" x="10848975" y="3416300"/>
          <p14:tracePt t="147892" x="10839450" y="3416300"/>
          <p14:tracePt t="147898" x="10831513" y="3416300"/>
          <p14:tracePt t="147905" x="10823575" y="3424238"/>
          <p14:tracePt t="147920" x="10815638" y="3424238"/>
          <p14:tracePt t="147933" x="10807700" y="3433763"/>
          <p14:tracePt t="147947" x="10798175" y="3433763"/>
          <p14:tracePt t="147968" x="10790238" y="3433763"/>
          <p14:tracePt t="147981" x="10782300" y="3433763"/>
          <p14:tracePt t="148489" x="10790238" y="3433763"/>
          <p14:tracePt t="149350" x="10790238" y="3467100"/>
          <p14:tracePt t="149356" x="10782300" y="3516313"/>
          <p14:tracePt t="149363" x="10782300" y="3557588"/>
          <p14:tracePt t="149370" x="10764838" y="3598863"/>
          <p14:tracePt t="149377" x="10764838" y="3632200"/>
          <p14:tracePt t="149383" x="10748963" y="3681413"/>
          <p14:tracePt t="149392" x="10748963" y="3706813"/>
          <p14:tracePt t="149398" x="10748963" y="3740150"/>
          <p14:tracePt t="149405" x="10748963" y="3773488"/>
          <p14:tracePt t="149412" x="10748963" y="3814763"/>
          <p14:tracePt t="149418" x="10748963" y="3848100"/>
          <p14:tracePt t="149425" x="10748963" y="3871913"/>
          <p14:tracePt t="149433" x="10748963" y="3914775"/>
          <p14:tracePt t="149440" x="10748963" y="3946525"/>
          <p14:tracePt t="149446" x="10748963" y="3979863"/>
          <p14:tracePt t="149454" x="10748963" y="4013200"/>
          <p14:tracePt t="149460" x="10756900" y="4054475"/>
          <p14:tracePt t="149468" x="10764838" y="4079875"/>
          <p14:tracePt t="149477" x="10764838" y="4097338"/>
          <p14:tracePt t="149481" x="10782300" y="4113213"/>
          <p14:tracePt t="149489" x="10782300" y="4138613"/>
          <p14:tracePt t="149495" x="10790238" y="4162425"/>
          <p14:tracePt t="149503" x="10807700" y="4179888"/>
          <p14:tracePt t="149510" x="10815638" y="4195763"/>
          <p14:tracePt t="149516" x="10823575" y="4221163"/>
          <p14:tracePt t="149523" x="10831513" y="4246563"/>
          <p14:tracePt t="149529" x="10848975" y="4262438"/>
          <p14:tracePt t="149537" x="10856913" y="4278313"/>
          <p14:tracePt t="149543" x="10864850" y="4303713"/>
          <p14:tracePt t="149551" x="10882313" y="4321175"/>
          <p14:tracePt t="149560" x="10890250" y="4337050"/>
          <p14:tracePt t="149564" x="10906125" y="4362450"/>
          <p14:tracePt t="149571" x="10923588" y="4386263"/>
          <p14:tracePt t="149578" x="10931525" y="4403725"/>
          <p14:tracePt t="149585" x="10931525" y="4411663"/>
          <p14:tracePt t="149592" x="10947400" y="4427538"/>
          <p14:tracePt t="149599" x="10956925" y="4445000"/>
          <p14:tracePt t="149606" x="10964863" y="4452938"/>
          <p14:tracePt t="149620" x="10964863" y="4460875"/>
          <p14:tracePt t="149642" x="10972800" y="4470400"/>
          <p14:tracePt t="149655" x="10980738" y="4478338"/>
          <p14:tracePt t="149669" x="10988675" y="4478338"/>
          <p14:tracePt t="149793" x="10980738" y="4478338"/>
          <p14:tracePt t="149800" x="10972800" y="4478338"/>
          <p14:tracePt t="149814" x="10964863" y="4478338"/>
          <p14:tracePt t="149822" x="10956925" y="4478338"/>
          <p14:tracePt t="149828" x="10947400" y="4478338"/>
          <p14:tracePt t="149836" x="10939463" y="4478338"/>
          <p14:tracePt t="149843" x="10923588" y="4478338"/>
          <p14:tracePt t="149857" x="10906125" y="4478338"/>
          <p14:tracePt t="149863" x="10898188" y="4478338"/>
          <p14:tracePt t="149870" x="10890250" y="4478338"/>
          <p14:tracePt t="149876" x="10872788" y="4478338"/>
          <p14:tracePt t="149884" x="10864850" y="4478338"/>
          <p14:tracePt t="149893" x="10856913" y="4478338"/>
          <p14:tracePt t="149897" x="10848975" y="4478338"/>
          <p14:tracePt t="149905" x="10839450" y="4478338"/>
          <p14:tracePt t="149911" x="10831513" y="4478338"/>
          <p14:tracePt t="149919" x="10823575" y="4478338"/>
          <p14:tracePt t="149946" x="10815638" y="4478338"/>
          <p14:tracePt t="149954" x="10807700" y="4478338"/>
          <p14:tracePt t="149967" x="10798175" y="4478338"/>
          <p14:tracePt t="149977" x="10790238" y="4478338"/>
          <p14:tracePt t="149981" x="10782300" y="4478338"/>
          <p14:tracePt t="149994" x="10774363" y="4478338"/>
          <p14:tracePt t="150002" x="10756900" y="4470400"/>
          <p14:tracePt t="150016" x="10748963" y="4470400"/>
          <p14:tracePt t="150023" x="10741025" y="4460875"/>
          <p14:tracePt t="150036" x="10731500" y="4460875"/>
          <p14:tracePt t="150044" x="10723563" y="4460875"/>
          <p14:tracePt t="150060" x="10715625" y="4460875"/>
          <p14:tracePt t="150078" x="10715625" y="4452938"/>
          <p14:tracePt t="150168" x="10715625" y="4445000"/>
          <p14:tracePt t="150196" x="10715625" y="4437063"/>
          <p14:tracePt t="150238" x="10715625" y="4427538"/>
          <p14:tracePt t="150252" x="10723563" y="4419600"/>
          <p14:tracePt t="150260" x="10731500" y="4419600"/>
          <p14:tracePt t="150279" x="10748963" y="4419600"/>
          <p14:tracePt t="150293" x="10756900" y="4419600"/>
          <p14:tracePt t="150301" x="10764838" y="4419600"/>
          <p14:tracePt t="150307" x="10774363" y="4419600"/>
          <p14:tracePt t="150314" x="10782300" y="4419600"/>
          <p14:tracePt t="150321" x="10807700" y="4411663"/>
          <p14:tracePt t="150328" x="10815638" y="4411663"/>
          <p14:tracePt t="150335" x="10831513" y="4411663"/>
          <p14:tracePt t="150343" x="10848975" y="4411663"/>
          <p14:tracePt t="150349" x="10872788" y="4411663"/>
          <p14:tracePt t="150356" x="10898188" y="4411663"/>
          <p14:tracePt t="150362" x="10914063" y="4411663"/>
          <p14:tracePt t="150370" x="10939463" y="4403725"/>
          <p14:tracePt t="150377" x="10964863" y="4403725"/>
          <p14:tracePt t="150384" x="10972800" y="4403725"/>
          <p14:tracePt t="150393" x="10998200" y="4403725"/>
          <p14:tracePt t="150397" x="11014075" y="4403725"/>
          <p14:tracePt t="150410" x="11031538" y="4403725"/>
          <p14:tracePt t="150418" x="11047413" y="4403725"/>
          <p14:tracePt t="150432" x="11063288" y="4403725"/>
          <p14:tracePt t="150439" x="11072813" y="4403725"/>
          <p14:tracePt t="150446" x="11088688" y="4403725"/>
          <p14:tracePt t="150453" x="11106150" y="4403725"/>
          <p14:tracePt t="150460" x="11114088" y="4403725"/>
          <p14:tracePt t="150466" x="11129963" y="4403725"/>
          <p14:tracePt t="150473" x="11147425" y="4403725"/>
          <p14:tracePt t="150480" x="11163300" y="4403725"/>
          <p14:tracePt t="150487" x="11188700" y="4403725"/>
          <p14:tracePt t="150494" x="11196638" y="4403725"/>
          <p14:tracePt t="150502" x="11222038" y="4403725"/>
          <p14:tracePt t="150510" x="11237913" y="4403725"/>
          <p14:tracePt t="150515" x="11255375" y="4403725"/>
          <p14:tracePt t="150522" x="11279188" y="4403725"/>
          <p14:tracePt t="150529" x="11296650" y="4403725"/>
          <p14:tracePt t="150536" x="11312525" y="4403725"/>
          <p14:tracePt t="150543" x="11329988" y="4403725"/>
          <p14:tracePt t="150550" x="11337925" y="4403725"/>
          <p14:tracePt t="150557" x="11353800" y="4403725"/>
          <p14:tracePt t="150563" x="11371263" y="4403725"/>
          <p14:tracePt t="150577" x="11379200" y="4403725"/>
          <p14:tracePt t="150585" x="11387138" y="4403725"/>
          <p14:tracePt t="150598" x="11395075" y="4403725"/>
          <p14:tracePt t="150605" x="11404600" y="4403725"/>
          <p14:tracePt t="150612" x="11412538" y="4403725"/>
          <p14:tracePt t="150619" x="11412538" y="4395788"/>
          <p14:tracePt t="150640" x="11420475" y="4395788"/>
          <p14:tracePt t="150661" x="11428413" y="4395788"/>
          <p14:tracePt t="150689" x="11437938" y="4395788"/>
          <p14:tracePt t="151306" x="11428413" y="4395788"/>
          <p14:tracePt t="151312" x="11395075" y="4403725"/>
          <p14:tracePt t="151321" x="11371263" y="4403725"/>
          <p14:tracePt t="151326" x="11337925" y="4411663"/>
          <p14:tracePt t="151333" x="11312525" y="4419600"/>
          <p14:tracePt t="151340" x="11279188" y="4427538"/>
          <p14:tracePt t="151348" x="11255375" y="4427538"/>
          <p14:tracePt t="151355" x="11222038" y="4437063"/>
          <p14:tracePt t="151361" x="11196638" y="4437063"/>
          <p14:tracePt t="151371" x="11171238" y="4445000"/>
          <p14:tracePt t="151375" x="11137900" y="4445000"/>
          <p14:tracePt t="151383" x="11114088" y="4445000"/>
          <p14:tracePt t="151388" x="11080750" y="4452938"/>
          <p14:tracePt t="151396" x="11055350" y="4452938"/>
          <p14:tracePt t="151405" x="11031538" y="4452938"/>
          <p14:tracePt t="151410" x="11014075" y="4452938"/>
          <p14:tracePt t="151417" x="10998200" y="4452938"/>
          <p14:tracePt t="151423" x="10988675" y="4452938"/>
          <p14:tracePt t="151431" x="10980738" y="4452938"/>
          <p14:tracePt t="151445" x="10964863" y="4452938"/>
          <p14:tracePt t="151454" x="10956925" y="4452938"/>
          <p14:tracePt t="151466" x="10939463" y="4452938"/>
          <p14:tracePt t="151480" x="10931525" y="4452938"/>
          <p14:tracePt t="151488" x="10914063" y="4460875"/>
          <p14:tracePt t="151494" x="10890250" y="4460875"/>
          <p14:tracePt t="151500" x="10872788" y="4460875"/>
          <p14:tracePt t="151507" x="10856913" y="4460875"/>
          <p14:tracePt t="151514" x="10839450" y="4460875"/>
          <p14:tracePt t="151522" x="10823575" y="4470400"/>
          <p14:tracePt t="151538" x="10815638" y="4470400"/>
          <p14:tracePt t="151541" x="10807700" y="4470400"/>
          <p14:tracePt t="151549" x="10798175" y="4470400"/>
          <p14:tracePt t="151555" x="10790238" y="4470400"/>
          <p14:tracePt t="151563" x="10782300" y="4478338"/>
          <p14:tracePt t="151571" x="10774363" y="4478338"/>
          <p14:tracePt t="151577" x="10764838" y="4478338"/>
          <p14:tracePt t="151583" x="10756900" y="4478338"/>
          <p14:tracePt t="151598" x="10748963" y="4478338"/>
          <p14:tracePt t="151605" x="10741025" y="4486275"/>
          <p14:tracePt t="151618" x="10731500" y="4486275"/>
          <p14:tracePt t="151632" x="10723563" y="4486275"/>
          <p14:tracePt t="151639" x="10715625" y="4486275"/>
          <p14:tracePt t="151655" x="10707688" y="4486275"/>
          <p14:tracePt t="151660" x="10699750" y="4486275"/>
          <p14:tracePt t="151687" x="10690225" y="4494213"/>
          <p14:tracePt t="151689" x="10682288" y="4494213"/>
          <p14:tracePt t="151708" x="10674350" y="4494213"/>
          <p14:tracePt t="151847" x="10682288" y="4494213"/>
          <p14:tracePt t="151854" x="10690225" y="4494213"/>
          <p14:tracePt t="151861" x="10699750" y="4494213"/>
          <p14:tracePt t="151868" x="10723563" y="4494213"/>
          <p14:tracePt t="151874" x="10741025" y="4494213"/>
          <p14:tracePt t="151881" x="10774363" y="4494213"/>
          <p14:tracePt t="151888" x="10807700" y="4494213"/>
          <p14:tracePt t="151896" x="10839450" y="4502150"/>
          <p14:tracePt t="151905" x="10882313" y="4502150"/>
          <p14:tracePt t="151909" x="10923588" y="4511675"/>
          <p14:tracePt t="151917" x="10980738" y="4519613"/>
          <p14:tracePt t="151923" x="11031538" y="4519613"/>
          <p14:tracePt t="151931" x="11072813" y="4519613"/>
          <p14:tracePt t="151939" x="11106150" y="4527550"/>
          <p14:tracePt t="151944" x="11129963" y="4527550"/>
          <p14:tracePt t="151952" x="11155363" y="4527550"/>
          <p14:tracePt t="151958" x="11180763" y="4527550"/>
          <p14:tracePt t="151965" x="11196638" y="4527550"/>
          <p14:tracePt t="151972" x="11222038" y="4527550"/>
          <p14:tracePt t="151979" x="11245850" y="4527550"/>
          <p14:tracePt t="151988" x="11263313" y="4527550"/>
          <p14:tracePt t="151993" x="11288713" y="4527550"/>
          <p14:tracePt t="152000" x="11304588" y="4527550"/>
          <p14:tracePt t="152006" x="11320463" y="4535488"/>
          <p14:tracePt t="152014" x="11337925" y="4535488"/>
          <p14:tracePt t="152022" x="11363325" y="4535488"/>
          <p14:tracePt t="152028" x="11379200" y="4535488"/>
          <p14:tracePt t="152035" x="11395075" y="4535488"/>
          <p14:tracePt t="152041" x="11404600" y="4535488"/>
          <p14:tracePt t="152049" x="11412538" y="4535488"/>
          <p14:tracePt t="152054" x="11420475" y="4535488"/>
          <p14:tracePt t="152062" x="11428413" y="4535488"/>
          <p14:tracePt t="152076" x="11437938" y="4535488"/>
          <p14:tracePt t="152083" x="11445875" y="4535488"/>
          <p14:tracePt t="152089" x="11453813" y="4535488"/>
          <p14:tracePt t="152118" x="11461750" y="4535488"/>
          <p14:tracePt t="152132" x="11469688" y="4535488"/>
          <p14:tracePt t="152659" x="11487150" y="4535488"/>
          <p14:tracePt t="152668" x="11512550" y="4545013"/>
          <p14:tracePt t="152672" x="11520488" y="4545013"/>
          <p14:tracePt t="152679" x="11536363" y="4552950"/>
          <p14:tracePt t="152686" x="11544300" y="4552950"/>
          <p14:tracePt t="152694" x="11553825" y="4552950"/>
          <p14:tracePt t="152702" x="11561763" y="4552950"/>
          <p14:tracePt t="152715" x="11569700" y="4552950"/>
          <p14:tracePt t="152728" x="11577638" y="4552950"/>
          <p14:tracePt t="152742" x="11587163" y="4552950"/>
          <p14:tracePt t="152756" x="11595100" y="4552950"/>
          <p14:tracePt t="152812" x="11595100" y="4560888"/>
          <p14:tracePt t="152818" x="11587163" y="4568825"/>
          <p14:tracePt t="152826" x="11561763" y="4576763"/>
          <p14:tracePt t="152835" x="11528425" y="4610100"/>
          <p14:tracePt t="152839" x="11479213" y="4627563"/>
          <p14:tracePt t="152846" x="11420475" y="4651375"/>
          <p14:tracePt t="152853" x="11363325" y="4684713"/>
          <p14:tracePt t="152859" x="11304588" y="4710113"/>
          <p14:tracePt t="152868" x="11237913" y="4727575"/>
          <p14:tracePt t="152874" x="11171238" y="4743450"/>
          <p14:tracePt t="152881" x="11114088" y="4759325"/>
          <p14:tracePt t="152887" x="11047413" y="4776788"/>
          <p14:tracePt t="152894" x="11006138" y="4776788"/>
          <p14:tracePt t="152901" x="10947400" y="4776788"/>
          <p14:tracePt t="152908" x="10898188" y="4776788"/>
          <p14:tracePt t="152915" x="10848975" y="4776788"/>
          <p14:tracePt t="152922" x="10807700" y="4776788"/>
          <p14:tracePt t="152928" x="10774363" y="4776788"/>
          <p14:tracePt t="152935" x="10756900" y="4768850"/>
          <p14:tracePt t="152942" x="10723563" y="4759325"/>
          <p14:tracePt t="152950" x="10699750" y="4759325"/>
          <p14:tracePt t="152956" x="10674350" y="4751388"/>
          <p14:tracePt t="152963" x="10656888" y="4743450"/>
          <p14:tracePt t="152970" x="10625138" y="4735513"/>
          <p14:tracePt t="152978" x="10591800" y="4735513"/>
          <p14:tracePt t="152984" x="10566400" y="4735513"/>
          <p14:tracePt t="152991" x="10541000" y="4727575"/>
          <p14:tracePt t="152998" x="10517188" y="4727575"/>
          <p14:tracePt t="153005" x="10483850" y="4718050"/>
          <p14:tracePt t="153012" x="10442575" y="4718050"/>
          <p14:tracePt t="153019" x="10409238" y="4718050"/>
          <p14:tracePt t="153026" x="10375900" y="4710113"/>
          <p14:tracePt t="153033" x="10342563" y="4702175"/>
          <p14:tracePt t="153040" x="10301288" y="4702175"/>
          <p14:tracePt t="153046" x="10267950" y="4694238"/>
          <p14:tracePt t="153053" x="10234613" y="4684713"/>
          <p14:tracePt t="153061" x="10218738" y="4684713"/>
          <p14:tracePt t="153067" x="10201275" y="4676775"/>
          <p14:tracePt t="153074" x="10175875" y="4676775"/>
          <p14:tracePt t="153081" x="10167938" y="4676775"/>
          <p14:tracePt t="153088" x="10160000" y="4676775"/>
          <p14:tracePt t="153095" x="10152063" y="4676775"/>
          <p14:tracePt t="153102" x="10152063" y="4668838"/>
          <p14:tracePt t="153117" x="10144125" y="4668838"/>
          <p14:tracePt t="153137" x="10134600" y="4668838"/>
          <p14:tracePt t="153178" x="10134600" y="4660900"/>
          <p14:tracePt t="154713" x="10144125" y="4660900"/>
          <p14:tracePt t="154720" x="10175875" y="4660900"/>
          <p14:tracePt t="154726" x="10193338" y="4660900"/>
          <p14:tracePt t="154735" x="10226675" y="4660900"/>
          <p14:tracePt t="154740" x="10250488" y="4660900"/>
          <p14:tracePt t="154748" x="10275888" y="4660900"/>
          <p14:tracePt t="154754" x="10293350" y="4668838"/>
          <p14:tracePt t="154761" x="10309225" y="4668838"/>
          <p14:tracePt t="154770" x="10334625" y="4668838"/>
          <p14:tracePt t="154775" x="10350500" y="4676775"/>
          <p14:tracePt t="154782" x="10375900" y="4676775"/>
          <p14:tracePt t="154788" x="10401300" y="4676775"/>
          <p14:tracePt t="154796" x="10425113" y="4676775"/>
          <p14:tracePt t="154804" x="10450513" y="4676775"/>
          <p14:tracePt t="154810" x="10483850" y="4676775"/>
          <p14:tracePt t="154817" x="10517188" y="4676775"/>
          <p14:tracePt t="154823" x="10541000" y="4676775"/>
          <p14:tracePt t="154831" x="10574338" y="4676775"/>
          <p14:tracePt t="154837" x="10599738" y="4676775"/>
          <p14:tracePt t="154844" x="10615613" y="4676775"/>
          <p14:tracePt t="154853" x="10641013" y="4676775"/>
          <p14:tracePt t="154858" x="10656888" y="4676775"/>
          <p14:tracePt t="154872" x="10666413" y="4676775"/>
          <p14:tracePt t="154879" x="10674350" y="4676775"/>
          <p14:tracePt t="154887" x="10682288" y="4676775"/>
          <p14:tracePt t="154907" x="10690225" y="4676775"/>
          <p14:tracePt t="154928" x="10699750" y="4676775"/>
          <p14:tracePt t="154949" x="10699750" y="4668838"/>
          <p14:tracePt t="154955" x="10707688" y="4668838"/>
          <p14:tracePt t="155060" x="10707688" y="4660900"/>
          <p14:tracePt t="155067" x="10715625" y="4660900"/>
          <p14:tracePt t="155073" x="10715625" y="4651375"/>
          <p14:tracePt t="155080" x="10723563" y="4651375"/>
          <p14:tracePt t="155094" x="10723563" y="4643438"/>
          <p14:tracePt t="155104" x="10723563" y="4635500"/>
          <p14:tracePt t="155115" x="10731500" y="4627563"/>
          <p14:tracePt t="155121" x="10731500" y="4619625"/>
          <p14:tracePt t="155129" x="10741025" y="4610100"/>
          <p14:tracePt t="155138" x="10741025" y="4602163"/>
          <p14:tracePt t="155143" x="10741025" y="4594225"/>
          <p14:tracePt t="155150" x="10741025" y="4586288"/>
          <p14:tracePt t="155156" x="10741025" y="4576763"/>
          <p14:tracePt t="155163" x="10741025" y="4568825"/>
          <p14:tracePt t="155186" x="10741025" y="4560888"/>
          <p14:tracePt t="155198" x="10741025" y="4552950"/>
          <p14:tracePt t="155212" x="10741025" y="4545013"/>
          <p14:tracePt t="155233" x="10741025" y="4535488"/>
          <p14:tracePt t="155240" x="10741025" y="4527550"/>
          <p14:tracePt t="155261" x="10741025" y="4519613"/>
          <p14:tracePt t="155268" x="10741025" y="4511675"/>
          <p14:tracePt t="155274" x="10741025" y="4502150"/>
          <p14:tracePt t="155288" x="10741025" y="4494213"/>
          <p14:tracePt t="155296" x="10741025" y="4486275"/>
          <p14:tracePt t="155316" x="10741025" y="4478338"/>
          <p14:tracePt t="155337" x="10741025" y="4470400"/>
          <p14:tracePt t="155350" x="10741025" y="4460875"/>
          <p14:tracePt t="155434" x="10748963" y="4460875"/>
          <p14:tracePt t="155441" x="10756900" y="4460875"/>
          <p14:tracePt t="155448" x="10764838" y="4470400"/>
          <p14:tracePt t="155454" x="10790238" y="4470400"/>
          <p14:tracePt t="155461" x="10807700" y="4478338"/>
          <p14:tracePt t="155471" x="10823575" y="4486275"/>
          <p14:tracePt t="155475" x="10839450" y="4494213"/>
          <p14:tracePt t="155482" x="10856913" y="4494213"/>
          <p14:tracePt t="155489" x="10882313" y="4502150"/>
          <p14:tracePt t="155497" x="10890250" y="4511675"/>
          <p14:tracePt t="155504" x="10914063" y="4511675"/>
          <p14:tracePt t="155511" x="10931525" y="4519613"/>
          <p14:tracePt t="155518" x="10956925" y="4527550"/>
          <p14:tracePt t="155524" x="10972800" y="4527550"/>
          <p14:tracePt t="155531" x="10988675" y="4535488"/>
          <p14:tracePt t="155538" x="11006138" y="4535488"/>
          <p14:tracePt t="155545" x="11014075" y="4545013"/>
          <p14:tracePt t="155554" x="11031538" y="4545013"/>
          <p14:tracePt t="155559" x="11039475" y="4545013"/>
          <p14:tracePt t="155566" x="11047413" y="4545013"/>
          <p14:tracePt t="155572" x="11063288" y="4545013"/>
          <p14:tracePt t="155580" x="11072813" y="4545013"/>
          <p14:tracePt t="155587" x="11080750" y="4545013"/>
          <p14:tracePt t="155593" x="11088688" y="4545013"/>
          <p14:tracePt t="155600" x="11106150" y="4545013"/>
          <p14:tracePt t="155607" x="11114088" y="4545013"/>
          <p14:tracePt t="155614" x="11122025" y="4545013"/>
          <p14:tracePt t="155621" x="11129963" y="4545013"/>
          <p14:tracePt t="155628" x="11137900" y="4545013"/>
          <p14:tracePt t="155640" x="11147425" y="4545013"/>
          <p14:tracePt t="155642" x="11163300" y="4545013"/>
          <p14:tracePt t="155648" x="11171238" y="4545013"/>
          <p14:tracePt t="155655" x="11180763" y="4545013"/>
          <p14:tracePt t="155663" x="11196638" y="4545013"/>
          <p14:tracePt t="155685" x="11229975" y="4545013"/>
          <p14:tracePt t="155690" x="11237913" y="4535488"/>
          <p14:tracePt t="155697" x="11245850" y="4535488"/>
          <p14:tracePt t="155704" x="11263313" y="4535488"/>
          <p14:tracePt t="155720" x="11279188" y="4527550"/>
          <p14:tracePt t="155725" x="11288713" y="4527550"/>
          <p14:tracePt t="155732" x="11296650" y="4519613"/>
          <p14:tracePt t="155739" x="11312525" y="4519613"/>
          <p14:tracePt t="155753" x="11329988" y="4519613"/>
          <p14:tracePt t="155760" x="11337925" y="4519613"/>
          <p14:tracePt t="155767" x="11345863" y="4511675"/>
          <p14:tracePt t="155774" x="11353800" y="4511675"/>
          <p14:tracePt t="155780" x="11371263" y="4502150"/>
          <p14:tracePt t="155787" x="11379200" y="4494213"/>
          <p14:tracePt t="155794" x="11387138" y="4494213"/>
          <p14:tracePt t="155803" x="11404600" y="4486275"/>
          <p14:tracePt t="155808" x="11420475" y="4486275"/>
          <p14:tracePt t="155815" x="11445875" y="4478338"/>
          <p14:tracePt t="155822" x="11461750" y="4470400"/>
          <p14:tracePt t="155829" x="11461750" y="4460875"/>
          <p14:tracePt t="155836" x="11469688" y="4460875"/>
          <p14:tracePt t="155843" x="11479213" y="4460875"/>
          <p14:tracePt t="155850" x="11479213" y="4452938"/>
          <p14:tracePt t="155864" x="11487150" y="4452938"/>
          <p14:tracePt t="155871" x="11495088" y="4452938"/>
          <p14:tracePt t="155878" x="11495088" y="4445000"/>
          <p14:tracePt t="155887" x="11503025" y="4445000"/>
          <p14:tracePt t="155898" x="11503025" y="4437063"/>
          <p14:tracePt t="155913" x="11503025" y="4427538"/>
          <p14:tracePt t="155919" x="11512550" y="4427538"/>
          <p14:tracePt t="155926" x="11520488" y="4427538"/>
          <p14:tracePt t="155941" x="11528425" y="4419600"/>
          <p14:tracePt t="155947" x="11528425" y="4411663"/>
          <p14:tracePt t="155953" x="11536363" y="4411663"/>
          <p14:tracePt t="155969" x="11544300" y="4403725"/>
          <p14:tracePt t="155974" x="11544300" y="4395788"/>
          <p14:tracePt t="155981" x="11553825" y="4395788"/>
          <p14:tracePt t="155988" x="11553825" y="4386263"/>
          <p14:tracePt t="155995" x="11561763" y="4386263"/>
          <p14:tracePt t="156009" x="11561763" y="4378325"/>
          <p14:tracePt t="156023" x="11561763" y="4370388"/>
          <p14:tracePt t="156085" x="11561763" y="4362450"/>
          <p14:tracePt t="156092" x="11553825" y="4362450"/>
          <p14:tracePt t="156099" x="11544300" y="4362450"/>
          <p14:tracePt t="156114" x="11536363" y="4362450"/>
          <p14:tracePt t="156120" x="11528425" y="4362450"/>
          <p14:tracePt t="156127" x="11512550" y="4362450"/>
          <p14:tracePt t="156134" x="11495088" y="4362450"/>
          <p14:tracePt t="156141" x="11479213" y="4352925"/>
          <p14:tracePt t="156148" x="11453813" y="4352925"/>
          <p14:tracePt t="156155" x="11437938" y="4352925"/>
          <p14:tracePt t="156162" x="11420475" y="4352925"/>
          <p14:tracePt t="156171" x="11404600" y="4352925"/>
          <p14:tracePt t="156176" x="11379200" y="4352925"/>
          <p14:tracePt t="156183" x="11371263" y="4352925"/>
          <p14:tracePt t="156190" x="11353800" y="4352925"/>
          <p14:tracePt t="156196" x="11345863" y="4352925"/>
          <p14:tracePt t="156204" x="11329988" y="4352925"/>
          <p14:tracePt t="156211" x="11320463" y="4352925"/>
          <p14:tracePt t="156218" x="11312525" y="4352925"/>
          <p14:tracePt t="156225" x="11304588" y="4352925"/>
          <p14:tracePt t="156232" x="11296650" y="4352925"/>
          <p14:tracePt t="156245" x="11279188" y="4352925"/>
          <p14:tracePt t="156254" x="11271250" y="4352925"/>
          <p14:tracePt t="156267" x="11255375" y="4352925"/>
          <p14:tracePt t="156274" x="11245850" y="4352925"/>
          <p14:tracePt t="156281" x="11237913" y="4352925"/>
          <p14:tracePt t="156288" x="11214100" y="4352925"/>
          <p14:tracePt t="156294" x="11204575" y="4352925"/>
          <p14:tracePt t="156301" x="11180763" y="4352925"/>
          <p14:tracePt t="156308" x="11147425" y="4352925"/>
          <p14:tracePt t="156315" x="11114088" y="4362450"/>
          <p14:tracePt t="156322" x="11096625" y="4370388"/>
          <p14:tracePt t="156329" x="11072813" y="4370388"/>
          <p14:tracePt t="156338" x="11047413" y="4378325"/>
          <p14:tracePt t="156343" x="11022013" y="4386263"/>
          <p14:tracePt t="156350" x="11014075" y="4386263"/>
          <p14:tracePt t="156364" x="10998200" y="4386263"/>
          <p14:tracePt t="156387" x="10988675" y="4386263"/>
          <p14:tracePt t="156391" x="10980738" y="4395788"/>
          <p14:tracePt t="156398" x="10972800" y="4395788"/>
          <p14:tracePt t="156405" x="10964863" y="4395788"/>
          <p14:tracePt t="156412" x="10956925" y="4403725"/>
          <p14:tracePt t="156421" x="10947400" y="4403725"/>
          <p14:tracePt t="156434" x="10931525" y="4403725"/>
          <p14:tracePt t="156440" x="10931525" y="4411663"/>
          <p14:tracePt t="156447" x="10914063" y="4411663"/>
          <p14:tracePt t="156455" x="10898188" y="4411663"/>
          <p14:tracePt t="156461" x="10898188" y="4419600"/>
          <p14:tracePt t="156469" x="10882313" y="4427538"/>
          <p14:tracePt t="156474" x="10872788" y="4427538"/>
          <p14:tracePt t="156482" x="10864850" y="4427538"/>
          <p14:tracePt t="156489" x="10856913" y="4427538"/>
          <p14:tracePt t="156496" x="10848975" y="4427538"/>
          <p14:tracePt t="156505" x="10839450" y="4437063"/>
          <p14:tracePt t="156509" x="10831513" y="4437063"/>
          <p14:tracePt t="156517" x="10823575" y="4445000"/>
          <p14:tracePt t="156545" x="10815638" y="4445000"/>
          <p14:tracePt t="156554" x="10815638" y="4452938"/>
          <p14:tracePt t="156558" x="10815638" y="4460875"/>
          <p14:tracePt t="156565" x="10815638" y="4470400"/>
          <p14:tracePt t="156571" x="10823575" y="4478338"/>
          <p14:tracePt t="156579" x="10823575" y="4502150"/>
          <p14:tracePt t="156588" x="10839450" y="4535488"/>
          <p14:tracePt t="156593" x="10864850" y="4568825"/>
          <p14:tracePt t="156599" x="10882313" y="4594225"/>
          <p14:tracePt t="156606" x="10906125" y="4619625"/>
          <p14:tracePt t="156614" x="10939463" y="4635500"/>
          <p14:tracePt t="156622" x="10964863" y="4660900"/>
          <p14:tracePt t="156628" x="10988675" y="4676775"/>
          <p14:tracePt t="156635" x="11014075" y="4684713"/>
          <p14:tracePt t="156641" x="11031538" y="4684713"/>
          <p14:tracePt t="156648" x="11039475" y="4694238"/>
          <p14:tracePt t="156656" x="11055350" y="4694238"/>
          <p14:tracePt t="156662" x="11072813" y="4694238"/>
          <p14:tracePt t="156676" x="11080750" y="4694238"/>
          <p14:tracePt t="156683" x="11088688" y="4694238"/>
          <p14:tracePt t="156704" x="11096625" y="4694238"/>
          <p14:tracePt t="156711" x="11106150" y="4694238"/>
          <p14:tracePt t="156746" x="11114088" y="4694238"/>
          <p14:tracePt t="156759" x="11122025" y="4694238"/>
          <p14:tracePt t="156974" x="11106150" y="4694238"/>
          <p14:tracePt t="156983" x="11072813" y="4694238"/>
          <p14:tracePt t="156987" x="11039475" y="4694238"/>
          <p14:tracePt t="156995" x="10998200" y="4684713"/>
          <p14:tracePt t="157001" x="10939463" y="4676775"/>
          <p14:tracePt t="157008" x="10882313" y="4676775"/>
          <p14:tracePt t="157017" x="10831513" y="4660900"/>
          <p14:tracePt t="157023" x="10790238" y="4651375"/>
          <p14:tracePt t="157030" x="10748963" y="4651375"/>
          <p14:tracePt t="157036" x="10699750" y="4643438"/>
          <p14:tracePt t="157044" x="10674350" y="4635500"/>
          <p14:tracePt t="157050" x="10648950" y="4627563"/>
          <p14:tracePt t="157057" x="10625138" y="4619625"/>
          <p14:tracePt t="157067" x="10599738" y="4619625"/>
          <p14:tracePt t="157071" x="10591800" y="4610100"/>
          <p14:tracePt t="157078" x="10566400" y="4610100"/>
          <p14:tracePt t="157085" x="10541000" y="4602163"/>
          <p14:tracePt t="157092" x="10525125" y="4594225"/>
          <p14:tracePt t="157100" x="10491788" y="4586288"/>
          <p14:tracePt t="157106" x="10458450" y="4576763"/>
          <p14:tracePt t="157112" x="10425113" y="4568825"/>
          <p14:tracePt t="157119" x="10391775" y="4560888"/>
          <p14:tracePt t="157127" x="10358438" y="4560888"/>
          <p14:tracePt t="157134" x="10317163" y="4560888"/>
          <p14:tracePt t="157140" x="10293350" y="4552950"/>
          <p14:tracePt t="157150" x="10260013" y="4552950"/>
          <p14:tracePt t="157154" x="10234613" y="4552950"/>
          <p14:tracePt t="157161" x="10209213" y="4545013"/>
          <p14:tracePt t="157168" x="10201275" y="4545013"/>
          <p14:tracePt t="157175" x="10185400" y="4545013"/>
          <p14:tracePt t="157184" x="10175875" y="4545013"/>
          <p14:tracePt t="157189" x="10160000" y="4545013"/>
          <p14:tracePt t="157196" x="10134600" y="4545013"/>
          <p14:tracePt t="157203" x="10126663" y="4545013"/>
          <p14:tracePt t="157210" x="10118725" y="4545013"/>
          <p14:tracePt t="157217" x="10101263" y="4545013"/>
          <p14:tracePt t="157224" x="10085388" y="4545013"/>
          <p14:tracePt t="157231" x="10069513" y="4545013"/>
          <p14:tracePt t="157237" x="10052050" y="4545013"/>
          <p14:tracePt t="157245" x="10036175" y="4535488"/>
          <p14:tracePt t="157251" x="10018713" y="4535488"/>
          <p14:tracePt t="157259" x="10010775" y="4535488"/>
          <p14:tracePt t="157268" x="10002838" y="4535488"/>
          <p14:tracePt t="157272" x="9994900" y="4535488"/>
          <p14:tracePt t="157280" x="9985375" y="4535488"/>
          <p14:tracePt t="157293" x="9977438" y="4535488"/>
          <p14:tracePt t="157300" x="9969500" y="4535488"/>
          <p14:tracePt t="157314" x="9961563" y="4535488"/>
          <p14:tracePt t="157321" x="9944100" y="4535488"/>
          <p14:tracePt t="157335" x="9918700" y="4535488"/>
          <p14:tracePt t="157342" x="9910763" y="4535488"/>
          <p14:tracePt t="157350" x="9886950" y="4535488"/>
          <p14:tracePt t="157356" x="9861550" y="4535488"/>
          <p14:tracePt t="157369" x="9844088" y="4535488"/>
          <p14:tracePt t="157377" x="9836150" y="4535488"/>
          <p14:tracePt t="157384" x="9828213" y="4535488"/>
          <p14:tracePt t="157391" x="9820275" y="4535488"/>
          <p14:tracePt t="157404" x="9812338" y="4535488"/>
          <p14:tracePt t="157411" x="9802813" y="4535488"/>
          <p14:tracePt t="157418" x="9794875" y="4535488"/>
          <p14:tracePt t="157434" x="9786938" y="4535488"/>
          <p14:tracePt t="157446" x="9779000" y="4535488"/>
          <p14:tracePt t="157466" x="9779000" y="4545013"/>
          <p14:tracePt t="157474" x="9769475" y="4552950"/>
          <p14:tracePt t="157481" x="9761538" y="4552950"/>
          <p14:tracePt t="157487" x="9753600" y="4552950"/>
          <p14:tracePt t="157495" x="9753600" y="4568825"/>
          <p14:tracePt t="157501" x="9745663" y="4576763"/>
          <p14:tracePt t="157517" x="9737725" y="4586288"/>
          <p14:tracePt t="157523" x="9728200" y="4602163"/>
          <p14:tracePt t="157536" x="9728200" y="4610100"/>
          <p14:tracePt t="157543" x="9728200" y="4619625"/>
          <p14:tracePt t="157557" x="9720263" y="4627563"/>
          <p14:tracePt t="157578" x="9720263" y="4635500"/>
          <p14:tracePt t="157599" x="9720263" y="4643438"/>
          <p14:tracePt t="157634" x="9720263" y="4651375"/>
          <p14:tracePt t="157640" x="9737725" y="4660900"/>
          <p14:tracePt t="157646" x="9745663" y="4668838"/>
          <p14:tracePt t="157653" x="9761538" y="4668838"/>
          <p14:tracePt t="157660" x="9779000" y="4676775"/>
          <p14:tracePt t="157667" x="9794875" y="4684713"/>
          <p14:tracePt t="157675" x="9802813" y="4684713"/>
          <p14:tracePt t="157683" x="9820275" y="4694238"/>
          <p14:tracePt t="157689" x="9836150" y="4702175"/>
          <p14:tracePt t="157696" x="9853613" y="4702175"/>
          <p14:tracePt t="157702" x="9877425" y="4702175"/>
          <p14:tracePt t="157710" x="9894888" y="4710113"/>
          <p14:tracePt t="157717" x="9910763" y="4710113"/>
          <p14:tracePt t="157724" x="9928225" y="4718050"/>
          <p14:tracePt t="157731" x="9944100" y="4718050"/>
          <p14:tracePt t="157737" x="9952038" y="4718050"/>
          <p14:tracePt t="157744" x="9977438" y="4718050"/>
          <p14:tracePt t="157751" x="9994900" y="4718050"/>
          <p14:tracePt t="157758" x="10002838" y="4718050"/>
          <p14:tracePt t="157768" x="10026650" y="4718050"/>
          <p14:tracePt t="157772" x="10044113" y="4718050"/>
          <p14:tracePt t="157779" x="10052050" y="4718050"/>
          <p14:tracePt t="157785" x="10077450" y="4718050"/>
          <p14:tracePt t="157793" x="10085388" y="4718050"/>
          <p14:tracePt t="157801" x="10110788" y="4710113"/>
          <p14:tracePt t="157807" x="10134600" y="4710113"/>
          <p14:tracePt t="157814" x="10144125" y="4710113"/>
          <p14:tracePt t="157820" x="10160000" y="4710113"/>
          <p14:tracePt t="157828" x="10175875" y="4710113"/>
          <p14:tracePt t="157835" x="10193338" y="4702175"/>
          <p14:tracePt t="157841" x="10209213" y="4702175"/>
          <p14:tracePt t="157851" x="10226675" y="4694238"/>
          <p14:tracePt t="157855" x="10242550" y="4694238"/>
          <p14:tracePt t="157863" x="10260013" y="4694238"/>
          <p14:tracePt t="157868" x="10275888" y="4684713"/>
          <p14:tracePt t="157885" x="10283825" y="4684713"/>
          <p14:tracePt t="157890" x="10301288" y="4684713"/>
          <p14:tracePt t="157904" x="10309225" y="4684713"/>
          <p14:tracePt t="157917" x="10317163" y="4684713"/>
          <p14:tracePt t="157925" x="10325100" y="4684713"/>
          <p14:tracePt t="157938" x="10334625" y="4684713"/>
          <p14:tracePt t="157952" x="10342563" y="4684713"/>
          <p14:tracePt t="157968" x="10350500" y="4684713"/>
          <p14:tracePt t="157987" x="10350500" y="4676775"/>
          <p14:tracePt t="159244" x="10325100" y="4602163"/>
          <p14:tracePt t="159251" x="10309225" y="4519613"/>
          <p14:tracePt t="159257" x="10283825" y="4445000"/>
          <p14:tracePt t="159265" x="10275888" y="4370388"/>
          <p14:tracePt t="159272" x="10267950" y="4303713"/>
          <p14:tracePt t="159279" x="10267950" y="4229100"/>
          <p14:tracePt t="159287" x="10267950" y="4162425"/>
          <p14:tracePt t="159295" x="10293350" y="4087813"/>
          <p14:tracePt t="159300" x="10317163" y="4013200"/>
          <p14:tracePt t="159308" x="10350500" y="3914775"/>
          <p14:tracePt t="159314" x="10401300" y="3814763"/>
          <p14:tracePt t="159322" x="10458450" y="3698875"/>
          <p14:tracePt t="159329" x="10517188" y="3582988"/>
          <p14:tracePt t="159336" x="10574338" y="3482975"/>
          <p14:tracePt t="159345" x="10625138" y="3390900"/>
          <p14:tracePt t="159348" x="10666413" y="3316288"/>
          <p14:tracePt t="159356" x="10699750" y="3241675"/>
          <p14:tracePt t="159362" x="10731500" y="3192463"/>
          <p14:tracePt t="159370" x="10748963" y="3159125"/>
          <p14:tracePt t="159378" x="10764838" y="3125788"/>
          <p14:tracePt t="159384" x="10790238" y="3101975"/>
          <p14:tracePt t="159391" x="10798175" y="3076575"/>
          <p14:tracePt t="159398" x="10815638" y="3051175"/>
          <p14:tracePt t="159405" x="10831513" y="3017838"/>
          <p14:tracePt t="159411" x="10839450" y="3001963"/>
          <p14:tracePt t="159418" x="10856913" y="2976563"/>
          <p14:tracePt t="159428" x="10864850" y="2952750"/>
          <p14:tracePt t="159432" x="10882313" y="2927350"/>
          <p14:tracePt t="159440" x="10898188" y="2894013"/>
          <p14:tracePt t="159446" x="10923588" y="2868613"/>
          <p14:tracePt t="159453" x="10939463" y="2836863"/>
          <p14:tracePt t="159462" x="10964863" y="2803525"/>
          <p14:tracePt t="159467" x="10998200" y="2770188"/>
          <p14:tracePt t="159475" x="11031538" y="2719388"/>
          <p14:tracePt t="159481" x="11072813" y="2670175"/>
          <p14:tracePt t="159488" x="11122025" y="2611438"/>
          <p14:tracePt t="159497" x="11171238" y="2579688"/>
          <p14:tracePt t="159502" x="11229975" y="2520950"/>
          <p14:tracePt t="159512" x="11288713" y="2479675"/>
          <p14:tracePt t="159515" x="11337925" y="2446338"/>
          <p14:tracePt t="159523" x="11371263" y="2413000"/>
          <p14:tracePt t="159529" x="11412538" y="2387600"/>
          <p14:tracePt t="159537" x="11445875" y="2371725"/>
          <p14:tracePt t="159545" x="11469688" y="2355850"/>
          <p14:tracePt t="159551" x="11479213" y="2338388"/>
          <p14:tracePt t="159558" x="11487150" y="2338388"/>
          <p14:tracePt t="159564" x="11495088" y="2338388"/>
          <p14:tracePt t="159572" x="11503025" y="2338388"/>
          <p14:tracePt t="159579" x="11503025" y="2330450"/>
          <p14:tracePt t="159613" x="11503025" y="2322513"/>
          <p14:tracePt t="159628" x="11512550" y="2322513"/>
          <p14:tracePt t="159634" x="11520488" y="2305050"/>
          <p14:tracePt t="159649" x="11528425" y="2255838"/>
          <p14:tracePt t="159654" x="11536363" y="2222500"/>
          <p14:tracePt t="159661" x="11544300" y="2189163"/>
          <p14:tracePt t="159668" x="11553825" y="2163763"/>
          <p14:tracePt t="159675" x="11553825" y="2155825"/>
          <p14:tracePt t="159696" x="11553825" y="2114550"/>
          <p14:tracePt t="159717" x="11553825" y="2106613"/>
          <p14:tracePt t="159730" x="11553825" y="2098675"/>
          <p14:tracePt t="159738" x="11561763" y="2098675"/>
          <p14:tracePt t="159745" x="11561763" y="2089150"/>
          <p14:tracePt t="159870" x="11561763" y="2081213"/>
          <p14:tracePt t="160147" x="11544300" y="2098675"/>
          <p14:tracePt t="160155" x="11520488" y="2122488"/>
          <p14:tracePt t="160161" x="11495088" y="2155825"/>
          <p14:tracePt t="160168" x="11453813" y="2206625"/>
          <p14:tracePt t="160175" x="11404600" y="2271713"/>
          <p14:tracePt t="160182" x="11345863" y="2363788"/>
          <p14:tracePt t="160189" x="11263313" y="2462213"/>
          <p14:tracePt t="160199" x="11196638" y="2579688"/>
          <p14:tracePt t="160203" x="11137900" y="2711450"/>
          <p14:tracePt t="160210" x="11080750" y="2836863"/>
          <p14:tracePt t="160217" x="11039475" y="2935288"/>
          <p14:tracePt t="160224" x="11006138" y="3035300"/>
          <p14:tracePt t="160232" x="10972800" y="3135313"/>
          <p14:tracePt t="160237" x="10939463" y="3241675"/>
          <p14:tracePt t="160245" x="10914063" y="3325813"/>
          <p14:tracePt t="160251" x="10890250" y="3408363"/>
          <p14:tracePt t="160258" x="10872788" y="3482975"/>
          <p14:tracePt t="160266" x="10848975" y="3557588"/>
          <p14:tracePt t="160272" x="10839450" y="3657600"/>
          <p14:tracePt t="160279" x="10815638" y="3756025"/>
          <p14:tracePt t="160286" x="10807700" y="3848100"/>
          <p14:tracePt t="160293" x="10798175" y="3946525"/>
          <p14:tracePt t="160300" x="10782300" y="4021138"/>
          <p14:tracePt t="160307" x="10782300" y="4105275"/>
          <p14:tracePt t="160316" x="10782300" y="4171950"/>
          <p14:tracePt t="160320" x="10782300" y="4254500"/>
          <p14:tracePt t="160328" x="10774363" y="4337050"/>
          <p14:tracePt t="160334" x="10764838" y="4427538"/>
          <p14:tracePt t="160341" x="10764838" y="4494213"/>
          <p14:tracePt t="160349" x="10764838" y="4535488"/>
          <p14:tracePt t="160355" x="10756900" y="4568825"/>
          <p14:tracePt t="160362" x="10756900" y="4610100"/>
          <p14:tracePt t="160369" x="10756900" y="4635500"/>
          <p14:tracePt t="160376" x="10748963" y="4668838"/>
          <p14:tracePt t="160382" x="10748963" y="4684713"/>
          <p14:tracePt t="160390" x="10748963" y="4702175"/>
          <p14:tracePt t="160398" x="10748963" y="4710113"/>
          <p14:tracePt t="160418" x="10748963" y="4718050"/>
          <p14:tracePt t="160432" x="10748963" y="4727575"/>
          <p14:tracePt t="160466" x="10748963" y="4735513"/>
          <p14:tracePt t="160501" x="10756900" y="4743450"/>
          <p14:tracePt t="160515" x="10764838" y="4743450"/>
          <p14:tracePt t="162902" x="10499725" y="4568825"/>
          <p14:tracePt t="162909" x="10101263" y="4246563"/>
          <p14:tracePt t="162916" x="9645650" y="3922713"/>
          <p14:tracePt t="162922" x="9256713" y="3665538"/>
          <p14:tracePt t="162929" x="8899525" y="3457575"/>
          <p14:tracePt t="162938" x="8518525" y="3267075"/>
          <p14:tracePt t="162943" x="8161338" y="3076575"/>
          <p14:tracePt t="162950" x="7747000" y="2886075"/>
          <p14:tracePt t="162957" x="7397750" y="2719388"/>
          <p14:tracePt t="162964" x="7042150" y="2554288"/>
          <p14:tracePt t="162971" x="6692900" y="2405063"/>
          <p14:tracePt t="162978" x="6369050" y="2238375"/>
          <p14:tracePt t="162988" x="6054725" y="2114550"/>
          <p14:tracePt t="162992" x="5789613" y="1998663"/>
          <p14:tracePt t="162999" x="5556250" y="1924050"/>
          <p14:tracePt t="163005" x="5373688" y="1857375"/>
          <p14:tracePt t="163013" x="5249863" y="1808163"/>
          <p14:tracePt t="163022" x="5133975" y="1766888"/>
          <p14:tracePt t="163027" x="5018088" y="1708150"/>
          <p14:tracePt t="163034" x="4935538" y="1658938"/>
          <p14:tracePt t="163040" x="4860925" y="1608138"/>
          <p14:tracePt t="163048" x="4802188" y="1558925"/>
          <p14:tracePt t="163054" x="4768850" y="1509713"/>
          <p14:tracePt t="163062" x="4752975" y="1476375"/>
          <p14:tracePt t="163071" x="4735513" y="1425575"/>
          <p14:tracePt t="163075" x="4735513" y="1393825"/>
          <p14:tracePt t="163083" x="4727575" y="1368425"/>
          <p14:tracePt t="163089" x="4727575" y="1319213"/>
          <p14:tracePt t="163096" x="4735513" y="1285875"/>
          <p14:tracePt t="163104" x="4743450" y="1244600"/>
          <p14:tracePt t="163110" x="4760913" y="1193800"/>
          <p14:tracePt t="163117" x="4776788" y="1144588"/>
          <p14:tracePt t="163124" x="4810125" y="1103313"/>
          <p14:tracePt t="163131" x="4835525" y="1062038"/>
          <p14:tracePt t="163138" x="4860925" y="1011238"/>
          <p14:tracePt t="163145" x="4902200" y="977900"/>
          <p14:tracePt t="163155" x="4943475" y="936625"/>
          <p14:tracePt t="163159" x="4967288" y="903288"/>
          <p14:tracePt t="163166" x="5000625" y="879475"/>
          <p14:tracePt t="163173" x="5026025" y="854075"/>
          <p14:tracePt t="163180" x="5041900" y="838200"/>
          <p14:tracePt t="163189" x="5059363" y="820738"/>
          <p14:tracePt t="163193" x="5067300" y="812800"/>
          <p14:tracePt t="163201" x="5075238" y="795338"/>
          <p14:tracePt t="163207" x="5092700" y="779463"/>
          <p14:tracePt t="163215" x="5118100" y="754063"/>
          <p14:tracePt t="163221" x="5133975" y="738188"/>
          <p14:tracePt t="163228" x="5159375" y="704850"/>
          <p14:tracePt t="163235" x="5183188" y="671513"/>
          <p14:tracePt t="163242" x="5241925" y="630238"/>
          <p14:tracePt t="163249" x="5332413" y="563563"/>
          <p14:tracePt t="163256" x="5440363" y="506413"/>
          <p14:tracePt t="163263" x="5548313" y="465138"/>
          <p14:tracePt t="163271" x="5664200" y="406400"/>
          <p14:tracePt t="163277" x="5780088" y="365125"/>
          <p14:tracePt t="163284" x="5880100" y="347663"/>
          <p14:tracePt t="163291" x="5980113" y="339725"/>
          <p14:tracePt t="163298" x="6080125" y="323850"/>
          <p14:tracePt t="163304" x="6170613" y="323850"/>
          <p14:tracePt t="163311" x="6245225" y="323850"/>
          <p14:tracePt t="163319" x="6311900" y="323850"/>
          <p14:tracePt t="163325" x="6386513" y="323850"/>
          <p14:tracePt t="163332" x="6453188" y="323850"/>
          <p14:tracePt t="163339" x="6551613" y="339725"/>
          <p14:tracePt t="163347" x="6651625" y="347663"/>
          <p14:tracePt t="163354" x="6734175" y="357188"/>
          <p14:tracePt t="163360" x="6834188" y="381000"/>
          <p14:tracePt t="163367" x="6916738" y="414338"/>
          <p14:tracePt t="163373" x="7016750" y="439738"/>
          <p14:tracePt t="163381" x="7091363" y="465138"/>
          <p14:tracePt t="163389" x="7181850" y="488950"/>
          <p14:tracePt t="163395" x="7281863" y="522288"/>
          <p14:tracePt t="163405" x="7348538" y="547688"/>
          <p14:tracePt t="163408" x="7439025" y="563563"/>
          <p14:tracePt t="163415" x="7513638" y="596900"/>
          <p14:tracePt t="163422" x="7572375" y="614363"/>
          <p14:tracePt t="163430" x="7631113" y="638175"/>
          <p14:tracePt t="163438" x="7705725" y="655638"/>
          <p14:tracePt t="163443" x="7788275" y="688975"/>
          <p14:tracePt t="163450" x="7862888" y="712788"/>
          <p14:tracePt t="163456" x="7937500" y="730250"/>
          <p14:tracePt t="163464" x="7986713" y="746125"/>
          <p14:tracePt t="163472" x="8045450" y="763588"/>
          <p14:tracePt t="163479" x="8086725" y="779463"/>
          <p14:tracePt t="163488" x="8135938" y="795338"/>
          <p14:tracePt t="163493" x="8169275" y="812800"/>
          <p14:tracePt t="163500" x="8210550" y="820738"/>
          <p14:tracePt t="163506" x="8261350" y="828675"/>
          <p14:tracePt t="163513" x="8285163" y="838200"/>
          <p14:tracePt t="163522" x="8310563" y="846138"/>
          <p14:tracePt t="163528" x="8335963" y="854075"/>
          <p14:tracePt t="163535" x="8351838" y="854075"/>
          <p14:tracePt t="163541" x="8359775" y="862013"/>
          <p14:tracePt t="163548" x="8369300" y="862013"/>
          <p14:tracePt t="163554" x="8385175" y="869950"/>
          <p14:tracePt t="163571" x="8393113" y="869950"/>
          <p14:tracePt t="163583" x="8401050" y="869950"/>
          <p14:tracePt t="163597" x="8410575" y="869950"/>
          <p14:tracePt t="164714" x="8293100" y="869950"/>
          <p14:tracePt t="164721" x="8086725" y="862013"/>
          <p14:tracePt t="164728" x="7937500" y="862013"/>
          <p14:tracePt t="164734" x="7796213" y="862013"/>
          <p14:tracePt t="164741" x="7662863" y="862013"/>
          <p14:tracePt t="164750" x="7523163" y="869950"/>
          <p14:tracePt t="164756" x="7397750" y="869950"/>
          <p14:tracePt t="164763" x="7265988" y="869950"/>
          <p14:tracePt t="164769" x="7116763" y="879475"/>
          <p14:tracePt t="164777" x="6975475" y="887413"/>
          <p14:tracePt t="164783" x="6834188" y="903288"/>
          <p14:tracePt t="164790" x="6700838" y="912813"/>
          <p14:tracePt t="164799" x="6543675" y="936625"/>
          <p14:tracePt t="164804" x="6394450" y="946150"/>
          <p14:tracePt t="164811" x="6237288" y="962025"/>
          <p14:tracePt t="164817" x="6103938" y="969963"/>
          <p14:tracePt t="164825" x="5980113" y="995363"/>
          <p14:tracePt t="164834" x="5838825" y="1003300"/>
          <p14:tracePt t="164839" x="5715000" y="1020763"/>
          <p14:tracePt t="164846" x="5614988" y="1036638"/>
          <p14:tracePt t="164853" x="5532438" y="1052513"/>
          <p14:tracePt t="164860" x="5432425" y="1069975"/>
          <p14:tracePt t="164867" x="5357813" y="1095375"/>
          <p14:tracePt t="164874" x="5299075" y="1111250"/>
          <p14:tracePt t="164883" x="5224463" y="1119188"/>
          <p14:tracePt t="164887" x="5149850" y="1144588"/>
          <p14:tracePt t="164895" x="5084763" y="1160463"/>
          <p14:tracePt t="164901" x="5026025" y="1177925"/>
          <p14:tracePt t="164909" x="4967288" y="1185863"/>
          <p14:tracePt t="164916" x="4910138" y="1193800"/>
          <p14:tracePt t="164923" x="4851400" y="1201738"/>
          <p14:tracePt t="164930" x="4794250" y="1211263"/>
          <p14:tracePt t="164936" x="4735513" y="1211263"/>
          <p14:tracePt t="164943" x="4686300" y="1219200"/>
          <p14:tracePt t="164951" x="4660900" y="1227138"/>
          <p14:tracePt t="164957" x="4627563" y="1235075"/>
          <p14:tracePt t="164967" x="4594225" y="1244600"/>
          <p14:tracePt t="164970" x="4570413" y="1244600"/>
          <p14:tracePt t="164978" x="4545013" y="1252538"/>
          <p14:tracePt t="164984" x="4519613" y="1260475"/>
          <p14:tracePt t="164992" x="4486275" y="1268413"/>
          <p14:tracePt t="165000" x="4454525" y="1285875"/>
          <p14:tracePt t="165005" x="4403725" y="1293813"/>
          <p14:tracePt t="165013" x="4354513" y="1319213"/>
          <p14:tracePt t="165019" x="4287838" y="1335088"/>
          <p14:tracePt t="165027" x="4213225" y="1368425"/>
          <p14:tracePt t="165035" x="4138613" y="1384300"/>
          <p14:tracePt t="165040" x="4064000" y="1409700"/>
          <p14:tracePt t="165049" x="4005263" y="1425575"/>
          <p14:tracePt t="165054" x="3930650" y="1450975"/>
          <p14:tracePt t="165061" x="3873500" y="1468438"/>
          <p14:tracePt t="165068" x="3822700" y="1484313"/>
          <p14:tracePt t="165075" x="3765550" y="1509713"/>
          <p14:tracePt t="165083" x="3706813" y="1525588"/>
          <p14:tracePt t="165088" x="3657600" y="1550988"/>
          <p14:tracePt t="165096" x="3616325" y="1558925"/>
          <p14:tracePt t="165102" x="3590925" y="1566863"/>
          <p14:tracePt t="165110" x="3549650" y="1592263"/>
          <p14:tracePt t="165117" x="3516313" y="1608138"/>
          <p14:tracePt t="165123" x="3492500" y="1625600"/>
          <p14:tracePt t="165134" x="3467100" y="1633538"/>
          <p14:tracePt t="165137" x="3441700" y="1651000"/>
          <p14:tracePt t="165144" x="3416300" y="1666875"/>
          <p14:tracePt t="165151" x="3400425" y="1682750"/>
          <p14:tracePt t="165158" x="3384550" y="1692275"/>
          <p14:tracePt t="165167" x="3367088" y="1700213"/>
          <p14:tracePt t="165172" x="3359150" y="1708150"/>
          <p14:tracePt t="165179" x="3351213" y="1725613"/>
          <p14:tracePt t="165185" x="3333750" y="1733550"/>
          <p14:tracePt t="165193" x="3325813" y="1749425"/>
          <p14:tracePt t="165200" x="3309938" y="1757363"/>
          <p14:tracePt t="165208" x="3300413" y="1766888"/>
          <p14:tracePt t="165216" x="3284538" y="1782763"/>
          <p14:tracePt t="165221" x="3276600" y="1790700"/>
          <p14:tracePt t="165228" x="3259138" y="1808163"/>
          <p14:tracePt t="165235" x="3243263" y="1824038"/>
          <p14:tracePt t="165242" x="3225800" y="1841500"/>
          <p14:tracePt t="165250" x="3209925" y="1865313"/>
          <p14:tracePt t="165256" x="3192463" y="1898650"/>
          <p14:tracePt t="165263" x="3168650" y="1931988"/>
          <p14:tracePt t="165270" x="3151188" y="1957388"/>
          <p14:tracePt t="165277" x="3127375" y="1990725"/>
          <p14:tracePt t="165283" x="3109913" y="2014538"/>
          <p14:tracePt t="165291" x="3086100" y="2047875"/>
          <p14:tracePt t="165299" x="3068638" y="2073275"/>
          <p14:tracePt t="165305" x="3052763" y="2089150"/>
          <p14:tracePt t="165312" x="3035300" y="2106613"/>
          <p14:tracePt t="165318" x="3027363" y="2122488"/>
          <p14:tracePt t="165325" x="3009900" y="2139950"/>
          <p14:tracePt t="165333" x="3001963" y="2155825"/>
          <p14:tracePt t="165340" x="2994025" y="2155825"/>
          <p14:tracePt t="165347" x="2994025" y="2173288"/>
          <p14:tracePt t="165361" x="2994025" y="2181225"/>
          <p14:tracePt t="165367" x="2986088" y="2181225"/>
          <p14:tracePt t="165374" x="2986088" y="2189163"/>
          <p14:tracePt t="165383" x="2978150" y="2197100"/>
          <p14:tracePt t="165401" x="2978150" y="2206625"/>
          <p14:tracePt t="165416" x="2978150" y="2214563"/>
          <p14:tracePt t="165430" x="2978150" y="2222500"/>
          <p14:tracePt t="167447" x="2986088" y="2222500"/>
          <p14:tracePt t="167453" x="2994025" y="2222500"/>
          <p14:tracePt t="167460" x="3009900" y="2214563"/>
          <p14:tracePt t="167467" x="3035300" y="2197100"/>
          <p14:tracePt t="167473" x="3052763" y="2189163"/>
          <p14:tracePt t="167482" x="3068638" y="2181225"/>
          <p14:tracePt t="167487" x="3094038" y="2173288"/>
          <p14:tracePt t="167495" x="3109913" y="2173288"/>
          <p14:tracePt t="167501" x="3127375" y="2163763"/>
          <p14:tracePt t="167508" x="3143250" y="2163763"/>
          <p14:tracePt t="167516" x="3168650" y="2155825"/>
          <p14:tracePt t="167522" x="3192463" y="2155825"/>
          <p14:tracePt t="167532" x="3201988" y="2155825"/>
          <p14:tracePt t="167537" x="3225800" y="2147888"/>
          <p14:tracePt t="167544" x="3251200" y="2147888"/>
          <p14:tracePt t="167551" x="3267075" y="2147888"/>
          <p14:tracePt t="167558" x="3300413" y="2147888"/>
          <p14:tracePt t="167566" x="3333750" y="2139950"/>
          <p14:tracePt t="167573" x="3367088" y="2139950"/>
          <p14:tracePt t="167582" x="3392488" y="2139950"/>
          <p14:tracePt t="167587" x="3425825" y="2130425"/>
          <p14:tracePt t="167594" x="3467100" y="2130425"/>
          <p14:tracePt t="167600" x="3500438" y="2130425"/>
          <p14:tracePt t="167608" x="3541713" y="2130425"/>
          <p14:tracePt t="167616" x="3582988" y="2130425"/>
          <p14:tracePt t="167621" x="3616325" y="2130425"/>
          <p14:tracePt t="167628" x="3657600" y="2130425"/>
          <p14:tracePt t="167635" x="3698875" y="2122488"/>
          <p14:tracePt t="167642" x="3757613" y="2122488"/>
          <p14:tracePt t="167649" x="3832225" y="2122488"/>
          <p14:tracePt t="167656" x="3889375" y="2114550"/>
          <p14:tracePt t="167666" x="3940175" y="2114550"/>
          <p14:tracePt t="167681" x="4038600" y="2114550"/>
          <p14:tracePt t="167685" x="4089400" y="2114550"/>
          <p14:tracePt t="167692" x="4130675" y="2114550"/>
          <p14:tracePt t="167700" x="4187825" y="2122488"/>
          <p14:tracePt t="167705" x="4221163" y="2122488"/>
          <p14:tracePt t="167713" x="4262438" y="2130425"/>
          <p14:tracePt t="167719" x="4295775" y="2139950"/>
          <p14:tracePt t="167727" x="4321175" y="2147888"/>
          <p14:tracePt t="167733" x="4354513" y="2155825"/>
          <p14:tracePt t="167741" x="4379913" y="2155825"/>
          <p14:tracePt t="167749" x="4403725" y="2163763"/>
          <p14:tracePt t="167754" x="4421188" y="2163763"/>
          <p14:tracePt t="167761" x="4437063" y="2163763"/>
          <p14:tracePt t="167768" x="4454525" y="2163763"/>
          <p14:tracePt t="167775" x="4462463" y="2163763"/>
          <p14:tracePt t="167783" x="4478338" y="2173288"/>
          <p14:tracePt t="167789" x="4495800" y="2173288"/>
          <p14:tracePt t="167796" x="4503738" y="2181225"/>
          <p14:tracePt t="167802" x="4519613" y="2181225"/>
          <p14:tracePt t="167810" x="4537075" y="2189163"/>
          <p14:tracePt t="167817" x="4545013" y="2197100"/>
          <p14:tracePt t="167824" x="4560888" y="2206625"/>
          <p14:tracePt t="167833" x="4578350" y="2214563"/>
          <p14:tracePt t="167837" x="4603750" y="2222500"/>
          <p14:tracePt t="167845" x="4611688" y="2222500"/>
          <p14:tracePt t="167851" x="4627563" y="2222500"/>
          <p14:tracePt t="167859" x="4635500" y="2222500"/>
          <p14:tracePt t="167867" x="4652963" y="2230438"/>
          <p14:tracePt t="167873" x="4678363" y="2238375"/>
          <p14:tracePt t="167879" x="4686300" y="2238375"/>
          <p14:tracePt t="167886" x="4711700" y="2247900"/>
          <p14:tracePt t="167893" x="4727575" y="2255838"/>
          <p14:tracePt t="167901" x="4743450" y="2263775"/>
          <p14:tracePt t="167907" x="4752975" y="2263775"/>
          <p14:tracePt t="167916" x="4760913" y="2263775"/>
          <p14:tracePt t="167921" x="4768850" y="2263775"/>
          <p14:tracePt t="167928" x="4776788" y="2263775"/>
          <p14:tracePt t="167934" x="4786313" y="2271713"/>
          <p14:tracePt t="167942" x="4794250" y="2271713"/>
          <p14:tracePt t="167956" x="4802188" y="2281238"/>
          <p14:tracePt t="167969" x="4810125" y="2281238"/>
          <p14:tracePt t="167976" x="4810125" y="2289175"/>
          <p14:tracePt t="167983" x="4818063" y="2289175"/>
          <p14:tracePt t="167990" x="4835525" y="2289175"/>
          <p14:tracePt t="168004" x="4843463" y="2289175"/>
          <p14:tracePt t="168011" x="4851400" y="2297113"/>
          <p14:tracePt t="168017" x="4860925" y="2297113"/>
          <p14:tracePt t="168024" x="4868863" y="2305050"/>
          <p14:tracePt t="168032" x="4876800" y="2305050"/>
          <p14:tracePt t="168039" x="4884738" y="2312988"/>
          <p14:tracePt t="168046" x="4892675" y="2312988"/>
          <p14:tracePt t="168052" x="4902200" y="2312988"/>
          <p14:tracePt t="168066" x="4918075" y="2312988"/>
          <p14:tracePt t="168073" x="4926013" y="2322513"/>
          <p14:tracePt t="168087" x="4935538" y="2330450"/>
          <p14:tracePt t="168094" x="4951413" y="2330450"/>
          <p14:tracePt t="168100" x="4959350" y="2338388"/>
          <p14:tracePt t="168108" x="4967288" y="2338388"/>
          <p14:tracePt t="168116" x="4984750" y="2338388"/>
          <p14:tracePt t="168122" x="4984750" y="2346325"/>
          <p14:tracePt t="168129" x="5000625" y="2346325"/>
          <p14:tracePt t="168136" x="5000625" y="2355850"/>
          <p14:tracePt t="168143" x="5010150" y="2355850"/>
          <p14:tracePt t="168150" x="5018088" y="2355850"/>
          <p14:tracePt t="168157" x="5026025" y="2355850"/>
          <p14:tracePt t="168166" x="5026025" y="2363788"/>
          <p14:tracePt t="168170" x="5033963" y="2363788"/>
          <p14:tracePt t="168184" x="5041900" y="2371725"/>
          <p14:tracePt t="168212" x="5051425" y="2371725"/>
          <p14:tracePt t="168532" x="5051425" y="2379663"/>
          <p14:tracePt t="168553" x="5059363" y="2387600"/>
          <p14:tracePt t="168568" x="5067300" y="2397125"/>
          <p14:tracePt t="168581" x="5075238" y="2397125"/>
          <p14:tracePt t="168595" x="5092700" y="2405063"/>
          <p14:tracePt t="168601" x="5100638" y="2413000"/>
          <p14:tracePt t="168609" x="5118100" y="2430463"/>
          <p14:tracePt t="168618" x="5133975" y="2446338"/>
          <p14:tracePt t="168623" x="5149850" y="2446338"/>
          <p14:tracePt t="168630" x="5167313" y="2462213"/>
          <p14:tracePt t="168636" x="5183188" y="2471738"/>
          <p14:tracePt t="168644" x="5200650" y="2479675"/>
          <p14:tracePt t="168651" x="5208588" y="2487613"/>
          <p14:tracePt t="168657" x="5216525" y="2495550"/>
          <p14:tracePt t="168664" x="5224463" y="2495550"/>
          <p14:tracePt t="168685" x="5241925" y="2505075"/>
          <p14:tracePt t="168692" x="5249863" y="2505075"/>
          <p14:tracePt t="168702" x="5249863" y="2513013"/>
          <p14:tracePt t="168727" x="5257800" y="2513013"/>
          <p14:tracePt t="168761" x="5267325" y="2513013"/>
          <p14:tracePt t="170247" x="5291138" y="2513013"/>
          <p14:tracePt t="170253" x="5324475" y="2495550"/>
          <p14:tracePt t="170261" x="5373688" y="2471738"/>
          <p14:tracePt t="170268" x="5407025" y="2471738"/>
          <p14:tracePt t="170275" x="5465763" y="2446338"/>
          <p14:tracePt t="170282" x="5524500" y="2430463"/>
          <p14:tracePt t="170288" x="5581650" y="2420938"/>
          <p14:tracePt t="170296" x="5630863" y="2397125"/>
          <p14:tracePt t="170305" x="5673725" y="2387600"/>
          <p14:tracePt t="170310" x="5738813" y="2371725"/>
          <p14:tracePt t="170317" x="5780088" y="2355850"/>
          <p14:tracePt t="170323" x="5830888" y="2338388"/>
          <p14:tracePt t="170331" x="5888038" y="2322513"/>
          <p14:tracePt t="170338" x="5954713" y="2312988"/>
          <p14:tracePt t="170345" x="6046788" y="2305050"/>
          <p14:tracePt t="170355" x="6129338" y="2281238"/>
          <p14:tracePt t="170358" x="6229350" y="2271713"/>
          <p14:tracePt t="170366" x="6286500" y="2255838"/>
          <p14:tracePt t="170372" x="6345238" y="2255838"/>
          <p14:tracePt t="170379" x="6402388" y="2247900"/>
          <p14:tracePt t="170389" x="6453188" y="2247900"/>
          <p14:tracePt t="170393" x="6510338" y="2238375"/>
          <p14:tracePt t="170400" x="6569075" y="2238375"/>
          <p14:tracePt t="170407" x="6618288" y="2230438"/>
          <p14:tracePt t="170414" x="6659563" y="2230438"/>
          <p14:tracePt t="170422" x="6700838" y="2230438"/>
          <p14:tracePt t="170429" x="6734175" y="2222500"/>
          <p14:tracePt t="170438" x="6775450" y="2222500"/>
          <p14:tracePt t="170442" x="6808788" y="2222500"/>
          <p14:tracePt t="170450" x="6850063" y="2222500"/>
          <p14:tracePt t="170456" x="6875463" y="2222500"/>
          <p14:tracePt t="170464" x="6908800" y="2222500"/>
          <p14:tracePt t="170471" x="6934200" y="2222500"/>
          <p14:tracePt t="170477" x="6967538" y="2222500"/>
          <p14:tracePt t="170485" x="6983413" y="2222500"/>
          <p14:tracePt t="170492" x="7016750" y="2222500"/>
          <p14:tracePt t="170499" x="7042150" y="2222500"/>
          <p14:tracePt t="170505" x="7058025" y="2222500"/>
          <p14:tracePt t="170513" x="7091363" y="2222500"/>
          <p14:tracePt t="170521" x="7124700" y="2222500"/>
          <p14:tracePt t="170527" x="7140575" y="2222500"/>
          <p14:tracePt t="170534" x="7173913" y="2222500"/>
          <p14:tracePt t="170540" x="7199313" y="2222500"/>
          <p14:tracePt t="170548" x="7232650" y="2222500"/>
          <p14:tracePt t="170555" x="7256463" y="2222500"/>
          <p14:tracePt t="170562" x="7289800" y="2222500"/>
          <p14:tracePt t="170571" x="7323138" y="2222500"/>
          <p14:tracePt t="170575" x="7356475" y="2222500"/>
          <p14:tracePt t="170583" x="7381875" y="2222500"/>
          <p14:tracePt t="170589" x="7415213" y="2222500"/>
          <p14:tracePt t="170596" x="7456488" y="2222500"/>
          <p14:tracePt t="170604" x="7497763" y="2222500"/>
          <p14:tracePt t="170610" x="7531100" y="2222500"/>
          <p14:tracePt t="170617" x="7572375" y="2214563"/>
          <p14:tracePt t="170624" x="7605713" y="2214563"/>
          <p14:tracePt t="170631" x="7639050" y="2214563"/>
          <p14:tracePt t="170638" x="7654925" y="2214563"/>
          <p14:tracePt t="170645" x="7688263" y="2214563"/>
          <p14:tracePt t="170654" x="7721600" y="2214563"/>
          <p14:tracePt t="170660" x="7737475" y="2214563"/>
          <p14:tracePt t="170667" x="7762875" y="2214563"/>
          <p14:tracePt t="170673" x="7780338" y="2214563"/>
          <p14:tracePt t="170681" x="7796213" y="2214563"/>
          <p14:tracePt t="170687" x="7812088" y="2214563"/>
          <p14:tracePt t="170695" x="7821613" y="2214563"/>
          <p14:tracePt t="170702" x="7829550" y="2214563"/>
          <p14:tracePt t="170708" x="7837488" y="2214563"/>
          <p14:tracePt t="170722" x="7845425" y="2214563"/>
          <p14:tracePt t="170738" x="7854950" y="2214563"/>
          <p14:tracePt t="170750" x="7862888" y="2214563"/>
          <p14:tracePt t="171779" x="7945438" y="2222500"/>
          <p14:tracePt t="171786" x="8053388" y="2255838"/>
          <p14:tracePt t="171792" x="8153400" y="2289175"/>
          <p14:tracePt t="171800" x="8243888" y="2312988"/>
          <p14:tracePt t="171809" x="8302625" y="2330450"/>
          <p14:tracePt t="171814" x="8377238" y="2355850"/>
          <p14:tracePt t="171821" x="8443913" y="2363788"/>
          <p14:tracePt t="171827" x="8501063" y="2371725"/>
          <p14:tracePt t="171834" x="8559800" y="2379663"/>
          <p14:tracePt t="171843" x="8634413" y="2397125"/>
          <p14:tracePt t="171849" x="8699500" y="2397125"/>
          <p14:tracePt t="171856" x="8758238" y="2405063"/>
          <p14:tracePt t="171862" x="8816975" y="2405063"/>
          <p14:tracePt t="171869" x="8858250" y="2405063"/>
          <p14:tracePt t="171877" x="8915400" y="2405063"/>
          <p14:tracePt t="171884" x="8956675" y="2405063"/>
          <p14:tracePt t="171892" x="9015413" y="2405063"/>
          <p14:tracePt t="171898" x="9074150" y="2405063"/>
          <p14:tracePt t="171905" x="9131300" y="2387600"/>
          <p14:tracePt t="171912" x="9190038" y="2379663"/>
          <p14:tracePt t="171919" x="9247188" y="2379663"/>
          <p14:tracePt t="171927" x="9288463" y="2371725"/>
          <p14:tracePt t="171933" x="9339263" y="2363788"/>
          <p14:tracePt t="171942" x="9380538" y="2363788"/>
          <p14:tracePt t="171946" x="9421813" y="2355850"/>
          <p14:tracePt t="171954" x="9471025" y="2346325"/>
          <p14:tracePt t="171960" x="9512300" y="2338388"/>
          <p14:tracePt t="171968" x="9555163" y="2330450"/>
          <p14:tracePt t="171975" x="9588500" y="2322513"/>
          <p14:tracePt t="171981" x="9637713" y="2312988"/>
          <p14:tracePt t="171988" x="9653588" y="2312988"/>
          <p14:tracePt t="171995" x="9678988" y="2305050"/>
          <p14:tracePt t="172002" x="9704388" y="2305050"/>
          <p14:tracePt t="172009" x="9720263" y="2297113"/>
          <p14:tracePt t="172016" x="9728200" y="2297113"/>
          <p14:tracePt t="172023" x="9737725" y="2297113"/>
          <p14:tracePt t="172030" x="9745663" y="2289175"/>
          <p14:tracePt t="172065" x="9753600" y="2289175"/>
          <p14:tracePt t="173151" x="9877425" y="2289175"/>
          <p14:tracePt t="173158" x="10085388" y="2297113"/>
          <p14:tracePt t="173164" x="10301288" y="2322513"/>
          <p14:tracePt t="173172" x="10475913" y="2379663"/>
          <p14:tracePt t="173178" x="10641013" y="2430463"/>
          <p14:tracePt t="173185" x="10798175" y="2495550"/>
          <p14:tracePt t="173192" x="10923588" y="2536825"/>
          <p14:tracePt t="173199" x="11055350" y="2595563"/>
          <p14:tracePt t="173208" x="11171238" y="2670175"/>
          <p14:tracePt t="173212" x="11288713" y="2736850"/>
          <p14:tracePt t="173220" x="11371263" y="2794000"/>
          <p14:tracePt t="173227" x="11453813" y="2860675"/>
          <p14:tracePt t="173234" x="11520488" y="2935288"/>
          <p14:tracePt t="173242" x="11569700" y="2986088"/>
          <p14:tracePt t="173248" x="11610975" y="3060700"/>
          <p14:tracePt t="173255" x="11652250" y="3135313"/>
          <p14:tracePt t="173261" x="11685588" y="3225800"/>
          <p14:tracePt t="173269" x="11718925" y="3284538"/>
          <p14:tracePt t="173276" x="11736388" y="3375025"/>
          <p14:tracePt t="173282" x="11760200" y="3475038"/>
          <p14:tracePt t="173293" x="11785600" y="3582988"/>
          <p14:tracePt t="173296" x="11785600" y="3706813"/>
          <p14:tracePt t="173303" x="11793538" y="3830638"/>
          <p14:tracePt t="173309" x="11793538" y="3938588"/>
          <p14:tracePt t="173317" x="11801475" y="4038600"/>
          <p14:tracePt t="173326" x="11818938" y="4138613"/>
          <p14:tracePt t="173330" x="11826875" y="4246563"/>
          <p14:tracePt t="173338" x="11826875" y="4329113"/>
          <p14:tracePt t="173344" x="11826875" y="4411663"/>
          <p14:tracePt t="173352" x="11826875" y="4486275"/>
          <p14:tracePt t="173358" x="11826875" y="4545013"/>
          <p14:tracePt t="173366" x="11826875" y="4610100"/>
          <p14:tracePt t="173374" x="11826875" y="4694238"/>
          <p14:tracePt t="173379" x="11826875" y="4759325"/>
          <p14:tracePt t="173387" x="11826875" y="4843463"/>
          <p14:tracePt t="173392" x="11826875" y="4933950"/>
          <p14:tracePt t="173400" x="11826875" y="5016500"/>
          <p14:tracePt t="173409" x="11826875" y="5100638"/>
          <p14:tracePt t="173414" x="11826875" y="5191125"/>
          <p14:tracePt t="173421" x="11826875" y="5291138"/>
          <p14:tracePt t="173427" x="11826875" y="5389563"/>
          <p14:tracePt t="173435" x="11834813" y="5473700"/>
          <p14:tracePt t="173442" x="11852275" y="5556250"/>
          <p14:tracePt t="173449" x="11852275" y="5613400"/>
          <p14:tracePt t="173456" x="11852275" y="5680075"/>
          <p14:tracePt t="173462" x="11860213" y="5738813"/>
          <p14:tracePt t="173470" x="11868150" y="5813425"/>
          <p14:tracePt t="173476" x="11876088" y="5870575"/>
          <p14:tracePt t="173484" x="11876088" y="5911850"/>
          <p14:tracePt t="173493" x="11885613" y="5945188"/>
          <p14:tracePt t="173497" x="11885613" y="5970588"/>
          <p14:tracePt t="173504" x="11885613" y="5988050"/>
          <p14:tracePt t="173511" x="11885613" y="6003925"/>
          <p14:tracePt t="173518" x="11885613" y="6029325"/>
          <p14:tracePt t="173532" x="11885613" y="6045200"/>
          <p14:tracePt t="173539" x="11885613" y="6062663"/>
          <p14:tracePt t="173546" x="11885613" y="6070600"/>
          <p14:tracePt t="173553" x="11893550" y="6086475"/>
          <p14:tracePt t="173559" x="11893550" y="6103938"/>
          <p14:tracePt t="173566" x="11893550" y="6119813"/>
          <p14:tracePt t="173575" x="11893550" y="6145213"/>
          <p14:tracePt t="173581" x="11901488" y="6153150"/>
          <p14:tracePt t="173594" x="11901488" y="6161088"/>
          <p14:tracePt t="173602" x="11901488" y="6169025"/>
          <p14:tracePt t="173609" x="11901488" y="6178550"/>
          <p14:tracePt t="173623" x="11901488" y="6186488"/>
          <p14:tracePt t="173636" x="11901488" y="6194425"/>
          <p14:tracePt t="173671" x="11901488" y="6202363"/>
          <p14:tracePt t="173685" x="11901488" y="6219825"/>
          <p14:tracePt t="173693" x="11909425" y="6227763"/>
          <p14:tracePt t="173699" x="11909425" y="6243638"/>
          <p14:tracePt t="173706" x="11909425" y="6261100"/>
          <p14:tracePt t="173720" x="11909425" y="6276975"/>
          <p14:tracePt t="173726" x="11909425" y="6286500"/>
          <p14:tracePt t="173747" x="11909425" y="6294438"/>
          <p14:tracePt t="173755" x="11909425" y="6302375"/>
          <p14:tracePt t="173761" x="11918950" y="6302375"/>
          <p14:tracePt t="173782" x="11918950" y="6310313"/>
          <p14:tracePt t="173803" x="11926888" y="6318250"/>
          <p14:tracePt t="173809" x="11926888" y="6327775"/>
          <p14:tracePt t="173817" x="11934825" y="6327775"/>
          <p14:tracePt t="173826" x="11934825" y="6351588"/>
          <p14:tracePt t="173830" x="11934825" y="6369050"/>
          <p14:tracePt t="173837" x="11942763" y="6392863"/>
          <p14:tracePt t="173843" x="11942763" y="6418263"/>
          <p14:tracePt t="173851" x="11942763" y="6435725"/>
          <p14:tracePt t="173859" x="11942763" y="6459538"/>
          <p14:tracePt t="173865" x="11942763" y="6467475"/>
          <p14:tracePt t="173872" x="11942763" y="6477000"/>
          <p14:tracePt t="173886" x="11942763" y="6484938"/>
          <p14:tracePt t="173892" x="11942763" y="6492875"/>
          <p14:tracePt t="173914" x="11942763" y="6500813"/>
          <p14:tracePt t="173927" x="11942763" y="6510338"/>
          <p14:tracePt t="173942" x="11942763" y="6518275"/>
          <p14:tracePt t="173983" x="11934825" y="6518275"/>
          <p14:tracePt t="173997" x="11934825" y="6526213"/>
          <p14:tracePt t="174004" x="11926888" y="6526213"/>
          <p14:tracePt t="174032" x="11926888" y="6534150"/>
          <p14:tracePt t="174039" x="11918950" y="6534150"/>
          <p14:tracePt t="174052" x="11909425" y="6534150"/>
          <p14:tracePt t="174066" x="11909425" y="6542088"/>
          <p14:tracePt t="174087" x="11901488" y="6551613"/>
          <p14:tracePt t="174101" x="11893550" y="6559550"/>
          <p14:tracePt t="174205" x="11885613" y="65595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D5FD-C78F-F17C-DAF0-9B6B7310A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NEPHROTIC SYNDROME</a:t>
            </a:r>
            <a:b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en-US" sz="2800" b="1" dirty="0">
                <a:solidFill>
                  <a:srgbClr val="7030A0"/>
                </a:solidFill>
                <a:latin typeface="+mn-lt"/>
              </a:rPr>
              <a:t>DIAGNOSTIC CRITERIA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4BF74-39D1-9F72-3184-4FD603746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6391"/>
            <a:ext cx="10515600" cy="388057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002060"/>
                </a:solidFill>
              </a:rPr>
              <a:t>Heavy proteinuria - &gt; 3.5 g of protein / 24 hours  urine collection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002060"/>
                </a:solidFill>
              </a:rPr>
              <a:t>Hypoalbuminemia- serum albumin &lt; 2.5g/ dL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002060"/>
                </a:solidFill>
              </a:rPr>
              <a:t>Peripheral edema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002060"/>
                </a:solidFill>
              </a:rPr>
              <a:t>Hyperlipidemia -  total cholesterol often &gt; 200mg /dL  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F33108C6-0B9B-E360-B548-998D17F79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43428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61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53"/>
    </mc:Choice>
    <mc:Fallback xmlns="">
      <p:transition spd="slow" advTm="32653"/>
    </mc:Fallback>
  </mc:AlternateContent>
  <p:extLst>
    <p:ext uri="{3A86A75C-4F4B-4683-9AE1-C65F6400EC91}">
      <p14:laserTraceLst xmlns:p14="http://schemas.microsoft.com/office/powerpoint/2010/main">
        <p14:tracePtLst>
          <p14:tracePt t="5300" x="11736388" y="6584950"/>
          <p14:tracePt t="5307" x="11520488" y="6608763"/>
          <p14:tracePt t="5314" x="11320463" y="6608763"/>
          <p14:tracePt t="5321" x="11088688" y="6600825"/>
          <p14:tracePt t="5327" x="10823575" y="6584950"/>
          <p14:tracePt t="5335" x="10525125" y="6534150"/>
          <p14:tracePt t="5343" x="10193338" y="6467475"/>
          <p14:tracePt t="5349" x="9779000" y="6351588"/>
          <p14:tracePt t="5356" x="9355138" y="6235700"/>
          <p14:tracePt t="5362" x="8874125" y="6078538"/>
          <p14:tracePt t="5370" x="8369300" y="5911850"/>
          <p14:tracePt t="5377" x="7862888" y="5754688"/>
          <p14:tracePt t="5383" x="7381875" y="5638800"/>
          <p14:tracePt t="5391" x="6942138" y="5538788"/>
          <p14:tracePt t="5397" x="6527800" y="5448300"/>
          <p14:tracePt t="5404" x="6196013" y="5373688"/>
          <p14:tracePt t="5411" x="5864225" y="5307013"/>
          <p14:tracePt t="5418" x="5589588" y="5257800"/>
          <p14:tracePt t="5427" x="5365750" y="5199063"/>
          <p14:tracePt t="5432" x="5200650" y="5157788"/>
          <p14:tracePt t="5439" x="5059363" y="5124450"/>
          <p14:tracePt t="5445" x="4943475" y="5091113"/>
          <p14:tracePt t="5453" x="4860925" y="5057775"/>
          <p14:tracePt t="5460" x="4794250" y="5016500"/>
          <p14:tracePt t="5467" x="4743450" y="4975225"/>
          <p14:tracePt t="5474" x="4727575" y="4941888"/>
          <p14:tracePt t="5480" x="4702175" y="4908550"/>
          <p14:tracePt t="5487" x="4702175" y="4876800"/>
          <p14:tracePt t="5494" x="4702175" y="4833938"/>
          <p14:tracePt t="5501" x="4702175" y="4784725"/>
          <p14:tracePt t="5511" x="4735513" y="4743450"/>
          <p14:tracePt t="5515" x="4760913" y="4694238"/>
          <p14:tracePt t="5522" x="4802188" y="4651375"/>
          <p14:tracePt t="5891" x="4678363" y="4651375"/>
          <p14:tracePt t="5898" x="4529138" y="4651375"/>
          <p14:tracePt t="5905" x="4379913" y="4635500"/>
          <p14:tracePt t="5911" x="4238625" y="4602163"/>
          <p14:tracePt t="5919" x="4056063" y="4552950"/>
          <p14:tracePt t="5929" x="3906838" y="4486275"/>
          <p14:tracePt t="5933" x="3740150" y="4403725"/>
          <p14:tracePt t="5939" x="3582988" y="4329113"/>
          <p14:tracePt t="5946" x="3416300" y="4229100"/>
          <p14:tracePt t="5954" x="3225800" y="4113213"/>
          <p14:tracePt t="5961" x="3035300" y="4005263"/>
          <p14:tracePt t="5967" x="2894013" y="3922713"/>
          <p14:tracePt t="5975" x="2762250" y="3848100"/>
          <p14:tracePt t="5981" x="2628900" y="3773488"/>
          <p14:tracePt t="5988" x="2538413" y="3714750"/>
          <p14:tracePt t="5995" x="2438400" y="3673475"/>
          <p14:tracePt t="6002" x="2347913" y="3624263"/>
          <p14:tracePt t="6011" x="2273300" y="3598863"/>
          <p14:tracePt t="6016" x="2214563" y="3565525"/>
          <p14:tracePt t="6023" x="2165350" y="3532188"/>
          <p14:tracePt t="6029" x="2132013" y="3516313"/>
          <p14:tracePt t="6037" x="2098675" y="3490913"/>
          <p14:tracePt t="6045" x="2073275" y="3467100"/>
          <p14:tracePt t="6050" x="2057400" y="3449638"/>
          <p14:tracePt t="6058" x="2032000" y="3433763"/>
          <p14:tracePt t="6064" x="2016125" y="3408363"/>
          <p14:tracePt t="6072" x="1998663" y="3390900"/>
          <p14:tracePt t="6079" x="1973263" y="3359150"/>
          <p14:tracePt t="6085" x="1957388" y="3341688"/>
          <p14:tracePt t="6094" x="1931988" y="3308350"/>
          <p14:tracePt t="6099" x="1916113" y="3284538"/>
          <p14:tracePt t="6107" x="1890713" y="3259138"/>
          <p14:tracePt t="6112" x="1874838" y="3233738"/>
          <p14:tracePt t="6120" x="1857375" y="3225800"/>
          <p14:tracePt t="6128" x="1841500" y="3209925"/>
          <p14:tracePt t="6134" x="1824038" y="3192463"/>
          <p14:tracePt t="6141" x="1824038" y="3176588"/>
          <p14:tracePt t="6147" x="1808163" y="3176588"/>
          <p14:tracePt t="6155" x="1800225" y="3159125"/>
          <p14:tracePt t="6161" x="1782763" y="3143250"/>
          <p14:tracePt t="6169" x="1782763" y="3135313"/>
          <p14:tracePt t="6177" x="1774825" y="3135313"/>
          <p14:tracePt t="6182" x="1758950" y="3117850"/>
          <p14:tracePt t="6190" x="1749425" y="3109913"/>
          <p14:tracePt t="6203" x="1733550" y="3101975"/>
          <p14:tracePt t="6211" x="1725613" y="3092450"/>
          <p14:tracePt t="6217" x="1725613" y="3084513"/>
          <p14:tracePt t="6225" x="1716088" y="3084513"/>
          <p14:tracePt t="6231" x="1708150" y="3084513"/>
          <p14:tracePt t="6238" x="1700213" y="3084513"/>
          <p14:tracePt t="6244" x="1684338" y="3084513"/>
          <p14:tracePt t="6252" x="1674813" y="3076575"/>
          <p14:tracePt t="6261" x="1651000" y="3068638"/>
          <p14:tracePt t="6266" x="1625600" y="3060700"/>
          <p14:tracePt t="6273" x="1600200" y="3051175"/>
          <p14:tracePt t="6279" x="1584325" y="3043238"/>
          <p14:tracePt t="6287" x="1558925" y="3043238"/>
          <p14:tracePt t="6294" x="1535113" y="3035300"/>
          <p14:tracePt t="6300" x="1509713" y="3027363"/>
          <p14:tracePt t="6307" x="1492250" y="3017838"/>
          <p14:tracePt t="6314" x="1476375" y="3009900"/>
          <p14:tracePt t="6322" x="1450975" y="3009900"/>
          <p14:tracePt t="6328" x="1443038" y="3009900"/>
          <p14:tracePt t="6336" x="1427163" y="3001963"/>
          <p14:tracePt t="6344" x="1417638" y="2986088"/>
          <p14:tracePt t="6350" x="1401763" y="2976563"/>
          <p14:tracePt t="6364" x="1393825" y="2968625"/>
          <p14:tracePt t="6378" x="1384300" y="2960688"/>
          <p14:tracePt t="6385" x="1384300" y="2952750"/>
          <p14:tracePt t="6394" x="1376363" y="2943225"/>
          <p14:tracePt t="6426" x="1368425" y="2935288"/>
          <p14:tracePt t="6440" x="1368425" y="2927350"/>
          <p14:tracePt t="6565" x="1376363" y="2927350"/>
          <p14:tracePt t="6572" x="1393825" y="2927350"/>
          <p14:tracePt t="6578" x="1409700" y="2919413"/>
          <p14:tracePt t="6586" x="1435100" y="2919413"/>
          <p14:tracePt t="6595" x="1468438" y="2919413"/>
          <p14:tracePt t="6599" x="1501775" y="2919413"/>
          <p14:tracePt t="6607" x="1543050" y="2911475"/>
          <p14:tracePt t="6613" x="1592263" y="2911475"/>
          <p14:tracePt t="6621" x="1651000" y="2911475"/>
          <p14:tracePt t="6628" x="1725613" y="2894013"/>
          <p14:tracePt t="6634" x="1782763" y="2894013"/>
          <p14:tracePt t="6642" x="1833563" y="2894013"/>
          <p14:tracePt t="6647" x="1908175" y="2894013"/>
          <p14:tracePt t="6655" x="1973263" y="2886075"/>
          <p14:tracePt t="6661" x="2047875" y="2886075"/>
          <p14:tracePt t="6668" x="2114550" y="2886075"/>
          <p14:tracePt t="6677" x="2197100" y="2878138"/>
          <p14:tracePt t="6683" x="2297113" y="2868613"/>
          <p14:tracePt t="6690" x="2379663" y="2868613"/>
          <p14:tracePt t="6696" x="2463800" y="2868613"/>
          <p14:tracePt t="6704" x="2546350" y="2868613"/>
          <p14:tracePt t="6711" x="2620963" y="2868613"/>
          <p14:tracePt t="6718" x="2687638" y="2868613"/>
          <p14:tracePt t="6725" x="2762250" y="2868613"/>
          <p14:tracePt t="6731" x="2828925" y="2868613"/>
          <p14:tracePt t="6738" x="2886075" y="2868613"/>
          <p14:tracePt t="6745" x="2944813" y="2878138"/>
          <p14:tracePt t="6752" x="3001963" y="2878138"/>
          <p14:tracePt t="6761" x="3060700" y="2878138"/>
          <p14:tracePt t="6766" x="3101975" y="2878138"/>
          <p14:tracePt t="6773" x="3151188" y="2878138"/>
          <p14:tracePt t="6780" x="3209925" y="2878138"/>
          <p14:tracePt t="6787" x="3251200" y="2878138"/>
          <p14:tracePt t="6794" x="3300413" y="2878138"/>
          <p14:tracePt t="6801" x="3325813" y="2878138"/>
          <p14:tracePt t="6808" x="3375025" y="2878138"/>
          <p14:tracePt t="6814" x="3400425" y="2878138"/>
          <p14:tracePt t="6822" x="3433763" y="2868613"/>
          <p14:tracePt t="6828" x="3459163" y="2868613"/>
          <p14:tracePt t="6836" x="3475038" y="2868613"/>
          <p14:tracePt t="6844" x="3492500" y="2860675"/>
          <p14:tracePt t="6849" x="3516313" y="2860675"/>
          <p14:tracePt t="6856" x="3524250" y="2860675"/>
          <p14:tracePt t="6862" x="3533775" y="2860675"/>
          <p14:tracePt t="6878" x="3541713" y="2860675"/>
          <p14:tracePt t="6884" x="3549650" y="2860675"/>
          <p14:tracePt t="6919" x="3557588" y="2860675"/>
          <p14:tracePt t="8155" x="3567113" y="2860675"/>
          <p14:tracePt t="8164" x="3575050" y="2852738"/>
          <p14:tracePt t="8169" x="3598863" y="2852738"/>
          <p14:tracePt t="8177" x="3624263" y="2852738"/>
          <p14:tracePt t="8183" x="3641725" y="2852738"/>
          <p14:tracePt t="8190" x="3673475" y="2852738"/>
          <p14:tracePt t="8198" x="3706813" y="2852738"/>
          <p14:tracePt t="8204" x="3740150" y="2852738"/>
          <p14:tracePt t="8211" x="3765550" y="2844800"/>
          <p14:tracePt t="8218" x="3790950" y="2844800"/>
          <p14:tracePt t="8225" x="3822700" y="2844800"/>
          <p14:tracePt t="8235" x="3865563" y="2836863"/>
          <p14:tracePt t="8238" x="3898900" y="2836863"/>
          <p14:tracePt t="8247" x="3940175" y="2827338"/>
          <p14:tracePt t="8252" x="3981450" y="2827338"/>
          <p14:tracePt t="8259" x="4014788" y="2827338"/>
          <p14:tracePt t="8265" x="4056063" y="2827338"/>
          <p14:tracePt t="8273" x="4079875" y="2827338"/>
          <p14:tracePt t="8281" x="4113213" y="2827338"/>
          <p14:tracePt t="8287" x="4146550" y="2827338"/>
          <p14:tracePt t="8294" x="4171950" y="2827338"/>
          <p14:tracePt t="8301" x="4179888" y="2827338"/>
          <p14:tracePt t="8308" x="4197350" y="2827338"/>
          <p14:tracePt t="8315" x="4213225" y="2827338"/>
          <p14:tracePt t="8323" x="4229100" y="2827338"/>
          <p14:tracePt t="8331" x="4238625" y="2827338"/>
          <p14:tracePt t="8336" x="4246563" y="2827338"/>
          <p14:tracePt t="8343" x="4262438" y="2827338"/>
          <p14:tracePt t="8349" x="4287838" y="2827338"/>
          <p14:tracePt t="8357" x="4295775" y="2827338"/>
          <p14:tracePt t="8365" x="4321175" y="2819400"/>
          <p14:tracePt t="8371" x="4329113" y="2819400"/>
          <p14:tracePt t="8378" x="4354513" y="2811463"/>
          <p14:tracePt t="8384" x="4379913" y="2811463"/>
          <p14:tracePt t="8391" x="4395788" y="2803525"/>
          <p14:tracePt t="8399" x="4411663" y="2803525"/>
          <p14:tracePt t="8405" x="4437063" y="2803525"/>
          <p14:tracePt t="8414" x="4454525" y="2794000"/>
          <p14:tracePt t="8419" x="4470400" y="2794000"/>
          <p14:tracePt t="8426" x="4486275" y="2786063"/>
          <p14:tracePt t="8432" x="4503738" y="2786063"/>
          <p14:tracePt t="8440" x="4511675" y="2786063"/>
          <p14:tracePt t="8448" x="4529138" y="2786063"/>
          <p14:tracePt t="8454" x="4537075" y="2778125"/>
          <p14:tracePt t="8461" x="4545013" y="2778125"/>
          <p14:tracePt t="8467" x="4560888" y="2778125"/>
          <p14:tracePt t="8481" x="4578350" y="2778125"/>
          <p14:tracePt t="8488" x="4586288" y="2778125"/>
          <p14:tracePt t="8498" x="4594225" y="2778125"/>
          <p14:tracePt t="8503" x="4611688" y="2778125"/>
          <p14:tracePt t="8510" x="4619625" y="2778125"/>
          <p14:tracePt t="8515" x="4635500" y="2770188"/>
          <p14:tracePt t="8523" x="4652963" y="2770188"/>
          <p14:tracePt t="8531" x="4660900" y="2770188"/>
          <p14:tracePt t="8537" x="4678363" y="2770188"/>
          <p14:tracePt t="8544" x="4686300" y="2770188"/>
          <p14:tracePt t="8551" x="4702175" y="2770188"/>
          <p14:tracePt t="8558" x="4727575" y="2770188"/>
          <p14:tracePt t="8565" x="4743450" y="2770188"/>
          <p14:tracePt t="8572" x="4768850" y="2770188"/>
          <p14:tracePt t="8581" x="4794250" y="2770188"/>
          <p14:tracePt t="8585" x="4810125" y="2770188"/>
          <p14:tracePt t="8593" x="4843463" y="2770188"/>
          <p14:tracePt t="8599" x="4876800" y="2770188"/>
          <p14:tracePt t="8606" x="4910138" y="2770188"/>
          <p14:tracePt t="8615" x="4935538" y="2760663"/>
          <p14:tracePt t="8620" x="4984750" y="2760663"/>
          <p14:tracePt t="8627" x="5010150" y="2760663"/>
          <p14:tracePt t="8634" x="5041900" y="2752725"/>
          <p14:tracePt t="8641" x="5075238" y="2752725"/>
          <p14:tracePt t="8648" x="5100638" y="2752725"/>
          <p14:tracePt t="8655" x="5118100" y="2744788"/>
          <p14:tracePt t="8664" x="5141913" y="2744788"/>
          <p14:tracePt t="8669" x="5167313" y="2744788"/>
          <p14:tracePt t="8676" x="5175250" y="2744788"/>
          <p14:tracePt t="8682" x="5192713" y="2744788"/>
          <p14:tracePt t="8690" x="5200650" y="2744788"/>
          <p14:tracePt t="8699" x="5208588" y="2744788"/>
          <p14:tracePt t="8703" x="5216525" y="2744788"/>
          <p14:tracePt t="8711" x="5224463" y="2744788"/>
          <p14:tracePt t="8724" x="5241925" y="2744788"/>
          <p14:tracePt t="8738" x="5249863" y="2744788"/>
          <p14:tracePt t="8745" x="5257800" y="2744788"/>
          <p14:tracePt t="8752" x="5267325" y="2744788"/>
          <p14:tracePt t="8759" x="5275263" y="2744788"/>
          <p14:tracePt t="8765" x="5283200" y="2744788"/>
          <p14:tracePt t="8773" x="5291138" y="2744788"/>
          <p14:tracePt t="8781" x="5308600" y="2744788"/>
          <p14:tracePt t="8787" x="5332413" y="2744788"/>
          <p14:tracePt t="8794" x="5341938" y="2744788"/>
          <p14:tracePt t="8800" x="5373688" y="2744788"/>
          <p14:tracePt t="8808" x="5407025" y="2744788"/>
          <p14:tracePt t="8815" x="5424488" y="2744788"/>
          <p14:tracePt t="8822" x="5448300" y="2744788"/>
          <p14:tracePt t="8829" x="5481638" y="2744788"/>
          <p14:tracePt t="8835" x="5499100" y="2744788"/>
          <p14:tracePt t="8843" x="5532438" y="2744788"/>
          <p14:tracePt t="8849" x="5556250" y="2744788"/>
          <p14:tracePt t="8856" x="5573713" y="2744788"/>
          <p14:tracePt t="8865" x="5599113" y="2744788"/>
          <p14:tracePt t="8870" x="5614988" y="2744788"/>
          <p14:tracePt t="8877" x="5630863" y="2744788"/>
          <p14:tracePt t="8883" x="5656263" y="2744788"/>
          <p14:tracePt t="8890" x="5673725" y="2744788"/>
          <p14:tracePt t="8898" x="5681663" y="2744788"/>
          <p14:tracePt t="8905" x="5697538" y="2744788"/>
          <p14:tracePt t="8912" x="5705475" y="2744788"/>
          <p14:tracePt t="8926" x="5722938" y="2744788"/>
          <p14:tracePt t="8932" x="5730875" y="2744788"/>
          <p14:tracePt t="8948" x="5738813" y="2744788"/>
          <p14:tracePt t="8953" x="5748338" y="2744788"/>
          <p14:tracePt t="8967" x="5756275" y="2744788"/>
          <p14:tracePt t="8988" x="5764213" y="2744788"/>
          <p14:tracePt t="9001" x="5772150" y="2744788"/>
          <p14:tracePt t="9539" x="5797550" y="2744788"/>
          <p14:tracePt t="9546" x="5838825" y="2744788"/>
          <p14:tracePt t="9552" x="5880100" y="2744788"/>
          <p14:tracePt t="9560" x="5921375" y="2744788"/>
          <p14:tracePt t="9566" x="5980113" y="2744788"/>
          <p14:tracePt t="9573" x="6037263" y="2744788"/>
          <p14:tracePt t="9580" x="6103938" y="2744788"/>
          <p14:tracePt t="9587" x="6154738" y="2752725"/>
          <p14:tracePt t="9596" x="6196013" y="2752725"/>
          <p14:tracePt t="9601" x="6237288" y="2760663"/>
          <p14:tracePt t="9608" x="6294438" y="2778125"/>
          <p14:tracePt t="9614" x="6337300" y="2778125"/>
          <p14:tracePt t="9622" x="6378575" y="2778125"/>
          <p14:tracePt t="9629" x="6427788" y="2786063"/>
          <p14:tracePt t="9635" x="6461125" y="2786063"/>
          <p14:tracePt t="9642" x="6486525" y="2786063"/>
          <p14:tracePt t="9648" x="6518275" y="2786063"/>
          <p14:tracePt t="9657" x="6551613" y="2786063"/>
          <p14:tracePt t="9665" x="6577013" y="2786063"/>
          <p14:tracePt t="9670" x="6592888" y="2786063"/>
          <p14:tracePt t="9677" x="6618288" y="2786063"/>
          <p14:tracePt t="9695" x="6643688" y="2786063"/>
          <p14:tracePt t="9697" x="6651625" y="2786063"/>
          <p14:tracePt t="9718" x="6659563" y="2786063"/>
          <p14:tracePt t="9732" x="6667500" y="2786063"/>
          <p14:tracePt t="9746" x="6677025" y="2786063"/>
          <p14:tracePt t="10149" x="6726238" y="2794000"/>
          <p14:tracePt t="10156" x="6808788" y="2794000"/>
          <p14:tracePt t="10162" x="6892925" y="2803525"/>
          <p14:tracePt t="10169" x="6991350" y="2803525"/>
          <p14:tracePt t="10176" x="7091363" y="2803525"/>
          <p14:tracePt t="10183" x="7181850" y="2811463"/>
          <p14:tracePt t="10190" x="7299325" y="2811463"/>
          <p14:tracePt t="10196" x="7389813" y="2811463"/>
          <p14:tracePt t="10204" x="7489825" y="2819400"/>
          <p14:tracePt t="10211" x="7572375" y="2819400"/>
          <p14:tracePt t="10218" x="7654925" y="2819400"/>
          <p14:tracePt t="10224" x="7729538" y="2836863"/>
          <p14:tracePt t="10232" x="7796213" y="2836863"/>
          <p14:tracePt t="10240" x="7854950" y="2836863"/>
          <p14:tracePt t="10245" x="7912100" y="2836863"/>
          <p14:tracePt t="10253" x="7937500" y="2836863"/>
          <p14:tracePt t="10259" x="7970838" y="2836863"/>
          <p14:tracePt t="10267" x="8004175" y="2836863"/>
          <p14:tracePt t="10274" x="8027988" y="2836863"/>
          <p14:tracePt t="10281" x="8037513" y="2836863"/>
          <p14:tracePt t="10288" x="8061325" y="2836863"/>
          <p14:tracePt t="10295" x="8069263" y="2836863"/>
          <p14:tracePt t="10308" x="8078788" y="2836863"/>
          <p14:tracePt t="10329" x="8086725" y="2836863"/>
          <p14:tracePt t="12522" x="7862888" y="2827338"/>
          <p14:tracePt t="12529" x="7564438" y="2794000"/>
          <p14:tracePt t="12536" x="7281863" y="2778125"/>
          <p14:tracePt t="12542" x="7016750" y="2770188"/>
          <p14:tracePt t="12550" x="6808788" y="2752725"/>
          <p14:tracePt t="12556" x="6569075" y="2719388"/>
          <p14:tracePt t="12564" x="6369050" y="2719388"/>
          <p14:tracePt t="12570" x="6170613" y="2711450"/>
          <p14:tracePt t="12578" x="5988050" y="2711450"/>
          <p14:tracePt t="12584" x="5838825" y="2711450"/>
          <p14:tracePt t="12591" x="5673725" y="2711450"/>
          <p14:tracePt t="12601" x="5524500" y="2711450"/>
          <p14:tracePt t="12605" x="5365750" y="2728913"/>
          <p14:tracePt t="12613" x="5241925" y="2736850"/>
          <p14:tracePt t="12618" x="5092700" y="2736850"/>
          <p14:tracePt t="12626" x="4943475" y="2744788"/>
          <p14:tracePt t="12634" x="4794250" y="2744788"/>
          <p14:tracePt t="12639" x="4635500" y="2744788"/>
          <p14:tracePt t="12647" x="4486275" y="2744788"/>
          <p14:tracePt t="12653" x="4337050" y="2736850"/>
          <p14:tracePt t="12661" x="4197350" y="2736850"/>
          <p14:tracePt t="12667" x="4089400" y="2719388"/>
          <p14:tracePt t="12675" x="3989388" y="2719388"/>
          <p14:tracePt t="12684" x="3898900" y="2711450"/>
          <p14:tracePt t="12701" x="3740150" y="2703513"/>
          <p14:tracePt t="12702" x="3665538" y="2686050"/>
          <p14:tracePt t="12710" x="3624263" y="2678113"/>
          <p14:tracePt t="12719" x="3582988" y="2670175"/>
          <p14:tracePt t="12723" x="3533775" y="2670175"/>
          <p14:tracePt t="12730" x="3475038" y="2662238"/>
          <p14:tracePt t="12737" x="3425825" y="2662238"/>
          <p14:tracePt t="12744" x="3367088" y="2654300"/>
          <p14:tracePt t="12751" x="3284538" y="2654300"/>
          <p14:tracePt t="12758" x="3209925" y="2654300"/>
          <p14:tracePt t="12767" x="3143250" y="2654300"/>
          <p14:tracePt t="12771" x="3060700" y="2654300"/>
          <p14:tracePt t="12779" x="2986088" y="2654300"/>
          <p14:tracePt t="12785" x="2927350" y="2654300"/>
          <p14:tracePt t="12793" x="2870200" y="2654300"/>
          <p14:tracePt t="12801" x="2803525" y="2654300"/>
          <p14:tracePt t="12807" x="2728913" y="2662238"/>
          <p14:tracePt t="12814" x="2670175" y="2670175"/>
          <p14:tracePt t="12820" x="2603500" y="2686050"/>
          <p14:tracePt t="12827" x="2554288" y="2695575"/>
          <p14:tracePt t="12834" x="2513013" y="2711450"/>
          <p14:tracePt t="12841" x="2463800" y="2719388"/>
          <p14:tracePt t="12851" x="2422525" y="2736850"/>
          <p14:tracePt t="12854" x="2371725" y="2744788"/>
          <p14:tracePt t="12862" x="2314575" y="2770188"/>
          <p14:tracePt t="12868" x="2255838" y="2786063"/>
          <p14:tracePt t="12876" x="2181225" y="2811463"/>
          <p14:tracePt t="12885" x="2122488" y="2827338"/>
          <p14:tracePt t="12890" x="2073275" y="2844800"/>
          <p14:tracePt t="12897" x="2039938" y="2852738"/>
          <p14:tracePt t="12903" x="2024063" y="2860675"/>
          <p14:tracePt t="12911" x="1998663" y="2868613"/>
          <p14:tracePt t="12918" x="1990725" y="2878138"/>
          <p14:tracePt t="12924" x="1982788" y="2886075"/>
          <p14:tracePt t="12934" x="1973263" y="2886075"/>
          <p14:tracePt t="12938" x="1965325" y="2886075"/>
          <p14:tracePt t="12974" x="1957388" y="2894013"/>
          <p14:tracePt t="12980" x="1949450" y="2901950"/>
          <p14:tracePt t="12987" x="1941513" y="2911475"/>
          <p14:tracePt t="12994" x="1931988" y="2911475"/>
          <p14:tracePt t="13000" x="1916113" y="2927350"/>
          <p14:tracePt t="13008" x="1898650" y="2943225"/>
          <p14:tracePt t="13017" x="1898650" y="2952750"/>
          <p14:tracePt t="13021" x="1890713" y="2968625"/>
          <p14:tracePt t="13029" x="1882775" y="2986088"/>
          <p14:tracePt t="13035" x="1866900" y="3001963"/>
          <p14:tracePt t="13042" x="1857375" y="3009900"/>
          <p14:tracePt t="13051" x="1857375" y="3017838"/>
          <p14:tracePt t="13056" x="1857375" y="3027363"/>
          <p14:tracePt t="13063" x="1857375" y="3035300"/>
          <p14:tracePt t="13070" x="1849438" y="3043238"/>
          <p14:tracePt t="13077" x="1849438" y="3051175"/>
          <p14:tracePt t="13083" x="1841500" y="3060700"/>
          <p14:tracePt t="13091" x="1841500" y="3068638"/>
          <p14:tracePt t="13100" x="1841500" y="3076575"/>
          <p14:tracePt t="13112" x="1841500" y="3101975"/>
          <p14:tracePt t="13118" x="1849438" y="3117850"/>
          <p14:tracePt t="13126" x="1866900" y="3151188"/>
          <p14:tracePt t="13134" x="1882775" y="3192463"/>
          <p14:tracePt t="13140" x="1908175" y="3209925"/>
          <p14:tracePt t="13147" x="1941513" y="3251200"/>
          <p14:tracePt t="13153" x="1965325" y="3275013"/>
          <p14:tracePt t="13161" x="1998663" y="3300413"/>
          <p14:tracePt t="13167" x="2039938" y="3325813"/>
          <p14:tracePt t="13175" x="2090738" y="3359150"/>
          <p14:tracePt t="13184" x="2147888" y="3390900"/>
          <p14:tracePt t="13188" x="2197100" y="3408363"/>
          <p14:tracePt t="13195" x="2239963" y="3424238"/>
          <p14:tracePt t="13201" x="2289175" y="3433763"/>
          <p14:tracePt t="13209" x="2330450" y="3449638"/>
          <p14:tracePt t="13217" x="2363788" y="3457575"/>
          <p14:tracePt t="13223" x="2397125" y="3467100"/>
          <p14:tracePt t="13230" x="2438400" y="3475038"/>
          <p14:tracePt t="13236" x="2471738" y="3482975"/>
          <p14:tracePt t="13245" x="2528888" y="3498850"/>
          <p14:tracePt t="13250" x="2587625" y="3508375"/>
          <p14:tracePt t="13257" x="2662238" y="3508375"/>
          <p14:tracePt t="13264" x="2744788" y="3508375"/>
          <p14:tracePt t="13271" x="2828925" y="3516313"/>
          <p14:tracePt t="13278" x="2927350" y="3516313"/>
          <p14:tracePt t="13284" x="3035300" y="3516313"/>
          <p14:tracePt t="13292" x="3135313" y="3516313"/>
          <p14:tracePt t="13300" x="3217863" y="3524250"/>
          <p14:tracePt t="13306" x="3309938" y="3524250"/>
          <p14:tracePt t="13313" x="3392488" y="3524250"/>
          <p14:tracePt t="13321" x="3467100" y="3524250"/>
          <p14:tracePt t="13328" x="3524250" y="3524250"/>
          <p14:tracePt t="13334" x="3549650" y="3524250"/>
          <p14:tracePt t="13342" x="3582988" y="3524250"/>
          <p14:tracePt t="13350" x="3608388" y="3524250"/>
          <p14:tracePt t="13356" x="3616325" y="3524250"/>
          <p14:tracePt t="13363" x="3624263" y="3524250"/>
          <p14:tracePt t="13369" x="3632200" y="3524250"/>
          <p14:tracePt t="13376" x="3641725" y="3524250"/>
          <p14:tracePt t="13968" x="3690938" y="3524250"/>
          <p14:tracePt t="13975" x="3748088" y="3532188"/>
          <p14:tracePt t="13983" x="3790950" y="3549650"/>
          <p14:tracePt t="13989" x="3848100" y="3549650"/>
          <p14:tracePt t="13996" x="3906838" y="3549650"/>
          <p14:tracePt t="14003" x="3948113" y="3557588"/>
          <p14:tracePt t="14010" x="4005263" y="3565525"/>
          <p14:tracePt t="14017" x="4064000" y="3565525"/>
          <p14:tracePt t="14024" x="4105275" y="3573463"/>
          <p14:tracePt t="14033" x="4164013" y="3573463"/>
          <p14:tracePt t="14037" x="4205288" y="3573463"/>
          <p14:tracePt t="14045" x="4254500" y="3582988"/>
          <p14:tracePt t="14051" x="4295775" y="3582988"/>
          <p14:tracePt t="14058" x="4337050" y="3590925"/>
          <p14:tracePt t="14066" x="4395788" y="3590925"/>
          <p14:tracePt t="14072" x="4437063" y="3590925"/>
          <p14:tracePt t="14080" x="4486275" y="3598863"/>
          <p14:tracePt t="14085" x="4529138" y="3598863"/>
          <p14:tracePt t="14093" x="4570413" y="3598863"/>
          <p14:tracePt t="14100" x="4611688" y="3598863"/>
          <p14:tracePt t="14107" x="4668838" y="3598863"/>
          <p14:tracePt t="14116" x="4711700" y="3606800"/>
          <p14:tracePt t="14120" x="4760913" y="3606800"/>
          <p14:tracePt t="14128" x="4802188" y="3606800"/>
          <p14:tracePt t="14134" x="4860925" y="3606800"/>
          <p14:tracePt t="14142" x="4902200" y="3606800"/>
          <p14:tracePt t="14150" x="4951413" y="3606800"/>
          <p14:tracePt t="14156" x="5010150" y="3616325"/>
          <p14:tracePt t="14163" x="5084763" y="3616325"/>
          <p14:tracePt t="14169" x="5141913" y="3616325"/>
          <p14:tracePt t="14176" x="5208588" y="3616325"/>
          <p14:tracePt t="14183" x="5267325" y="3606800"/>
          <p14:tracePt t="14190" x="5341938" y="3606800"/>
          <p14:tracePt t="14200" x="5407025" y="3606800"/>
          <p14:tracePt t="14204" x="5465763" y="3598863"/>
          <p14:tracePt t="14211" x="5524500" y="3598863"/>
          <p14:tracePt t="14217" x="5581650" y="3590925"/>
          <p14:tracePt t="14225" x="5622925" y="3590925"/>
          <p14:tracePt t="14234" x="5656263" y="3590925"/>
          <p14:tracePt t="14239" x="5689600" y="3590925"/>
          <p14:tracePt t="14246" x="5705475" y="3582988"/>
          <p14:tracePt t="14252" x="5722938" y="3582988"/>
          <p14:tracePt t="14260" x="5748338" y="3582988"/>
          <p14:tracePt t="14266" x="5756275" y="3582988"/>
          <p14:tracePt t="14274" x="5772150" y="3582988"/>
          <p14:tracePt t="14283" x="5780088" y="3582988"/>
          <p14:tracePt t="14287" x="5797550" y="3582988"/>
          <p14:tracePt t="14294" x="5805488" y="3582988"/>
          <p14:tracePt t="14300" x="5813425" y="3582988"/>
          <p14:tracePt t="14308" x="5822950" y="3573463"/>
          <p14:tracePt t="14317" x="5830888" y="3573463"/>
          <p14:tracePt t="14329" x="5838825" y="3573463"/>
          <p14:tracePt t="14336" x="5846763" y="3573463"/>
          <p14:tracePt t="14357" x="5854700" y="3573463"/>
          <p14:tracePt t="14366" x="5864225" y="3573463"/>
          <p14:tracePt t="14384" x="5872163" y="3573463"/>
          <p14:tracePt t="14419" x="5880100" y="3573463"/>
          <p14:tracePt t="15010" x="5913438" y="3573463"/>
          <p14:tracePt t="15017" x="5962650" y="3573463"/>
          <p14:tracePt t="15025" x="6013450" y="3573463"/>
          <p14:tracePt t="15030" x="6070600" y="3565525"/>
          <p14:tracePt t="15037" x="6111875" y="3565525"/>
          <p14:tracePt t="15043" x="6170613" y="3565525"/>
          <p14:tracePt t="15051" x="6219825" y="3557588"/>
          <p14:tracePt t="15058" x="6270625" y="3557588"/>
          <p14:tracePt t="15065" x="6319838" y="3549650"/>
          <p14:tracePt t="15072" x="6361113" y="3549650"/>
          <p14:tracePt t="15077" x="6419850" y="3549650"/>
          <p14:tracePt t="15085" x="6477000" y="3541713"/>
          <p14:tracePt t="15091" x="6518275" y="3532188"/>
          <p14:tracePt t="15099" x="6577013" y="3532188"/>
          <p14:tracePt t="15107" x="6618288" y="3516313"/>
          <p14:tracePt t="15113" x="6651625" y="3516313"/>
          <p14:tracePt t="15120" x="6684963" y="3516313"/>
          <p14:tracePt t="15127" x="6718300" y="3508375"/>
          <p14:tracePt t="15134" x="6751638" y="3508375"/>
          <p14:tracePt t="15141" x="6767513" y="3508375"/>
          <p14:tracePt t="15148" x="6784975" y="3508375"/>
          <p14:tracePt t="15155" x="6808788" y="3508375"/>
          <p14:tracePt t="15161" x="6818313" y="3498850"/>
          <p14:tracePt t="15169" x="6834188" y="3498850"/>
          <p14:tracePt t="15175" x="6842125" y="3498850"/>
          <p14:tracePt t="15183" x="6850063" y="3498850"/>
          <p14:tracePt t="15191" x="6859588" y="3498850"/>
          <p14:tracePt t="15196" x="6867525" y="3498850"/>
          <p14:tracePt t="15224" x="6875463" y="3498850"/>
          <p14:tracePt t="15238" x="6883400" y="3498850"/>
          <p14:tracePt t="15280" x="6883400" y="3490913"/>
          <p14:tracePt t="15321" x="6883400" y="3482975"/>
          <p14:tracePt t="15335" x="6892925" y="3482975"/>
          <p14:tracePt t="15349" x="6900863" y="3475038"/>
          <p14:tracePt t="15358" x="6908800" y="3467100"/>
          <p14:tracePt t="15370" x="6908800" y="3457575"/>
          <p14:tracePt t="15376" x="6916738" y="3457575"/>
          <p14:tracePt t="15384" x="6924675" y="3457575"/>
          <p14:tracePt t="15392" x="6934200" y="3449638"/>
          <p14:tracePt t="15398" x="6942138" y="3449638"/>
          <p14:tracePt t="15405" x="6950075" y="3449638"/>
          <p14:tracePt t="15411" x="6958013" y="3449638"/>
          <p14:tracePt t="15419" x="6967538" y="3449638"/>
          <p14:tracePt t="15425" x="6975475" y="3457575"/>
          <p14:tracePt t="15441" x="6983413" y="3457575"/>
          <p14:tracePt t="15446" x="6991350" y="3467100"/>
          <p14:tracePt t="15459" x="6991350" y="3475038"/>
          <p14:tracePt t="15481" x="6999288" y="3475038"/>
          <p14:tracePt t="15495" x="7008813" y="3482975"/>
          <p14:tracePt t="15508" x="7016750" y="3490913"/>
          <p14:tracePt t="15578" x="7016750" y="3498850"/>
          <p14:tracePt t="15591" x="7024688" y="3498850"/>
          <p14:tracePt t="15613" x="7032625" y="3498850"/>
          <p14:tracePt t="15620" x="7032625" y="3508375"/>
          <p14:tracePt t="15641" x="7042150" y="3516313"/>
          <p14:tracePt t="15647" x="7050088" y="3516313"/>
          <p14:tracePt t="15655" x="7058025" y="3516313"/>
          <p14:tracePt t="15661" x="7073900" y="3524250"/>
          <p14:tracePt t="15669" x="7091363" y="3541713"/>
          <p14:tracePt t="15691" x="7150100" y="3565525"/>
          <p14:tracePt t="15696" x="7173913" y="3582988"/>
          <p14:tracePt t="15703" x="7207250" y="3590925"/>
          <p14:tracePt t="15709" x="7232650" y="3598863"/>
          <p14:tracePt t="15717" x="7248525" y="3606800"/>
          <p14:tracePt t="15726" x="7273925" y="3616325"/>
          <p14:tracePt t="15731" x="7299325" y="3624263"/>
          <p14:tracePt t="15738" x="7323138" y="3632200"/>
          <p14:tracePt t="15744" x="7348538" y="3632200"/>
          <p14:tracePt t="15752" x="7373938" y="3640138"/>
          <p14:tracePt t="15759" x="7397750" y="3640138"/>
          <p14:tracePt t="15765" x="7415213" y="3648075"/>
          <p14:tracePt t="15772" x="7439025" y="3648075"/>
          <p14:tracePt t="15779" x="7464425" y="3648075"/>
          <p14:tracePt t="15786" x="7472363" y="3657600"/>
          <p14:tracePt t="15792" x="7497763" y="3657600"/>
          <p14:tracePt t="15800" x="7513638" y="3657600"/>
          <p14:tracePt t="15809" x="7531100" y="3657600"/>
          <p14:tracePt t="15814" x="7556500" y="3657600"/>
          <p14:tracePt t="15821" x="7572375" y="3657600"/>
          <p14:tracePt t="15828" x="7588250" y="3657600"/>
          <p14:tracePt t="15835" x="7605713" y="3657600"/>
          <p14:tracePt t="15842" x="7621588" y="3657600"/>
          <p14:tracePt t="15849" x="7631113" y="3657600"/>
          <p14:tracePt t="15856" x="7654925" y="3657600"/>
          <p14:tracePt t="15862" x="7662863" y="3657600"/>
          <p14:tracePt t="15870" x="7662863" y="3648075"/>
          <p14:tracePt t="15876" x="7672388" y="3648075"/>
          <p14:tracePt t="15883" x="7680325" y="3648075"/>
          <p14:tracePt t="15897" x="7688263" y="3648075"/>
          <p14:tracePt t="15905" x="7696200" y="3648075"/>
          <p14:tracePt t="15918" x="7705725" y="3648075"/>
          <p14:tracePt t="15953" x="7713663" y="3648075"/>
          <p14:tracePt t="15980" x="7721600" y="3640138"/>
          <p14:tracePt t="16002" x="7729538" y="3632200"/>
          <p14:tracePt t="16008" x="7737475" y="3632200"/>
          <p14:tracePt t="16015" x="7747000" y="3624263"/>
          <p14:tracePt t="16022" x="7754938" y="3624263"/>
          <p14:tracePt t="16028" x="7780338" y="3616325"/>
          <p14:tracePt t="16036" x="7796213" y="3616325"/>
          <p14:tracePt t="16042" x="7812088" y="3606800"/>
          <p14:tracePt t="16050" x="7837488" y="3598863"/>
          <p14:tracePt t="16058" x="7862888" y="3590925"/>
          <p14:tracePt t="16064" x="7878763" y="3582988"/>
          <p14:tracePt t="16071" x="7896225" y="3582988"/>
          <p14:tracePt t="16077" x="7904163" y="3582988"/>
          <p14:tracePt t="16084" x="7912100" y="3573463"/>
          <p14:tracePt t="16106" x="7920038" y="3573463"/>
          <p14:tracePt t="16112" x="7929563" y="3573463"/>
          <p14:tracePt t="16141" x="7937500" y="3573463"/>
          <p14:tracePt t="18541" x="7878763" y="3565525"/>
          <p14:tracePt t="18549" x="7780338" y="3549650"/>
          <p14:tracePt t="18555" x="7654925" y="3516313"/>
          <p14:tracePt t="18562" x="7531100" y="3482975"/>
          <p14:tracePt t="18569" x="7405688" y="3457575"/>
          <p14:tracePt t="18576" x="7307263" y="3441700"/>
          <p14:tracePt t="18582" x="7191375" y="3416300"/>
          <p14:tracePt t="18590" x="7065963" y="3400425"/>
          <p14:tracePt t="18599" x="6958013" y="3390900"/>
          <p14:tracePt t="18604" x="6834188" y="3390900"/>
          <p14:tracePt t="18611" x="6710363" y="3382963"/>
          <p14:tracePt t="18617" x="6561138" y="3382963"/>
          <p14:tracePt t="18625" x="6402388" y="3382963"/>
          <p14:tracePt t="18632" x="6237288" y="3382963"/>
          <p14:tracePt t="18639" x="6088063" y="3400425"/>
          <p14:tracePt t="18645" x="5930900" y="3408363"/>
          <p14:tracePt t="18652" x="5780088" y="3416300"/>
          <p14:tracePt t="18659" x="5630863" y="3433763"/>
          <p14:tracePt t="18666" x="5473700" y="3457575"/>
          <p14:tracePt t="18673" x="5332413" y="3467100"/>
          <p14:tracePt t="18682" x="5208588" y="3490913"/>
          <p14:tracePt t="18686" x="5084763" y="3498850"/>
          <p14:tracePt t="18694" x="4959350" y="3524250"/>
          <p14:tracePt t="18700" x="4851400" y="3532188"/>
          <p14:tracePt t="18708" x="4735513" y="3557588"/>
          <p14:tracePt t="18717" x="4627563" y="3565525"/>
          <p14:tracePt t="18722" x="4529138" y="3590925"/>
          <p14:tracePt t="18728" x="4411663" y="3624263"/>
          <p14:tracePt t="18747" x="4197350" y="3681413"/>
          <p14:tracePt t="18748" x="4113213" y="3706813"/>
          <p14:tracePt t="18756" x="4038600" y="3732213"/>
          <p14:tracePt t="18765" x="3981450" y="3756025"/>
          <p14:tracePt t="18770" x="3906838" y="3773488"/>
          <p14:tracePt t="18776" x="3856038" y="3789363"/>
          <p14:tracePt t="18783" x="3840163" y="3797300"/>
          <p14:tracePt t="18790" x="3822700" y="3806825"/>
          <p14:tracePt t="18798" x="3814763" y="3806825"/>
          <p14:tracePt t="18881" x="3814763" y="3814763"/>
          <p14:tracePt t="18901" x="3814763" y="3822700"/>
          <p14:tracePt t="18922" x="3814763" y="3830638"/>
          <p14:tracePt t="18929" x="3814763" y="3840163"/>
          <p14:tracePt t="18936" x="3814763" y="3848100"/>
          <p14:tracePt t="18957" x="3814763" y="3856038"/>
          <p14:tracePt t="18964" x="3814763" y="3863975"/>
          <p14:tracePt t="18977" x="3814763" y="3871913"/>
          <p14:tracePt t="18984" x="3814763" y="3881438"/>
          <p14:tracePt t="19006" x="3814763" y="3889375"/>
          <p14:tracePt t="19034" x="3814763" y="3897313"/>
          <p14:tracePt t="19083" x="3822700" y="3905250"/>
          <p14:tracePt t="19117" x="3832225" y="3914775"/>
          <p14:tracePt t="19124" x="3840163" y="3922713"/>
          <p14:tracePt t="19132" x="3848100" y="3922713"/>
          <p14:tracePt t="19139" x="3848100" y="3930650"/>
          <p14:tracePt t="19148" x="3848100" y="3938588"/>
          <p14:tracePt t="19153" x="3856038" y="3946525"/>
          <p14:tracePt t="19160" x="3865563" y="3946525"/>
          <p14:tracePt t="19175" x="3873500" y="3956050"/>
          <p14:tracePt t="19182" x="3873500" y="3963988"/>
          <p14:tracePt t="19189" x="3881438" y="3963988"/>
          <p14:tracePt t="19202" x="3881438" y="3971925"/>
          <p14:tracePt t="19209" x="3889375" y="3971925"/>
          <p14:tracePt t="19216" x="3889375" y="3979863"/>
          <p14:tracePt t="19224" x="3898900" y="3979863"/>
          <p14:tracePt t="19237" x="3898900" y="3989388"/>
          <p14:tracePt t="19244" x="3906838" y="3989388"/>
          <p14:tracePt t="20050" x="3848100" y="3989388"/>
          <p14:tracePt t="20056" x="3748088" y="3971925"/>
          <p14:tracePt t="20063" x="3649663" y="3956050"/>
          <p14:tracePt t="20071" x="3533775" y="3930650"/>
          <p14:tracePt t="20077" x="3433763" y="3905250"/>
          <p14:tracePt t="20084" x="3341688" y="3897313"/>
          <p14:tracePt t="20091" x="3251200" y="3889375"/>
          <p14:tracePt t="20098" x="3168650" y="3871913"/>
          <p14:tracePt t="20105" x="3076575" y="3871913"/>
          <p14:tracePt t="20112" x="2978150" y="3871913"/>
          <p14:tracePt t="20121" x="2894013" y="3871913"/>
          <p14:tracePt t="20126" x="2795588" y="3871913"/>
          <p14:tracePt t="20133" x="2687638" y="3881438"/>
          <p14:tracePt t="20139" x="2571750" y="3889375"/>
          <p14:tracePt t="20147" x="2471738" y="3914775"/>
          <p14:tracePt t="20154" x="2371725" y="3930650"/>
          <p14:tracePt t="20161" x="2281238" y="3946525"/>
          <p14:tracePt t="20168" x="2189163" y="3963988"/>
          <p14:tracePt t="20174" x="2106613" y="3989388"/>
          <p14:tracePt t="20181" x="2032000" y="3997325"/>
          <p14:tracePt t="20187" x="1965325" y="4021138"/>
          <p14:tracePt t="20195" x="1890713" y="4038600"/>
          <p14:tracePt t="20202" x="1833563" y="4046538"/>
          <p14:tracePt t="20209" x="1782763" y="4071938"/>
          <p14:tracePt t="20216" x="1758950" y="4071938"/>
          <p14:tracePt t="20223" x="1733550" y="4079875"/>
          <p14:tracePt t="20230" x="1708150" y="4087813"/>
          <p14:tracePt t="20239" x="1684338" y="4105275"/>
          <p14:tracePt t="20243" x="1666875" y="4113213"/>
          <p14:tracePt t="20251" x="1641475" y="4121150"/>
          <p14:tracePt t="20258" x="1633538" y="4129088"/>
          <p14:tracePt t="20265" x="1617663" y="4138613"/>
          <p14:tracePt t="20272" x="1592263" y="4154488"/>
          <p14:tracePt t="20278" x="1576388" y="4154488"/>
          <p14:tracePt t="20286" x="1558925" y="4162425"/>
          <p14:tracePt t="20292" x="1525588" y="4171950"/>
          <p14:tracePt t="20300" x="1509713" y="4187825"/>
          <p14:tracePt t="20307" x="1484313" y="4195763"/>
          <p14:tracePt t="20314" x="1468438" y="4213225"/>
          <p14:tracePt t="20322" x="1450975" y="4221163"/>
          <p14:tracePt t="20328" x="1435100" y="4229100"/>
          <p14:tracePt t="20335" x="1427163" y="4229100"/>
          <p14:tracePt t="20341" x="1409700" y="4246563"/>
          <p14:tracePt t="20348" x="1401763" y="4254500"/>
          <p14:tracePt t="20356" x="1393825" y="4262438"/>
          <p14:tracePt t="20372" x="1384300" y="4270375"/>
          <p14:tracePt t="20375" x="1376363" y="4270375"/>
          <p14:tracePt t="20383" x="1368425" y="4278313"/>
          <p14:tracePt t="20397" x="1368425" y="4287838"/>
          <p14:tracePt t="20406" x="1360488" y="4295775"/>
          <p14:tracePt t="20410" x="1360488" y="4303713"/>
          <p14:tracePt t="20418" x="1352550" y="4303713"/>
          <p14:tracePt t="20424" x="1352550" y="4311650"/>
          <p14:tracePt t="20432" x="1352550" y="4321175"/>
          <p14:tracePt t="20439" x="1352550" y="4329113"/>
          <p14:tracePt t="20446" x="1343025" y="4337050"/>
          <p14:tracePt t="20455" x="1335088" y="4352925"/>
          <p14:tracePt t="20459" x="1327150" y="4362450"/>
          <p14:tracePt t="20466" x="1327150" y="4370388"/>
          <p14:tracePt t="20473" x="1327150" y="4378325"/>
          <p14:tracePt t="20480" x="1319213" y="4395788"/>
          <p14:tracePt t="20489" x="1309688" y="4411663"/>
          <p14:tracePt t="20494" x="1309688" y="4419600"/>
          <p14:tracePt t="20501" x="1309688" y="4427538"/>
          <p14:tracePt t="20507" x="1301750" y="4445000"/>
          <p14:tracePt t="20515" x="1301750" y="4452938"/>
          <p14:tracePt t="20522" x="1293813" y="4460875"/>
          <p14:tracePt t="20529" x="1293813" y="4470400"/>
          <p14:tracePt t="20538" x="1293813" y="4478338"/>
          <p14:tracePt t="20551" x="1293813" y="4494213"/>
          <p14:tracePt t="20564" x="1293813" y="4502150"/>
          <p14:tracePt t="20572" x="1293813" y="4511675"/>
          <p14:tracePt t="20578" x="1293813" y="4519613"/>
          <p14:tracePt t="20586" x="1293813" y="4527550"/>
          <p14:tracePt t="20592" x="1293813" y="4535488"/>
          <p14:tracePt t="20600" x="1293813" y="4545013"/>
          <p14:tracePt t="20613" x="1293813" y="4552950"/>
          <p14:tracePt t="20622" x="1293813" y="4560888"/>
          <p14:tracePt t="20634" x="1293813" y="4568825"/>
          <p14:tracePt t="20640" x="1301750" y="4576763"/>
          <p14:tracePt t="20656" x="1301750" y="4586288"/>
          <p14:tracePt t="20661" x="1301750" y="4594225"/>
          <p14:tracePt t="20669" x="1301750" y="4602163"/>
          <p14:tracePt t="20689" x="1301750" y="4610100"/>
          <p14:tracePt t="20696" x="1301750" y="4619625"/>
          <p14:tracePt t="20710" x="1301750" y="4627563"/>
          <p14:tracePt t="20724" x="1301750" y="4635500"/>
          <p14:tracePt t="20740" x="1301750" y="4643438"/>
          <p14:tracePt t="20772" x="1301750" y="4651375"/>
          <p14:tracePt t="20788" x="1301750" y="4660900"/>
          <p14:tracePt t="20794" x="1301750" y="4668838"/>
          <p14:tracePt t="20801" x="1301750" y="4676775"/>
          <p14:tracePt t="20807" x="1301750" y="4684713"/>
          <p14:tracePt t="20822" x="1301750" y="4694238"/>
          <p14:tracePt t="20828" x="1301750" y="4710113"/>
          <p14:tracePt t="20841" x="1301750" y="4718050"/>
          <p14:tracePt t="20849" x="1301750" y="4727575"/>
          <p14:tracePt t="20856" x="1309688" y="4727575"/>
          <p14:tracePt t="20863" x="1309688" y="4735513"/>
          <p14:tracePt t="20872" x="1309688" y="4743450"/>
          <p14:tracePt t="20876" x="1309688" y="4751388"/>
          <p14:tracePt t="20884" x="1319213" y="4759325"/>
          <p14:tracePt t="20890" x="1319213" y="4768850"/>
          <p14:tracePt t="20898" x="1327150" y="4768850"/>
          <p14:tracePt t="20906" x="1327150" y="4784725"/>
          <p14:tracePt t="20912" x="1327150" y="4792663"/>
          <p14:tracePt t="20919" x="1343025" y="4802188"/>
          <p14:tracePt t="20925" x="1360488" y="4826000"/>
          <p14:tracePt t="20933" x="1384300" y="4851400"/>
          <p14:tracePt t="20939" x="1417638" y="4876800"/>
          <p14:tracePt t="20946" x="1450975" y="4900613"/>
          <p14:tracePt t="20956" x="1492250" y="4933950"/>
          <p14:tracePt t="20961" x="1550988" y="4959350"/>
          <p14:tracePt t="20968" x="1625600" y="4983163"/>
          <p14:tracePt t="20974" x="1708150" y="5016500"/>
          <p14:tracePt t="20982" x="1808163" y="5041900"/>
          <p14:tracePt t="20990" x="1908175" y="5049838"/>
          <p14:tracePt t="20995" x="2006600" y="5049838"/>
          <p14:tracePt t="21005" x="2114550" y="5049838"/>
          <p14:tracePt t="21009" x="2214563" y="5049838"/>
          <p14:tracePt t="21016" x="2338388" y="5049838"/>
          <p14:tracePt t="21023" x="2446338" y="5041900"/>
          <p14:tracePt t="21030" x="2562225" y="5026025"/>
          <p14:tracePt t="21039" x="2662238" y="5000625"/>
          <p14:tracePt t="21044" x="2754313" y="4992688"/>
          <p14:tracePt t="21051" x="2828925" y="4983163"/>
          <p14:tracePt t="21058" x="2903538" y="4959350"/>
          <p14:tracePt t="21065" x="2968625" y="4951413"/>
          <p14:tracePt t="21073" x="3035300" y="4926013"/>
          <p14:tracePt t="21079" x="3060700" y="4918075"/>
          <p14:tracePt t="21086" x="3094038" y="4900613"/>
          <p14:tracePt t="21092" x="3117850" y="4900613"/>
          <p14:tracePt t="21100" x="3143250" y="4900613"/>
          <p14:tracePt t="21107" x="3151188" y="4892675"/>
          <p14:tracePt t="21113" x="3160713" y="4892675"/>
          <p14:tracePt t="21122" x="3160713" y="4884738"/>
          <p14:tracePt t="21128" x="3168650" y="4884738"/>
          <p14:tracePt t="21141" x="3176588" y="4884738"/>
          <p14:tracePt t="21232" x="3176588" y="4876800"/>
          <p14:tracePt t="22106" x="3267075" y="4867275"/>
          <p14:tracePt t="22113" x="3392488" y="4851400"/>
          <p14:tracePt t="22119" x="3516313" y="4843463"/>
          <p14:tracePt t="22126" x="3624263" y="4833938"/>
          <p14:tracePt t="22135" x="3732213" y="4833938"/>
          <p14:tracePt t="22140" x="3848100" y="4833938"/>
          <p14:tracePt t="22147" x="3956050" y="4833938"/>
          <p14:tracePt t="22153" x="4056063" y="4833938"/>
          <p14:tracePt t="22162" x="4179888" y="4843463"/>
          <p14:tracePt t="22169" x="4287838" y="4859338"/>
          <p14:tracePt t="22175" x="4429125" y="4867275"/>
          <p14:tracePt t="22183" x="4560888" y="4867275"/>
          <p14:tracePt t="22189" x="4686300" y="4876800"/>
          <p14:tracePt t="22196" x="4802188" y="4892675"/>
          <p14:tracePt t="22203" x="4902200" y="4900613"/>
          <p14:tracePt t="22210" x="4984750" y="4908550"/>
          <p14:tracePt t="22220" x="5067300" y="4908550"/>
          <p14:tracePt t="22225" x="5149850" y="4926013"/>
          <p14:tracePt t="22232" x="5233988" y="4926013"/>
          <p14:tracePt t="22239" x="5316538" y="4918075"/>
          <p14:tracePt t="22246" x="5399088" y="4918075"/>
          <p14:tracePt t="22253" x="5481638" y="4908550"/>
          <p14:tracePt t="22259" x="5556250" y="4908550"/>
          <p14:tracePt t="22269" x="5640388" y="4900613"/>
          <p14:tracePt t="22273" x="5715000" y="4900613"/>
          <p14:tracePt t="22281" x="5780088" y="4884738"/>
          <p14:tracePt t="22287" x="5854700" y="4876800"/>
          <p14:tracePt t="22295" x="5913438" y="4876800"/>
          <p14:tracePt t="22304" x="5972175" y="4867275"/>
          <p14:tracePt t="22308" x="6013450" y="4859338"/>
          <p14:tracePt t="22314" x="6054725" y="4859338"/>
          <p14:tracePt t="22323" x="6103938" y="4851400"/>
          <p14:tracePt t="22328" x="6121400" y="4843463"/>
          <p14:tracePt t="22336" x="6154738" y="4843463"/>
          <p14:tracePt t="22343" x="6178550" y="4833938"/>
          <p14:tracePt t="22350" x="6186488" y="4833938"/>
          <p14:tracePt t="22357" x="6196013" y="4833938"/>
          <p14:tracePt t="22364" x="6211888" y="4826000"/>
          <p14:tracePt t="22378" x="6219825" y="4826000"/>
          <p14:tracePt t="22392" x="6229350" y="4826000"/>
          <p14:tracePt t="22495" x="6237288" y="4826000"/>
          <p14:tracePt t="22738" x="6270625" y="4826000"/>
          <p14:tracePt t="22746" x="6294438" y="4826000"/>
          <p14:tracePt t="22752" x="6353175" y="4833938"/>
          <p14:tracePt t="22759" x="6394450" y="4843463"/>
          <p14:tracePt t="22766" x="6469063" y="4843463"/>
          <p14:tracePt t="22773" x="6518275" y="4843463"/>
          <p14:tracePt t="22780" x="6577013" y="4851400"/>
          <p14:tracePt t="22787" x="6626225" y="4851400"/>
          <p14:tracePt t="22796" x="6651625" y="4859338"/>
          <p14:tracePt t="22801" x="6684963" y="4859338"/>
          <p14:tracePt t="22808" x="6710363" y="4859338"/>
          <p14:tracePt t="22814" x="6718300" y="4859338"/>
          <p14:tracePt t="22822" x="6734175" y="4859338"/>
          <p14:tracePt t="22830" x="6751638" y="4859338"/>
          <p14:tracePt t="22843" x="6759575" y="4859338"/>
          <p14:tracePt t="22849" x="6767513" y="4859338"/>
          <p14:tracePt t="22879" x="6775450" y="4859338"/>
          <p14:tracePt t="23372" x="6800850" y="4859338"/>
          <p14:tracePt t="23379" x="6818313" y="4859338"/>
          <p14:tracePt t="23385" x="6850063" y="4859338"/>
          <p14:tracePt t="23392" x="6875463" y="4859338"/>
          <p14:tracePt t="23399" x="6916738" y="4851400"/>
          <p14:tracePt t="23407" x="6950075" y="4851400"/>
          <p14:tracePt t="23413" x="6991350" y="4843463"/>
          <p14:tracePt t="23421" x="7050088" y="4833938"/>
          <p14:tracePt t="23430" x="7107238" y="4826000"/>
          <p14:tracePt t="23435" x="7173913" y="4818063"/>
          <p14:tracePt t="23443" x="7240588" y="4792663"/>
          <p14:tracePt t="23449" x="7281863" y="4792663"/>
          <p14:tracePt t="23456" x="7323138" y="4784725"/>
          <p14:tracePt t="23462" x="7364413" y="4784725"/>
          <p14:tracePt t="23470" x="7397750" y="4776788"/>
          <p14:tracePt t="23479" x="7423150" y="4768850"/>
          <p14:tracePt t="23483" x="7439025" y="4768850"/>
          <p14:tracePt t="23490" x="7448550" y="4768850"/>
          <p14:tracePt t="23497" x="7456488" y="4768850"/>
          <p14:tracePt t="23505" x="7464425" y="4768850"/>
          <p14:tracePt t="23532" x="7472363" y="4768850"/>
          <p14:tracePt t="24608" x="7523163" y="4751388"/>
          <p14:tracePt t="24615" x="7605713" y="4735513"/>
          <p14:tracePt t="24622" x="7705725" y="4727575"/>
          <p14:tracePt t="24628" x="7829550" y="4718050"/>
          <p14:tracePt t="24636" x="7953375" y="4718050"/>
          <p14:tracePt t="24643" x="8086725" y="4718050"/>
          <p14:tracePt t="24649" x="8261350" y="4718050"/>
          <p14:tracePt t="24657" x="8443913" y="4735513"/>
          <p14:tracePt t="24665" x="8642350" y="4743450"/>
          <p14:tracePt t="24671" x="8824913" y="4759325"/>
          <p14:tracePt t="24678" x="8999538" y="4776788"/>
          <p14:tracePt t="24684" x="9156700" y="4784725"/>
          <p14:tracePt t="24692" x="9331325" y="4810125"/>
          <p14:tracePt t="24699" x="9480550" y="4818063"/>
          <p14:tracePt t="24705" x="9678988" y="4851400"/>
          <p14:tracePt t="24716" x="9886950" y="4876800"/>
          <p14:tracePt t="24719" x="10110788" y="4918075"/>
          <p14:tracePt t="24726" x="10325100" y="4959350"/>
          <p14:tracePt t="24732" x="10517188" y="5000625"/>
          <p14:tracePt t="24740" x="10715625" y="5057775"/>
          <p14:tracePt t="24748" x="10914063" y="5116513"/>
          <p14:tracePt t="24754" x="11072813" y="5183188"/>
          <p14:tracePt t="24761" x="11222038" y="5249863"/>
          <p14:tracePt t="24767" x="11379200" y="5324475"/>
          <p14:tracePt t="24775" x="11495088" y="5373688"/>
          <p14:tracePt t="24782" x="11610975" y="5432425"/>
          <p14:tracePt t="24789" x="11703050" y="5473700"/>
          <p14:tracePt t="24798" x="11777663" y="5507038"/>
          <p14:tracePt t="24802" x="11834813" y="5548313"/>
          <p14:tracePt t="24809" x="11885613" y="5589588"/>
          <p14:tracePt t="24815" x="11934825" y="5613400"/>
          <p14:tracePt t="24823" x="11960225" y="5638800"/>
          <p14:tracePt t="24832" x="11984038" y="5664200"/>
          <p14:tracePt t="24837" x="12009438" y="5688013"/>
          <p14:tracePt t="24844" x="12034838" y="5713413"/>
          <p14:tracePt t="24850" x="12050713" y="5721350"/>
          <p14:tracePt t="24858" x="12076113" y="5746750"/>
          <p14:tracePt t="24865" x="12091988" y="5772150"/>
          <p14:tracePt t="24872" x="12117388" y="5788025"/>
          <p14:tracePt t="24882" x="12142788" y="5821363"/>
          <p14:tracePt t="24885" x="12166600" y="5846763"/>
          <p14:tracePt t="24893" x="12184063" y="5880100"/>
          <p14:tracePt t="25301" x="12133263" y="6186488"/>
          <p14:tracePt t="25309" x="12101513" y="6202363"/>
          <p14:tracePt t="25317" x="12058650" y="6227763"/>
          <p14:tracePt t="25323" x="12034838" y="6253163"/>
          <p14:tracePt t="25330" x="12017375" y="6269038"/>
          <p14:tracePt t="25336" x="12001500" y="6286500"/>
          <p14:tracePt t="25344" x="11984038" y="6302375"/>
          <p14:tracePt t="25350" x="11968163" y="6310313"/>
          <p14:tracePt t="25357" x="11968163" y="6327775"/>
          <p14:tracePt t="25366" x="11960225" y="6343650"/>
          <p14:tracePt t="25378" x="11960225" y="6351588"/>
          <p14:tracePt t="25385" x="11960225" y="6361113"/>
          <p14:tracePt t="25406" x="11960225" y="6369050"/>
          <p14:tracePt t="25413" x="11960225" y="6376988"/>
          <p14:tracePt t="25420" x="11960225" y="6384925"/>
          <p14:tracePt t="25433" x="11960225" y="6392863"/>
          <p14:tracePt t="25441" x="11960225" y="6402388"/>
          <p14:tracePt t="25455" x="11960225" y="6410325"/>
          <p14:tracePt t="25462" x="11960225" y="6426200"/>
          <p14:tracePt t="25476" x="11960225" y="6443663"/>
          <p14:tracePt t="25483" x="11960225" y="6451600"/>
          <p14:tracePt t="25490" x="11960225" y="6459538"/>
          <p14:tracePt t="25496" x="11960225" y="6477000"/>
          <p14:tracePt t="25510" x="11960225" y="6492875"/>
          <p14:tracePt t="25517" x="11960225" y="6510338"/>
          <p14:tracePt t="25533" x="11960225" y="6526213"/>
          <p14:tracePt t="25538" x="11960225" y="6534150"/>
          <p14:tracePt t="25545" x="11960225" y="6542088"/>
          <p14:tracePt t="25551" x="11960225" y="6551613"/>
          <p14:tracePt t="25559" x="11960225" y="6559550"/>
          <p14:tracePt t="25573" x="11960225" y="6567488"/>
          <p14:tracePt t="25580" x="11960225" y="6575425"/>
          <p14:tracePt t="25608" x="11960225" y="6584950"/>
          <p14:tracePt t="25621" x="11960225" y="6592888"/>
          <p14:tracePt t="25635" x="11960225" y="6600825"/>
          <p14:tracePt t="25670" x="11960225" y="6608763"/>
          <p14:tracePt t="25690" x="11960225" y="6618288"/>
          <p14:tracePt t="25746" x="11960225" y="6626225"/>
          <p14:tracePt t="25753" x="11950700" y="6626225"/>
          <p14:tracePt t="25760" x="11950700" y="6634163"/>
          <p14:tracePt t="25767" x="11942763" y="6634163"/>
          <p14:tracePt t="25774" x="11934825" y="6642100"/>
          <p14:tracePt t="25795" x="11926888" y="6650038"/>
          <p14:tracePt t="25801" x="11918950" y="6650038"/>
          <p14:tracePt t="25809" x="11918950" y="6659563"/>
          <p14:tracePt t="25817" x="11909425" y="6659563"/>
          <p14:tracePt t="25830" x="11901488" y="6659563"/>
          <p14:tracePt t="25836" x="11893550" y="6659563"/>
          <p14:tracePt t="25844" x="11893550" y="6667500"/>
          <p14:tracePt t="25858" x="11893550" y="6675438"/>
          <p14:tracePt t="25867" x="11885613" y="6675438"/>
          <p14:tracePt t="25871" x="11885613" y="6683375"/>
          <p14:tracePt t="25878" x="11876088" y="668337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448161-AD6D-ED2C-F3C5-4ED4490148D4}"/>
              </a:ext>
            </a:extLst>
          </p:cNvPr>
          <p:cNvSpPr txBox="1"/>
          <p:nvPr/>
        </p:nvSpPr>
        <p:spPr>
          <a:xfrm>
            <a:off x="2982190" y="280859"/>
            <a:ext cx="6421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00000"/>
                </a:solidFill>
              </a:rPr>
              <a:t>NEPHROTIC SYNDROME - PATHOPHYSIOLOGY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3ED708-3CE5-1462-7F0C-EF4027A905E1}"/>
              </a:ext>
            </a:extLst>
          </p:cNvPr>
          <p:cNvSpPr txBox="1"/>
          <p:nvPr/>
        </p:nvSpPr>
        <p:spPr>
          <a:xfrm>
            <a:off x="3082636" y="1280582"/>
            <a:ext cx="4977246" cy="307777"/>
          </a:xfrm>
          <a:prstGeom prst="rect">
            <a:avLst/>
          </a:prstGeom>
          <a:solidFill>
            <a:srgbClr val="FFEFFF"/>
          </a:solidFill>
          <a:effectLst>
            <a:glow rad="101600">
              <a:srgbClr val="FF66FF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Derangement in glomerular capillary walls or podocyte damage</a:t>
            </a:r>
            <a:endParaRPr lang="en-US" sz="1600" b="1" dirty="0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65DF66-901C-6384-5AEA-F44FB5940CE3}"/>
              </a:ext>
            </a:extLst>
          </p:cNvPr>
          <p:cNvSpPr txBox="1"/>
          <p:nvPr/>
        </p:nvSpPr>
        <p:spPr>
          <a:xfrm>
            <a:off x="2982190" y="2182031"/>
            <a:ext cx="1766455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01600">
              <a:srgbClr val="C0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00000"/>
                </a:solidFill>
              </a:rPr>
              <a:t>ALBUMINURIA</a:t>
            </a:r>
            <a:r>
              <a:rPr lang="en-US" sz="1400" b="1" dirty="0"/>
              <a:t> 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0397A1-657F-79A3-E740-A910E2DCDB62}"/>
              </a:ext>
            </a:extLst>
          </p:cNvPr>
          <p:cNvSpPr txBox="1"/>
          <p:nvPr/>
        </p:nvSpPr>
        <p:spPr>
          <a:xfrm>
            <a:off x="279691" y="2778907"/>
            <a:ext cx="1511877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01600">
              <a:srgbClr val="C0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800000"/>
                </a:solidFill>
              </a:rPr>
              <a:t>HYPOALBUMINEMIA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FFFCFF-9B2B-3FE1-85DC-6AA6842F5D3D}"/>
              </a:ext>
            </a:extLst>
          </p:cNvPr>
          <p:cNvSpPr txBox="1"/>
          <p:nvPr/>
        </p:nvSpPr>
        <p:spPr>
          <a:xfrm>
            <a:off x="2031423" y="3248483"/>
            <a:ext cx="1901536" cy="461665"/>
          </a:xfrm>
          <a:prstGeom prst="rect">
            <a:avLst/>
          </a:prstGeom>
          <a:solidFill>
            <a:srgbClr val="E7FFE7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Decreased colloid osmotic pressure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EC4921-05A7-CE5C-7CEB-AD9BE9B2B799}"/>
              </a:ext>
            </a:extLst>
          </p:cNvPr>
          <p:cNvSpPr txBox="1"/>
          <p:nvPr/>
        </p:nvSpPr>
        <p:spPr>
          <a:xfrm>
            <a:off x="2893868" y="4330322"/>
            <a:ext cx="794905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01600">
              <a:srgbClr val="C0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800000"/>
                </a:solidFill>
              </a:rPr>
              <a:t>EDEMA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88E7B7-AD37-A270-DD71-465876B27407}"/>
              </a:ext>
            </a:extLst>
          </p:cNvPr>
          <p:cNvSpPr txBox="1"/>
          <p:nvPr/>
        </p:nvSpPr>
        <p:spPr>
          <a:xfrm flipH="1">
            <a:off x="365417" y="4330323"/>
            <a:ext cx="1724891" cy="276999"/>
          </a:xfrm>
          <a:prstGeom prst="rect">
            <a:avLst/>
          </a:prstGeom>
          <a:solidFill>
            <a:srgbClr val="E7FFE7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Na and water retention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A4368B-49C2-AE47-5284-17CECC5A3706}"/>
              </a:ext>
            </a:extLst>
          </p:cNvPr>
          <p:cNvSpPr txBox="1"/>
          <p:nvPr/>
        </p:nvSpPr>
        <p:spPr>
          <a:xfrm>
            <a:off x="4464629" y="3248482"/>
            <a:ext cx="2348346" cy="461665"/>
          </a:xfrm>
          <a:prstGeom prst="rect">
            <a:avLst/>
          </a:prstGeom>
          <a:solidFill>
            <a:srgbClr val="E7FFE7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Angptl4 secretion by skeletal muscle, heart and adipose tissue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8DDA0C-AE7A-FB3D-246A-B09A33FD1D56}"/>
              </a:ext>
            </a:extLst>
          </p:cNvPr>
          <p:cNvSpPr txBox="1"/>
          <p:nvPr/>
        </p:nvSpPr>
        <p:spPr>
          <a:xfrm>
            <a:off x="4492333" y="4345966"/>
            <a:ext cx="2348346" cy="276999"/>
          </a:xfrm>
          <a:prstGeom prst="rect">
            <a:avLst/>
          </a:prstGeom>
          <a:solidFill>
            <a:srgbClr val="E7FFE7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Inactivation of lipoprotein lipase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11D5C9-19BD-DEAF-AE9B-FF83D81B8EAE}"/>
              </a:ext>
            </a:extLst>
          </p:cNvPr>
          <p:cNvSpPr txBox="1"/>
          <p:nvPr/>
        </p:nvSpPr>
        <p:spPr>
          <a:xfrm>
            <a:off x="4785013" y="5438918"/>
            <a:ext cx="1901537" cy="276999"/>
          </a:xfrm>
          <a:prstGeom prst="rect">
            <a:avLst/>
          </a:prstGeom>
          <a:solidFill>
            <a:srgbClr val="E7FFE7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Increased Triglycerides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24FF17-B764-BFEA-82C9-3A2C3506DCC2}"/>
              </a:ext>
            </a:extLst>
          </p:cNvPr>
          <p:cNvSpPr txBox="1"/>
          <p:nvPr/>
        </p:nvSpPr>
        <p:spPr>
          <a:xfrm>
            <a:off x="5448299" y="2208534"/>
            <a:ext cx="1631373" cy="369332"/>
          </a:xfrm>
          <a:prstGeom prst="rect">
            <a:avLst/>
          </a:prstGeom>
          <a:solidFill>
            <a:srgbClr val="E7FFE7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</a:rPr>
              <a:t>FFA:albumin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 ratio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351DEB-343F-2389-94EE-E3C427897DF0}"/>
              </a:ext>
            </a:extLst>
          </p:cNvPr>
          <p:cNvCxnSpPr>
            <a:cxnSpLocks/>
          </p:cNvCxnSpPr>
          <p:nvPr/>
        </p:nvCxnSpPr>
        <p:spPr>
          <a:xfrm flipV="1">
            <a:off x="5647460" y="2292777"/>
            <a:ext cx="0" cy="2088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5ABAA39-558E-AEA9-4474-5C2B02F63E47}"/>
              </a:ext>
            </a:extLst>
          </p:cNvPr>
          <p:cNvSpPr txBox="1"/>
          <p:nvPr/>
        </p:nvSpPr>
        <p:spPr>
          <a:xfrm>
            <a:off x="7358053" y="3038436"/>
            <a:ext cx="1246909" cy="830997"/>
          </a:xfrm>
          <a:prstGeom prst="rect">
            <a:avLst/>
          </a:prstGeom>
          <a:solidFill>
            <a:srgbClr val="E7FFE7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FFA uptake by Skeletal muscle, heart and adipose tissue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BB669C7-99FA-E756-4027-F18A134224FA}"/>
              </a:ext>
            </a:extLst>
          </p:cNvPr>
          <p:cNvCxnSpPr>
            <a:cxnSpLocks/>
          </p:cNvCxnSpPr>
          <p:nvPr/>
        </p:nvCxnSpPr>
        <p:spPr>
          <a:xfrm flipH="1" flipV="1">
            <a:off x="7471066" y="3089009"/>
            <a:ext cx="1" cy="1928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3867C08-D792-BF28-96CC-53E2B64218C5}"/>
              </a:ext>
            </a:extLst>
          </p:cNvPr>
          <p:cNvSpPr txBox="1"/>
          <p:nvPr/>
        </p:nvSpPr>
        <p:spPr>
          <a:xfrm>
            <a:off x="9149191" y="1018971"/>
            <a:ext cx="1517071" cy="830997"/>
          </a:xfrm>
          <a:prstGeom prst="rect">
            <a:avLst/>
          </a:prstGeom>
          <a:solidFill>
            <a:srgbClr val="D9F5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Increased production of prothrombotic factors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9B9631-1024-22BE-338C-2EC244689C9C}"/>
              </a:ext>
            </a:extLst>
          </p:cNvPr>
          <p:cNvSpPr txBox="1"/>
          <p:nvPr/>
        </p:nvSpPr>
        <p:spPr>
          <a:xfrm>
            <a:off x="9216732" y="2151165"/>
            <a:ext cx="1361210" cy="646331"/>
          </a:xfrm>
          <a:prstGeom prst="rect">
            <a:avLst/>
          </a:prstGeom>
          <a:solidFill>
            <a:srgbClr val="D9F5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Urinary loss of antithrombotic factors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6DC431-F937-33E1-BDD6-0E2955897DDE}"/>
              </a:ext>
            </a:extLst>
          </p:cNvPr>
          <p:cNvSpPr txBox="1"/>
          <p:nvPr/>
        </p:nvSpPr>
        <p:spPr>
          <a:xfrm>
            <a:off x="9227123" y="3086684"/>
            <a:ext cx="1361209" cy="461665"/>
          </a:xfrm>
          <a:prstGeom prst="rect">
            <a:avLst/>
          </a:prstGeom>
          <a:solidFill>
            <a:srgbClr val="D9F5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Increased platelet activity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CC57B6-5200-10FE-92D0-AA2C5841EE49}"/>
              </a:ext>
            </a:extLst>
          </p:cNvPr>
          <p:cNvSpPr txBox="1"/>
          <p:nvPr/>
        </p:nvSpPr>
        <p:spPr>
          <a:xfrm>
            <a:off x="9227123" y="3978549"/>
            <a:ext cx="1454729" cy="461665"/>
          </a:xfrm>
          <a:prstGeom prst="rect">
            <a:avLst/>
          </a:prstGeom>
          <a:solidFill>
            <a:srgbClr val="D9F5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Decreased fibrinolytic activity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24AE27-1138-724F-A22B-B29F9903C02F}"/>
              </a:ext>
            </a:extLst>
          </p:cNvPr>
          <p:cNvSpPr txBox="1"/>
          <p:nvPr/>
        </p:nvSpPr>
        <p:spPr>
          <a:xfrm>
            <a:off x="10813469" y="2393200"/>
            <a:ext cx="127115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01600">
              <a:srgbClr val="C0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800000"/>
                </a:solidFill>
              </a:rPr>
              <a:t>HYPERCOAGULABILITY</a:t>
            </a:r>
            <a:endParaRPr lang="en-US" sz="1600" b="1" dirty="0">
              <a:solidFill>
                <a:srgbClr val="8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CBDBB0-A013-14F5-E4DA-CE04466F2E59}"/>
              </a:ext>
            </a:extLst>
          </p:cNvPr>
          <p:cNvSpPr txBox="1"/>
          <p:nvPr/>
        </p:nvSpPr>
        <p:spPr>
          <a:xfrm>
            <a:off x="219944" y="5404121"/>
            <a:ext cx="163137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01600">
              <a:schemeClr val="accent4">
                <a:lumMod val="75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4">
                    <a:lumMod val="50000"/>
                  </a:schemeClr>
                </a:solidFill>
              </a:rPr>
              <a:t>Degradation of LDL receptors in nephrotic liver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8B5CF7-8FCA-6D78-2129-8A716E376082}"/>
              </a:ext>
            </a:extLst>
          </p:cNvPr>
          <p:cNvSpPr txBox="1"/>
          <p:nvPr/>
        </p:nvSpPr>
        <p:spPr>
          <a:xfrm>
            <a:off x="2566555" y="5461595"/>
            <a:ext cx="1652154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01600">
              <a:schemeClr val="accent4">
                <a:lumMod val="75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4">
                    <a:lumMod val="50000"/>
                  </a:schemeClr>
                </a:solidFill>
              </a:rPr>
              <a:t>Hypercholesterolemia 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BFB167-F88D-A1D4-200C-EBBCADA60EE8}"/>
              </a:ext>
            </a:extLst>
          </p:cNvPr>
          <p:cNvSpPr txBox="1"/>
          <p:nvPr/>
        </p:nvSpPr>
        <p:spPr>
          <a:xfrm>
            <a:off x="3231572" y="6330744"/>
            <a:ext cx="3106881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01600">
              <a:srgbClr val="C0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800000"/>
                </a:solidFill>
              </a:rPr>
              <a:t>HYPERLIPIDEMIA AND LIPIDURIA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812499-66CE-D5EC-A5F4-F6C988D87595}"/>
              </a:ext>
            </a:extLst>
          </p:cNvPr>
          <p:cNvSpPr txBox="1"/>
          <p:nvPr/>
        </p:nvSpPr>
        <p:spPr>
          <a:xfrm>
            <a:off x="219944" y="1745673"/>
            <a:ext cx="163137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Decreased hepatic protein synthesis 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17A4BA5-1841-8880-20F4-E1033A2EEDD9}"/>
              </a:ext>
            </a:extLst>
          </p:cNvPr>
          <p:cNvCxnSpPr/>
          <p:nvPr/>
        </p:nvCxnSpPr>
        <p:spPr>
          <a:xfrm flipH="1">
            <a:off x="4492333" y="1745673"/>
            <a:ext cx="640776" cy="31172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9AF53B1-11F6-4091-CC16-E3BE442CDD6C}"/>
              </a:ext>
            </a:extLst>
          </p:cNvPr>
          <p:cNvCxnSpPr/>
          <p:nvPr/>
        </p:nvCxnSpPr>
        <p:spPr>
          <a:xfrm flipH="1">
            <a:off x="2031423" y="2501643"/>
            <a:ext cx="862445" cy="2556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30A2188-86BD-8F23-053F-5008DA364712}"/>
              </a:ext>
            </a:extLst>
          </p:cNvPr>
          <p:cNvCxnSpPr/>
          <p:nvPr/>
        </p:nvCxnSpPr>
        <p:spPr>
          <a:xfrm flipH="1">
            <a:off x="3231572" y="2609039"/>
            <a:ext cx="161060" cy="5088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A1E6B2F-1B28-9563-BE4E-A53DD623E5AF}"/>
              </a:ext>
            </a:extLst>
          </p:cNvPr>
          <p:cNvCxnSpPr/>
          <p:nvPr/>
        </p:nvCxnSpPr>
        <p:spPr>
          <a:xfrm>
            <a:off x="2982190" y="3751711"/>
            <a:ext cx="0" cy="4992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5162DF7-053C-C313-A4E8-8B33655F6B46}"/>
              </a:ext>
            </a:extLst>
          </p:cNvPr>
          <p:cNvCxnSpPr>
            <a:cxnSpLocks/>
          </p:cNvCxnSpPr>
          <p:nvPr/>
        </p:nvCxnSpPr>
        <p:spPr>
          <a:xfrm flipH="1">
            <a:off x="2031422" y="3825259"/>
            <a:ext cx="251117" cy="3760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04833DF-92B8-29FB-F92B-E03C8448D817}"/>
              </a:ext>
            </a:extLst>
          </p:cNvPr>
          <p:cNvCxnSpPr>
            <a:cxnSpLocks/>
          </p:cNvCxnSpPr>
          <p:nvPr/>
        </p:nvCxnSpPr>
        <p:spPr>
          <a:xfrm>
            <a:off x="2142263" y="4468823"/>
            <a:ext cx="642501" cy="156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2014D6E-772E-9B57-2B15-22EE7F76DFF1}"/>
              </a:ext>
            </a:extLst>
          </p:cNvPr>
          <p:cNvCxnSpPr/>
          <p:nvPr/>
        </p:nvCxnSpPr>
        <p:spPr>
          <a:xfrm>
            <a:off x="4464629" y="2577866"/>
            <a:ext cx="491835" cy="5399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950BAE3-2ABB-48DA-DA39-D9D51D01BDE6}"/>
              </a:ext>
            </a:extLst>
          </p:cNvPr>
          <p:cNvCxnSpPr/>
          <p:nvPr/>
        </p:nvCxnSpPr>
        <p:spPr>
          <a:xfrm>
            <a:off x="4812721" y="2382945"/>
            <a:ext cx="495295" cy="102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8F5088E-D5DD-6C4A-11B7-5D8EFAA43C8D}"/>
              </a:ext>
            </a:extLst>
          </p:cNvPr>
          <p:cNvCxnSpPr>
            <a:cxnSpLocks/>
          </p:cNvCxnSpPr>
          <p:nvPr/>
        </p:nvCxnSpPr>
        <p:spPr>
          <a:xfrm>
            <a:off x="7100453" y="2662324"/>
            <a:ext cx="507846" cy="1855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ACAA75-63CA-97AB-CDDB-8C9CC6C73551}"/>
              </a:ext>
            </a:extLst>
          </p:cNvPr>
          <p:cNvCxnSpPr>
            <a:cxnSpLocks/>
          </p:cNvCxnSpPr>
          <p:nvPr/>
        </p:nvCxnSpPr>
        <p:spPr>
          <a:xfrm flipH="1" flipV="1">
            <a:off x="6853251" y="3449226"/>
            <a:ext cx="432065" cy="47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EE219A0-5F03-029B-61D3-B8C7A37B2D38}"/>
              </a:ext>
            </a:extLst>
          </p:cNvPr>
          <p:cNvCxnSpPr>
            <a:cxnSpLocks/>
          </p:cNvCxnSpPr>
          <p:nvPr/>
        </p:nvCxnSpPr>
        <p:spPr>
          <a:xfrm>
            <a:off x="5638802" y="3751711"/>
            <a:ext cx="0" cy="4719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E2275E2-4FC8-C1CD-3CBA-CEA3943C3F4A}"/>
              </a:ext>
            </a:extLst>
          </p:cNvPr>
          <p:cNvCxnSpPr>
            <a:cxnSpLocks/>
          </p:cNvCxnSpPr>
          <p:nvPr/>
        </p:nvCxnSpPr>
        <p:spPr>
          <a:xfrm>
            <a:off x="5638802" y="4756166"/>
            <a:ext cx="0" cy="4719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Right Brace 51">
            <a:extLst>
              <a:ext uri="{FF2B5EF4-FFF2-40B4-BE49-F238E27FC236}">
                <a16:creationId xmlns:a16="http://schemas.microsoft.com/office/drawing/2014/main" id="{DEB58A72-4D90-8F58-8827-9FB831D61845}"/>
              </a:ext>
            </a:extLst>
          </p:cNvPr>
          <p:cNvSpPr/>
          <p:nvPr/>
        </p:nvSpPr>
        <p:spPr>
          <a:xfrm rot="16200000" flipH="1">
            <a:off x="4497786" y="3861689"/>
            <a:ext cx="257541" cy="4119996"/>
          </a:xfrm>
          <a:prstGeom prst="rightBrace">
            <a:avLst>
              <a:gd name="adj1" fmla="val 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AEF7B1B-C182-D78C-F0F7-DEBA0961BCCC}"/>
              </a:ext>
            </a:extLst>
          </p:cNvPr>
          <p:cNvCxnSpPr>
            <a:cxnSpLocks/>
          </p:cNvCxnSpPr>
          <p:nvPr/>
        </p:nvCxnSpPr>
        <p:spPr>
          <a:xfrm>
            <a:off x="2031422" y="5600094"/>
            <a:ext cx="4312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56FD047-8B24-4B3E-6571-A49BF2BC2B40}"/>
              </a:ext>
            </a:extLst>
          </p:cNvPr>
          <p:cNvCxnSpPr>
            <a:cxnSpLocks/>
          </p:cNvCxnSpPr>
          <p:nvPr/>
        </p:nvCxnSpPr>
        <p:spPr>
          <a:xfrm flipH="1">
            <a:off x="8798922" y="1280582"/>
            <a:ext cx="9101" cy="296625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00AE47D-F334-9324-4FB2-3878BDDFBEC8}"/>
              </a:ext>
            </a:extLst>
          </p:cNvPr>
          <p:cNvCxnSpPr>
            <a:cxnSpLocks/>
          </p:cNvCxnSpPr>
          <p:nvPr/>
        </p:nvCxnSpPr>
        <p:spPr>
          <a:xfrm>
            <a:off x="8808023" y="1287785"/>
            <a:ext cx="258898" cy="41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35B0FB4-A6C2-5B67-D51C-1E40A1ECC70E}"/>
              </a:ext>
            </a:extLst>
          </p:cNvPr>
          <p:cNvCxnSpPr>
            <a:cxnSpLocks/>
          </p:cNvCxnSpPr>
          <p:nvPr/>
        </p:nvCxnSpPr>
        <p:spPr>
          <a:xfrm>
            <a:off x="8789849" y="2479941"/>
            <a:ext cx="258898" cy="41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7C39FD3-FCB5-02A7-997D-FB33A18FD54E}"/>
              </a:ext>
            </a:extLst>
          </p:cNvPr>
          <p:cNvCxnSpPr>
            <a:cxnSpLocks/>
          </p:cNvCxnSpPr>
          <p:nvPr/>
        </p:nvCxnSpPr>
        <p:spPr>
          <a:xfrm>
            <a:off x="8810192" y="3244374"/>
            <a:ext cx="258898" cy="41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4EC2AA59-DBB7-4180-B972-40DC8E68BBD9}"/>
              </a:ext>
            </a:extLst>
          </p:cNvPr>
          <p:cNvCxnSpPr>
            <a:cxnSpLocks/>
          </p:cNvCxnSpPr>
          <p:nvPr/>
        </p:nvCxnSpPr>
        <p:spPr>
          <a:xfrm>
            <a:off x="8798922" y="4246837"/>
            <a:ext cx="258898" cy="41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264833C-DBA1-DBD1-4195-5EB8C8AACD58}"/>
              </a:ext>
            </a:extLst>
          </p:cNvPr>
          <p:cNvCxnSpPr>
            <a:stCxn id="29" idx="2"/>
          </p:cNvCxnSpPr>
          <p:nvPr/>
        </p:nvCxnSpPr>
        <p:spPr>
          <a:xfrm flipH="1">
            <a:off x="1035629" y="2207338"/>
            <a:ext cx="2" cy="4017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1B88C0D9-AD0F-617D-6478-E34ED8512B5E}"/>
              </a:ext>
            </a:extLst>
          </p:cNvPr>
          <p:cNvCxnSpPr>
            <a:cxnSpLocks/>
          </p:cNvCxnSpPr>
          <p:nvPr/>
        </p:nvCxnSpPr>
        <p:spPr>
          <a:xfrm>
            <a:off x="1600199" y="3219027"/>
            <a:ext cx="251118" cy="1993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A5B3D2F-3333-7317-CFEF-C97E9F900B49}"/>
              </a:ext>
            </a:extLst>
          </p:cNvPr>
          <p:cNvCxnSpPr/>
          <p:nvPr/>
        </p:nvCxnSpPr>
        <p:spPr>
          <a:xfrm>
            <a:off x="8219209" y="1434469"/>
            <a:ext cx="5706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2" name="Picture 6">
            <a:extLst>
              <a:ext uri="{FF2B5EF4-FFF2-40B4-BE49-F238E27FC236}">
                <a16:creationId xmlns:a16="http://schemas.microsoft.com/office/drawing/2014/main" id="{F14971CD-7C7F-CE56-3A23-3F98E011A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43428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460C87B9-C20E-D206-E7E8-A6F1180B1125}"/>
              </a:ext>
            </a:extLst>
          </p:cNvPr>
          <p:cNvSpPr txBox="1"/>
          <p:nvPr/>
        </p:nvSpPr>
        <p:spPr>
          <a:xfrm>
            <a:off x="0" y="0"/>
            <a:ext cx="1631373" cy="276999"/>
          </a:xfrm>
          <a:prstGeom prst="rect">
            <a:avLst/>
          </a:prstGeom>
          <a:solidFill>
            <a:srgbClr val="FFFF8B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SUMMARY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92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521"/>
    </mc:Choice>
    <mc:Fallback xmlns="">
      <p:transition spd="slow" advTm="146521"/>
    </mc:Fallback>
  </mc:AlternateContent>
  <p:extLst>
    <p:ext uri="{3A86A75C-4F4B-4683-9AE1-C65F6400EC91}">
      <p14:laserTraceLst xmlns:p14="http://schemas.microsoft.com/office/powerpoint/2010/main">
        <p14:tracePtLst>
          <p14:tracePt t="1532" x="11577638" y="6559550"/>
          <p14:tracePt t="1540" x="11088688" y="6310313"/>
          <p14:tracePt t="1546" x="10591800" y="6045200"/>
          <p14:tracePt t="1553" x="10069513" y="5795963"/>
          <p14:tracePt t="1560" x="9545638" y="5522913"/>
          <p14:tracePt t="1567" x="8974138" y="5224463"/>
          <p14:tracePt t="1574" x="8343900" y="4959350"/>
          <p14:tracePt t="1581" x="7747000" y="4710113"/>
          <p14:tracePt t="1590" x="7124700" y="4470400"/>
          <p14:tracePt t="1595" x="6551613" y="4237038"/>
          <p14:tracePt t="1602" x="5980113" y="4030663"/>
          <p14:tracePt t="1609" x="5473700" y="3863975"/>
          <p14:tracePt t="1616" x="5000625" y="3722688"/>
          <p14:tracePt t="1625" x="4603750" y="3616325"/>
          <p14:tracePt t="1630" x="4246563" y="3524250"/>
          <p14:tracePt t="1637" x="3881438" y="3433763"/>
          <p14:tracePt t="1643" x="3608388" y="3382963"/>
          <p14:tracePt t="1651" x="3416300" y="3341688"/>
          <p14:tracePt t="1658" x="3243263" y="3292475"/>
          <p14:tracePt t="1665" x="3143250" y="3259138"/>
          <p14:tracePt t="1672" x="3043238" y="3233738"/>
          <p14:tracePt t="1678" x="2994025" y="3200400"/>
          <p14:tracePt t="1685" x="2978150" y="3200400"/>
          <p14:tracePt t="1692" x="2978150" y="3184525"/>
          <p14:tracePt t="1699" x="2978150" y="3167063"/>
          <p14:tracePt t="1709" x="2978150" y="3159125"/>
          <p14:tracePt t="1984" x="2679700" y="2986088"/>
          <p14:tracePt t="1991" x="2263775" y="2744788"/>
          <p14:tracePt t="1997" x="1882775" y="2513013"/>
          <p14:tracePt t="2004" x="1492250" y="2281238"/>
          <p14:tracePt t="2011" x="1185863" y="2106613"/>
          <p14:tracePt t="2018" x="936625" y="1957388"/>
          <p14:tracePt t="2025" x="738188" y="1831975"/>
          <p14:tracePt t="2032" x="622300" y="1749425"/>
          <p14:tracePt t="2042" x="539750" y="1682750"/>
          <p14:tracePt t="2046" x="481013" y="1633538"/>
          <p14:tracePt t="2053" x="447675" y="1608138"/>
          <p14:tracePt t="2074" x="414338" y="1558925"/>
          <p14:tracePt t="2082" x="414338" y="1543050"/>
          <p14:tracePt t="2088" x="422275" y="1517650"/>
          <p14:tracePt t="2094" x="447675" y="1484313"/>
          <p14:tracePt t="2102" x="514350" y="1417638"/>
          <p14:tracePt t="2109" x="622300" y="1343025"/>
          <p14:tracePt t="2115" x="779463" y="1235075"/>
          <p14:tracePt t="2125" x="995363" y="1111250"/>
          <p14:tracePt t="2129" x="1235075" y="995363"/>
          <p14:tracePt t="2137" x="1468438" y="920750"/>
          <p14:tracePt t="2142" x="1725613" y="838200"/>
          <p14:tracePt t="2150" x="1941513" y="795338"/>
          <p14:tracePt t="2158" x="2189163" y="754063"/>
          <p14:tracePt t="2164" x="2413000" y="688975"/>
          <p14:tracePt t="2171" x="2654300" y="663575"/>
          <p14:tracePt t="2178" x="2819400" y="622300"/>
          <p14:tracePt t="2185" x="3001963" y="596900"/>
          <p14:tracePt t="2192" x="3192463" y="555625"/>
          <p14:tracePt t="2199" x="3384550" y="530225"/>
          <p14:tracePt t="2208" x="3549650" y="488950"/>
          <p14:tracePt t="2212" x="3716338" y="455613"/>
          <p14:tracePt t="2220" x="3848100" y="431800"/>
          <p14:tracePt t="2226" x="3989388" y="398463"/>
          <p14:tracePt t="2233" x="4146550" y="373063"/>
          <p14:tracePt t="2242" x="4287838" y="357188"/>
          <p14:tracePt t="2247" x="4437063" y="357188"/>
          <p14:tracePt t="2254" x="4570413" y="365125"/>
          <p14:tracePt t="2261" x="4743450" y="373063"/>
          <p14:tracePt t="2268" x="4902200" y="398463"/>
          <p14:tracePt t="2275" x="5059363" y="422275"/>
          <p14:tracePt t="2282" x="5200650" y="447675"/>
          <p14:tracePt t="2291" x="5341938" y="481013"/>
          <p14:tracePt t="2295" x="5481638" y="514350"/>
          <p14:tracePt t="2303" x="5607050" y="539750"/>
          <p14:tracePt t="2309" x="5722938" y="547688"/>
          <p14:tracePt t="2317" x="5830888" y="571500"/>
          <p14:tracePt t="2324" x="5954713" y="581025"/>
          <p14:tracePt t="2330" x="6080125" y="604838"/>
          <p14:tracePt t="2338" x="6203950" y="604838"/>
          <p14:tracePt t="2344" x="6327775" y="622300"/>
          <p14:tracePt t="2352" x="6443663" y="630238"/>
          <p14:tracePt t="2358" x="6551613" y="630238"/>
          <p14:tracePt t="2365" x="6659563" y="638175"/>
          <p14:tracePt t="2374" x="6784975" y="638175"/>
          <p14:tracePt t="2379" x="6900863" y="655638"/>
          <p14:tracePt t="2386" x="7024688" y="663575"/>
          <p14:tracePt t="2393" x="7150100" y="663575"/>
          <p14:tracePt t="2400" x="7256463" y="671513"/>
          <p14:tracePt t="2408" x="7356475" y="671513"/>
          <p14:tracePt t="2414" x="7448550" y="688975"/>
          <p14:tracePt t="2421" x="7564438" y="696913"/>
          <p14:tracePt t="2427" x="7672388" y="696913"/>
          <p14:tracePt t="2435" x="7788275" y="704850"/>
          <p14:tracePt t="2441" x="7870825" y="704850"/>
          <p14:tracePt t="2449" x="7953375" y="720725"/>
          <p14:tracePt t="2455" x="8020050" y="720725"/>
          <p14:tracePt t="2462" x="8102600" y="730250"/>
          <p14:tracePt t="2470" x="8186738" y="730250"/>
          <p14:tracePt t="2476" x="8277225" y="730250"/>
          <p14:tracePt t="2483" x="8343900" y="738188"/>
          <p14:tracePt t="2491" x="8418513" y="746125"/>
          <p14:tracePt t="2497" x="8459788" y="746125"/>
          <p14:tracePt t="2504" x="8493125" y="754063"/>
          <p14:tracePt t="2510" x="8518525" y="754063"/>
          <p14:tracePt t="2518" x="8550275" y="763588"/>
          <p14:tracePt t="2525" x="8575675" y="771525"/>
          <p14:tracePt t="2532" x="8609013" y="771525"/>
          <p14:tracePt t="2541" x="8624888" y="779463"/>
          <p14:tracePt t="2545" x="8634413" y="779463"/>
          <p14:tracePt t="2553" x="8650288" y="787400"/>
          <p14:tracePt t="2559" x="8658225" y="787400"/>
          <p14:tracePt t="2588" x="8658225" y="795338"/>
          <p14:tracePt t="2892" x="8775700" y="920750"/>
          <p14:tracePt t="2899" x="8956675" y="1127125"/>
          <p14:tracePt t="2906" x="9090025" y="1327150"/>
          <p14:tracePt t="2913" x="9213850" y="1476375"/>
          <p14:tracePt t="2921" x="9288463" y="1592263"/>
          <p14:tracePt t="2926" x="9355138" y="1700213"/>
          <p14:tracePt t="2933" x="9396413" y="1808163"/>
          <p14:tracePt t="2940" x="9429750" y="1898650"/>
          <p14:tracePt t="2947" x="9480550" y="1998663"/>
          <p14:tracePt t="2954" x="9512300" y="2089150"/>
          <p14:tracePt t="2961" x="9545638" y="2197100"/>
          <p14:tracePt t="2968" x="9563100" y="2338388"/>
          <p14:tracePt t="2975" x="9578975" y="2462213"/>
          <p14:tracePt t="2982" x="9578975" y="2603500"/>
          <p14:tracePt t="2989" x="9571038" y="2736850"/>
          <p14:tracePt t="2996" x="9537700" y="2919413"/>
          <p14:tracePt t="3004" x="9512300" y="3101975"/>
          <p14:tracePt t="3010" x="9455150" y="3275013"/>
          <p14:tracePt t="3017" x="9388475" y="3457575"/>
          <p14:tracePt t="3024" x="9331325" y="3657600"/>
          <p14:tracePt t="3031" x="9264650" y="3806825"/>
          <p14:tracePt t="3038" x="9205913" y="3956050"/>
          <p14:tracePt t="3044" x="9123363" y="4121150"/>
          <p14:tracePt t="3051" x="9056688" y="4237038"/>
          <p14:tracePt t="3058" x="8974138" y="4352925"/>
          <p14:tracePt t="3070" x="8915400" y="4437063"/>
          <p14:tracePt t="3072" x="8850313" y="4502150"/>
          <p14:tracePt t="3079" x="8799513" y="4568825"/>
          <p14:tracePt t="3088" x="8750300" y="4619625"/>
          <p14:tracePt t="3093" x="8716963" y="4668838"/>
          <p14:tracePt t="3100" x="8667750" y="4718050"/>
          <p14:tracePt t="3107" x="8609013" y="4768850"/>
          <p14:tracePt t="3114" x="8542338" y="4810125"/>
          <p14:tracePt t="3122" x="8451850" y="4867275"/>
          <p14:tracePt t="3128" x="8351838" y="4908550"/>
          <p14:tracePt t="3135" x="8251825" y="4959350"/>
          <p14:tracePt t="3142" x="8153400" y="4992688"/>
          <p14:tracePt t="3149" x="8061325" y="5026025"/>
          <p14:tracePt t="3155" x="7962900" y="5049838"/>
          <p14:tracePt t="3163" x="7862888" y="5067300"/>
          <p14:tracePt t="3171" x="7737475" y="5091113"/>
          <p14:tracePt t="3177" x="7631113" y="5116513"/>
          <p14:tracePt t="3183" x="7546975" y="5124450"/>
          <p14:tracePt t="3190" x="7448550" y="5149850"/>
          <p14:tracePt t="3197" x="7331075" y="5157788"/>
          <p14:tracePt t="3204" x="7232650" y="5165725"/>
          <p14:tracePt t="3212" x="7107238" y="5183188"/>
          <p14:tracePt t="3219" x="7016750" y="5183188"/>
          <p14:tracePt t="3225" x="6916738" y="5183188"/>
          <p14:tracePt t="3232" x="6808788" y="5175250"/>
          <p14:tracePt t="3239" x="6692900" y="5165725"/>
          <p14:tracePt t="3246" x="6569075" y="5116513"/>
          <p14:tracePt t="3255" x="6378575" y="5049838"/>
          <p14:tracePt t="3260" x="6211888" y="4941888"/>
          <p14:tracePt t="3267" x="6037263" y="4826000"/>
          <p14:tracePt t="3275" x="5888038" y="4702175"/>
          <p14:tracePt t="3281" x="5715000" y="4568825"/>
          <p14:tracePt t="3289" x="5556250" y="4427538"/>
          <p14:tracePt t="3294" x="5399088" y="4287838"/>
          <p14:tracePt t="3302" x="5283200" y="4138613"/>
          <p14:tracePt t="3308" x="5183188" y="4013200"/>
          <p14:tracePt t="3316" x="5100638" y="3914775"/>
          <p14:tracePt t="3322" x="5041900" y="3830638"/>
          <p14:tracePt t="3330" x="5010150" y="3781425"/>
          <p14:tracePt t="3339" x="4992688" y="3748088"/>
          <p14:tracePt t="3343" x="4984750" y="3714750"/>
          <p14:tracePt t="3351" x="4967288" y="3681413"/>
          <p14:tracePt t="3358" x="4967288" y="3632200"/>
          <p14:tracePt t="3364" x="4967288" y="3573463"/>
          <p14:tracePt t="3373" x="4967288" y="3475038"/>
          <p14:tracePt t="3378" x="5000625" y="3375025"/>
          <p14:tracePt t="3386" x="5051425" y="3251200"/>
          <p14:tracePt t="3392" x="5108575" y="3076575"/>
          <p14:tracePt t="3400" x="5192713" y="2894013"/>
          <p14:tracePt t="3406" x="5291138" y="2728913"/>
          <p14:tracePt t="3413" x="5383213" y="2587625"/>
          <p14:tracePt t="3422" x="5465763" y="2471738"/>
          <p14:tracePt t="3427" x="5565775" y="2371725"/>
          <p14:tracePt t="3434" x="5689600" y="2271713"/>
          <p14:tracePt t="3443" x="5805488" y="2189163"/>
          <p14:tracePt t="3448" x="5930900" y="2130425"/>
          <p14:tracePt t="3456" x="6046788" y="2073275"/>
          <p14:tracePt t="3461" x="6178550" y="2032000"/>
          <p14:tracePt t="3469" x="6303963" y="1998663"/>
          <p14:tracePt t="3475" x="6443663" y="1957388"/>
          <p14:tracePt t="3483" x="6551613" y="1949450"/>
          <p14:tracePt t="3489" x="6692900" y="1949450"/>
          <p14:tracePt t="3496" x="6800850" y="1949450"/>
          <p14:tracePt t="3506" x="6924675" y="1965325"/>
          <p14:tracePt t="3510" x="7050088" y="1990725"/>
          <p14:tracePt t="3517" x="7165975" y="2024063"/>
          <p14:tracePt t="3523" x="7265988" y="2055813"/>
          <p14:tracePt t="3531" x="7348538" y="2089150"/>
          <p14:tracePt t="3539" x="7439025" y="2130425"/>
          <p14:tracePt t="3545" x="7513638" y="2173288"/>
          <p14:tracePt t="3552" x="7580313" y="2214563"/>
          <p14:tracePt t="3558" x="7631113" y="2263775"/>
          <p14:tracePt t="3565" x="7662863" y="2305050"/>
          <p14:tracePt t="3573" x="7705725" y="2330450"/>
          <p14:tracePt t="3580" x="7729538" y="2355850"/>
          <p14:tracePt t="3589" x="7737475" y="2379663"/>
          <p14:tracePt t="3593" x="7754938" y="2405063"/>
          <p14:tracePt t="3601" x="7762875" y="2420938"/>
          <p14:tracePt t="3609" x="7770813" y="2438400"/>
          <p14:tracePt t="3614" x="7780338" y="2462213"/>
          <p14:tracePt t="3624" x="7780338" y="2471738"/>
          <p14:tracePt t="3628" x="7780338" y="2495550"/>
          <p14:tracePt t="3635" x="7780338" y="2528888"/>
          <p14:tracePt t="3642" x="7770813" y="2562225"/>
          <p14:tracePt t="3649" x="7747000" y="2611438"/>
          <p14:tracePt t="3656" x="7713663" y="2670175"/>
          <p14:tracePt t="3663" x="7654925" y="2760663"/>
          <p14:tracePt t="3672" x="7588250" y="2836863"/>
          <p14:tracePt t="3676" x="7497763" y="2927350"/>
          <p14:tracePt t="3683" x="7405688" y="2994025"/>
          <p14:tracePt t="3691" x="7315200" y="3060700"/>
          <p14:tracePt t="3698" x="7232650" y="3117850"/>
          <p14:tracePt t="3706" x="7124700" y="3176588"/>
          <p14:tracePt t="3711" x="7016750" y="3217863"/>
          <p14:tracePt t="3719" x="6916738" y="3251200"/>
          <p14:tracePt t="3724" x="6808788" y="3284538"/>
          <p14:tracePt t="3732" x="6700838" y="3300413"/>
          <p14:tracePt t="3739" x="6577013" y="3300413"/>
          <p14:tracePt t="3746" x="6453188" y="3292475"/>
          <p14:tracePt t="3756" x="6311900" y="3259138"/>
          <p14:tracePt t="3760" x="6129338" y="3209925"/>
          <p14:tracePt t="3767" x="5954713" y="3143250"/>
          <p14:tracePt t="3773" x="5772150" y="3068638"/>
          <p14:tracePt t="3781" x="5622925" y="3009900"/>
          <p14:tracePt t="3789" x="5465763" y="2943225"/>
          <p14:tracePt t="3794" x="5349875" y="2886075"/>
          <p14:tracePt t="3801" x="5249863" y="2844800"/>
          <p14:tracePt t="3808" x="5175250" y="2794000"/>
          <p14:tracePt t="3816" x="5100638" y="2770188"/>
          <p14:tracePt t="3822" x="5051425" y="2736850"/>
          <p14:tracePt t="3829" x="5018088" y="2711450"/>
          <p14:tracePt t="3836" x="5000625" y="2703513"/>
          <p14:tracePt t="3843" x="4992688" y="2686050"/>
          <p14:tracePt t="3850" x="4984750" y="2686050"/>
          <p14:tracePt t="3858" x="4984750" y="2678113"/>
          <p14:tracePt t="3864" x="4976813" y="2678113"/>
          <p14:tracePt t="3885" x="4976813" y="2670175"/>
          <p14:tracePt t="3899" x="4984750" y="2662238"/>
          <p14:tracePt t="3913" x="5010150" y="2644775"/>
          <p14:tracePt t="3920" x="5033963" y="2620963"/>
          <p14:tracePt t="3926" x="5075238" y="2595563"/>
          <p14:tracePt t="3934" x="5118100" y="2554288"/>
          <p14:tracePt t="3940" x="5175250" y="2520950"/>
          <p14:tracePt t="3947" x="5249863" y="2495550"/>
          <p14:tracePt t="3955" x="5316538" y="2454275"/>
          <p14:tracePt t="3961" x="5373688" y="2430463"/>
          <p14:tracePt t="3968" x="5424488" y="2413000"/>
          <p14:tracePt t="3975" x="5465763" y="2405063"/>
          <p14:tracePt t="3982" x="5499100" y="2387600"/>
          <p14:tracePt t="3989" x="5514975" y="2387600"/>
          <p14:tracePt t="3996" x="5532438" y="2387600"/>
          <p14:tracePt t="4003" x="5548313" y="2387600"/>
          <p14:tracePt t="4009" x="5565775" y="2387600"/>
          <p14:tracePt t="4023" x="5573713" y="2387600"/>
          <p14:tracePt t="4031" x="5581650" y="2387600"/>
          <p14:tracePt t="4044" x="5581650" y="2397125"/>
          <p14:tracePt t="4051" x="5589588" y="2405063"/>
          <p14:tracePt t="4058" x="5589588" y="2430463"/>
          <p14:tracePt t="4065" x="5589588" y="2454275"/>
          <p14:tracePt t="4073" x="5589588" y="2487613"/>
          <p14:tracePt t="4079" x="5573713" y="2520950"/>
          <p14:tracePt t="4086" x="5556250" y="2562225"/>
          <p14:tracePt t="4092" x="5524500" y="2611438"/>
          <p14:tracePt t="4100" x="5499100" y="2662238"/>
          <p14:tracePt t="4106" x="5473700" y="2695575"/>
          <p14:tracePt t="4114" x="5440363" y="2736850"/>
          <p14:tracePt t="4122" x="5432425" y="2744788"/>
          <p14:tracePt t="4127" x="5416550" y="2760663"/>
          <p14:tracePt t="4135" x="5399088" y="2778125"/>
          <p14:tracePt t="4141" x="5391150" y="2786063"/>
          <p14:tracePt t="4156" x="5383213" y="2786063"/>
          <p14:tracePt t="4163" x="5383213" y="2794000"/>
          <p14:tracePt t="4169" x="5373688" y="2794000"/>
          <p14:tracePt t="5675" x="5316538" y="2778125"/>
          <p14:tracePt t="5682" x="5224463" y="2736850"/>
          <p14:tracePt t="5689" x="5126038" y="2686050"/>
          <p14:tracePt t="5699" x="5018088" y="2636838"/>
          <p14:tracePt t="5704" x="4935538" y="2579688"/>
          <p14:tracePt t="5710" x="4860925" y="2536825"/>
          <p14:tracePt t="5717" x="4786313" y="2505075"/>
          <p14:tracePt t="5723" x="4727575" y="2487613"/>
          <p14:tracePt t="5731" x="4678363" y="2471738"/>
          <p14:tracePt t="5738" x="4619625" y="2462213"/>
          <p14:tracePt t="5745" x="4594225" y="2454275"/>
          <p14:tracePt t="5752" x="4578350" y="2454275"/>
          <p14:tracePt t="5758" x="4560888" y="2454275"/>
          <p14:tracePt t="5766" x="4545013" y="2454275"/>
          <p14:tracePt t="5780" x="4537075" y="2454275"/>
          <p14:tracePt t="5789" x="4529138" y="2454275"/>
          <p14:tracePt t="5835" x="4519613" y="2454275"/>
          <p14:tracePt t="5842" x="4519613" y="2446338"/>
          <p14:tracePt t="5849" x="4511675" y="2446338"/>
          <p14:tracePt t="5863" x="4495800" y="2446338"/>
          <p14:tracePt t="5872" x="4478338" y="2438400"/>
          <p14:tracePt t="5876" x="4462463" y="2438400"/>
          <p14:tracePt t="5884" x="4429125" y="2438400"/>
          <p14:tracePt t="5890" x="4395788" y="2430463"/>
          <p14:tracePt t="5897" x="4362450" y="2420938"/>
          <p14:tracePt t="5906" x="4337050" y="2413000"/>
          <p14:tracePt t="5911" x="4329113" y="2405063"/>
          <p14:tracePt t="5918" x="4305300" y="2397125"/>
          <p14:tracePt t="5925" x="4295775" y="2397125"/>
          <p14:tracePt t="5946" x="4287838" y="2397125"/>
          <p14:tracePt t="5955" x="4287838" y="2387600"/>
          <p14:tracePt t="5960" x="4279900" y="2387600"/>
          <p14:tracePt t="5967" x="4279900" y="2379663"/>
          <p14:tracePt t="5973" x="4271963" y="2379663"/>
          <p14:tracePt t="6043" x="4262438" y="2379663"/>
          <p14:tracePt t="6057" x="4254500" y="2379663"/>
          <p14:tracePt t="6063" x="4254500" y="2371725"/>
          <p14:tracePt t="6084" x="4246563" y="2355850"/>
          <p14:tracePt t="6091" x="4229100" y="2346325"/>
          <p14:tracePt t="6098" x="4205288" y="2330450"/>
          <p14:tracePt t="6105" x="4187825" y="2305050"/>
          <p14:tracePt t="6112" x="4164013" y="2281238"/>
          <p14:tracePt t="6122" x="4154488" y="2263775"/>
          <p14:tracePt t="6126" x="4138613" y="2238375"/>
          <p14:tracePt t="6133" x="4122738" y="2238375"/>
          <p14:tracePt t="6141" x="4113213" y="2222500"/>
          <p14:tracePt t="6156" x="4113213" y="2214563"/>
          <p14:tracePt t="6161" x="4105275" y="2206625"/>
          <p14:tracePt t="6175" x="4097338" y="2206625"/>
          <p14:tracePt t="6182" x="4097338" y="2197100"/>
          <p14:tracePt t="6196" x="4089400" y="2189163"/>
          <p14:tracePt t="6209" x="4089400" y="2181225"/>
          <p14:tracePt t="6217" x="4079875" y="2173288"/>
          <p14:tracePt t="6223" x="4064000" y="2163763"/>
          <p14:tracePt t="6230" x="4056063" y="2139950"/>
          <p14:tracePt t="6238" x="4048125" y="2122488"/>
          <p14:tracePt t="6245" x="4030663" y="2098675"/>
          <p14:tracePt t="6251" x="4022725" y="2089150"/>
          <p14:tracePt t="6258" x="4014788" y="2073275"/>
          <p14:tracePt t="6272" x="4005263" y="2065338"/>
          <p14:tracePt t="6279" x="4005263" y="2055813"/>
          <p14:tracePt t="6293" x="4005263" y="2047875"/>
          <p14:tracePt t="6300" x="3997325" y="2047875"/>
          <p14:tracePt t="6307" x="3997325" y="2039938"/>
          <p14:tracePt t="6314" x="3989388" y="2039938"/>
          <p14:tracePt t="6342" x="3989388" y="2032000"/>
          <p14:tracePt t="6349" x="3981450" y="2024063"/>
          <p14:tracePt t="6363" x="3973513" y="2014538"/>
          <p14:tracePt t="6376" x="3973513" y="2006600"/>
          <p14:tracePt t="6383" x="3963988" y="1998663"/>
          <p14:tracePt t="6411" x="3956050" y="1990725"/>
          <p14:tracePt t="6424" x="3956050" y="1981200"/>
          <p14:tracePt t="6438" x="3956050" y="1973263"/>
          <p14:tracePt t="6737" x="3948113" y="1973263"/>
          <p14:tracePt t="6745" x="3940175" y="1965325"/>
          <p14:tracePt t="6750" x="3922713" y="1957388"/>
          <p14:tracePt t="6758" x="3914775" y="1949450"/>
          <p14:tracePt t="6771" x="3906838" y="1939925"/>
          <p14:tracePt t="6780" x="3898900" y="1939925"/>
          <p14:tracePt t="6785" x="3889375" y="1931988"/>
          <p14:tracePt t="6806" x="3881438" y="1931988"/>
          <p14:tracePt t="6813" x="3873500" y="1924050"/>
          <p14:tracePt t="6820" x="3873500" y="1916113"/>
          <p14:tracePt t="6830" x="3865563" y="1906588"/>
          <p14:tracePt t="6833" x="3856038" y="1906588"/>
          <p14:tracePt t="6841" x="3848100" y="1906588"/>
          <p14:tracePt t="6847" x="3840163" y="1898650"/>
          <p14:tracePt t="6855" x="3832225" y="1890713"/>
          <p14:tracePt t="6863" x="3822700" y="1882775"/>
          <p14:tracePt t="6869" x="3814763" y="1882775"/>
          <p14:tracePt t="6876" x="3806825" y="1882775"/>
          <p14:tracePt t="6882" x="3806825" y="1874838"/>
          <p14:tracePt t="6890" x="3790950" y="1865313"/>
          <p14:tracePt t="6897" x="3765550" y="1857375"/>
          <p14:tracePt t="6903" x="3748088" y="1849438"/>
          <p14:tracePt t="6913" x="3740150" y="1841500"/>
          <p14:tracePt t="6917" x="3706813" y="1824038"/>
          <p14:tracePt t="6924" x="3683000" y="1808163"/>
          <p14:tracePt t="6931" x="3657600" y="1790700"/>
          <p14:tracePt t="6938" x="3632200" y="1774825"/>
          <p14:tracePt t="6946" x="3608388" y="1757363"/>
          <p14:tracePt t="6952" x="3590925" y="1749425"/>
          <p14:tracePt t="6959" x="3575050" y="1741488"/>
          <p14:tracePt t="6965" x="3557588" y="1733550"/>
          <p14:tracePt t="6981" x="3557588" y="1725613"/>
          <p14:tracePt t="6987" x="3549650" y="1716088"/>
          <p14:tracePt t="6997" x="3541713" y="1716088"/>
          <p14:tracePt t="7000" x="3533775" y="1716088"/>
          <p14:tracePt t="7021" x="3524250" y="1708150"/>
          <p14:tracePt t="7035" x="3516313" y="1700213"/>
          <p14:tracePt t="7049" x="3508375" y="1700213"/>
          <p14:tracePt t="7056" x="3500438" y="1692275"/>
          <p14:tracePt t="7078" x="3492500" y="1692275"/>
          <p14:tracePt t="7083" x="3482975" y="1692275"/>
          <p14:tracePt t="7090" x="3475038" y="1692275"/>
          <p14:tracePt t="7097" x="3475038" y="1682750"/>
          <p14:tracePt t="7104" x="3467100" y="1682750"/>
          <p14:tracePt t="7112" x="3459163" y="1682750"/>
          <p14:tracePt t="7132" x="3449638" y="1682750"/>
          <p14:tracePt t="7357" x="3459163" y="1682750"/>
          <p14:tracePt t="7364" x="3482975" y="1674813"/>
          <p14:tracePt t="7370" x="3516313" y="1674813"/>
          <p14:tracePt t="7377" x="3541713" y="1674813"/>
          <p14:tracePt t="7384" x="3575050" y="1674813"/>
          <p14:tracePt t="7391" x="3608388" y="1674813"/>
          <p14:tracePt t="7398" x="3641725" y="1674813"/>
          <p14:tracePt t="7406" x="3665538" y="1674813"/>
          <p14:tracePt t="7415" x="3698875" y="1674813"/>
          <p14:tracePt t="7420" x="3732213" y="1674813"/>
          <p14:tracePt t="7427" x="3765550" y="1674813"/>
          <p14:tracePt t="7434" x="3781425" y="1674813"/>
          <p14:tracePt t="7441" x="3814763" y="1682750"/>
          <p14:tracePt t="7449" x="3840163" y="1692275"/>
          <p14:tracePt t="7455" x="3865563" y="1700213"/>
          <p14:tracePt t="7462" x="3881438" y="1700213"/>
          <p14:tracePt t="7469" x="3898900" y="1700213"/>
          <p14:tracePt t="7476" x="3922713" y="1708150"/>
          <p14:tracePt t="7483" x="3930650" y="1708150"/>
          <p14:tracePt t="7490" x="3956050" y="1708150"/>
          <p14:tracePt t="7499" x="3973513" y="1708150"/>
          <p14:tracePt t="7504" x="3989388" y="1716088"/>
          <p14:tracePt t="7510" x="4014788" y="1716088"/>
          <p14:tracePt t="7518" x="4038600" y="1716088"/>
          <p14:tracePt t="7524" x="4064000" y="1716088"/>
          <p14:tracePt t="7532" x="4097338" y="1716088"/>
          <p14:tracePt t="7538" x="4130675" y="1716088"/>
          <p14:tracePt t="7545" x="4164013" y="1725613"/>
          <p14:tracePt t="7552" x="4205288" y="1725613"/>
          <p14:tracePt t="7559" x="4238625" y="1725613"/>
          <p14:tracePt t="7566" x="4262438" y="1733550"/>
          <p14:tracePt t="7573" x="4287838" y="1733550"/>
          <p14:tracePt t="7581" x="4329113" y="1741488"/>
          <p14:tracePt t="7587" x="4362450" y="1741488"/>
          <p14:tracePt t="7595" x="4395788" y="1741488"/>
          <p14:tracePt t="7603" x="4437063" y="1749425"/>
          <p14:tracePt t="7608" x="4478338" y="1749425"/>
          <p14:tracePt t="7617" x="4519613" y="1757363"/>
          <p14:tracePt t="7621" x="4578350" y="1757363"/>
          <p14:tracePt t="7628" x="4627563" y="1766888"/>
          <p14:tracePt t="7636" x="4668838" y="1766888"/>
          <p14:tracePt t="7643" x="4711700" y="1766888"/>
          <p14:tracePt t="7650" x="4752975" y="1766888"/>
          <p14:tracePt t="7657" x="4794250" y="1766888"/>
          <p14:tracePt t="7666" x="4827588" y="1766888"/>
          <p14:tracePt t="7670" x="4860925" y="1766888"/>
          <p14:tracePt t="7678" x="4892675" y="1766888"/>
          <p14:tracePt t="7684" x="4935538" y="1766888"/>
          <p14:tracePt t="7691" x="4967288" y="1757363"/>
          <p14:tracePt t="7700" x="5010150" y="1757363"/>
          <p14:tracePt t="7705" x="5026025" y="1757363"/>
          <p14:tracePt t="7713" x="5059363" y="1749425"/>
          <p14:tracePt t="7719" x="5092700" y="1749425"/>
          <p14:tracePt t="7727" x="5118100" y="1749425"/>
          <p14:tracePt t="7733" x="5141913" y="1749425"/>
          <p14:tracePt t="7740" x="5159375" y="1749425"/>
          <p14:tracePt t="7749" x="5183188" y="1749425"/>
          <p14:tracePt t="7753" x="5200650" y="1741488"/>
          <p14:tracePt t="7761" x="5224463" y="1741488"/>
          <p14:tracePt t="7767" x="5241925" y="1741488"/>
          <p14:tracePt t="7775" x="5257800" y="1741488"/>
          <p14:tracePt t="7783" x="5275263" y="1741488"/>
          <p14:tracePt t="7789" x="5299075" y="1733550"/>
          <p14:tracePt t="7795" x="5308600" y="1733550"/>
          <p14:tracePt t="7802" x="5332413" y="1733550"/>
          <p14:tracePt t="7809" x="5349875" y="1733550"/>
          <p14:tracePt t="7816" x="5365750" y="1733550"/>
          <p14:tracePt t="7823" x="5391150" y="1733550"/>
          <p14:tracePt t="7833" x="5399088" y="1725613"/>
          <p14:tracePt t="7837" x="5416550" y="1725613"/>
          <p14:tracePt t="7844" x="5432425" y="1725613"/>
          <p14:tracePt t="7850" x="5448300" y="1725613"/>
          <p14:tracePt t="7857" x="5473700" y="1725613"/>
          <p14:tracePt t="7866" x="5491163" y="1725613"/>
          <p14:tracePt t="7872" x="5507038" y="1725613"/>
          <p14:tracePt t="7879" x="5524500" y="1725613"/>
          <p14:tracePt t="7885" x="5548313" y="1725613"/>
          <p14:tracePt t="7892" x="5556250" y="1716088"/>
          <p14:tracePt t="7900" x="5581650" y="1716088"/>
          <p14:tracePt t="7906" x="5607050" y="1716088"/>
          <p14:tracePt t="7915" x="5614988" y="1716088"/>
          <p14:tracePt t="7920" x="5640388" y="1716088"/>
          <p14:tracePt t="7927" x="5648325" y="1716088"/>
          <p14:tracePt t="7934" x="5673725" y="1716088"/>
          <p14:tracePt t="7941" x="5689600" y="1708150"/>
          <p14:tracePt t="7950" x="5715000" y="1708150"/>
          <p14:tracePt t="7955" x="5722938" y="1708150"/>
          <p14:tracePt t="7962" x="5748338" y="1700213"/>
          <p14:tracePt t="7969" x="5756275" y="1700213"/>
          <p14:tracePt t="7976" x="5780088" y="1700213"/>
          <p14:tracePt t="7983" x="5813425" y="1692275"/>
          <p14:tracePt t="7990" x="5838825" y="1692275"/>
          <p14:tracePt t="7999" x="5864225" y="1692275"/>
          <p14:tracePt t="8003" x="5897563" y="1682750"/>
          <p14:tracePt t="8011" x="5930900" y="1674813"/>
          <p14:tracePt t="8017" x="5954713" y="1674813"/>
          <p14:tracePt t="8024" x="5988050" y="1666875"/>
          <p14:tracePt t="8033" x="6013450" y="1658938"/>
          <p14:tracePt t="8038" x="6046788" y="1658938"/>
          <p14:tracePt t="8045" x="6080125" y="1651000"/>
          <p14:tracePt t="8052" x="6111875" y="1641475"/>
          <p14:tracePt t="8059" x="6145213" y="1633538"/>
          <p14:tracePt t="8067" x="6178550" y="1625600"/>
          <p14:tracePt t="8073" x="6203950" y="1625600"/>
          <p14:tracePt t="8080" x="6229350" y="1617663"/>
          <p14:tracePt t="8086" x="6253163" y="1608138"/>
          <p14:tracePt t="8094" x="6270625" y="1608138"/>
          <p14:tracePt t="8100" x="6278563" y="1600200"/>
          <p14:tracePt t="8108" x="6286500" y="1600200"/>
          <p14:tracePt t="8117" x="6294438" y="1592263"/>
          <p14:tracePt t="8129" x="6303963" y="1584325"/>
          <p14:tracePt t="8135" x="6311900" y="1584325"/>
          <p14:tracePt t="8150" x="6319838" y="1584325"/>
          <p14:tracePt t="8274" x="6327775" y="1584325"/>
          <p14:tracePt t="8371" x="6337300" y="1584325"/>
          <p14:tracePt t="8573" x="6345238" y="1584325"/>
          <p14:tracePt t="8580" x="6361113" y="1584325"/>
          <p14:tracePt t="8586" x="6369050" y="1584325"/>
          <p14:tracePt t="8595" x="6386513" y="1592263"/>
          <p14:tracePt t="8601" x="6402388" y="1600200"/>
          <p14:tracePt t="8608" x="6411913" y="1600200"/>
          <p14:tracePt t="8614" x="6427788" y="1608138"/>
          <p14:tracePt t="8622" x="6443663" y="1608138"/>
          <p14:tracePt t="8628" x="6453188" y="1608138"/>
          <p14:tracePt t="8636" x="6469063" y="1608138"/>
          <p14:tracePt t="8646" x="6477000" y="1617663"/>
          <p14:tracePt t="8657" x="6486525" y="1617663"/>
          <p14:tracePt t="8663" x="6494463" y="1617663"/>
          <p14:tracePt t="8671" x="6502400" y="1617663"/>
          <p14:tracePt t="8685" x="6510338" y="1617663"/>
          <p14:tracePt t="8698" x="6518275" y="1617663"/>
          <p14:tracePt t="8719" x="6527800" y="1617663"/>
          <p14:tracePt t="8728" x="6527800" y="1625600"/>
          <p14:tracePt t="8733" x="6543675" y="1625600"/>
          <p14:tracePt t="8740" x="6551613" y="1633538"/>
          <p14:tracePt t="8747" x="6577013" y="1641475"/>
          <p14:tracePt t="8754" x="6602413" y="1641475"/>
          <p14:tracePt t="8762" x="6635750" y="1651000"/>
          <p14:tracePt t="8768" x="6651625" y="1651000"/>
          <p14:tracePt t="8775" x="6677025" y="1651000"/>
          <p14:tracePt t="8781" x="6710363" y="1658938"/>
          <p14:tracePt t="8789" x="6726238" y="1658938"/>
          <p14:tracePt t="8796" x="6751638" y="1658938"/>
          <p14:tracePt t="8803" x="6775450" y="1658938"/>
          <p14:tracePt t="8812" x="6800850" y="1658938"/>
          <p14:tracePt t="8816" x="6808788" y="1666875"/>
          <p14:tracePt t="8823" x="6834188" y="1666875"/>
          <p14:tracePt t="8830" x="6850063" y="1674813"/>
          <p14:tracePt t="8837" x="6859588" y="1674813"/>
          <p14:tracePt t="8845" x="6875463" y="1682750"/>
          <p14:tracePt t="8851" x="6900863" y="1682750"/>
          <p14:tracePt t="8858" x="6908800" y="1682750"/>
          <p14:tracePt t="8865" x="6934200" y="1682750"/>
          <p14:tracePt t="8872" x="6942138" y="1682750"/>
          <p14:tracePt t="8879" x="6967538" y="1682750"/>
          <p14:tracePt t="8886" x="6991350" y="1682750"/>
          <p14:tracePt t="8895" x="7024688" y="1692275"/>
          <p14:tracePt t="8899" x="7050088" y="1692275"/>
          <p14:tracePt t="8907" x="7091363" y="1692275"/>
          <p14:tracePt t="8913" x="7140575" y="1692275"/>
          <p14:tracePt t="8921" x="7199313" y="1692275"/>
          <p14:tracePt t="8929" x="7248525" y="1692275"/>
          <p14:tracePt t="8934" x="7315200" y="1666875"/>
          <p14:tracePt t="8941" x="7373938" y="1658938"/>
          <p14:tracePt t="8948" x="7415213" y="1651000"/>
          <p14:tracePt t="8955" x="7448550" y="1641475"/>
          <p14:tracePt t="8962" x="7489825" y="1633538"/>
          <p14:tracePt t="8969" x="7539038" y="1625600"/>
          <p14:tracePt t="8979" x="7580313" y="1617663"/>
          <p14:tracePt t="8982" x="7631113" y="1608138"/>
          <p14:tracePt t="8990" x="7654925" y="1608138"/>
          <p14:tracePt t="8997" x="7688263" y="1600200"/>
          <p14:tracePt t="9004" x="7721600" y="1592263"/>
          <p14:tracePt t="9012" x="7754938" y="1584325"/>
          <p14:tracePt t="9017" x="7780338" y="1576388"/>
          <p14:tracePt t="9024" x="7796213" y="1566863"/>
          <p14:tracePt t="9031" x="7821613" y="1566863"/>
          <p14:tracePt t="9039" x="7837488" y="1566863"/>
          <p14:tracePt t="9047" x="7837488" y="1558925"/>
          <p14:tracePt t="9052" x="7854950" y="1558925"/>
          <p14:tracePt t="9062" x="7862888" y="1558925"/>
          <p14:tracePt t="9080" x="7870825" y="1558925"/>
          <p14:tracePt t="9095" x="7878763" y="1558925"/>
          <p14:tracePt t="11190" x="7812088" y="1600200"/>
          <p14:tracePt t="11196" x="7688263" y="1674813"/>
          <p14:tracePt t="11203" x="7497763" y="1774825"/>
          <p14:tracePt t="11212" x="7256463" y="1882775"/>
          <p14:tracePt t="11217" x="6967538" y="1990725"/>
          <p14:tracePt t="11224" x="6710363" y="2065338"/>
          <p14:tracePt t="11231" x="6461125" y="2130425"/>
          <p14:tracePt t="11238" x="6203950" y="2214563"/>
          <p14:tracePt t="11245" x="5954713" y="2255838"/>
          <p14:tracePt t="11251" x="5673725" y="2338388"/>
          <p14:tracePt t="11260" x="5399088" y="2405063"/>
          <p14:tracePt t="11265" x="5118100" y="2471738"/>
          <p14:tracePt t="11272" x="4818063" y="2536825"/>
          <p14:tracePt t="11279" x="4511675" y="2587625"/>
          <p14:tracePt t="11286" x="4246563" y="2636838"/>
          <p14:tracePt t="11293" x="3973513" y="2686050"/>
          <p14:tracePt t="11300" x="3732213" y="2711450"/>
          <p14:tracePt t="11307" x="3516313" y="2744788"/>
          <p14:tracePt t="11314" x="3351213" y="2744788"/>
          <p14:tracePt t="11320" x="3192463" y="2752725"/>
          <p14:tracePt t="11327" x="3068638" y="2760663"/>
          <p14:tracePt t="11335" x="2960688" y="2760663"/>
          <p14:tracePt t="11342" x="2878138" y="2760663"/>
          <p14:tracePt t="11349" x="2836863" y="2760663"/>
          <p14:tracePt t="11356" x="2803525" y="2752725"/>
          <p14:tracePt t="11363" x="2786063" y="2744788"/>
          <p14:tracePt t="11370" x="2770188" y="2744788"/>
          <p14:tracePt t="11384" x="2770188" y="2736850"/>
          <p14:tracePt t="11398" x="2770188" y="2719388"/>
          <p14:tracePt t="11405" x="2770188" y="2711450"/>
          <p14:tracePt t="11412" x="2778125" y="2695575"/>
          <p14:tracePt t="11419" x="2803525" y="2662238"/>
          <p14:tracePt t="11426" x="2836863" y="2620963"/>
          <p14:tracePt t="11433" x="2886075" y="2570163"/>
          <p14:tracePt t="11439" x="2952750" y="2520950"/>
          <p14:tracePt t="11447" x="3009900" y="2471738"/>
          <p14:tracePt t="11453" x="3060700" y="2438400"/>
          <p14:tracePt t="11460" x="3109913" y="2397125"/>
          <p14:tracePt t="11467" x="3168650" y="2371725"/>
          <p14:tracePt t="11476" x="3209925" y="2330450"/>
          <p14:tracePt t="11481" x="3259138" y="2305050"/>
          <p14:tracePt t="11488" x="3292475" y="2281238"/>
          <p14:tracePt t="11495" x="3317875" y="2263775"/>
          <p14:tracePt t="11502" x="3341688" y="2247900"/>
          <p14:tracePt t="11510" x="3351213" y="2230438"/>
          <p14:tracePt t="11516" x="3367088" y="2214563"/>
          <p14:tracePt t="11522" x="3375025" y="2206625"/>
          <p14:tracePt t="11529" x="3384550" y="2206625"/>
          <p14:tracePt t="11536" x="3384550" y="2197100"/>
          <p14:tracePt t="11559" x="3384550" y="2189163"/>
          <p14:tracePt t="11592" x="3367088" y="2181225"/>
          <p14:tracePt t="11600" x="3333750" y="2173288"/>
          <p14:tracePt t="11607" x="3292475" y="2163763"/>
          <p14:tracePt t="11613" x="3243263" y="2147888"/>
          <p14:tracePt t="11621" x="3160713" y="2130425"/>
          <p14:tracePt t="11628" x="3076575" y="2122488"/>
          <p14:tracePt t="11635" x="2978150" y="2114550"/>
          <p14:tracePt t="11643" x="2878138" y="2098675"/>
          <p14:tracePt t="11649" x="2786063" y="2089150"/>
          <p14:tracePt t="11656" x="2670175" y="2089150"/>
          <p14:tracePt t="11662" x="2562225" y="2089150"/>
          <p14:tracePt t="11669" x="2463800" y="2089150"/>
          <p14:tracePt t="11677" x="2379663" y="2089150"/>
          <p14:tracePt t="11684" x="2297113" y="2089150"/>
          <p14:tracePt t="11691" x="2214563" y="2106613"/>
          <p14:tracePt t="11697" x="2106613" y="2106613"/>
          <p14:tracePt t="11704" x="1973263" y="2122488"/>
          <p14:tracePt t="11711" x="1841500" y="2139950"/>
          <p14:tracePt t="11718" x="1725613" y="2155825"/>
          <p14:tracePt t="11727" x="1625600" y="2173288"/>
          <p14:tracePt t="11732" x="1558925" y="2189163"/>
          <p14:tracePt t="11739" x="1484313" y="2214563"/>
          <p14:tracePt t="11745" x="1401763" y="2230438"/>
          <p14:tracePt t="11753" x="1335088" y="2255838"/>
          <p14:tracePt t="11760" x="1277938" y="2271713"/>
          <p14:tracePt t="11767" x="1227138" y="2289175"/>
          <p14:tracePt t="11774" x="1193800" y="2305050"/>
          <p14:tracePt t="11780" x="1177925" y="2312988"/>
          <p14:tracePt t="11787" x="1152525" y="2330450"/>
          <p14:tracePt t="11794" x="1136650" y="2338388"/>
          <p14:tracePt t="11801" x="1128713" y="2355850"/>
          <p14:tracePt t="11810" x="1119188" y="2363788"/>
          <p14:tracePt t="11815" x="1103313" y="2379663"/>
          <p14:tracePt t="11822" x="1095375" y="2397125"/>
          <p14:tracePt t="11829" x="1085850" y="2413000"/>
          <p14:tracePt t="11836" x="1069975" y="2446338"/>
          <p14:tracePt t="11845" x="1062038" y="2479675"/>
          <p14:tracePt t="11849" x="1054100" y="2520950"/>
          <p14:tracePt t="11857" x="1044575" y="2595563"/>
          <p14:tracePt t="11863" x="1028700" y="2678113"/>
          <p14:tracePt t="11870" x="1028700" y="2778125"/>
          <p14:tracePt t="11877" x="1028700" y="2901950"/>
          <p14:tracePt t="11884" x="1028700" y="3009900"/>
          <p14:tracePt t="11894" x="1044575" y="3135313"/>
          <p14:tracePt t="11898" x="1054100" y="3241675"/>
          <p14:tracePt t="11905" x="1069975" y="3359150"/>
          <p14:tracePt t="11911" x="1085850" y="3457575"/>
          <p14:tracePt t="11919" x="1085850" y="3549650"/>
          <p14:tracePt t="11928" x="1111250" y="3648075"/>
          <p14:tracePt t="11933" x="1136650" y="3740150"/>
          <p14:tracePt t="11941" x="1169988" y="3840163"/>
          <p14:tracePt t="11948" x="1185863" y="3938588"/>
          <p14:tracePt t="11955" x="1235075" y="4054475"/>
          <p14:tracePt t="11962" x="1268413" y="4154488"/>
          <p14:tracePt t="11969" x="1327150" y="4229100"/>
          <p14:tracePt t="11977" x="1376363" y="4321175"/>
          <p14:tracePt t="11983" x="1443038" y="4403725"/>
          <p14:tracePt t="11990" x="1509713" y="4494213"/>
          <p14:tracePt t="11996" x="1609725" y="4602163"/>
          <p14:tracePt t="12003" x="1684338" y="4694238"/>
          <p14:tracePt t="12010" x="1790700" y="4784725"/>
          <p14:tracePt t="12017" x="1908175" y="4867275"/>
          <p14:tracePt t="12025" x="2006600" y="4941888"/>
          <p14:tracePt t="12030" x="2114550" y="5041900"/>
          <p14:tracePt t="12038" x="2214563" y="5116513"/>
          <p14:tracePt t="12059" x="2422525" y="5291138"/>
          <p14:tracePt t="12061" x="2513013" y="5348288"/>
          <p14:tracePt t="12065" x="2587625" y="5414963"/>
          <p14:tracePt t="12073" x="2654300" y="5456238"/>
          <p14:tracePt t="12079" x="2720975" y="5497513"/>
          <p14:tracePt t="12087" x="2754313" y="5522913"/>
          <p14:tracePt t="12094" x="2811463" y="5564188"/>
          <p14:tracePt t="12101" x="2852738" y="5589588"/>
          <p14:tracePt t="12107" x="2903538" y="5622925"/>
          <p14:tracePt t="12114" x="2944813" y="5646738"/>
          <p14:tracePt t="12121" x="2986088" y="5672138"/>
          <p14:tracePt t="12128" x="3019425" y="5688013"/>
          <p14:tracePt t="12135" x="3060700" y="5705475"/>
          <p14:tracePt t="12144" x="3094038" y="5721350"/>
          <p14:tracePt t="12149" x="3135313" y="5738813"/>
          <p14:tracePt t="12156" x="3176588" y="5754688"/>
          <p14:tracePt t="12162" x="3235325" y="5780088"/>
          <p14:tracePt t="12170" x="3309938" y="5788025"/>
          <p14:tracePt t="12178" x="3384550" y="5805488"/>
          <p14:tracePt t="12184" x="3459163" y="5829300"/>
          <p14:tracePt t="12191" x="3541713" y="5837238"/>
          <p14:tracePt t="12197" x="3608388" y="5837238"/>
          <p14:tracePt t="12205" x="3690938" y="5837238"/>
          <p14:tracePt t="12211" x="3765550" y="5837238"/>
          <p14:tracePt t="12218" x="3840163" y="5813425"/>
          <p14:tracePt t="12227" x="3922713" y="5805488"/>
          <p14:tracePt t="12232" x="4005263" y="5772150"/>
          <p14:tracePt t="12239" x="4079875" y="5738813"/>
          <p14:tracePt t="12246" x="4171950" y="5697538"/>
          <p14:tracePt t="12253" x="4246563" y="5656263"/>
          <p14:tracePt t="12261" x="4305300" y="5613400"/>
          <p14:tracePt t="12267" x="4387850" y="5556250"/>
          <p14:tracePt t="12274" x="4462463" y="5507038"/>
          <p14:tracePt t="12280" x="4552950" y="5448300"/>
          <p14:tracePt t="12288" x="4635500" y="5389563"/>
          <p14:tracePt t="12295" x="4711700" y="5348288"/>
          <p14:tracePt t="12302" x="4776788" y="5299075"/>
          <p14:tracePt t="12310" x="4818063" y="5257800"/>
          <p14:tracePt t="12315" x="4868863" y="5207000"/>
          <p14:tracePt t="12323" x="4910138" y="5149850"/>
          <p14:tracePt t="12329" x="4951413" y="5075238"/>
          <p14:tracePt t="12336" x="4992688" y="4967288"/>
          <p14:tracePt t="12345" x="5026025" y="4867275"/>
          <p14:tracePt t="12350" x="5075238" y="4743450"/>
          <p14:tracePt t="12357" x="5108575" y="4627563"/>
          <p14:tracePt t="12364" x="5141913" y="4486275"/>
          <p14:tracePt t="12371" x="5167313" y="4378325"/>
          <p14:tracePt t="12377" x="5192713" y="4254500"/>
          <p14:tracePt t="12385" x="5208588" y="4162425"/>
          <p14:tracePt t="12394" x="5233988" y="4079875"/>
          <p14:tracePt t="12399" x="5241925" y="4005263"/>
          <p14:tracePt t="12406" x="5267325" y="3938588"/>
          <p14:tracePt t="12412" x="5275263" y="3881438"/>
          <p14:tracePt t="12420" x="5291138" y="3830638"/>
          <p14:tracePt t="12427" x="5299075" y="3797300"/>
          <p14:tracePt t="12434" x="5308600" y="3781425"/>
          <p14:tracePt t="12441" x="5308600" y="3765550"/>
          <p14:tracePt t="12447" x="5308600" y="3732213"/>
          <p14:tracePt t="12455" x="5308600" y="3665538"/>
          <p14:tracePt t="12462" x="5291138" y="3541713"/>
          <p14:tracePt t="12468" x="5249863" y="3325813"/>
          <p14:tracePt t="12477" x="5192713" y="3101975"/>
          <p14:tracePt t="12482" x="5133975" y="2901950"/>
          <p14:tracePt t="12489" x="5092700" y="2786063"/>
          <p14:tracePt t="12496" x="5059363" y="2711450"/>
          <p14:tracePt t="12503" x="5041900" y="2678113"/>
          <p14:tracePt t="12511" x="5033963" y="2662238"/>
          <p14:tracePt t="12517" x="5033963" y="2654300"/>
          <p14:tracePt t="12524" x="5026025" y="2654300"/>
          <p14:tracePt t="12537" x="5026025" y="2644775"/>
          <p14:tracePt t="12559" x="5026025" y="2636838"/>
          <p14:tracePt t="12600" x="5018088" y="2628900"/>
          <p14:tracePt t="12613" x="5018088" y="2620963"/>
          <p14:tracePt t="12627" x="5010150" y="2611438"/>
          <p14:tracePt t="12635" x="5000625" y="2611438"/>
          <p14:tracePt t="12643" x="5000625" y="2603500"/>
          <p14:tracePt t="12648" x="4984750" y="2595563"/>
          <p14:tracePt t="12655" x="4967288" y="2579688"/>
          <p14:tracePt t="12662" x="4959350" y="2579688"/>
          <p14:tracePt t="12669" x="4935538" y="2562225"/>
          <p14:tracePt t="12678" x="4910138" y="2546350"/>
          <p14:tracePt t="12683" x="4892675" y="2528888"/>
          <p14:tracePt t="12690" x="4868863" y="2513013"/>
          <p14:tracePt t="12697" x="4851400" y="2495550"/>
          <p14:tracePt t="12704" x="4835525" y="2487613"/>
          <p14:tracePt t="12711" x="4810125" y="2462213"/>
          <p14:tracePt t="12718" x="4794250" y="2446338"/>
          <p14:tracePt t="12727" x="4768850" y="2420938"/>
          <p14:tracePt t="12732" x="4752975" y="2397125"/>
          <p14:tracePt t="12739" x="4727575" y="2371725"/>
          <p14:tracePt t="12745" x="4694238" y="2338388"/>
          <p14:tracePt t="12752" x="4668838" y="2312988"/>
          <p14:tracePt t="12761" x="4645025" y="2289175"/>
          <p14:tracePt t="12766" x="4594225" y="2247900"/>
          <p14:tracePt t="12774" x="4560888" y="2222500"/>
          <p14:tracePt t="12780" x="4495800" y="2181225"/>
          <p14:tracePt t="12788" x="4445000" y="2139950"/>
          <p14:tracePt t="12794" x="4395788" y="2114550"/>
          <p14:tracePt t="12801" x="4354513" y="2081213"/>
          <p14:tracePt t="12808" x="4305300" y="2065338"/>
          <p14:tracePt t="12815" x="4254500" y="2047875"/>
          <p14:tracePt t="12822" x="4221163" y="2032000"/>
          <p14:tracePt t="12830" x="4179888" y="2006600"/>
          <p14:tracePt t="12836" x="4113213" y="1990725"/>
          <p14:tracePt t="12844" x="4071938" y="1981200"/>
          <p14:tracePt t="12849" x="4014788" y="1973263"/>
          <p14:tracePt t="12857" x="3963988" y="1965325"/>
          <p14:tracePt t="12863" x="3914775" y="1965325"/>
          <p14:tracePt t="12871" x="3856038" y="1965325"/>
          <p14:tracePt t="12878" x="3822700" y="1965325"/>
          <p14:tracePt t="12885" x="3790950" y="1965325"/>
          <p14:tracePt t="12891" x="3765550" y="1957388"/>
          <p14:tracePt t="12898" x="3732213" y="1957388"/>
          <p14:tracePt t="12905" x="3698875" y="1957388"/>
          <p14:tracePt t="12912" x="3673475" y="1957388"/>
          <p14:tracePt t="12919" x="3657600" y="1949450"/>
          <p14:tracePt t="12927" x="3632200" y="1949450"/>
          <p14:tracePt t="12934" x="3608388" y="1939925"/>
          <p14:tracePt t="12941" x="3598863" y="1939925"/>
          <p14:tracePt t="12947" x="3575050" y="1939925"/>
          <p14:tracePt t="12955" x="3557588" y="1931988"/>
          <p14:tracePt t="12962" x="3541713" y="1931988"/>
          <p14:tracePt t="12969" x="3516313" y="1924050"/>
          <p14:tracePt t="12978" x="3492500" y="1924050"/>
          <p14:tracePt t="12982" x="3482975" y="1916113"/>
          <p14:tracePt t="12989" x="3475038" y="1916113"/>
          <p14:tracePt t="12996" x="3459163" y="1916113"/>
          <p14:tracePt t="13003" x="3449638" y="1916113"/>
          <p14:tracePt t="13010" x="3441700" y="1916113"/>
          <p14:tracePt t="13017" x="3425825" y="1916113"/>
          <p14:tracePt t="13024" x="3416300" y="1916113"/>
          <p14:tracePt t="13030" x="3400425" y="1916113"/>
          <p14:tracePt t="13052" x="3392488" y="1916113"/>
          <p14:tracePt t="13061" x="3384550" y="1916113"/>
          <p14:tracePt t="13065" x="3375025" y="1916113"/>
          <p14:tracePt t="13073" x="3375025" y="1924050"/>
          <p14:tracePt t="13078" x="3367088" y="1924050"/>
          <p14:tracePt t="13086" x="3359150" y="1924050"/>
          <p14:tracePt t="13100" x="3333750" y="1931988"/>
          <p14:tracePt t="13107" x="3317875" y="1949450"/>
          <p14:tracePt t="13114" x="3309938" y="1957388"/>
          <p14:tracePt t="13121" x="3284538" y="1973263"/>
          <p14:tracePt t="13128" x="3259138" y="1981200"/>
          <p14:tracePt t="13135" x="3235325" y="1998663"/>
          <p14:tracePt t="13144" x="3209925" y="2014538"/>
          <p14:tracePt t="13150" x="3192463" y="2032000"/>
          <p14:tracePt t="13157" x="3176588" y="2047875"/>
          <p14:tracePt t="13163" x="3151188" y="2065338"/>
          <p14:tracePt t="13171" x="3135313" y="2073275"/>
          <p14:tracePt t="13178" x="3117850" y="2089150"/>
          <p14:tracePt t="13185" x="3101975" y="2098675"/>
          <p14:tracePt t="13195" x="3094038" y="2114550"/>
          <p14:tracePt t="13198" x="3076575" y="2130425"/>
          <p14:tracePt t="13205" x="3060700" y="2139950"/>
          <p14:tracePt t="13213" x="3060700" y="2147888"/>
          <p14:tracePt t="13219" x="3052763" y="2155825"/>
          <p14:tracePt t="13228" x="3043238" y="2163763"/>
          <p14:tracePt t="13233" x="3035300" y="2173288"/>
          <p14:tracePt t="13240" x="3035300" y="2181225"/>
          <p14:tracePt t="13247" x="3035300" y="2189163"/>
          <p14:tracePt t="13254" x="3027363" y="2189163"/>
          <p14:tracePt t="13261" x="3027363" y="2197100"/>
          <p14:tracePt t="13268" x="3019425" y="2197100"/>
          <p14:tracePt t="13281" x="3009900" y="2206625"/>
          <p14:tracePt t="13317" x="3009900" y="2214563"/>
          <p14:tracePt t="13330" x="3009900" y="2222500"/>
          <p14:tracePt t="13337" x="3009900" y="2230438"/>
          <p14:tracePt t="13351" x="3009900" y="2238375"/>
          <p14:tracePt t="13358" x="3009900" y="2255838"/>
          <p14:tracePt t="13365" x="3009900" y="2263775"/>
          <p14:tracePt t="13372" x="3009900" y="2281238"/>
          <p14:tracePt t="13378" x="3009900" y="2297113"/>
          <p14:tracePt t="13386" x="3009900" y="2305050"/>
          <p14:tracePt t="13394" x="3009900" y="2322513"/>
          <p14:tracePt t="13400" x="3009900" y="2338388"/>
          <p14:tracePt t="13407" x="3009900" y="2346325"/>
          <p14:tracePt t="13413" x="3019425" y="2363788"/>
          <p14:tracePt t="13421" x="3027363" y="2371725"/>
          <p14:tracePt t="13428" x="3027363" y="2379663"/>
          <p14:tracePt t="13434" x="3043238" y="2397125"/>
          <p14:tracePt t="13442" x="3043238" y="2405063"/>
          <p14:tracePt t="13448" x="3060700" y="2413000"/>
          <p14:tracePt t="13455" x="3076575" y="2430463"/>
          <p14:tracePt t="13462" x="3094038" y="2446338"/>
          <p14:tracePt t="13469" x="3127375" y="2462213"/>
          <p14:tracePt t="13478" x="3151188" y="2479675"/>
          <p14:tracePt t="13483" x="3184525" y="2505075"/>
          <p14:tracePt t="13490" x="3209925" y="2520950"/>
          <p14:tracePt t="13496" x="3243263" y="2536825"/>
          <p14:tracePt t="13504" x="3276600" y="2554288"/>
          <p14:tracePt t="13511" x="3309938" y="2570163"/>
          <p14:tracePt t="13518" x="3351213" y="2587625"/>
          <p14:tracePt t="13525" x="3384550" y="2611438"/>
          <p14:tracePt t="13531" x="3416300" y="2628900"/>
          <p14:tracePt t="13538" x="3449638" y="2636838"/>
          <p14:tracePt t="13545" x="3482975" y="2654300"/>
          <p14:tracePt t="13552" x="3516313" y="2670175"/>
          <p14:tracePt t="13561" x="3549650" y="2686050"/>
          <p14:tracePt t="13566" x="3582988" y="2695575"/>
          <p14:tracePt t="13573" x="3616325" y="2703513"/>
          <p14:tracePt t="13580" x="3649663" y="2711450"/>
          <p14:tracePt t="13587" x="3673475" y="2719388"/>
          <p14:tracePt t="13594" x="3690938" y="2728913"/>
          <p14:tracePt t="13601" x="3716338" y="2728913"/>
          <p14:tracePt t="13608" x="3740150" y="2728913"/>
          <p14:tracePt t="13615" x="3748088" y="2728913"/>
          <p14:tracePt t="13622" x="3773488" y="2728913"/>
          <p14:tracePt t="13628" x="3790950" y="2728913"/>
          <p14:tracePt t="13635" x="3806825" y="2728913"/>
          <p14:tracePt t="13645" x="3822700" y="2728913"/>
          <p14:tracePt t="13649" x="3840163" y="2728913"/>
          <p14:tracePt t="13656" x="3856038" y="2728913"/>
          <p14:tracePt t="13663" x="3881438" y="2719388"/>
          <p14:tracePt t="13670" x="3906838" y="2711450"/>
          <p14:tracePt t="13678" x="3922713" y="2703513"/>
          <p14:tracePt t="13684" x="3948113" y="2695575"/>
          <p14:tracePt t="13691" x="3973513" y="2695575"/>
          <p14:tracePt t="13697" x="4005263" y="2678113"/>
          <p14:tracePt t="13705" x="4030663" y="2678113"/>
          <p14:tracePt t="13712" x="4056063" y="2670175"/>
          <p14:tracePt t="13719" x="4079875" y="2654300"/>
          <p14:tracePt t="13728" x="4105275" y="2644775"/>
          <p14:tracePt t="13733" x="4138613" y="2636838"/>
          <p14:tracePt t="13740" x="4164013" y="2628900"/>
          <p14:tracePt t="13747" x="4179888" y="2611438"/>
          <p14:tracePt t="13753" x="4205288" y="2603500"/>
          <p14:tracePt t="13762" x="4229100" y="2595563"/>
          <p14:tracePt t="13767" x="4246563" y="2587625"/>
          <p14:tracePt t="13775" x="4254500" y="2587625"/>
          <p14:tracePt t="13780" x="4262438" y="2587625"/>
          <p14:tracePt t="13788" x="4271963" y="2587625"/>
          <p14:tracePt t="13795" x="4271963" y="2579688"/>
          <p14:tracePt t="13802" x="4279900" y="2579688"/>
          <p14:tracePt t="13811" x="4287838" y="2570163"/>
          <p14:tracePt t="13829" x="4295775" y="2570163"/>
          <p14:tracePt t="13851" x="4305300" y="2570163"/>
          <p14:tracePt t="13864" x="4313238" y="2570163"/>
          <p14:tracePt t="13878" x="4313238" y="2562225"/>
          <p14:tracePt t="13894" x="4321175" y="2562225"/>
          <p14:tracePt t="13899" x="4321175" y="2554288"/>
          <p14:tracePt t="13912" x="4329113" y="2554288"/>
          <p14:tracePt t="13920" x="4329113" y="2546350"/>
          <p14:tracePt t="13934" x="4337050" y="2546350"/>
          <p14:tracePt t="13941" x="4346575" y="2546350"/>
          <p14:tracePt t="13947" x="4354513" y="2536825"/>
          <p14:tracePt t="13954" x="4354513" y="2528888"/>
          <p14:tracePt t="13961" x="4362450" y="2520950"/>
          <p14:tracePt t="13968" x="4370388" y="2520950"/>
          <p14:tracePt t="13978" x="4379913" y="2520950"/>
          <p14:tracePt t="13989" x="4387850" y="2520950"/>
          <p14:tracePt t="13996" x="4395788" y="2513013"/>
          <p14:tracePt t="14011" x="4395788" y="2505075"/>
          <p14:tracePt t="14017" x="4403725" y="2505075"/>
          <p14:tracePt t="14024" x="4411663" y="2505075"/>
          <p14:tracePt t="14044" x="4411663" y="2495550"/>
          <p14:tracePt t="14062" x="4421188" y="2495550"/>
          <p14:tracePt t="14072" x="4429125" y="2495550"/>
          <p14:tracePt t="15508" x="4445000" y="2487613"/>
          <p14:tracePt t="15515" x="4470400" y="2471738"/>
          <p14:tracePt t="15523" x="4495800" y="2454275"/>
          <p14:tracePt t="15529" x="4519613" y="2446338"/>
          <p14:tracePt t="15535" x="4529138" y="2446338"/>
          <p14:tracePt t="15543" x="4552950" y="2438400"/>
          <p14:tracePt t="15550" x="4570413" y="2420938"/>
          <p14:tracePt t="15556" x="4586288" y="2413000"/>
          <p14:tracePt t="15564" x="4586288" y="2405063"/>
          <p14:tracePt t="15573" x="4603750" y="2397125"/>
          <p14:tracePt t="15577" x="4611688" y="2387600"/>
          <p14:tracePt t="15585" x="4611688" y="2379663"/>
          <p14:tracePt t="15591" x="4619625" y="2371725"/>
          <p14:tracePt t="15598" x="4619625" y="2363788"/>
          <p14:tracePt t="15607" x="4619625" y="2355850"/>
          <p14:tracePt t="15612" x="4619625" y="2338388"/>
          <p14:tracePt t="15619" x="4619625" y="2322513"/>
          <p14:tracePt t="15633" x="4619625" y="2305050"/>
          <p14:tracePt t="15640" x="4619625" y="2297113"/>
          <p14:tracePt t="15657" x="4611688" y="2289175"/>
          <p14:tracePt t="15661" x="4603750" y="2271713"/>
          <p14:tracePt t="15675" x="4586288" y="2263775"/>
          <p14:tracePt t="15682" x="4578350" y="2255838"/>
          <p14:tracePt t="15690" x="4570413" y="2247900"/>
          <p14:tracePt t="15696" x="4552950" y="2230438"/>
          <p14:tracePt t="15703" x="4529138" y="2206625"/>
          <p14:tracePt t="15709" x="4503738" y="2189163"/>
          <p14:tracePt t="15717" x="4470400" y="2163763"/>
          <p14:tracePt t="15723" x="4437063" y="2139950"/>
          <p14:tracePt t="15730" x="4411663" y="2114550"/>
          <p14:tracePt t="15739" x="4362450" y="2081213"/>
          <p14:tracePt t="15745" x="4329113" y="2065338"/>
          <p14:tracePt t="15752" x="4295775" y="2047875"/>
          <p14:tracePt t="15758" x="4271963" y="2032000"/>
          <p14:tracePt t="15766" x="4246563" y="2032000"/>
          <p14:tracePt t="15773" x="4238625" y="2024063"/>
          <p14:tracePt t="15780" x="4221163" y="2024063"/>
          <p14:tracePt t="15787" x="4205288" y="2024063"/>
          <p14:tracePt t="15794" x="4205288" y="2014538"/>
          <p14:tracePt t="15808" x="4197350" y="2014538"/>
          <p14:tracePt t="15815" x="4187825" y="2014538"/>
          <p14:tracePt t="15823" x="4179888" y="2014538"/>
          <p14:tracePt t="15849" x="4171950" y="2014538"/>
          <p14:tracePt t="15857" x="4164013" y="2014538"/>
          <p14:tracePt t="15870" x="4154488" y="2014538"/>
          <p14:tracePt t="15877" x="4146550" y="2014538"/>
          <p14:tracePt t="15884" x="4138613" y="2014538"/>
          <p14:tracePt t="15891" x="4122738" y="2014538"/>
          <p14:tracePt t="15898" x="4089400" y="2014538"/>
          <p14:tracePt t="15907" x="4056063" y="2024063"/>
          <p14:tracePt t="15911" x="4014788" y="2024063"/>
          <p14:tracePt t="15919" x="3981450" y="2032000"/>
          <p14:tracePt t="15925" x="3940175" y="2032000"/>
          <p14:tracePt t="15932" x="3898900" y="2032000"/>
          <p14:tracePt t="15941" x="3865563" y="2039938"/>
          <p14:tracePt t="15947" x="3832225" y="2047875"/>
          <p14:tracePt t="15953" x="3790950" y="2055813"/>
          <p14:tracePt t="15960" x="3757613" y="2065338"/>
          <p14:tracePt t="15967" x="3724275" y="2073275"/>
          <p14:tracePt t="15974" x="3690938" y="2073275"/>
          <p14:tracePt t="15982" x="3649663" y="2081213"/>
          <p14:tracePt t="15990" x="3608388" y="2089150"/>
          <p14:tracePt t="15994" x="3575050" y="2098675"/>
          <p14:tracePt t="16002" x="3533775" y="2106613"/>
          <p14:tracePt t="16008" x="3500438" y="2114550"/>
          <p14:tracePt t="16015" x="3475038" y="2114550"/>
          <p14:tracePt t="16023" x="3459163" y="2122488"/>
          <p14:tracePt t="16030" x="3449638" y="2122488"/>
          <p14:tracePt t="16037" x="3425825" y="2122488"/>
          <p14:tracePt t="16043" x="3416300" y="2122488"/>
          <p14:tracePt t="16073" x="3392488" y="2130425"/>
          <p14:tracePt t="16078" x="3384550" y="2139950"/>
          <p14:tracePt t="16085" x="3375025" y="2139950"/>
          <p14:tracePt t="16092" x="3367088" y="2139950"/>
          <p14:tracePt t="16099" x="3359150" y="2147888"/>
          <p14:tracePt t="16108" x="3351213" y="2155825"/>
          <p14:tracePt t="16113" x="3333750" y="2155825"/>
          <p14:tracePt t="16120" x="3325813" y="2163763"/>
          <p14:tracePt t="16126" x="3317875" y="2163763"/>
          <p14:tracePt t="16134" x="3300413" y="2181225"/>
          <p14:tracePt t="16141" x="3284538" y="2189163"/>
          <p14:tracePt t="16148" x="3276600" y="2197100"/>
          <p14:tracePt t="16157" x="3267075" y="2206625"/>
          <p14:tracePt t="16161" x="3251200" y="2222500"/>
          <p14:tracePt t="16168" x="3243263" y="2230438"/>
          <p14:tracePt t="16175" x="3235325" y="2247900"/>
          <p14:tracePt t="16182" x="3225800" y="2255838"/>
          <p14:tracePt t="16190" x="3209925" y="2271713"/>
          <p14:tracePt t="16196" x="3201988" y="2289175"/>
          <p14:tracePt t="16203" x="3184525" y="2297113"/>
          <p14:tracePt t="16210" x="3184525" y="2305050"/>
          <p14:tracePt t="16217" x="3176588" y="2322513"/>
          <p14:tracePt t="16231" x="3168650" y="2338388"/>
          <p14:tracePt t="16240" x="3168650" y="2346325"/>
          <p14:tracePt t="16245" x="3160713" y="2346325"/>
          <p14:tracePt t="16252" x="3160713" y="2355850"/>
          <p14:tracePt t="16258" x="3160713" y="2371725"/>
          <p14:tracePt t="16266" x="3160713" y="2387600"/>
          <p14:tracePt t="16274" x="3160713" y="2405063"/>
          <p14:tracePt t="16279" x="3160713" y="2420938"/>
          <p14:tracePt t="16287" x="3168650" y="2430463"/>
          <p14:tracePt t="16293" x="3168650" y="2446338"/>
          <p14:tracePt t="16300" x="3176588" y="2471738"/>
          <p14:tracePt t="16307" x="3184525" y="2479675"/>
          <p14:tracePt t="16314" x="3192463" y="2495550"/>
          <p14:tracePt t="16321" x="3209925" y="2520950"/>
          <p14:tracePt t="16328" x="3217863" y="2536825"/>
          <p14:tracePt t="16335" x="3217863" y="2546350"/>
          <p14:tracePt t="16341" x="3225800" y="2562225"/>
          <p14:tracePt t="16349" x="3243263" y="2579688"/>
          <p14:tracePt t="16357" x="3259138" y="2603500"/>
          <p14:tracePt t="16362" x="3276600" y="2620963"/>
          <p14:tracePt t="16370" x="3300413" y="2636838"/>
          <p14:tracePt t="16377" x="3309938" y="2644775"/>
          <p14:tracePt t="16385" x="3333750" y="2662238"/>
          <p14:tracePt t="16392" x="3367088" y="2678113"/>
          <p14:tracePt t="16398" x="3400425" y="2686050"/>
          <p14:tracePt t="16407" x="3441700" y="2695575"/>
          <p14:tracePt t="16412" x="3492500" y="2703513"/>
          <p14:tracePt t="16419" x="3549650" y="2703513"/>
          <p14:tracePt t="16425" x="3598863" y="2703513"/>
          <p14:tracePt t="16433" x="3690938" y="2703513"/>
          <p14:tracePt t="16440" x="3757613" y="2695575"/>
          <p14:tracePt t="16447" x="3832225" y="2670175"/>
          <p14:tracePt t="16455" x="3889375" y="2654300"/>
          <p14:tracePt t="16460" x="3948113" y="2644775"/>
          <p14:tracePt t="16468" x="3997325" y="2620963"/>
          <p14:tracePt t="16474" x="4038600" y="2603500"/>
          <p14:tracePt t="16482" x="4089400" y="2595563"/>
          <p14:tracePt t="16490" x="4113213" y="2579688"/>
          <p14:tracePt t="16496" x="4130675" y="2570163"/>
          <p14:tracePt t="16502" x="4154488" y="2562225"/>
          <p14:tracePt t="16509" x="4164013" y="2562225"/>
          <p14:tracePt t="16517" x="4171950" y="2562225"/>
          <p14:tracePt t="16544" x="4179888" y="2562225"/>
          <p14:tracePt t="17078" x="4113213" y="2562225"/>
          <p14:tracePt t="17084" x="4005263" y="2546350"/>
          <p14:tracePt t="17091" x="3906838" y="2546350"/>
          <p14:tracePt t="17102" x="3806825" y="2554288"/>
          <p14:tracePt t="17105" x="3724275" y="2554288"/>
          <p14:tracePt t="17113" x="3641725" y="2562225"/>
          <p14:tracePt t="17119" x="3557588" y="2579688"/>
          <p14:tracePt t="17126" x="3482975" y="2595563"/>
          <p14:tracePt t="17134" x="3408363" y="2611438"/>
          <p14:tracePt t="17141" x="3351213" y="2636838"/>
          <p14:tracePt t="17148" x="3276600" y="2654300"/>
          <p14:tracePt t="17154" x="3217863" y="2686050"/>
          <p14:tracePt t="17161" x="3143250" y="2703513"/>
          <p14:tracePt t="17168" x="3086100" y="2736850"/>
          <p14:tracePt t="17175" x="3035300" y="2752725"/>
          <p14:tracePt t="17182" x="2978150" y="2786063"/>
          <p14:tracePt t="17189" x="2927350" y="2811463"/>
          <p14:tracePt t="17195" x="2860675" y="2844800"/>
          <p14:tracePt t="17202" x="2819400" y="2878138"/>
          <p14:tracePt t="17209" x="2754313" y="2901950"/>
          <p14:tracePt t="17218" x="2703513" y="2935288"/>
          <p14:tracePt t="17223" x="2670175" y="2952750"/>
          <p14:tracePt t="17230" x="2628900" y="2968625"/>
          <p14:tracePt t="17237" x="2587625" y="2986088"/>
          <p14:tracePt t="17244" x="2546350" y="3001963"/>
          <p14:tracePt t="17251" x="2497138" y="3035300"/>
          <p14:tracePt t="17258" x="2463800" y="3051175"/>
          <p14:tracePt t="17265" x="2438400" y="3068638"/>
          <p14:tracePt t="17272" x="2413000" y="3076575"/>
          <p14:tracePt t="17279" x="2389188" y="3092450"/>
          <p14:tracePt t="17286" x="2379663" y="3092450"/>
          <p14:tracePt t="17293" x="2363788" y="3109913"/>
          <p14:tracePt t="17301" x="2347913" y="3117850"/>
          <p14:tracePt t="17307" x="2338388" y="3125788"/>
          <p14:tracePt t="17314" x="2322513" y="3135313"/>
          <p14:tracePt t="17321" x="2314575" y="3151188"/>
          <p14:tracePt t="17328" x="2297113" y="3151188"/>
          <p14:tracePt t="17342" x="2297113" y="3159125"/>
          <p14:tracePt t="17349" x="2289175" y="3159125"/>
          <p14:tracePt t="17356" x="2281238" y="3167063"/>
          <p14:tracePt t="17362" x="2273300" y="3176588"/>
          <p14:tracePt t="17377" x="2263775" y="3176588"/>
          <p14:tracePt t="17385" x="2255838" y="3184525"/>
          <p14:tracePt t="17390" x="2247900" y="3192463"/>
          <p14:tracePt t="17397" x="2239963" y="3192463"/>
          <p14:tracePt t="17404" x="2222500" y="3200400"/>
          <p14:tracePt t="17411" x="2214563" y="3209925"/>
          <p14:tracePt t="17418" x="2189163" y="3217863"/>
          <p14:tracePt t="17425" x="2173288" y="3225800"/>
          <p14:tracePt t="17432" x="2139950" y="3233738"/>
          <p14:tracePt t="17439" x="2106613" y="3251200"/>
          <p14:tracePt t="17446" x="2065338" y="3251200"/>
          <p14:tracePt t="17452" x="2032000" y="3259138"/>
          <p14:tracePt t="17460" x="2006600" y="3259138"/>
          <p14:tracePt t="17468" x="1957388" y="3267075"/>
          <p14:tracePt t="17474" x="1941513" y="3267075"/>
          <p14:tracePt t="17480" x="1908175" y="3275013"/>
          <p14:tracePt t="17487" x="1882775" y="3275013"/>
          <p14:tracePt t="17494" x="1866900" y="3275013"/>
          <p14:tracePt t="17502" x="1849438" y="3284538"/>
          <p14:tracePt t="17508" x="1841500" y="3284538"/>
          <p14:tracePt t="17515" x="1833563" y="3284538"/>
          <p14:tracePt t="17536" x="1824038" y="3284538"/>
          <p14:tracePt t="17556" x="1816100" y="3284538"/>
          <p14:tracePt t="17626" x="1816100" y="3275013"/>
          <p14:tracePt t="17723" x="1816100" y="3267075"/>
          <p14:tracePt t="18225" x="1816100" y="3259138"/>
          <p14:tracePt t="18232" x="1808163" y="3259138"/>
          <p14:tracePt t="18238" x="1808163" y="3251200"/>
          <p14:tracePt t="18245" x="1800225" y="3251200"/>
          <p14:tracePt t="18259" x="1790700" y="3251200"/>
          <p14:tracePt t="18273" x="1790700" y="3241675"/>
          <p14:tracePt t="18286" x="1790700" y="3233738"/>
          <p14:tracePt t="18321" x="1790700" y="3225800"/>
          <p14:tracePt t="18356" x="1790700" y="3217863"/>
          <p14:tracePt t="18377" x="1782763" y="3217863"/>
          <p14:tracePt t="18405" x="1782763" y="3209925"/>
          <p14:tracePt t="18432" x="1774825" y="3209925"/>
          <p14:tracePt t="18438" x="1774825" y="3200400"/>
          <p14:tracePt t="21460" x="1790700" y="3209925"/>
          <p14:tracePt t="21466" x="1808163" y="3217863"/>
          <p14:tracePt t="21473" x="1824038" y="3225800"/>
          <p14:tracePt t="21480" x="1849438" y="3241675"/>
          <p14:tracePt t="21487" x="1866900" y="3259138"/>
          <p14:tracePt t="21494" x="1882775" y="3267075"/>
          <p14:tracePt t="21503" x="1908175" y="3284538"/>
          <p14:tracePt t="21508" x="1931988" y="3300413"/>
          <p14:tracePt t="21515" x="1965325" y="3316288"/>
          <p14:tracePt t="21522" x="1998663" y="3333750"/>
          <p14:tracePt t="21529" x="2032000" y="3349625"/>
          <p14:tracePt t="21536" x="2065338" y="3367088"/>
          <p14:tracePt t="21543" x="2090738" y="3375025"/>
          <p14:tracePt t="21553" x="2122488" y="3390900"/>
          <p14:tracePt t="21557" x="2155825" y="3408363"/>
          <p14:tracePt t="21564" x="2181225" y="3416300"/>
          <p14:tracePt t="21571" x="2214563" y="3433763"/>
          <p14:tracePt t="21578" x="2239963" y="3441700"/>
          <p14:tracePt t="21587" x="2273300" y="3449638"/>
          <p14:tracePt t="21591" x="2289175" y="3467100"/>
          <p14:tracePt t="21598" x="2322513" y="3482975"/>
          <p14:tracePt t="21605" x="2363788" y="3498850"/>
          <p14:tracePt t="21613" x="2397125" y="3516313"/>
          <p14:tracePt t="21619" x="2430463" y="3532188"/>
          <p14:tracePt t="21626" x="2487613" y="3565525"/>
          <p14:tracePt t="21637" x="2554288" y="3598863"/>
          <p14:tracePt t="21640" x="2628900" y="3632200"/>
          <p14:tracePt t="21647" x="2687638" y="3657600"/>
          <p14:tracePt t="21654" x="2744788" y="3681413"/>
          <p14:tracePt t="21661" x="2795588" y="3706813"/>
          <p14:tracePt t="21670" x="2836863" y="3714750"/>
          <p14:tracePt t="21675" x="2870200" y="3732213"/>
          <p14:tracePt t="21682" x="2903538" y="3740150"/>
          <p14:tracePt t="21689" x="2935288" y="3748088"/>
          <p14:tracePt t="21696" x="2960688" y="3756025"/>
          <p14:tracePt t="21704" x="2986088" y="3773488"/>
          <p14:tracePt t="21710" x="2994025" y="3773488"/>
          <p14:tracePt t="21717" x="3019425" y="3781425"/>
          <p14:tracePt t="21723" x="3035300" y="3789363"/>
          <p14:tracePt t="21731" x="3052763" y="3797300"/>
          <p14:tracePt t="21738" x="3060700" y="3806825"/>
          <p14:tracePt t="21744" x="3086100" y="3814763"/>
          <p14:tracePt t="21753" x="3101975" y="3814763"/>
          <p14:tracePt t="21758" x="3117850" y="3814763"/>
          <p14:tracePt t="21765" x="3135313" y="3822700"/>
          <p14:tracePt t="21772" x="3160713" y="3822700"/>
          <p14:tracePt t="21779" x="3176588" y="3830638"/>
          <p14:tracePt t="21787" x="3192463" y="3830638"/>
          <p14:tracePt t="21793" x="3217863" y="3840163"/>
          <p14:tracePt t="21800" x="3235325" y="3840163"/>
          <p14:tracePt t="21807" x="3259138" y="3848100"/>
          <p14:tracePt t="21814" x="3284538" y="3848100"/>
          <p14:tracePt t="21820" x="3300413" y="3856038"/>
          <p14:tracePt t="21828" x="3309938" y="3856038"/>
          <p14:tracePt t="21836" x="3317875" y="3856038"/>
          <p14:tracePt t="21842" x="3325813" y="3856038"/>
          <p14:tracePt t="21849" x="3333750" y="3856038"/>
          <p14:tracePt t="21855" x="3341688" y="3856038"/>
          <p14:tracePt t="21863" x="3351213" y="3856038"/>
          <p14:tracePt t="21876" x="3359150" y="3856038"/>
          <p14:tracePt t="21883" x="3367088" y="3856038"/>
          <p14:tracePt t="21911" x="3375025" y="3856038"/>
          <p14:tracePt t="21925" x="3384550" y="3856038"/>
          <p14:tracePt t="21952" x="3392488" y="3856038"/>
          <p14:tracePt t="24315" x="3400425" y="3856038"/>
          <p14:tracePt t="24321" x="3408363" y="3856038"/>
          <p14:tracePt t="24336" x="3416300" y="3856038"/>
          <p14:tracePt t="24343" x="3425825" y="3856038"/>
          <p14:tracePt t="24350" x="3433763" y="3856038"/>
          <p14:tracePt t="24357" x="3441700" y="3856038"/>
          <p14:tracePt t="24364" x="3449638" y="3856038"/>
          <p14:tracePt t="24372" x="3459163" y="3863975"/>
          <p14:tracePt t="24378" x="3482975" y="3881438"/>
          <p14:tracePt t="24387" x="3508375" y="3897313"/>
          <p14:tracePt t="24393" x="3533775" y="3922713"/>
          <p14:tracePt t="24400" x="3557588" y="3956050"/>
          <p14:tracePt t="24406" x="3590925" y="3989388"/>
          <p14:tracePt t="24414" x="3616325" y="4013200"/>
          <p14:tracePt t="24420" x="3641725" y="4030663"/>
          <p14:tracePt t="24427" x="3657600" y="4054475"/>
          <p14:tracePt t="24436" x="3683000" y="4079875"/>
          <p14:tracePt t="24441" x="3698875" y="4105275"/>
          <p14:tracePt t="24448" x="3724275" y="4129088"/>
          <p14:tracePt t="24454" x="3732213" y="4146550"/>
          <p14:tracePt t="24462" x="3732213" y="4154488"/>
          <p14:tracePt t="24470" x="3740150" y="4162425"/>
          <p14:tracePt t="24476" x="3748088" y="4171950"/>
          <p14:tracePt t="24489" x="3757613" y="4179888"/>
          <p14:tracePt t="24497" x="3757613" y="4187825"/>
          <p14:tracePt t="24510" x="3757613" y="4195763"/>
          <p14:tracePt t="24525" x="3757613" y="4213225"/>
          <p14:tracePt t="24538" x="3757613" y="4221163"/>
          <p14:tracePt t="24545" x="3757613" y="4246563"/>
          <p14:tracePt t="24553" x="3757613" y="4254500"/>
          <p14:tracePt t="24559" x="3757613" y="4270375"/>
          <p14:tracePt t="24566" x="3757613" y="4287838"/>
          <p14:tracePt t="24573" x="3757613" y="4295775"/>
          <p14:tracePt t="24580" x="3757613" y="4311650"/>
          <p14:tracePt t="24594" x="3748088" y="4321175"/>
          <p14:tracePt t="24603" x="3748088" y="4329113"/>
          <p14:tracePt t="24615" x="3748088" y="4337050"/>
          <p14:tracePt t="24629" x="3740150" y="4337050"/>
          <p14:tracePt t="24636" x="3740150" y="4344988"/>
          <p14:tracePt t="24643" x="3740150" y="4352925"/>
          <p14:tracePt t="24656" x="3732213" y="4352925"/>
          <p14:tracePt t="24663" x="3732213" y="4362450"/>
          <p14:tracePt t="24670" x="3732213" y="4370388"/>
          <p14:tracePt t="24677" x="3732213" y="4378325"/>
          <p14:tracePt t="24691" x="3724275" y="4386263"/>
          <p14:tracePt t="24704" x="3716338" y="4395788"/>
          <p14:tracePt t="24720" x="3716338" y="4411663"/>
          <p14:tracePt t="24725" x="3706813" y="4411663"/>
          <p14:tracePt t="24733" x="3706813" y="4419600"/>
          <p14:tracePt t="24746" x="3698875" y="4427538"/>
          <p14:tracePt t="24753" x="3698875" y="4437063"/>
          <p14:tracePt t="24760" x="3690938" y="4437063"/>
          <p14:tracePt t="24770" x="3690938" y="4445000"/>
          <p14:tracePt t="24802" x="3690938" y="4452938"/>
          <p14:tracePt t="24885" x="3690938" y="4460875"/>
          <p14:tracePt t="24961" x="3683000" y="4460875"/>
          <p14:tracePt t="25903" x="3632200" y="4437063"/>
          <p14:tracePt t="25910" x="3582988" y="4386263"/>
          <p14:tracePt t="25917" x="3533775" y="4344988"/>
          <p14:tracePt t="25923" x="3508375" y="4321175"/>
          <p14:tracePt t="25930" x="3482975" y="4303713"/>
          <p14:tracePt t="25937" x="3467100" y="4278313"/>
          <p14:tracePt t="25944" x="3467100" y="4270375"/>
          <p14:tracePt t="25952" x="3449638" y="4262438"/>
          <p14:tracePt t="25960" x="3441700" y="4246563"/>
          <p14:tracePt t="25965" x="3433763" y="4237038"/>
          <p14:tracePt t="25972" x="3433763" y="4221163"/>
          <p14:tracePt t="25979" x="3433763" y="4203700"/>
          <p14:tracePt t="25987" x="3425825" y="4195763"/>
          <p14:tracePt t="25995" x="3425825" y="4171950"/>
          <p14:tracePt t="26000" x="3416300" y="4138613"/>
          <p14:tracePt t="26007" x="3416300" y="4105275"/>
          <p14:tracePt t="26014" x="3416300" y="4087813"/>
          <p14:tracePt t="26021" x="3416300" y="4046538"/>
          <p14:tracePt t="26028" x="3425825" y="4013200"/>
          <p14:tracePt t="26035" x="3425825" y="3979863"/>
          <p14:tracePt t="26044" x="3433763" y="3956050"/>
          <p14:tracePt t="26049" x="3441700" y="3938588"/>
          <p14:tracePt t="26056" x="3449638" y="3922713"/>
          <p14:tracePt t="26063" x="3449638" y="3905250"/>
          <p14:tracePt t="26077" x="3449638" y="3897313"/>
          <p14:tracePt t="26083" x="3449638" y="3881438"/>
          <p14:tracePt t="26091" x="3459163" y="3881438"/>
          <p14:tracePt t="26097" x="3467100" y="3871913"/>
          <p14:tracePt t="26105" x="3467100" y="3856038"/>
          <p14:tracePt t="26111" x="3475038" y="3840163"/>
          <p14:tracePt t="26118" x="3500438" y="3822700"/>
          <p14:tracePt t="26127" x="3516313" y="3797300"/>
          <p14:tracePt t="26132" x="3541713" y="3773488"/>
          <p14:tracePt t="26139" x="3557588" y="3740150"/>
          <p14:tracePt t="26145" x="3582988" y="3714750"/>
          <p14:tracePt t="26153" x="3598863" y="3698875"/>
          <p14:tracePt t="26161" x="3608388" y="3681413"/>
          <p14:tracePt t="26167" x="3616325" y="3673475"/>
          <p14:tracePt t="26174" x="3624263" y="3665538"/>
          <p14:tracePt t="26180" x="3624263" y="3657600"/>
          <p14:tracePt t="26188" x="3632200" y="3657600"/>
          <p14:tracePt t="26201" x="3632200" y="3648075"/>
          <p14:tracePt t="26215" x="3632200" y="3640138"/>
          <p14:tracePt t="26229" x="3632200" y="3632200"/>
          <p14:tracePt t="31186" x="3608388" y="3632200"/>
          <p14:tracePt t="31192" x="3549650" y="3632200"/>
          <p14:tracePt t="31199" x="3467100" y="3640138"/>
          <p14:tracePt t="31208" x="3384550" y="3648075"/>
          <p14:tracePt t="31213" x="3284538" y="3648075"/>
          <p14:tracePt t="31221" x="3184525" y="3657600"/>
          <p14:tracePt t="31227" x="3076575" y="3673475"/>
          <p14:tracePt t="31235" x="2952750" y="3681413"/>
          <p14:tracePt t="31242" x="2836863" y="3706813"/>
          <p14:tracePt t="31249" x="2728913" y="3722688"/>
          <p14:tracePt t="31257" x="2628900" y="3748088"/>
          <p14:tracePt t="31263" x="2546350" y="3773488"/>
          <p14:tracePt t="31270" x="2446338" y="3789363"/>
          <p14:tracePt t="31276" x="2347913" y="3814763"/>
          <p14:tracePt t="31284" x="2247900" y="3840163"/>
          <p14:tracePt t="31290" x="2147888" y="3871913"/>
          <p14:tracePt t="31298" x="2073275" y="3889375"/>
          <p14:tracePt t="31305" x="1973263" y="3922713"/>
          <p14:tracePt t="31311" x="1882775" y="3971925"/>
          <p14:tracePt t="31319" x="1800225" y="4005263"/>
          <p14:tracePt t="31326" x="1725613" y="4046538"/>
          <p14:tracePt t="31332" x="1651000" y="4064000"/>
          <p14:tracePt t="31342" x="1584325" y="4105275"/>
          <p14:tracePt t="31346" x="1550988" y="4121150"/>
          <p14:tracePt t="31353" x="1525588" y="4138613"/>
          <p14:tracePt t="31360" x="1501775" y="4154488"/>
          <p14:tracePt t="31367" x="1492250" y="4162425"/>
          <p14:tracePt t="31374" x="1484313" y="4171950"/>
          <p14:tracePt t="31381" x="1476375" y="4171950"/>
          <p14:tracePt t="31443" x="1476375" y="4179888"/>
          <p14:tracePt t="31457" x="1476375" y="4187825"/>
          <p14:tracePt t="31471" x="1476375" y="4195763"/>
          <p14:tracePt t="31478" x="1468438" y="4221163"/>
          <p14:tracePt t="31486" x="1460500" y="4246563"/>
          <p14:tracePt t="31492" x="1450975" y="4270375"/>
          <p14:tracePt t="31500" x="1443038" y="4295775"/>
          <p14:tracePt t="31508" x="1435100" y="4329113"/>
          <p14:tracePt t="31513" x="1427163" y="4337050"/>
          <p14:tracePt t="31521" x="1417638" y="4362450"/>
          <p14:tracePt t="31527" x="1409700" y="4386263"/>
          <p14:tracePt t="31534" x="1409700" y="4403725"/>
          <p14:tracePt t="31556" x="1409700" y="4411663"/>
          <p14:tracePt t="31562" x="1409700" y="4419600"/>
          <p14:tracePt t="31576" x="1409700" y="4427538"/>
          <p14:tracePt t="31583" x="1409700" y="4437063"/>
          <p14:tracePt t="31591" x="1409700" y="4445000"/>
          <p14:tracePt t="31597" x="1417638" y="4445000"/>
          <p14:tracePt t="31604" x="1427163" y="4470400"/>
          <p14:tracePt t="31610" x="1435100" y="4478338"/>
          <p14:tracePt t="31618" x="1450975" y="4494213"/>
          <p14:tracePt t="31624" x="1468438" y="4511675"/>
          <p14:tracePt t="31631" x="1484313" y="4527550"/>
          <p14:tracePt t="31638" x="1509713" y="4535488"/>
          <p14:tracePt t="31645" x="1517650" y="4545013"/>
          <p14:tracePt t="31652" x="1543050" y="4560888"/>
          <p14:tracePt t="31658" x="1566863" y="4568825"/>
          <p14:tracePt t="31666" x="1584325" y="4586288"/>
          <p14:tracePt t="31674" x="1600200" y="4602163"/>
          <p14:tracePt t="31680" x="1625600" y="4610100"/>
          <p14:tracePt t="31687" x="1641475" y="4619625"/>
          <p14:tracePt t="31694" x="1666875" y="4635500"/>
          <p14:tracePt t="31708" x="1684338" y="4635500"/>
          <p14:tracePt t="31714" x="1692275" y="4635500"/>
          <p14:tracePt t="31724" x="1700213" y="4643438"/>
          <p14:tracePt t="31728" x="1716088" y="4643438"/>
          <p14:tracePt t="31736" x="1725613" y="4651375"/>
          <p14:tracePt t="31742" x="1733550" y="4651375"/>
          <p14:tracePt t="31749" x="1758950" y="4651375"/>
          <p14:tracePt t="31758" x="1774825" y="4651375"/>
          <p14:tracePt t="31763" x="1800225" y="4651375"/>
          <p14:tracePt t="31770" x="1824038" y="4651375"/>
          <p14:tracePt t="31777" x="1849438" y="4651375"/>
          <p14:tracePt t="31784" x="1874838" y="4651375"/>
          <p14:tracePt t="31791" x="1898650" y="4643438"/>
          <p14:tracePt t="31798" x="1916113" y="4643438"/>
          <p14:tracePt t="31805" x="1924050" y="4635500"/>
          <p14:tracePt t="31818" x="1931988" y="4635500"/>
          <p14:tracePt t="31825" x="1941513" y="4627563"/>
          <p14:tracePt t="31841" x="1949450" y="4627563"/>
          <p14:tracePt t="31846" x="1957388" y="4627563"/>
          <p14:tracePt t="31867" x="1965325" y="4627563"/>
          <p14:tracePt t="31888" x="1965325" y="4619625"/>
          <p14:tracePt t="31902" x="1965325" y="4610100"/>
          <p14:tracePt t="31916" x="1949450" y="4594225"/>
          <p14:tracePt t="31925" x="1931988" y="4568825"/>
          <p14:tracePt t="31930" x="1916113" y="4545013"/>
          <p14:tracePt t="31937" x="1890713" y="4511675"/>
          <p14:tracePt t="31943" x="1866900" y="4478338"/>
          <p14:tracePt t="31950" x="1841500" y="4445000"/>
          <p14:tracePt t="31958" x="1816100" y="4403725"/>
          <p14:tracePt t="31965" x="1800225" y="4370388"/>
          <p14:tracePt t="31971" x="1782763" y="4352925"/>
          <p14:tracePt t="31977" x="1758950" y="4329113"/>
          <p14:tracePt t="31985" x="1749425" y="4321175"/>
          <p14:tracePt t="31991" x="1733550" y="4303713"/>
          <p14:tracePt t="31999" x="1725613" y="4295775"/>
          <p14:tracePt t="32008" x="1716088" y="4278313"/>
          <p14:tracePt t="32012" x="1700213" y="4278313"/>
          <p14:tracePt t="32020" x="1684338" y="4262438"/>
          <p14:tracePt t="32026" x="1674813" y="4254500"/>
          <p14:tracePt t="32034" x="1658938" y="4246563"/>
          <p14:tracePt t="32041" x="1641475" y="4229100"/>
          <p14:tracePt t="32047" x="1625600" y="4221163"/>
          <p14:tracePt t="32058" x="1617663" y="4221163"/>
          <p14:tracePt t="32061" x="1600200" y="4213225"/>
          <p14:tracePt t="32069" x="1584325" y="4203700"/>
          <p14:tracePt t="32077" x="1558925" y="4195763"/>
          <p14:tracePt t="32083" x="1550988" y="4187825"/>
          <p14:tracePt t="32091" x="1543050" y="4187825"/>
          <p14:tracePt t="32097" x="1535113" y="4179888"/>
          <p14:tracePt t="32104" x="1525588" y="4179888"/>
          <p14:tracePt t="32111" x="1509713" y="4179888"/>
          <p14:tracePt t="32118" x="1501775" y="4179888"/>
          <p14:tracePt t="32125" x="1492250" y="4179888"/>
          <p14:tracePt t="32131" x="1468438" y="4171950"/>
          <p14:tracePt t="32141" x="1443038" y="4171950"/>
          <p14:tracePt t="32145" x="1417638" y="4171950"/>
          <p14:tracePt t="32152" x="1384300" y="4171950"/>
          <p14:tracePt t="32158" x="1343025" y="4162425"/>
          <p14:tracePt t="32166" x="1309688" y="4162425"/>
          <p14:tracePt t="32174" x="1268413" y="4162425"/>
          <p14:tracePt t="32180" x="1235075" y="4162425"/>
          <p14:tracePt t="32186" x="1211263" y="4162425"/>
          <p14:tracePt t="32193" x="1177925" y="4162425"/>
          <p14:tracePt t="32200" x="1144588" y="4162425"/>
          <p14:tracePt t="32207" x="1128713" y="4162425"/>
          <p14:tracePt t="32214" x="1103313" y="4162425"/>
          <p14:tracePt t="32221" x="1077913" y="4162425"/>
          <p14:tracePt t="32228" x="1062038" y="4162425"/>
          <p14:tracePt t="32235" x="1036638" y="4162425"/>
          <p14:tracePt t="32242" x="1011238" y="4162425"/>
          <p14:tracePt t="32249" x="977900" y="4162425"/>
          <p14:tracePt t="32257" x="954088" y="4162425"/>
          <p14:tracePt t="32263" x="903288" y="4162425"/>
          <p14:tracePt t="32270" x="862013" y="4171950"/>
          <p14:tracePt t="32277" x="828675" y="4171950"/>
          <p14:tracePt t="32284" x="796925" y="4179888"/>
          <p14:tracePt t="32291" x="754063" y="4187825"/>
          <p14:tracePt t="32298" x="730250" y="4195763"/>
          <p14:tracePt t="32307" x="712788" y="4195763"/>
          <p14:tracePt t="32312" x="688975" y="4195763"/>
          <p14:tracePt t="32319" x="671513" y="4195763"/>
          <p14:tracePt t="32326" x="663575" y="4195763"/>
          <p14:tracePt t="32333" x="647700" y="4195763"/>
          <p14:tracePt t="32341" x="630238" y="4195763"/>
          <p14:tracePt t="32346" x="630238" y="4203700"/>
          <p14:tracePt t="32354" x="614363" y="4203700"/>
          <p14:tracePt t="32361" x="604838" y="4203700"/>
          <p14:tracePt t="32368" x="596900" y="4213225"/>
          <p14:tracePt t="32374" x="581025" y="4213225"/>
          <p14:tracePt t="32382" x="563563" y="4221163"/>
          <p14:tracePt t="32391" x="547688" y="4229100"/>
          <p14:tracePt t="32396" x="539750" y="4229100"/>
          <p14:tracePt t="32403" x="530225" y="4237038"/>
          <p14:tracePt t="32409" x="522288" y="4237038"/>
          <p14:tracePt t="32417" x="514350" y="4246563"/>
          <p14:tracePt t="32431" x="506413" y="4246563"/>
          <p14:tracePt t="32438" x="496888" y="4254500"/>
          <p14:tracePt t="32444" x="488950" y="4254500"/>
          <p14:tracePt t="32466" x="481013" y="4254500"/>
          <p14:tracePt t="32475" x="473075" y="4262438"/>
          <p14:tracePt t="32479" x="473075" y="4270375"/>
          <p14:tracePt t="32487" x="465138" y="4270375"/>
          <p14:tracePt t="32493" x="455613" y="4278313"/>
          <p14:tracePt t="32500" x="455613" y="4287838"/>
          <p14:tracePt t="32508" x="447675" y="4295775"/>
          <p14:tracePt t="32522" x="447675" y="4311650"/>
          <p14:tracePt t="32528" x="447675" y="4321175"/>
          <p14:tracePt t="32541" x="447675" y="4329113"/>
          <p14:tracePt t="32549" x="447675" y="4337050"/>
          <p14:tracePt t="32559" x="447675" y="4344988"/>
          <p14:tracePt t="32562" x="447675" y="4362450"/>
          <p14:tracePt t="32569" x="447675" y="4370388"/>
          <p14:tracePt t="32576" x="447675" y="4386263"/>
          <p14:tracePt t="32584" x="447675" y="4403725"/>
          <p14:tracePt t="32591" x="455613" y="4411663"/>
          <p14:tracePt t="32597" x="473075" y="4419600"/>
          <p14:tracePt t="32605" x="488950" y="4437063"/>
          <p14:tracePt t="32611" x="496888" y="4452938"/>
          <p14:tracePt t="32618" x="522288" y="4470400"/>
          <p14:tracePt t="32625" x="539750" y="4478338"/>
          <p14:tracePt t="32631" x="563563" y="4478338"/>
          <p14:tracePt t="32641" x="588963" y="4494213"/>
          <p14:tracePt t="32646" x="604838" y="4502150"/>
          <p14:tracePt t="32653" x="638175" y="4511675"/>
          <p14:tracePt t="32659" x="663575" y="4519613"/>
          <p14:tracePt t="32667" x="679450" y="4527550"/>
          <p14:tracePt t="32675" x="704850" y="4535488"/>
          <p14:tracePt t="32681" x="738188" y="4545013"/>
          <p14:tracePt t="32688" x="771525" y="4552950"/>
          <p14:tracePt t="32694" x="820738" y="4560888"/>
          <p14:tracePt t="32702" x="846138" y="4560888"/>
          <p14:tracePt t="32708" x="879475" y="4568825"/>
          <p14:tracePt t="32715" x="912813" y="4568825"/>
          <p14:tracePt t="32724" x="954088" y="4576763"/>
          <p14:tracePt t="32729" x="995363" y="4576763"/>
          <p14:tracePt t="32736" x="1036638" y="4576763"/>
          <p14:tracePt t="32742" x="1095375" y="4576763"/>
          <p14:tracePt t="32750" x="1152525" y="4576763"/>
          <p14:tracePt t="32758" x="1219200" y="4576763"/>
          <p14:tracePt t="32764" x="1277938" y="4576763"/>
          <p14:tracePt t="32771" x="1335088" y="4576763"/>
          <p14:tracePt t="32777" x="1376363" y="4576763"/>
          <p14:tracePt t="32784" x="1409700" y="4576763"/>
          <p14:tracePt t="32792" x="1443038" y="4576763"/>
          <p14:tracePt t="32798" x="1468438" y="4576763"/>
          <p14:tracePt t="32808" x="1501775" y="4576763"/>
          <p14:tracePt t="32812" x="1535113" y="4576763"/>
          <p14:tracePt t="32819" x="1550988" y="4576763"/>
          <p14:tracePt t="32825" x="1566863" y="4576763"/>
          <p14:tracePt t="32833" x="1592263" y="4576763"/>
          <p14:tracePt t="32841" x="1609725" y="4576763"/>
          <p14:tracePt t="32854" x="1617663" y="4576763"/>
          <p14:tracePt t="32861" x="1625600" y="4576763"/>
          <p14:tracePt t="32882" x="1633538" y="4576763"/>
          <p14:tracePt t="32891" x="1641475" y="4576763"/>
          <p14:tracePt t="32923" x="1651000" y="4576763"/>
          <p14:tracePt t="33583" x="1658938" y="4576763"/>
          <p14:tracePt t="33607" x="1651000" y="4576763"/>
          <p14:tracePt t="34035" x="1674813" y="4576763"/>
          <p14:tracePt t="34041" x="1708150" y="4576763"/>
          <p14:tracePt t="34048" x="1749425" y="4576763"/>
          <p14:tracePt t="34058" x="1790700" y="4576763"/>
          <p14:tracePt t="34073" x="1874838" y="4576763"/>
          <p14:tracePt t="34076" x="1949450" y="4576763"/>
          <p14:tracePt t="34083" x="2006600" y="4576763"/>
          <p14:tracePt t="34092" x="2073275" y="4586288"/>
          <p14:tracePt t="34096" x="2147888" y="4586288"/>
          <p14:tracePt t="34104" x="2214563" y="4594225"/>
          <p14:tracePt t="34111" x="2297113" y="4594225"/>
          <p14:tracePt t="34118" x="2397125" y="4602163"/>
          <p14:tracePt t="34125" x="2497138" y="4619625"/>
          <p14:tracePt t="34132" x="2579688" y="4627563"/>
          <p14:tracePt t="34141" x="2646363" y="4627563"/>
          <p14:tracePt t="34145" x="2720975" y="4635500"/>
          <p14:tracePt t="34152" x="2803525" y="4635500"/>
          <p14:tracePt t="34159" x="2878138" y="4643438"/>
          <p14:tracePt t="34167" x="2927350" y="4643438"/>
          <p14:tracePt t="34175" x="2994025" y="4660900"/>
          <p14:tracePt t="34180" x="3035300" y="4660900"/>
          <p14:tracePt t="34187" x="3060700" y="4660900"/>
          <p14:tracePt t="34194" x="3094038" y="4660900"/>
          <p14:tracePt t="34201" x="3117850" y="4660900"/>
          <p14:tracePt t="34209" x="3135313" y="4660900"/>
          <p14:tracePt t="34215" x="3151188" y="4660900"/>
          <p14:tracePt t="34222" x="3168650" y="4660900"/>
          <p14:tracePt t="34229" x="3176588" y="4660900"/>
          <p14:tracePt t="34236" x="3192463" y="4660900"/>
          <p14:tracePt t="34242" x="3201988" y="4660900"/>
          <p14:tracePt t="34250" x="3209925" y="4660900"/>
          <p14:tracePt t="34258" x="3225800" y="4660900"/>
          <p14:tracePt t="34263" x="3235325" y="4660900"/>
          <p14:tracePt t="34270" x="3243263" y="4660900"/>
          <p14:tracePt t="34277" x="3251200" y="4660900"/>
          <p14:tracePt t="34291" x="3259138" y="4660900"/>
          <p14:tracePt t="34298" x="3267075" y="4651375"/>
          <p14:tracePt t="34312" x="3276600" y="4651375"/>
          <p14:tracePt t="34347" x="3284538" y="4651375"/>
          <p14:tracePt t="34360" x="3292475" y="4651375"/>
          <p14:tracePt t="34403" x="3300413" y="4651375"/>
          <p14:tracePt t="36426" x="3341688" y="4586288"/>
          <p14:tracePt t="36433" x="3408363" y="4511675"/>
          <p14:tracePt t="36439" x="3467100" y="4419600"/>
          <p14:tracePt t="36447" x="3533775" y="4337050"/>
          <p14:tracePt t="36454" x="3590925" y="4254500"/>
          <p14:tracePt t="36461" x="3641725" y="4179888"/>
          <p14:tracePt t="36468" x="3706813" y="4105275"/>
          <p14:tracePt t="36474" x="3765550" y="4030663"/>
          <p14:tracePt t="36483" x="3814763" y="3956050"/>
          <p14:tracePt t="36488" x="3873500" y="3889375"/>
          <p14:tracePt t="36495" x="3922713" y="3814763"/>
          <p14:tracePt t="36502" x="3963988" y="3748088"/>
          <p14:tracePt t="36509" x="4005263" y="3690938"/>
          <p14:tracePt t="36516" x="4038600" y="3624263"/>
          <p14:tracePt t="36523" x="4064000" y="3573463"/>
          <p14:tracePt t="36530" x="4089400" y="3516313"/>
          <p14:tracePt t="36537" x="4105275" y="3475038"/>
          <p14:tracePt t="36544" x="4113213" y="3441700"/>
          <p14:tracePt t="36551" x="4130675" y="3408363"/>
          <p14:tracePt t="36558" x="4138613" y="3382963"/>
          <p14:tracePt t="36566" x="4138613" y="3367088"/>
          <p14:tracePt t="36572" x="4146550" y="3367088"/>
          <p14:tracePt t="36579" x="4146550" y="3349625"/>
          <p14:tracePt t="36593" x="4146550" y="3341688"/>
          <p14:tracePt t="36621" x="4146550" y="3333750"/>
          <p14:tracePt t="36634" x="4146550" y="3325813"/>
          <p14:tracePt t="36641" x="4146550" y="3316288"/>
          <p14:tracePt t="36649" x="4146550" y="3300413"/>
          <p14:tracePt t="36655" x="4146550" y="3267075"/>
          <p14:tracePt t="36662" x="4154488" y="3251200"/>
          <p14:tracePt t="36669" x="4164013" y="3200400"/>
          <p14:tracePt t="36676" x="4171950" y="3159125"/>
          <p14:tracePt t="36683" x="4171950" y="3117850"/>
          <p14:tracePt t="36690" x="4179888" y="3084513"/>
          <p14:tracePt t="36697" x="4187825" y="3051175"/>
          <p14:tracePt t="36704" x="4187825" y="3027363"/>
          <p14:tracePt t="36711" x="4197350" y="3009900"/>
          <p14:tracePt t="36718" x="4197350" y="3001963"/>
          <p14:tracePt t="36725" x="4197350" y="2986088"/>
          <p14:tracePt t="36747" x="4197350" y="2976563"/>
          <p14:tracePt t="36752" x="4197350" y="2968625"/>
          <p14:tracePt t="36788" x="4197350" y="2960688"/>
          <p14:tracePt t="36801" x="4197350" y="2952750"/>
          <p14:tracePt t="36808" x="4205288" y="2952750"/>
          <p14:tracePt t="36817" x="4205288" y="2943225"/>
          <p14:tracePt t="36822" x="4205288" y="2935288"/>
          <p14:tracePt t="36829" x="4205288" y="2927350"/>
          <p14:tracePt t="36835" x="4205288" y="2919413"/>
          <p14:tracePt t="36843" x="4213225" y="2911475"/>
          <p14:tracePt t="36851" x="4213225" y="2894013"/>
          <p14:tracePt t="36857" x="4213225" y="2878138"/>
          <p14:tracePt t="36867" x="4213225" y="2868613"/>
          <p14:tracePt t="36870" x="4213225" y="2860675"/>
          <p14:tracePt t="36878" x="4213225" y="2852738"/>
          <p14:tracePt t="36884" x="4213225" y="2844800"/>
          <p14:tracePt t="36892" x="4213225" y="2836863"/>
          <p14:tracePt t="36905" x="4213225" y="2827338"/>
          <p14:tracePt t="36913" x="4213225" y="2819400"/>
          <p14:tracePt t="36941" x="4213225" y="2811463"/>
          <p14:tracePt t="36947" x="4213225" y="2803525"/>
          <p14:tracePt t="36961" x="4221163" y="2794000"/>
          <p14:tracePt t="36968" x="4229100" y="2778125"/>
          <p14:tracePt t="36975" x="4238625" y="2760663"/>
          <p14:tracePt t="36983" x="4246563" y="2744788"/>
          <p14:tracePt t="36989" x="4254500" y="2728913"/>
          <p14:tracePt t="36996" x="4254500" y="2719388"/>
          <p14:tracePt t="37002" x="4254500" y="2711450"/>
          <p14:tracePt t="37017" x="4254500" y="2703513"/>
          <p14:tracePt t="37023" x="4254500" y="2695575"/>
          <p14:tracePt t="37044" x="4254500" y="2686050"/>
          <p14:tracePt t="37058" x="4254500" y="2678113"/>
          <p14:tracePt t="37078" x="4254500" y="2670175"/>
          <p14:tracePt t="37113" x="4262438" y="2670175"/>
          <p14:tracePt t="37134" x="4271963" y="2670175"/>
          <p14:tracePt t="37155" x="4271963" y="2662238"/>
          <p14:tracePt t="38315" x="4321175" y="2678113"/>
          <p14:tracePt t="38321" x="4403725" y="2711450"/>
          <p14:tracePt t="38328" x="4495800" y="2752725"/>
          <p14:tracePt t="38336" x="4594225" y="2811463"/>
          <p14:tracePt t="38342" x="4668838" y="2852738"/>
          <p14:tracePt t="38350" x="4735513" y="2894013"/>
          <p14:tracePt t="38356" x="4786313" y="2927350"/>
          <p14:tracePt t="38363" x="4835525" y="2960688"/>
          <p14:tracePt t="38370" x="4868863" y="2994025"/>
          <p14:tracePt t="38377" x="4892675" y="3009900"/>
          <p14:tracePt t="38385" x="4918075" y="3017838"/>
          <p14:tracePt t="38391" x="4935538" y="3035300"/>
          <p14:tracePt t="38400" x="4951413" y="3051175"/>
          <p14:tracePt t="38404" x="4967288" y="3068638"/>
          <p14:tracePt t="38412" x="4984750" y="3084513"/>
          <p14:tracePt t="38425" x="5000625" y="3109913"/>
          <p14:tracePt t="38434" x="5018088" y="3125788"/>
          <p14:tracePt t="38439" x="5033963" y="3135313"/>
          <p14:tracePt t="38447" x="5033963" y="3151188"/>
          <p14:tracePt t="38453" x="5051425" y="3176588"/>
          <p14:tracePt t="38460" x="5067300" y="3192463"/>
          <p14:tracePt t="38468" x="5075238" y="3209925"/>
          <p14:tracePt t="38474" x="5092700" y="3225800"/>
          <p14:tracePt t="38484" x="5108575" y="3251200"/>
          <p14:tracePt t="38488" x="5118100" y="3275013"/>
          <p14:tracePt t="38495" x="5118100" y="3300413"/>
          <p14:tracePt t="38503" x="5126038" y="3308350"/>
          <p14:tracePt t="38509" x="5133975" y="3333750"/>
          <p14:tracePt t="38517" x="5133975" y="3359150"/>
          <p14:tracePt t="38523" x="5141913" y="3367088"/>
          <p14:tracePt t="38530" x="5141913" y="3382963"/>
          <p14:tracePt t="38536" x="5149850" y="3390900"/>
          <p14:tracePt t="38551" x="5149850" y="3400425"/>
          <p14:tracePt t="38557" x="5149850" y="3408363"/>
          <p14:tracePt t="38571" x="5149850" y="3416300"/>
          <p14:tracePt t="38579" x="5149850" y="3424238"/>
          <p14:tracePt t="38584" x="5149850" y="3433763"/>
          <p14:tracePt t="38601" x="5149850" y="3441700"/>
          <p14:tracePt t="38606" x="5149850" y="3457575"/>
          <p14:tracePt t="38620" x="5149850" y="3467100"/>
          <p14:tracePt t="38627" x="5141913" y="3475038"/>
          <p14:tracePt t="38635" x="5141913" y="3482975"/>
          <p14:tracePt t="38640" x="5141913" y="3490913"/>
          <p14:tracePt t="38648" x="5133975" y="3498850"/>
          <p14:tracePt t="38654" x="5126038" y="3498850"/>
          <p14:tracePt t="38662" x="5118100" y="3516313"/>
          <p14:tracePt t="38669" x="5108575" y="3524250"/>
          <p14:tracePt t="38675" x="5100638" y="3532188"/>
          <p14:tracePt t="38684" x="5092700" y="3541713"/>
          <p14:tracePt t="38689" x="5084763" y="3549650"/>
          <p14:tracePt t="38697" x="5075238" y="3557588"/>
          <p14:tracePt t="38703" x="5067300" y="3557588"/>
          <p14:tracePt t="38710" x="5059363" y="3557588"/>
          <p14:tracePt t="38717" x="5051425" y="3565525"/>
          <p14:tracePt t="38724" x="5033963" y="3573463"/>
          <p14:tracePt t="38731" x="5033963" y="3582988"/>
          <p14:tracePt t="38738" x="5018088" y="3582988"/>
          <p14:tracePt t="38745" x="5010150" y="3582988"/>
          <p14:tracePt t="38759" x="4992688" y="3582988"/>
          <p14:tracePt t="38767" x="4992688" y="3590925"/>
          <p14:tracePt t="38772" x="4976813" y="3590925"/>
          <p14:tracePt t="38779" x="4967288" y="3590925"/>
          <p14:tracePt t="38786" x="4967288" y="3598863"/>
          <p14:tracePt t="38793" x="4951413" y="3598863"/>
          <p14:tracePt t="38801" x="4943475" y="3598863"/>
          <p14:tracePt t="38814" x="4935538" y="3598863"/>
          <p14:tracePt t="38821" x="4926013" y="3598863"/>
          <p14:tracePt t="38834" x="4918075" y="3598863"/>
          <p14:tracePt t="38842" x="4910138" y="3598863"/>
          <p14:tracePt t="38856" x="4902200" y="3598863"/>
          <p14:tracePt t="38891" x="4892675" y="3598863"/>
          <p14:tracePt t="40030" x="4902200" y="3598863"/>
          <p14:tracePt t="40036" x="4918075" y="3598863"/>
          <p14:tracePt t="40043" x="4926013" y="3598863"/>
          <p14:tracePt t="40050" x="4943475" y="3598863"/>
          <p14:tracePt t="40056" x="4967288" y="3598863"/>
          <p14:tracePt t="40064" x="4984750" y="3606800"/>
          <p14:tracePt t="40074" x="5010150" y="3606800"/>
          <p14:tracePt t="40088" x="5041900" y="3606800"/>
          <p14:tracePt t="40091" x="5059363" y="3606800"/>
          <p14:tracePt t="40099" x="5067300" y="3606800"/>
          <p14:tracePt t="40106" x="5084763" y="3606800"/>
          <p14:tracePt t="40113" x="5100638" y="3606800"/>
          <p14:tracePt t="40126" x="5108575" y="3606800"/>
          <p14:tracePt t="40134" x="5118100" y="3606800"/>
          <p14:tracePt t="40140" x="5126038" y="3606800"/>
          <p14:tracePt t="40156" x="5133975" y="3606800"/>
          <p14:tracePt t="40161" x="5141913" y="3606800"/>
          <p14:tracePt t="40182" x="5149850" y="3606800"/>
          <p14:tracePt t="40196" x="5159375" y="3606800"/>
          <p14:tracePt t="40231" x="5167313" y="3606800"/>
          <p14:tracePt t="40265" x="5175250" y="3606800"/>
          <p14:tracePt t="42699" x="5192713" y="3606800"/>
          <p14:tracePt t="42705" x="5216525" y="3606800"/>
          <p14:tracePt t="42712" x="5249863" y="3606800"/>
          <p14:tracePt t="42719" x="5267325" y="3606800"/>
          <p14:tracePt t="42726" x="5291138" y="3606800"/>
          <p14:tracePt t="42735" x="5324475" y="3606800"/>
          <p14:tracePt t="42739" x="5349875" y="3606800"/>
          <p14:tracePt t="42747" x="5373688" y="3606800"/>
          <p14:tracePt t="42754" x="5407025" y="3606800"/>
          <p14:tracePt t="42761" x="5448300" y="3606800"/>
          <p14:tracePt t="42768" x="5491163" y="3606800"/>
          <p14:tracePt t="42775" x="5548313" y="3606800"/>
          <p14:tracePt t="42784" x="5607050" y="3590925"/>
          <p14:tracePt t="42789" x="5673725" y="3590925"/>
          <p14:tracePt t="42796" x="5730875" y="3590925"/>
          <p14:tracePt t="42802" x="5772150" y="3590925"/>
          <p14:tracePt t="42809" x="5805488" y="3582988"/>
          <p14:tracePt t="42818" x="5838825" y="3582988"/>
          <p14:tracePt t="42824" x="5872163" y="3582988"/>
          <p14:tracePt t="42830" x="5888038" y="3582988"/>
          <p14:tracePt t="42837" x="5921375" y="3582988"/>
          <p14:tracePt t="42845" x="5946775" y="3582988"/>
          <p14:tracePt t="42852" x="5980113" y="3582988"/>
          <p14:tracePt t="42858" x="6005513" y="3582988"/>
          <p14:tracePt t="42865" x="6029325" y="3582988"/>
          <p14:tracePt t="42872" x="6054725" y="3582988"/>
          <p14:tracePt t="42879" x="6070600" y="3582988"/>
          <p14:tracePt t="42885" x="6096000" y="3582988"/>
          <p14:tracePt t="42893" x="6121400" y="3582988"/>
          <p14:tracePt t="42901" x="6137275" y="3582988"/>
          <p14:tracePt t="42907" x="6154738" y="3582988"/>
          <p14:tracePt t="42914" x="6170613" y="3582988"/>
          <p14:tracePt t="42920" x="6178550" y="3582988"/>
          <p14:tracePt t="42927" x="6196013" y="3590925"/>
          <p14:tracePt t="42934" x="6219825" y="3590925"/>
          <p14:tracePt t="42941" x="6229350" y="3590925"/>
          <p14:tracePt t="42949" x="6245225" y="3590925"/>
          <p14:tracePt t="42955" x="6261100" y="3590925"/>
          <p14:tracePt t="42963" x="6278563" y="3590925"/>
          <p14:tracePt t="42969" x="6303963" y="3590925"/>
          <p14:tracePt t="42976" x="6327775" y="3590925"/>
          <p14:tracePt t="42985" x="6361113" y="3590925"/>
          <p14:tracePt t="42991" x="6402388" y="3590925"/>
          <p14:tracePt t="42998" x="6453188" y="3582988"/>
          <p14:tracePt t="43004" x="6494463" y="3582988"/>
          <p14:tracePt t="43012" x="6535738" y="3573463"/>
          <p14:tracePt t="43019" x="6592888" y="3573463"/>
          <p14:tracePt t="43026" x="6643688" y="3565525"/>
          <p14:tracePt t="43035" x="6677025" y="3557588"/>
          <p14:tracePt t="43039" x="6700838" y="3557588"/>
          <p14:tracePt t="43047" x="6726238" y="3549650"/>
          <p14:tracePt t="43053" x="6743700" y="3549650"/>
          <p14:tracePt t="43061" x="6751638" y="3549650"/>
          <p14:tracePt t="43068" x="6759575" y="3549650"/>
          <p14:tracePt t="43075" x="6767513" y="3549650"/>
          <p14:tracePt t="43109" x="6775450" y="3549650"/>
          <p14:tracePt t="43206" x="6767513" y="3549650"/>
          <p14:tracePt t="43220" x="6759575" y="3549650"/>
          <p14:tracePt t="43234" x="6751638" y="3549650"/>
          <p14:tracePt t="43248" x="6734175" y="3549650"/>
          <p14:tracePt t="43254" x="6718300" y="3549650"/>
          <p14:tracePt t="43262" x="6684963" y="3549650"/>
          <p14:tracePt t="43269" x="6651625" y="3549650"/>
          <p14:tracePt t="43276" x="6610350" y="3557588"/>
          <p14:tracePt t="43286" x="6551613" y="3557588"/>
          <p14:tracePt t="43289" x="6494463" y="3557588"/>
          <p14:tracePt t="43297" x="6435725" y="3565525"/>
          <p14:tracePt t="43303" x="6386513" y="3565525"/>
          <p14:tracePt t="43310" x="6311900" y="3573463"/>
          <p14:tracePt t="43318" x="6253163" y="3590925"/>
          <p14:tracePt t="43324" x="6211888" y="3598863"/>
          <p14:tracePt t="43331" x="6154738" y="3598863"/>
          <p14:tracePt t="43337" x="6103938" y="3606800"/>
          <p14:tracePt t="43345" x="6046788" y="3616325"/>
          <p14:tracePt t="43352" x="5995988" y="3616325"/>
          <p14:tracePt t="43359" x="5930900" y="3624263"/>
          <p14:tracePt t="43368" x="5872163" y="3632200"/>
          <p14:tracePt t="43372" x="5813425" y="3640138"/>
          <p14:tracePt t="43380" x="5756275" y="3657600"/>
          <p14:tracePt t="43386" x="5697538" y="3673475"/>
          <p14:tracePt t="43394" x="5630863" y="3681413"/>
          <p14:tracePt t="43402" x="5573713" y="3690938"/>
          <p14:tracePt t="43407" x="5514975" y="3706813"/>
          <p14:tracePt t="43415" x="5457825" y="3714750"/>
          <p14:tracePt t="43421" x="5407025" y="3722688"/>
          <p14:tracePt t="43428" x="5373688" y="3722688"/>
          <p14:tracePt t="43436" x="5357813" y="3732213"/>
          <p14:tracePt t="43442" x="5324475" y="3732213"/>
          <p14:tracePt t="43452" x="5308600" y="3740150"/>
          <p14:tracePt t="43456" x="5299075" y="3740150"/>
          <p14:tracePt t="43463" x="5283200" y="3740150"/>
          <p14:tracePt t="43469" x="5275263" y="3740150"/>
          <p14:tracePt t="43588" x="5275263" y="3732213"/>
          <p14:tracePt t="43650" x="5283200" y="3732213"/>
          <p14:tracePt t="43664" x="5308600" y="3732213"/>
          <p14:tracePt t="43671" x="5332413" y="3732213"/>
          <p14:tracePt t="43677" x="5349875" y="3732213"/>
          <p14:tracePt t="43685" x="5391150" y="3732213"/>
          <p14:tracePt t="43692" x="5416550" y="3732213"/>
          <p14:tracePt t="43702" x="5448300" y="3732213"/>
          <p14:tracePt t="43705" x="5465763" y="3732213"/>
          <p14:tracePt t="43713" x="5491163" y="3740150"/>
          <p14:tracePt t="43719" x="5514975" y="3740150"/>
          <p14:tracePt t="43727" x="5540375" y="3748088"/>
          <p14:tracePt t="43736" x="5556250" y="3748088"/>
          <p14:tracePt t="43740" x="5581650" y="3748088"/>
          <p14:tracePt t="43747" x="5607050" y="3756025"/>
          <p14:tracePt t="43754" x="5630863" y="3756025"/>
          <p14:tracePt t="43761" x="5656263" y="3765550"/>
          <p14:tracePt t="43769" x="5681663" y="3765550"/>
          <p14:tracePt t="43775" x="5715000" y="3773488"/>
          <p14:tracePt t="43782" x="5738813" y="3781425"/>
          <p14:tracePt t="43789" x="5772150" y="3789363"/>
          <p14:tracePt t="43796" x="5805488" y="3789363"/>
          <p14:tracePt t="43803" x="5838825" y="3789363"/>
          <p14:tracePt t="43810" x="5872163" y="3797300"/>
          <p14:tracePt t="43818" x="5897563" y="3797300"/>
          <p14:tracePt t="43823" x="5921375" y="3806825"/>
          <p14:tracePt t="43831" x="5954713" y="3806825"/>
          <p14:tracePt t="43837" x="5995988" y="3814763"/>
          <p14:tracePt t="43845" x="6029325" y="3822700"/>
          <p14:tracePt t="43852" x="6088063" y="3830638"/>
          <p14:tracePt t="43858" x="6121400" y="3830638"/>
          <p14:tracePt t="43865" x="6162675" y="3840163"/>
          <p14:tracePt t="43872" x="6196013" y="3848100"/>
          <p14:tracePt t="43879" x="6211888" y="3856038"/>
          <p14:tracePt t="43886" x="6245225" y="3863975"/>
          <p14:tracePt t="43893" x="6270625" y="3863975"/>
          <p14:tracePt t="43902" x="6294438" y="3871913"/>
          <p14:tracePt t="43907" x="6303963" y="3871913"/>
          <p14:tracePt t="43914" x="6319838" y="3871913"/>
          <p14:tracePt t="43920" x="6327775" y="3871913"/>
          <p14:tracePt t="43949" x="6337300" y="3871913"/>
          <p14:tracePt t="43963" x="6345238" y="3871913"/>
          <p14:tracePt t="44011" x="6353175" y="3871913"/>
          <p14:tracePt t="44045" x="6361113" y="3871913"/>
          <p14:tracePt t="44059" x="6369050" y="3871913"/>
          <p14:tracePt t="44087" x="6378575" y="3871913"/>
          <p14:tracePt t="44094" x="6386513" y="3871913"/>
          <p14:tracePt t="44108" x="6394450" y="3871913"/>
          <p14:tracePt t="44115" x="6411913" y="3863975"/>
          <p14:tracePt t="44122" x="6427788" y="3856038"/>
          <p14:tracePt t="44129" x="6443663" y="3848100"/>
          <p14:tracePt t="44136" x="6461125" y="3840163"/>
          <p14:tracePt t="44143" x="6477000" y="3840163"/>
          <p14:tracePt t="44151" x="6494463" y="3840163"/>
          <p14:tracePt t="44157" x="6510338" y="3830638"/>
          <p14:tracePt t="44164" x="6518275" y="3822700"/>
          <p14:tracePt t="44170" x="6527800" y="3822700"/>
          <p14:tracePt t="44178" x="6527800" y="3814763"/>
          <p14:tracePt t="44186" x="6535738" y="3814763"/>
          <p14:tracePt t="44192" x="6543675" y="3814763"/>
          <p14:tracePt t="44212" x="6551613" y="3806825"/>
          <p14:tracePt t="44234" x="6561138" y="3806825"/>
          <p14:tracePt t="44282" x="6561138" y="3797300"/>
          <p14:tracePt t="46544" x="6561138" y="3806825"/>
          <p14:tracePt t="46558" x="6551613" y="3806825"/>
          <p14:tracePt t="46572" x="6543675" y="3806825"/>
          <p14:tracePt t="46578" x="6535738" y="3806825"/>
          <p14:tracePt t="46586" x="6527800" y="3814763"/>
          <p14:tracePt t="46592" x="6494463" y="3814763"/>
          <p14:tracePt t="46600" x="6461125" y="3822700"/>
          <p14:tracePt t="46606" x="6427788" y="3830638"/>
          <p14:tracePt t="46613" x="6386513" y="3840163"/>
          <p14:tracePt t="46620" x="6337300" y="3848100"/>
          <p14:tracePt t="46627" x="6311900" y="3848100"/>
          <p14:tracePt t="46636" x="6278563" y="3856038"/>
          <p14:tracePt t="46641" x="6253163" y="3856038"/>
          <p14:tracePt t="46648" x="6245225" y="3856038"/>
          <p14:tracePt t="46655" x="6219825" y="3856038"/>
          <p14:tracePt t="46662" x="6211888" y="3856038"/>
          <p14:tracePt t="46675" x="6203950" y="3856038"/>
          <p14:tracePt t="46697" x="6196013" y="3856038"/>
          <p14:tracePt t="46711" x="6186488" y="3856038"/>
          <p14:tracePt t="46822" x="6186488" y="3848100"/>
          <p14:tracePt t="46829" x="6196013" y="3848100"/>
          <p14:tracePt t="46842" x="6196013" y="3840163"/>
          <p14:tracePt t="46849" x="6203950" y="3840163"/>
          <p14:tracePt t="46877" x="6211888" y="3830638"/>
          <p14:tracePt t="46891" x="6211888" y="3822700"/>
          <p14:tracePt t="46898" x="6219825" y="3822700"/>
          <p14:tracePt t="46912" x="6229350" y="3814763"/>
          <p14:tracePt t="46920" x="6237288" y="3814763"/>
          <p14:tracePt t="46926" x="6245225" y="3814763"/>
          <p14:tracePt t="46933" x="6261100" y="3814763"/>
          <p14:tracePt t="46939" x="6270625" y="3806825"/>
          <p14:tracePt t="46946" x="6278563" y="3806825"/>
          <p14:tracePt t="46953" x="6294438" y="3797300"/>
          <p14:tracePt t="46960" x="6311900" y="3789363"/>
          <p14:tracePt t="46970" x="6319838" y="3781425"/>
          <p14:tracePt t="46974" x="6327775" y="3781425"/>
          <p14:tracePt t="46981" x="6345238" y="3781425"/>
          <p14:tracePt t="46987" x="6353175" y="3781425"/>
          <p14:tracePt t="46995" x="6361113" y="3781425"/>
          <p14:tracePt t="47003" x="6369050" y="3773488"/>
          <p14:tracePt t="47016" x="6378575" y="3773488"/>
          <p14:tracePt t="47022" x="6386513" y="3765550"/>
          <p14:tracePt t="47037" x="6394450" y="3765550"/>
          <p14:tracePt t="47044" x="6394450" y="3756025"/>
          <p14:tracePt t="47057" x="6402388" y="3756025"/>
          <p14:tracePt t="47077" x="6411913" y="3756025"/>
          <p14:tracePt t="47862" x="6402388" y="3756025"/>
          <p14:tracePt t="47876" x="6394450" y="3756025"/>
          <p14:tracePt t="47882" x="6386513" y="3765550"/>
          <p14:tracePt t="47889" x="6378575" y="3765550"/>
          <p14:tracePt t="47896" x="6361113" y="3765550"/>
          <p14:tracePt t="47904" x="6345238" y="3773488"/>
          <p14:tracePt t="47911" x="6337300" y="3773488"/>
          <p14:tracePt t="47918" x="6311900" y="3781425"/>
          <p14:tracePt t="47924" x="6294438" y="3781425"/>
          <p14:tracePt t="47932" x="6278563" y="3781425"/>
          <p14:tracePt t="47939" x="6245225" y="3781425"/>
          <p14:tracePt t="47945" x="6211888" y="3781425"/>
          <p14:tracePt t="47954" x="6186488" y="3789363"/>
          <p14:tracePt t="47959" x="6162675" y="3789363"/>
          <p14:tracePt t="47966" x="6129338" y="3789363"/>
          <p14:tracePt t="47973" x="6088063" y="3789363"/>
          <p14:tracePt t="47980" x="6062663" y="3789363"/>
          <p14:tracePt t="47987" x="6029325" y="3789363"/>
          <p14:tracePt t="47994" x="6013450" y="3789363"/>
          <p14:tracePt t="48001" x="5988050" y="3789363"/>
          <p14:tracePt t="48008" x="5962650" y="3789363"/>
          <p14:tracePt t="48015" x="5946775" y="3789363"/>
          <p14:tracePt t="48021" x="5921375" y="3789363"/>
          <p14:tracePt t="48029" x="5913438" y="3789363"/>
          <p14:tracePt t="48053" x="5872163" y="3789363"/>
          <p14:tracePt t="48064" x="5864225" y="3789363"/>
          <p14:tracePt t="48073" x="5854700" y="3789363"/>
          <p14:tracePt t="48084" x="5846763" y="3789363"/>
          <p14:tracePt t="48098" x="5838825" y="3789363"/>
          <p14:tracePt t="48112" x="5830888" y="3789363"/>
          <p14:tracePt t="48133" x="5830888" y="3781425"/>
          <p14:tracePt t="48508" x="5805488" y="3806825"/>
          <p14:tracePt t="48514" x="5764213" y="3881438"/>
          <p14:tracePt t="48521" x="5722938" y="3946525"/>
          <p14:tracePt t="48528" x="5681663" y="4005263"/>
          <p14:tracePt t="48537" x="5664200" y="4054475"/>
          <p14:tracePt t="48542" x="5648325" y="4079875"/>
          <p14:tracePt t="48549" x="5630863" y="4113213"/>
          <p14:tracePt t="48555" x="5630863" y="4138613"/>
          <p14:tracePt t="48563" x="5630863" y="4154488"/>
          <p14:tracePt t="48572" x="5630863" y="4179888"/>
          <p14:tracePt t="48577" x="5630863" y="4203700"/>
          <p14:tracePt t="48584" x="5630863" y="4229100"/>
          <p14:tracePt t="48590" x="5630863" y="4254500"/>
          <p14:tracePt t="48598" x="5640388" y="4287838"/>
          <p14:tracePt t="48605" x="5648325" y="4321175"/>
          <p14:tracePt t="48612" x="5656263" y="4362450"/>
          <p14:tracePt t="48621" x="5664200" y="4411663"/>
          <p14:tracePt t="48625" x="5673725" y="4470400"/>
          <p14:tracePt t="48633" x="5673725" y="4519613"/>
          <p14:tracePt t="48639" x="5697538" y="4586288"/>
          <p14:tracePt t="48647" x="5705475" y="4643438"/>
          <p14:tracePt t="48656" x="5715000" y="4702175"/>
          <p14:tracePt t="48660" x="5730875" y="4735513"/>
          <p14:tracePt t="48667" x="5738813" y="4768850"/>
          <p14:tracePt t="48673" x="5748338" y="4784725"/>
          <p14:tracePt t="48681" x="5756275" y="4810125"/>
          <p14:tracePt t="48688" x="5764213" y="4826000"/>
          <p14:tracePt t="48695" x="5772150" y="4843463"/>
          <p14:tracePt t="48709" x="5772150" y="4851400"/>
          <p14:tracePt t="48722" x="5780088" y="4859338"/>
          <p14:tracePt t="48739" x="5789613" y="4859338"/>
          <p14:tracePt t="48875" x="5797550" y="4859338"/>
          <p14:tracePt t="49077" x="5805488" y="4859338"/>
          <p14:tracePt t="49097" x="5805488" y="4851400"/>
          <p14:tracePt t="49112" x="5813425" y="4843463"/>
          <p14:tracePt t="49125" x="5822950" y="4843463"/>
          <p14:tracePt t="49131" x="5822950" y="4833938"/>
          <p14:tracePt t="49145" x="5830888" y="4826000"/>
          <p14:tracePt t="49187" x="5838825" y="4826000"/>
          <p14:tracePt t="49229" x="5846763" y="4818063"/>
          <p14:tracePt t="49299" x="5846763" y="4810125"/>
          <p14:tracePt t="51235" x="5846763" y="4826000"/>
          <p14:tracePt t="51243" x="5846763" y="4843463"/>
          <p14:tracePt t="51248" x="5838825" y="4876800"/>
          <p14:tracePt t="51255" x="5830888" y="4900613"/>
          <p14:tracePt t="51262" x="5830888" y="4926013"/>
          <p14:tracePt t="51269" x="5822950" y="4959350"/>
          <p14:tracePt t="51278" x="5822950" y="4975225"/>
          <p14:tracePt t="51283" x="5822950" y="5000625"/>
          <p14:tracePt t="51291" x="5822950" y="5033963"/>
          <p14:tracePt t="51297" x="5822950" y="5041900"/>
          <p14:tracePt t="51304" x="5822950" y="5067300"/>
          <p14:tracePt t="51311" x="5822950" y="5091113"/>
          <p14:tracePt t="51318" x="5822950" y="5108575"/>
          <p14:tracePt t="51327" x="5822950" y="5124450"/>
          <p14:tracePt t="51331" x="5822950" y="5149850"/>
          <p14:tracePt t="51339" x="5830888" y="5157788"/>
          <p14:tracePt t="51345" x="5830888" y="5183188"/>
          <p14:tracePt t="51352" x="5830888" y="5199063"/>
          <p14:tracePt t="51361" x="5830888" y="5216525"/>
          <p14:tracePt t="51367" x="5830888" y="5232400"/>
          <p14:tracePt t="51374" x="5830888" y="5257800"/>
          <p14:tracePt t="51380" x="5838825" y="5265738"/>
          <p14:tracePt t="51387" x="5838825" y="5291138"/>
          <p14:tracePt t="51394" x="5838825" y="5307013"/>
          <p14:tracePt t="51401" x="5846763" y="5314950"/>
          <p14:tracePt t="51410" x="5846763" y="5340350"/>
          <p14:tracePt t="51415" x="5846763" y="5357813"/>
          <p14:tracePt t="51422" x="5846763" y="5373688"/>
          <p14:tracePt t="51428" x="5846763" y="5389563"/>
          <p14:tracePt t="51436" x="5854700" y="5414963"/>
          <p14:tracePt t="51444" x="5854700" y="5422900"/>
          <p14:tracePt t="51450" x="5864225" y="5448300"/>
          <p14:tracePt t="51457" x="5864225" y="5464175"/>
          <p14:tracePt t="51463" x="5872163" y="5481638"/>
          <p14:tracePt t="51471" x="5872163" y="5497513"/>
          <p14:tracePt t="51477" x="5872163" y="5522913"/>
          <p14:tracePt t="51485" x="5872163" y="5530850"/>
          <p14:tracePt t="51494" x="5872163" y="5548313"/>
          <p14:tracePt t="51498" x="5872163" y="5556250"/>
          <p14:tracePt t="51505" x="5880100" y="5572125"/>
          <p14:tracePt t="51512" x="5880100" y="5589588"/>
          <p14:tracePt t="51533" x="5888038" y="5597525"/>
          <p14:tracePt t="51540" x="5888038" y="5605463"/>
          <p14:tracePt t="51554" x="5897563" y="5613400"/>
          <p14:tracePt t="51568" x="5897563" y="5622925"/>
          <p14:tracePt t="51589" x="5897563" y="5630863"/>
          <p14:tracePt t="51617" x="5897563" y="5638800"/>
          <p14:tracePt t="55114" x="5715000" y="5507038"/>
          <p14:tracePt t="55121" x="5481638" y="5324475"/>
          <p14:tracePt t="55128" x="5308600" y="5191125"/>
          <p14:tracePt t="55135" x="5192713" y="5124450"/>
          <p14:tracePt t="55142" x="5100638" y="5049838"/>
          <p14:tracePt t="55150" x="5026025" y="5000625"/>
          <p14:tracePt t="55155" x="4951413" y="4941888"/>
          <p14:tracePt t="55163" x="4876800" y="4900613"/>
          <p14:tracePt t="55170" x="4794250" y="4859338"/>
          <p14:tracePt t="55177" x="4735513" y="4810125"/>
          <p14:tracePt t="55184" x="4694238" y="4768850"/>
          <p14:tracePt t="55191" x="4660900" y="4735513"/>
          <p14:tracePt t="55200" x="4635500" y="4694238"/>
          <p14:tracePt t="55204" x="4611688" y="4635500"/>
          <p14:tracePt t="55212" x="4578350" y="4560888"/>
          <p14:tracePt t="55218" x="4560888" y="4478338"/>
          <p14:tracePt t="55225" x="4545013" y="4378325"/>
          <p14:tracePt t="55234" x="4545013" y="4278313"/>
          <p14:tracePt t="55239" x="4552950" y="4179888"/>
          <p14:tracePt t="55246" x="4560888" y="4097338"/>
          <p14:tracePt t="55253" x="4578350" y="4021138"/>
          <p14:tracePt t="55261" x="4603750" y="3963988"/>
          <p14:tracePt t="55267" x="4619625" y="3922713"/>
          <p14:tracePt t="55274" x="4635500" y="3881438"/>
          <p14:tracePt t="55283" x="4660900" y="3848100"/>
          <p14:tracePt t="55288" x="4678363" y="3822700"/>
          <p14:tracePt t="55295" x="4702175" y="3797300"/>
          <p14:tracePt t="55302" x="4719638" y="3781425"/>
          <p14:tracePt t="55309" x="4743450" y="3765550"/>
          <p14:tracePt t="55317" x="4768850" y="3740150"/>
          <p14:tracePt t="55323" x="4802188" y="3714750"/>
          <p14:tracePt t="55330" x="4827588" y="3690938"/>
          <p14:tracePt t="55336" x="4876800" y="3657600"/>
          <p14:tracePt t="55343" x="4910138" y="3624263"/>
          <p14:tracePt t="55350" x="4959350" y="3590925"/>
          <p14:tracePt t="55358" x="5010150" y="3565525"/>
          <p14:tracePt t="55367" x="5059363" y="3532188"/>
          <p14:tracePt t="55371" x="5092700" y="3508375"/>
          <p14:tracePt t="55378" x="5141913" y="3490913"/>
          <p14:tracePt t="55385" x="5175250" y="3457575"/>
          <p14:tracePt t="55392" x="5224463" y="3441700"/>
          <p14:tracePt t="55400" x="5257800" y="3433763"/>
          <p14:tracePt t="55406" x="5291138" y="3416300"/>
          <p14:tracePt t="55413" x="5316538" y="3408363"/>
          <p14:tracePt t="55420" x="5332413" y="3400425"/>
          <p14:tracePt t="55427" x="5349875" y="3390900"/>
          <p14:tracePt t="55434" x="5365750" y="3390900"/>
          <p14:tracePt t="55450" x="5373688" y="3390900"/>
          <p14:tracePt t="55462" x="5383213" y="3390900"/>
          <p14:tracePt t="55496" x="5391150" y="3390900"/>
          <p14:tracePt t="55524" x="5399088" y="3390900"/>
          <p14:tracePt t="55552" x="5407025" y="3390900"/>
          <p14:tracePt t="55614" x="5407025" y="3400425"/>
          <p14:tracePt t="55628" x="5407025" y="3408363"/>
          <p14:tracePt t="55663" x="5407025" y="3416300"/>
          <p14:tracePt t="55684" x="5407025" y="3424238"/>
          <p14:tracePt t="55711" x="5407025" y="3433763"/>
          <p14:tracePt t="55717" x="5399088" y="3433763"/>
          <p14:tracePt t="55725" x="5391150" y="3449638"/>
          <p14:tracePt t="55733" x="5391150" y="3457575"/>
          <p14:tracePt t="55739" x="5383213" y="3467100"/>
          <p14:tracePt t="55746" x="5373688" y="3482975"/>
          <p14:tracePt t="55752" x="5357813" y="3490913"/>
          <p14:tracePt t="55760" x="5349875" y="3508375"/>
          <p14:tracePt t="55768" x="5341938" y="3516313"/>
          <p14:tracePt t="55774" x="5324475" y="3532188"/>
          <p14:tracePt t="55781" x="5316538" y="3541713"/>
          <p14:tracePt t="55787" x="5299075" y="3549650"/>
          <p14:tracePt t="55795" x="5299075" y="3557588"/>
          <p14:tracePt t="55801" x="5291138" y="3565525"/>
          <p14:tracePt t="55808" x="5283200" y="3565525"/>
          <p14:tracePt t="55822" x="5275263" y="3573463"/>
          <p14:tracePt t="55829" x="5267325" y="3573463"/>
          <p14:tracePt t="55835" x="5257800" y="3573463"/>
          <p14:tracePt t="55843" x="5249863" y="3573463"/>
          <p14:tracePt t="55851" x="5241925" y="3582988"/>
          <p14:tracePt t="55857" x="5233988" y="3582988"/>
          <p14:tracePt t="55871" x="5216525" y="3590925"/>
          <p14:tracePt t="55878" x="5208588" y="3590925"/>
          <p14:tracePt t="55892" x="5200650" y="3590925"/>
          <p14:tracePt t="55900" x="5183188" y="3598863"/>
          <p14:tracePt t="55919" x="5175250" y="3606800"/>
          <p14:tracePt t="55926" x="5167313" y="3606800"/>
          <p14:tracePt t="55935" x="5167313" y="3616325"/>
          <p14:tracePt t="55947" x="5159375" y="3616325"/>
          <p14:tracePt t="55961" x="5149850" y="3616325"/>
          <p14:tracePt t="56316" x="5141913" y="3616325"/>
          <p14:tracePt t="56322" x="5126038" y="3616325"/>
          <p14:tracePt t="56329" x="5118100" y="3616325"/>
          <p14:tracePt t="56336" x="5108575" y="3616325"/>
          <p14:tracePt t="56343" x="5100638" y="3606800"/>
          <p14:tracePt t="56350" x="5092700" y="3606800"/>
          <p14:tracePt t="56372" x="5084763" y="3606800"/>
          <p14:tracePt t="56378" x="5075238" y="3606800"/>
          <p14:tracePt t="56392" x="5067300" y="3598863"/>
          <p14:tracePt t="56427" x="5059363" y="3598863"/>
          <p14:tracePt t="56698" x="5067300" y="3598863"/>
          <p14:tracePt t="56706" x="5075238" y="3598863"/>
          <p14:tracePt t="56718" x="5084763" y="3598863"/>
          <p14:tracePt t="56725" x="5108575" y="3598863"/>
          <p14:tracePt t="56732" x="5133975" y="3598863"/>
          <p14:tracePt t="56740" x="5175250" y="3598863"/>
          <p14:tracePt t="56746" x="5200650" y="3598863"/>
          <p14:tracePt t="56753" x="5249863" y="3598863"/>
          <p14:tracePt t="56759" x="5291138" y="3606800"/>
          <p14:tracePt t="56767" x="5324475" y="3606800"/>
          <p14:tracePt t="56774" x="5357813" y="3616325"/>
          <p14:tracePt t="56781" x="5365750" y="3616325"/>
          <p14:tracePt t="56790" x="5383213" y="3624263"/>
          <p14:tracePt t="56794" x="5399088" y="3624263"/>
          <p14:tracePt t="56808" x="5407025" y="3624263"/>
          <p14:tracePt t="56824" x="5416550" y="3624263"/>
          <p14:tracePt t="56857" x="5424488" y="3624263"/>
          <p14:tracePt t="59538" x="5457825" y="3624263"/>
          <p14:tracePt t="59545" x="5514975" y="3624263"/>
          <p14:tracePt t="59551" x="5589588" y="3624263"/>
          <p14:tracePt t="59558" x="5681663" y="3624263"/>
          <p14:tracePt t="59565" x="5764213" y="3624263"/>
          <p14:tracePt t="59572" x="5864225" y="3624263"/>
          <p14:tracePt t="59579" x="5962650" y="3624263"/>
          <p14:tracePt t="59586" x="6054725" y="3624263"/>
          <p14:tracePt t="59595" x="6137275" y="3624263"/>
          <p14:tracePt t="59600" x="6229350" y="3624263"/>
          <p14:tracePt t="59607" x="6294438" y="3624263"/>
          <p14:tracePt t="59614" x="6378575" y="3616325"/>
          <p14:tracePt t="59621" x="6477000" y="3606800"/>
          <p14:tracePt t="59628" x="6584950" y="3590925"/>
          <p14:tracePt t="59635" x="6700838" y="3582988"/>
          <p14:tracePt t="59643" x="6808788" y="3573463"/>
          <p14:tracePt t="59648" x="6908800" y="3557588"/>
          <p14:tracePt t="59656" x="7008813" y="3549650"/>
          <p14:tracePt t="59662" x="7099300" y="3549650"/>
          <p14:tracePt t="59670" x="7191375" y="3541713"/>
          <p14:tracePt t="59679" x="7281863" y="3541713"/>
          <p14:tracePt t="59684" x="7364413" y="3541713"/>
          <p14:tracePt t="59691" x="7439025" y="3524250"/>
          <p14:tracePt t="59698" x="7497763" y="3524250"/>
          <p14:tracePt t="59704" x="7531100" y="3524250"/>
          <p14:tracePt t="59712" x="7556500" y="3524250"/>
          <p14:tracePt t="59719" x="7580313" y="3524250"/>
          <p14:tracePt t="59728" x="7613650" y="3524250"/>
          <p14:tracePt t="59732" x="7631113" y="3524250"/>
          <p14:tracePt t="59739" x="7646988" y="3524250"/>
          <p14:tracePt t="59746" x="7672388" y="3524250"/>
          <p14:tracePt t="59753" x="7680325" y="3524250"/>
          <p14:tracePt t="59762" x="7696200" y="3524250"/>
          <p14:tracePt t="59766" x="7713663" y="3516313"/>
          <p14:tracePt t="59774" x="7721600" y="3516313"/>
          <p14:tracePt t="59780" x="7737475" y="3516313"/>
          <p14:tracePt t="59788" x="7737475" y="3508375"/>
          <p14:tracePt t="59796" x="7747000" y="3508375"/>
          <p14:tracePt t="59802" x="7754938" y="3508375"/>
          <p14:tracePt t="59809" x="7762875" y="3508375"/>
          <p14:tracePt t="59829" x="7770813" y="3498850"/>
          <p14:tracePt t="59850" x="7780338" y="3498850"/>
          <p14:tracePt t="59877" x="7780338" y="3490913"/>
          <p14:tracePt t="59884" x="7788275" y="3490913"/>
          <p14:tracePt t="59891" x="7796213" y="3482975"/>
          <p14:tracePt t="59899" x="7804150" y="3475038"/>
          <p14:tracePt t="59906" x="7812088" y="3475038"/>
          <p14:tracePt t="59912" x="7821613" y="3467100"/>
          <p14:tracePt t="59919" x="7829550" y="3449638"/>
          <p14:tracePt t="59928" x="7845425" y="3441700"/>
          <p14:tracePt t="59933" x="7854950" y="3441700"/>
          <p14:tracePt t="59941" x="7862888" y="3433763"/>
          <p14:tracePt t="59947" x="7862888" y="3424238"/>
          <p14:tracePt t="59954" x="7870825" y="3424238"/>
          <p14:tracePt t="59963" x="7878763" y="3424238"/>
          <p14:tracePt t="59968" x="7878763" y="3416300"/>
          <p14:tracePt t="59976" x="7878763" y="3408363"/>
          <p14:tracePt t="59982" x="7886700" y="3408363"/>
          <p14:tracePt t="59989" x="7886700" y="3400425"/>
          <p14:tracePt t="60003" x="7896225" y="3400425"/>
          <p14:tracePt t="60024" x="7896225" y="3390900"/>
          <p14:tracePt t="60044" x="7886700" y="3382963"/>
          <p14:tracePt t="60052" x="7870825" y="3375025"/>
          <p14:tracePt t="60059" x="7845425" y="3375025"/>
          <p14:tracePt t="60065" x="7829550" y="3367088"/>
          <p14:tracePt t="60072" x="7812088" y="3359150"/>
          <p14:tracePt t="60079" x="7788275" y="3349625"/>
          <p14:tracePt t="60086" x="7762875" y="3341688"/>
          <p14:tracePt t="60095" x="7737475" y="3333750"/>
          <p14:tracePt t="60100" x="7721600" y="3325813"/>
          <p14:tracePt t="60107" x="7696200" y="3316288"/>
          <p14:tracePt t="60114" x="7680325" y="3308350"/>
          <p14:tracePt t="60121" x="7672388" y="3300413"/>
          <p14:tracePt t="60129" x="7654925" y="3300413"/>
          <p14:tracePt t="60134" x="7646988" y="3300413"/>
          <p14:tracePt t="60148" x="7646988" y="3292475"/>
          <p14:tracePt t="60156" x="7639050" y="3292475"/>
          <p14:tracePt t="60163" x="7631113" y="3292475"/>
          <p14:tracePt t="60169" x="7621588" y="3284538"/>
          <p14:tracePt t="60179" x="7613650" y="3284538"/>
          <p14:tracePt t="60183" x="7605713" y="3284538"/>
          <p14:tracePt t="60191" x="7597775" y="3284538"/>
          <p14:tracePt t="60197" x="7588250" y="3275013"/>
          <p14:tracePt t="60204" x="7580313" y="3275013"/>
          <p14:tracePt t="60213" x="7572375" y="3275013"/>
          <p14:tracePt t="60218" x="7572375" y="3267075"/>
          <p14:tracePt t="60225" x="7556500" y="3267075"/>
          <p14:tracePt t="60231" x="7546975" y="3267075"/>
          <p14:tracePt t="60239" x="7539038" y="3267075"/>
          <p14:tracePt t="60246" x="7531100" y="3267075"/>
          <p14:tracePt t="60262" x="7523163" y="3267075"/>
          <p14:tracePt t="60266" x="7513638" y="3267075"/>
          <p14:tracePt t="60274" x="7505700" y="3267075"/>
          <p14:tracePt t="60288" x="7497763" y="3259138"/>
          <p14:tracePt t="60302" x="7489825" y="3259138"/>
          <p14:tracePt t="60371" x="7497763" y="3259138"/>
          <p14:tracePt t="60391" x="7513638" y="3259138"/>
          <p14:tracePt t="60399" x="7523163" y="3259138"/>
          <p14:tracePt t="60405" x="7531100" y="3259138"/>
          <p14:tracePt t="60412" x="7539038" y="3259138"/>
          <p14:tracePt t="60419" x="7556500" y="3259138"/>
          <p14:tracePt t="60429" x="7580313" y="3259138"/>
          <p14:tracePt t="60433" x="7613650" y="3259138"/>
          <p14:tracePt t="60440" x="7631113" y="3259138"/>
          <p14:tracePt t="60446" x="7654925" y="3259138"/>
          <p14:tracePt t="60454" x="7688263" y="3259138"/>
          <p14:tracePt t="60463" x="7705725" y="3259138"/>
          <p14:tracePt t="60467" x="7729538" y="3259138"/>
          <p14:tracePt t="60475" x="7754938" y="3251200"/>
          <p14:tracePt t="60482" x="7770813" y="3251200"/>
          <p14:tracePt t="60489" x="7796213" y="3251200"/>
          <p14:tracePt t="60496" x="7821613" y="3251200"/>
          <p14:tracePt t="60503" x="7845425" y="3251200"/>
          <p14:tracePt t="60512" x="7854950" y="3251200"/>
          <p14:tracePt t="60516" x="7878763" y="3251200"/>
          <p14:tracePt t="60523" x="7896225" y="3251200"/>
          <p14:tracePt t="60529" x="7920038" y="3251200"/>
          <p14:tracePt t="60537" x="7945438" y="3251200"/>
          <p14:tracePt t="60546" x="7962900" y="3251200"/>
          <p14:tracePt t="60551" x="7994650" y="3251200"/>
          <p14:tracePt t="60558" x="8020050" y="3251200"/>
          <p14:tracePt t="60565" x="8045450" y="3251200"/>
          <p14:tracePt t="60572" x="8069263" y="3251200"/>
          <p14:tracePt t="60579" x="8094663" y="3251200"/>
          <p14:tracePt t="60586" x="8120063" y="3251200"/>
          <p14:tracePt t="60593" x="8143875" y="3251200"/>
          <p14:tracePt t="60599" x="8161338" y="3251200"/>
          <p14:tracePt t="60607" x="8186738" y="3251200"/>
          <p14:tracePt t="60613" x="8202613" y="3251200"/>
          <p14:tracePt t="60621" x="8218488" y="3251200"/>
          <p14:tracePt t="60629" x="8235950" y="3251200"/>
          <p14:tracePt t="60641" x="8251825" y="3251200"/>
          <p14:tracePt t="60647" x="8261350" y="3251200"/>
          <p14:tracePt t="60655" x="8269288" y="3251200"/>
          <p14:tracePt t="60663" x="8285163" y="3251200"/>
          <p14:tracePt t="60676" x="8293100" y="3251200"/>
          <p14:tracePt t="60683" x="8302625" y="3251200"/>
          <p14:tracePt t="60697" x="8318500" y="3251200"/>
          <p14:tracePt t="60705" x="8326438" y="3251200"/>
          <p14:tracePt t="60718" x="8343900" y="3251200"/>
          <p14:tracePt t="60726" x="8351838" y="3251200"/>
          <p14:tracePt t="60739" x="8359775" y="3251200"/>
          <p14:tracePt t="60746" x="8377238" y="3251200"/>
          <p14:tracePt t="60763" x="8385175" y="3251200"/>
          <p14:tracePt t="60767" x="8393113" y="3251200"/>
          <p14:tracePt t="60780" x="8401050" y="3251200"/>
          <p14:tracePt t="60802" x="8410575" y="3251200"/>
          <p14:tracePt t="60815" x="8418513" y="3251200"/>
          <p14:tracePt t="60845" x="8426450" y="3251200"/>
          <p14:tracePt t="61399" x="8418513" y="3259138"/>
          <p14:tracePt t="61406" x="8401050" y="3259138"/>
          <p14:tracePt t="61413" x="8385175" y="3267075"/>
          <p14:tracePt t="61419" x="8369300" y="3284538"/>
          <p14:tracePt t="61427" x="8343900" y="3292475"/>
          <p14:tracePt t="61433" x="8318500" y="3300413"/>
          <p14:tracePt t="61442" x="8293100" y="3308350"/>
          <p14:tracePt t="61448" x="8277225" y="3316288"/>
          <p14:tracePt t="61456" x="8251825" y="3325813"/>
          <p14:tracePt t="61462" x="8228013" y="3325813"/>
          <p14:tracePt t="61469" x="8210550" y="3333750"/>
          <p14:tracePt t="61476" x="8210550" y="3341688"/>
          <p14:tracePt t="61483" x="8202613" y="3341688"/>
          <p14:tracePt t="61490" x="8194675" y="3341688"/>
          <p14:tracePt t="61504" x="8177213" y="3349625"/>
          <p14:tracePt t="61511" x="8169275" y="3349625"/>
          <p14:tracePt t="61524" x="8153400" y="3349625"/>
          <p14:tracePt t="61532" x="8135938" y="3359150"/>
          <p14:tracePt t="61546" x="8112125" y="3359150"/>
          <p14:tracePt t="61552" x="8102600" y="3367088"/>
          <p14:tracePt t="61560" x="8069263" y="3375025"/>
          <p14:tracePt t="61567" x="8037513" y="3382963"/>
          <p14:tracePt t="61573" x="7994650" y="3382963"/>
          <p14:tracePt t="61581" x="7962900" y="3390900"/>
          <p14:tracePt t="61587" x="7937500" y="3400425"/>
          <p14:tracePt t="61594" x="7904163" y="3400425"/>
          <p14:tracePt t="61601" x="7886700" y="3408363"/>
          <p14:tracePt t="61607" x="7870825" y="3408363"/>
          <p14:tracePt t="61615" x="7854950" y="3416300"/>
          <p14:tracePt t="61629" x="7845425" y="3416300"/>
          <p14:tracePt t="61642" x="7837488" y="3416300"/>
          <p14:tracePt t="61649" x="7829550" y="3416300"/>
          <p14:tracePt t="61677" x="7821613" y="3416300"/>
          <p14:tracePt t="61691" x="7812088" y="3416300"/>
          <p14:tracePt t="61726" x="7804150" y="3424238"/>
          <p14:tracePt t="61740" x="7796213" y="3433763"/>
          <p14:tracePt t="61756" x="7788275" y="3441700"/>
          <p14:tracePt t="61762" x="7788275" y="3449638"/>
          <p14:tracePt t="61769" x="7780338" y="3457575"/>
          <p14:tracePt t="61775" x="7770813" y="3467100"/>
          <p14:tracePt t="61783" x="7770813" y="3475038"/>
          <p14:tracePt t="61790" x="7762875" y="3482975"/>
          <p14:tracePt t="61804" x="7754938" y="3490913"/>
          <p14:tracePt t="61810" x="7747000" y="3498850"/>
          <p14:tracePt t="61832" x="7747000" y="3508375"/>
          <p14:tracePt t="61842" x="7747000" y="3524250"/>
          <p14:tracePt t="61853" x="7747000" y="3532188"/>
          <p14:tracePt t="61859" x="7747000" y="3541713"/>
          <p14:tracePt t="61866" x="7747000" y="3549650"/>
          <p14:tracePt t="61874" x="7747000" y="3557588"/>
          <p14:tracePt t="61881" x="7747000" y="3565525"/>
          <p14:tracePt t="61887" x="7747000" y="3573463"/>
          <p14:tracePt t="61894" x="7754938" y="3582988"/>
          <p14:tracePt t="61901" x="7762875" y="3582988"/>
          <p14:tracePt t="61908" x="7762875" y="3590925"/>
          <p14:tracePt t="61915" x="7770813" y="3590925"/>
          <p14:tracePt t="61924" x="7770813" y="3606800"/>
          <p14:tracePt t="61929" x="7780338" y="3616325"/>
          <p14:tracePt t="61936" x="7788275" y="3616325"/>
          <p14:tracePt t="61942" x="7788275" y="3632200"/>
          <p14:tracePt t="61949" x="7796213" y="3640138"/>
          <p14:tracePt t="61958" x="7804150" y="3640138"/>
          <p14:tracePt t="61963" x="7804150" y="3648075"/>
          <p14:tracePt t="61971" x="7812088" y="3648075"/>
          <p14:tracePt t="61977" x="7829550" y="3657600"/>
          <p14:tracePt t="61984" x="7845425" y="3673475"/>
          <p14:tracePt t="61991" x="7854950" y="3681413"/>
          <p14:tracePt t="61998" x="7870825" y="3681413"/>
          <p14:tracePt t="62007" x="7896225" y="3690938"/>
          <p14:tracePt t="62012" x="7912100" y="3698875"/>
          <p14:tracePt t="62019" x="7937500" y="3706813"/>
          <p14:tracePt t="62025" x="7962900" y="3706813"/>
          <p14:tracePt t="62033" x="7978775" y="3714750"/>
          <p14:tracePt t="62041" x="7994650" y="3714750"/>
          <p14:tracePt t="62058" x="8027988" y="3722688"/>
          <p14:tracePt t="62068" x="8037513" y="3722688"/>
          <p14:tracePt t="62075" x="8045450" y="3722688"/>
          <p14:tracePt t="62091" x="8053388" y="3722688"/>
          <p14:tracePt t="62095" x="8069263" y="3722688"/>
          <p14:tracePt t="62109" x="8078788" y="3722688"/>
          <p14:tracePt t="62117" x="8094663" y="3722688"/>
          <p14:tracePt t="62130" x="8102600" y="3722688"/>
          <p14:tracePt t="62137" x="8112125" y="3714750"/>
          <p14:tracePt t="62144" x="8120063" y="3714750"/>
          <p14:tracePt t="62151" x="8128000" y="3714750"/>
          <p14:tracePt t="62158" x="8135938" y="3714750"/>
          <p14:tracePt t="62165" x="8143875" y="3714750"/>
          <p14:tracePt t="62174" x="8153400" y="3706813"/>
          <p14:tracePt t="62178" x="8161338" y="3706813"/>
          <p14:tracePt t="62186" x="8161338" y="3698875"/>
          <p14:tracePt t="62192" x="8169275" y="3698875"/>
          <p14:tracePt t="62200" x="8177213" y="3698875"/>
          <p14:tracePt t="62213" x="8177213" y="3690938"/>
          <p14:tracePt t="62220" x="8186738" y="3681413"/>
          <p14:tracePt t="62227" x="8186738" y="3673475"/>
          <p14:tracePt t="62234" x="8186738" y="3657600"/>
          <p14:tracePt t="62241" x="8194675" y="3632200"/>
          <p14:tracePt t="62248" x="8194675" y="3598863"/>
          <p14:tracePt t="62257" x="8194675" y="3573463"/>
          <p14:tracePt t="62262" x="8194675" y="3532188"/>
          <p14:tracePt t="62270" x="8186738" y="3482975"/>
          <p14:tracePt t="62276" x="8177213" y="3441700"/>
          <p14:tracePt t="62284" x="8177213" y="3408363"/>
          <p14:tracePt t="62291" x="8169275" y="3382963"/>
          <p14:tracePt t="62297" x="8161338" y="3359150"/>
          <p14:tracePt t="62306" x="8153400" y="3349625"/>
          <p14:tracePt t="62311" x="8153400" y="3341688"/>
          <p14:tracePt t="62318" x="8153400" y="3333750"/>
          <p14:tracePt t="62346" x="8153400" y="3325813"/>
          <p14:tracePt t="62360" x="8153400" y="3316288"/>
          <p14:tracePt t="62374" x="8153400" y="3308350"/>
          <p14:tracePt t="62394" x="8143875" y="3308350"/>
          <p14:tracePt t="62423" x="8135938" y="3308350"/>
          <p14:tracePt t="62443" x="8128000" y="3308350"/>
          <p14:tracePt t="62478" x="8120063" y="3308350"/>
          <p14:tracePt t="62484" x="8112125" y="3316288"/>
          <p14:tracePt t="62499" x="8102600" y="3325813"/>
          <p14:tracePt t="62513" x="8086725" y="3325813"/>
          <p14:tracePt t="62520" x="8078788" y="3333750"/>
          <p14:tracePt t="62526" x="8069263" y="3349625"/>
          <p14:tracePt t="62533" x="8053388" y="3367088"/>
          <p14:tracePt t="62540" x="8045450" y="3375025"/>
          <p14:tracePt t="62547" x="8027988" y="3382963"/>
          <p14:tracePt t="62555" x="8027988" y="3390900"/>
          <p14:tracePt t="62561" x="8020050" y="3400425"/>
          <p14:tracePt t="62568" x="8012113" y="3400425"/>
          <p14:tracePt t="62575" x="8012113" y="3408363"/>
          <p14:tracePt t="62582" x="8012113" y="3416300"/>
          <p14:tracePt t="62591" x="8012113" y="3424238"/>
          <p14:tracePt t="62596" x="8004175" y="3424238"/>
          <p14:tracePt t="62609" x="7994650" y="3424238"/>
          <p14:tracePt t="62617" x="7994650" y="3433763"/>
          <p14:tracePt t="62625" x="7986713" y="3441700"/>
          <p14:tracePt t="62631" x="7986713" y="3449638"/>
          <p14:tracePt t="62638" x="7986713" y="3457575"/>
          <p14:tracePt t="62644" x="7978775" y="3467100"/>
          <p14:tracePt t="62652" x="7970838" y="3475038"/>
          <p14:tracePt t="62659" x="7962900" y="3490913"/>
          <p14:tracePt t="62665" x="7962900" y="3498850"/>
          <p14:tracePt t="62674" x="7953375" y="3498850"/>
          <p14:tracePt t="62679" x="7953375" y="3516313"/>
          <p14:tracePt t="62686" x="7945438" y="3524250"/>
          <p14:tracePt t="62707" x="7937500" y="3524250"/>
          <p14:tracePt t="62714" x="7937500" y="3532188"/>
          <p14:tracePt t="62721" x="7937500" y="3541713"/>
          <p14:tracePt t="62757" x="7937500" y="3549650"/>
          <p14:tracePt t="65326" x="7912100" y="3549650"/>
          <p14:tracePt t="65335" x="7886700" y="3549650"/>
          <p14:tracePt t="65340" x="7862888" y="3557588"/>
          <p14:tracePt t="65347" x="7837488" y="3557588"/>
          <p14:tracePt t="65353" x="7829550" y="3557588"/>
          <p14:tracePt t="65360" x="7821613" y="3557588"/>
          <p14:tracePt t="65369" x="7812088" y="3557588"/>
          <p14:tracePt t="65375" x="7804150" y="3557588"/>
          <p14:tracePt t="65381" x="7796213" y="3557588"/>
          <p14:tracePt t="65388" x="7788275" y="3557588"/>
          <p14:tracePt t="65402" x="7780338" y="3557588"/>
          <p14:tracePt t="65423" x="7770813" y="3557588"/>
          <p14:tracePt t="65444" x="7762875" y="3557588"/>
          <p14:tracePt t="65471" x="7754938" y="3557588"/>
          <p14:tracePt t="65493" x="7747000" y="3557588"/>
          <p14:tracePt t="65513" x="7747000" y="3565525"/>
          <p14:tracePt t="65541" x="7747000" y="3573463"/>
          <p14:tracePt t="65547" x="7747000" y="3582988"/>
          <p14:tracePt t="65554" x="7747000" y="3590925"/>
          <p14:tracePt t="65568" x="7747000" y="3606800"/>
          <p14:tracePt t="65575" x="7747000" y="3616325"/>
          <p14:tracePt t="65583" x="7747000" y="3632200"/>
          <p14:tracePt t="65589" x="7754938" y="3648075"/>
          <p14:tracePt t="65597" x="7762875" y="3657600"/>
          <p14:tracePt t="65603" x="7770813" y="3673475"/>
          <p14:tracePt t="65610" x="7770813" y="3698875"/>
          <p14:tracePt t="65619" x="7780338" y="3706813"/>
          <p14:tracePt t="65631" x="7788275" y="3714750"/>
          <p14:tracePt t="65639" x="7796213" y="3732213"/>
          <p14:tracePt t="65653" x="7796213" y="3740150"/>
          <p14:tracePt t="65659" x="7804150" y="3748088"/>
          <p14:tracePt t="65666" x="7812088" y="3748088"/>
          <p14:tracePt t="65672" x="7821613" y="3748088"/>
          <p14:tracePt t="65680" x="7821613" y="3756025"/>
          <p14:tracePt t="65686" x="7829550" y="3765550"/>
          <p14:tracePt t="65694" x="7837488" y="3773488"/>
          <p14:tracePt t="65714" x="7845425" y="3773488"/>
          <p14:tracePt t="65721" x="7845425" y="3781425"/>
          <p14:tracePt t="65728" x="7854950" y="3781425"/>
          <p14:tracePt t="65735" x="7862888" y="3781425"/>
          <p14:tracePt t="65742" x="7862888" y="3789363"/>
          <p14:tracePt t="65749" x="7870825" y="3789363"/>
          <p14:tracePt t="65763" x="7878763" y="3789363"/>
          <p14:tracePt t="65777" x="7896225" y="3789363"/>
          <p14:tracePt t="65786" x="7904163" y="3789363"/>
          <p14:tracePt t="65798" x="7920038" y="3789363"/>
          <p14:tracePt t="65805" x="7929563" y="3789363"/>
          <p14:tracePt t="65812" x="7937500" y="3789363"/>
          <p14:tracePt t="65819" x="7953375" y="3789363"/>
          <p14:tracePt t="65826" x="7953375" y="3781425"/>
          <p14:tracePt t="65833" x="7962900" y="3781425"/>
          <p14:tracePt t="65839" x="7970838" y="3773488"/>
          <p14:tracePt t="65846" x="7978775" y="3773488"/>
          <p14:tracePt t="65853" x="7986713" y="3773488"/>
          <p14:tracePt t="65860" x="7994650" y="3773488"/>
          <p14:tracePt t="65869" x="8004175" y="3765550"/>
          <p14:tracePt t="65874" x="8012113" y="3756025"/>
          <p14:tracePt t="65881" x="8020050" y="3756025"/>
          <p14:tracePt t="65895" x="8037513" y="3748088"/>
          <p14:tracePt t="65902" x="8045450" y="3740150"/>
          <p14:tracePt t="65909" x="8053388" y="3732213"/>
          <p14:tracePt t="65916" x="8053388" y="3722688"/>
          <p14:tracePt t="65923" x="8069263" y="3714750"/>
          <p14:tracePt t="65930" x="8078788" y="3698875"/>
          <p14:tracePt t="65944" x="8086725" y="3690938"/>
          <p14:tracePt t="65953" x="8094663" y="3681413"/>
          <p14:tracePt t="65958" x="8102600" y="3673475"/>
          <p14:tracePt t="65965" x="8102600" y="3665538"/>
          <p14:tracePt t="65972" x="8112125" y="3665538"/>
          <p14:tracePt t="65979" x="8120063" y="3657600"/>
          <p14:tracePt t="65987" x="8120063" y="3648075"/>
          <p14:tracePt t="66007" x="8120063" y="3640138"/>
          <p14:tracePt t="66014" x="8128000" y="3640138"/>
          <p14:tracePt t="66020" x="8128000" y="3632200"/>
          <p14:tracePt t="66055" x="8128000" y="3624263"/>
          <p14:tracePt t="66070" x="8128000" y="3616325"/>
          <p14:tracePt t="66090" x="8128000" y="3606800"/>
          <p14:tracePt t="67166" x="8135938" y="3606800"/>
          <p14:tracePt t="67186" x="8143875" y="3606800"/>
          <p14:tracePt t="68568" x="8128000" y="3606800"/>
          <p14:tracePt t="68577" x="8120063" y="3606800"/>
          <p14:tracePt t="68582" x="8094663" y="3598863"/>
          <p14:tracePt t="68589" x="8061325" y="3590925"/>
          <p14:tracePt t="68595" x="8027988" y="3573463"/>
          <p14:tracePt t="68603" x="7994650" y="3557588"/>
          <p14:tracePt t="68611" x="7970838" y="3549650"/>
          <p14:tracePt t="68617" x="7937500" y="3532188"/>
          <p14:tracePt t="68624" x="7886700" y="3508375"/>
          <p14:tracePt t="68630" x="7845425" y="3490913"/>
          <p14:tracePt t="68638" x="7796213" y="3482975"/>
          <p14:tracePt t="68645" x="7737475" y="3467100"/>
          <p14:tracePt t="68652" x="7696200" y="3457575"/>
          <p14:tracePt t="68660" x="7639050" y="3441700"/>
          <p14:tracePt t="68665" x="7580313" y="3433763"/>
          <p14:tracePt t="68673" x="7531100" y="3424238"/>
          <p14:tracePt t="68679" x="7489825" y="3416300"/>
          <p14:tracePt t="68686" x="7431088" y="3416300"/>
          <p14:tracePt t="68694" x="7389813" y="3408363"/>
          <p14:tracePt t="68701" x="7340600" y="3408363"/>
          <p14:tracePt t="68707" x="7281863" y="3400425"/>
          <p14:tracePt t="68714" x="7240588" y="3400425"/>
          <p14:tracePt t="68721" x="7191375" y="3400425"/>
          <p14:tracePt t="68728" x="7140575" y="3390900"/>
          <p14:tracePt t="68735" x="7099300" y="3390900"/>
          <p14:tracePt t="68744" x="7065963" y="3390900"/>
          <p14:tracePt t="68749" x="7024688" y="3390900"/>
          <p14:tracePt t="68756" x="6991350" y="3390900"/>
          <p14:tracePt t="68763" x="6975475" y="3390900"/>
          <p14:tracePt t="68770" x="6950075" y="3390900"/>
          <p14:tracePt t="68777" x="6924675" y="3390900"/>
          <p14:tracePt t="68783" x="6908800" y="3390900"/>
          <p14:tracePt t="68791" x="6892925" y="3390900"/>
          <p14:tracePt t="68797" x="6875463" y="3390900"/>
          <p14:tracePt t="68805" x="6867525" y="3390900"/>
          <p14:tracePt t="68811" x="6859588" y="3390900"/>
          <p14:tracePt t="68819" x="6850063" y="3390900"/>
          <p14:tracePt t="68832" x="6842125" y="3390900"/>
          <p14:tracePt t="68853" x="6834188" y="3390900"/>
          <p14:tracePt t="69124" x="6784975" y="3382963"/>
          <p14:tracePt t="69133" x="6718300" y="3382963"/>
          <p14:tracePt t="69137" x="6626225" y="3375025"/>
          <p14:tracePt t="69144" x="6577013" y="3375025"/>
          <p14:tracePt t="69150" x="6518275" y="3359150"/>
          <p14:tracePt t="69158" x="6443663" y="3359150"/>
          <p14:tracePt t="69166" x="6386513" y="3359150"/>
          <p14:tracePt t="69172" x="6327775" y="3349625"/>
          <p14:tracePt t="69180" x="6278563" y="3349625"/>
          <p14:tracePt t="69186" x="6219825" y="3341688"/>
          <p14:tracePt t="69193" x="6162675" y="3333750"/>
          <p14:tracePt t="69201" x="6103938" y="3333750"/>
          <p14:tracePt t="69207" x="6046788" y="3325813"/>
          <p14:tracePt t="69216" x="5988050" y="3325813"/>
          <p14:tracePt t="69221" x="5954713" y="3325813"/>
          <p14:tracePt t="69228" x="5921375" y="3325813"/>
          <p14:tracePt t="69234" x="5897563" y="3325813"/>
          <p14:tracePt t="69242" x="5864225" y="3325813"/>
          <p14:tracePt t="69249" x="5838825" y="3325813"/>
          <p14:tracePt t="69256" x="5822950" y="3325813"/>
          <p14:tracePt t="69263" x="5797550" y="3325813"/>
          <p14:tracePt t="69270" x="5772150" y="3316288"/>
          <p14:tracePt t="69277" x="5756275" y="3316288"/>
          <p14:tracePt t="69284" x="5722938" y="3316288"/>
          <p14:tracePt t="69291" x="5689600" y="3316288"/>
          <p14:tracePt t="69301" x="5656263" y="3308350"/>
          <p14:tracePt t="69304" x="5630863" y="3308350"/>
          <p14:tracePt t="69311" x="5607050" y="3308350"/>
          <p14:tracePt t="69318" x="5573713" y="3300413"/>
          <p14:tracePt t="69326" x="5548313" y="3300413"/>
          <p14:tracePt t="69333" x="5532438" y="3300413"/>
          <p14:tracePt t="69339" x="5507038" y="3300413"/>
          <p14:tracePt t="69346" x="5491163" y="3292475"/>
          <p14:tracePt t="69360" x="5481638" y="3292475"/>
          <p14:tracePt t="69366" x="5473700" y="3292475"/>
          <p14:tracePt t="69374" x="5465763" y="3292475"/>
          <p14:tracePt t="69395" x="5457825" y="3292475"/>
          <p14:tracePt t="69401" x="5448300" y="3292475"/>
          <p14:tracePt t="69417" x="5440363" y="3292475"/>
          <p14:tracePt t="69422" x="5424488" y="3292475"/>
          <p14:tracePt t="69429" x="5416550" y="3292475"/>
          <p14:tracePt t="69436" x="5399088" y="3292475"/>
          <p14:tracePt t="69443" x="5383213" y="3292475"/>
          <p14:tracePt t="69450" x="5357813" y="3292475"/>
          <p14:tracePt t="69457" x="5324475" y="3292475"/>
          <p14:tracePt t="69466" x="5299075" y="3292475"/>
          <p14:tracePt t="69471" x="5283200" y="3284538"/>
          <p14:tracePt t="69479" x="5257800" y="3284538"/>
          <p14:tracePt t="69485" x="5233988" y="3284538"/>
          <p14:tracePt t="69492" x="5192713" y="3284538"/>
          <p14:tracePt t="69499" x="5167313" y="3275013"/>
          <p14:tracePt t="69506" x="5118100" y="3275013"/>
          <p14:tracePt t="69516" x="5075238" y="3275013"/>
          <p14:tracePt t="69520" x="5033963" y="3275013"/>
          <p14:tracePt t="69527" x="5000625" y="3267075"/>
          <p14:tracePt t="69534" x="4959350" y="3267075"/>
          <p14:tracePt t="69541" x="4918075" y="3267075"/>
          <p14:tracePt t="69550" x="4860925" y="3267075"/>
          <p14:tracePt t="69555" x="4802188" y="3267075"/>
          <p14:tracePt t="69562" x="4743450" y="3267075"/>
          <p14:tracePt t="69569" x="4719638" y="3267075"/>
          <p14:tracePt t="69576" x="4686300" y="3267075"/>
          <p14:tracePt t="69583" x="4660900" y="3267075"/>
          <p14:tracePt t="69589" x="4652963" y="3267075"/>
          <p14:tracePt t="69597" x="4635500" y="3267075"/>
          <p14:tracePt t="69611" x="4627563" y="3267075"/>
          <p14:tracePt t="69639" x="4619625" y="3267075"/>
          <p14:tracePt t="69659" x="4611688" y="3267075"/>
          <p14:tracePt t="69673" x="4603750" y="3267075"/>
          <p14:tracePt t="69680" x="4603750" y="3275013"/>
          <p14:tracePt t="69694" x="4594225" y="3284538"/>
          <p14:tracePt t="69701" x="4586288" y="3292475"/>
          <p14:tracePt t="69716" x="4578350" y="3292475"/>
          <p14:tracePt t="69722" x="4570413" y="3300413"/>
          <p14:tracePt t="69729" x="4560888" y="3308350"/>
          <p14:tracePt t="69742" x="4552950" y="3308350"/>
          <p14:tracePt t="69756" x="4545013" y="3316288"/>
          <p14:tracePt t="69769" x="4545013" y="3325813"/>
          <p14:tracePt t="69784" x="4537075" y="3325813"/>
          <p14:tracePt t="69826" x="4537075" y="3333750"/>
          <p14:tracePt t="69846" x="4537075" y="3341688"/>
          <p14:tracePt t="69854" x="4537075" y="3349625"/>
          <p14:tracePt t="69874" x="4537075" y="3359150"/>
          <p14:tracePt t="69882" x="4545013" y="3367088"/>
          <p14:tracePt t="69888" x="4552950" y="3367088"/>
          <p14:tracePt t="69895" x="4552950" y="3375025"/>
          <p14:tracePt t="69902" x="4560888" y="3382963"/>
          <p14:tracePt t="69909" x="4570413" y="3382963"/>
          <p14:tracePt t="69916" x="4578350" y="3390900"/>
          <p14:tracePt t="69923" x="4586288" y="3390900"/>
          <p14:tracePt t="69929" x="4594225" y="3400425"/>
          <p14:tracePt t="69937" x="4603750" y="3408363"/>
          <p14:tracePt t="69944" x="4611688" y="3416300"/>
          <p14:tracePt t="69951" x="4619625" y="3416300"/>
          <p14:tracePt t="69957" x="4627563" y="3416300"/>
          <p14:tracePt t="69966" x="4635500" y="3424238"/>
          <p14:tracePt t="69971" x="4652963" y="3433763"/>
          <p14:tracePt t="69979" x="4668838" y="3441700"/>
          <p14:tracePt t="69986" x="4678363" y="3449638"/>
          <p14:tracePt t="69992" x="4702175" y="3457575"/>
          <p14:tracePt t="69999" x="4719638" y="3457575"/>
          <p14:tracePt t="70006" x="4727575" y="3457575"/>
          <p14:tracePt t="70015" x="4752975" y="3467100"/>
          <p14:tracePt t="70020" x="4776788" y="3475038"/>
          <p14:tracePt t="70027" x="4802188" y="3482975"/>
          <p14:tracePt t="70034" x="4827588" y="3490913"/>
          <p14:tracePt t="70049" x="4876800" y="3498850"/>
          <p14:tracePt t="70055" x="4910138" y="3508375"/>
          <p14:tracePt t="70062" x="4935538" y="3516313"/>
          <p14:tracePt t="70069" x="4959350" y="3524250"/>
          <p14:tracePt t="70076" x="4992688" y="3532188"/>
          <p14:tracePt t="70082" x="5026025" y="3541713"/>
          <p14:tracePt t="70090" x="5051425" y="3541713"/>
          <p14:tracePt t="70097" x="5075238" y="3541713"/>
          <p14:tracePt t="70104" x="5100638" y="3549650"/>
          <p14:tracePt t="70111" x="5133975" y="3557588"/>
          <p14:tracePt t="70117" x="5167313" y="3557588"/>
          <p14:tracePt t="70124" x="5192713" y="3565525"/>
          <p14:tracePt t="70132" x="5241925" y="3573463"/>
          <p14:tracePt t="70138" x="5283200" y="3582988"/>
          <p14:tracePt t="70146" x="5341938" y="3590925"/>
          <p14:tracePt t="70152" x="5399088" y="3598863"/>
          <p14:tracePt t="70160" x="5457825" y="3606800"/>
          <p14:tracePt t="70166" x="5507038" y="3616325"/>
          <p14:tracePt t="70174" x="5565775" y="3632200"/>
          <p14:tracePt t="70181" x="5622925" y="3640138"/>
          <p14:tracePt t="70187" x="5664200" y="3648075"/>
          <p14:tracePt t="70196" x="5722938" y="3657600"/>
          <p14:tracePt t="70201" x="5780088" y="3665538"/>
          <p14:tracePt t="70209" x="5822950" y="3665538"/>
          <p14:tracePt t="70217" x="5872163" y="3665538"/>
          <p14:tracePt t="70222" x="5913438" y="3673475"/>
          <p14:tracePt t="70229" x="5954713" y="3673475"/>
          <p14:tracePt t="70235" x="6013450" y="3673475"/>
          <p14:tracePt t="70243" x="6054725" y="3673475"/>
          <p14:tracePt t="70250" x="6088063" y="3673475"/>
          <p14:tracePt t="70257" x="6129338" y="3673475"/>
          <p14:tracePt t="70267" x="6170613" y="3673475"/>
          <p14:tracePt t="70271" x="6203950" y="3665538"/>
          <p14:tracePt t="70278" x="6237288" y="3657600"/>
          <p14:tracePt t="70285" x="6270625" y="3648075"/>
          <p14:tracePt t="70292" x="6303963" y="3640138"/>
          <p14:tracePt t="70300" x="6327775" y="3640138"/>
          <p14:tracePt t="70306" x="6361113" y="3624263"/>
          <p14:tracePt t="70313" x="6394450" y="3616325"/>
          <p14:tracePt t="70319" x="6419850" y="3616325"/>
          <p14:tracePt t="70326" x="6443663" y="3606800"/>
          <p14:tracePt t="70334" x="6477000" y="3598863"/>
          <p14:tracePt t="70340" x="6494463" y="3590925"/>
          <p14:tracePt t="70347" x="6527800" y="3582988"/>
          <p14:tracePt t="70353" x="6551613" y="3573463"/>
          <p14:tracePt t="70361" x="6584950" y="3565525"/>
          <p14:tracePt t="70368" x="6602413" y="3565525"/>
          <p14:tracePt t="70375" x="6626225" y="3557588"/>
          <p14:tracePt t="70383" x="6651625" y="3549650"/>
          <p14:tracePt t="70389" x="6667500" y="3541713"/>
          <p14:tracePt t="70396" x="6692900" y="3532188"/>
          <p14:tracePt t="70402" x="6710363" y="3524250"/>
          <p14:tracePt t="70410" x="6734175" y="3516313"/>
          <p14:tracePt t="70417" x="6759575" y="3508375"/>
          <p14:tracePt t="70424" x="6775450" y="3498850"/>
          <p14:tracePt t="70434" x="6792913" y="3490913"/>
          <p14:tracePt t="70437" x="6808788" y="3482975"/>
          <p14:tracePt t="70444" x="6818313" y="3482975"/>
          <p14:tracePt t="70452" x="6826250" y="3482975"/>
          <p14:tracePt t="70459" x="6834188" y="3475038"/>
          <p14:tracePt t="70473" x="6842125" y="3475038"/>
          <p14:tracePt t="70487" x="6842125" y="3467100"/>
          <p14:tracePt t="70500" x="6850063" y="3467100"/>
          <p14:tracePt t="70543" x="6859588" y="3467100"/>
          <p14:tracePt t="70556" x="6859588" y="3457575"/>
          <p14:tracePt t="71251" x="6850063" y="3457575"/>
          <p14:tracePt t="73196" x="6900863" y="3457575"/>
          <p14:tracePt t="73203" x="6958013" y="3457575"/>
          <p14:tracePt t="73209" x="7032625" y="3457575"/>
          <p14:tracePt t="73216" x="7083425" y="3457575"/>
          <p14:tracePt t="73222" x="7132638" y="3457575"/>
          <p14:tracePt t="73230" x="7173913" y="3449638"/>
          <p14:tracePt t="73236" x="7207250" y="3449638"/>
          <p14:tracePt t="73244" x="7248525" y="3449638"/>
          <p14:tracePt t="73253" x="7265988" y="3441700"/>
          <p14:tracePt t="73258" x="7289800" y="3441700"/>
          <p14:tracePt t="73265" x="7315200" y="3441700"/>
          <p14:tracePt t="73271" x="7340600" y="3433763"/>
          <p14:tracePt t="73279" x="7348538" y="3433763"/>
          <p14:tracePt t="73287" x="7364413" y="3433763"/>
          <p14:tracePt t="73293" x="7373938" y="3433763"/>
          <p14:tracePt t="73300" x="7397750" y="3433763"/>
          <p14:tracePt t="73306" x="7415213" y="3424238"/>
          <p14:tracePt t="73314" x="7431088" y="3424238"/>
          <p14:tracePt t="73321" x="7456488" y="3424238"/>
          <p14:tracePt t="73327" x="7480300" y="3424238"/>
          <p14:tracePt t="73337" x="7497763" y="3424238"/>
          <p14:tracePt t="73341" x="7523163" y="3416300"/>
          <p14:tracePt t="73348" x="7556500" y="3416300"/>
          <p14:tracePt t="73355" x="7588250" y="3416300"/>
          <p14:tracePt t="73362" x="7613650" y="3416300"/>
          <p14:tracePt t="73371" x="7639050" y="3416300"/>
          <p14:tracePt t="73376" x="7672388" y="3416300"/>
          <p14:tracePt t="73383" x="7688263" y="3416300"/>
          <p14:tracePt t="73390" x="7713663" y="3416300"/>
          <p14:tracePt t="73397" x="7737475" y="3416300"/>
          <p14:tracePt t="73404" x="7754938" y="3416300"/>
          <p14:tracePt t="73411" x="7770813" y="3416300"/>
          <p14:tracePt t="73420" x="7788275" y="3416300"/>
          <p14:tracePt t="73424" x="7796213" y="3416300"/>
          <p14:tracePt t="73432" x="7804150" y="3416300"/>
          <p14:tracePt t="73438" x="7812088" y="3416300"/>
          <p14:tracePt t="73459" x="7821613" y="3416300"/>
          <p14:tracePt t="73466" x="7829550" y="3416300"/>
          <p14:tracePt t="73480" x="7837488" y="3416300"/>
          <p14:tracePt t="73508" x="7845425" y="3416300"/>
          <p14:tracePt t="75181" x="7837488" y="3416300"/>
          <p14:tracePt t="75189" x="7804150" y="3416300"/>
          <p14:tracePt t="75194" x="7770813" y="3416300"/>
          <p14:tracePt t="75205" x="7729538" y="3400425"/>
          <p14:tracePt t="75208" x="7680325" y="3400425"/>
          <p14:tracePt t="75215" x="7639050" y="3390900"/>
          <p14:tracePt t="75224" x="7597775" y="3390900"/>
          <p14:tracePt t="75228" x="7539038" y="3390900"/>
          <p14:tracePt t="75236" x="7464425" y="3382963"/>
          <p14:tracePt t="75242" x="7415213" y="3382963"/>
          <p14:tracePt t="75250" x="7364413" y="3382963"/>
          <p14:tracePt t="75256" x="7323138" y="3382963"/>
          <p14:tracePt t="75264" x="7299325" y="3382963"/>
          <p14:tracePt t="75273" x="7265988" y="3382963"/>
          <p14:tracePt t="75277" x="7232650" y="3382963"/>
          <p14:tracePt t="75284" x="7207250" y="3382963"/>
          <p14:tracePt t="75291" x="7191375" y="3382963"/>
          <p14:tracePt t="75298" x="7165975" y="3382963"/>
          <p14:tracePt t="75306" x="7150100" y="3390900"/>
          <p14:tracePt t="75312" x="7132638" y="3390900"/>
          <p14:tracePt t="75319" x="7107238" y="3400425"/>
          <p14:tracePt t="75325" x="7091363" y="3400425"/>
          <p14:tracePt t="75333" x="7073900" y="3408363"/>
          <p14:tracePt t="75340" x="7058025" y="3408363"/>
          <p14:tracePt t="75347" x="7032625" y="3408363"/>
          <p14:tracePt t="75354" x="7024688" y="3408363"/>
          <p14:tracePt t="75360" x="6999288" y="3408363"/>
          <p14:tracePt t="75368" x="6983413" y="3416300"/>
          <p14:tracePt t="75374" x="6975475" y="3416300"/>
          <p14:tracePt t="75382" x="6958013" y="3416300"/>
          <p14:tracePt t="75390" x="6942138" y="3416300"/>
          <p14:tracePt t="75395" x="6934200" y="3416300"/>
          <p14:tracePt t="75402" x="6916738" y="3416300"/>
          <p14:tracePt t="75409" x="6908800" y="3416300"/>
          <p14:tracePt t="75424" x="6900863" y="3416300"/>
          <p14:tracePt t="75430" x="6892925" y="3416300"/>
          <p14:tracePt t="75437" x="6883400" y="3416300"/>
          <p14:tracePt t="75451" x="6867525" y="3416300"/>
          <p14:tracePt t="75465" x="6859588" y="3416300"/>
          <p14:tracePt t="75480" x="6850063" y="3416300"/>
          <p14:tracePt t="75487" x="6834188" y="3424238"/>
          <p14:tracePt t="75507" x="6826250" y="3424238"/>
          <p14:tracePt t="75514" x="6818313" y="3424238"/>
          <p14:tracePt t="75535" x="6808788" y="3424238"/>
          <p14:tracePt t="75549" x="6808788" y="3433763"/>
          <p14:tracePt t="75557" x="6800850" y="3433763"/>
          <p14:tracePt t="75570" x="6792913" y="3433763"/>
          <p14:tracePt t="75654" x="6784975" y="3433763"/>
          <p14:tracePt t="75668" x="6784975" y="3441700"/>
          <p14:tracePt t="75682" x="6775450" y="3441700"/>
          <p14:tracePt t="75718" x="6767513" y="3441700"/>
          <p14:tracePt t="75724" x="6767513" y="3449638"/>
          <p14:tracePt t="75732" x="6759575" y="3449638"/>
          <p14:tracePt t="75747" x="6751638" y="3457575"/>
          <p14:tracePt t="75773" x="6751638" y="3467100"/>
          <p14:tracePt t="75781" x="6743700" y="3467100"/>
          <p14:tracePt t="75795" x="6734175" y="3467100"/>
          <p14:tracePt t="75830" x="6726238" y="3467100"/>
          <p14:tracePt t="76787" x="6718300" y="3467100"/>
          <p14:tracePt t="76800" x="6718300" y="3475038"/>
          <p14:tracePt t="76815" x="6710363" y="3475038"/>
          <p14:tracePt t="76850" x="6700838" y="3475038"/>
          <p14:tracePt t="76857" x="6700838" y="3482975"/>
          <p14:tracePt t="76865" x="6692900" y="3482975"/>
          <p14:tracePt t="76891" x="6684963" y="3490913"/>
          <p14:tracePt t="76912" x="6677025" y="3490913"/>
          <p14:tracePt t="76926" x="6667500" y="3490913"/>
          <p14:tracePt t="76953" x="6659563" y="3490913"/>
          <p14:tracePt t="78543" x="6626225" y="3490913"/>
          <p14:tracePt t="78551" x="6584950" y="3490913"/>
          <p14:tracePt t="78556" x="6527800" y="3490913"/>
          <p14:tracePt t="78563" x="6453188" y="3490913"/>
          <p14:tracePt t="78569" x="6386513" y="3490913"/>
          <p14:tracePt t="78578" x="6319838" y="3490913"/>
          <p14:tracePt t="78584" x="6261100" y="3490913"/>
          <p14:tracePt t="78591" x="6211888" y="3490913"/>
          <p14:tracePt t="78599" x="6186488" y="3490913"/>
          <p14:tracePt t="78605" x="6154738" y="3482975"/>
          <p14:tracePt t="78612" x="6121400" y="3475038"/>
          <p14:tracePt t="78619" x="6088063" y="3467100"/>
          <p14:tracePt t="78626" x="6054725" y="3457575"/>
          <p14:tracePt t="78634" x="6021388" y="3449638"/>
          <p14:tracePt t="78640" x="5980113" y="3441700"/>
          <p14:tracePt t="78647" x="5921375" y="3433763"/>
          <p14:tracePt t="78653" x="5872163" y="3424238"/>
          <p14:tracePt t="78661" x="5813425" y="3416300"/>
          <p14:tracePt t="78668" x="5772150" y="3416300"/>
          <p14:tracePt t="78675" x="5730875" y="3408363"/>
          <p14:tracePt t="78681" x="5697538" y="3400425"/>
          <p14:tracePt t="78688" x="5656263" y="3390900"/>
          <p14:tracePt t="78696" x="5607050" y="3390900"/>
          <p14:tracePt t="78703" x="5581650" y="3382963"/>
          <p14:tracePt t="78709" x="5532438" y="3367088"/>
          <p14:tracePt t="78719" x="5491163" y="3359150"/>
          <p14:tracePt t="78723" x="5465763" y="3349625"/>
          <p14:tracePt t="78730" x="5432425" y="3349625"/>
          <p14:tracePt t="78737" x="5407025" y="3341688"/>
          <p14:tracePt t="78744" x="5399088" y="3333750"/>
          <p14:tracePt t="78751" x="5383213" y="3325813"/>
          <p14:tracePt t="78758" x="5365750" y="3325813"/>
          <p14:tracePt t="78765" x="5357813" y="3316288"/>
          <p14:tracePt t="78771" x="5341938" y="3316288"/>
          <p14:tracePt t="78779" x="5332413" y="3316288"/>
          <p14:tracePt t="78786" x="5332413" y="3308350"/>
          <p14:tracePt t="78793" x="5324475" y="3308350"/>
          <p14:tracePt t="78801" x="5316538" y="3308350"/>
          <p14:tracePt t="78806" x="5308600" y="3308350"/>
          <p14:tracePt t="78820" x="5291138" y="3308350"/>
          <p14:tracePt t="78835" x="5283200" y="3308350"/>
          <p14:tracePt t="78841" x="5257800" y="3308350"/>
          <p14:tracePt t="78848" x="5241925" y="3308350"/>
          <p14:tracePt t="78855" x="5216525" y="3308350"/>
          <p14:tracePt t="78862" x="5192713" y="3325813"/>
          <p14:tracePt t="78869" x="5167313" y="3333750"/>
          <p14:tracePt t="78876" x="5149850" y="3341688"/>
          <p14:tracePt t="78884" x="5133975" y="3359150"/>
          <p14:tracePt t="78890" x="5108575" y="3367088"/>
          <p14:tracePt t="78897" x="5092700" y="3375025"/>
          <p14:tracePt t="78903" x="5075238" y="3382963"/>
          <p14:tracePt t="78910" x="5059363" y="3390900"/>
          <p14:tracePt t="78918" x="5033963" y="3400425"/>
          <p14:tracePt t="78925" x="5018088" y="3408363"/>
          <p14:tracePt t="78934" x="5010150" y="3424238"/>
          <p14:tracePt t="78939" x="4992688" y="3441700"/>
          <p14:tracePt t="78946" x="4967288" y="3449638"/>
          <p14:tracePt t="78953" x="4951413" y="3467100"/>
          <p14:tracePt t="78960" x="4943475" y="3475038"/>
          <p14:tracePt t="78968" x="4926013" y="3490913"/>
          <p14:tracePt t="78974" x="4910138" y="3508375"/>
          <p14:tracePt t="78981" x="4902200" y="3516313"/>
          <p14:tracePt t="78988" x="4892675" y="3516313"/>
          <p14:tracePt t="78995" x="4892675" y="3524250"/>
          <p14:tracePt t="79002" x="4892675" y="3532188"/>
          <p14:tracePt t="79009" x="4892675" y="3541713"/>
          <p14:tracePt t="79018" x="4884738" y="3541713"/>
          <p14:tracePt t="79029" x="4884738" y="3549650"/>
          <p14:tracePt t="79043" x="4884738" y="3557588"/>
          <p14:tracePt t="79057" x="4892675" y="3573463"/>
          <p14:tracePt t="79065" x="4910138" y="3590925"/>
          <p14:tracePt t="79070" x="4935538" y="3606800"/>
          <p14:tracePt t="79078" x="4967288" y="3632200"/>
          <p14:tracePt t="79084" x="5000625" y="3648075"/>
          <p14:tracePt t="79092" x="5051425" y="3665538"/>
          <p14:tracePt t="79101" x="5108575" y="3681413"/>
          <p14:tracePt t="79106" x="5167313" y="3706813"/>
          <p14:tracePt t="79113" x="5224463" y="3714750"/>
          <p14:tracePt t="79119" x="5275263" y="3722688"/>
          <p14:tracePt t="79127" x="5299075" y="3732213"/>
          <p14:tracePt t="79135" x="5332413" y="3740150"/>
          <p14:tracePt t="79140" x="5365750" y="3740150"/>
          <p14:tracePt t="79148" x="5383213" y="3740150"/>
          <p14:tracePt t="79154" x="5391150" y="3740150"/>
          <p14:tracePt t="79161" x="5407025" y="3740150"/>
          <p14:tracePt t="79168" x="5416550" y="3740150"/>
          <p14:tracePt t="79196" x="5424488" y="3740150"/>
          <p14:tracePt t="79210" x="5432425" y="3740150"/>
          <p14:tracePt t="79238" x="5440363" y="3740150"/>
          <p14:tracePt t="79273" x="5448300" y="3740150"/>
          <p14:tracePt t="79285" x="5457825" y="3740150"/>
          <p14:tracePt t="79571" x="5548313" y="3756025"/>
          <p14:tracePt t="79577" x="5673725" y="3797300"/>
          <p14:tracePt t="79585" x="5780088" y="3840163"/>
          <p14:tracePt t="79592" x="5864225" y="3871913"/>
          <p14:tracePt t="79599" x="5938838" y="3905250"/>
          <p14:tracePt t="79606" x="5995988" y="3930650"/>
          <p14:tracePt t="79612" x="6037263" y="3963988"/>
          <p14:tracePt t="79619" x="6062663" y="3989388"/>
          <p14:tracePt t="79626" x="6070600" y="3997325"/>
          <p14:tracePt t="79634" x="6088063" y="4021138"/>
          <p14:tracePt t="79643" x="6096000" y="4038600"/>
          <p14:tracePt t="79647" x="6111875" y="4046538"/>
          <p14:tracePt t="79654" x="6121400" y="4054475"/>
          <p14:tracePt t="79662" x="6129338" y="4071938"/>
          <p14:tracePt t="79668" x="6129338" y="4087813"/>
          <p14:tracePt t="79676" x="6145213" y="4105275"/>
          <p14:tracePt t="79682" x="6154738" y="4113213"/>
          <p14:tracePt t="79689" x="6162675" y="4138613"/>
          <p14:tracePt t="79695" x="6170613" y="4154488"/>
          <p14:tracePt t="79703" x="6186488" y="4179888"/>
          <p14:tracePt t="79709" x="6196013" y="4195763"/>
          <p14:tracePt t="79716" x="6196013" y="4221163"/>
          <p14:tracePt t="79726" x="6203950" y="4254500"/>
          <p14:tracePt t="79730" x="6211888" y="4287838"/>
          <p14:tracePt t="79737" x="6219825" y="4321175"/>
          <p14:tracePt t="79744" x="6229350" y="4352925"/>
          <p14:tracePt t="79751" x="6229350" y="4395788"/>
          <p14:tracePt t="79760" x="6229350" y="4419600"/>
          <p14:tracePt t="79765" x="6229350" y="4445000"/>
          <p14:tracePt t="79772" x="6229350" y="4470400"/>
          <p14:tracePt t="79778" x="6229350" y="4478338"/>
          <p14:tracePt t="79786" x="6229350" y="4494213"/>
          <p14:tracePt t="79793" x="6229350" y="4502150"/>
          <p14:tracePt t="79810" x="6229350" y="4511675"/>
          <p14:tracePt t="79821" x="6229350" y="4519613"/>
          <p14:tracePt t="79827" x="6229350" y="4527550"/>
          <p14:tracePt t="79843" x="6237288" y="4535488"/>
          <p14:tracePt t="79849" x="6237288" y="4545013"/>
          <p14:tracePt t="79862" x="6245225" y="4545013"/>
          <p14:tracePt t="79869" x="6245225" y="4552950"/>
          <p14:tracePt t="79877" x="6245225" y="4560888"/>
          <p14:tracePt t="79893" x="6245225" y="4568825"/>
          <p14:tracePt t="79897" x="6253163" y="4576763"/>
          <p14:tracePt t="79904" x="6253163" y="4586288"/>
          <p14:tracePt t="79911" x="6261100" y="4586288"/>
          <p14:tracePt t="79918" x="6261100" y="4594225"/>
          <p14:tracePt t="79931" x="6261100" y="4602163"/>
          <p14:tracePt t="79952" x="6270625" y="4602163"/>
          <p14:tracePt t="79959" x="6270625" y="4610100"/>
          <p14:tracePt t="80098" x="6270625" y="4619625"/>
          <p14:tracePt t="80202" x="6270625" y="4627563"/>
          <p14:tracePt t="82222" x="6245225" y="4635500"/>
          <p14:tracePt t="82228" x="6178550" y="4660900"/>
          <p14:tracePt t="82235" x="6121400" y="4694238"/>
          <p14:tracePt t="82242" x="6062663" y="4718050"/>
          <p14:tracePt t="82250" x="5995988" y="4751388"/>
          <p14:tracePt t="82257" x="5954713" y="4776788"/>
          <p14:tracePt t="82263" x="5913438" y="4792663"/>
          <p14:tracePt t="82270" x="5897563" y="4802188"/>
          <p14:tracePt t="82279" x="5880100" y="4818063"/>
          <p14:tracePt t="82284" x="5864225" y="4826000"/>
          <p14:tracePt t="82292" x="5846763" y="4843463"/>
          <p14:tracePt t="82298" x="5838825" y="4843463"/>
          <p14:tracePt t="82305" x="5838825" y="4851400"/>
          <p14:tracePt t="82314" x="5830888" y="4851400"/>
          <p14:tracePt t="82319" x="5822950" y="4859338"/>
          <p14:tracePt t="82327" x="5822950" y="4867275"/>
          <p14:tracePt t="82332" x="5813425" y="4876800"/>
          <p14:tracePt t="82340" x="5805488" y="4892675"/>
          <p14:tracePt t="82348" x="5797550" y="4918075"/>
          <p14:tracePt t="82354" x="5780088" y="4933950"/>
          <p14:tracePt t="82362" x="5772150" y="4951413"/>
          <p14:tracePt t="82368" x="5772150" y="4983163"/>
          <p14:tracePt t="82375" x="5764213" y="5008563"/>
          <p14:tracePt t="82381" x="5764213" y="5026025"/>
          <p14:tracePt t="82389" x="5756275" y="5049838"/>
          <p14:tracePt t="82396" x="5748338" y="5075238"/>
          <p14:tracePt t="82402" x="5738813" y="5091113"/>
          <p14:tracePt t="82410" x="5738813" y="5100638"/>
          <p14:tracePt t="82416" x="5738813" y="5108575"/>
          <p14:tracePt t="82423" x="5738813" y="5116513"/>
          <p14:tracePt t="82430" x="5730875" y="5116513"/>
          <p14:tracePt t="82437" x="5730875" y="5124450"/>
          <p14:tracePt t="82447" x="5730875" y="5132388"/>
          <p14:tracePt t="82451" x="5730875" y="5141913"/>
          <p14:tracePt t="82458" x="5730875" y="5149850"/>
          <p14:tracePt t="82464" x="5730875" y="5157788"/>
          <p14:tracePt t="82472" x="5730875" y="5165725"/>
          <p14:tracePt t="82480" x="5730875" y="5175250"/>
          <p14:tracePt t="82486" x="5730875" y="5183188"/>
          <p14:tracePt t="82499" x="5730875" y="5199063"/>
          <p14:tracePt t="82507" x="5730875" y="5207000"/>
          <p14:tracePt t="82521" x="5730875" y="5216525"/>
          <p14:tracePt t="82530" x="5730875" y="5232400"/>
          <p14:tracePt t="82541" x="5730875" y="5240338"/>
          <p14:tracePt t="82547" x="5730875" y="5249863"/>
          <p14:tracePt t="82563" x="5738813" y="5257800"/>
          <p14:tracePt t="82569" x="5738813" y="5265738"/>
          <p14:tracePt t="82582" x="5738813" y="5273675"/>
          <p14:tracePt t="82590" x="5748338" y="5281613"/>
          <p14:tracePt t="82597" x="5748338" y="5291138"/>
          <p14:tracePt t="82603" x="5748338" y="5299075"/>
          <p14:tracePt t="82613" x="5756275" y="5299075"/>
          <p14:tracePt t="82617" x="5756275" y="5307013"/>
          <p14:tracePt t="82624" x="5764213" y="5324475"/>
          <p14:tracePt t="82638" x="5764213" y="5332413"/>
          <p14:tracePt t="82647" x="5764213" y="5348288"/>
          <p14:tracePt t="82652" x="5772150" y="5365750"/>
          <p14:tracePt t="82659" x="5780088" y="5381625"/>
          <p14:tracePt t="82666" x="5789613" y="5399088"/>
          <p14:tracePt t="82673" x="5797550" y="5407025"/>
          <p14:tracePt t="82680" x="5805488" y="5432425"/>
          <p14:tracePt t="82687" x="5805488" y="5448300"/>
          <p14:tracePt t="82696" x="5813425" y="5464175"/>
          <p14:tracePt t="82700" x="5813425" y="5473700"/>
          <p14:tracePt t="82707" x="5822950" y="5489575"/>
          <p14:tracePt t="82714" x="5822950" y="5497513"/>
          <p14:tracePt t="82730" x="5822950" y="5507038"/>
          <p14:tracePt t="82742" x="5830888" y="5514975"/>
          <p14:tracePt t="82756" x="5830888" y="5522913"/>
          <p14:tracePt t="82770" x="5838825" y="5530850"/>
          <p14:tracePt t="82784" x="5838825" y="5538788"/>
          <p14:tracePt t="82819" x="5838825" y="5548313"/>
          <p14:tracePt t="82832" x="5838825" y="5556250"/>
          <p14:tracePt t="85266" x="5872163" y="5564188"/>
          <p14:tracePt t="85273" x="5905500" y="5572125"/>
          <p14:tracePt t="85280" x="5938838" y="5589588"/>
          <p14:tracePt t="85287" x="5962650" y="5589588"/>
          <p14:tracePt t="85293" x="5988050" y="5597525"/>
          <p14:tracePt t="85303" x="5995988" y="5605463"/>
          <p14:tracePt t="85308" x="6013450" y="5613400"/>
          <p14:tracePt t="85315" x="6021388" y="5622925"/>
          <p14:tracePt t="85321" x="6029325" y="5630863"/>
          <p14:tracePt t="85328" x="6037263" y="5630863"/>
          <p14:tracePt t="85337" x="6054725" y="5630863"/>
          <p14:tracePt t="85342" x="6054725" y="5638800"/>
          <p14:tracePt t="85350" x="6062663" y="5646738"/>
          <p14:tracePt t="85356" x="6080125" y="5656263"/>
          <p14:tracePt t="85363" x="6088063" y="5656263"/>
          <p14:tracePt t="85371" x="6103938" y="5664200"/>
          <p14:tracePt t="85377" x="6129338" y="5664200"/>
          <p14:tracePt t="85386" x="6137275" y="5680075"/>
          <p14:tracePt t="85391" x="6154738" y="5688013"/>
          <p14:tracePt t="85398" x="6170613" y="5688013"/>
          <p14:tracePt t="85404" x="6186488" y="5697538"/>
          <p14:tracePt t="85412" x="6196013" y="5705475"/>
          <p14:tracePt t="85420" x="6203950" y="5705475"/>
          <p14:tracePt t="85426" x="6211888" y="5705475"/>
          <p14:tracePt t="85439" x="6219825" y="5705475"/>
          <p14:tracePt t="85453" x="6229350" y="5705475"/>
          <p14:tracePt t="85481" x="6237288" y="5705475"/>
          <p14:tracePt t="85495" x="6245225" y="5705475"/>
          <p14:tracePt t="85724" x="6245225" y="5713413"/>
          <p14:tracePt t="86071" x="6237288" y="5713413"/>
          <p14:tracePt t="86952" x="6154738" y="5705475"/>
          <p14:tracePt t="86959" x="6013450" y="5672138"/>
          <p14:tracePt t="86966" x="5913438" y="5656263"/>
          <p14:tracePt t="86974" x="5813425" y="5638800"/>
          <p14:tracePt t="86979" x="5722938" y="5622925"/>
          <p14:tracePt t="86989" x="5622925" y="5613400"/>
          <p14:tracePt t="86993" x="5507038" y="5589588"/>
          <p14:tracePt t="87000" x="5383213" y="5581650"/>
          <p14:tracePt t="87009" x="5283200" y="5556250"/>
          <p14:tracePt t="87015" x="5175250" y="5538788"/>
          <p14:tracePt t="87023" x="5059363" y="5514975"/>
          <p14:tracePt t="87028" x="4951413" y="5507038"/>
          <p14:tracePt t="87043" x="4810125" y="5489575"/>
          <p14:tracePt t="87050" x="4752975" y="5489575"/>
          <p14:tracePt t="87058" x="4702175" y="5489575"/>
          <p14:tracePt t="87065" x="4686300" y="5489575"/>
          <p14:tracePt t="87073" x="4652963" y="5489575"/>
          <p14:tracePt t="87078" x="4645025" y="5489575"/>
          <p14:tracePt t="87086" x="4635500" y="5489575"/>
          <p14:tracePt t="87092" x="4619625" y="5497513"/>
          <p14:tracePt t="87106" x="4611688" y="5497513"/>
          <p14:tracePt t="87120" x="4603750" y="5497513"/>
          <p14:tracePt t="87140" x="4594225" y="5497513"/>
          <p14:tracePt t="87161" x="4586288" y="5497513"/>
          <p14:tracePt t="87168" x="4586288" y="5507038"/>
          <p14:tracePt t="87175" x="4578350" y="5507038"/>
          <p14:tracePt t="87189" x="4570413" y="5514975"/>
          <p14:tracePt t="87196" x="4560888" y="5514975"/>
          <p14:tracePt t="87203" x="4552950" y="5514975"/>
          <p14:tracePt t="87210" x="4552950" y="5522913"/>
          <p14:tracePt t="87217" x="4537075" y="5530850"/>
          <p14:tracePt t="87223" x="4529138" y="5530850"/>
          <p14:tracePt t="87239" x="4511675" y="5538788"/>
          <p14:tracePt t="87245" x="4495800" y="5548313"/>
          <p14:tracePt t="87251" x="4486275" y="5548313"/>
          <p14:tracePt t="87258" x="4478338" y="5556250"/>
          <p14:tracePt t="87265" x="4470400" y="5556250"/>
          <p14:tracePt t="87272" x="4454525" y="5564188"/>
          <p14:tracePt t="87279" x="4445000" y="5564188"/>
          <p14:tracePt t="87286" x="4437063" y="5564188"/>
          <p14:tracePt t="87293" x="4429125" y="5564188"/>
          <p14:tracePt t="87300" x="4421188" y="5564188"/>
          <p14:tracePt t="87307" x="4421188" y="5572125"/>
          <p14:tracePt t="87314" x="4411663" y="5572125"/>
          <p14:tracePt t="87322" x="4403725" y="5581650"/>
          <p14:tracePt t="87328" x="4395788" y="5581650"/>
          <p14:tracePt t="87349" x="4387850" y="5581650"/>
          <p14:tracePt t="87362" x="4379913" y="5581650"/>
          <p14:tracePt t="87397" x="4370388" y="5581650"/>
          <p14:tracePt t="87411" x="4362450" y="5581650"/>
          <p14:tracePt t="87418" x="4362450" y="5589588"/>
          <p14:tracePt t="87432" x="4354513" y="5589588"/>
          <p14:tracePt t="87460" x="4346575" y="5589588"/>
          <p14:tracePt t="87481" x="4337050" y="5589588"/>
          <p14:tracePt t="87515" x="4329113" y="5589588"/>
          <p14:tracePt t="87529" x="4321175" y="5589588"/>
          <p14:tracePt t="87536" x="4313238" y="5581650"/>
          <p14:tracePt t="87542" x="4313238" y="5572125"/>
          <p14:tracePt t="87556" x="4305300" y="5572125"/>
          <p14:tracePt t="87563" x="4295775" y="5564188"/>
          <p14:tracePt t="87577" x="4287838" y="5556250"/>
          <p14:tracePt t="87591" x="4279900" y="5556250"/>
          <p14:tracePt t="87598" x="4271963" y="5548313"/>
          <p14:tracePt t="87612" x="4262438" y="5538788"/>
          <p14:tracePt t="87619" x="4254500" y="5530850"/>
          <p14:tracePt t="87633" x="4229100" y="5522913"/>
          <p14:tracePt t="87640" x="4205288" y="5507038"/>
          <p14:tracePt t="87647" x="4187825" y="5489575"/>
          <p14:tracePt t="87654" x="4164013" y="5481638"/>
          <p14:tracePt t="87661" x="4130675" y="5464175"/>
          <p14:tracePt t="87668" x="4097338" y="5448300"/>
          <p14:tracePt t="87674" x="4071938" y="5440363"/>
          <p14:tracePt t="87682" x="4038600" y="5432425"/>
          <p14:tracePt t="87689" x="4005263" y="5414963"/>
          <p14:tracePt t="87695" x="3973513" y="5407025"/>
          <p14:tracePt t="87702" x="3948113" y="5399088"/>
          <p14:tracePt t="87709" x="3922713" y="5399088"/>
          <p14:tracePt t="87717" x="3889375" y="5389563"/>
          <p14:tracePt t="87725" x="3865563" y="5389563"/>
          <p14:tracePt t="87730" x="3840163" y="5381625"/>
          <p14:tracePt t="87737" x="3822700" y="5381625"/>
          <p14:tracePt t="87744" x="3806825" y="5381625"/>
          <p14:tracePt t="87751" x="3781425" y="5381625"/>
          <p14:tracePt t="87758" x="3773488" y="5381625"/>
          <p14:tracePt t="87765" x="3748088" y="5381625"/>
          <p14:tracePt t="87773" x="3732213" y="5373688"/>
          <p14:tracePt t="87779" x="3716338" y="5373688"/>
          <p14:tracePt t="87786" x="3698875" y="5365750"/>
          <p14:tracePt t="87792" x="3673475" y="5365750"/>
          <p14:tracePt t="87800" x="3665538" y="5357813"/>
          <p14:tracePt t="87807" x="3641725" y="5357813"/>
          <p14:tracePt t="87814" x="3616325" y="5357813"/>
          <p14:tracePt t="87824" x="3598863" y="5357813"/>
          <p14:tracePt t="87827" x="3575050" y="5357813"/>
          <p14:tracePt t="87835" x="3549650" y="5348288"/>
          <p14:tracePt t="87841" x="3533775" y="5348288"/>
          <p14:tracePt t="87849" x="3508375" y="5340350"/>
          <p14:tracePt t="87858" x="3482975" y="5340350"/>
          <p14:tracePt t="87863" x="3459163" y="5340350"/>
          <p14:tracePt t="87870" x="3449638" y="5332413"/>
          <p14:tracePt t="87877" x="3416300" y="5332413"/>
          <p14:tracePt t="87883" x="3392488" y="5324475"/>
          <p14:tracePt t="87890" x="3359150" y="5314950"/>
          <p14:tracePt t="87897" x="3333750" y="5314950"/>
          <p14:tracePt t="87907" x="3309938" y="5314950"/>
          <p14:tracePt t="87911" x="3284538" y="5307013"/>
          <p14:tracePt t="87918" x="3259138" y="5307013"/>
          <p14:tracePt t="87924" x="3243263" y="5307013"/>
          <p14:tracePt t="87932" x="3225800" y="5307013"/>
          <p14:tracePt t="87940" x="3209925" y="5307013"/>
          <p14:tracePt t="87946" x="3201988" y="5307013"/>
          <p14:tracePt t="87953" x="3192463" y="5307013"/>
          <p14:tracePt t="87966" x="3184525" y="5307013"/>
          <p14:tracePt t="87974" x="3176588" y="5307013"/>
          <p14:tracePt t="87990" x="3168650" y="5307013"/>
          <p14:tracePt t="88003" x="3160713" y="5307013"/>
          <p14:tracePt t="88009" x="3151188" y="5307013"/>
          <p14:tracePt t="88016" x="3143250" y="5307013"/>
          <p14:tracePt t="88023" x="3135313" y="5307013"/>
          <p14:tracePt t="88030" x="3127375" y="5307013"/>
          <p14:tracePt t="88037" x="3109913" y="5299075"/>
          <p14:tracePt t="88044" x="3094038" y="5299075"/>
          <p14:tracePt t="88058" x="3076575" y="5299075"/>
          <p14:tracePt t="88065" x="3060700" y="5299075"/>
          <p14:tracePt t="88078" x="3035300" y="5299075"/>
          <p14:tracePt t="88085" x="3027363" y="5299075"/>
          <p14:tracePt t="88092" x="3009900" y="5299075"/>
          <p14:tracePt t="88099" x="3001963" y="5299075"/>
          <p14:tracePt t="88107" x="2986088" y="5299075"/>
          <p14:tracePt t="88113" x="2978150" y="5299075"/>
          <p14:tracePt t="88121" x="2968625" y="5299075"/>
          <p14:tracePt t="88126" x="2952750" y="5299075"/>
          <p14:tracePt t="88134" x="2944813" y="5299075"/>
          <p14:tracePt t="88141" x="2935288" y="5299075"/>
          <p14:tracePt t="88148" x="2919413" y="5299075"/>
          <p14:tracePt t="88157" x="2911475" y="5299075"/>
          <p14:tracePt t="88162" x="2903538" y="5307013"/>
          <p14:tracePt t="88169" x="2886075" y="5307013"/>
          <p14:tracePt t="88175" x="2878138" y="5307013"/>
          <p14:tracePt t="88183" x="2870200" y="5307013"/>
          <p14:tracePt t="88190" x="2852738" y="5314950"/>
          <p14:tracePt t="88197" x="2844800" y="5324475"/>
          <p14:tracePt t="88204" x="2836863" y="5332413"/>
          <p14:tracePt t="88210" x="2819400" y="5340350"/>
          <p14:tracePt t="88217" x="2811463" y="5340350"/>
          <p14:tracePt t="88224" x="2803525" y="5340350"/>
          <p14:tracePt t="88231" x="2795588" y="5348288"/>
          <p14:tracePt t="88240" x="2786063" y="5357813"/>
          <p14:tracePt t="88244" x="2786063" y="5365750"/>
          <p14:tracePt t="88252" x="2770188" y="5365750"/>
          <p14:tracePt t="88259" x="2770188" y="5373688"/>
          <p14:tracePt t="88266" x="2762250" y="5381625"/>
          <p14:tracePt t="88275" x="2754313" y="5381625"/>
          <p14:tracePt t="88280" x="2744788" y="5389563"/>
          <p14:tracePt t="88287" x="2736850" y="5389563"/>
          <p14:tracePt t="88293" x="2728913" y="5399088"/>
          <p14:tracePt t="88301" x="2720975" y="5407025"/>
          <p14:tracePt t="88308" x="2711450" y="5407025"/>
          <p14:tracePt t="88315" x="2703513" y="5407025"/>
          <p14:tracePt t="88323" x="2695575" y="5414963"/>
          <p14:tracePt t="88328" x="2687638" y="5422900"/>
          <p14:tracePt t="88335" x="2679700" y="5422900"/>
          <p14:tracePt t="88342" x="2670175" y="5432425"/>
          <p14:tracePt t="88363" x="2662238" y="5432425"/>
          <p14:tracePt t="88370" x="2654300" y="5432425"/>
          <p14:tracePt t="88376" x="2654300" y="5440363"/>
          <p14:tracePt t="88391" x="2646363" y="5448300"/>
          <p14:tracePt t="88398" x="2636838" y="5448300"/>
          <p14:tracePt t="88406" x="2636838" y="5456238"/>
          <p14:tracePt t="88412" x="2628900" y="5464175"/>
          <p14:tracePt t="88425" x="2620963" y="5473700"/>
          <p14:tracePt t="88433" x="2613025" y="5481638"/>
          <p14:tracePt t="88441" x="2613025" y="5489575"/>
          <p14:tracePt t="88447" x="2613025" y="5497513"/>
          <p14:tracePt t="88454" x="2603500" y="5507038"/>
          <p14:tracePt t="88460" x="2603500" y="5514975"/>
          <p14:tracePt t="88467" x="2603500" y="5522913"/>
          <p14:tracePt t="88474" x="2595563" y="5522913"/>
          <p14:tracePt t="88481" x="2595563" y="5538788"/>
          <p14:tracePt t="88491" x="2595563" y="5548313"/>
          <p14:tracePt t="88502" x="2595563" y="5556250"/>
          <p14:tracePt t="88508" x="2595563" y="5564188"/>
          <p14:tracePt t="88523" x="2595563" y="5572125"/>
          <p14:tracePt t="88536" x="2603500" y="5572125"/>
          <p14:tracePt t="88543" x="2613025" y="5581650"/>
          <p14:tracePt t="88550" x="2613025" y="5589588"/>
          <p14:tracePt t="88557" x="2620963" y="5589588"/>
          <p14:tracePt t="88564" x="2636838" y="5605463"/>
          <p14:tracePt t="88573" x="2654300" y="5622925"/>
          <p14:tracePt t="88578" x="2670175" y="5630863"/>
          <p14:tracePt t="88585" x="2703513" y="5656263"/>
          <p14:tracePt t="88591" x="2728913" y="5672138"/>
          <p14:tracePt t="88599" x="2762250" y="5688013"/>
          <p14:tracePt t="88608" x="2795588" y="5705475"/>
          <p14:tracePt t="88613" x="2828925" y="5721350"/>
          <p14:tracePt t="88620" x="2860675" y="5738813"/>
          <p14:tracePt t="88626" x="2894013" y="5746750"/>
          <p14:tracePt t="88634" x="2935288" y="5762625"/>
          <p14:tracePt t="88640" x="2968625" y="5772150"/>
          <p14:tracePt t="88647" x="3001963" y="5780088"/>
          <p14:tracePt t="88657" x="3035300" y="5795963"/>
          <p14:tracePt t="88661" x="3068638" y="5805488"/>
          <p14:tracePt t="88669" x="3101975" y="5813425"/>
          <p14:tracePt t="88676" x="3127375" y="5821363"/>
          <p14:tracePt t="88682" x="3160713" y="5829300"/>
          <p14:tracePt t="88691" x="3184525" y="5837238"/>
          <p14:tracePt t="88696" x="3217863" y="5837238"/>
          <p14:tracePt t="88703" x="3243263" y="5846763"/>
          <p14:tracePt t="88709" x="3276600" y="5854700"/>
          <p14:tracePt t="88717" x="3309938" y="5862638"/>
          <p14:tracePt t="88724" x="3333750" y="5862638"/>
          <p14:tracePt t="88731" x="3359150" y="5870575"/>
          <p14:tracePt t="88740" x="3392488" y="5880100"/>
          <p14:tracePt t="88744" x="3425825" y="5880100"/>
          <p14:tracePt t="88752" x="3449638" y="5880100"/>
          <p14:tracePt t="88758" x="3475038" y="5880100"/>
          <p14:tracePt t="88766" x="3508375" y="5880100"/>
          <p14:tracePt t="88775" x="3533775" y="5888038"/>
          <p14:tracePt t="88780" x="3549650" y="5888038"/>
          <p14:tracePt t="88787" x="3575050" y="5895975"/>
          <p14:tracePt t="88793" x="3598863" y="5895975"/>
          <p14:tracePt t="88800" x="3632200" y="5895975"/>
          <p14:tracePt t="88807" x="3641725" y="5895975"/>
          <p14:tracePt t="88814" x="3665538" y="5895975"/>
          <p14:tracePt t="88823" x="3673475" y="5895975"/>
          <p14:tracePt t="88827" x="3698875" y="5895975"/>
          <p14:tracePt t="88835" x="3716338" y="5895975"/>
          <p14:tracePt t="88841" x="3732213" y="5895975"/>
          <p14:tracePt t="88849" x="3757613" y="5895975"/>
          <p14:tracePt t="88857" x="3781425" y="5903913"/>
          <p14:tracePt t="88863" x="3806825" y="5903913"/>
          <p14:tracePt t="88870" x="3822700" y="5903913"/>
          <p14:tracePt t="88876" x="3848100" y="5903913"/>
          <p14:tracePt t="88884" x="3865563" y="5903913"/>
          <p14:tracePt t="88891" x="3889375" y="5903913"/>
          <p14:tracePt t="88897" x="3914775" y="5903913"/>
          <p14:tracePt t="88907" x="3940175" y="5895975"/>
          <p14:tracePt t="88911" x="3956050" y="5888038"/>
          <p14:tracePt t="88918" x="3981450" y="5888038"/>
          <p14:tracePt t="88925" x="4005263" y="5888038"/>
          <p14:tracePt t="88932" x="4014788" y="5880100"/>
          <p14:tracePt t="88941" x="4038600" y="5870575"/>
          <p14:tracePt t="88946" x="4056063" y="5870575"/>
          <p14:tracePt t="88953" x="4071938" y="5862638"/>
          <p14:tracePt t="88960" x="4071938" y="5854700"/>
          <p14:tracePt t="88967" x="4089400" y="5846763"/>
          <p14:tracePt t="88974" x="4097338" y="5846763"/>
          <p14:tracePt t="88991" x="4105275" y="5846763"/>
          <p14:tracePt t="88994" x="4113213" y="5837238"/>
          <p14:tracePt t="89008" x="4122738" y="5829300"/>
          <p14:tracePt t="89016" x="4130675" y="5829300"/>
          <p14:tracePt t="89043" x="4130675" y="5821363"/>
          <p14:tracePt t="89050" x="4138613" y="5821363"/>
          <p14:tracePt t="89064" x="4146550" y="5821363"/>
          <p14:tracePt t="89074" x="4146550" y="5813425"/>
          <p14:tracePt t="89085" x="4154488" y="5813425"/>
          <p14:tracePt t="89091" x="4154488" y="5805488"/>
          <p14:tracePt t="89120" x="4164013" y="5805488"/>
          <p14:tracePt t="89126" x="4164013" y="5795963"/>
          <p14:tracePt t="89133" x="4171950" y="5795963"/>
          <p14:tracePt t="89175" x="4171950" y="5788025"/>
          <p14:tracePt t="89259" x="4171950" y="5780088"/>
          <p14:tracePt t="89273" x="4171950" y="5772150"/>
          <p14:tracePt t="89286" x="4171950" y="5762625"/>
          <p14:tracePt t="89300" x="4171950" y="5754688"/>
          <p14:tracePt t="89307" x="4171950" y="5746750"/>
          <p14:tracePt t="89327" x="4171950" y="5738813"/>
          <p14:tracePt t="89335" x="4171950" y="5730875"/>
          <p14:tracePt t="89341" x="4171950" y="5721350"/>
          <p14:tracePt t="89361" x="4171950" y="5713413"/>
          <p14:tracePt t="89375" x="4171950" y="5705475"/>
          <p14:tracePt t="89389" x="4164013" y="5705475"/>
          <p14:tracePt t="89397" x="4164013" y="5688013"/>
          <p14:tracePt t="89404" x="4154488" y="5672138"/>
          <p14:tracePt t="89410" x="4154488" y="5656263"/>
          <p14:tracePt t="89418" x="4154488" y="5638800"/>
          <p14:tracePt t="89424" x="4146550" y="5613400"/>
          <p14:tracePt t="89432" x="4138613" y="5605463"/>
          <p14:tracePt t="89440" x="4138613" y="5589588"/>
          <p14:tracePt t="89445" x="4130675" y="5581650"/>
          <p14:tracePt t="89467" x="4130675" y="5572125"/>
          <p14:tracePt t="89474" x="4130675" y="5564188"/>
          <p14:tracePt t="89480" x="4130675" y="5556250"/>
          <p14:tracePt t="89515" x="4130675" y="5548313"/>
          <p14:tracePt t="89529" x="4130675" y="5538788"/>
          <p14:tracePt t="91575" x="4089400" y="5497513"/>
          <p14:tracePt t="91583" x="4038600" y="5473700"/>
          <p14:tracePt t="91588" x="4005263" y="5448300"/>
          <p14:tracePt t="91595" x="3973513" y="5414963"/>
          <p14:tracePt t="91602" x="3940175" y="5399088"/>
          <p14:tracePt t="91610" x="3889375" y="5381625"/>
          <p14:tracePt t="91617" x="3856038" y="5365750"/>
          <p14:tracePt t="91623" x="3822700" y="5348288"/>
          <p14:tracePt t="91630" x="3773488" y="5332413"/>
          <p14:tracePt t="91638" x="3724275" y="5299075"/>
          <p14:tracePt t="91644" x="3665538" y="5273675"/>
          <p14:tracePt t="91652" x="3608388" y="5249863"/>
          <p14:tracePt t="91658" x="3533775" y="5216525"/>
          <p14:tracePt t="91666" x="3441700" y="5183188"/>
          <p14:tracePt t="91672" x="3367088" y="5157788"/>
          <p14:tracePt t="91679" x="3292475" y="5132388"/>
          <p14:tracePt t="91686" x="3235325" y="5124450"/>
          <p14:tracePt t="91693" x="3192463" y="5116513"/>
          <p14:tracePt t="91700" x="3160713" y="5108575"/>
          <p14:tracePt t="91707" x="3117850" y="5108575"/>
          <p14:tracePt t="91715" x="3076575" y="5108575"/>
          <p14:tracePt t="91721" x="3043238" y="5100638"/>
          <p14:tracePt t="91727" x="3009900" y="5100638"/>
          <p14:tracePt t="91734" x="2986088" y="5100638"/>
          <p14:tracePt t="91742" x="2944813" y="5100638"/>
          <p14:tracePt t="91749" x="2894013" y="5100638"/>
          <p14:tracePt t="91755" x="2836863" y="5100638"/>
          <p14:tracePt t="91762" x="2795588" y="5108575"/>
          <p14:tracePt t="91769" x="2744788" y="5116513"/>
          <p14:tracePt t="91776" x="2703513" y="5116513"/>
          <p14:tracePt t="91783" x="2646363" y="5141913"/>
          <p14:tracePt t="91790" x="2587625" y="5149850"/>
          <p14:tracePt t="91797" x="2538413" y="5165725"/>
          <p14:tracePt t="91804" x="2479675" y="5175250"/>
          <p14:tracePt t="91810" x="2438400" y="5191125"/>
          <p14:tracePt t="91818" x="2389188" y="5199063"/>
          <p14:tracePt t="91825" x="2347913" y="5216525"/>
          <p14:tracePt t="91832" x="2314575" y="5232400"/>
          <p14:tracePt t="91839" x="2281238" y="5232400"/>
          <p14:tracePt t="91845" x="2255838" y="5240338"/>
          <p14:tracePt t="91852" x="2239963" y="5240338"/>
          <p14:tracePt t="91859" x="2222500" y="5249863"/>
          <p14:tracePt t="91866" x="2197100" y="5249863"/>
          <p14:tracePt t="91873" x="2189163" y="5257800"/>
          <p14:tracePt t="91880" x="2173288" y="5265738"/>
          <p14:tracePt t="91887" x="2147888" y="5265738"/>
          <p14:tracePt t="91894" x="2132013" y="5273675"/>
          <p14:tracePt t="91902" x="2114550" y="5281613"/>
          <p14:tracePt t="91908" x="2098675" y="5291138"/>
          <p14:tracePt t="91916" x="2073275" y="5299075"/>
          <p14:tracePt t="91922" x="2047875" y="5299075"/>
          <p14:tracePt t="91928" x="2039938" y="5314950"/>
          <p14:tracePt t="91935" x="2016125" y="5324475"/>
          <p14:tracePt t="91943" x="1990725" y="5332413"/>
          <p14:tracePt t="91950" x="1973263" y="5348288"/>
          <p14:tracePt t="91957" x="1957388" y="5357813"/>
          <p14:tracePt t="91966" x="1941513" y="5365750"/>
          <p14:tracePt t="91971" x="1924050" y="5365750"/>
          <p14:tracePt t="91978" x="1908175" y="5381625"/>
          <p14:tracePt t="91985" x="1898650" y="5389563"/>
          <p14:tracePt t="91992" x="1882775" y="5399088"/>
          <p14:tracePt t="92001" x="1857375" y="5414963"/>
          <p14:tracePt t="92006" x="1841500" y="5432425"/>
          <p14:tracePt t="92013" x="1824038" y="5440363"/>
          <p14:tracePt t="92019" x="1808163" y="5448300"/>
          <p14:tracePt t="92027" x="1782763" y="5464175"/>
          <p14:tracePt t="92034" x="1774825" y="5464175"/>
          <p14:tracePt t="92041" x="1749425" y="5481638"/>
          <p14:tracePt t="92048" x="1741488" y="5481638"/>
          <p14:tracePt t="92054" x="1733550" y="5489575"/>
          <p14:tracePt t="92075" x="1725613" y="5489575"/>
          <p14:tracePt t="92085" x="1716088" y="5497513"/>
          <p14:tracePt t="92096" x="1708150" y="5497513"/>
          <p14:tracePt t="92103" x="1708150" y="5507038"/>
          <p14:tracePt t="92117" x="1708150" y="5514975"/>
          <p14:tracePt t="92124" x="1700213" y="5514975"/>
          <p14:tracePt t="92137" x="1692275" y="5522913"/>
          <p14:tracePt t="92144" x="1684338" y="5530850"/>
          <p14:tracePt t="92150" x="1674813" y="5548313"/>
          <p14:tracePt t="92157" x="1666875" y="5556250"/>
          <p14:tracePt t="92166" x="1658938" y="5572125"/>
          <p14:tracePt t="92172" x="1641475" y="5589588"/>
          <p14:tracePt t="92186" x="1633538" y="5597525"/>
          <p14:tracePt t="92192" x="1625600" y="5605463"/>
          <p14:tracePt t="92199" x="1625600" y="5613400"/>
          <p14:tracePt t="92214" x="1625600" y="5622925"/>
          <p14:tracePt t="92227" x="1617663" y="5630863"/>
          <p14:tracePt t="92256" x="1617663" y="5638800"/>
          <p14:tracePt t="92505" x="1609725" y="5638800"/>
          <p14:tracePt t="92514" x="1609725" y="5630863"/>
          <p14:tracePt t="92519" x="1600200" y="5622925"/>
          <p14:tracePt t="92526" x="1600200" y="5613400"/>
          <p14:tracePt t="92540" x="1592263" y="5613400"/>
          <p14:tracePt t="92548" x="1592263" y="5605463"/>
          <p14:tracePt t="92562" x="1584325" y="5597525"/>
          <p14:tracePt t="92589" x="1576388" y="5589588"/>
          <p14:tracePt t="92603" x="1576388" y="5581650"/>
          <p14:tracePt t="92616" x="1566863" y="5581650"/>
          <p14:tracePt t="92623" x="1566863" y="5572125"/>
          <p14:tracePt t="92631" x="1558925" y="5572125"/>
          <p14:tracePt t="92658" x="1558925" y="5564188"/>
          <p14:tracePt t="92664" x="1550988" y="5564188"/>
          <p14:tracePt t="92672" x="1550988" y="5556250"/>
          <p14:tracePt t="92681" x="1543050" y="5556250"/>
          <p14:tracePt t="92748" x="1535113" y="5556250"/>
          <p14:tracePt t="92776" x="1525588" y="5556250"/>
          <p14:tracePt t="92804" x="1517650" y="5556250"/>
          <p14:tracePt t="92831" x="1509713" y="5556250"/>
          <p14:tracePt t="92838" x="1509713" y="5548313"/>
          <p14:tracePt t="92847" x="1492250" y="5548313"/>
          <p14:tracePt t="92852" x="1476375" y="5538788"/>
          <p14:tracePt t="92859" x="1460500" y="5538788"/>
          <p14:tracePt t="92866" x="1435100" y="5530850"/>
          <p14:tracePt t="92873" x="1427163" y="5530850"/>
          <p14:tracePt t="92882" x="1401763" y="5530850"/>
          <p14:tracePt t="92887" x="1376363" y="5530850"/>
          <p14:tracePt t="92894" x="1360488" y="5530850"/>
          <p14:tracePt t="92901" x="1343025" y="5530850"/>
          <p14:tracePt t="92908" x="1327150" y="5530850"/>
          <p14:tracePt t="92915" x="1309688" y="5530850"/>
          <p14:tracePt t="92922" x="1285875" y="5530850"/>
          <p14:tracePt t="92931" x="1277938" y="5530850"/>
          <p14:tracePt t="92935" x="1252538" y="5530850"/>
          <p14:tracePt t="92943" x="1227138" y="5530850"/>
          <p14:tracePt t="92957" x="1211263" y="5530850"/>
          <p14:tracePt t="92964" x="1193800" y="5530850"/>
          <p14:tracePt t="92977" x="1177925" y="5530850"/>
          <p14:tracePt t="92984" x="1169988" y="5530850"/>
          <p14:tracePt t="92991" x="1144588" y="5530850"/>
          <p14:tracePt t="92998" x="1128713" y="5530850"/>
          <p14:tracePt t="93006" x="1119188" y="5530850"/>
          <p14:tracePt t="93014" x="1103313" y="5538788"/>
          <p14:tracePt t="93019" x="1085850" y="5538788"/>
          <p14:tracePt t="93026" x="1077913" y="5548313"/>
          <p14:tracePt t="93032" x="1062038" y="5548313"/>
          <p14:tracePt t="93049" x="1036638" y="5548313"/>
          <p14:tracePt t="93054" x="1020763" y="5548313"/>
          <p14:tracePt t="93061" x="1003300" y="5556250"/>
          <p14:tracePt t="93067" x="995363" y="5556250"/>
          <p14:tracePt t="93075" x="969963" y="5564188"/>
          <p14:tracePt t="93082" x="962025" y="5564188"/>
          <p14:tracePt t="93089" x="954088" y="5572125"/>
          <p14:tracePt t="93098" x="936625" y="5581650"/>
          <p14:tracePt t="93102" x="928688" y="5581650"/>
          <p14:tracePt t="93109" x="912813" y="5589588"/>
          <p14:tracePt t="93116" x="895350" y="5589588"/>
          <p14:tracePt t="93123" x="887413" y="5597525"/>
          <p14:tracePt t="93131" x="871538" y="5605463"/>
          <p14:tracePt t="93137" x="862013" y="5605463"/>
          <p14:tracePt t="93144" x="854075" y="5605463"/>
          <p14:tracePt t="93150" x="854075" y="5613400"/>
          <p14:tracePt t="93158" x="846138" y="5613400"/>
          <p14:tracePt t="93172" x="838200" y="5613400"/>
          <p14:tracePt t="93193" x="828675" y="5622925"/>
          <p14:tracePt t="93213" x="820738" y="5622925"/>
          <p14:tracePt t="93220" x="820738" y="5630863"/>
          <p14:tracePt t="93227" x="812800" y="5638800"/>
          <p14:tracePt t="93241" x="812800" y="5656263"/>
          <p14:tracePt t="93248" x="812800" y="5664200"/>
          <p14:tracePt t="93265" x="812800" y="5680075"/>
          <p14:tracePt t="93268" x="812800" y="5688013"/>
          <p14:tracePt t="93276" x="812800" y="5697538"/>
          <p14:tracePt t="93282" x="812800" y="5713413"/>
          <p14:tracePt t="93298" x="812800" y="5738813"/>
          <p14:tracePt t="93304" x="820738" y="5754688"/>
          <p14:tracePt t="93311" x="828675" y="5762625"/>
          <p14:tracePt t="93317" x="838200" y="5780088"/>
          <p14:tracePt t="93324" x="846138" y="5795963"/>
          <p14:tracePt t="93331" x="854075" y="5805488"/>
          <p14:tracePt t="93338" x="871538" y="5813425"/>
          <p14:tracePt t="93346" x="887413" y="5829300"/>
          <p14:tracePt t="93352" x="912813" y="5846763"/>
          <p14:tracePt t="93359" x="920750" y="5854700"/>
          <p14:tracePt t="93366" x="946150" y="5862638"/>
          <p14:tracePt t="93373" x="962025" y="5880100"/>
          <p14:tracePt t="93382" x="987425" y="5880100"/>
          <p14:tracePt t="93387" x="1003300" y="5888038"/>
          <p14:tracePt t="93394" x="1020763" y="5895975"/>
          <p14:tracePt t="93401" x="1044575" y="5895975"/>
          <p14:tracePt t="93408" x="1054100" y="5903913"/>
          <p14:tracePt t="93415" x="1077913" y="5911850"/>
          <p14:tracePt t="93422" x="1095375" y="5911850"/>
          <p14:tracePt t="93431" x="1103313" y="5921375"/>
          <p14:tracePt t="93435" x="1111250" y="5921375"/>
          <p14:tracePt t="93442" x="1128713" y="5921375"/>
          <p14:tracePt t="93449" x="1136650" y="5921375"/>
          <p14:tracePt t="93457" x="1144588" y="5921375"/>
          <p14:tracePt t="93465" x="1152525" y="5921375"/>
          <p14:tracePt t="93470" x="1169988" y="5921375"/>
          <p14:tracePt t="93477" x="1177925" y="5921375"/>
          <p14:tracePt t="93491" x="1185863" y="5921375"/>
          <p14:tracePt t="93505" x="1193800" y="5921375"/>
          <p14:tracePt t="93515" x="1203325" y="5921375"/>
          <p14:tracePt t="93526" x="1211263" y="5921375"/>
          <p14:tracePt t="93540" x="1219200" y="5921375"/>
          <p14:tracePt t="93575" x="1227138" y="5921375"/>
          <p14:tracePt t="93623" x="1235075" y="5921375"/>
          <p14:tracePt t="93631" x="1235075" y="5911850"/>
          <p14:tracePt t="93672" x="1244600" y="5911850"/>
          <p14:tracePt t="93699" x="1252538" y="5911850"/>
          <p14:tracePt t="93706" x="1260475" y="5911850"/>
          <p14:tracePt t="93714" x="1260475" y="5903913"/>
          <p14:tracePt t="93720" x="1268413" y="5903913"/>
          <p14:tracePt t="93727" x="1285875" y="5903913"/>
          <p14:tracePt t="93733" x="1293813" y="5903913"/>
          <p14:tracePt t="93741" x="1309688" y="5903913"/>
          <p14:tracePt t="93747" x="1319213" y="5903913"/>
          <p14:tracePt t="93755" x="1335088" y="5903913"/>
          <p14:tracePt t="93762" x="1352550" y="5903913"/>
          <p14:tracePt t="93768" x="1368425" y="5903913"/>
          <p14:tracePt t="93776" x="1384300" y="5903913"/>
          <p14:tracePt t="93782" x="1401763" y="5903913"/>
          <p14:tracePt t="93790" x="1409700" y="5903913"/>
          <p14:tracePt t="93798" x="1417638" y="5903913"/>
          <p14:tracePt t="93803" x="1427163" y="5903913"/>
          <p14:tracePt t="93810" x="1435100" y="5903913"/>
          <p14:tracePt t="93816" x="1443038" y="5903913"/>
          <p14:tracePt t="93832" x="1450975" y="5903913"/>
          <p14:tracePt t="93845" x="1460500" y="5903913"/>
          <p14:tracePt t="93852" x="1468438" y="5903913"/>
          <p14:tracePt t="93887" x="1476375" y="5903913"/>
          <p14:tracePt t="93900" x="1484313" y="5903913"/>
          <p14:tracePt t="95246" x="1558925" y="5903913"/>
          <p14:tracePt t="95253" x="1658938" y="5895975"/>
          <p14:tracePt t="95260" x="1716088" y="5880100"/>
          <p14:tracePt t="95267" x="1782763" y="5870575"/>
          <p14:tracePt t="95276" x="1841500" y="5862638"/>
          <p14:tracePt t="95281" x="1898650" y="5854700"/>
          <p14:tracePt t="95288" x="1957388" y="5854700"/>
          <p14:tracePt t="95295" x="2016125" y="5846763"/>
          <p14:tracePt t="95303" x="2073275" y="5821363"/>
          <p14:tracePt t="95309" x="2147888" y="5821363"/>
          <p14:tracePt t="95317" x="2206625" y="5813425"/>
          <p14:tracePt t="95323" x="2273300" y="5805488"/>
          <p14:tracePt t="95330" x="2347913" y="5795963"/>
          <p14:tracePt t="95337" x="2413000" y="5780088"/>
          <p14:tracePt t="95344" x="2487613" y="5780088"/>
          <p14:tracePt t="95351" x="2554288" y="5780088"/>
          <p14:tracePt t="95360" x="2613025" y="5780088"/>
          <p14:tracePt t="95365" x="2679700" y="5780088"/>
          <p14:tracePt t="95372" x="2736850" y="5780088"/>
          <p14:tracePt t="95379" x="2778125" y="5780088"/>
          <p14:tracePt t="95386" x="2828925" y="5780088"/>
          <p14:tracePt t="95393" x="2852738" y="5780088"/>
          <p14:tracePt t="95400" x="2886075" y="5780088"/>
          <p14:tracePt t="95406" x="2919413" y="5780088"/>
          <p14:tracePt t="95413" x="2944813" y="5780088"/>
          <p14:tracePt t="95421" x="2968625" y="5772150"/>
          <p14:tracePt t="95427" x="2994025" y="5772150"/>
          <p14:tracePt t="95434" x="3019425" y="5772150"/>
          <p14:tracePt t="95443" x="3035300" y="5772150"/>
          <p14:tracePt t="95448" x="3068638" y="5772150"/>
          <p14:tracePt t="95455" x="3094038" y="5772150"/>
          <p14:tracePt t="95461" x="3135313" y="5772150"/>
          <p14:tracePt t="95470" x="3160713" y="5772150"/>
          <p14:tracePt t="95476" x="3209925" y="5762625"/>
          <p14:tracePt t="95483" x="3251200" y="5762625"/>
          <p14:tracePt t="95490" x="3292475" y="5762625"/>
          <p14:tracePt t="95497" x="3351213" y="5754688"/>
          <p14:tracePt t="95504" x="3392488" y="5754688"/>
          <p14:tracePt t="95511" x="3416300" y="5746750"/>
          <p14:tracePt t="95518" x="3441700" y="5746750"/>
          <p14:tracePt t="95527" x="3459163" y="5746750"/>
          <p14:tracePt t="95532" x="3482975" y="5746750"/>
          <p14:tracePt t="95545" x="3492500" y="5746750"/>
          <p14:tracePt t="95553" x="3500438" y="5746750"/>
          <p14:tracePt t="95560" x="3500438" y="5738813"/>
          <p14:tracePt t="95566" x="3508375" y="5738813"/>
          <p14:tracePt t="96322" x="3516313" y="5738813"/>
          <p14:tracePt t="96329" x="3524250" y="5738813"/>
          <p14:tracePt t="96339" x="3533775" y="5738813"/>
          <p14:tracePt t="96343" x="3549650" y="5738813"/>
          <p14:tracePt t="96350" x="3557588" y="5738813"/>
          <p14:tracePt t="96357" x="3582988" y="5738813"/>
          <p14:tracePt t="96364" x="3608388" y="5738813"/>
          <p14:tracePt t="96372" x="3641725" y="5738813"/>
          <p14:tracePt t="96378" x="3673475" y="5738813"/>
          <p14:tracePt t="96385" x="3724275" y="5738813"/>
          <p14:tracePt t="96391" x="3773488" y="5738813"/>
          <p14:tracePt t="96399" x="3832225" y="5730875"/>
          <p14:tracePt t="96405" x="3889375" y="5730875"/>
          <p14:tracePt t="96413" x="3973513" y="5730875"/>
          <p14:tracePt t="96421" x="4048125" y="5721350"/>
          <p14:tracePt t="96427" x="4113213" y="5721350"/>
          <p14:tracePt t="96434" x="4187825" y="5721350"/>
          <p14:tracePt t="96440" x="4254500" y="5705475"/>
          <p14:tracePt t="96448" x="4337050" y="5705475"/>
          <p14:tracePt t="96455" x="4429125" y="5697538"/>
          <p14:tracePt t="96462" x="4478338" y="5697538"/>
          <p14:tracePt t="96469" x="4552950" y="5697538"/>
          <p14:tracePt t="96475" x="4619625" y="5688013"/>
          <p14:tracePt t="96482" x="4678363" y="5688013"/>
          <p14:tracePt t="96489" x="4735513" y="5680075"/>
          <p14:tracePt t="96497" x="4810125" y="5664200"/>
          <p14:tracePt t="96505" x="4860925" y="5664200"/>
          <p14:tracePt t="96510" x="4910138" y="5656263"/>
          <p14:tracePt t="96517" x="4951413" y="5656263"/>
          <p14:tracePt t="96524" x="4984750" y="5656263"/>
          <p14:tracePt t="96530" x="5018088" y="5656263"/>
          <p14:tracePt t="96539" x="5041900" y="5646738"/>
          <p14:tracePt t="96545" x="5067300" y="5646738"/>
          <p14:tracePt t="96552" x="5100638" y="5638800"/>
          <p14:tracePt t="96558" x="5133975" y="5638800"/>
          <p14:tracePt t="96566" x="5141913" y="5638800"/>
          <p14:tracePt t="96572" x="5175250" y="5638800"/>
          <p14:tracePt t="96579" x="5192713" y="5638800"/>
          <p14:tracePt t="96589" x="5216525" y="5638800"/>
          <p14:tracePt t="96593" x="5241925" y="5638800"/>
          <p14:tracePt t="96600" x="5275263" y="5630863"/>
          <p14:tracePt t="96607" x="5299075" y="5630863"/>
          <p14:tracePt t="96614" x="5316538" y="5630863"/>
          <p14:tracePt t="96623" x="5341938" y="5630863"/>
          <p14:tracePt t="96628" x="5357813" y="5630863"/>
          <p14:tracePt t="96635" x="5373688" y="5622925"/>
          <p14:tracePt t="96642" x="5391150" y="5622925"/>
          <p14:tracePt t="96649" x="5416550" y="5622925"/>
          <p14:tracePt t="96656" x="5424488" y="5622925"/>
          <p14:tracePt t="96663" x="5440363" y="5613400"/>
          <p14:tracePt t="96672" x="5457825" y="5613400"/>
          <p14:tracePt t="96676" x="5473700" y="5613400"/>
          <p14:tracePt t="96684" x="5499100" y="5613400"/>
          <p14:tracePt t="96690" x="5524500" y="5605463"/>
          <p14:tracePt t="96698" x="5548313" y="5605463"/>
          <p14:tracePt t="96706" x="5573713" y="5597525"/>
          <p14:tracePt t="96712" x="5599113" y="5597525"/>
          <p14:tracePt t="96719" x="5622925" y="5597525"/>
          <p14:tracePt t="96725" x="5648325" y="5597525"/>
          <p14:tracePt t="96732" x="5673725" y="5597525"/>
          <p14:tracePt t="96739" x="5689600" y="5589588"/>
          <p14:tracePt t="96746" x="5715000" y="5589588"/>
          <p14:tracePt t="96755" x="5730875" y="5589588"/>
          <p14:tracePt t="96760" x="5730875" y="5581650"/>
          <p14:tracePt t="96767" x="5738813" y="5581650"/>
          <p14:tracePt t="96774" x="5748338" y="5581650"/>
          <p14:tracePt t="96781" x="5756275" y="5581650"/>
          <p14:tracePt t="96802" x="5764213" y="5581650"/>
          <p14:tracePt t="96815" x="5772150" y="5581650"/>
          <p14:tracePt t="96850" x="5780088" y="5581650"/>
          <p14:tracePt t="99280" x="5756275" y="5589588"/>
          <p14:tracePt t="99286" x="5681663" y="5613400"/>
          <p14:tracePt t="99293" x="5589588" y="5630863"/>
          <p14:tracePt t="99300" x="5524500" y="5656263"/>
          <p14:tracePt t="99307" x="5465763" y="5664200"/>
          <p14:tracePt t="99315" x="5407025" y="5672138"/>
          <p14:tracePt t="99322" x="5349875" y="5672138"/>
          <p14:tracePt t="99328" x="5291138" y="5680075"/>
          <p14:tracePt t="99338" x="5233988" y="5680075"/>
          <p14:tracePt t="99342" x="5192713" y="5680075"/>
          <p14:tracePt t="99349" x="5141913" y="5688013"/>
          <p14:tracePt t="99355" x="5118100" y="5688013"/>
          <p14:tracePt t="99363" x="5084763" y="5688013"/>
          <p14:tracePt t="99371" x="5051425" y="5688013"/>
          <p14:tracePt t="99377" x="5033963" y="5688013"/>
          <p14:tracePt t="99384" x="5010150" y="5688013"/>
          <p14:tracePt t="99390" x="4984750" y="5688013"/>
          <p14:tracePt t="99398" x="4959350" y="5697538"/>
          <p14:tracePt t="99405" x="4943475" y="5697538"/>
          <p14:tracePt t="99411" x="4918075" y="5697538"/>
          <p14:tracePt t="99418" x="4892675" y="5705475"/>
          <p14:tracePt t="99425" x="4876800" y="5705475"/>
          <p14:tracePt t="99433" x="4860925" y="5713413"/>
          <p14:tracePt t="99439" x="4843463" y="5713413"/>
          <p14:tracePt t="99446" x="4835525" y="5721350"/>
          <p14:tracePt t="99454" x="4818063" y="5721350"/>
          <p14:tracePt t="99460" x="4810125" y="5721350"/>
          <p14:tracePt t="99467" x="4794250" y="5730875"/>
          <p14:tracePt t="99474" x="4768850" y="5730875"/>
          <p14:tracePt t="99481" x="4752975" y="5738813"/>
          <p14:tracePt t="99495" x="4735513" y="5746750"/>
          <p14:tracePt t="99504" x="4719638" y="5754688"/>
          <p14:tracePt t="99509" x="4711700" y="5762625"/>
          <p14:tracePt t="99516" x="4694238" y="5762625"/>
          <p14:tracePt t="99522" x="4678363" y="5780088"/>
          <p14:tracePt t="99529" x="4668838" y="5788025"/>
          <p14:tracePt t="99538" x="4645025" y="5788025"/>
          <p14:tracePt t="99543" x="4627563" y="5795963"/>
          <p14:tracePt t="99550" x="4603750" y="5813425"/>
          <p14:tracePt t="99557" x="4586288" y="5821363"/>
          <p14:tracePt t="99564" x="4560888" y="5829300"/>
          <p14:tracePt t="99571" x="4537075" y="5837238"/>
          <p14:tracePt t="99578" x="4511675" y="5854700"/>
          <p14:tracePt t="99585" x="4495800" y="5862638"/>
          <p14:tracePt t="99592" x="4470400" y="5870575"/>
          <p14:tracePt t="99599" x="4445000" y="5880100"/>
          <p14:tracePt t="99608" x="4421188" y="5880100"/>
          <p14:tracePt t="99613" x="4403725" y="5888038"/>
          <p14:tracePt t="99621" x="4387850" y="5895975"/>
          <p14:tracePt t="99627" x="4362450" y="5903913"/>
          <p14:tracePt t="99634" x="4337050" y="5921375"/>
          <p14:tracePt t="99640" x="4321175" y="5929313"/>
          <p14:tracePt t="99648" x="4305300" y="5937250"/>
          <p14:tracePt t="99654" x="4279900" y="5945188"/>
          <p14:tracePt t="99662" x="4262438" y="5954713"/>
          <p14:tracePt t="99668" x="4254500" y="5954713"/>
          <p14:tracePt t="99675" x="4238625" y="5962650"/>
          <p14:tracePt t="99682" x="4221163" y="5970588"/>
          <p14:tracePt t="99690" x="4213225" y="5988050"/>
          <p14:tracePt t="99696" x="4205288" y="5995988"/>
          <p14:tracePt t="99704" x="4187825" y="6003925"/>
          <p14:tracePt t="99710" x="4179888" y="6003925"/>
          <p14:tracePt t="99717" x="4171950" y="6019800"/>
          <p14:tracePt t="99723" x="4146550" y="6029325"/>
          <p14:tracePt t="99730" x="4130675" y="6037263"/>
          <p14:tracePt t="99738" x="4122738" y="6037263"/>
          <p14:tracePt t="99745" x="4097338" y="6053138"/>
          <p14:tracePt t="99752" x="4079875" y="6070600"/>
          <p14:tracePt t="99758" x="4056063" y="6086475"/>
          <p14:tracePt t="99766" x="4030663" y="6103938"/>
          <p14:tracePt t="99772" x="4014788" y="6119813"/>
          <p14:tracePt t="99779" x="3989388" y="6145213"/>
          <p14:tracePt t="99787" x="3963988" y="6153150"/>
          <p14:tracePt t="99793" x="3940175" y="6169025"/>
          <p14:tracePt t="99801" x="3914775" y="6186488"/>
          <p14:tracePt t="99807" x="3898900" y="6194425"/>
          <p14:tracePt t="99814" x="3873500" y="6211888"/>
          <p14:tracePt t="99821" x="3848100" y="6227763"/>
          <p14:tracePt t="99828" x="3832225" y="6235700"/>
          <p14:tracePt t="99835" x="3806825" y="6253163"/>
          <p14:tracePt t="99841" x="3798888" y="6253163"/>
          <p14:tracePt t="99849" x="3781425" y="6261100"/>
          <p14:tracePt t="99855" x="3765550" y="6269038"/>
          <p14:tracePt t="99862" x="3757613" y="6276975"/>
          <p14:tracePt t="99872" x="3748088" y="6276975"/>
          <p14:tracePt t="99876" x="3732213" y="6286500"/>
          <p14:tracePt t="99890" x="3724275" y="6286500"/>
          <p14:tracePt t="99897" x="3716338" y="6286500"/>
          <p14:tracePt t="99905" x="3716338" y="6294438"/>
          <p14:tracePt t="99911" x="3706813" y="6294438"/>
          <p14:tracePt t="99918" x="3706813" y="6302375"/>
          <p14:tracePt t="99925" x="3698875" y="6302375"/>
          <p14:tracePt t="99932" x="3690938" y="6302375"/>
          <p14:tracePt t="99943" x="3690938" y="6310313"/>
          <p14:tracePt t="99945" x="3673475" y="6310313"/>
          <p14:tracePt t="99953" x="3665538" y="6310313"/>
          <p14:tracePt t="99966" x="3649663" y="6318250"/>
          <p14:tracePt t="99973" x="3641725" y="6318250"/>
          <p14:tracePt t="99980" x="3641725" y="6327775"/>
          <p14:tracePt t="99987" x="3632200" y="6327775"/>
          <p14:tracePt t="99994" x="3624263" y="6335713"/>
          <p14:tracePt t="100008" x="3616325" y="6335713"/>
          <p14:tracePt t="100022" x="3608388" y="6335713"/>
          <p14:tracePt t="100029" x="3608388" y="6343650"/>
          <p14:tracePt t="100039" x="3598863" y="6343650"/>
          <p14:tracePt t="100043" x="3598863" y="6351588"/>
          <p14:tracePt t="100064" x="3590925" y="6351588"/>
          <p14:tracePt t="100071" x="3582988" y="6361113"/>
          <p14:tracePt t="100078" x="3582988" y="6369050"/>
          <p14:tracePt t="100085" x="3575050" y="6369050"/>
          <p14:tracePt t="100091" x="3567113" y="6369050"/>
          <p14:tracePt t="100098" x="3567113" y="6376988"/>
          <p14:tracePt t="100105" x="3557588" y="6384925"/>
          <p14:tracePt t="100125" x="3557588" y="6392863"/>
          <p14:tracePt t="100133" x="3549650" y="6392863"/>
          <p14:tracePt t="100147" x="3541713" y="6392863"/>
          <p14:tracePt t="100174" x="3541713" y="6402388"/>
          <p14:tracePt t="100195" x="3541713" y="6410325"/>
          <p14:tracePt t="100217" x="3541713" y="6418263"/>
          <p14:tracePt t="100223" x="3541713" y="6426200"/>
          <p14:tracePt t="100230" x="3541713" y="6435725"/>
          <p14:tracePt t="100245" x="3541713" y="6443663"/>
          <p14:tracePt t="100251" x="3541713" y="6451600"/>
          <p14:tracePt t="100271" x="3541713" y="6459538"/>
          <p14:tracePt t="100279" x="3549650" y="6459538"/>
          <p14:tracePt t="100289" x="3549650" y="6467475"/>
          <p14:tracePt t="100300" x="3549650" y="6477000"/>
          <p14:tracePt t="100320" x="3557588" y="6477000"/>
          <p14:tracePt t="100328" x="3557588" y="6484938"/>
          <p14:tracePt t="100335" x="3567113" y="6484938"/>
          <p14:tracePt t="100341" x="3575050" y="6492875"/>
          <p14:tracePt t="100348" x="3598863" y="6510338"/>
          <p14:tracePt t="100355" x="3632200" y="6526213"/>
          <p14:tracePt t="100362" x="3665538" y="6542088"/>
          <p14:tracePt t="100371" x="3732213" y="6559550"/>
          <p14:tracePt t="100376" x="3773488" y="6575425"/>
          <p14:tracePt t="100383" x="3848100" y="6608763"/>
          <p14:tracePt t="100390" x="3922713" y="6642100"/>
          <p14:tracePt t="100397" x="3997325" y="6667500"/>
          <p14:tracePt t="100405" x="4056063" y="6683375"/>
          <p14:tracePt t="100411" x="4105275" y="6708775"/>
          <p14:tracePt t="100418" x="4146550" y="6724650"/>
          <p14:tracePt t="100424" x="4179888" y="6724650"/>
          <p14:tracePt t="100432" x="4213225" y="6734175"/>
          <p14:tracePt t="100438" x="4238625" y="6742113"/>
          <p14:tracePt t="100446" x="4271963" y="6742113"/>
          <p14:tracePt t="100455" x="4295775" y="6750050"/>
          <p14:tracePt t="100459" x="4321175" y="6750050"/>
          <p14:tracePt t="100467" x="4354513" y="6750050"/>
          <p14:tracePt t="100473" x="4395788" y="6750050"/>
          <p14:tracePt t="100481" x="4437063" y="6750050"/>
          <p14:tracePt t="100489" x="4495800" y="6750050"/>
          <p14:tracePt t="100494" x="4552950" y="6750050"/>
          <p14:tracePt t="100501" x="4611688" y="6750050"/>
          <p14:tracePt t="100507" x="4652963" y="6750050"/>
          <p14:tracePt t="100515" x="4694238" y="6750050"/>
          <p14:tracePt t="100521" x="4735513" y="6750050"/>
          <p14:tracePt t="100529" x="4768850" y="6750050"/>
          <p14:tracePt t="100538" x="4810125" y="6750050"/>
          <p14:tracePt t="100543" x="4843463" y="6742113"/>
          <p14:tracePt t="100550" x="4868863" y="6742113"/>
          <p14:tracePt t="100556" x="4892675" y="6742113"/>
          <p14:tracePt t="100564" x="4926013" y="6742113"/>
          <p14:tracePt t="100572" x="4943475" y="6742113"/>
          <p14:tracePt t="100578" x="4976813" y="6742113"/>
          <p14:tracePt t="100584" x="5010150" y="6734175"/>
          <p14:tracePt t="100591" x="5051425" y="6724650"/>
          <p14:tracePt t="100598" x="5100638" y="6716713"/>
          <p14:tracePt t="100605" x="5167313" y="6708775"/>
          <p14:tracePt t="100612" x="5224463" y="6700838"/>
          <p14:tracePt t="100622" x="5299075" y="6683375"/>
          <p14:tracePt t="100625" x="5357813" y="6667500"/>
          <p14:tracePt t="100632" x="5432425" y="6659563"/>
          <p14:tracePt t="100638" x="5473700" y="6650038"/>
          <p14:tracePt t="100647" x="5524500" y="6642100"/>
          <p14:tracePt t="100655" x="5565775" y="6642100"/>
          <p14:tracePt t="100660" x="5599113" y="6634163"/>
          <p14:tracePt t="100668" x="5630863" y="6626225"/>
          <p14:tracePt t="100674" x="5648325" y="6618288"/>
          <p14:tracePt t="100682" x="5664200" y="6608763"/>
          <p14:tracePt t="100689" x="5689600" y="6600825"/>
          <p14:tracePt t="100695" x="5697538" y="6600825"/>
          <p14:tracePt t="100705" x="5715000" y="6592888"/>
          <p14:tracePt t="100709" x="5722938" y="6592888"/>
          <p14:tracePt t="100723" x="5730875" y="6584950"/>
          <p14:tracePt t="100739" x="5738813" y="6584950"/>
          <p14:tracePt t="100758" x="5748338" y="6584950"/>
          <p14:tracePt t="100787" x="5756275" y="6584950"/>
          <p14:tracePt t="100792" x="5764213" y="6584950"/>
          <p14:tracePt t="100806" x="5780088" y="6575425"/>
          <p14:tracePt t="100814" x="5789613" y="6575425"/>
          <p14:tracePt t="100827" x="5805488" y="6567488"/>
          <p14:tracePt t="100834" x="5813425" y="6567488"/>
          <p14:tracePt t="100841" x="5813425" y="6559550"/>
          <p14:tracePt t="100848" x="5822950" y="6559550"/>
          <p14:tracePt t="100855" x="5838825" y="6559550"/>
          <p14:tracePt t="100872" x="5846763" y="6559550"/>
          <p14:tracePt t="100875" x="5854700" y="6559550"/>
          <p14:tracePt t="100883" x="5864225" y="6559550"/>
          <p14:tracePt t="100889" x="5864225" y="6551613"/>
          <p14:tracePt t="100897" x="5872163" y="6551613"/>
          <p14:tracePt t="100905" x="5880100" y="6542088"/>
          <p14:tracePt t="100910" x="5888038" y="6542088"/>
          <p14:tracePt t="100918" x="5897563" y="6542088"/>
          <p14:tracePt t="100924" x="5905500" y="6534150"/>
          <p14:tracePt t="100938" x="5913438" y="6534150"/>
          <p14:tracePt t="100945" x="5921375" y="6534150"/>
          <p14:tracePt t="100955" x="5930900" y="6534150"/>
          <p14:tracePt t="100979" x="5938838" y="6534150"/>
          <p14:tracePt t="105485" x="5872163" y="6518275"/>
          <p14:tracePt t="105493" x="5772150" y="6484938"/>
          <p14:tracePt t="105499" x="5673725" y="6467475"/>
          <p14:tracePt t="105505" x="5556250" y="6435725"/>
          <p14:tracePt t="105511" x="5457825" y="6402388"/>
          <p14:tracePt t="105519" x="5373688" y="6369050"/>
          <p14:tracePt t="105527" x="5267325" y="6335713"/>
          <p14:tracePt t="105533" x="5159375" y="6286500"/>
          <p14:tracePt t="105540" x="5041900" y="6227763"/>
          <p14:tracePt t="105546" x="4926013" y="6186488"/>
          <p14:tracePt t="105554" x="4810125" y="6111875"/>
          <p14:tracePt t="105560" x="4694238" y="6053138"/>
          <p14:tracePt t="105568" x="4578350" y="5995988"/>
          <p14:tracePt t="105577" x="4478338" y="5945188"/>
          <p14:tracePt t="105581" x="4362450" y="5888038"/>
          <p14:tracePt t="105589" x="4238625" y="5829300"/>
          <p14:tracePt t="105597" x="4130675" y="5754688"/>
          <p14:tracePt t="105603" x="4030663" y="5705475"/>
          <p14:tracePt t="105610" x="3940175" y="5646738"/>
          <p14:tracePt t="105617" x="3856038" y="5589588"/>
          <p14:tracePt t="105623" x="3765550" y="5556250"/>
          <p14:tracePt t="105630" x="3690938" y="5514975"/>
          <p14:tracePt t="105637" x="3616325" y="5473700"/>
          <p14:tracePt t="105644" x="3541713" y="5440363"/>
          <p14:tracePt t="105651" x="3467100" y="5399088"/>
          <p14:tracePt t="105658" x="3392488" y="5357813"/>
          <p14:tracePt t="105665" x="3317875" y="5307013"/>
          <p14:tracePt t="105672" x="3225800" y="5265738"/>
          <p14:tracePt t="105680" x="3143250" y="5224463"/>
          <p14:tracePt t="105686" x="3060700" y="5165725"/>
          <p14:tracePt t="105693" x="2986088" y="5132388"/>
          <p14:tracePt t="105700" x="2927350" y="5091113"/>
          <p14:tracePt t="105707" x="2878138" y="5067300"/>
          <p14:tracePt t="105714" x="2828925" y="5033963"/>
          <p14:tracePt t="105720" x="2795588" y="5008563"/>
          <p14:tracePt t="105727" x="2762250" y="4983163"/>
          <p14:tracePt t="105734" x="2736850" y="4959350"/>
          <p14:tracePt t="105743" x="2720975" y="4933950"/>
          <p14:tracePt t="105748" x="2695575" y="4908550"/>
          <p14:tracePt t="105755" x="2670175" y="4884738"/>
          <p14:tracePt t="105762" x="2646363" y="4851400"/>
          <p14:tracePt t="105769" x="2628900" y="4826000"/>
          <p14:tracePt t="105777" x="2613025" y="4810125"/>
          <p14:tracePt t="105782" x="2595563" y="4776788"/>
          <p14:tracePt t="105790" x="2579688" y="4735513"/>
          <p14:tracePt t="105796" x="2562225" y="4676775"/>
          <p14:tracePt t="105804" x="2546350" y="4619625"/>
          <p14:tracePt t="105811" x="2538413" y="4560888"/>
          <p14:tracePt t="105817" x="2528888" y="4502150"/>
          <p14:tracePt t="105826" x="2520950" y="4445000"/>
          <p14:tracePt t="105831" x="2520950" y="4403725"/>
          <p14:tracePt t="105838" x="2513013" y="4370388"/>
          <p14:tracePt t="105846" x="2513013" y="4337050"/>
          <p14:tracePt t="105852" x="2505075" y="4321175"/>
          <p14:tracePt t="105860" x="2505075" y="4287838"/>
          <p14:tracePt t="105866" x="2505075" y="4262438"/>
          <p14:tracePt t="105873" x="2505075" y="4246563"/>
          <p14:tracePt t="105880" x="2505075" y="4221163"/>
          <p14:tracePt t="105887" x="2513013" y="4195763"/>
          <p14:tracePt t="105894" x="2528888" y="4162425"/>
          <p14:tracePt t="105901" x="2554288" y="4129088"/>
          <p14:tracePt t="105910" x="2595563" y="4064000"/>
          <p14:tracePt t="105914" x="2662238" y="3997325"/>
          <p14:tracePt t="105922" x="2736850" y="3922713"/>
          <p14:tracePt t="105930" x="2803525" y="3848100"/>
          <p14:tracePt t="105935" x="2860675" y="3781425"/>
          <p14:tracePt t="105945" x="2919413" y="3714750"/>
          <p14:tracePt t="105949" x="2986088" y="3657600"/>
          <p14:tracePt t="105956" x="3052763" y="3598863"/>
          <p14:tracePt t="105963" x="3127375" y="3549650"/>
          <p14:tracePt t="105970" x="3192463" y="3490913"/>
          <p14:tracePt t="105977" x="3276600" y="3441700"/>
          <p14:tracePt t="105984" x="3359150" y="3382963"/>
          <p14:tracePt t="105995" x="3433763" y="3341688"/>
          <p14:tracePt t="105998" x="3508375" y="3284538"/>
          <p14:tracePt t="106005" x="3582988" y="3241675"/>
          <p14:tracePt t="106013" x="3673475" y="3184525"/>
          <p14:tracePt t="106019" x="3757613" y="3135313"/>
          <p14:tracePt t="106027" x="3865563" y="3084513"/>
          <p14:tracePt t="106033" x="3963988" y="3027363"/>
          <p14:tracePt t="106040" x="4038600" y="2986088"/>
          <p14:tracePt t="106046" x="4113213" y="2943225"/>
          <p14:tracePt t="106053" x="4179888" y="2901950"/>
          <p14:tracePt t="106061" x="4213225" y="2878138"/>
          <p14:tracePt t="106078" x="4271963" y="2827338"/>
          <p14:tracePt t="106081" x="4279900" y="2819400"/>
          <p14:tracePt t="106088" x="4287838" y="2811463"/>
          <p14:tracePt t="106102" x="4295775" y="2811463"/>
          <p14:tracePt t="106111" x="4295775" y="2803525"/>
          <p14:tracePt t="106206" x="4279900" y="2803525"/>
          <p14:tracePt t="106213" x="4238625" y="2819400"/>
          <p14:tracePt t="106220" x="4164013" y="2852738"/>
          <p14:tracePt t="106228" x="4071938" y="2886075"/>
          <p14:tracePt t="106234" x="3956050" y="2935288"/>
          <p14:tracePt t="106241" x="3814763" y="2994025"/>
          <p14:tracePt t="106248" x="3698875" y="3035300"/>
          <p14:tracePt t="106255" x="3608388" y="3068638"/>
          <p14:tracePt t="106261" x="3524250" y="3101975"/>
          <p14:tracePt t="106269" x="3467100" y="3125788"/>
          <p14:tracePt t="106277" x="3416300" y="3135313"/>
          <p14:tracePt t="106282" x="3359150" y="3151188"/>
          <p14:tracePt t="106290" x="3300413" y="3151188"/>
          <p14:tracePt t="106296" x="3243263" y="3176588"/>
          <p14:tracePt t="106303" x="3184525" y="3184525"/>
          <p14:tracePt t="106310" x="3151188" y="3184525"/>
          <p14:tracePt t="106317" x="3135313" y="3184525"/>
          <p14:tracePt t="106324" x="3117850" y="3184525"/>
          <p14:tracePt t="106331" x="3094038" y="3184525"/>
          <p14:tracePt t="106338" x="3086100" y="3184525"/>
          <p14:tracePt t="106344" x="3068638" y="3184525"/>
          <p14:tracePt t="106352" x="3052763" y="3184525"/>
          <p14:tracePt t="106360" x="3043238" y="3176588"/>
          <p14:tracePt t="106366" x="3027363" y="3167063"/>
          <p14:tracePt t="106373" x="3009900" y="3167063"/>
          <p14:tracePt t="106379" x="2994025" y="3159125"/>
          <p14:tracePt t="106387" x="2978150" y="3151188"/>
          <p14:tracePt t="106394" x="2952750" y="3151188"/>
          <p14:tracePt t="106400" x="2944813" y="3143250"/>
          <p14:tracePt t="106408" x="2919413" y="3135313"/>
          <p14:tracePt t="106414" x="2894013" y="3135313"/>
          <p14:tracePt t="106422" x="2870200" y="3135313"/>
          <p14:tracePt t="106428" x="2852738" y="3125788"/>
          <p14:tracePt t="106435" x="2828925" y="3125788"/>
          <p14:tracePt t="106444" x="2803525" y="3125788"/>
          <p14:tracePt t="106449" x="2778125" y="3125788"/>
          <p14:tracePt t="106456" x="2744788" y="3125788"/>
          <p14:tracePt t="106462" x="2711450" y="3125788"/>
          <p14:tracePt t="106470" x="2679700" y="3125788"/>
          <p14:tracePt t="106478" x="2636838" y="3125788"/>
          <p14:tracePt t="106484" x="2595563" y="3143250"/>
          <p14:tracePt t="106491" x="2538413" y="3151188"/>
          <p14:tracePt t="106497" x="2471738" y="3176588"/>
          <p14:tracePt t="106506" x="2413000" y="3184525"/>
          <p14:tracePt t="106513" x="2355850" y="3200400"/>
          <p14:tracePt t="106520" x="2297113" y="3225800"/>
          <p14:tracePt t="106528" x="2239963" y="3241675"/>
          <p14:tracePt t="106533" x="2189163" y="3259138"/>
          <p14:tracePt t="106541" x="2147888" y="3267075"/>
          <p14:tracePt t="106547" x="2122488" y="3284538"/>
          <p14:tracePt t="106554" x="2098675" y="3284538"/>
          <p14:tracePt t="106560" x="2073275" y="3292475"/>
          <p14:tracePt t="106568" x="2065338" y="3300413"/>
          <p14:tracePt t="106577" x="2057400" y="3300413"/>
          <p14:tracePt t="106582" x="2047875" y="3300413"/>
          <p14:tracePt t="106610" x="2039938" y="3300413"/>
          <p14:tracePt t="106991" x="2098675" y="3308350"/>
          <p14:tracePt t="106998" x="2173288" y="3333750"/>
          <p14:tracePt t="107005" x="2230438" y="3367088"/>
          <p14:tracePt t="107012" x="2297113" y="3408363"/>
          <p14:tracePt t="107019" x="2355850" y="3449638"/>
          <p14:tracePt t="107027" x="2422525" y="3490913"/>
          <p14:tracePt t="107032" x="2463800" y="3516313"/>
          <p14:tracePt t="107040" x="2513013" y="3557588"/>
          <p14:tracePt t="107047" x="2554288" y="3590925"/>
          <p14:tracePt t="107054" x="2587625" y="3624263"/>
          <p14:tracePt t="107061" x="2613025" y="3648075"/>
          <p14:tracePt t="107076" x="2636838" y="3681413"/>
          <p14:tracePt t="107078" x="2679700" y="3714750"/>
          <p14:tracePt t="107082" x="2720975" y="3756025"/>
          <p14:tracePt t="107089" x="2770188" y="3797300"/>
          <p14:tracePt t="107095" x="2803525" y="3830638"/>
          <p14:tracePt t="107103" x="2844800" y="3881438"/>
          <p14:tracePt t="107110" x="2886075" y="3930650"/>
          <p14:tracePt t="107116" x="2911475" y="3979863"/>
          <p14:tracePt t="107123" x="2944813" y="4038600"/>
          <p14:tracePt t="107129" x="2960688" y="4087813"/>
          <p14:tracePt t="107137" x="2994025" y="4138613"/>
          <p14:tracePt t="107144" x="3009900" y="4171950"/>
          <p14:tracePt t="107150" x="3027363" y="4203700"/>
          <p14:tracePt t="107159" x="3043238" y="4229100"/>
          <p14:tracePt t="107164" x="3060700" y="4262438"/>
          <p14:tracePt t="107171" x="3068638" y="4287838"/>
          <p14:tracePt t="107178" x="3086100" y="4311650"/>
          <p14:tracePt t="107185" x="3094038" y="4329113"/>
          <p14:tracePt t="107193" x="3101975" y="4344988"/>
          <p14:tracePt t="107199" x="3109913" y="4362450"/>
          <p14:tracePt t="107206" x="3117850" y="4378325"/>
          <p14:tracePt t="107213" x="3127375" y="4386263"/>
          <p14:tracePt t="107220" x="3135313" y="4403725"/>
          <p14:tracePt t="107227" x="3135313" y="4419600"/>
          <p14:tracePt t="107234" x="3143250" y="4419600"/>
          <p14:tracePt t="107243" x="3151188" y="4427538"/>
          <p14:tracePt t="107248" x="3151188" y="4437063"/>
          <p14:tracePt t="107261" x="3160713" y="4437063"/>
          <p14:tracePt t="107283" x="3160713" y="4445000"/>
          <p14:tracePt t="107290" x="3168650" y="4445000"/>
          <p14:tracePt t="107296" x="3168650" y="4452938"/>
          <p14:tracePt t="107302" x="3176588" y="4460875"/>
          <p14:tracePt t="107324" x="3184525" y="4478338"/>
          <p14:tracePt t="107331" x="3201988" y="4486275"/>
          <p14:tracePt t="107338" x="3209925" y="4486275"/>
          <p14:tracePt t="107345" x="3209925" y="4494213"/>
          <p14:tracePt t="107352" x="3217863" y="4502150"/>
          <p14:tracePt t="107360" x="3225800" y="4511675"/>
          <p14:tracePt t="107373" x="3235325" y="4519613"/>
          <p14:tracePt t="107386" x="3243263" y="4519613"/>
          <p14:tracePt t="107393" x="3243263" y="4527550"/>
          <p14:tracePt t="107400" x="3251200" y="4527550"/>
          <p14:tracePt t="107463" x="3259138" y="4527550"/>
          <p14:tracePt t="107476" x="3259138" y="4535488"/>
          <p14:tracePt t="107797" x="3351213" y="4552950"/>
          <p14:tracePt t="107807" x="3500438" y="4602163"/>
          <p14:tracePt t="107810" x="3673475" y="4651375"/>
          <p14:tracePt t="107817" x="3822700" y="4718050"/>
          <p14:tracePt t="107824" x="3940175" y="4768850"/>
          <p14:tracePt t="107831" x="4064000" y="4810125"/>
          <p14:tracePt t="107840" x="4179888" y="4859338"/>
          <p14:tracePt t="107845" x="4279900" y="4908550"/>
          <p14:tracePt t="107853" x="4370388" y="4959350"/>
          <p14:tracePt t="107859" x="4445000" y="5000625"/>
          <p14:tracePt t="107866" x="4503738" y="5033963"/>
          <p14:tracePt t="107873" x="4545013" y="5057775"/>
          <p14:tracePt t="107880" x="4578350" y="5083175"/>
          <p14:tracePt t="107890" x="4619625" y="5124450"/>
          <p14:tracePt t="107894" x="4652963" y="5157788"/>
          <p14:tracePt t="107901" x="4694238" y="5207000"/>
          <p14:tracePt t="107907" x="4735513" y="5281613"/>
          <p14:tracePt t="107914" x="4776788" y="5348288"/>
          <p14:tracePt t="107923" x="4818063" y="5422900"/>
          <p14:tracePt t="107928" x="4860925" y="5481638"/>
          <p14:tracePt t="107936" x="4902200" y="5556250"/>
          <p14:tracePt t="107942" x="4959350" y="5646738"/>
          <p14:tracePt t="107950" x="5010150" y="5746750"/>
          <p14:tracePt t="107957" x="5051425" y="5837238"/>
          <p14:tracePt t="107963" x="5100638" y="5911850"/>
          <p14:tracePt t="107973" x="5141913" y="5978525"/>
          <p14:tracePt t="107977" x="5175250" y="6011863"/>
          <p14:tracePt t="107984" x="5200650" y="6045200"/>
          <p14:tracePt t="107991" x="5216525" y="6070600"/>
          <p14:tracePt t="107998" x="5233988" y="6094413"/>
          <p14:tracePt t="108007" x="5241925" y="6111875"/>
          <p14:tracePt t="108011" x="5241925" y="6119813"/>
          <p14:tracePt t="108019" x="5249863" y="6137275"/>
          <p14:tracePt t="108025" x="5249863" y="6145213"/>
          <p14:tracePt t="108033" x="5257800" y="6153150"/>
          <p14:tracePt t="108046" x="5267325" y="6153150"/>
          <p14:tracePt t="108071" x="5267325" y="6186488"/>
          <p14:tracePt t="108074" x="5267325" y="6211888"/>
          <p14:tracePt t="108081" x="5275263" y="6243638"/>
          <p14:tracePt t="108090" x="5283200" y="6269038"/>
          <p14:tracePt t="108095" x="5291138" y="6318250"/>
          <p14:tracePt t="108102" x="5299075" y="6351588"/>
          <p14:tracePt t="108108" x="5308600" y="6384925"/>
          <p14:tracePt t="108116" x="5316538" y="6410325"/>
          <p14:tracePt t="108123" x="5332413" y="6451600"/>
          <p14:tracePt t="108130" x="5341938" y="6467475"/>
          <p14:tracePt t="108140" x="5349875" y="6500813"/>
          <p14:tracePt t="108143" x="5357813" y="6526213"/>
          <p14:tracePt t="108151" x="5365750" y="6559550"/>
          <p14:tracePt t="108158" x="5373688" y="6584950"/>
          <p14:tracePt t="108165" x="5383213" y="6600825"/>
          <p14:tracePt t="108173" x="5391150" y="6618288"/>
          <p14:tracePt t="108178" x="5391150" y="6626225"/>
          <p14:tracePt t="108185" x="5399088" y="6626225"/>
          <p14:tracePt t="108192" x="5399088" y="6634163"/>
          <p14:tracePt t="108213" x="5399088" y="6642100"/>
          <p14:tracePt t="108227" x="5399088" y="6650038"/>
          <p14:tracePt t="108241" x="5407025" y="6650038"/>
          <p14:tracePt t="108747" x="5416550" y="6650038"/>
          <p14:tracePt t="108754" x="5416550" y="6642100"/>
          <p14:tracePt t="113315" x="5357813" y="6542088"/>
          <p14:tracePt t="113323" x="5249863" y="6392863"/>
          <p14:tracePt t="113329" x="5167313" y="6276975"/>
          <p14:tracePt t="113338" x="5118100" y="6178550"/>
          <p14:tracePt t="113343" x="5059363" y="6078538"/>
          <p14:tracePt t="113350" x="5000625" y="5970588"/>
          <p14:tracePt t="113356" x="4967288" y="5870575"/>
          <p14:tracePt t="113364" x="4918075" y="5746750"/>
          <p14:tracePt t="113372" x="4892675" y="5572125"/>
          <p14:tracePt t="113378" x="4884738" y="5414963"/>
          <p14:tracePt t="113385" x="4868863" y="5224463"/>
          <p14:tracePt t="113391" x="4876800" y="5016500"/>
          <p14:tracePt t="113398" x="4910138" y="4776788"/>
          <p14:tracePt t="113406" x="4967288" y="4527550"/>
          <p14:tracePt t="113413" x="5051425" y="4246563"/>
          <p14:tracePt t="113421" x="5149850" y="3989388"/>
          <p14:tracePt t="113426" x="5249863" y="3698875"/>
          <p14:tracePt t="113433" x="5391150" y="3424238"/>
          <p14:tracePt t="113441" x="5524500" y="3159125"/>
          <p14:tracePt t="113447" x="5673725" y="2911475"/>
          <p14:tracePt t="113456" x="5830888" y="2628900"/>
          <p14:tracePt t="113461" x="5988050" y="2405063"/>
          <p14:tracePt t="113468" x="6162675" y="2147888"/>
          <p14:tracePt t="113475" x="6311900" y="1973263"/>
          <p14:tracePt t="113482" x="6443663" y="1790700"/>
          <p14:tracePt t="113488" x="6592888" y="1651000"/>
          <p14:tracePt t="113496" x="6700838" y="1550988"/>
          <p14:tracePt t="113505" x="6818313" y="1450975"/>
          <p14:tracePt t="113509" x="6924675" y="1384300"/>
          <p14:tracePt t="113517" x="7016750" y="1327150"/>
          <p14:tracePt t="113523" x="7091363" y="1285875"/>
          <p14:tracePt t="113531" x="7158038" y="1268413"/>
          <p14:tracePt t="113538" x="7232650" y="1244600"/>
          <p14:tracePt t="113544" x="7273925" y="1244600"/>
          <p14:tracePt t="113552" x="7315200" y="1244600"/>
          <p14:tracePt t="113562" x="7348538" y="1244600"/>
          <p14:tracePt t="113565" x="7373938" y="1244600"/>
          <p14:tracePt t="113571" x="7397750" y="1244600"/>
          <p14:tracePt t="113579" x="7415213" y="1244600"/>
          <p14:tracePt t="113588" x="7431088" y="1252538"/>
          <p14:tracePt t="113593" x="7439025" y="1252538"/>
          <p14:tracePt t="113600" x="7448550" y="1260475"/>
          <p14:tracePt t="113606" x="7456488" y="1260475"/>
          <p14:tracePt t="113614" x="7464425" y="1260475"/>
          <p14:tracePt t="113641" x="7472363" y="1260475"/>
          <p14:tracePt t="113655" x="7480300" y="1260475"/>
          <p14:tracePt t="113773" x="7489825" y="1260475"/>
          <p14:tracePt t="114419" x="7539038" y="1268413"/>
          <p14:tracePt t="114428" x="7639050" y="1301750"/>
          <p14:tracePt t="114432" x="7729538" y="1327150"/>
          <p14:tracePt t="114439" x="7812088" y="1360488"/>
          <p14:tracePt t="114446" x="7904163" y="1393825"/>
          <p14:tracePt t="114453" x="7986713" y="1425575"/>
          <p14:tracePt t="114461" x="8061325" y="1458913"/>
          <p14:tracePt t="114468" x="8135938" y="1476375"/>
          <p14:tracePt t="114475" x="8210550" y="1500188"/>
          <p14:tracePt t="114481" x="8251825" y="1517650"/>
          <p14:tracePt t="114488" x="8302625" y="1525588"/>
          <p14:tracePt t="114495" x="8343900" y="1543050"/>
          <p14:tracePt t="114502" x="8377238" y="1550988"/>
          <p14:tracePt t="114512" x="8401050" y="1550988"/>
          <p14:tracePt t="114516" x="8426450" y="1558925"/>
          <p14:tracePt t="114523" x="8434388" y="1566863"/>
          <p14:tracePt t="114529" x="8451850" y="1566863"/>
          <p14:tracePt t="114537" x="8467725" y="1566863"/>
          <p14:tracePt t="114565" x="8475663" y="1566863"/>
          <p14:tracePt t="115661" x="8634413" y="1566863"/>
          <p14:tracePt t="115668" x="8858250" y="1566863"/>
          <p14:tracePt t="115675" x="9090025" y="1584325"/>
          <p14:tracePt t="115682" x="9321800" y="1592263"/>
          <p14:tracePt t="115689" x="9563100" y="1608138"/>
          <p14:tracePt t="115696" x="9761538" y="1625600"/>
          <p14:tracePt t="115703" x="9977438" y="1651000"/>
          <p14:tracePt t="115710" x="10126663" y="1666875"/>
          <p14:tracePt t="115716" x="10301288" y="1692275"/>
          <p14:tracePt t="115724" x="10458450" y="1700213"/>
          <p14:tracePt t="115730" x="10607675" y="1725613"/>
          <p14:tracePt t="115737" x="10748963" y="1749425"/>
          <p14:tracePt t="115746" x="10872788" y="1774825"/>
          <p14:tracePt t="115751" x="10988675" y="1790700"/>
          <p14:tracePt t="115758" x="11088688" y="1824038"/>
          <p14:tracePt t="115765" x="11180763" y="1857375"/>
          <p14:tracePt t="115772" x="11263313" y="1890713"/>
          <p14:tracePt t="115781" x="11353800" y="1931988"/>
          <p14:tracePt t="115786" x="11428413" y="1981200"/>
          <p14:tracePt t="115793" x="11487150" y="2024063"/>
          <p14:tracePt t="115800" x="11536363" y="2055813"/>
          <p14:tracePt t="115807" x="11587163" y="2114550"/>
          <p14:tracePt t="115813" x="11644313" y="2163763"/>
          <p14:tracePt t="115821" x="11669713" y="2197100"/>
          <p14:tracePt t="115830" x="11710988" y="2247900"/>
          <p14:tracePt t="115835" x="11726863" y="2305050"/>
          <p14:tracePt t="115842" x="11752263" y="2346325"/>
          <p14:tracePt t="115849" x="11777663" y="2379663"/>
          <p14:tracePt t="115856" x="11801475" y="2413000"/>
          <p14:tracePt t="115863" x="11801475" y="2430463"/>
          <p14:tracePt t="115869" x="11811000" y="2454275"/>
          <p14:tracePt t="115876" x="11818938" y="2462213"/>
          <p14:tracePt t="115883" x="11826875" y="2471738"/>
          <p14:tracePt t="115890" x="11834813" y="2479675"/>
          <p14:tracePt t="115912" x="11834813" y="2487613"/>
          <p14:tracePt t="115926" x="11834813" y="2495550"/>
          <p14:tracePt t="115939" x="11834813" y="2505075"/>
          <p14:tracePt t="115947" x="11834813" y="2513013"/>
          <p14:tracePt t="115953" x="11826875" y="2536825"/>
          <p14:tracePt t="115959" x="11826875" y="2554288"/>
          <p14:tracePt t="115966" x="11811000" y="2587625"/>
          <p14:tracePt t="115974" x="11793538" y="2603500"/>
          <p14:tracePt t="115980" x="11777663" y="2628900"/>
          <p14:tracePt t="115987" x="11760200" y="2662238"/>
          <p14:tracePt t="115997" x="11736388" y="2686050"/>
          <p14:tracePt t="116001" x="11718925" y="2711450"/>
          <p14:tracePt t="116008" x="11703050" y="2736850"/>
          <p14:tracePt t="116014" x="11677650" y="2744788"/>
          <p14:tracePt t="116022" x="11669713" y="2770188"/>
          <p14:tracePt t="116030" x="11652250" y="2786063"/>
          <p14:tracePt t="116036" x="11636375" y="2803525"/>
          <p14:tracePt t="116043" x="11620500" y="2819400"/>
          <p14:tracePt t="116051" x="11603038" y="2827338"/>
          <p14:tracePt t="116057" x="11587163" y="2844800"/>
          <p14:tracePt t="116064" x="11569700" y="2852738"/>
          <p14:tracePt t="116071" x="11544300" y="2868613"/>
          <p14:tracePt t="116082" x="11520488" y="2886075"/>
          <p14:tracePt t="116084" x="11512550" y="2894013"/>
          <p14:tracePt t="116092" x="11487150" y="2911475"/>
          <p14:tracePt t="116099" x="11453813" y="2927350"/>
          <p14:tracePt t="116106" x="11428413" y="2935288"/>
          <p14:tracePt t="116114" x="11404600" y="2943225"/>
          <p14:tracePt t="116120" x="11387138" y="2952750"/>
          <p14:tracePt t="116126" x="11363325" y="2968625"/>
          <p14:tracePt t="116133" x="11345863" y="2976563"/>
          <p14:tracePt t="116140" x="11329988" y="2986088"/>
          <p14:tracePt t="116147" x="11320463" y="2986088"/>
          <p14:tracePt t="116163" x="11312525" y="2994025"/>
          <p14:tracePt t="116168" x="11304588" y="2994025"/>
          <p14:tracePt t="116189" x="11296650" y="2994025"/>
          <p14:tracePt t="116203" x="11288713" y="2994025"/>
          <p14:tracePt t="116216" x="11279188" y="2994025"/>
          <p14:tracePt t="116231" x="11271250" y="2994025"/>
          <p14:tracePt t="116238" x="11263313" y="2994025"/>
          <p14:tracePt t="116246" x="11245850" y="2994025"/>
          <p14:tracePt t="116251" x="11214100" y="2994025"/>
          <p14:tracePt t="116258" x="11188700" y="2994025"/>
          <p14:tracePt t="116265" x="11163300" y="2994025"/>
          <p14:tracePt t="116272" x="11129963" y="2994025"/>
          <p14:tracePt t="116280" x="11106150" y="2994025"/>
          <p14:tracePt t="116285" x="11080750" y="2994025"/>
          <p14:tracePt t="116292" x="11055350" y="2994025"/>
          <p14:tracePt t="116299" x="11031538" y="2994025"/>
          <p14:tracePt t="116307" x="11014075" y="2986088"/>
          <p14:tracePt t="116314" x="11006138" y="2986088"/>
          <p14:tracePt t="116321" x="11006138" y="2976563"/>
          <p14:tracePt t="116330" x="10998200" y="2976563"/>
          <p14:tracePt t="116334" x="10988675" y="2976563"/>
          <p14:tracePt t="116341" x="10988675" y="2968625"/>
          <p14:tracePt t="116363" x="10980738" y="2968625"/>
          <p14:tracePt t="116376" x="10980738" y="2960688"/>
          <p14:tracePt t="116390" x="10980738" y="2952750"/>
          <p14:tracePt t="116404" x="10972800" y="2952750"/>
          <p14:tracePt t="116417" x="10972800" y="2943225"/>
          <p14:tracePt t="116425" x="10972800" y="2935288"/>
          <p14:tracePt t="116431" x="10972800" y="2927350"/>
          <p14:tracePt t="116439" x="10964863" y="2919413"/>
          <p14:tracePt t="116448" x="10964863" y="2911475"/>
          <p14:tracePt t="116452" x="10956925" y="2901950"/>
          <p14:tracePt t="116466" x="10956925" y="2886075"/>
          <p14:tracePt t="116473" x="10947400" y="2878138"/>
          <p14:tracePt t="116487" x="10947400" y="2868613"/>
          <p14:tracePt t="116494" x="10947400" y="2860675"/>
          <p14:tracePt t="116501" x="10939463" y="2852738"/>
          <p14:tracePt t="116508" x="10939463" y="2836863"/>
          <p14:tracePt t="116522" x="10939463" y="2819400"/>
          <p14:tracePt t="116531" x="10939463" y="2803525"/>
          <p14:tracePt t="116542" x="10939463" y="2786063"/>
          <p14:tracePt t="116549" x="10939463" y="2778125"/>
          <p14:tracePt t="116556" x="10939463" y="2770188"/>
          <p14:tracePt t="116563" x="10939463" y="2752725"/>
          <p14:tracePt t="116581" x="10939463" y="2736850"/>
          <p14:tracePt t="116584" x="10939463" y="2728913"/>
          <p14:tracePt t="116591" x="10939463" y="2719388"/>
          <p14:tracePt t="116598" x="10939463" y="2703513"/>
          <p14:tracePt t="116605" x="10939463" y="2686050"/>
          <p14:tracePt t="116614" x="10939463" y="2662238"/>
          <p14:tracePt t="116619" x="10939463" y="2636838"/>
          <p14:tracePt t="116626" x="10939463" y="2620963"/>
          <p14:tracePt t="116632" x="10947400" y="2595563"/>
          <p14:tracePt t="116640" x="10947400" y="2570163"/>
          <p14:tracePt t="116648" x="10956925" y="2546350"/>
          <p14:tracePt t="116654" x="10956925" y="2536825"/>
          <p14:tracePt t="116667" x="10956925" y="2528888"/>
          <p14:tracePt t="116675" x="10956925" y="2520950"/>
          <p14:tracePt t="116688" x="10956925" y="2513013"/>
          <p14:tracePt t="116703" x="10956925" y="2505075"/>
          <p14:tracePt t="116737" x="10956925" y="2495550"/>
          <p14:tracePt t="118201" x="10972800" y="2495550"/>
          <p14:tracePt t="118208" x="10998200" y="2487613"/>
          <p14:tracePt t="118215" x="11022013" y="2487613"/>
          <p14:tracePt t="118221" x="11039475" y="2479675"/>
          <p14:tracePt t="118232" x="11063288" y="2471738"/>
          <p14:tracePt t="118235" x="11088688" y="2462213"/>
          <p14:tracePt t="118243" x="11106150" y="2462213"/>
          <p14:tracePt t="118249" x="11129963" y="2454275"/>
          <p14:tracePt t="118257" x="11155363" y="2454275"/>
          <p14:tracePt t="118266" x="11171238" y="2446338"/>
          <p14:tracePt t="118270" x="11180763" y="2446338"/>
          <p14:tracePt t="118278" x="11196638" y="2446338"/>
          <p14:tracePt t="118284" x="11204575" y="2446338"/>
          <p14:tracePt t="118292" x="11214100" y="2446338"/>
          <p14:tracePt t="118299" x="11222038" y="2438400"/>
          <p14:tracePt t="118306" x="11229975" y="2438400"/>
          <p14:tracePt t="118321" x="11237913" y="2438400"/>
          <p14:tracePt t="118327" x="11255375" y="2438400"/>
          <p14:tracePt t="118341" x="11263313" y="2438400"/>
          <p14:tracePt t="118349" x="11271250" y="2438400"/>
          <p14:tracePt t="118354" x="11279188" y="2438400"/>
          <p14:tracePt t="118361" x="11304588" y="2438400"/>
          <p14:tracePt t="118368" x="11312525" y="2438400"/>
          <p14:tracePt t="118375" x="11337925" y="2438400"/>
          <p14:tracePt t="118382" x="11353800" y="2438400"/>
          <p14:tracePt t="118389" x="11363325" y="2438400"/>
          <p14:tracePt t="118399" x="11379200" y="2438400"/>
          <p14:tracePt t="118402" x="11395075" y="2438400"/>
          <p14:tracePt t="118410" x="11404600" y="2438400"/>
          <p14:tracePt t="118416" x="11420475" y="2446338"/>
          <p14:tracePt t="118424" x="11445875" y="2446338"/>
          <p14:tracePt t="118431" x="11453813" y="2446338"/>
          <p14:tracePt t="118437" x="11479213" y="2446338"/>
          <p14:tracePt t="118444" x="11495088" y="2454275"/>
          <p14:tracePt t="118451" x="11503025" y="2462213"/>
          <p14:tracePt t="118458" x="11520488" y="2471738"/>
          <p14:tracePt t="118465" x="11536363" y="2479675"/>
          <p14:tracePt t="118472" x="11553825" y="2487613"/>
          <p14:tracePt t="118479" x="11561763" y="2495550"/>
          <p14:tracePt t="118486" x="11577638" y="2505075"/>
          <p14:tracePt t="118493" x="11603038" y="2513013"/>
          <p14:tracePt t="118499" x="11610975" y="2520950"/>
          <p14:tracePt t="118507" x="11620500" y="2536825"/>
          <p14:tracePt t="118515" x="11636375" y="2546350"/>
          <p14:tracePt t="118520" x="11644313" y="2554288"/>
          <p14:tracePt t="118528" x="11652250" y="2554288"/>
          <p14:tracePt t="118534" x="11652250" y="2562225"/>
          <p14:tracePt t="118541" x="11661775" y="2570163"/>
          <p14:tracePt t="118549" x="11669713" y="2579688"/>
          <p14:tracePt t="118562" x="11669713" y="2587625"/>
          <p14:tracePt t="118576" x="11677650" y="2595563"/>
          <p14:tracePt t="118590" x="11685588" y="2603500"/>
          <p14:tracePt t="118599" x="11685588" y="2611438"/>
          <p14:tracePt t="118604" x="11695113" y="2620963"/>
          <p14:tracePt t="118618" x="11695113" y="2636838"/>
          <p14:tracePt t="118626" x="11695113" y="2644775"/>
          <p14:tracePt t="118632" x="11695113" y="2662238"/>
          <p14:tracePt t="118639" x="11695113" y="2670175"/>
          <p14:tracePt t="118646" x="11695113" y="2678113"/>
          <p14:tracePt t="118652" x="11695113" y="2695575"/>
          <p14:tracePt t="118660" x="11685588" y="2703513"/>
          <p14:tracePt t="118666" x="11685588" y="2711450"/>
          <p14:tracePt t="118674" x="11677650" y="2728913"/>
          <p14:tracePt t="118687" x="11669713" y="2744788"/>
          <p14:tracePt t="118694" x="11669713" y="2752725"/>
          <p14:tracePt t="118701" x="11661775" y="2760663"/>
          <p14:tracePt t="118708" x="11661775" y="2770188"/>
          <p14:tracePt t="118715" x="11652250" y="2778125"/>
          <p14:tracePt t="118729" x="11652250" y="2786063"/>
          <p14:tracePt t="118735" x="11652250" y="2794000"/>
          <p14:tracePt t="118750" x="11644313" y="2794000"/>
          <p14:tracePt t="118757" x="11644313" y="2803525"/>
          <p14:tracePt t="118766" x="11636375" y="2803525"/>
          <p14:tracePt t="118784" x="11636375" y="2811463"/>
          <p14:tracePt t="120561" x="11628438" y="2811463"/>
          <p14:tracePt t="120568" x="11603038" y="2811463"/>
          <p14:tracePt t="120574" x="11577638" y="2811463"/>
          <p14:tracePt t="120582" x="11544300" y="2811463"/>
          <p14:tracePt t="120588" x="11520488" y="2803525"/>
          <p14:tracePt t="120595" x="11469688" y="2786063"/>
          <p14:tracePt t="120603" x="11420475" y="2752725"/>
          <p14:tracePt t="120610" x="11371263" y="2711450"/>
          <p14:tracePt t="120618" x="11296650" y="2654300"/>
          <p14:tracePt t="120623" x="11188700" y="2554288"/>
          <p14:tracePt t="120630" x="11096625" y="2454275"/>
          <p14:tracePt t="120637" x="11006138" y="2371725"/>
          <p14:tracePt t="120644" x="10931525" y="2281238"/>
          <p14:tracePt t="120651" x="10848975" y="2230438"/>
          <p14:tracePt t="120658" x="10790238" y="2163763"/>
          <p14:tracePt t="120665" x="10731500" y="2114550"/>
          <p14:tracePt t="120672" x="10682288" y="2073275"/>
          <p14:tracePt t="120679" x="10648950" y="2024063"/>
          <p14:tracePt t="120685" x="10607675" y="1998663"/>
          <p14:tracePt t="120693" x="10582275" y="1981200"/>
          <p14:tracePt t="120702" x="10574338" y="1957388"/>
          <p14:tracePt t="120706" x="10558463" y="1939925"/>
          <p14:tracePt t="120714" x="10541000" y="1924050"/>
          <p14:tracePt t="120720" x="10525125" y="1916113"/>
          <p14:tracePt t="120728" x="10507663" y="1898650"/>
          <p14:tracePt t="120735" x="10499725" y="1874838"/>
          <p14:tracePt t="120741" x="10491788" y="1849438"/>
          <p14:tracePt t="120748" x="10483850" y="1841500"/>
          <p14:tracePt t="120755" x="10475913" y="1831975"/>
          <p14:tracePt t="120763" x="10466388" y="1816100"/>
          <p14:tracePt t="120776" x="10466388" y="1800225"/>
          <p14:tracePt t="120785" x="10466388" y="1790700"/>
          <p14:tracePt t="120790" x="10458450" y="1790700"/>
          <p14:tracePt t="120797" x="10458450" y="1782763"/>
          <p14:tracePt t="120803" x="10450513" y="1766888"/>
          <p14:tracePt t="120819" x="10442575" y="1749425"/>
          <p14:tracePt t="120825" x="10433050" y="1733550"/>
          <p14:tracePt t="120831" x="10425113" y="1716088"/>
          <p14:tracePt t="120838" x="10409238" y="1692275"/>
          <p14:tracePt t="120845" x="10401300" y="1658938"/>
          <p14:tracePt t="120853" x="10391775" y="1625600"/>
          <p14:tracePt t="120859" x="10383838" y="1600200"/>
          <p14:tracePt t="120868" x="10367963" y="1584325"/>
          <p14:tracePt t="120873" x="10358438" y="1558925"/>
          <p14:tracePt t="120880" x="10358438" y="1543050"/>
          <p14:tracePt t="120894" x="10358438" y="1533525"/>
          <p14:tracePt t="120902" x="10358438" y="1525588"/>
          <p14:tracePt t="120907" x="10350500" y="1517650"/>
          <p14:tracePt t="120935" x="10350500" y="1509713"/>
          <p14:tracePt t="120956" x="10350500" y="1500188"/>
          <p14:tracePt t="120970" x="10350500" y="1492250"/>
          <p14:tracePt t="120991" x="10350500" y="1484313"/>
          <p14:tracePt t="120999" x="10342563" y="1484313"/>
          <p14:tracePt t="121005" x="10342563" y="1476375"/>
          <p14:tracePt t="121026" x="10334625" y="1468438"/>
          <p14:tracePt t="121040" x="10334625" y="1458913"/>
          <p14:tracePt t="121068" x="10334625" y="1450975"/>
          <p14:tracePt t="121074" x="10334625" y="1443038"/>
          <p14:tracePt t="121088" x="10334625" y="1435100"/>
          <p14:tracePt t="121102" x="10334625" y="1425575"/>
          <p14:tracePt t="121109" x="10334625" y="1417638"/>
          <p14:tracePt t="121130" x="10334625" y="1409700"/>
          <p14:tracePt t="121144" x="10334625" y="1401763"/>
          <p14:tracePt t="121193" x="10334625" y="1393825"/>
          <p14:tracePt t="121421" x="10325100" y="1393825"/>
          <p14:tracePt t="121428" x="10325100" y="1384300"/>
          <p14:tracePt t="121442" x="10317163" y="1376363"/>
          <p14:tracePt t="121470" x="10317163" y="1368425"/>
          <p14:tracePt t="121484" x="10309225" y="1368425"/>
          <p14:tracePt t="121490" x="10309225" y="1360488"/>
          <p14:tracePt t="121783" x="10317163" y="1384300"/>
          <p14:tracePt t="121791" x="10325100" y="1409700"/>
          <p14:tracePt t="121796" x="10325100" y="1425575"/>
          <p14:tracePt t="121803" x="10334625" y="1450975"/>
          <p14:tracePt t="121809" x="10342563" y="1476375"/>
          <p14:tracePt t="121817" x="10342563" y="1492250"/>
          <p14:tracePt t="121825" x="10350500" y="1517650"/>
          <p14:tracePt t="121831" x="10350500" y="1525588"/>
          <p14:tracePt t="121838" x="10358438" y="1533525"/>
          <p14:tracePt t="121844" x="10358438" y="1543050"/>
          <p14:tracePt t="121852" x="10358438" y="1550988"/>
          <p14:tracePt t="121859" x="10358438" y="1558925"/>
          <p14:tracePt t="121875" x="10367963" y="1558925"/>
          <p14:tracePt t="121879" x="10367963" y="1566863"/>
          <p14:tracePt t="121886" x="10367963" y="1576388"/>
          <p14:tracePt t="121921" x="10367963" y="1584325"/>
          <p14:tracePt t="121935" x="10367963" y="1592263"/>
          <p14:tracePt t="122636" x="10367963" y="1600200"/>
          <p14:tracePt t="124204" x="10367963" y="1608138"/>
          <p14:tracePt t="124211" x="10367963" y="1625600"/>
          <p14:tracePt t="124218" x="10367963" y="1651000"/>
          <p14:tracePt t="124225" x="10367963" y="1682750"/>
          <p14:tracePt t="124231" x="10367963" y="1708150"/>
          <p14:tracePt t="124238" x="10367963" y="1733550"/>
          <p14:tracePt t="124247" x="10358438" y="1757363"/>
          <p14:tracePt t="124253" x="10358438" y="1790700"/>
          <p14:tracePt t="124260" x="10358438" y="1824038"/>
          <p14:tracePt t="124266" x="10358438" y="1857375"/>
          <p14:tracePt t="124274" x="10358438" y="1890713"/>
          <p14:tracePt t="124281" x="10358438" y="1924050"/>
          <p14:tracePt t="124288" x="10358438" y="1957388"/>
          <p14:tracePt t="124297" x="10358438" y="1981200"/>
          <p14:tracePt t="124301" x="10358438" y="2006600"/>
          <p14:tracePt t="124309" x="10358438" y="2047875"/>
          <p14:tracePt t="124315" x="10358438" y="2081213"/>
          <p14:tracePt t="124322" x="10358438" y="2106613"/>
          <p14:tracePt t="124331" x="10350500" y="2130425"/>
          <p14:tracePt t="124336" x="10350500" y="2163763"/>
          <p14:tracePt t="124344" x="10342563" y="2197100"/>
          <p14:tracePt t="124350" x="10342563" y="2230438"/>
          <p14:tracePt t="124357" x="10334625" y="2247900"/>
          <p14:tracePt t="124365" x="10334625" y="2281238"/>
          <p14:tracePt t="124371" x="10325100" y="2312988"/>
          <p14:tracePt t="124380" x="10325100" y="2338388"/>
          <p14:tracePt t="124385" x="10317163" y="2363788"/>
          <p14:tracePt t="124392" x="10309225" y="2397125"/>
          <p14:tracePt t="124399" x="10309225" y="2420938"/>
          <p14:tracePt t="124406" x="10309225" y="2446338"/>
          <p14:tracePt t="124414" x="10301288" y="2462213"/>
          <p14:tracePt t="124420" x="10293350" y="2487613"/>
          <p14:tracePt t="124427" x="10293350" y="2505075"/>
          <p14:tracePt t="124433" x="10293350" y="2513013"/>
          <p14:tracePt t="124440" x="10283825" y="2528888"/>
          <p14:tracePt t="124447" x="10283825" y="2536825"/>
          <p14:tracePt t="124463" x="10275888" y="2546350"/>
          <p14:tracePt t="124482" x="10275888" y="2554288"/>
          <p14:tracePt t="124503" x="10275888" y="2562225"/>
          <p14:tracePt t="124524" x="10267950" y="2562225"/>
          <p14:tracePt t="124552" x="10267950" y="2570163"/>
          <p14:tracePt t="124565" x="10260013" y="2579688"/>
          <p14:tracePt t="124580" x="10260013" y="2587625"/>
          <p14:tracePt t="124586" x="10250488" y="2587625"/>
          <p14:tracePt t="124613" x="10242550" y="2595563"/>
          <p14:tracePt t="124630" x="10242550" y="2603500"/>
          <p14:tracePt t="124635" x="10234613" y="2603500"/>
          <p14:tracePt t="124648" x="10226675" y="2611438"/>
          <p14:tracePt t="124664" x="10218738" y="2620963"/>
          <p14:tracePt t="124670" x="10209213" y="2628900"/>
          <p14:tracePt t="124683" x="10209213" y="2636838"/>
          <p14:tracePt t="124690" x="10201275" y="2636838"/>
          <p14:tracePt t="124697" x="10193338" y="2636838"/>
          <p14:tracePt t="124704" x="10185400" y="2644775"/>
          <p14:tracePt t="124731" x="10175875" y="2644775"/>
          <p14:tracePt t="124739" x="10175875" y="2654300"/>
          <p14:tracePt t="124747" x="10167938" y="2654300"/>
          <p14:tracePt t="124753" x="10167938" y="2662238"/>
          <p14:tracePt t="124760" x="10160000" y="2662238"/>
          <p14:tracePt t="124766" x="10160000" y="2670175"/>
          <p14:tracePt t="124774" x="10152063" y="2670175"/>
          <p14:tracePt t="124787" x="10144125" y="2670175"/>
          <p14:tracePt t="124797" x="10134600" y="2670175"/>
          <p14:tracePt t="124801" x="10126663" y="2678113"/>
          <p14:tracePt t="124808" x="10126663" y="2686050"/>
          <p14:tracePt t="124815" x="10118725" y="2686050"/>
          <p14:tracePt t="124822" x="10110788" y="2686050"/>
          <p14:tracePt t="124830" x="10101263" y="2695575"/>
          <p14:tracePt t="124836" x="10101263" y="2703513"/>
          <p14:tracePt t="124843" x="10093325" y="2703513"/>
          <p14:tracePt t="124849" x="10085388" y="2703513"/>
          <p14:tracePt t="124864" x="10085388" y="2711450"/>
          <p14:tracePt t="124880" x="10077450" y="2711450"/>
          <p14:tracePt t="124884" x="10077450" y="2719388"/>
          <p14:tracePt t="124891" x="10069513" y="2719388"/>
          <p14:tracePt t="124919" x="10059988" y="2719388"/>
          <p14:tracePt t="126259" x="10069513" y="2719388"/>
          <p14:tracePt t="126279" x="10077450" y="2719388"/>
          <p14:tracePt t="126849" x="10077450" y="2728913"/>
          <p14:tracePt t="126858" x="10077450" y="2752725"/>
          <p14:tracePt t="126863" x="10069513" y="2778125"/>
          <p14:tracePt t="126870" x="10069513" y="2794000"/>
          <p14:tracePt t="126876" x="10059988" y="2811463"/>
          <p14:tracePt t="126884" x="10052050" y="2836863"/>
          <p14:tracePt t="126892" x="10052050" y="2868613"/>
          <p14:tracePt t="126897" x="10044113" y="2901950"/>
          <p14:tracePt t="126905" x="10036175" y="2927350"/>
          <p14:tracePt t="126911" x="10036175" y="2960688"/>
          <p14:tracePt t="126918" x="10026650" y="2994025"/>
          <p14:tracePt t="126925" x="10026650" y="3027363"/>
          <p14:tracePt t="126932" x="10018713" y="3068638"/>
          <p14:tracePt t="126942" x="10018713" y="3101975"/>
          <p14:tracePt t="126946" x="10018713" y="3117850"/>
          <p14:tracePt t="126953" x="10010775" y="3151188"/>
          <p14:tracePt t="126960" x="10010775" y="3176588"/>
          <p14:tracePt t="126967" x="10010775" y="3192463"/>
          <p14:tracePt t="126975" x="10010775" y="3225800"/>
          <p14:tracePt t="126981" x="10010775" y="3251200"/>
          <p14:tracePt t="126988" x="10002838" y="3275013"/>
          <p14:tracePt t="126995" x="10002838" y="3292475"/>
          <p14:tracePt t="127002" x="10002838" y="3308350"/>
          <p14:tracePt t="127008" x="9994900" y="3333750"/>
          <p14:tracePt t="127016" x="9994900" y="3341688"/>
          <p14:tracePt t="127024" x="9994900" y="3367088"/>
          <p14:tracePt t="127029" x="9994900" y="3390900"/>
          <p14:tracePt t="127037" x="9994900" y="3400425"/>
          <p14:tracePt t="127058" x="9985375" y="3441700"/>
          <p14:tracePt t="127060" x="9985375" y="3449638"/>
          <p14:tracePt t="127064" x="9977438" y="3467100"/>
          <p14:tracePt t="127071" x="9977438" y="3475038"/>
          <p14:tracePt t="127077" x="9977438" y="3490913"/>
          <p14:tracePt t="127085" x="9977438" y="3498850"/>
          <p14:tracePt t="127092" x="9977438" y="3508375"/>
          <p14:tracePt t="127108" x="9977438" y="3516313"/>
          <p14:tracePt t="127112" x="9977438" y="3524250"/>
          <p14:tracePt t="127147" x="9977438" y="3532188"/>
          <p14:tracePt t="127161" x="9977438" y="3541713"/>
          <p14:tracePt t="127216" x="9969500" y="3541713"/>
          <p14:tracePt t="128480" x="9969500" y="3549650"/>
          <p14:tracePt t="128487" x="9985375" y="3582988"/>
          <p14:tracePt t="128494" x="10010775" y="3624263"/>
          <p14:tracePt t="128500" x="10026650" y="3648075"/>
          <p14:tracePt t="128507" x="10044113" y="3681413"/>
          <p14:tracePt t="128514" x="10059988" y="3714750"/>
          <p14:tracePt t="128521" x="10077450" y="3732213"/>
          <p14:tracePt t="128531" x="10093325" y="3756025"/>
          <p14:tracePt t="128535" x="10110788" y="3789363"/>
          <p14:tracePt t="128542" x="10118725" y="3814763"/>
          <p14:tracePt t="128550" x="10126663" y="3840163"/>
          <p14:tracePt t="128556" x="10144125" y="3863975"/>
          <p14:tracePt t="128563" x="10152063" y="3881438"/>
          <p14:tracePt t="128570" x="10167938" y="3905250"/>
          <p14:tracePt t="128577" x="10175875" y="3922713"/>
          <p14:tracePt t="128584" x="10185400" y="3956050"/>
          <p14:tracePt t="128591" x="10201275" y="3971925"/>
          <p14:tracePt t="128598" x="10209213" y="4005263"/>
          <p14:tracePt t="128605" x="10218738" y="4030663"/>
          <p14:tracePt t="128613" x="10218738" y="4054475"/>
          <p14:tracePt t="128619" x="10234613" y="4079875"/>
          <p14:tracePt t="128626" x="10242550" y="4097338"/>
          <p14:tracePt t="128633" x="10250488" y="4121150"/>
          <p14:tracePt t="128640" x="10260013" y="4146550"/>
          <p14:tracePt t="128647" x="10275888" y="4162425"/>
          <p14:tracePt t="128653" x="10283825" y="4171950"/>
          <p14:tracePt t="128661" x="10293350" y="4187825"/>
          <p14:tracePt t="128668" x="10301288" y="4203700"/>
          <p14:tracePt t="128674" x="10309225" y="4229100"/>
          <p14:tracePt t="128681" x="10317163" y="4237038"/>
          <p14:tracePt t="128689" x="10334625" y="4254500"/>
          <p14:tracePt t="128697" x="10342563" y="4262438"/>
          <p14:tracePt t="128709" x="10342563" y="4270375"/>
          <p14:tracePt t="128716" x="10350500" y="4270375"/>
          <p14:tracePt t="128723" x="10350500" y="4278313"/>
          <p14:tracePt t="128731" x="10358438" y="4287838"/>
          <p14:tracePt t="128765" x="10367963" y="4295775"/>
          <p14:tracePt t="128781" x="10367963" y="4303713"/>
          <p14:tracePt t="128793" x="10375900" y="4303713"/>
          <p14:tracePt t="128813" x="10383838" y="4311650"/>
          <p14:tracePt t="128828" x="10383838" y="4321175"/>
          <p14:tracePt t="128842" x="10391775" y="4329113"/>
          <p14:tracePt t="128863" x="10401300" y="4329113"/>
          <p14:tracePt t="132590" x="10433050" y="4254500"/>
          <p14:tracePt t="132597" x="10475913" y="4146550"/>
          <p14:tracePt t="132604" x="10507663" y="4030663"/>
          <p14:tracePt t="132610" x="10550525" y="3930650"/>
          <p14:tracePt t="132618" x="10591800" y="3840163"/>
          <p14:tracePt t="132624" x="10625138" y="3765550"/>
          <p14:tracePt t="132632" x="10648950" y="3714750"/>
          <p14:tracePt t="132642" x="10682288" y="3673475"/>
          <p14:tracePt t="132645" x="10707688" y="3624263"/>
          <p14:tracePt t="132654" x="10723563" y="3573463"/>
          <p14:tracePt t="132659" x="10756900" y="3541713"/>
          <p14:tracePt t="132666" x="10782300" y="3490913"/>
          <p14:tracePt t="132672" x="10798175" y="3457575"/>
          <p14:tracePt t="132680" x="10839450" y="3408363"/>
          <p14:tracePt t="132687" x="10872788" y="3359150"/>
          <p14:tracePt t="132694" x="10906125" y="3316288"/>
          <p14:tracePt t="132701" x="10931525" y="3284538"/>
          <p14:tracePt t="132708" x="10972800" y="3251200"/>
          <p14:tracePt t="132715" x="10998200" y="3225800"/>
          <p14:tracePt t="132722" x="11014075" y="3200400"/>
          <p14:tracePt t="132729" x="11039475" y="3176588"/>
          <p14:tracePt t="132737" x="11047413" y="3159125"/>
          <p14:tracePt t="132743" x="11063288" y="3143250"/>
          <p14:tracePt t="132750" x="11072813" y="3135313"/>
          <p14:tracePt t="132757" x="11088688" y="3117850"/>
          <p14:tracePt t="132764" x="11096625" y="3101975"/>
          <p14:tracePt t="132771" x="11106150" y="3084513"/>
          <p14:tracePt t="132777" x="11114088" y="3076575"/>
          <p14:tracePt t="132784" x="11129963" y="3060700"/>
          <p14:tracePt t="132791" x="11137900" y="3043238"/>
          <p14:tracePt t="132798" x="11155363" y="3027363"/>
          <p14:tracePt t="132806" x="11163300" y="3009900"/>
          <p14:tracePt t="132812" x="11171238" y="2994025"/>
          <p14:tracePt t="132820" x="11196638" y="2968625"/>
          <p14:tracePt t="132826" x="11214100" y="2952750"/>
          <p14:tracePt t="132833" x="11229975" y="2927350"/>
          <p14:tracePt t="132840" x="11255375" y="2911475"/>
          <p14:tracePt t="132847" x="11263313" y="2894013"/>
          <p14:tracePt t="132854" x="11288713" y="2868613"/>
          <p14:tracePt t="132861" x="11304588" y="2852738"/>
          <p14:tracePt t="132868" x="11320463" y="2836863"/>
          <p14:tracePt t="132874" x="11337925" y="2827338"/>
          <p14:tracePt t="132882" x="11337925" y="2819400"/>
          <p14:tracePt t="132890" x="11345863" y="2811463"/>
          <p14:tracePt t="132904" x="11353800" y="2803525"/>
          <p14:tracePt t="132916" x="11363325" y="2803525"/>
          <p14:tracePt t="132937" x="11363325" y="2794000"/>
          <p14:tracePt t="132965" x="11363325" y="2786063"/>
          <p14:tracePt t="133013" x="11371263" y="2786063"/>
          <p14:tracePt t="133026" x="11371263" y="2778125"/>
          <p14:tracePt t="133048" x="11379200" y="2770188"/>
          <p14:tracePt t="133062" x="11379200" y="2760663"/>
          <p14:tracePt t="133333" x="11371263" y="2760663"/>
          <p14:tracePt t="133381" x="11363325" y="2760663"/>
          <p14:tracePt t="133395" x="11353800" y="2760663"/>
          <p14:tracePt t="133409" x="11345863" y="2760663"/>
          <p14:tracePt t="133596" x="11345863" y="2770188"/>
          <p14:tracePt t="135546" x="11214100" y="2778125"/>
          <p14:tracePt t="135554" x="11055350" y="2803525"/>
          <p14:tracePt t="135561" x="10914063" y="2827338"/>
          <p14:tracePt t="135567" x="10790238" y="2852738"/>
          <p14:tracePt t="135574" x="10674350" y="2860675"/>
          <p14:tracePt t="135581" x="10541000" y="2886075"/>
          <p14:tracePt t="135588" x="10417175" y="2894013"/>
          <p14:tracePt t="135594" x="10293350" y="2901950"/>
          <p14:tracePt t="135602" x="10152063" y="2901950"/>
          <p14:tracePt t="135611" x="10018713" y="2901950"/>
          <p14:tracePt t="135616" x="9861550" y="2901950"/>
          <p14:tracePt t="135623" x="9694863" y="2901950"/>
          <p14:tracePt t="135629" x="9463088" y="2901950"/>
          <p14:tracePt t="135637" x="9205913" y="2886075"/>
          <p14:tracePt t="135645" x="8907463" y="2852738"/>
          <p14:tracePt t="135650" x="8593138" y="2836863"/>
          <p14:tracePt t="135658" x="8251825" y="2819400"/>
          <p14:tracePt t="135664" x="7904163" y="2827338"/>
          <p14:tracePt t="135672" x="7588250" y="2844800"/>
          <p14:tracePt t="135678" x="7248525" y="2860675"/>
          <p14:tracePt t="135686" x="6924675" y="2894013"/>
          <p14:tracePt t="135695" x="6602413" y="2943225"/>
          <p14:tracePt t="135699" x="6303963" y="2976563"/>
          <p14:tracePt t="135706" x="5980113" y="3009900"/>
          <p14:tracePt t="135712" x="5697538" y="3027363"/>
          <p14:tracePt t="135720" x="5399088" y="3060700"/>
          <p14:tracePt t="135728" x="5108575" y="3092450"/>
          <p14:tracePt t="135734" x="4843463" y="3109913"/>
          <p14:tracePt t="135741" x="4627563" y="3151188"/>
          <p14:tracePt t="135747" x="4486275" y="3167063"/>
          <p14:tracePt t="135755" x="4346575" y="3184525"/>
          <p14:tracePt t="135761" x="4238625" y="3200400"/>
          <p14:tracePt t="135768" x="4154488" y="3209925"/>
          <p14:tracePt t="135777" x="4122738" y="3217863"/>
          <p14:tracePt t="135782" x="4105275" y="3217863"/>
          <p14:tracePt t="135790" x="4097338" y="3225800"/>
          <p14:tracePt t="135803" x="4089400" y="3225800"/>
          <p14:tracePt t="135852" x="4089400" y="3217863"/>
          <p14:tracePt t="135893" x="4089400" y="3209925"/>
          <p14:tracePt t="135907" x="4089400" y="3200400"/>
          <p14:tracePt t="135914" x="4071938" y="3192463"/>
          <p14:tracePt t="135921" x="4056063" y="3159125"/>
          <p14:tracePt t="135928" x="4038600" y="3125788"/>
          <p14:tracePt t="135934" x="4022725" y="3060700"/>
          <p14:tracePt t="135942" x="3997325" y="2994025"/>
          <p14:tracePt t="135949" x="3981450" y="2927350"/>
          <p14:tracePt t="135956" x="3973513" y="2860675"/>
          <p14:tracePt t="135963" x="3963988" y="2803525"/>
          <p14:tracePt t="135970" x="3963988" y="2728913"/>
          <p14:tracePt t="135978" x="3963988" y="2678113"/>
          <p14:tracePt t="135983" x="3963988" y="2620963"/>
          <p14:tracePt t="135991" x="3973513" y="2570163"/>
          <p14:tracePt t="135997" x="3981450" y="2513013"/>
          <p14:tracePt t="136005" x="3997325" y="2462213"/>
          <p14:tracePt t="136011" x="4005263" y="2420938"/>
          <p14:tracePt t="136018" x="4038600" y="2371725"/>
          <p14:tracePt t="136025" x="4056063" y="2338388"/>
          <p14:tracePt t="136032" x="4064000" y="2312988"/>
          <p14:tracePt t="136039" x="4079875" y="2289175"/>
          <p14:tracePt t="136046" x="4079875" y="2281238"/>
          <p14:tracePt t="136062" x="4079875" y="2271713"/>
          <p14:tracePt t="136077" x="4089400" y="2263775"/>
          <p14:tracePt t="136096" x="4089400" y="2255838"/>
          <p14:tracePt t="136115" x="4089400" y="2247900"/>
          <p14:tracePt t="136560" x="4038600" y="2263775"/>
          <p14:tracePt t="136566" x="3963988" y="2289175"/>
          <p14:tracePt t="136576" x="3898900" y="2305050"/>
          <p14:tracePt t="136580" x="3806825" y="2330450"/>
          <p14:tracePt t="136587" x="3724275" y="2346325"/>
          <p14:tracePt t="136594" x="3641725" y="2371725"/>
          <p14:tracePt t="136601" x="3541713" y="2397125"/>
          <p14:tracePt t="136609" x="3449638" y="2405063"/>
          <p14:tracePt t="136615" x="3367088" y="2430463"/>
          <p14:tracePt t="136622" x="3292475" y="2438400"/>
          <p14:tracePt t="136628" x="3192463" y="2454275"/>
          <p14:tracePt t="136636" x="3086100" y="2479675"/>
          <p14:tracePt t="136643" x="2960688" y="2513013"/>
          <p14:tracePt t="136650" x="2844800" y="2536825"/>
          <p14:tracePt t="136659" x="2744788" y="2562225"/>
          <p14:tracePt t="136663" x="2646363" y="2579688"/>
          <p14:tracePt t="136671" x="2546350" y="2603500"/>
          <p14:tracePt t="136678" x="2446338" y="2628900"/>
          <p14:tracePt t="136685" x="2347913" y="2644775"/>
          <p14:tracePt t="136693" x="2263775" y="2662238"/>
          <p14:tracePt t="136698" x="2197100" y="2670175"/>
          <p14:tracePt t="136705" x="2139950" y="2678113"/>
          <p14:tracePt t="136712" x="2090738" y="2678113"/>
          <p14:tracePt t="136719" x="2065338" y="2686050"/>
          <p14:tracePt t="136726" x="2032000" y="2686050"/>
          <p14:tracePt t="136733" x="1998663" y="2695575"/>
          <p14:tracePt t="136739" x="1965325" y="2695575"/>
          <p14:tracePt t="136747" x="1931988" y="2703513"/>
          <p14:tracePt t="136753" x="1916113" y="2703513"/>
          <p14:tracePt t="136760" x="1890713" y="2703513"/>
          <p14:tracePt t="136767" x="1874838" y="2711450"/>
          <p14:tracePt t="136781" x="1866900" y="2711450"/>
          <p14:tracePt t="136788" x="1857375" y="2711450"/>
          <p14:tracePt t="136802" x="1849438" y="2711450"/>
          <p14:tracePt t="136829" x="1841500" y="2711450"/>
          <p14:tracePt t="136836" x="1841500" y="2719388"/>
          <p14:tracePt t="136843" x="1833563" y="2719388"/>
          <p14:tracePt t="136851" x="1824038" y="2728913"/>
          <p14:tracePt t="136858" x="1800225" y="2744788"/>
          <p14:tracePt t="136865" x="1766888" y="2752725"/>
          <p14:tracePt t="136872" x="1733550" y="2760663"/>
          <p14:tracePt t="136879" x="1700213" y="2770188"/>
          <p14:tracePt t="136886" x="1666875" y="2786063"/>
          <p14:tracePt t="136893" x="1633538" y="2794000"/>
          <p14:tracePt t="136900" x="1609725" y="2803525"/>
          <p14:tracePt t="136908" x="1584325" y="2811463"/>
          <p14:tracePt t="136914" x="1550988" y="2811463"/>
          <p14:tracePt t="136920" x="1517650" y="2819400"/>
          <p14:tracePt t="136927" x="1509713" y="2819400"/>
          <p14:tracePt t="136934" x="1501775" y="2819400"/>
          <p14:tracePt t="136942" x="1492250" y="2819400"/>
          <p14:tracePt t="136948" x="1484313" y="2819400"/>
          <p14:tracePt t="136983" x="1476375" y="2819400"/>
          <p14:tracePt t="137338" x="1484313" y="2827338"/>
          <p14:tracePt t="137345" x="1492250" y="2836863"/>
          <p14:tracePt t="137352" x="1509713" y="2844800"/>
          <p14:tracePt t="137359" x="1543050" y="2860675"/>
          <p14:tracePt t="137366" x="1566863" y="2878138"/>
          <p14:tracePt t="137373" x="1600200" y="2894013"/>
          <p14:tracePt t="137380" x="1641475" y="2911475"/>
          <p14:tracePt t="137387" x="1692275" y="2943225"/>
          <p14:tracePt t="137393" x="1749425" y="2960688"/>
          <p14:tracePt t="137400" x="1816100" y="2994025"/>
          <p14:tracePt t="137410" x="1874838" y="3017838"/>
          <p14:tracePt t="137415" x="1924050" y="3051175"/>
          <p14:tracePt t="137421" x="1982788" y="3068638"/>
          <p14:tracePt t="137429" x="2032000" y="3101975"/>
          <p14:tracePt t="137435" x="2081213" y="3125788"/>
          <p14:tracePt t="137443" x="2132013" y="3167063"/>
          <p14:tracePt t="137450" x="2189163" y="3209925"/>
          <p14:tracePt t="137457" x="2239963" y="3241675"/>
          <p14:tracePt t="137463" x="2305050" y="3292475"/>
          <p14:tracePt t="137470" x="2363788" y="3333750"/>
          <p14:tracePt t="137477" x="2446338" y="3390900"/>
          <p14:tracePt t="137484" x="2528888" y="3441700"/>
          <p14:tracePt t="137493" x="2613025" y="3498850"/>
          <p14:tracePt t="137498" x="2670175" y="3549650"/>
          <p14:tracePt t="137505" x="2720975" y="3590925"/>
          <p14:tracePt t="137512" x="2762250" y="3632200"/>
          <p14:tracePt t="137519" x="2795588" y="3665538"/>
          <p14:tracePt t="137526" x="2836863" y="3690938"/>
          <p14:tracePt t="137533" x="2860675" y="3732213"/>
          <p14:tracePt t="137540" x="2886075" y="3756025"/>
          <p14:tracePt t="137547" x="2919413" y="3781425"/>
          <p14:tracePt t="137554" x="2944813" y="3814763"/>
          <p14:tracePt t="137560" x="2986088" y="3840163"/>
          <p14:tracePt t="137568" x="3027363" y="3889375"/>
          <p14:tracePt t="137575" x="3060700" y="3938588"/>
          <p14:tracePt t="137581" x="3101975" y="4005263"/>
          <p14:tracePt t="137589" x="3135313" y="4054475"/>
          <p14:tracePt t="137596" x="3168650" y="4113213"/>
          <p14:tracePt t="137602" x="3201988" y="4162425"/>
          <p14:tracePt t="137609" x="3235325" y="4195763"/>
          <p14:tracePt t="137616" x="3251200" y="4237038"/>
          <p14:tracePt t="137623" x="3267075" y="4254500"/>
          <p14:tracePt t="137630" x="3276600" y="4270375"/>
          <p14:tracePt t="137637" x="3292475" y="4287838"/>
          <p14:tracePt t="137644" x="3300413" y="4295775"/>
          <p14:tracePt t="137651" x="3309938" y="4295775"/>
          <p14:tracePt t="137665" x="3309938" y="4303713"/>
          <p14:tracePt t="137679" x="3317875" y="4311650"/>
          <p14:tracePt t="137699" x="3325813" y="4311650"/>
          <p14:tracePt t="137713" x="3325813" y="4321175"/>
          <p14:tracePt t="137727" x="3333750" y="4329113"/>
          <p14:tracePt t="137734" x="3341688" y="4337050"/>
          <p14:tracePt t="137742" x="3351213" y="4352925"/>
          <p14:tracePt t="137749" x="3351213" y="4362450"/>
          <p14:tracePt t="137755" x="3351213" y="4370388"/>
          <p14:tracePt t="137761" x="3359150" y="4370388"/>
          <p14:tracePt t="137769" x="3367088" y="4378325"/>
          <p14:tracePt t="137778" x="3367088" y="4386263"/>
          <p14:tracePt t="137791" x="3375025" y="4386263"/>
          <p14:tracePt t="137796" x="3375025" y="4395788"/>
          <p14:tracePt t="137818" x="3375025" y="4403725"/>
          <p14:tracePt t="137832" x="3375025" y="4411663"/>
          <p14:tracePt t="138296" x="3590925" y="4411663"/>
          <p14:tracePt t="138303" x="3856038" y="4437063"/>
          <p14:tracePt t="138310" x="4130675" y="4486275"/>
          <p14:tracePt t="138317" x="4354513" y="4545013"/>
          <p14:tracePt t="138326" x="4552950" y="4619625"/>
          <p14:tracePt t="138332" x="4686300" y="4676775"/>
          <p14:tracePt t="138338" x="4802188" y="4751388"/>
          <p14:tracePt t="138344" x="4902200" y="4826000"/>
          <p14:tracePt t="138352" x="5010150" y="4900613"/>
          <p14:tracePt t="138360" x="5075238" y="4975225"/>
          <p14:tracePt t="138366" x="5149850" y="5041900"/>
          <p14:tracePt t="138373" x="5192713" y="5091113"/>
          <p14:tracePt t="138379" x="5241925" y="5141913"/>
          <p14:tracePt t="138387" x="5267325" y="5191125"/>
          <p14:tracePt t="138393" x="5299075" y="5240338"/>
          <p14:tracePt t="138401" x="5332413" y="5291138"/>
          <p14:tracePt t="138410" x="5349875" y="5332413"/>
          <p14:tracePt t="138414" x="5373688" y="5381625"/>
          <p14:tracePt t="138422" x="5407025" y="5432425"/>
          <p14:tracePt t="138429" x="5424488" y="5481638"/>
          <p14:tracePt t="138435" x="5457825" y="5522913"/>
          <p14:tracePt t="138444" x="5473700" y="5572125"/>
          <p14:tracePt t="138449" x="5491163" y="5605463"/>
          <p14:tracePt t="138456" x="5507038" y="5638800"/>
          <p14:tracePt t="138463" x="5524500" y="5688013"/>
          <p14:tracePt t="138470" x="5556250" y="5738813"/>
          <p14:tracePt t="138476" x="5573713" y="5813425"/>
          <p14:tracePt t="138484" x="5599113" y="5870575"/>
          <p14:tracePt t="138493" x="5614988" y="5929313"/>
          <p14:tracePt t="138497" x="5622925" y="5970588"/>
          <p14:tracePt t="138505" x="5622925" y="6019800"/>
          <p14:tracePt t="138511" x="5630863" y="6037263"/>
          <p14:tracePt t="138519" x="5630863" y="6062663"/>
          <p14:tracePt t="138527" x="5630863" y="6086475"/>
          <p14:tracePt t="138533" x="5630863" y="6094413"/>
          <p14:tracePt t="138540" x="5630863" y="6111875"/>
          <p14:tracePt t="138546" x="5630863" y="6119813"/>
          <p14:tracePt t="138567" x="5630863" y="6127750"/>
          <p14:tracePt t="138581" x="5630863" y="6137275"/>
          <p14:tracePt t="138602" x="5630863" y="6145213"/>
          <p14:tracePt t="138610" x="5622925" y="6153150"/>
          <p14:tracePt t="138623" x="5614988" y="6161088"/>
          <p14:tracePt t="138630" x="5614988" y="6169025"/>
          <p14:tracePt t="138636" x="5607050" y="6178550"/>
          <p14:tracePt t="138643" x="5607050" y="6186488"/>
          <p14:tracePt t="138651" x="5607050" y="6194425"/>
          <p14:tracePt t="138661" x="5607050" y="6202363"/>
          <p14:tracePt t="138671" x="5599113" y="6211888"/>
          <p14:tracePt t="138686" x="5599113" y="6219825"/>
          <p14:tracePt t="138713" x="5599113" y="6227763"/>
          <p14:tracePt t="138720" x="5599113" y="6243638"/>
          <p14:tracePt t="138727" x="5599113" y="6253163"/>
          <p14:tracePt t="138734" x="5599113" y="6286500"/>
          <p14:tracePt t="138743" x="5607050" y="6310313"/>
          <p14:tracePt t="138748" x="5607050" y="6335713"/>
          <p14:tracePt t="138756" x="5614988" y="6351588"/>
          <p14:tracePt t="138761" x="5622925" y="6369050"/>
          <p14:tracePt t="138769" x="5622925" y="6384925"/>
          <p14:tracePt t="138783" x="5630863" y="6392863"/>
          <p14:tracePt t="138790" x="5630863" y="6402388"/>
          <p14:tracePt t="138796" x="5640388" y="6402388"/>
          <p14:tracePt t="138804" x="5640388" y="6410325"/>
          <p14:tracePt t="138831" x="5640388" y="6418263"/>
          <p14:tracePt t="138852" x="5640388" y="6426200"/>
          <p14:tracePt t="139797" x="5648325" y="6426200"/>
          <p14:tracePt t="139823" x="5656263" y="6426200"/>
          <p14:tracePt t="139844" x="5664200" y="6426200"/>
          <p14:tracePt t="139851" x="5664200" y="6418263"/>
          <p14:tracePt t="140150" x="5748338" y="6376988"/>
          <p14:tracePt t="140157" x="5921375" y="6286500"/>
          <p14:tracePt t="140164" x="6111875" y="6178550"/>
          <p14:tracePt t="140172" x="6278563" y="6070600"/>
          <p14:tracePt t="140178" x="6443663" y="5970588"/>
          <p14:tracePt t="140185" x="6659563" y="5862638"/>
          <p14:tracePt t="140191" x="6826250" y="5772150"/>
          <p14:tracePt t="140198" x="7050088" y="5622925"/>
          <p14:tracePt t="140205" x="7248525" y="5489575"/>
          <p14:tracePt t="140212" x="7505700" y="5314950"/>
          <p14:tracePt t="140221" x="7729538" y="5157788"/>
          <p14:tracePt t="140226" x="7937500" y="5000625"/>
          <p14:tracePt t="140233" x="8143875" y="4818063"/>
          <p14:tracePt t="140239" x="8385175" y="4619625"/>
          <p14:tracePt t="140247" x="8616950" y="4411663"/>
          <p14:tracePt t="140256" x="8816975" y="4203700"/>
          <p14:tracePt t="140261" x="9007475" y="3989388"/>
          <p14:tracePt t="140268" x="9190038" y="3781425"/>
          <p14:tracePt t="140274" x="9396413" y="3524250"/>
          <p14:tracePt t="140282" x="9555163" y="3316288"/>
          <p14:tracePt t="140289" x="9686925" y="3143250"/>
          <p14:tracePt t="140296" x="9794875" y="2968625"/>
          <p14:tracePt t="140305" x="9894888" y="2852738"/>
          <p14:tracePt t="140309" x="9985375" y="2744788"/>
          <p14:tracePt t="140317" x="10052050" y="2670175"/>
          <p14:tracePt t="140323" x="10118725" y="2603500"/>
          <p14:tracePt t="140330" x="10167938" y="2562225"/>
          <p14:tracePt t="140339" x="10209213" y="2528888"/>
          <p14:tracePt t="140344" x="10242550" y="2513013"/>
          <p14:tracePt t="140351" x="10267950" y="2487613"/>
          <p14:tracePt t="140357" x="10275888" y="2471738"/>
          <p14:tracePt t="140365" x="10301288" y="2454275"/>
          <p14:tracePt t="140371" x="10317163" y="2438400"/>
          <p14:tracePt t="140379" x="10334625" y="2430463"/>
          <p14:tracePt t="140392" x="10350500" y="2420938"/>
          <p14:tracePt t="140400" x="10367963" y="2413000"/>
          <p14:tracePt t="140406" x="10367963" y="2405063"/>
          <p14:tracePt t="140414" x="10375900" y="2405063"/>
          <p14:tracePt t="140422" x="10383838" y="2397125"/>
          <p14:tracePt t="140428" x="10391775" y="2387600"/>
          <p14:tracePt t="140434" x="10401300" y="2387600"/>
          <p14:tracePt t="140441" x="10417175" y="2379663"/>
          <p14:tracePt t="140448" x="10425113" y="2371725"/>
          <p14:tracePt t="140455" x="10458450" y="2355850"/>
          <p14:tracePt t="140462" x="10491788" y="2338388"/>
          <p14:tracePt t="140471" x="10533063" y="2322513"/>
          <p14:tracePt t="140476" x="10591800" y="2297113"/>
          <p14:tracePt t="140483" x="10666413" y="2263775"/>
          <p14:tracePt t="140489" x="10741025" y="2222500"/>
          <p14:tracePt t="140497" x="10839450" y="2189163"/>
          <p14:tracePt t="140505" x="10939463" y="2147888"/>
          <p14:tracePt t="140511" x="11039475" y="2114550"/>
          <p14:tracePt t="140518" x="11137900" y="2089150"/>
          <p14:tracePt t="140524" x="11214100" y="2073275"/>
          <p14:tracePt t="140532" x="11271250" y="2055813"/>
          <p14:tracePt t="140538" x="11312525" y="2047875"/>
          <p14:tracePt t="140545" x="11345863" y="2039938"/>
          <p14:tracePt t="140555" x="11379200" y="2032000"/>
          <p14:tracePt t="140559" x="11395075" y="2032000"/>
          <p14:tracePt t="140567" x="11412538" y="2032000"/>
          <p14:tracePt t="140574" x="11420475" y="2032000"/>
          <p14:tracePt t="140580" x="11428413" y="2032000"/>
          <p14:tracePt t="140601" x="11437938" y="2032000"/>
          <p14:tracePt t="140657" x="11437938" y="2039938"/>
          <p14:tracePt t="140678" x="11437938" y="2065338"/>
          <p14:tracePt t="140685" x="11437938" y="2089150"/>
          <p14:tracePt t="140691" x="11437938" y="2130425"/>
          <p14:tracePt t="140698" x="11437938" y="2173288"/>
          <p14:tracePt t="140705" x="11437938" y="2238375"/>
          <p14:tracePt t="140712" x="11437938" y="2312988"/>
          <p14:tracePt t="140719" x="11437938" y="2379663"/>
          <p14:tracePt t="140725" x="11428413" y="2454275"/>
          <p14:tracePt t="140733" x="11412538" y="2513013"/>
          <p14:tracePt t="140740" x="11395075" y="2554288"/>
          <p14:tracePt t="140746" x="11379200" y="2603500"/>
          <p14:tracePt t="140755" x="11363325" y="2636838"/>
          <p14:tracePt t="140760" x="11345863" y="2670175"/>
          <p14:tracePt t="140768" x="11329988" y="2703513"/>
          <p14:tracePt t="140774" x="11312525" y="2728913"/>
          <p14:tracePt t="140782" x="11296650" y="2752725"/>
          <p14:tracePt t="140789" x="11279188" y="2770188"/>
          <p14:tracePt t="140796" x="11271250" y="2778125"/>
          <p14:tracePt t="140802" x="11271250" y="2786063"/>
          <p14:tracePt t="140810" x="11263313" y="2786063"/>
          <p14:tracePt t="140817" x="11263313" y="2794000"/>
          <p14:tracePt t="140823" x="11255375" y="2794000"/>
          <p14:tracePt t="140830" x="11255375" y="2803525"/>
          <p14:tracePt t="142177" x="11255375" y="2794000"/>
          <p14:tracePt t="142205" x="11255375" y="2786063"/>
          <p14:tracePt t="142218" x="11263313" y="2786063"/>
          <p14:tracePt t="142281" x="11271250" y="2786063"/>
          <p14:tracePt t="142295" x="11279188" y="2786063"/>
          <p14:tracePt t="142308" x="11288713" y="2786063"/>
          <p14:tracePt t="142330" x="11288713" y="2778125"/>
          <p14:tracePt t="143364" x="11353800" y="2803525"/>
          <p14:tracePt t="143371" x="11445875" y="2844800"/>
          <p14:tracePt t="143377" x="11544300" y="2901950"/>
          <p14:tracePt t="143384" x="11661775" y="2960688"/>
          <p14:tracePt t="143391" x="11769725" y="3035300"/>
          <p14:tracePt t="143399" x="11868150" y="3084513"/>
          <p14:tracePt t="143405" x="11960225" y="3143250"/>
          <p14:tracePt t="143413" x="12042775" y="3209925"/>
          <p14:tracePt t="143419" x="12133263" y="3292475"/>
          <p14:tracePt t="143946" x="12166600" y="6178550"/>
          <p14:tracePt t="143953" x="12150725" y="6211888"/>
          <p14:tracePt t="143960" x="12125325" y="6235700"/>
          <p14:tracePt t="143966" x="12109450" y="6261100"/>
          <p14:tracePt t="143974" x="12091988" y="6276975"/>
          <p14:tracePt t="143983" x="12076113" y="6302375"/>
          <p14:tracePt t="143988" x="12058650" y="6310313"/>
          <p14:tracePt t="143995" x="12042775" y="6327775"/>
          <p14:tracePt t="144002" x="12042775" y="6335713"/>
          <p14:tracePt t="144009" x="12042775" y="6343650"/>
          <p14:tracePt t="144016" x="12034838" y="6343650"/>
          <p14:tracePt t="144023" x="12026900" y="6343650"/>
          <p14:tracePt t="144030" x="12026900" y="6351588"/>
          <p14:tracePt t="144036" x="12026900" y="6361113"/>
          <p14:tracePt t="144058" x="12017375" y="6361113"/>
          <p14:tracePt t="144072" x="12017375" y="6369050"/>
          <p14:tracePt t="144099" x="12009438" y="6376988"/>
          <p14:tracePt t="144113" x="12009438" y="6384925"/>
          <p14:tracePt t="144127" x="12001500" y="6384925"/>
          <p14:tracePt t="144133" x="12001500" y="6392863"/>
          <p14:tracePt t="144141" x="12001500" y="6402388"/>
          <p14:tracePt t="144155" x="12001500" y="6410325"/>
          <p14:tracePt t="144162" x="11993563" y="6418263"/>
          <p14:tracePt t="144168" x="11984038" y="6418263"/>
          <p14:tracePt t="144176" x="11976100" y="6426200"/>
          <p14:tracePt t="144190" x="11976100" y="6443663"/>
          <p14:tracePt t="144197" x="11968163" y="6451600"/>
          <p14:tracePt t="144203" x="11960225" y="6451600"/>
          <p14:tracePt t="144211" x="11960225" y="6459538"/>
          <p14:tracePt t="144217" x="11950700" y="6467475"/>
          <p14:tracePt t="144225" x="11950700" y="6477000"/>
          <p14:tracePt t="144233" x="11942763" y="6477000"/>
          <p14:tracePt t="144238" x="11934825" y="6484938"/>
          <p14:tracePt t="144245" x="11934825" y="6492875"/>
          <p14:tracePt t="144251" x="11934825" y="6500813"/>
          <p14:tracePt t="144259" x="11926888" y="6500813"/>
          <p14:tracePt t="144273" x="11926888" y="6510338"/>
          <p14:tracePt t="144280" x="11918950" y="6510338"/>
          <p14:tracePt t="144287" x="11918950" y="6518275"/>
          <p14:tracePt t="144322" x="11918950" y="6526213"/>
          <p14:tracePt t="144343" x="11918950" y="6534150"/>
          <p14:tracePt t="144349" x="11909425" y="6534150"/>
          <p14:tracePt t="144356" x="11909425" y="6542088"/>
          <p14:tracePt t="144370" x="11901488" y="6551613"/>
          <p14:tracePt t="144377" x="11901488" y="6559550"/>
          <p14:tracePt t="144383" x="11893550" y="6584950"/>
          <p14:tracePt t="144391" x="11885613" y="6608763"/>
          <p14:tracePt t="144400" x="11868150" y="6642100"/>
          <p14:tracePt t="144404" x="11868150" y="6667500"/>
          <p14:tracePt t="144412" x="11860213" y="6683375"/>
          <p14:tracePt t="144418" x="11852275" y="6708775"/>
          <p14:tracePt t="144425" x="11852275" y="6724650"/>
          <p14:tracePt t="144447" x="11844338" y="6734175"/>
          <p14:tracePt t="144453" x="11844338" y="6742113"/>
          <p14:tracePt t="144461" x="11834813" y="6750050"/>
          <p14:tracePt t="144488" x="11834813" y="675798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9A87530F-1A99-9C71-48CC-C066416EE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43428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DE524-1243-3E13-437E-C63B953A2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18" y="298406"/>
            <a:ext cx="10430628" cy="622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7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3"/>
    </mc:Choice>
    <mc:Fallback xmlns="">
      <p:transition spd="slow" advTm="5553"/>
    </mc:Fallback>
  </mc:AlternateContent>
  <p:extLst>
    <p:ext uri="{3A86A75C-4F4B-4683-9AE1-C65F6400EC91}">
      <p14:laserTraceLst xmlns:p14="http://schemas.microsoft.com/office/powerpoint/2010/main">
        <p14:tracePtLst>
          <p14:tracePt t="1914" x="11834813" y="6750050"/>
          <p14:tracePt t="1927" x="11834813" y="6742113"/>
          <p14:tracePt t="1934" x="11834813" y="6734175"/>
          <p14:tracePt t="1948" x="11844338" y="6724650"/>
          <p14:tracePt t="1955" x="11844338" y="6716713"/>
          <p14:tracePt t="1976" x="11844338" y="6708775"/>
          <p14:tracePt t="1982" x="11852275" y="6700838"/>
          <p14:tracePt t="1989" x="11852275" y="6692900"/>
          <p14:tracePt t="1997" x="11860213" y="6692900"/>
          <p14:tracePt t="2018" x="11860213" y="6683375"/>
          <p14:tracePt t="2031" x="11860213" y="6675438"/>
          <p14:tracePt t="2046" x="11868150" y="6675438"/>
          <p14:tracePt t="2067" x="11868150" y="6667500"/>
          <p14:tracePt t="2073" x="11868150" y="6659563"/>
          <p14:tracePt t="2080" x="11876088" y="6659563"/>
          <p14:tracePt t="2089" x="11876088" y="6650038"/>
          <p14:tracePt t="2101" x="11885613" y="6650038"/>
          <p14:tracePt t="2107" x="11885613" y="6642100"/>
          <p14:tracePt t="2129" x="11885613" y="6634163"/>
          <p14:tracePt t="4218" x="11718925" y="6361113"/>
          <p14:tracePt t="4224" x="11503025" y="5970588"/>
          <p14:tracePt t="4232" x="11263313" y="5556250"/>
          <p14:tracePt t="4240" x="11072813" y="5175250"/>
          <p14:tracePt t="4245" x="10890250" y="4843463"/>
          <p14:tracePt t="4252" x="10715625" y="4545013"/>
          <p14:tracePt t="4259" x="10550525" y="4213225"/>
          <p14:tracePt t="4267" x="10391775" y="3914775"/>
          <p14:tracePt t="4273" x="10209213" y="3606800"/>
          <p14:tracePt t="4280" x="10002838" y="3251200"/>
          <p14:tracePt t="4289" x="9794875" y="2894013"/>
          <p14:tracePt t="4294" x="9545638" y="2528888"/>
          <p14:tracePt t="4301" x="9288463" y="2106613"/>
          <p14:tracePt t="4308" x="9007475" y="1716088"/>
          <p14:tracePt t="4315" x="8758238" y="1319213"/>
          <p14:tracePt t="4322" x="8459788" y="954088"/>
          <p14:tracePt t="4330" x="8177213" y="630238"/>
          <p14:tracePt t="4336" x="7896225" y="331788"/>
          <p14:tracePt t="4343" x="7654925" y="1079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EEE36-1617-1289-267B-940EE9FD7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NEPHROTIC SYNDROME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36A13-F164-3F6B-BFC4-B1336554C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682" y="1919143"/>
            <a:ext cx="6130636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</a:rPr>
              <a:t>Nephrotic syndrome is not a specific diagnosis, but instead represents a group of abnormalities </a:t>
            </a:r>
            <a:r>
              <a:rPr lang="en-US" sz="2400" b="1" dirty="0">
                <a:solidFill>
                  <a:srgbClr val="0070C0"/>
                </a:solidFill>
              </a:rPr>
              <a:t>caused by a derangement in glomerular capillary walls or podocyte damage</a:t>
            </a:r>
            <a:r>
              <a:rPr lang="en-US" sz="2400" b="1" dirty="0">
                <a:solidFill>
                  <a:srgbClr val="002060"/>
                </a:solidFill>
              </a:rPr>
              <a:t> resulting in charge barrier disruption leading to  increased permeability to plasma proteins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D1B78C-E65B-E0CC-B2C5-9E4BBBCB83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0" t="18787" r="14981" b="13940"/>
          <a:stretch/>
        </p:blipFill>
        <p:spPr>
          <a:xfrm>
            <a:off x="7398329" y="1995054"/>
            <a:ext cx="4238858" cy="35848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1F9A64-C21B-8AAD-6504-6DB0669D1E5F}"/>
              </a:ext>
            </a:extLst>
          </p:cNvPr>
          <p:cNvSpPr txBox="1"/>
          <p:nvPr/>
        </p:nvSpPr>
        <p:spPr>
          <a:xfrm>
            <a:off x="10733808" y="2680854"/>
            <a:ext cx="1094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Albumin 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9FB8B-2BF5-76B7-2666-91AC52DC6768}"/>
              </a:ext>
            </a:extLst>
          </p:cNvPr>
          <p:cNvSpPr txBox="1"/>
          <p:nvPr/>
        </p:nvSpPr>
        <p:spPr>
          <a:xfrm>
            <a:off x="10065327" y="5306723"/>
            <a:ext cx="1191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Podocyte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B064B4-7336-018F-65AF-A6E6758E281F}"/>
              </a:ext>
            </a:extLst>
          </p:cNvPr>
          <p:cNvSpPr txBox="1"/>
          <p:nvPr/>
        </p:nvSpPr>
        <p:spPr>
          <a:xfrm>
            <a:off x="7848598" y="2518016"/>
            <a:ext cx="1475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Endothelial cells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75EAA31-3351-04EB-636B-E259E11E7297}"/>
              </a:ext>
            </a:extLst>
          </p:cNvPr>
          <p:cNvCxnSpPr/>
          <p:nvPr/>
        </p:nvCxnSpPr>
        <p:spPr>
          <a:xfrm>
            <a:off x="8738755" y="2819353"/>
            <a:ext cx="249381" cy="23557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Picture 6">
            <a:extLst>
              <a:ext uri="{FF2B5EF4-FFF2-40B4-BE49-F238E27FC236}">
                <a16:creationId xmlns:a16="http://schemas.microsoft.com/office/drawing/2014/main" id="{575CCCFC-1036-B3D2-3682-8B55DBDE4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43428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80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18"/>
    </mc:Choice>
    <mc:Fallback xmlns="">
      <p:transition spd="slow" advTm="4151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CAA3-480C-608B-BF71-CE27C7B97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441"/>
            <a:ext cx="10515600" cy="81121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NEPHROTIC SYNDROME - CAUSES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668A09-7BC8-315A-29DE-B03438D5EC15}"/>
              </a:ext>
            </a:extLst>
          </p:cNvPr>
          <p:cNvSpPr txBox="1"/>
          <p:nvPr/>
        </p:nvSpPr>
        <p:spPr>
          <a:xfrm>
            <a:off x="1125393" y="1724433"/>
            <a:ext cx="3262313" cy="400110"/>
          </a:xfrm>
          <a:prstGeom prst="rect">
            <a:avLst/>
          </a:prstGeom>
          <a:solidFill>
            <a:srgbClr val="FFEFFF"/>
          </a:solidFill>
          <a:effectLst>
            <a:glow rad="101600">
              <a:srgbClr val="FF66FF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PRIMARY CAUSES</a:t>
            </a:r>
            <a:endParaRPr lang="en-US" b="1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00E739-724A-91DD-66FF-330F3AC087A8}"/>
              </a:ext>
            </a:extLst>
          </p:cNvPr>
          <p:cNvSpPr txBox="1"/>
          <p:nvPr/>
        </p:nvSpPr>
        <p:spPr>
          <a:xfrm>
            <a:off x="7197148" y="1732426"/>
            <a:ext cx="3602038" cy="400110"/>
          </a:xfrm>
          <a:prstGeom prst="rect">
            <a:avLst/>
          </a:prstGeom>
          <a:solidFill>
            <a:srgbClr val="FFEFFF"/>
          </a:solidFill>
          <a:effectLst>
            <a:glow rad="101600">
              <a:srgbClr val="FF66FF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SECONDARY CAUSES</a:t>
            </a:r>
            <a:endParaRPr lang="en-US" b="1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340599-45D8-8BE2-56D8-0FB1F96B3F8A}"/>
              </a:ext>
            </a:extLst>
          </p:cNvPr>
          <p:cNvSpPr txBox="1"/>
          <p:nvPr/>
        </p:nvSpPr>
        <p:spPr>
          <a:xfrm>
            <a:off x="356465" y="2564874"/>
            <a:ext cx="5403850" cy="2985433"/>
          </a:xfrm>
          <a:prstGeom prst="rect">
            <a:avLst/>
          </a:prstGeom>
          <a:solidFill>
            <a:srgbClr val="E7FFE7"/>
          </a:solidFill>
          <a:effectLst>
            <a:glow rad="635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IN" sz="2000" b="1" dirty="0">
                <a:solidFill>
                  <a:srgbClr val="333300"/>
                </a:solidFill>
                <a:latin typeface="Calibri" pitchFamily="34" charset="0"/>
                <a:cs typeface="Calibri" pitchFamily="34" charset="0"/>
              </a:rPr>
              <a:t>Membranous nephropathy</a:t>
            </a:r>
            <a:endParaRPr lang="en-US" sz="2000" b="1" dirty="0">
              <a:solidFill>
                <a:srgbClr val="3333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IN" sz="2000" b="1" dirty="0">
                <a:solidFill>
                  <a:srgbClr val="333300"/>
                </a:solidFill>
                <a:latin typeface="Calibri" pitchFamily="34" charset="0"/>
                <a:cs typeface="Calibri" pitchFamily="34" charset="0"/>
              </a:rPr>
              <a:t>Minimal change disease</a:t>
            </a:r>
            <a:endParaRPr lang="en-US" sz="2000" b="1" dirty="0">
              <a:solidFill>
                <a:srgbClr val="3333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IN" sz="2000" b="1" dirty="0">
                <a:solidFill>
                  <a:srgbClr val="333300"/>
                </a:solidFill>
                <a:latin typeface="Calibri" pitchFamily="34" charset="0"/>
                <a:cs typeface="Calibri" pitchFamily="34" charset="0"/>
              </a:rPr>
              <a:t>Focal segmental glomerulonephritis</a:t>
            </a:r>
            <a:endParaRPr lang="en-US" sz="2000" b="1" dirty="0">
              <a:solidFill>
                <a:srgbClr val="3333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IN" sz="2000" b="1" dirty="0" err="1">
                <a:solidFill>
                  <a:srgbClr val="333300"/>
                </a:solidFill>
                <a:latin typeface="Calibri" pitchFamily="34" charset="0"/>
                <a:cs typeface="Calibri" pitchFamily="34" charset="0"/>
              </a:rPr>
              <a:t>Membranoproliferative</a:t>
            </a:r>
            <a:r>
              <a:rPr lang="en-IN" sz="2000" b="1" dirty="0">
                <a:solidFill>
                  <a:srgbClr val="333300"/>
                </a:solidFill>
                <a:latin typeface="Calibri" pitchFamily="34" charset="0"/>
                <a:cs typeface="Calibri" pitchFamily="34" charset="0"/>
              </a:rPr>
              <a:t>  glomerulonephritis </a:t>
            </a:r>
            <a:endParaRPr lang="en-US" sz="2000" b="1" dirty="0">
              <a:solidFill>
                <a:srgbClr val="3333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IN" sz="2000" b="1" dirty="0">
                <a:solidFill>
                  <a:srgbClr val="333300"/>
                </a:solidFill>
                <a:latin typeface="Calibri" pitchFamily="34" charset="0"/>
                <a:cs typeface="Calibri" pitchFamily="34" charset="0"/>
              </a:rPr>
              <a:t>Other proliferative </a:t>
            </a:r>
            <a:r>
              <a:rPr lang="en-IN" sz="2000" b="1" dirty="0" err="1">
                <a:solidFill>
                  <a:srgbClr val="333300"/>
                </a:solidFill>
                <a:latin typeface="Calibri" pitchFamily="34" charset="0"/>
                <a:cs typeface="Calibri" pitchFamily="34" charset="0"/>
              </a:rPr>
              <a:t>glomerulonephritis</a:t>
            </a:r>
            <a:r>
              <a:rPr lang="en-IN" sz="2000" b="1" dirty="0">
                <a:solidFill>
                  <a:srgbClr val="333300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en-IN" sz="2000" b="1" dirty="0" err="1">
                <a:solidFill>
                  <a:srgbClr val="333300"/>
                </a:solidFill>
                <a:latin typeface="Calibri" pitchFamily="34" charset="0"/>
                <a:cs typeface="Calibri" pitchFamily="34" charset="0"/>
              </a:rPr>
              <a:t>Ig</a:t>
            </a:r>
            <a:r>
              <a:rPr lang="en-IN" sz="2000" b="1" dirty="0">
                <a:solidFill>
                  <a:srgbClr val="333300"/>
                </a:solidFill>
                <a:latin typeface="Calibri" pitchFamily="34" charset="0"/>
                <a:cs typeface="Calibri" pitchFamily="34" charset="0"/>
              </a:rPr>
              <a:t> A nephropathy)</a:t>
            </a:r>
            <a:endParaRPr lang="en-US" sz="2000" b="1" dirty="0">
              <a:solidFill>
                <a:srgbClr val="3333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1D282B-550C-0907-B2CF-A7735476C02A}"/>
              </a:ext>
            </a:extLst>
          </p:cNvPr>
          <p:cNvSpPr txBox="1"/>
          <p:nvPr/>
        </p:nvSpPr>
        <p:spPr>
          <a:xfrm>
            <a:off x="6431687" y="2564874"/>
            <a:ext cx="5318991" cy="3323987"/>
          </a:xfrm>
          <a:prstGeom prst="rect">
            <a:avLst/>
          </a:prstGeom>
          <a:solidFill>
            <a:srgbClr val="E7FFE7"/>
          </a:solidFill>
          <a:effectLst>
            <a:glow rad="635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IN" sz="2000" b="1" dirty="0">
                <a:solidFill>
                  <a:srgbClr val="333300"/>
                </a:solidFill>
                <a:latin typeface="Calibri" pitchFamily="34" charset="0"/>
                <a:cs typeface="Calibri" pitchFamily="34" charset="0"/>
              </a:rPr>
              <a:t>Diabetes Mellitus</a:t>
            </a:r>
            <a:endParaRPr lang="en-US" sz="2000" b="1" dirty="0">
              <a:solidFill>
                <a:srgbClr val="3333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IN" sz="2000" b="1" dirty="0">
                <a:solidFill>
                  <a:srgbClr val="333300"/>
                </a:solidFill>
                <a:latin typeface="Calibri" pitchFamily="34" charset="0"/>
                <a:cs typeface="Calibri" pitchFamily="34" charset="0"/>
              </a:rPr>
              <a:t>Amyloidosis</a:t>
            </a:r>
            <a:endParaRPr lang="en-US" sz="2000" b="1" dirty="0">
              <a:solidFill>
                <a:srgbClr val="3333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IN" sz="2000" b="1" dirty="0">
                <a:solidFill>
                  <a:srgbClr val="333300"/>
                </a:solidFill>
                <a:latin typeface="Calibri" pitchFamily="34" charset="0"/>
                <a:cs typeface="Calibri" pitchFamily="34" charset="0"/>
              </a:rPr>
              <a:t>SLE</a:t>
            </a:r>
            <a:endParaRPr lang="en-US" sz="2000" b="1" dirty="0">
              <a:solidFill>
                <a:srgbClr val="3333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IN" sz="2000" b="1" dirty="0">
                <a:solidFill>
                  <a:srgbClr val="333300"/>
                </a:solidFill>
                <a:latin typeface="Calibri" pitchFamily="34" charset="0"/>
                <a:cs typeface="Calibri" pitchFamily="34" charset="0"/>
              </a:rPr>
              <a:t>Drugs (NSAID, </a:t>
            </a:r>
            <a:r>
              <a:rPr lang="en-IN" sz="2000" b="1" dirty="0" err="1">
                <a:solidFill>
                  <a:srgbClr val="333300"/>
                </a:solidFill>
                <a:latin typeface="Calibri" pitchFamily="34" charset="0"/>
                <a:cs typeface="Calibri" pitchFamily="34" charset="0"/>
              </a:rPr>
              <a:t>Pencillamine</a:t>
            </a:r>
            <a:r>
              <a:rPr lang="en-IN" sz="2000" b="1" dirty="0">
                <a:solidFill>
                  <a:srgbClr val="333300"/>
                </a:solidFill>
                <a:latin typeface="Calibri" pitchFamily="34" charset="0"/>
                <a:cs typeface="Calibri" pitchFamily="34" charset="0"/>
              </a:rPr>
              <a:t>, heroine)</a:t>
            </a:r>
            <a:endParaRPr lang="en-US" sz="2000" b="1" dirty="0">
              <a:solidFill>
                <a:srgbClr val="3333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IN" sz="2000" b="1" dirty="0">
                <a:solidFill>
                  <a:srgbClr val="333300"/>
                </a:solidFill>
                <a:latin typeface="Calibri" pitchFamily="34" charset="0"/>
                <a:cs typeface="Calibri" pitchFamily="34" charset="0"/>
              </a:rPr>
              <a:t>Infections (malaria, syphilis, hepatitis B and C, HIV)</a:t>
            </a:r>
            <a:endParaRPr lang="en-US" sz="2000" b="1" dirty="0">
              <a:solidFill>
                <a:srgbClr val="3333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IN" sz="2000" b="1" dirty="0">
                <a:solidFill>
                  <a:srgbClr val="333300"/>
                </a:solidFill>
                <a:latin typeface="Calibri" pitchFamily="34" charset="0"/>
                <a:cs typeface="Calibri" pitchFamily="34" charset="0"/>
              </a:rPr>
              <a:t>Malignant disease (carcinoma, lymphoma)</a:t>
            </a:r>
            <a:endParaRPr lang="en-US" sz="2000" b="1" dirty="0">
              <a:solidFill>
                <a:srgbClr val="3333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IN" sz="2000" b="1" dirty="0">
                <a:solidFill>
                  <a:srgbClr val="333300"/>
                </a:solidFill>
                <a:latin typeface="Calibri" pitchFamily="34" charset="0"/>
                <a:cs typeface="Calibri" pitchFamily="34" charset="0"/>
              </a:rPr>
              <a:t>Miscellaneous (Bee-sting allergy, hereditary nephritis)</a:t>
            </a:r>
            <a:endParaRPr lang="en-US" sz="2000" b="1" dirty="0">
              <a:solidFill>
                <a:srgbClr val="3333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20935CAF-53DA-E171-AD4B-8147888EB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43428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58"/>
    </mc:Choice>
    <mc:Fallback xmlns="">
      <p:transition spd="slow" advTm="6945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2C17A-1B04-9483-3CFB-D2F6D7C13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081"/>
            <a:ext cx="10515600" cy="1325563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NEPHROTIC SYNDROME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892929-3961-7EFA-C507-66CBE233A77C}"/>
              </a:ext>
            </a:extLst>
          </p:cNvPr>
          <p:cNvSpPr txBox="1"/>
          <p:nvPr/>
        </p:nvSpPr>
        <p:spPr>
          <a:xfrm>
            <a:off x="5247409" y="2005445"/>
            <a:ext cx="2524991" cy="748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D0AE6F-4191-23C6-B6B5-49A17CFB7A9B}"/>
              </a:ext>
            </a:extLst>
          </p:cNvPr>
          <p:cNvSpPr txBox="1"/>
          <p:nvPr/>
        </p:nvSpPr>
        <p:spPr>
          <a:xfrm>
            <a:off x="346365" y="3026399"/>
            <a:ext cx="2327563" cy="369332"/>
          </a:xfrm>
          <a:prstGeom prst="rect">
            <a:avLst/>
          </a:prstGeom>
          <a:solidFill>
            <a:srgbClr val="D9F5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Heavy proteinuria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DF135C-2005-5371-3CEB-6669DE0601E0}"/>
              </a:ext>
            </a:extLst>
          </p:cNvPr>
          <p:cNvSpPr txBox="1"/>
          <p:nvPr/>
        </p:nvSpPr>
        <p:spPr>
          <a:xfrm>
            <a:off x="3252355" y="3122014"/>
            <a:ext cx="2590800" cy="369332"/>
          </a:xfrm>
          <a:prstGeom prst="rect">
            <a:avLst/>
          </a:prstGeom>
          <a:solidFill>
            <a:srgbClr val="D9F5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Hypoalbuminemia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19DAF4-9C06-1F24-8E79-5CC57A5015B2}"/>
              </a:ext>
            </a:extLst>
          </p:cNvPr>
          <p:cNvSpPr txBox="1"/>
          <p:nvPr/>
        </p:nvSpPr>
        <p:spPr>
          <a:xfrm>
            <a:off x="9143999" y="3178730"/>
            <a:ext cx="2701636" cy="369332"/>
          </a:xfrm>
          <a:prstGeom prst="rect">
            <a:avLst/>
          </a:prstGeom>
          <a:solidFill>
            <a:srgbClr val="D9F5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Generalized edema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8A8A17-5BFB-B30D-CFE0-40983CC67B71}"/>
              </a:ext>
            </a:extLst>
          </p:cNvPr>
          <p:cNvSpPr txBox="1"/>
          <p:nvPr/>
        </p:nvSpPr>
        <p:spPr>
          <a:xfrm>
            <a:off x="6421582" y="3068348"/>
            <a:ext cx="2417618" cy="646331"/>
          </a:xfrm>
          <a:prstGeom prst="rect">
            <a:avLst/>
          </a:prstGeom>
          <a:solidFill>
            <a:srgbClr val="D9F5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Hyperlipidemia and </a:t>
            </a:r>
            <a:r>
              <a:rPr lang="en-US" sz="18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lipiduria</a:t>
            </a:r>
            <a:endParaRPr lang="en-US" sz="18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B9CF70-0623-1F24-4733-21E1F390E468}"/>
              </a:ext>
            </a:extLst>
          </p:cNvPr>
          <p:cNvSpPr txBox="1"/>
          <p:nvPr/>
        </p:nvSpPr>
        <p:spPr>
          <a:xfrm>
            <a:off x="3934691" y="1636113"/>
            <a:ext cx="4322618" cy="369332"/>
          </a:xfrm>
          <a:prstGeom prst="rect">
            <a:avLst/>
          </a:prstGeom>
          <a:solidFill>
            <a:srgbClr val="FFEFFF"/>
          </a:solidFill>
          <a:effectLst>
            <a:glow rad="101600">
              <a:srgbClr val="FF66FF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Manifestation of nephrotic syndrome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938249-7392-6C4D-731C-39914D8FD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37" y="3599597"/>
            <a:ext cx="2205956" cy="301835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B998F65-7650-4F1F-D902-24A1B1780F40}"/>
              </a:ext>
            </a:extLst>
          </p:cNvPr>
          <p:cNvCxnSpPr>
            <a:cxnSpLocks/>
          </p:cNvCxnSpPr>
          <p:nvPr/>
        </p:nvCxnSpPr>
        <p:spPr>
          <a:xfrm flipH="1">
            <a:off x="2566555" y="2101060"/>
            <a:ext cx="2996046" cy="65253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EB3ABE2-10D2-164F-9350-826CC68DF969}"/>
              </a:ext>
            </a:extLst>
          </p:cNvPr>
          <p:cNvCxnSpPr>
            <a:cxnSpLocks/>
          </p:cNvCxnSpPr>
          <p:nvPr/>
        </p:nvCxnSpPr>
        <p:spPr>
          <a:xfrm flipH="1">
            <a:off x="4341669" y="2134329"/>
            <a:ext cx="1698913" cy="89207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D589F-8C15-528B-3EB8-D5CFCBD288B4}"/>
              </a:ext>
            </a:extLst>
          </p:cNvPr>
          <p:cNvCxnSpPr>
            <a:cxnSpLocks/>
          </p:cNvCxnSpPr>
          <p:nvPr/>
        </p:nvCxnSpPr>
        <p:spPr>
          <a:xfrm>
            <a:off x="6187787" y="2134329"/>
            <a:ext cx="1485897" cy="81823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15D9DB2-9A6F-9B8A-C3A8-D490929BF66C}"/>
              </a:ext>
            </a:extLst>
          </p:cNvPr>
          <p:cNvCxnSpPr>
            <a:cxnSpLocks/>
          </p:cNvCxnSpPr>
          <p:nvPr/>
        </p:nvCxnSpPr>
        <p:spPr>
          <a:xfrm>
            <a:off x="6629400" y="2125215"/>
            <a:ext cx="2996045" cy="82621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224D229-55E2-2135-41CD-4989A4FB89E4}"/>
              </a:ext>
            </a:extLst>
          </p:cNvPr>
          <p:cNvSpPr txBox="1"/>
          <p:nvPr/>
        </p:nvSpPr>
        <p:spPr>
          <a:xfrm>
            <a:off x="353101" y="6362070"/>
            <a:ext cx="25596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5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loss of 3.5g or more of protein/24hrs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Picture 9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0B63E96B-02F1-75E5-E9E6-7B33A53FC7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5" t="19243" r="9036" b="9394"/>
          <a:stretch/>
        </p:blipFill>
        <p:spPr>
          <a:xfrm rot="660444">
            <a:off x="4116217" y="3923320"/>
            <a:ext cx="3647346" cy="25462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62F305-8CD5-5089-14AD-3E392CC3FD4B}"/>
              </a:ext>
            </a:extLst>
          </p:cNvPr>
          <p:cNvSpPr txBox="1"/>
          <p:nvPr/>
        </p:nvSpPr>
        <p:spPr>
          <a:xfrm>
            <a:off x="4748646" y="4327717"/>
            <a:ext cx="1627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Albumin 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337BF44-A0AE-0E83-CC0B-22B9DF8DD021}"/>
              </a:ext>
            </a:extLst>
          </p:cNvPr>
          <p:cNvCxnSpPr>
            <a:cxnSpLocks/>
          </p:cNvCxnSpPr>
          <p:nvPr/>
        </p:nvCxnSpPr>
        <p:spPr>
          <a:xfrm>
            <a:off x="5191125" y="4592782"/>
            <a:ext cx="129020" cy="4819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6C4F5A6-815D-F44D-94A3-6106F4E23FBA}"/>
              </a:ext>
            </a:extLst>
          </p:cNvPr>
          <p:cNvSpPr txBox="1"/>
          <p:nvPr/>
        </p:nvSpPr>
        <p:spPr>
          <a:xfrm>
            <a:off x="5890468" y="5818909"/>
            <a:ext cx="1185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C000"/>
                </a:solidFill>
              </a:rPr>
              <a:t>Triglycerides </a:t>
            </a:r>
            <a:endParaRPr lang="en-US" b="1" dirty="0">
              <a:solidFill>
                <a:srgbClr val="FFC000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83538EE-A50B-65EC-5FE6-DAF0F776A242}"/>
              </a:ext>
            </a:extLst>
          </p:cNvPr>
          <p:cNvCxnSpPr/>
          <p:nvPr/>
        </p:nvCxnSpPr>
        <p:spPr>
          <a:xfrm flipH="1" flipV="1">
            <a:off x="6068291" y="5449577"/>
            <a:ext cx="119496" cy="3693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582A272-A4BC-73E3-5244-50206B18ADDB}"/>
              </a:ext>
            </a:extLst>
          </p:cNvPr>
          <p:cNvSpPr txBox="1"/>
          <p:nvPr/>
        </p:nvSpPr>
        <p:spPr>
          <a:xfrm>
            <a:off x="6970948" y="5466362"/>
            <a:ext cx="1181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Blood vessel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4D8B86-446C-756E-6E10-E3F0C2DE3B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8" t="6327" r="9695" b="9414"/>
          <a:stretch/>
        </p:blipFill>
        <p:spPr>
          <a:xfrm>
            <a:off x="9814451" y="3714679"/>
            <a:ext cx="1116784" cy="2808185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54C88DE4-4505-7F2C-5E57-2C30D9A659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43428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2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75"/>
    </mc:Choice>
    <mc:Fallback xmlns="">
      <p:transition spd="slow" advTm="31075"/>
    </mc:Fallback>
  </mc:AlternateContent>
  <p:extLst>
    <p:ext uri="{3A86A75C-4F4B-4683-9AE1-C65F6400EC91}">
      <p14:laserTraceLst xmlns:p14="http://schemas.microsoft.com/office/powerpoint/2010/main">
        <p14:tracePtLst>
          <p14:tracePt t="2397" x="4559300" y="6311900"/>
          <p14:tracePt t="5236" x="3716338" y="6608763"/>
          <p14:tracePt t="5242" x="3641725" y="6451600"/>
          <p14:tracePt t="5250" x="3575050" y="6302375"/>
          <p14:tracePt t="5259" x="3524250" y="6169025"/>
          <p14:tracePt t="5264" x="3482975" y="6045200"/>
          <p14:tracePt t="5271" x="3433763" y="5929313"/>
          <p14:tracePt t="5278" x="3375025" y="5813425"/>
          <p14:tracePt t="5285" x="3341688" y="5688013"/>
          <p14:tracePt t="5293" x="3284538" y="5538788"/>
          <p14:tracePt t="5299" x="3225800" y="5373688"/>
          <p14:tracePt t="5309" x="3143250" y="5157788"/>
          <p14:tracePt t="5312" x="3076575" y="4908550"/>
          <p14:tracePt t="5320" x="3001963" y="4676775"/>
          <p14:tracePt t="5326" x="2919413" y="4419600"/>
          <p14:tracePt t="5333" x="2870200" y="4254500"/>
          <p14:tracePt t="5343" x="2819400" y="4105275"/>
          <p14:tracePt t="5347" x="2770188" y="4005263"/>
          <p14:tracePt t="5354" x="2754313" y="3914775"/>
          <p14:tracePt t="5360" x="2728913" y="3848100"/>
          <p14:tracePt t="5368" x="2720975" y="3814763"/>
          <p14:tracePt t="5375" x="2720975" y="3789363"/>
          <p14:tracePt t="5382" x="2720975" y="3773488"/>
          <p14:tracePt t="5392" x="2711450" y="3756025"/>
          <p14:tracePt t="5395" x="2703513" y="3740150"/>
          <p14:tracePt t="5403" x="2695575" y="3722688"/>
          <p14:tracePt t="5409" x="2687638" y="3706813"/>
          <p14:tracePt t="5417" x="2687638" y="3698875"/>
          <p14:tracePt t="5426" x="2687638" y="3681413"/>
          <p14:tracePt t="5430" x="2687638" y="3665538"/>
          <p14:tracePt t="5438" x="2679700" y="3657600"/>
          <p14:tracePt t="5444" x="2679700" y="3640138"/>
          <p14:tracePt t="5452" x="2679700" y="3632200"/>
          <p14:tracePt t="5459" x="2679700" y="3624263"/>
          <p14:tracePt t="5465" x="2679700" y="3616325"/>
          <p14:tracePt t="5479" x="2679700" y="3606800"/>
          <p14:tracePt t="5492" x="2679700" y="3598863"/>
          <p14:tracePt t="5527" x="2679700" y="3590925"/>
          <p14:tracePt t="5535" x="2670175" y="3590925"/>
          <p14:tracePt t="5541" x="2670175" y="3582988"/>
          <p14:tracePt t="5548" x="2662238" y="3582988"/>
          <p14:tracePt t="5555" x="2654300" y="3582988"/>
          <p14:tracePt t="5562" x="2654300" y="3573463"/>
          <p14:tracePt t="5575" x="2646363" y="3573463"/>
          <p14:tracePt t="5583" x="2636838" y="3573463"/>
          <p14:tracePt t="5618" x="2628900" y="3573463"/>
          <p14:tracePt t="5645" x="2620963" y="3573463"/>
          <p14:tracePt t="5680" x="2613025" y="3573463"/>
          <p14:tracePt t="5687" x="2603500" y="3573463"/>
          <p14:tracePt t="5694" x="2587625" y="3590925"/>
          <p14:tracePt t="5709" x="2571750" y="3598863"/>
          <p14:tracePt t="5714" x="2562225" y="3606800"/>
          <p14:tracePt t="5722" x="2554288" y="3624263"/>
          <p14:tracePt t="5728" x="2528888" y="3640138"/>
          <p14:tracePt t="5735" x="2505075" y="3657600"/>
          <p14:tracePt t="5741" x="2487613" y="3665538"/>
          <p14:tracePt t="5749" x="2463800" y="3690938"/>
          <p14:tracePt t="5759" x="2454275" y="3706813"/>
          <p14:tracePt t="5763" x="2430463" y="3714750"/>
          <p14:tracePt t="5770" x="2413000" y="3732213"/>
          <p14:tracePt t="5776" x="2389188" y="3748088"/>
          <p14:tracePt t="5784" x="2379663" y="3748088"/>
          <p14:tracePt t="5793" x="2347913" y="3765550"/>
          <p14:tracePt t="5798" x="2322513" y="3773488"/>
          <p14:tracePt t="5805" x="2289175" y="3789363"/>
          <p14:tracePt t="5811" x="2273300" y="3797300"/>
          <p14:tracePt t="5819" x="2247900" y="3806825"/>
          <p14:tracePt t="5826" x="2230438" y="3814763"/>
          <p14:tracePt t="5833" x="2206625" y="3822700"/>
          <p14:tracePt t="5843" x="2181225" y="3830638"/>
          <p14:tracePt t="5846" x="2147888" y="3840163"/>
          <p14:tracePt t="5853" x="2122488" y="3840163"/>
          <p14:tracePt t="5860" x="2090738" y="3848100"/>
          <p14:tracePt t="5867" x="2057400" y="3856038"/>
          <p14:tracePt t="5876" x="2032000" y="3856038"/>
          <p14:tracePt t="5881" x="2016125" y="3856038"/>
          <p14:tracePt t="5888" x="1982788" y="3863975"/>
          <p14:tracePt t="5894" x="1957388" y="3863975"/>
          <p14:tracePt t="5902" x="1931988" y="3863975"/>
          <p14:tracePt t="5908" x="1916113" y="3863975"/>
          <p14:tracePt t="5916" x="1882775" y="3871913"/>
          <p14:tracePt t="5925" x="1857375" y="3871913"/>
          <p14:tracePt t="5929" x="1824038" y="3871913"/>
          <p14:tracePt t="5937" x="1808163" y="3871913"/>
          <p14:tracePt t="5943" x="1782763" y="3871913"/>
          <p14:tracePt t="5950" x="1758950" y="3871913"/>
          <p14:tracePt t="5958" x="1741488" y="3871913"/>
          <p14:tracePt t="5964" x="1716088" y="3863975"/>
          <p14:tracePt t="5971" x="1692275" y="3863975"/>
          <p14:tracePt t="5978" x="1684338" y="3856038"/>
          <p14:tracePt t="5985" x="1666875" y="3848100"/>
          <p14:tracePt t="5993" x="1641475" y="3848100"/>
          <p14:tracePt t="5999" x="1633538" y="3848100"/>
          <p14:tracePt t="6006" x="1617663" y="3840163"/>
          <p14:tracePt t="6012" x="1600200" y="3840163"/>
          <p14:tracePt t="6019" x="1592263" y="3830638"/>
          <p14:tracePt t="6026" x="1566863" y="3830638"/>
          <p14:tracePt t="6034" x="1550988" y="3822700"/>
          <p14:tracePt t="6042" x="1543050" y="3822700"/>
          <p14:tracePt t="6047" x="1517650" y="3822700"/>
          <p14:tracePt t="6054" x="1492250" y="3822700"/>
          <p14:tracePt t="6061" x="1460500" y="3814763"/>
          <p14:tracePt t="6068" x="1435100" y="3806825"/>
          <p14:tracePt t="6076" x="1393825" y="3789363"/>
          <p14:tracePt t="6082" x="1376363" y="3781425"/>
          <p14:tracePt t="6089" x="1343025" y="3773488"/>
          <p14:tracePt t="6096" x="1319213" y="3765550"/>
          <p14:tracePt t="6103" x="1301750" y="3756025"/>
          <p14:tracePt t="6110" x="1293813" y="3748088"/>
          <p14:tracePt t="6116" x="1285875" y="3748088"/>
          <p14:tracePt t="6126" x="1277938" y="3740150"/>
          <p14:tracePt t="6137" x="1268413" y="3740150"/>
          <p14:tracePt t="6151" x="1260475" y="3732213"/>
          <p14:tracePt t="6165" x="1252538" y="3722688"/>
          <p14:tracePt t="6179" x="1244600" y="3722688"/>
          <p14:tracePt t="6186" x="1235075" y="3722688"/>
          <p14:tracePt t="6200" x="1235075" y="3714750"/>
          <p14:tracePt t="6209" x="1227138" y="3714750"/>
          <p14:tracePt t="6213" x="1219200" y="3714750"/>
          <p14:tracePt t="6220" x="1211263" y="3706813"/>
          <p14:tracePt t="6249" x="1203325" y="3706813"/>
          <p14:tracePt t="6262" x="1193800" y="3706813"/>
          <p14:tracePt t="6297" x="1185863" y="3706813"/>
          <p14:tracePt t="6408" x="1185863" y="3698875"/>
          <p14:tracePt t="6470" x="1203325" y="3698875"/>
          <p14:tracePt t="6476" x="1211263" y="3698875"/>
          <p14:tracePt t="6484" x="1244600" y="3698875"/>
          <p14:tracePt t="6492" x="1268413" y="3698875"/>
          <p14:tracePt t="6497" x="1309688" y="3698875"/>
          <p14:tracePt t="6505" x="1352550" y="3706813"/>
          <p14:tracePt t="6511" x="1409700" y="3706813"/>
          <p14:tracePt t="6518" x="1468438" y="3714750"/>
          <p14:tracePt t="6525" x="1535113" y="3714750"/>
          <p14:tracePt t="6532" x="1592263" y="3722688"/>
          <p14:tracePt t="6539" x="1651000" y="3722688"/>
          <p14:tracePt t="6546" x="1708150" y="3732213"/>
          <p14:tracePt t="6553" x="1766888" y="3732213"/>
          <p14:tracePt t="6559" x="1808163" y="3732213"/>
          <p14:tracePt t="6567" x="1866900" y="3732213"/>
          <p14:tracePt t="6575" x="1924050" y="3732213"/>
          <p14:tracePt t="6581" x="1982788" y="3740150"/>
          <p14:tracePt t="6588" x="2024063" y="3740150"/>
          <p14:tracePt t="6594" x="2065338" y="3748088"/>
          <p14:tracePt t="6602" x="2098675" y="3748088"/>
          <p14:tracePt t="6608" x="2122488" y="3748088"/>
          <p14:tracePt t="6615" x="2147888" y="3756025"/>
          <p14:tracePt t="6623" x="2155825" y="3756025"/>
          <p14:tracePt t="6629" x="2173288" y="3756025"/>
          <p14:tracePt t="6642" x="2189163" y="3756025"/>
          <p14:tracePt t="6650" x="2197100" y="3756025"/>
          <p14:tracePt t="6671" x="2206625" y="3756025"/>
          <p14:tracePt t="6685" x="2214563" y="3756025"/>
          <p14:tracePt t="6705" x="2222500" y="3756025"/>
          <p14:tracePt t="6733" x="2230438" y="3756025"/>
          <p14:tracePt t="7121" x="2239963" y="3756025"/>
          <p14:tracePt t="7128" x="2239963" y="3748088"/>
          <p14:tracePt t="7177" x="2247900" y="3740150"/>
          <p14:tracePt t="7198" x="2247900" y="3732213"/>
          <p14:tracePt t="7204" x="2255838" y="3732213"/>
          <p14:tracePt t="7218" x="2255838" y="3722688"/>
          <p14:tracePt t="7232" x="2263775" y="3722688"/>
          <p14:tracePt t="7238" x="2273300" y="3714750"/>
          <p14:tracePt t="7245" x="2281238" y="3706813"/>
          <p14:tracePt t="7259" x="2297113" y="3698875"/>
          <p14:tracePt t="7266" x="2305050" y="3690938"/>
          <p14:tracePt t="7276" x="2305050" y="3681413"/>
          <p14:tracePt t="7287" x="2314575" y="3673475"/>
          <p14:tracePt t="7293" x="2322513" y="3673475"/>
          <p14:tracePt t="7301" x="2322513" y="3665538"/>
          <p14:tracePt t="7322" x="2330450" y="3657600"/>
          <p14:tracePt t="8852" x="2322513" y="3657600"/>
          <p14:tracePt t="10908" x="2314575" y="3657600"/>
          <p14:tracePt t="10942" x="2305050" y="3657600"/>
          <p14:tracePt t="10957" x="2297113" y="3665538"/>
          <p14:tracePt t="10970" x="2289175" y="3673475"/>
          <p14:tracePt t="10998" x="2273300" y="3681413"/>
          <p14:tracePt t="11005" x="2255838" y="3698875"/>
          <p14:tracePt t="11012" x="2239963" y="3722688"/>
          <p14:tracePt t="11018" x="2197100" y="3748088"/>
          <p14:tracePt t="11025" x="2173288" y="3773488"/>
          <p14:tracePt t="11031" x="2139950" y="3806825"/>
          <p14:tracePt t="11040" x="2098675" y="3840163"/>
          <p14:tracePt t="11047" x="2065338" y="3863975"/>
          <p14:tracePt t="11053" x="2039938" y="3897313"/>
          <p14:tracePt t="11061" x="2006600" y="3930650"/>
          <p14:tracePt t="11067" x="1965325" y="3963988"/>
          <p14:tracePt t="11074" x="1941513" y="3989388"/>
          <p14:tracePt t="11082" x="1916113" y="4021138"/>
          <p14:tracePt t="11088" x="1890713" y="4046538"/>
          <p14:tracePt t="11095" x="1849438" y="4097338"/>
          <p14:tracePt t="11102" x="1824038" y="4138613"/>
          <p14:tracePt t="11109" x="1800225" y="4171950"/>
          <p14:tracePt t="11117" x="1758950" y="4229100"/>
          <p14:tracePt t="11123" x="1716088" y="4295775"/>
          <p14:tracePt t="11132" x="1684338" y="4352925"/>
          <p14:tracePt t="11136" x="1641475" y="4427538"/>
          <p14:tracePt t="11144" x="1609725" y="4494213"/>
          <p14:tracePt t="11150" x="1576388" y="4568825"/>
          <p14:tracePt t="11158" x="1543050" y="4643438"/>
          <p14:tracePt t="11166" x="1509713" y="4727575"/>
          <p14:tracePt t="11171" x="1492250" y="4810125"/>
          <p14:tracePt t="11179" x="1468438" y="4876800"/>
          <p14:tracePt t="11185" x="1460500" y="4933950"/>
          <p14:tracePt t="11192" x="1443038" y="5000625"/>
          <p14:tracePt t="11199" x="1417638" y="5067300"/>
          <p14:tracePt t="11206" x="1409700" y="5132388"/>
          <p14:tracePt t="11215" x="1401763" y="5191125"/>
          <p14:tracePt t="11220" x="1393825" y="5265738"/>
          <p14:tracePt t="11227" x="1384300" y="5332413"/>
          <p14:tracePt t="11233" x="1384300" y="5407025"/>
          <p14:tracePt t="11241" x="1384300" y="5473700"/>
          <p14:tracePt t="11249" x="1384300" y="5530850"/>
          <p14:tracePt t="11255" x="1384300" y="5605463"/>
          <p14:tracePt t="11261" x="1393825" y="5664200"/>
          <p14:tracePt t="11268" x="1401763" y="5721350"/>
          <p14:tracePt t="11275" x="1409700" y="5780088"/>
          <p14:tracePt t="11283" x="1417638" y="5813425"/>
          <p14:tracePt t="11289" x="1427163" y="5837238"/>
          <p14:tracePt t="11298" x="1443038" y="5854700"/>
          <p14:tracePt t="11303" x="1450975" y="5880100"/>
          <p14:tracePt t="11310" x="1460500" y="5895975"/>
          <p14:tracePt t="11317" x="1468438" y="5903913"/>
          <p14:tracePt t="11324" x="1468438" y="5921375"/>
          <p14:tracePt t="11332" x="1476375" y="5937250"/>
          <p14:tracePt t="11338" x="1484313" y="5945188"/>
          <p14:tracePt t="11351" x="1492250" y="5962650"/>
          <p14:tracePt t="11358" x="1492250" y="5970588"/>
          <p14:tracePt t="11372" x="1501775" y="5978525"/>
          <p14:tracePt t="11380" x="1501775" y="5988050"/>
          <p14:tracePt t="11386" x="1509713" y="5988050"/>
          <p14:tracePt t="11399" x="1509713" y="5995988"/>
          <p14:tracePt t="11421" x="1509713" y="6003925"/>
          <p14:tracePt t="11435" x="1509713" y="6011863"/>
          <p14:tracePt t="11442" x="1509713" y="6019800"/>
          <p14:tracePt t="11456" x="1509713" y="6029325"/>
          <p14:tracePt t="11469" x="1509713" y="6053138"/>
          <p14:tracePt t="11477" x="1492250" y="6078538"/>
          <p14:tracePt t="11482" x="1484313" y="6094413"/>
          <p14:tracePt t="11490" x="1476375" y="6119813"/>
          <p14:tracePt t="11499" x="1468438" y="6153150"/>
          <p14:tracePt t="11504" x="1460500" y="6178550"/>
          <p14:tracePt t="11510" x="1450975" y="6194425"/>
          <p14:tracePt t="11518" x="1443038" y="6219825"/>
          <p14:tracePt t="11524" x="1427163" y="6243638"/>
          <p14:tracePt t="11531" x="1409700" y="6269038"/>
          <p14:tracePt t="11538" x="1401763" y="6294438"/>
          <p14:tracePt t="11548" x="1384300" y="6327775"/>
          <p14:tracePt t="11552" x="1368425" y="6335713"/>
          <p14:tracePt t="11559" x="1360488" y="6369050"/>
          <p14:tracePt t="11566" x="1352550" y="6392863"/>
          <p14:tracePt t="11573" x="1335088" y="6426200"/>
          <p14:tracePt t="11582" x="1319213" y="6451600"/>
          <p14:tracePt t="11587" x="1301750" y="6477000"/>
          <p14:tracePt t="11594" x="1293813" y="6500813"/>
          <p14:tracePt t="11601" x="1277938" y="6526213"/>
          <p14:tracePt t="11608" x="1260475" y="6551613"/>
          <p14:tracePt t="11615" x="1252538" y="6575425"/>
          <p14:tracePt t="11622" x="1235075" y="6600825"/>
          <p14:tracePt t="11633" x="1227138" y="6618288"/>
          <p14:tracePt t="11635" x="1219200" y="6642100"/>
          <p14:tracePt t="11643" x="1211263" y="6667500"/>
          <p14:tracePt t="11651" x="1193800" y="6683375"/>
          <p14:tracePt t="11657" x="1185863" y="6700838"/>
          <p14:tracePt t="11664" x="1177925" y="6716713"/>
          <p14:tracePt t="11670" x="1160463" y="6734175"/>
          <p14:tracePt t="11677" x="1160463" y="6742113"/>
          <p14:tracePt t="11684" x="1152525" y="6750050"/>
          <p14:tracePt t="11698" x="1144588" y="6757988"/>
          <p14:tracePt t="11705" x="1144588" y="6767513"/>
          <p14:tracePt t="11712" x="1136650" y="6767513"/>
          <p14:tracePt t="11732" x="1136650" y="6775450"/>
          <p14:tracePt t="11748" x="1128713" y="6783388"/>
          <p14:tracePt t="11761" x="1119188" y="6783388"/>
          <p14:tracePt t="11774" x="1119188" y="6791325"/>
          <p14:tracePt t="11796" x="1111250" y="6799263"/>
          <p14:tracePt t="11809" x="1103313" y="6799263"/>
          <p14:tracePt t="12024" x="1095375" y="6799263"/>
          <p14:tracePt t="12037" x="1085850" y="6799263"/>
          <p14:tracePt t="12051" x="1077913" y="6799263"/>
          <p14:tracePt t="12064" x="1069975" y="6799263"/>
          <p14:tracePt t="12072" x="1062038" y="6799263"/>
          <p14:tracePt t="12081" x="1054100" y="6799263"/>
          <p14:tracePt t="12086" x="1036638" y="6783388"/>
          <p14:tracePt t="12093" x="1020763" y="6775450"/>
          <p14:tracePt t="12099" x="1003300" y="6775450"/>
          <p14:tracePt t="12107" x="995363" y="6767513"/>
          <p14:tracePt t="12115" x="987425" y="6767513"/>
          <p14:tracePt t="12121" x="977900" y="6767513"/>
          <p14:tracePt t="12128" x="977900" y="6757988"/>
          <p14:tracePt t="12142" x="969963" y="6750050"/>
          <p14:tracePt t="12149" x="962025" y="6750050"/>
          <p14:tracePt t="12170" x="954088" y="6742113"/>
          <p14:tracePt t="12198" x="946150" y="6742113"/>
          <p14:tracePt t="12219" x="946150" y="6734175"/>
          <p14:tracePt t="12324" x="946150" y="6724650"/>
          <p14:tracePt t="12408" x="946150" y="6716713"/>
          <p14:tracePt t="12415" x="954088" y="6716713"/>
          <p14:tracePt t="12422" x="962025" y="6708775"/>
          <p14:tracePt t="12429" x="969963" y="6708775"/>
          <p14:tracePt t="12443" x="987425" y="6708775"/>
          <p14:tracePt t="12449" x="995363" y="6708775"/>
          <p14:tracePt t="12457" x="1003300" y="6700838"/>
          <p14:tracePt t="12465" x="1028700" y="6700838"/>
          <p14:tracePt t="12470" x="1036638" y="6692900"/>
          <p14:tracePt t="12477" x="1054100" y="6692900"/>
          <p14:tracePt t="12483" x="1062038" y="6692900"/>
          <p14:tracePt t="12491" x="1077913" y="6683375"/>
          <p14:tracePt t="12499" x="1095375" y="6683375"/>
          <p14:tracePt t="12505" x="1103313" y="6675438"/>
          <p14:tracePt t="12512" x="1119188" y="6675438"/>
          <p14:tracePt t="12518" x="1136650" y="6675438"/>
          <p14:tracePt t="12532" x="1144588" y="6675438"/>
          <p14:tracePt t="12540" x="1152525" y="6675438"/>
          <p14:tracePt t="12549" x="1160463" y="6675438"/>
          <p14:tracePt t="12553" x="1169988" y="6675438"/>
          <p14:tracePt t="12560" x="1177925" y="6675438"/>
          <p14:tracePt t="12574" x="1177925" y="6667500"/>
          <p14:tracePt t="12582" x="1185863" y="6667500"/>
          <p14:tracePt t="12588" x="1193800" y="6667500"/>
          <p14:tracePt t="12595" x="1203325" y="6667500"/>
          <p14:tracePt t="12609" x="1211263" y="6667500"/>
          <p14:tracePt t="12615" x="1219200" y="6667500"/>
          <p14:tracePt t="12632" x="1235075" y="6667500"/>
          <p14:tracePt t="12636" x="1244600" y="6667500"/>
          <p14:tracePt t="12650" x="1252538" y="6667500"/>
          <p14:tracePt t="12657" x="1260475" y="6667500"/>
          <p14:tracePt t="12665" x="1268413" y="6667500"/>
          <p14:tracePt t="12685" x="1277938" y="6667500"/>
          <p14:tracePt t="12699" x="1285875" y="6667500"/>
          <p14:tracePt t="12706" x="1293813" y="6667500"/>
          <p14:tracePt t="12716" x="1301750" y="6667500"/>
          <p14:tracePt t="12733" x="1309688" y="6667500"/>
          <p14:tracePt t="12740" x="1319213" y="6667500"/>
          <p14:tracePt t="12749" x="1327150" y="6667500"/>
          <p14:tracePt t="12768" x="1335088" y="6667500"/>
          <p14:tracePt t="12789" x="1343025" y="6667500"/>
          <p14:tracePt t="12838" x="1352550" y="6667500"/>
          <p14:tracePt t="13136" x="1376363" y="6667500"/>
          <p14:tracePt t="13144" x="1393825" y="6667500"/>
          <p14:tracePt t="13149" x="1427163" y="6667500"/>
          <p14:tracePt t="13156" x="1450975" y="6667500"/>
          <p14:tracePt t="13163" x="1476375" y="6667500"/>
          <p14:tracePt t="13170" x="1492250" y="6667500"/>
          <p14:tracePt t="13178" x="1525588" y="6667500"/>
          <p14:tracePt t="13184" x="1550988" y="6667500"/>
          <p14:tracePt t="13192" x="1566863" y="6667500"/>
          <p14:tracePt t="13198" x="1592263" y="6667500"/>
          <p14:tracePt t="13205" x="1617663" y="6675438"/>
          <p14:tracePt t="13212" x="1633538" y="6675438"/>
          <p14:tracePt t="13219" x="1658938" y="6683375"/>
          <p14:tracePt t="13228" x="1684338" y="6683375"/>
          <p14:tracePt t="13232" x="1725613" y="6692900"/>
          <p14:tracePt t="13240" x="1758950" y="6692900"/>
          <p14:tracePt t="13246" x="1782763" y="6700838"/>
          <p14:tracePt t="13254" x="1833563" y="6708775"/>
          <p14:tracePt t="13263" x="1866900" y="6708775"/>
          <p14:tracePt t="13267" x="1890713" y="6708775"/>
          <p14:tracePt t="13274" x="1931988" y="6716713"/>
          <p14:tracePt t="13280" x="1965325" y="6716713"/>
          <p14:tracePt t="13288" x="1998663" y="6724650"/>
          <p14:tracePt t="13295" x="2024063" y="6724650"/>
          <p14:tracePt t="13302" x="2039938" y="6724650"/>
          <p14:tracePt t="13311" x="2065338" y="6724650"/>
          <p14:tracePt t="13315" x="2081213" y="6734175"/>
          <p14:tracePt t="13323" x="2098675" y="6734175"/>
          <p14:tracePt t="13329" x="2114550" y="6734175"/>
          <p14:tracePt t="13336" x="2122488" y="6734175"/>
          <p14:tracePt t="13345" x="2132013" y="6734175"/>
          <p14:tracePt t="13350" x="2147888" y="6742113"/>
          <p14:tracePt t="13358" x="2155825" y="6742113"/>
          <p14:tracePt t="13363" x="2165350" y="6742113"/>
          <p14:tracePt t="13371" x="2181225" y="6750050"/>
          <p14:tracePt t="13379" x="2189163" y="6750050"/>
          <p14:tracePt t="13384" x="2206625" y="6757988"/>
          <p14:tracePt t="13392" x="2222500" y="6757988"/>
          <p14:tracePt t="13398" x="2230438" y="6757988"/>
          <p14:tracePt t="13406" x="2247900" y="6767513"/>
          <p14:tracePt t="13420" x="2263775" y="6767513"/>
          <p14:tracePt t="13440" x="2273300" y="6767513"/>
          <p14:tracePt t="13447" x="2281238" y="6767513"/>
          <p14:tracePt t="13454" x="2289175" y="6767513"/>
          <p14:tracePt t="13475" x="2297113" y="6767513"/>
          <p14:tracePt t="13495" x="2305050" y="6767513"/>
          <p14:tracePt t="13511" x="2314575" y="6767513"/>
          <p14:tracePt t="13517" x="2322513" y="6767513"/>
          <p14:tracePt t="13530" x="2330450" y="6767513"/>
          <p14:tracePt t="13538" x="2347913" y="6767513"/>
          <p14:tracePt t="13551" x="2355850" y="6757988"/>
          <p14:tracePt t="13558" x="2363788" y="6757988"/>
          <p14:tracePt t="13565" x="2371725" y="6750050"/>
          <p14:tracePt t="13572" x="2379663" y="6750050"/>
          <p14:tracePt t="13578" x="2389188" y="6750050"/>
          <p14:tracePt t="13586" x="2397125" y="6750050"/>
          <p14:tracePt t="13600" x="2405063" y="6750050"/>
          <p14:tracePt t="13607" x="2413000" y="6750050"/>
          <p14:tracePt t="13641" x="2422525" y="6750050"/>
          <p14:tracePt t="13655" x="2430463" y="6750050"/>
          <p14:tracePt t="14655" x="2389188" y="6675438"/>
          <p14:tracePt t="14661" x="2330450" y="6592888"/>
          <p14:tracePt t="14670" x="2273300" y="6500813"/>
          <p14:tracePt t="14674" x="2230438" y="6426200"/>
          <p14:tracePt t="14682" x="2189163" y="6351588"/>
          <p14:tracePt t="14703" x="2122488" y="6186488"/>
          <p14:tracePt t="14704" x="2081213" y="6103938"/>
          <p14:tracePt t="14710" x="2047875" y="6003925"/>
          <p14:tracePt t="14717" x="2024063" y="5862638"/>
          <p14:tracePt t="14723" x="1982788" y="5680075"/>
          <p14:tracePt t="14731" x="1957388" y="5440363"/>
          <p14:tracePt t="14739" x="1924050" y="5232400"/>
          <p14:tracePt t="14745" x="1916113" y="5000625"/>
          <p14:tracePt t="14754" x="1916113" y="4792663"/>
          <p14:tracePt t="14758" x="1916113" y="4651375"/>
          <p14:tracePt t="14766" x="1916113" y="4527550"/>
          <p14:tracePt t="14772" x="1931988" y="4419600"/>
          <p14:tracePt t="14779" x="1941513" y="4337050"/>
          <p14:tracePt t="14787" x="1949450" y="4262438"/>
          <p14:tracePt t="14793" x="1957388" y="4221163"/>
          <p14:tracePt t="14800" x="1957388" y="4187825"/>
          <p14:tracePt t="14806" x="1957388" y="4162425"/>
          <p14:tracePt t="14814" x="1965325" y="4146550"/>
          <p14:tracePt t="14820" x="1965325" y="4121150"/>
          <p14:tracePt t="14827" x="1965325" y="4105275"/>
          <p14:tracePt t="14837" x="1965325" y="4097338"/>
          <p14:tracePt t="14841" x="1965325" y="4079875"/>
          <p14:tracePt t="14848" x="1973263" y="4064000"/>
          <p14:tracePt t="14855" x="1990725" y="4046538"/>
          <p14:tracePt t="14862" x="1998663" y="4021138"/>
          <p14:tracePt t="14871" x="2016125" y="3989388"/>
          <p14:tracePt t="14876" x="2032000" y="3956050"/>
          <p14:tracePt t="14883" x="2057400" y="3930650"/>
          <p14:tracePt t="14890" x="2065338" y="3905250"/>
          <p14:tracePt t="14897" x="2073275" y="3889375"/>
          <p14:tracePt t="14904" x="2081213" y="3881438"/>
          <p14:tracePt t="14911" x="2090738" y="3863975"/>
          <p14:tracePt t="14920" x="2098675" y="3856038"/>
          <p14:tracePt t="14924" x="2098675" y="3848100"/>
          <p14:tracePt t="14938" x="2098675" y="3840163"/>
          <p14:tracePt t="14945" x="2106613" y="3840163"/>
          <p14:tracePt t="14954" x="2106613" y="3830638"/>
          <p14:tracePt t="14973" x="2106613" y="3822700"/>
          <p14:tracePt t="14980" x="2106613" y="3806825"/>
          <p14:tracePt t="14987" x="2106613" y="3797300"/>
          <p14:tracePt t="14995" x="2106613" y="3789363"/>
          <p14:tracePt t="15003" x="2106613" y="3781425"/>
          <p14:tracePt t="15008" x="2106613" y="3773488"/>
          <p14:tracePt t="15015" x="2106613" y="3765550"/>
          <p14:tracePt t="15021" x="2106613" y="3756025"/>
          <p14:tracePt t="15037" x="2106613" y="3748088"/>
          <p14:tracePt t="15042" x="2106613" y="3740150"/>
          <p14:tracePt t="15063" x="2106613" y="3732213"/>
          <p14:tracePt t="15077" x="2106613" y="3722688"/>
          <p14:tracePt t="15098" x="2106613" y="3714750"/>
          <p14:tracePt t="15154" x="2098675" y="3714750"/>
          <p14:tracePt t="16470" x="2155825" y="3698875"/>
          <p14:tracePt t="16478" x="2239963" y="3681413"/>
          <p14:tracePt t="16484" x="2314575" y="3665538"/>
          <p14:tracePt t="16490" x="2379663" y="3665538"/>
          <p14:tracePt t="16498" x="2454275" y="3657600"/>
          <p14:tracePt t="16505" x="2513013" y="3657600"/>
          <p14:tracePt t="16515" x="2571750" y="3657600"/>
          <p14:tracePt t="16518" x="2620963" y="3657600"/>
          <p14:tracePt t="16526" x="2695575" y="3657600"/>
          <p14:tracePt t="16532" x="2770188" y="3665538"/>
          <p14:tracePt t="16540" x="2870200" y="3690938"/>
          <p14:tracePt t="16548" x="2952750" y="3690938"/>
          <p14:tracePt t="16553" x="3052763" y="3706813"/>
          <p14:tracePt t="16561" x="3117850" y="3706813"/>
          <p14:tracePt t="16567" x="3201988" y="3722688"/>
          <p14:tracePt t="16575" x="3300413" y="3732213"/>
          <p14:tracePt t="16583" x="3384550" y="3756025"/>
          <p14:tracePt t="16588" x="3467100" y="3765550"/>
          <p14:tracePt t="16595" x="3541713" y="3773488"/>
          <p14:tracePt t="16602" x="3582988" y="3773488"/>
          <p14:tracePt t="16609" x="3641725" y="3781425"/>
          <p14:tracePt t="16616" x="3683000" y="3781425"/>
          <p14:tracePt t="16623" x="3740150" y="3781425"/>
          <p14:tracePt t="16632" x="3798888" y="3781425"/>
          <p14:tracePt t="16637" x="3856038" y="3773488"/>
          <p14:tracePt t="16644" x="3930650" y="3765550"/>
          <p14:tracePt t="16650" x="3997325" y="3748088"/>
          <p14:tracePt t="16658" x="4071938" y="3740150"/>
          <p14:tracePt t="16666" x="4130675" y="3732213"/>
          <p14:tracePt t="16672" x="4171950" y="3722688"/>
          <p14:tracePt t="16679" x="4221163" y="3722688"/>
          <p14:tracePt t="16700" x="4295775" y="3698875"/>
          <p14:tracePt t="16706" x="4321175" y="3690938"/>
          <p14:tracePt t="16716" x="4337050" y="3681413"/>
          <p14:tracePt t="16719" x="4354513" y="3681413"/>
          <p14:tracePt t="16727" x="4370388" y="3673475"/>
          <p14:tracePt t="16733" x="4379913" y="3673475"/>
          <p14:tracePt t="16741" x="4387850" y="3673475"/>
          <p14:tracePt t="16755" x="4395788" y="3665538"/>
          <p14:tracePt t="16762" x="4403725" y="3665538"/>
          <p14:tracePt t="16790" x="4411663" y="3665538"/>
          <p14:tracePt t="16803" x="4421188" y="3665538"/>
          <p14:tracePt t="19343" x="4486275" y="3657600"/>
          <p14:tracePt t="19352" x="4570413" y="3632200"/>
          <p14:tracePt t="19357" x="4645025" y="3624263"/>
          <p14:tracePt t="19363" x="4727575" y="3616325"/>
          <p14:tracePt t="19370" x="4802188" y="3606800"/>
          <p14:tracePt t="19377" x="4884738" y="3582988"/>
          <p14:tracePt t="19386" x="4967288" y="3573463"/>
          <p14:tracePt t="19390" x="5092700" y="3557588"/>
          <p14:tracePt t="19398" x="5249863" y="3532188"/>
          <p14:tracePt t="19404" x="5424488" y="3524250"/>
          <p14:tracePt t="19412" x="5565775" y="3516313"/>
          <p14:tracePt t="19419" x="5730875" y="3516313"/>
          <p14:tracePt t="19426" x="5913438" y="3498850"/>
          <p14:tracePt t="19436" x="6062663" y="3498850"/>
          <p14:tracePt t="19439" x="6211888" y="3498850"/>
          <p14:tracePt t="19447" x="6353175" y="3498850"/>
          <p14:tracePt t="19453" x="6486525" y="3498850"/>
          <p14:tracePt t="19460" x="6626225" y="3524250"/>
          <p14:tracePt t="19469" x="6751638" y="3541713"/>
          <p14:tracePt t="19475" x="6850063" y="3549650"/>
          <p14:tracePt t="19482" x="6934200" y="3565525"/>
          <p14:tracePt t="19488" x="7024688" y="3582988"/>
          <p14:tracePt t="19495" x="7107238" y="3582988"/>
          <p14:tracePt t="19503" x="7173913" y="3590925"/>
          <p14:tracePt t="19509" x="7256463" y="3590925"/>
          <p14:tracePt t="19519" x="7331075" y="3598863"/>
          <p14:tracePt t="19523" x="7397750" y="3598863"/>
          <p14:tracePt t="19530" x="7456488" y="3598863"/>
          <p14:tracePt t="19537" x="7497763" y="3598863"/>
          <p14:tracePt t="19544" x="7556500" y="3598863"/>
          <p14:tracePt t="19552" x="7597775" y="3598863"/>
          <p14:tracePt t="19558" x="7639050" y="3598863"/>
          <p14:tracePt t="19565" x="7672388" y="3598863"/>
          <p14:tracePt t="19571" x="7696200" y="3598863"/>
          <p14:tracePt t="19578" x="7713663" y="3598863"/>
          <p14:tracePt t="19585" x="7737475" y="3598863"/>
          <p14:tracePt t="19592" x="7754938" y="3606800"/>
          <p14:tracePt t="19606" x="7770813" y="3616325"/>
          <p14:tracePt t="19613" x="7780338" y="3616325"/>
          <p14:tracePt t="19627" x="7788275" y="3616325"/>
          <p14:tracePt t="19636" x="7796213" y="3616325"/>
          <p14:tracePt t="19641" x="7804150" y="3616325"/>
          <p14:tracePt t="19648" x="7804150" y="3624263"/>
          <p14:tracePt t="19660" x="7821613" y="3624263"/>
          <p14:tracePt t="19668" x="7829550" y="3624263"/>
          <p14:tracePt t="19675" x="7845425" y="3632200"/>
          <p14:tracePt t="19682" x="7870825" y="3632200"/>
          <p14:tracePt t="19703" x="7937500" y="3648075"/>
          <p14:tracePt t="19710" x="7970838" y="3657600"/>
          <p14:tracePt t="19720" x="8012113" y="3657600"/>
          <p14:tracePt t="19724" x="8053388" y="3665538"/>
          <p14:tracePt t="19731" x="8112125" y="3673475"/>
          <p14:tracePt t="19737" x="8186738" y="3673475"/>
          <p14:tracePt t="19744" x="8243888" y="3681413"/>
          <p14:tracePt t="19753" x="8293100" y="3681413"/>
          <p14:tracePt t="19759" x="8343900" y="3681413"/>
          <p14:tracePt t="19765" x="8385175" y="3681413"/>
          <p14:tracePt t="19772" x="8426450" y="3681413"/>
          <p14:tracePt t="19779" x="8459788" y="3690938"/>
          <p14:tracePt t="19786" x="8475663" y="3690938"/>
          <p14:tracePt t="19793" x="8501063" y="3690938"/>
          <p14:tracePt t="19802" x="8526463" y="3690938"/>
          <p14:tracePt t="19806" x="8534400" y="3690938"/>
          <p14:tracePt t="19814" x="8542338" y="3690938"/>
          <p14:tracePt t="19820" x="8550275" y="3690938"/>
          <p14:tracePt t="19828" x="8559800" y="3690938"/>
          <p14:tracePt t="19856" x="8567738" y="3690938"/>
          <p14:tracePt t="19932" x="8567738" y="3698875"/>
          <p14:tracePt t="19960" x="8559800" y="3706813"/>
          <p14:tracePt t="19980" x="8550275" y="3706813"/>
          <p14:tracePt t="19987" x="8542338" y="3714750"/>
          <p14:tracePt t="19994" x="8542338" y="3722688"/>
          <p14:tracePt t="20003" x="8534400" y="3732213"/>
          <p14:tracePt t="20007" x="8518525" y="3732213"/>
          <p14:tracePt t="20014" x="8501063" y="3756025"/>
          <p14:tracePt t="20021" x="8485188" y="3773488"/>
          <p14:tracePt t="20028" x="8459788" y="3797300"/>
          <p14:tracePt t="20036" x="8434388" y="3814763"/>
          <p14:tracePt t="20042" x="8418513" y="3830638"/>
          <p14:tracePt t="20049" x="8393113" y="3840163"/>
          <p14:tracePt t="20056" x="8385175" y="3856038"/>
          <p14:tracePt t="20063" x="8369300" y="3863975"/>
          <p14:tracePt t="20069" x="8359775" y="3863975"/>
          <p14:tracePt t="20076" x="8359775" y="3871913"/>
          <p14:tracePt t="20091" x="8351838" y="3871913"/>
          <p14:tracePt t="20097" x="8343900" y="3871913"/>
          <p14:tracePt t="20104" x="8335963" y="3871913"/>
          <p14:tracePt t="20111" x="8335963" y="3881438"/>
          <p14:tracePt t="20125" x="8326438" y="3881438"/>
          <p14:tracePt t="20146" x="8318500" y="3881438"/>
          <p14:tracePt t="23135" x="8228013" y="3889375"/>
          <p14:tracePt t="23142" x="8086725" y="3905250"/>
          <p14:tracePt t="23149" x="7929563" y="3889375"/>
          <p14:tracePt t="23156" x="7747000" y="3863975"/>
          <p14:tracePt t="23163" x="7523163" y="3797300"/>
          <p14:tracePt t="23172" x="7373938" y="3740150"/>
          <p14:tracePt t="23177" x="7240588" y="3681413"/>
          <p14:tracePt t="23184" x="7124700" y="3632200"/>
          <p14:tracePt t="23190" x="7024688" y="3590925"/>
          <p14:tracePt t="23197" x="6950075" y="3557588"/>
          <p14:tracePt t="23205" x="6892925" y="3532188"/>
          <p14:tracePt t="23211" x="6859588" y="3516313"/>
          <p14:tracePt t="23222" x="6834188" y="3498850"/>
          <p14:tracePt t="23225" x="6818313" y="3490913"/>
          <p14:tracePt t="23233" x="6808788" y="3482975"/>
          <p14:tracePt t="23239" x="6800850" y="3467100"/>
          <p14:tracePt t="23254" x="6800850" y="3457575"/>
          <p14:tracePt t="23260" x="6800850" y="3441700"/>
          <p14:tracePt t="23267" x="6808788" y="3408363"/>
          <p14:tracePt t="23273" x="6834188" y="3349625"/>
          <p14:tracePt t="23281" x="6883400" y="3275013"/>
          <p14:tracePt t="23288" x="6975475" y="3167063"/>
          <p14:tracePt t="23295" x="7099300" y="3027363"/>
          <p14:tracePt t="23304" x="7281863" y="2878138"/>
          <p14:tracePt t="23309" x="7480300" y="2736850"/>
          <p14:tracePt t="23315" x="7654925" y="2620963"/>
          <p14:tracePt t="23322" x="7770813" y="2562225"/>
          <p14:tracePt t="23329" x="7878763" y="2528888"/>
          <p14:tracePt t="23337" x="7978775" y="2513013"/>
          <p14:tracePt t="23343" x="8061325" y="2495550"/>
          <p14:tracePt t="23351" x="8135938" y="2487613"/>
          <p14:tracePt t="23357" x="8194675" y="2487613"/>
          <p14:tracePt t="23364" x="8251825" y="2487613"/>
          <p14:tracePt t="23371" x="8285163" y="2495550"/>
          <p14:tracePt t="23377" x="8326438" y="2513013"/>
          <p14:tracePt t="23386" x="8351838" y="2536825"/>
          <p14:tracePt t="23392" x="8393113" y="2579688"/>
          <p14:tracePt t="23399" x="8410575" y="2603500"/>
          <p14:tracePt t="23405" x="8434388" y="2644775"/>
          <p14:tracePt t="23413" x="8451850" y="2695575"/>
          <p14:tracePt t="23420" x="8467725" y="2736850"/>
          <p14:tracePt t="23426" x="8493125" y="2803525"/>
          <p14:tracePt t="23433" x="8501063" y="2844800"/>
          <p14:tracePt t="23440" x="8509000" y="2901950"/>
          <p14:tracePt t="23447" x="8518525" y="2943225"/>
          <p14:tracePt t="23454" x="8518525" y="2994025"/>
          <p14:tracePt t="23461" x="8518525" y="3035300"/>
          <p14:tracePt t="23470" x="8518525" y="3076575"/>
          <p14:tracePt t="23474" x="8518525" y="3117850"/>
          <p14:tracePt t="23482" x="8518525" y="3151188"/>
          <p14:tracePt t="23488" x="8518525" y="3184525"/>
          <p14:tracePt t="23496" x="8509000" y="3209925"/>
          <p14:tracePt t="23504" x="8509000" y="3233738"/>
          <p14:tracePt t="23509" x="8501063" y="3267075"/>
          <p14:tracePt t="23517" x="8493125" y="3292475"/>
          <p14:tracePt t="23523" x="8485188" y="3308350"/>
          <p14:tracePt t="23531" x="8475663" y="3316288"/>
          <p14:tracePt t="23538" x="8467725" y="3333750"/>
          <p14:tracePt t="23544" x="8459788" y="3341688"/>
          <p14:tracePt t="23558" x="8451850" y="3341688"/>
          <p14:tracePt t="23571" x="8451850" y="3349625"/>
          <p14:tracePt t="23593" x="8451850" y="3359150"/>
          <p14:tracePt t="23620" x="8467725" y="3349625"/>
          <p14:tracePt t="23627" x="8493125" y="3333750"/>
          <p14:tracePt t="23637" x="8542338" y="3300413"/>
          <p14:tracePt t="23641" x="8616950" y="3259138"/>
          <p14:tracePt t="23648" x="8732838" y="3200400"/>
          <p14:tracePt t="23655" x="8866188" y="3143250"/>
          <p14:tracePt t="23662" x="9031288" y="3076575"/>
          <p14:tracePt t="23672" x="9182100" y="3027363"/>
          <p14:tracePt t="23676" x="9305925" y="2994025"/>
          <p14:tracePt t="23683" x="9429750" y="2968625"/>
          <p14:tracePt t="23704" x="9737725" y="2960688"/>
          <p14:tracePt t="23705" x="9886950" y="2960688"/>
          <p14:tracePt t="23711" x="10026650" y="2986088"/>
          <p14:tracePt t="23718" x="10152063" y="3009900"/>
          <p14:tracePt t="23724" x="10309225" y="3043238"/>
          <p14:tracePt t="23731" x="10450513" y="3068638"/>
          <p14:tracePt t="23737" x="10574338" y="3092450"/>
          <p14:tracePt t="23745" x="10690225" y="3109913"/>
          <p14:tracePt t="23754" x="10790238" y="3143250"/>
          <p14:tracePt t="23759" x="10872788" y="3176588"/>
          <p14:tracePt t="23766" x="10964863" y="3200400"/>
          <p14:tracePt t="23772" x="11022013" y="3217863"/>
          <p14:tracePt t="23780" x="11063288" y="3241675"/>
          <p14:tracePt t="23787" x="11106150" y="3259138"/>
          <p14:tracePt t="23793" x="11122025" y="3267075"/>
          <p14:tracePt t="23801" x="11137900" y="3267075"/>
          <p14:tracePt t="23807" x="11155363" y="3284538"/>
          <p14:tracePt t="23815" x="11155363" y="3300413"/>
          <p14:tracePt t="23822" x="11163300" y="3308350"/>
          <p14:tracePt t="23828" x="11163300" y="3325813"/>
          <p14:tracePt t="23837" x="11163300" y="3349625"/>
          <p14:tracePt t="23842" x="11163300" y="3390900"/>
          <p14:tracePt t="23849" x="11137900" y="3449638"/>
          <p14:tracePt t="23856" x="11106150" y="3524250"/>
          <p14:tracePt t="23863" x="11088688" y="3606800"/>
          <p14:tracePt t="23872" x="11055350" y="3706813"/>
          <p14:tracePt t="23877" x="11006138" y="3806825"/>
          <p14:tracePt t="23884" x="10972800" y="3914775"/>
          <p14:tracePt t="23890" x="10939463" y="3997325"/>
          <p14:tracePt t="23898" x="10898188" y="4071938"/>
          <p14:tracePt t="23905" x="10872788" y="4138613"/>
          <p14:tracePt t="23912" x="10848975" y="4195763"/>
          <p14:tracePt t="23921" x="10831513" y="4237038"/>
          <p14:tracePt t="23925" x="10815638" y="4270375"/>
          <p14:tracePt t="23932" x="10807700" y="4295775"/>
          <p14:tracePt t="23939" x="10798175" y="4329113"/>
          <p14:tracePt t="23946" x="10790238" y="4344988"/>
          <p14:tracePt t="23954" x="10790238" y="4352925"/>
          <p14:tracePt t="23960" x="10782300" y="4362450"/>
          <p14:tracePt t="23967" x="10782300" y="4370388"/>
          <p14:tracePt t="23973" x="10782300" y="4378325"/>
          <p14:tracePt t="24015" x="10782300" y="4386263"/>
          <p14:tracePt t="24056" x="10782300" y="4395788"/>
          <p14:tracePt t="24091" x="10782300" y="4403725"/>
          <p14:tracePt t="24098" x="10774363" y="4403725"/>
          <p14:tracePt t="24105" x="10774363" y="4411663"/>
          <p14:tracePt t="24112" x="10764838" y="4411663"/>
          <p14:tracePt t="24140" x="10764838" y="4419600"/>
          <p14:tracePt t="24153" x="10764838" y="4427538"/>
          <p14:tracePt t="24167" x="10764838" y="4437063"/>
          <p14:tracePt t="24181" x="10756900" y="4437063"/>
          <p14:tracePt t="24187" x="10756900" y="4445000"/>
          <p14:tracePt t="24195" x="10756900" y="4452938"/>
          <p14:tracePt t="24203" x="10748963" y="4452938"/>
          <p14:tracePt t="24223" x="10748963" y="4460875"/>
          <p14:tracePt t="24237" x="10748963" y="4470400"/>
          <p14:tracePt t="24251" x="10748963" y="4478338"/>
          <p14:tracePt t="26123" x="10674350" y="4494213"/>
          <p14:tracePt t="26130" x="10533063" y="4535488"/>
          <p14:tracePt t="26137" x="10401300" y="4586288"/>
          <p14:tracePt t="26144" x="10218738" y="4635500"/>
          <p14:tracePt t="26151" x="10044113" y="4694238"/>
          <p14:tracePt t="26159" x="9844088" y="4759325"/>
          <p14:tracePt t="26165" x="9678988" y="4802188"/>
          <p14:tracePt t="26172" x="9504363" y="4851400"/>
          <p14:tracePt t="26180" x="9347200" y="4876800"/>
          <p14:tracePt t="26186" x="9156700" y="4918075"/>
          <p14:tracePt t="26193" x="8974138" y="4933950"/>
          <p14:tracePt t="26200" x="8824913" y="4941888"/>
          <p14:tracePt t="26207" x="8675688" y="4959350"/>
          <p14:tracePt t="26214" x="8518525" y="4959350"/>
          <p14:tracePt t="26221" x="8369300" y="4959350"/>
          <p14:tracePt t="26230" x="8235950" y="4959350"/>
          <p14:tracePt t="26235" x="8094663" y="4959350"/>
          <p14:tracePt t="26241" x="7970838" y="4941888"/>
          <p14:tracePt t="26248" x="7845425" y="4933950"/>
          <p14:tracePt t="26255" x="7747000" y="4900613"/>
          <p14:tracePt t="26264" x="7646988" y="4876800"/>
          <p14:tracePt t="26269" x="7572375" y="4843463"/>
          <p14:tracePt t="26277" x="7497763" y="4833938"/>
          <p14:tracePt t="26283" x="7456488" y="4818063"/>
          <p14:tracePt t="26290" x="7405688" y="4792663"/>
          <p14:tracePt t="26298" x="7373938" y="4776788"/>
          <p14:tracePt t="26304" x="7348538" y="4768850"/>
          <p14:tracePt t="26312" x="7340600" y="4759325"/>
          <p14:tracePt t="26318" x="7331075" y="4751388"/>
          <p14:tracePt t="26325" x="7323138" y="4751388"/>
          <p14:tracePt t="26331" x="7323138" y="4743450"/>
          <p14:tracePt t="26346" x="7323138" y="4735513"/>
          <p14:tracePt t="26359" x="7323138" y="4727575"/>
          <p14:tracePt t="26366" x="7323138" y="4710113"/>
          <p14:tracePt t="26373" x="7340600" y="4694238"/>
          <p14:tracePt t="26380" x="7356475" y="4668838"/>
          <p14:tracePt t="26387" x="7389813" y="4627563"/>
          <p14:tracePt t="26397" x="7439025" y="4594225"/>
          <p14:tracePt t="26400" x="7513638" y="4545013"/>
          <p14:tracePt t="26408" x="7621588" y="4478338"/>
          <p14:tracePt t="26414" x="7737475" y="4403725"/>
          <p14:tracePt t="26421" x="7862888" y="4344988"/>
          <p14:tracePt t="26430" x="8027988" y="4287838"/>
          <p14:tracePt t="26436" x="8218488" y="4246563"/>
          <p14:tracePt t="26444" x="8418513" y="4203700"/>
          <p14:tracePt t="26450" x="8575675" y="4179888"/>
          <p14:tracePt t="26457" x="8783638" y="4162425"/>
          <p14:tracePt t="26465" x="8982075" y="4162425"/>
          <p14:tracePt t="26471" x="9213850" y="4171950"/>
          <p14:tracePt t="26479" x="9388475" y="4179888"/>
          <p14:tracePt t="26485" x="9612313" y="4246563"/>
          <p14:tracePt t="26492" x="9836150" y="4303713"/>
          <p14:tracePt t="26499" x="10093325" y="4378325"/>
          <p14:tracePt t="26506" x="10334625" y="4494213"/>
          <p14:tracePt t="26513" x="10574338" y="4602163"/>
          <p14:tracePt t="26519" x="10764838" y="4710113"/>
          <p14:tracePt t="26530" x="10947400" y="4776788"/>
          <p14:tracePt t="26533" x="11088688" y="4867275"/>
          <p14:tracePt t="26540" x="11204575" y="4951413"/>
          <p14:tracePt t="26547" x="11279188" y="5041900"/>
          <p14:tracePt t="26555" x="11371263" y="5132388"/>
          <p14:tracePt t="26563" x="11453813" y="5207000"/>
          <p14:tracePt t="26568" x="11512550" y="5273675"/>
          <p14:tracePt t="26575" x="11569700" y="5324475"/>
          <p14:tracePt t="26581" x="11603038" y="5357813"/>
          <p14:tracePt t="26589" x="11636375" y="5407025"/>
          <p14:tracePt t="26597" x="11652250" y="5432425"/>
          <p14:tracePt t="26603" x="11685588" y="5464175"/>
          <p14:tracePt t="26610" x="11695113" y="5514975"/>
          <p14:tracePt t="26616" x="11710988" y="5548313"/>
          <p14:tracePt t="26624" x="11718925" y="5581650"/>
          <p14:tracePt t="26630" x="11736388" y="5613400"/>
          <p14:tracePt t="26638" x="11744325" y="5646738"/>
          <p14:tracePt t="26646" x="11744325" y="5672138"/>
          <p14:tracePt t="26651" x="11752263" y="5697538"/>
          <p14:tracePt t="26658" x="11760200" y="5730875"/>
          <p14:tracePt t="26664" x="11760200" y="5762625"/>
          <p14:tracePt t="26672" x="11760200" y="5795963"/>
          <p14:tracePt t="26695" x="11769725" y="5895975"/>
          <p14:tracePt t="26700" x="11777663" y="5929313"/>
          <p14:tracePt t="26707" x="11777663" y="5962650"/>
          <p14:tracePt t="26714" x="11785600" y="5995988"/>
          <p14:tracePt t="26721" x="11785600" y="6011863"/>
          <p14:tracePt t="26730" x="11793538" y="6045200"/>
          <p14:tracePt t="26734" x="11801475" y="6070600"/>
          <p14:tracePt t="26742" x="11801475" y="6094413"/>
          <p14:tracePt t="26748" x="11811000" y="6103938"/>
          <p14:tracePt t="26755" x="11818938" y="6119813"/>
          <p14:tracePt t="26763" x="11818938" y="6137275"/>
          <p14:tracePt t="26776" x="11826875" y="6145213"/>
          <p14:tracePt t="26790" x="11826875" y="6153150"/>
          <p14:tracePt t="26812" x="11826875" y="6161088"/>
          <p14:tracePt t="26825" x="11826875" y="6169025"/>
          <p14:tracePt t="26831" x="11826875" y="6178550"/>
          <p14:tracePt t="26847" x="11826875" y="6194425"/>
          <p14:tracePt t="26853" x="11818938" y="6211888"/>
          <p14:tracePt t="26866" x="11811000" y="6219825"/>
          <p14:tracePt t="26867" x="11811000" y="6235700"/>
          <p14:tracePt t="26873" x="11793538" y="6261100"/>
          <p14:tracePt t="26879" x="11785600" y="6276975"/>
          <p14:tracePt t="26887" x="11777663" y="6286500"/>
          <p14:tracePt t="26895" x="11769725" y="6302375"/>
          <p14:tracePt t="26901" x="11752263" y="6318250"/>
          <p14:tracePt t="26908" x="11752263" y="6327775"/>
          <p14:tracePt t="26914" x="11744325" y="6335713"/>
          <p14:tracePt t="26921" x="11726863" y="6351588"/>
          <p14:tracePt t="26929" x="11718925" y="6361113"/>
          <p14:tracePt t="26936" x="11718925" y="6376988"/>
          <p14:tracePt t="26943" x="11710988" y="6384925"/>
          <p14:tracePt t="26949" x="11695113" y="6402388"/>
          <p14:tracePt t="26957" x="11695113" y="6410325"/>
          <p14:tracePt t="26964" x="11685588" y="6426200"/>
          <p14:tracePt t="26971" x="11677650" y="6443663"/>
          <p14:tracePt t="26980" x="11677650" y="6451600"/>
          <p14:tracePt t="26984" x="11677650" y="6467475"/>
          <p14:tracePt t="26991" x="11677650" y="6477000"/>
          <p14:tracePt t="26998" x="11677650" y="6484938"/>
          <p14:tracePt t="27005" x="11677650" y="6492875"/>
          <p14:tracePt t="27019" x="11677650" y="6500813"/>
          <p14:tracePt t="27026" x="11677650" y="6510338"/>
          <p14:tracePt t="27032" x="11677650" y="6518275"/>
          <p14:tracePt t="27061" x="11677650" y="6526213"/>
          <p14:tracePt t="27068" x="11677650" y="6534150"/>
          <p14:tracePt t="27088" x="11677650" y="6542088"/>
          <p14:tracePt t="27097" x="11677650" y="6551613"/>
          <p14:tracePt t="27102" x="11677650" y="6559550"/>
          <p14:tracePt t="27116" x="11677650" y="6567488"/>
          <p14:tracePt t="27130" x="11685588" y="6575425"/>
          <p14:tracePt t="27151" x="11685588" y="6584950"/>
          <p14:tracePt t="27164" x="11695113" y="6592888"/>
          <p14:tracePt t="27172" x="11703050" y="6592888"/>
          <p14:tracePt t="27180" x="11703050" y="6600825"/>
          <p14:tracePt t="27192" x="11710988" y="6600825"/>
          <p14:tracePt t="27213" x="11718925" y="6600825"/>
          <p14:tracePt t="27230" x="11726863" y="6600825"/>
          <p14:tracePt t="27241" x="11736388" y="6600825"/>
          <p14:tracePt t="27247" x="11744325" y="6600825"/>
          <p14:tracePt t="27255" x="11752263" y="6600825"/>
          <p14:tracePt t="27276" x="11760200" y="6600825"/>
          <p14:tracePt t="27283" x="11769725" y="6600825"/>
          <p14:tracePt t="27296" x="11777663" y="6600825"/>
          <p14:tracePt t="27304" x="11785600" y="6600825"/>
          <p14:tracePt t="27324" x="11793538" y="6600825"/>
          <p14:tracePt t="27379" x="11801475" y="6600825"/>
          <p14:tracePt t="27407" x="11811000" y="6600825"/>
          <p14:tracePt t="27698" x="11818938" y="6600825"/>
          <p14:tracePt t="27717" x="11811000" y="660082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FC417-D696-45BB-7281-C2ED2BF35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228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PROTEINURIA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4F2441-BF5D-B7E4-27C4-596F8059F7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93" t="3708" r="12856" b="23008"/>
          <a:stretch/>
        </p:blipFill>
        <p:spPr>
          <a:xfrm>
            <a:off x="675410" y="1881010"/>
            <a:ext cx="5216237" cy="42793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8A27FB-2C97-8660-4D40-630A8F67BFFD}"/>
              </a:ext>
            </a:extLst>
          </p:cNvPr>
          <p:cNvSpPr txBox="1"/>
          <p:nvPr/>
        </p:nvSpPr>
        <p:spPr>
          <a:xfrm>
            <a:off x="6882246" y="1964138"/>
            <a:ext cx="4634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Normally a small amount of protein i.e. </a:t>
            </a:r>
            <a:r>
              <a:rPr lang="en-IN" sz="20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20 to 150 mg/day </a:t>
            </a:r>
            <a:r>
              <a:rPr lang="en-IN" sz="2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passes through the glomerular filtration barriers and is reabsorbed by the tubules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F8016D8-1172-4133-A21C-B3252386700B}"/>
              </a:ext>
            </a:extLst>
          </p:cNvPr>
          <p:cNvCxnSpPr>
            <a:cxnSpLocks/>
          </p:cNvCxnSpPr>
          <p:nvPr/>
        </p:nvCxnSpPr>
        <p:spPr>
          <a:xfrm flipH="1">
            <a:off x="5309755" y="2438821"/>
            <a:ext cx="14131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BA0EA7F-57F7-D1D7-25F0-09ABE5293293}"/>
              </a:ext>
            </a:extLst>
          </p:cNvPr>
          <p:cNvSpPr txBox="1"/>
          <p:nvPr/>
        </p:nvSpPr>
        <p:spPr>
          <a:xfrm>
            <a:off x="6882246" y="4274379"/>
            <a:ext cx="4471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If excess of protein is filtered exceeding the capacity of tubules for reabsorption, these proteins appear in urine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5773D6-5D9B-3471-0B8B-0DCA7F675BC1}"/>
              </a:ext>
            </a:extLst>
          </p:cNvPr>
          <p:cNvSpPr txBox="1"/>
          <p:nvPr/>
        </p:nvSpPr>
        <p:spPr>
          <a:xfrm>
            <a:off x="4415145" y="1788134"/>
            <a:ext cx="1191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Albumin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37C367-8D39-EBE7-54BD-44C16B07F302}"/>
              </a:ext>
            </a:extLst>
          </p:cNvPr>
          <p:cNvSpPr txBox="1"/>
          <p:nvPr/>
        </p:nvSpPr>
        <p:spPr>
          <a:xfrm>
            <a:off x="1922318" y="5680408"/>
            <a:ext cx="1361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663300"/>
                </a:solidFill>
              </a:rPr>
              <a:t>Globulin </a:t>
            </a:r>
            <a:endParaRPr lang="en-US" b="1" dirty="0">
              <a:solidFill>
                <a:srgbClr val="66330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074D2AB-429B-576B-928D-59E0C24B9722}"/>
              </a:ext>
            </a:extLst>
          </p:cNvPr>
          <p:cNvCxnSpPr/>
          <p:nvPr/>
        </p:nvCxnSpPr>
        <p:spPr>
          <a:xfrm flipV="1">
            <a:off x="2192482" y="4478482"/>
            <a:ext cx="768927" cy="1184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9A534AB-3553-395E-0EF0-8980E65FC043}"/>
              </a:ext>
            </a:extLst>
          </p:cNvPr>
          <p:cNvSpPr txBox="1"/>
          <p:nvPr/>
        </p:nvSpPr>
        <p:spPr>
          <a:xfrm>
            <a:off x="5011088" y="5680408"/>
            <a:ext cx="1191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Podocyte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88FC7E-254D-1B15-2B47-1CE43B27D728}"/>
              </a:ext>
            </a:extLst>
          </p:cNvPr>
          <p:cNvSpPr txBox="1"/>
          <p:nvPr/>
        </p:nvSpPr>
        <p:spPr>
          <a:xfrm>
            <a:off x="1807523" y="1964138"/>
            <a:ext cx="1475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Endothelial cells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F813DE5-10F1-97BF-60C2-AFF8C96064FE}"/>
              </a:ext>
            </a:extLst>
          </p:cNvPr>
          <p:cNvCxnSpPr>
            <a:cxnSpLocks/>
          </p:cNvCxnSpPr>
          <p:nvPr/>
        </p:nvCxnSpPr>
        <p:spPr>
          <a:xfrm>
            <a:off x="2286000" y="2379518"/>
            <a:ext cx="789709" cy="56110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F13D5E0-5A1A-5D31-DC80-A63E8CC1C7EB}"/>
              </a:ext>
            </a:extLst>
          </p:cNvPr>
          <p:cNvSpPr txBox="1"/>
          <p:nvPr/>
        </p:nvSpPr>
        <p:spPr>
          <a:xfrm>
            <a:off x="650228" y="2979800"/>
            <a:ext cx="1350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Mesangial cells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26DE7FE7-57B7-B3D6-EDDC-F96959193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43428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66"/>
    </mc:Choice>
    <mc:Fallback xmlns="">
      <p:transition spd="slow" advTm="67066"/>
    </mc:Fallback>
  </mc:AlternateContent>
  <p:extLst>
    <p:ext uri="{3A86A75C-4F4B-4683-9AE1-C65F6400EC91}">
      <p14:laserTraceLst xmlns:p14="http://schemas.microsoft.com/office/powerpoint/2010/main">
        <p14:tracePtLst>
          <p14:tracePt t="2255" x="11553825" y="6492875"/>
          <p14:tracePt t="2263" x="11204575" y="6327775"/>
          <p14:tracePt t="2270" x="10856913" y="6178550"/>
          <p14:tracePt t="2276" x="10541000" y="6070600"/>
          <p14:tracePt t="2284" x="10260013" y="5988050"/>
          <p14:tracePt t="2290" x="9952038" y="5921375"/>
          <p14:tracePt t="2297" x="9645650" y="5837238"/>
          <p14:tracePt t="2304" x="9347200" y="5788025"/>
          <p14:tracePt t="2310" x="9064625" y="5721350"/>
          <p14:tracePt t="2318" x="8791575" y="5672138"/>
          <p14:tracePt t="2325" x="8501063" y="5638800"/>
          <p14:tracePt t="2332" x="8177213" y="5605463"/>
          <p14:tracePt t="2338" x="7862888" y="5589588"/>
          <p14:tracePt t="2346" x="7546975" y="5597525"/>
          <p14:tracePt t="2354" x="7289800" y="5613400"/>
          <p14:tracePt t="2360" x="7042150" y="5664200"/>
          <p14:tracePt t="2367" x="6826250" y="5705475"/>
          <p14:tracePt t="2373" x="6651625" y="5754688"/>
          <p14:tracePt t="2380" x="6535738" y="5788025"/>
          <p14:tracePt t="2388" x="6435725" y="5821363"/>
          <p14:tracePt t="2394" x="6378575" y="5854700"/>
          <p14:tracePt t="2401" x="6345238" y="5870575"/>
          <p14:tracePt t="2408" x="6319838" y="5888038"/>
          <p14:tracePt t="2415" x="6303963" y="5895975"/>
          <p14:tracePt t="2477" x="6311900" y="5895975"/>
          <p14:tracePt t="2484" x="6311900" y="5903913"/>
          <p14:tracePt t="2491" x="6327775" y="5903913"/>
          <p14:tracePt t="2497" x="6337300" y="5921375"/>
          <p14:tracePt t="2505" x="6345238" y="5937250"/>
          <p14:tracePt t="2512" x="6353175" y="5954713"/>
          <p14:tracePt t="2522" x="6361113" y="5970588"/>
          <p14:tracePt t="2526" x="6369050" y="5988050"/>
          <p14:tracePt t="2533" x="6369050" y="6011863"/>
          <p14:tracePt t="2539" x="6369050" y="6019800"/>
          <p14:tracePt t="2546" x="6369050" y="6029325"/>
          <p14:tracePt t="2554" x="6369050" y="6037263"/>
          <p14:tracePt t="2561" x="6369050" y="6045200"/>
          <p14:tracePt t="2568" x="6369050" y="6053138"/>
          <p14:tracePt t="2574" x="6361113" y="6062663"/>
          <p14:tracePt t="2582" x="6345238" y="6070600"/>
          <p14:tracePt t="2588" x="6319838" y="6078538"/>
          <p14:tracePt t="2595" x="6303963" y="6094413"/>
          <p14:tracePt t="2606" x="6261100" y="6103938"/>
          <p14:tracePt t="2619" x="6170613" y="6103938"/>
          <p14:tracePt t="2623" x="6103938" y="6094413"/>
          <p14:tracePt t="2630" x="6013450" y="6045200"/>
          <p14:tracePt t="2639" x="5913438" y="5995988"/>
          <p14:tracePt t="2643" x="5797550" y="5911850"/>
          <p14:tracePt t="2651" x="5681663" y="5829300"/>
          <p14:tracePt t="2657" x="5573713" y="5762625"/>
          <p14:tracePt t="2664" x="5481638" y="5688013"/>
          <p14:tracePt t="2672" x="5432425" y="5656263"/>
          <p14:tracePt t="2678" x="5399088" y="5613400"/>
          <p14:tracePt t="2688" x="5373688" y="5597525"/>
          <p14:tracePt t="2692" x="5357813" y="5581650"/>
          <p14:tracePt t="2699" x="5349875" y="5572125"/>
          <p14:tracePt t="2706" x="5349875" y="5564188"/>
          <p14:tracePt t="2713" x="5349875" y="5556250"/>
          <p14:tracePt t="2727" x="5349875" y="5548313"/>
          <p14:tracePt t="2748" x="5349875" y="5538788"/>
          <p14:tracePt t="2755" x="5349875" y="5530850"/>
          <p14:tracePt t="2771" x="5349875" y="5522913"/>
          <p14:tracePt t="2775" x="5349875" y="5514975"/>
          <p14:tracePt t="2789" x="5357813" y="5507038"/>
          <p14:tracePt t="2797" x="5357813" y="5497513"/>
          <p14:tracePt t="2805" x="5365750" y="5489575"/>
          <p14:tracePt t="3095" x="5365750" y="5448300"/>
          <p14:tracePt t="3103" x="5357813" y="5407025"/>
          <p14:tracePt t="3108" x="5349875" y="5348288"/>
          <p14:tracePt t="3115" x="5349875" y="5307013"/>
          <p14:tracePt t="3122" x="5349875" y="5257800"/>
          <p14:tracePt t="3129" x="5357813" y="5224463"/>
          <p14:tracePt t="3137" x="5365750" y="5183188"/>
          <p14:tracePt t="3143" x="5383213" y="5132388"/>
          <p14:tracePt t="3150" x="5407025" y="5083175"/>
          <p14:tracePt t="3157" x="5440363" y="5041900"/>
          <p14:tracePt t="3164" x="5481638" y="4975225"/>
          <p14:tracePt t="3171" x="5532438" y="4908550"/>
          <p14:tracePt t="3178" x="5589588" y="4833938"/>
          <p14:tracePt t="3186" x="5630863" y="4776788"/>
          <p14:tracePt t="3192" x="5681663" y="4710113"/>
          <p14:tracePt t="3199" x="5722938" y="4660900"/>
          <p14:tracePt t="3205" x="5748338" y="4627563"/>
          <p14:tracePt t="3212" x="5789613" y="4576763"/>
          <p14:tracePt t="3221" x="5805488" y="4552950"/>
          <p14:tracePt t="3226" x="5822950" y="4519613"/>
          <p14:tracePt t="3233" x="5838825" y="4486275"/>
          <p14:tracePt t="3240" x="5854700" y="4427538"/>
          <p14:tracePt t="3247" x="5854700" y="4378325"/>
          <p14:tracePt t="3254" x="5872163" y="4337050"/>
          <p14:tracePt t="3261" x="5872163" y="4278313"/>
          <p14:tracePt t="3270" x="5872163" y="4195763"/>
          <p14:tracePt t="3274" x="5872163" y="4113213"/>
          <p14:tracePt t="3282" x="5864225" y="4013200"/>
          <p14:tracePt t="3288" x="5846763" y="3905250"/>
          <p14:tracePt t="3296" x="5822950" y="3781425"/>
          <p14:tracePt t="3304" x="5797550" y="3681413"/>
          <p14:tracePt t="3310" x="5764213" y="3582988"/>
          <p14:tracePt t="3317" x="5730875" y="3508375"/>
          <p14:tracePt t="3323" x="5697538" y="3433763"/>
          <p14:tracePt t="3331" x="5673725" y="3367088"/>
          <p14:tracePt t="3338" x="5640388" y="3308350"/>
          <p14:tracePt t="3344" x="5607050" y="3251200"/>
          <p14:tracePt t="3354" x="5581650" y="3184525"/>
          <p14:tracePt t="3357" x="5548313" y="3135313"/>
          <p14:tracePt t="3365" x="5507038" y="3084513"/>
          <p14:tracePt t="3371" x="5481638" y="3035300"/>
          <p14:tracePt t="3379" x="5457825" y="3001963"/>
          <p14:tracePt t="3386" x="5424488" y="2968625"/>
          <p14:tracePt t="3392" x="5407025" y="2943225"/>
          <p14:tracePt t="3399" x="5391150" y="2919413"/>
          <p14:tracePt t="3407" x="5373688" y="2894013"/>
          <p14:tracePt t="3414" x="5349875" y="2868613"/>
          <p14:tracePt t="3421" x="5316538" y="2844800"/>
          <p14:tracePt t="3428" x="5291138" y="2819400"/>
          <p14:tracePt t="3437" x="5249863" y="2794000"/>
          <p14:tracePt t="3441" x="5216525" y="2770188"/>
          <p14:tracePt t="3449" x="5183188" y="2744788"/>
          <p14:tracePt t="3455" x="5159375" y="2728913"/>
          <p14:tracePt t="3462" x="5108575" y="2695575"/>
          <p14:tracePt t="3470" x="5075238" y="2678113"/>
          <p14:tracePt t="3475" x="5033963" y="2662238"/>
          <p14:tracePt t="3484" x="4984750" y="2636838"/>
          <p14:tracePt t="3489" x="4918075" y="2603500"/>
          <p14:tracePt t="3497" x="4876800" y="2587625"/>
          <p14:tracePt t="3505" x="4827588" y="2554288"/>
          <p14:tracePt t="3511" x="4776788" y="2536825"/>
          <p14:tracePt t="3521" x="4743450" y="2528888"/>
          <p14:tracePt t="3524" x="4702175" y="2513013"/>
          <p14:tracePt t="3532" x="4668838" y="2495550"/>
          <p14:tracePt t="3538" x="4635500" y="2487613"/>
          <p14:tracePt t="3545" x="4586288" y="2462213"/>
          <p14:tracePt t="3554" x="4552950" y="2454275"/>
          <p14:tracePt t="3559" x="4511675" y="2446338"/>
          <p14:tracePt t="3566" x="4454525" y="2438400"/>
          <p14:tracePt t="3572" x="4395788" y="2438400"/>
          <p14:tracePt t="3580" x="4337050" y="2430463"/>
          <p14:tracePt t="3588" x="4305300" y="2430463"/>
          <p14:tracePt t="3594" x="4279900" y="2430463"/>
          <p14:tracePt t="3619" x="4213225" y="2430463"/>
          <p14:tracePt t="3621" x="4197350" y="2430463"/>
          <p14:tracePt t="3628" x="4179888" y="2430463"/>
          <p14:tracePt t="3638" x="4171950" y="2430463"/>
          <p14:tracePt t="3649" x="4164013" y="2430463"/>
          <p14:tracePt t="3656" x="4154488" y="2430463"/>
          <p14:tracePt t="3712" x="4146550" y="2430463"/>
          <p14:tracePt t="3809" x="4146550" y="2438400"/>
          <p14:tracePt t="3823" x="4154488" y="2438400"/>
          <p14:tracePt t="3829" x="4164013" y="2446338"/>
          <p14:tracePt t="3843" x="4164013" y="2454275"/>
          <p14:tracePt t="3850" x="4171950" y="2454275"/>
          <p14:tracePt t="3856" x="4179888" y="2454275"/>
          <p14:tracePt t="3870" x="4187825" y="2454275"/>
          <p14:tracePt t="3887" x="4205288" y="2454275"/>
          <p14:tracePt t="3892" x="4229100" y="2462213"/>
          <p14:tracePt t="3899" x="4246563" y="2471738"/>
          <p14:tracePt t="3905" x="4279900" y="2479675"/>
          <p14:tracePt t="3913" x="4313238" y="2487613"/>
          <p14:tracePt t="3920" x="4346575" y="2505075"/>
          <p14:tracePt t="3927" x="4395788" y="2520950"/>
          <p14:tracePt t="3933" x="4437063" y="2528888"/>
          <p14:tracePt t="3940" x="4495800" y="2554288"/>
          <p14:tracePt t="3947" x="4560888" y="2570163"/>
          <p14:tracePt t="3954" x="4619625" y="2595563"/>
          <p14:tracePt t="3961" x="4678363" y="2620963"/>
          <p14:tracePt t="3970" x="4727575" y="2654300"/>
          <p14:tracePt t="3975" x="4776788" y="2670175"/>
          <p14:tracePt t="3982" x="4827588" y="2703513"/>
          <p14:tracePt t="3988" x="4868863" y="2719388"/>
          <p14:tracePt t="3996" x="4910138" y="2744788"/>
          <p14:tracePt t="4004" x="4943475" y="2770188"/>
          <p14:tracePt t="4010" x="4967288" y="2786063"/>
          <p14:tracePt t="4017" x="4992688" y="2811463"/>
          <p14:tracePt t="4023" x="5018088" y="2844800"/>
          <p14:tracePt t="4030" x="5041900" y="2886075"/>
          <p14:tracePt t="4038" x="5067300" y="2919413"/>
          <p14:tracePt t="4045" x="5100638" y="2952750"/>
          <p14:tracePt t="4054" x="5126038" y="2994025"/>
          <p14:tracePt t="4058" x="5149850" y="3027363"/>
          <p14:tracePt t="4065" x="5183188" y="3076575"/>
          <p14:tracePt t="4072" x="5208588" y="3135313"/>
          <p14:tracePt t="4079" x="5241925" y="3209925"/>
          <p14:tracePt t="4087" x="5275263" y="3275013"/>
          <p14:tracePt t="4093" x="5291138" y="3316288"/>
          <p14:tracePt t="4100" x="5308600" y="3382963"/>
          <p14:tracePt t="4106" x="5332413" y="3424238"/>
          <p14:tracePt t="4114" x="5349875" y="3475038"/>
          <p14:tracePt t="4121" x="5357813" y="3516313"/>
          <p14:tracePt t="4128" x="5365750" y="3549650"/>
          <p14:tracePt t="4137" x="5365750" y="3590925"/>
          <p14:tracePt t="4141" x="5365750" y="3632200"/>
          <p14:tracePt t="4149" x="5365750" y="3681413"/>
          <p14:tracePt t="4155" x="5365750" y="3706813"/>
          <p14:tracePt t="4163" x="5365750" y="3765550"/>
          <p14:tracePt t="4171" x="5365750" y="3806825"/>
          <p14:tracePt t="4176" x="5365750" y="3848100"/>
          <p14:tracePt t="4184" x="5365750" y="3889375"/>
          <p14:tracePt t="4190" x="5365750" y="3938588"/>
          <p14:tracePt t="4197" x="5357813" y="3997325"/>
          <p14:tracePt t="4204" x="5349875" y="4054475"/>
          <p14:tracePt t="4211" x="5349875" y="4105275"/>
          <p14:tracePt t="4221" x="5332413" y="4179888"/>
          <p14:tracePt t="4224" x="5332413" y="4237038"/>
          <p14:tracePt t="4232" x="5332413" y="4278313"/>
          <p14:tracePt t="4238" x="5332413" y="4311650"/>
          <p14:tracePt t="4246" x="5332413" y="4337050"/>
          <p14:tracePt t="4255" x="5332413" y="4362450"/>
          <p14:tracePt t="4259" x="5332413" y="4386263"/>
          <p14:tracePt t="4267" x="5341938" y="4403725"/>
          <p14:tracePt t="4273" x="5341938" y="4411663"/>
          <p14:tracePt t="4280" x="5341938" y="4419600"/>
          <p14:tracePt t="4288" x="5341938" y="4427538"/>
          <p14:tracePt t="4308" x="5349875" y="4427538"/>
          <p14:tracePt t="4315" x="5349875" y="4437063"/>
          <p14:tracePt t="4321" x="5349875" y="4445000"/>
          <p14:tracePt t="4337" x="5349875" y="4460875"/>
          <p14:tracePt t="4343" x="5349875" y="4486275"/>
          <p14:tracePt t="4349" x="5349875" y="4502150"/>
          <p14:tracePt t="4356" x="5349875" y="4527550"/>
          <p14:tracePt t="4363" x="5349875" y="4552950"/>
          <p14:tracePt t="4370" x="5349875" y="4568825"/>
          <p14:tracePt t="4377" x="5349875" y="4576763"/>
          <p14:tracePt t="4386" x="5349875" y="4594225"/>
          <p14:tracePt t="4391" x="5349875" y="4602163"/>
          <p14:tracePt t="4398" x="5349875" y="4610100"/>
          <p14:tracePt t="4412" x="5349875" y="4619625"/>
          <p14:tracePt t="4420" x="5349875" y="4627563"/>
          <p14:tracePt t="4426" x="5349875" y="4635500"/>
          <p14:tracePt t="4439" x="5349875" y="4643438"/>
          <p14:tracePt t="4454" x="5349875" y="4651375"/>
          <p14:tracePt t="4482" x="5349875" y="4660900"/>
          <p14:tracePt t="4488" x="5349875" y="4668838"/>
          <p14:tracePt t="4495" x="5349875" y="4676775"/>
          <p14:tracePt t="4516" x="5341938" y="4694238"/>
          <p14:tracePt t="4523" x="5341938" y="4702175"/>
          <p14:tracePt t="4537" x="5341938" y="4710113"/>
          <p14:tracePt t="4544" x="5341938" y="4727575"/>
          <p14:tracePt t="4551" x="5332413" y="4727575"/>
          <p14:tracePt t="4557" x="5332413" y="4735513"/>
          <p14:tracePt t="4565" x="5324475" y="4751388"/>
          <p14:tracePt t="4578" x="5324475" y="4759325"/>
          <p14:tracePt t="4587" x="5316538" y="4768850"/>
          <p14:tracePt t="4592" x="5316538" y="4776788"/>
          <p14:tracePt t="4599" x="5316538" y="4792663"/>
          <p14:tracePt t="4605" x="5308600" y="4818063"/>
          <p14:tracePt t="4613" x="5291138" y="4851400"/>
          <p14:tracePt t="4621" x="5283200" y="4876800"/>
          <p14:tracePt t="4627" x="5275263" y="4908550"/>
          <p14:tracePt t="4634" x="5267325" y="4933950"/>
          <p14:tracePt t="4640" x="5249863" y="4967288"/>
          <p14:tracePt t="4648" x="5241925" y="4992688"/>
          <p14:tracePt t="4655" x="5233988" y="5026025"/>
          <p14:tracePt t="4662" x="5216525" y="5041900"/>
          <p14:tracePt t="4670" x="5216525" y="5049838"/>
          <p14:tracePt t="4675" x="5208588" y="5075238"/>
          <p14:tracePt t="4683" x="5200650" y="5083175"/>
          <p14:tracePt t="4689" x="5200650" y="5091113"/>
          <p14:tracePt t="4696" x="5200650" y="5100638"/>
          <p14:tracePt t="4710" x="5192713" y="5100638"/>
          <p14:tracePt t="4721" x="5192713" y="5108575"/>
          <p14:tracePt t="4724" x="5183188" y="5116513"/>
          <p14:tracePt t="4731" x="5183188" y="5124450"/>
          <p14:tracePt t="4738" x="5183188" y="5132388"/>
          <p14:tracePt t="4745" x="5183188" y="5141913"/>
          <p14:tracePt t="4754" x="5183188" y="5149850"/>
          <p14:tracePt t="4759" x="5175250" y="5149850"/>
          <p14:tracePt t="4766" x="5167313" y="5157788"/>
          <p14:tracePt t="4772" x="5167313" y="5165725"/>
          <p14:tracePt t="4779" x="5159375" y="5175250"/>
          <p14:tracePt t="4787" x="5159375" y="5183188"/>
          <p14:tracePt t="4794" x="5149850" y="5191125"/>
          <p14:tracePt t="4807" x="5141913" y="5191125"/>
          <p14:tracePt t="4815" x="5141913" y="5199063"/>
          <p14:tracePt t="4822" x="5141913" y="5207000"/>
          <p14:tracePt t="4837" x="5133975" y="5207000"/>
          <p14:tracePt t="4842" x="5133975" y="5216525"/>
          <p14:tracePt t="4855" x="5133975" y="5224463"/>
          <p14:tracePt t="4871" x="5126038" y="5224463"/>
          <p14:tracePt t="4877" x="5126038" y="5232400"/>
          <p14:tracePt t="6270" x="5133975" y="5232400"/>
          <p14:tracePt t="6312" x="5133975" y="5224463"/>
          <p14:tracePt t="6319" x="5141913" y="5224463"/>
          <p14:tracePt t="6332" x="5149850" y="5216525"/>
          <p14:tracePt t="6354" x="5149850" y="5207000"/>
          <p14:tracePt t="6363" x="5159375" y="5207000"/>
          <p14:tracePt t="6368" x="5159375" y="5199063"/>
          <p14:tracePt t="6375" x="5175250" y="5191125"/>
          <p14:tracePt t="6381" x="5183188" y="5175250"/>
          <p14:tracePt t="6389" x="5208588" y="5141913"/>
          <p14:tracePt t="6397" x="5216525" y="5124450"/>
          <p14:tracePt t="6402" x="5233988" y="5091113"/>
          <p14:tracePt t="6410" x="5249863" y="5067300"/>
          <p14:tracePt t="6416" x="5267325" y="5033963"/>
          <p14:tracePt t="6423" x="5283200" y="5016500"/>
          <p14:tracePt t="6430" x="5299075" y="5000625"/>
          <p14:tracePt t="6437" x="5316538" y="4975225"/>
          <p14:tracePt t="6446" x="5324475" y="4959350"/>
          <p14:tracePt t="6450" x="5332413" y="4933950"/>
          <p14:tracePt t="6458" x="5332413" y="4926013"/>
          <p14:tracePt t="6464" x="5341938" y="4900613"/>
          <p14:tracePt t="6472" x="5349875" y="4884738"/>
          <p14:tracePt t="6480" x="5357813" y="4867275"/>
          <p14:tracePt t="6486" x="5365750" y="4843463"/>
          <p14:tracePt t="6493" x="5373688" y="4818063"/>
          <p14:tracePt t="6499" x="5373688" y="4792663"/>
          <p14:tracePt t="6507" x="5373688" y="4784725"/>
          <p14:tracePt t="6513" x="5383213" y="4759325"/>
          <p14:tracePt t="6521" x="5391150" y="4743450"/>
          <p14:tracePt t="6530" x="5391150" y="4735513"/>
          <p14:tracePt t="6533" x="5391150" y="4718050"/>
          <p14:tracePt t="6541" x="5391150" y="4710113"/>
          <p14:tracePt t="6555" x="5391150" y="4702175"/>
          <p14:tracePt t="6563" x="5399088" y="4702175"/>
          <p14:tracePt t="6569" x="5399088" y="4694238"/>
          <p14:tracePt t="6582" x="5407025" y="4694238"/>
          <p14:tracePt t="6590" x="5407025" y="4684713"/>
          <p14:tracePt t="6659" x="5416550" y="4694238"/>
          <p14:tracePt t="6666" x="5416550" y="4718050"/>
          <p14:tracePt t="6673" x="5416550" y="4743450"/>
          <p14:tracePt t="6680" x="5416550" y="4759325"/>
          <p14:tracePt t="6687" x="5416550" y="4792663"/>
          <p14:tracePt t="6696" x="5416550" y="4833938"/>
          <p14:tracePt t="6701" x="5416550" y="4876800"/>
          <p14:tracePt t="6707" x="5407025" y="4926013"/>
          <p14:tracePt t="6714" x="5383213" y="4967288"/>
          <p14:tracePt t="6722" x="5383213" y="5026025"/>
          <p14:tracePt t="6730" x="5365750" y="5057775"/>
          <p14:tracePt t="6735" x="5357813" y="5108575"/>
          <p14:tracePt t="6743" x="5341938" y="5141913"/>
          <p14:tracePt t="6749" x="5324475" y="5165725"/>
          <p14:tracePt t="6756" x="5316538" y="5191125"/>
          <p14:tracePt t="6764" x="5299075" y="5216525"/>
          <p14:tracePt t="6770" x="5299075" y="5232400"/>
          <p14:tracePt t="6777" x="5283200" y="5249863"/>
          <p14:tracePt t="6783" x="5275263" y="5257800"/>
          <p14:tracePt t="6791" x="5267325" y="5273675"/>
          <p14:tracePt t="6798" x="5257800" y="5281613"/>
          <p14:tracePt t="6805" x="5257800" y="5291138"/>
          <p14:tracePt t="6818" x="5257800" y="5299075"/>
          <p14:tracePt t="6825" x="5249863" y="5307013"/>
          <p14:tracePt t="6860" x="5249863" y="5314950"/>
          <p14:tracePt t="6874" x="5249863" y="5324475"/>
          <p14:tracePt t="7457" x="5208588" y="5299075"/>
          <p14:tracePt t="7463" x="5159375" y="5249863"/>
          <p14:tracePt t="7472" x="5118100" y="5207000"/>
          <p14:tracePt t="7477" x="5084763" y="5175250"/>
          <p14:tracePt t="7484" x="5051425" y="5124450"/>
          <p14:tracePt t="7491" x="5033963" y="5091113"/>
          <p14:tracePt t="7498" x="5018088" y="5057775"/>
          <p14:tracePt t="7505" x="5000625" y="5008563"/>
          <p14:tracePt t="7512" x="4992688" y="4967288"/>
          <p14:tracePt t="7522" x="4984750" y="4933950"/>
          <p14:tracePt t="7525" x="4976813" y="4884738"/>
          <p14:tracePt t="7533" x="4976813" y="4859338"/>
          <p14:tracePt t="7539" x="4967288" y="4802188"/>
          <p14:tracePt t="7547" x="4967288" y="4743450"/>
          <p14:tracePt t="7555" x="4967288" y="4676775"/>
          <p14:tracePt t="7561" x="4967288" y="4610100"/>
          <p14:tracePt t="7568" x="4967288" y="4535488"/>
          <p14:tracePt t="7575" x="4967288" y="4470400"/>
          <p14:tracePt t="7581" x="4967288" y="4411663"/>
          <p14:tracePt t="7588" x="4967288" y="4370388"/>
          <p14:tracePt t="7595" x="4967288" y="4329113"/>
          <p14:tracePt t="7620" x="4967288" y="4262438"/>
          <p14:tracePt t="7623" x="4967288" y="4246563"/>
          <p14:tracePt t="7630" x="4967288" y="4229100"/>
          <p14:tracePt t="7644" x="4967288" y="4221163"/>
          <p14:tracePt t="7651" x="4967288" y="4203700"/>
          <p14:tracePt t="7658" x="4976813" y="4203700"/>
          <p14:tracePt t="7665" x="4984750" y="4195763"/>
          <p14:tracePt t="7672" x="4984750" y="4187825"/>
          <p14:tracePt t="7678" x="4992688" y="4179888"/>
          <p14:tracePt t="7688" x="4992688" y="4162425"/>
          <p14:tracePt t="7692" x="5000625" y="4154488"/>
          <p14:tracePt t="7700" x="5010150" y="4146550"/>
          <p14:tracePt t="7708" x="5018088" y="4146550"/>
          <p14:tracePt t="7713" x="5018088" y="4138613"/>
          <p14:tracePt t="7721" x="5018088" y="4129088"/>
          <p14:tracePt t="7734" x="5026025" y="4129088"/>
          <p14:tracePt t="7741" x="5026025" y="4121150"/>
          <p14:tracePt t="7748" x="5033963" y="4121150"/>
          <p14:tracePt t="7756" x="5033963" y="4113213"/>
          <p14:tracePt t="7762" x="5041900" y="4113213"/>
          <p14:tracePt t="7772" x="5041900" y="4105275"/>
          <p14:tracePt t="7915" x="5041900" y="4113213"/>
          <p14:tracePt t="7928" x="5041900" y="4121150"/>
          <p14:tracePt t="7935" x="5041900" y="4129088"/>
          <p14:tracePt t="7942" x="5041900" y="4154488"/>
          <p14:tracePt t="7949" x="5033963" y="4195763"/>
          <p14:tracePt t="7956" x="5033963" y="4262438"/>
          <p14:tracePt t="7963" x="5033963" y="4362450"/>
          <p14:tracePt t="7971" x="5033963" y="4460875"/>
          <p14:tracePt t="7977" x="5033963" y="4552950"/>
          <p14:tracePt t="7984" x="5033963" y="4635500"/>
          <p14:tracePt t="7991" x="5033963" y="4694238"/>
          <p14:tracePt t="7998" x="5033963" y="4751388"/>
          <p14:tracePt t="8005" x="5033963" y="4792663"/>
          <p14:tracePt t="8012" x="5026025" y="4833938"/>
          <p14:tracePt t="8019" x="5026025" y="4859338"/>
          <p14:tracePt t="8025" x="5018088" y="4876800"/>
          <p14:tracePt t="8032" x="5018088" y="4884738"/>
          <p14:tracePt t="8039" x="5018088" y="4892675"/>
          <p14:tracePt t="8046" x="5018088" y="4900613"/>
          <p14:tracePt t="8060" x="5018088" y="4908550"/>
          <p14:tracePt t="8143" x="5026025" y="4908550"/>
          <p14:tracePt t="8150" x="5033963" y="4908550"/>
          <p14:tracePt t="8157" x="5033963" y="4900613"/>
          <p14:tracePt t="8164" x="5051425" y="4892675"/>
          <p14:tracePt t="8172" x="5067300" y="4867275"/>
          <p14:tracePt t="8178" x="5084763" y="4851400"/>
          <p14:tracePt t="8185" x="5108575" y="4810125"/>
          <p14:tracePt t="8192" x="5126038" y="4768850"/>
          <p14:tracePt t="8199" x="5159375" y="4702175"/>
          <p14:tracePt t="8206" x="5192713" y="4643438"/>
          <p14:tracePt t="8212" x="5200650" y="4586288"/>
          <p14:tracePt t="8222" x="5216525" y="4535488"/>
          <p14:tracePt t="8227" x="5233988" y="4494213"/>
          <p14:tracePt t="8233" x="5241925" y="4445000"/>
          <p14:tracePt t="8240" x="5249863" y="4411663"/>
          <p14:tracePt t="8247" x="5257800" y="4395788"/>
          <p14:tracePt t="8254" x="5257800" y="4370388"/>
          <p14:tracePt t="8261" x="5267325" y="4344988"/>
          <p14:tracePt t="8268" x="5267325" y="4329113"/>
          <p14:tracePt t="8274" x="5267325" y="4303713"/>
          <p14:tracePt t="8282" x="5267325" y="4278313"/>
          <p14:tracePt t="8289" x="5267325" y="4246563"/>
          <p14:tracePt t="8296" x="5267325" y="4229100"/>
          <p14:tracePt t="8306" x="5267325" y="4195763"/>
          <p14:tracePt t="8310" x="5257800" y="4171950"/>
          <p14:tracePt t="8317" x="5249863" y="4154488"/>
          <p14:tracePt t="8323" x="5241925" y="4121150"/>
          <p14:tracePt t="8331" x="5233988" y="4097338"/>
          <p14:tracePt t="8338" x="5224463" y="4064000"/>
          <p14:tracePt t="8345" x="5224463" y="4030663"/>
          <p14:tracePt t="8351" x="5216525" y="3997325"/>
          <p14:tracePt t="8358" x="5208588" y="3989388"/>
          <p14:tracePt t="8365" x="5208588" y="3963988"/>
          <p14:tracePt t="8373" x="5208588" y="3938588"/>
          <p14:tracePt t="8379" x="5208588" y="3930650"/>
          <p14:tracePt t="8389" x="5200650" y="3914775"/>
          <p14:tracePt t="8392" x="5200650" y="3897313"/>
          <p14:tracePt t="8400" x="5192713" y="3889375"/>
          <p14:tracePt t="8406" x="5192713" y="3871913"/>
          <p14:tracePt t="8414" x="5183188" y="3856038"/>
          <p14:tracePt t="8422" x="5175250" y="3848100"/>
          <p14:tracePt t="8428" x="5167313" y="3830638"/>
          <p14:tracePt t="8435" x="5167313" y="3814763"/>
          <p14:tracePt t="8441" x="5167313" y="3806825"/>
          <p14:tracePt t="8449" x="5167313" y="3789363"/>
          <p14:tracePt t="8462" x="5167313" y="3781425"/>
          <p14:tracePt t="8476" x="5167313" y="3773488"/>
          <p14:tracePt t="8490" x="5167313" y="3765550"/>
          <p14:tracePt t="8573" x="5175250" y="3765550"/>
          <p14:tracePt t="8581" x="5183188" y="3781425"/>
          <p14:tracePt t="8588" x="5200650" y="3806825"/>
          <p14:tracePt t="8595" x="5200650" y="3822700"/>
          <p14:tracePt t="8602" x="5216525" y="3856038"/>
          <p14:tracePt t="8608" x="5249863" y="3905250"/>
          <p14:tracePt t="8623" x="5299075" y="4030663"/>
          <p14:tracePt t="8629" x="5332413" y="4087813"/>
          <p14:tracePt t="8640" x="5349875" y="4146550"/>
          <p14:tracePt t="8642" x="5373688" y="4213225"/>
          <p14:tracePt t="8649" x="5383213" y="4254500"/>
          <p14:tracePt t="8656" x="5391150" y="4295775"/>
          <p14:tracePt t="8663" x="5391150" y="4344988"/>
          <p14:tracePt t="8672" x="5391150" y="4386263"/>
          <p14:tracePt t="8677" x="5391150" y="4427538"/>
          <p14:tracePt t="8684" x="5391150" y="4460875"/>
          <p14:tracePt t="8690" x="5391150" y="4502150"/>
          <p14:tracePt t="8698" x="5391150" y="4527550"/>
          <p14:tracePt t="8705" x="5383213" y="4560888"/>
          <p14:tracePt t="8712" x="5373688" y="4586288"/>
          <p14:tracePt t="8722" x="5365750" y="4619625"/>
          <p14:tracePt t="8726" x="5349875" y="4643438"/>
          <p14:tracePt t="8733" x="5341938" y="4676775"/>
          <p14:tracePt t="8740" x="5324475" y="4710113"/>
          <p14:tracePt t="8747" x="5308600" y="4727575"/>
          <p14:tracePt t="8756" x="5291138" y="4759325"/>
          <p14:tracePt t="8760" x="5275263" y="4784725"/>
          <p14:tracePt t="8768" x="5257800" y="4818063"/>
          <p14:tracePt t="8774" x="5233988" y="4843463"/>
          <p14:tracePt t="8782" x="5224463" y="4867275"/>
          <p14:tracePt t="8790" x="5200650" y="4900613"/>
          <p14:tracePt t="8795" x="5183188" y="4926013"/>
          <p14:tracePt t="8802" x="5175250" y="4951413"/>
          <p14:tracePt t="8809" x="5159375" y="4959350"/>
          <p14:tracePt t="8816" x="5141913" y="4975225"/>
          <p14:tracePt t="8823" x="5133975" y="4992688"/>
          <p14:tracePt t="8830" x="5118100" y="5008563"/>
          <p14:tracePt t="8839" x="5108575" y="5026025"/>
          <p14:tracePt t="8844" x="5100638" y="5041900"/>
          <p14:tracePt t="8851" x="5084763" y="5057775"/>
          <p14:tracePt t="8857" x="5067300" y="5083175"/>
          <p14:tracePt t="8865" x="5051425" y="5100638"/>
          <p14:tracePt t="8873" x="5026025" y="5116513"/>
          <p14:tracePt t="8879" x="5018088" y="5132388"/>
          <p14:tracePt t="8886" x="5000625" y="5157788"/>
          <p14:tracePt t="8892" x="4984750" y="5183188"/>
          <p14:tracePt t="8899" x="4967288" y="5207000"/>
          <p14:tracePt t="8907" x="4951413" y="5240338"/>
          <p14:tracePt t="8913" x="4935538" y="5257800"/>
          <p14:tracePt t="8922" x="4918075" y="5281613"/>
          <p14:tracePt t="8927" x="4910138" y="5299075"/>
          <p14:tracePt t="8935" x="4902200" y="5307013"/>
          <p14:tracePt t="8947" x="4902200" y="5314950"/>
          <p14:tracePt t="8956" x="4892675" y="5324475"/>
          <p14:tracePt t="8968" x="4884738" y="5332413"/>
          <p14:tracePt t="9051" x="4892675" y="5332413"/>
          <p14:tracePt t="9059" x="4902200" y="5332413"/>
          <p14:tracePt t="9066" x="4918075" y="5332413"/>
          <p14:tracePt t="9072" x="4943475" y="5332413"/>
          <p14:tracePt t="9080" x="4976813" y="5314950"/>
          <p14:tracePt t="9088" x="5010150" y="5291138"/>
          <p14:tracePt t="9093" x="5059363" y="5265738"/>
          <p14:tracePt t="9100" x="5118100" y="5232400"/>
          <p14:tracePt t="9107" x="5159375" y="5199063"/>
          <p14:tracePt t="9114" x="5200650" y="5165725"/>
          <p14:tracePt t="9121" x="5241925" y="5141913"/>
          <p14:tracePt t="9128" x="5275263" y="5100638"/>
          <p14:tracePt t="9135" x="5299075" y="5083175"/>
          <p14:tracePt t="9142" x="5332413" y="5067300"/>
          <p14:tracePt t="9149" x="5349875" y="5041900"/>
          <p14:tracePt t="9156" x="5373688" y="5026025"/>
          <p14:tracePt t="9163" x="5399088" y="5008563"/>
          <p14:tracePt t="9172" x="5416550" y="4992688"/>
          <p14:tracePt t="9176" x="5424488" y="4975225"/>
          <p14:tracePt t="9183" x="5440363" y="4967288"/>
          <p14:tracePt t="9191" x="5457825" y="4959350"/>
          <p14:tracePt t="9197" x="5465763" y="4941888"/>
          <p14:tracePt t="9205" x="5473700" y="4926013"/>
          <p14:tracePt t="9211" x="5491163" y="4900613"/>
          <p14:tracePt t="9218" x="5507038" y="4884738"/>
          <p14:tracePt t="9225" x="5524500" y="4859338"/>
          <p14:tracePt t="9232" x="5540375" y="4833938"/>
          <p14:tracePt t="9240" x="5548313" y="4810125"/>
          <p14:tracePt t="9246" x="5565775" y="4776788"/>
          <p14:tracePt t="9254" x="5573713" y="4759325"/>
          <p14:tracePt t="9259" x="5581650" y="4735513"/>
          <p14:tracePt t="9266" x="5581650" y="4710113"/>
          <p14:tracePt t="9273" x="5589588" y="4676775"/>
          <p14:tracePt t="9280" x="5599113" y="4660900"/>
          <p14:tracePt t="9287" x="5599113" y="4635500"/>
          <p14:tracePt t="9294" x="5607050" y="4610100"/>
          <p14:tracePt t="9301" x="5607050" y="4586288"/>
          <p14:tracePt t="9308" x="5607050" y="4568825"/>
          <p14:tracePt t="9315" x="5614988" y="4535488"/>
          <p14:tracePt t="9322" x="5614988" y="4511675"/>
          <p14:tracePt t="9329" x="5622925" y="4478338"/>
          <p14:tracePt t="9338" x="5622925" y="4452938"/>
          <p14:tracePt t="9343" x="5622925" y="4411663"/>
          <p14:tracePt t="9350" x="5622925" y="4362450"/>
          <p14:tracePt t="9356" x="5622925" y="4295775"/>
          <p14:tracePt t="9364" x="5614988" y="4237038"/>
          <p14:tracePt t="9371" x="5614988" y="4179888"/>
          <p14:tracePt t="9377" x="5614988" y="4121150"/>
          <p14:tracePt t="9384" x="5607050" y="4079875"/>
          <p14:tracePt t="9392" x="5607050" y="4038600"/>
          <p14:tracePt t="9398" x="5599113" y="4013200"/>
          <p14:tracePt t="9405" x="5599113" y="3979863"/>
          <p14:tracePt t="9412" x="5599113" y="3963988"/>
          <p14:tracePt t="9419" x="5589588" y="3930650"/>
          <p14:tracePt t="9426" x="5589588" y="3905250"/>
          <p14:tracePt t="9433" x="5581650" y="3871913"/>
          <p14:tracePt t="9440" x="5581650" y="3856038"/>
          <p14:tracePt t="9447" x="5573713" y="3806825"/>
          <p14:tracePt t="9456" x="5565775" y="3781425"/>
          <p14:tracePt t="9461" x="5565775" y="3748088"/>
          <p14:tracePt t="9468" x="5556250" y="3722688"/>
          <p14:tracePt t="9475" x="5548313" y="3690938"/>
          <p14:tracePt t="9482" x="5548313" y="3681413"/>
          <p14:tracePt t="9489" x="5540375" y="3657600"/>
          <p14:tracePt t="9497" x="5540375" y="3648075"/>
          <p14:tracePt t="9503" x="5540375" y="3640138"/>
          <p14:tracePt t="9516" x="5540375" y="3632200"/>
          <p14:tracePt t="9524" x="5540375" y="3624263"/>
          <p14:tracePt t="9551" x="5540375" y="3616325"/>
          <p14:tracePt t="9565" x="5540375" y="3606800"/>
          <p14:tracePt t="9655" x="5540375" y="3616325"/>
          <p14:tracePt t="9683" x="5540375" y="3632200"/>
          <p14:tracePt t="9689" x="5540375" y="3648075"/>
          <p14:tracePt t="9697" x="5540375" y="3681413"/>
          <p14:tracePt t="9705" x="5540375" y="3714750"/>
          <p14:tracePt t="9711" x="5548313" y="3756025"/>
          <p14:tracePt t="9718" x="5565775" y="3814763"/>
          <p14:tracePt t="9724" x="5573713" y="3871913"/>
          <p14:tracePt t="9732" x="5581650" y="3930650"/>
          <p14:tracePt t="9740" x="5589588" y="4021138"/>
          <p14:tracePt t="9746" x="5599113" y="4105275"/>
          <p14:tracePt t="9753" x="5614988" y="4162425"/>
          <p14:tracePt t="9759" x="5622925" y="4229100"/>
          <p14:tracePt t="9767" x="5622925" y="4287838"/>
          <p14:tracePt t="9773" x="5622925" y="4329113"/>
          <p14:tracePt t="9780" x="5622925" y="4386263"/>
          <p14:tracePt t="9789" x="5622925" y="4445000"/>
          <p14:tracePt t="9794" x="5622925" y="4502150"/>
          <p14:tracePt t="9801" x="5622925" y="4545013"/>
          <p14:tracePt t="9807" x="5622925" y="4586288"/>
          <p14:tracePt t="9815" x="5622925" y="4619625"/>
          <p14:tracePt t="9823" x="5614988" y="4660900"/>
          <p14:tracePt t="9829" x="5599113" y="4702175"/>
          <p14:tracePt t="9836" x="5589588" y="4743450"/>
          <p14:tracePt t="9842" x="5581650" y="4784725"/>
          <p14:tracePt t="9850" x="5565775" y="4833938"/>
          <p14:tracePt t="9856" x="5548313" y="4876800"/>
          <p14:tracePt t="9863" x="5540375" y="4926013"/>
          <p14:tracePt t="9872" x="5532438" y="4951413"/>
          <p14:tracePt t="9877" x="5524500" y="4975225"/>
          <p14:tracePt t="9885" x="5514975" y="5000625"/>
          <p14:tracePt t="9890" x="5507038" y="5016500"/>
          <p14:tracePt t="9899" x="5507038" y="5033963"/>
          <p14:tracePt t="9906" x="5499100" y="5041900"/>
          <p14:tracePt t="9912" x="5491163" y="5057775"/>
          <p14:tracePt t="9920" x="5491163" y="5067300"/>
          <p14:tracePt t="9933" x="5481638" y="5075238"/>
          <p14:tracePt t="9939" x="5481638" y="5083175"/>
          <p14:tracePt t="9947" x="5473700" y="5083175"/>
          <p14:tracePt t="9956" x="5473700" y="5091113"/>
          <p14:tracePt t="9974" x="5473700" y="5100638"/>
          <p14:tracePt t="9990" x="5465763" y="5108575"/>
          <p14:tracePt t="10022" x="5465763" y="5116513"/>
          <p14:tracePt t="11577" x="5448300" y="5132388"/>
          <p14:tracePt t="11584" x="5424488" y="5157788"/>
          <p14:tracePt t="11591" x="5391150" y="5191125"/>
          <p14:tracePt t="11597" x="5357813" y="5216525"/>
          <p14:tracePt t="11605" x="5341938" y="5240338"/>
          <p14:tracePt t="11613" x="5299075" y="5265738"/>
          <p14:tracePt t="11629" x="5224463" y="5324475"/>
          <p14:tracePt t="11632" x="5192713" y="5340350"/>
          <p14:tracePt t="11639" x="5159375" y="5348288"/>
          <p14:tracePt t="11647" x="5133975" y="5365750"/>
          <p14:tracePt t="11653" x="5108575" y="5373688"/>
          <p14:tracePt t="11663" x="5075238" y="5381625"/>
          <p14:tracePt t="11666" x="5041900" y="5389563"/>
          <p14:tracePt t="11674" x="5010150" y="5389563"/>
          <p14:tracePt t="11680" x="4967288" y="5389563"/>
          <p14:tracePt t="11687" x="4935538" y="5389563"/>
          <p14:tracePt t="11697" x="4892675" y="5389563"/>
          <p14:tracePt t="11702" x="4868863" y="5389563"/>
          <p14:tracePt t="11709" x="4835525" y="5389563"/>
          <p14:tracePt t="11715" x="4802188" y="5389563"/>
          <p14:tracePt t="11723" x="4760913" y="5389563"/>
          <p14:tracePt t="11730" x="4719638" y="5389563"/>
          <p14:tracePt t="11736" x="4678363" y="5389563"/>
          <p14:tracePt t="11746" x="4619625" y="5389563"/>
          <p14:tracePt t="11750" x="4552950" y="5389563"/>
          <p14:tracePt t="11757" x="4478338" y="5389563"/>
          <p14:tracePt t="11763" x="4421188" y="5389563"/>
          <p14:tracePt t="11771" x="4337050" y="5389563"/>
          <p14:tracePt t="11779" x="4279900" y="5399088"/>
          <p14:tracePt t="11785" x="4221163" y="5399088"/>
          <p14:tracePt t="11792" x="4164013" y="5399088"/>
          <p14:tracePt t="11798" x="4113213" y="5399088"/>
          <p14:tracePt t="11806" x="4048125" y="5373688"/>
          <p14:tracePt t="11813" x="3989388" y="5365750"/>
          <p14:tracePt t="11820" x="3930650" y="5348288"/>
          <p14:tracePt t="11827" x="3873500" y="5324475"/>
          <p14:tracePt t="11834" x="3814763" y="5307013"/>
          <p14:tracePt t="11841" x="3765550" y="5281613"/>
          <p14:tracePt t="11847" x="3716338" y="5249863"/>
          <p14:tracePt t="11854" x="3665538" y="5224463"/>
          <p14:tracePt t="11863" x="3616325" y="5191125"/>
          <p14:tracePt t="11868" x="3575050" y="5165725"/>
          <p14:tracePt t="11876" x="3524250" y="5124450"/>
          <p14:tracePt t="11881" x="3459163" y="5067300"/>
          <p14:tracePt t="11889" x="3392488" y="5016500"/>
          <p14:tracePt t="11897" x="3317875" y="4959350"/>
          <p14:tracePt t="11903" x="3251200" y="4900613"/>
          <p14:tracePt t="11910" x="3192463" y="4843463"/>
          <p14:tracePt t="11916" x="3127375" y="4792663"/>
          <p14:tracePt t="11924" x="3060700" y="4743450"/>
          <p14:tracePt t="11930" x="3001963" y="4676775"/>
          <p14:tracePt t="11937" x="2944813" y="4627563"/>
          <p14:tracePt t="11946" x="2886075" y="4568825"/>
          <p14:tracePt t="11951" x="2819400" y="4502150"/>
          <p14:tracePt t="11958" x="2770188" y="4445000"/>
          <p14:tracePt t="11965" x="2728913" y="4395788"/>
          <p14:tracePt t="11972" x="2687638" y="4329113"/>
          <p14:tracePt t="11980" x="2654300" y="4278313"/>
          <p14:tracePt t="11986" x="2636838" y="4221163"/>
          <p14:tracePt t="11993" x="2620963" y="4179888"/>
          <p14:tracePt t="12000" x="2595563" y="4113213"/>
          <p14:tracePt t="12007" x="2587625" y="4054475"/>
          <p14:tracePt t="12014" x="2587625" y="4005263"/>
          <p14:tracePt t="12021" x="2587625" y="3946525"/>
          <p14:tracePt t="12030" x="2587625" y="3897313"/>
          <p14:tracePt t="12035" x="2595563" y="3856038"/>
          <p14:tracePt t="12042" x="2603500" y="3814763"/>
          <p14:tracePt t="12049" x="2613025" y="3781425"/>
          <p14:tracePt t="12055" x="2628900" y="3732213"/>
          <p14:tracePt t="12063" x="2646363" y="3690938"/>
          <p14:tracePt t="12069" x="2654300" y="3632200"/>
          <p14:tracePt t="12077" x="2679700" y="3582988"/>
          <p14:tracePt t="12083" x="2703513" y="3532188"/>
          <p14:tracePt t="12090" x="2720975" y="3482975"/>
          <p14:tracePt t="12098" x="2744788" y="3449638"/>
          <p14:tracePt t="12104" x="2762250" y="3424238"/>
          <p14:tracePt t="12113" x="2778125" y="3400425"/>
          <p14:tracePt t="12118" x="2795588" y="3382963"/>
          <p14:tracePt t="12125" x="2819400" y="3349625"/>
          <p14:tracePt t="12131" x="2844800" y="3325813"/>
          <p14:tracePt t="12139" x="2870200" y="3300413"/>
          <p14:tracePt t="12146" x="2886075" y="3275013"/>
          <p14:tracePt t="12153" x="2903538" y="3241675"/>
          <p14:tracePt t="12160" x="2944813" y="3209925"/>
          <p14:tracePt t="12166" x="2968625" y="3192463"/>
          <p14:tracePt t="12174" x="3001963" y="3159125"/>
          <p14:tracePt t="12180" x="3043238" y="3109913"/>
          <p14:tracePt t="12187" x="3094038" y="3076575"/>
          <p14:tracePt t="12196" x="3143250" y="3017838"/>
          <p14:tracePt t="12201" x="3192463" y="2986088"/>
          <p14:tracePt t="12208" x="3251200" y="2952750"/>
          <p14:tracePt t="12214" x="3317875" y="2919413"/>
          <p14:tracePt t="12222" x="3392488" y="2886075"/>
          <p14:tracePt t="12230" x="3467100" y="2860675"/>
          <p14:tracePt t="12236" x="3541713" y="2827338"/>
          <p14:tracePt t="12243" x="3598863" y="2819400"/>
          <p14:tracePt t="12249" x="3657600" y="2803525"/>
          <p14:tracePt t="12257" x="3706813" y="2803525"/>
          <p14:tracePt t="12263" x="3757613" y="2803525"/>
          <p14:tracePt t="12270" x="3781425" y="2803525"/>
          <p14:tracePt t="12280" x="3814763" y="2803525"/>
          <p14:tracePt t="12284" x="3865563" y="2811463"/>
          <p14:tracePt t="12291" x="3898900" y="2827338"/>
          <p14:tracePt t="12298" x="3940175" y="2852738"/>
          <p14:tracePt t="12305" x="3963988" y="2860675"/>
          <p14:tracePt t="12313" x="3989388" y="2878138"/>
          <p14:tracePt t="12319" x="4014788" y="2878138"/>
          <p14:tracePt t="12326" x="4030663" y="2894013"/>
          <p14:tracePt t="12333" x="4056063" y="2901950"/>
          <p14:tracePt t="12339" x="4079875" y="2919413"/>
          <p14:tracePt t="12347" x="4105275" y="2935288"/>
          <p14:tracePt t="12354" x="4138613" y="2952750"/>
          <p14:tracePt t="12363" x="4171950" y="2968625"/>
          <p14:tracePt t="12367" x="4221163" y="3001963"/>
          <p14:tracePt t="12374" x="4271963" y="3035300"/>
          <p14:tracePt t="12381" x="4321175" y="3076575"/>
          <p14:tracePt t="12388" x="4370388" y="3109913"/>
          <p14:tracePt t="12397" x="4421188" y="3143250"/>
          <p14:tracePt t="12403" x="4470400" y="3184525"/>
          <p14:tracePt t="12409" x="4503738" y="3233738"/>
          <p14:tracePt t="12416" x="4545013" y="3275013"/>
          <p14:tracePt t="12423" x="4578350" y="3308350"/>
          <p14:tracePt t="12430" x="4611688" y="3349625"/>
          <p14:tracePt t="12437" x="4627563" y="3367088"/>
          <p14:tracePt t="12446" x="4645025" y="3390900"/>
          <p14:tracePt t="12450" x="4660900" y="3416300"/>
          <p14:tracePt t="12458" x="4678363" y="3433763"/>
          <p14:tracePt t="12464" x="4694238" y="3449638"/>
          <p14:tracePt t="12471" x="4711700" y="3467100"/>
          <p14:tracePt t="12479" x="4719638" y="3490913"/>
          <p14:tracePt t="12486" x="4727575" y="3516313"/>
          <p14:tracePt t="12493" x="4760913" y="3549650"/>
          <p14:tracePt t="12499" x="4776788" y="3598863"/>
          <p14:tracePt t="12507" x="4810125" y="3657600"/>
          <p14:tracePt t="12514" x="4835525" y="3722688"/>
          <p14:tracePt t="12520" x="4868863" y="3781425"/>
          <p14:tracePt t="12530" x="4902200" y="3840163"/>
          <p14:tracePt t="12534" x="4918075" y="3889375"/>
          <p14:tracePt t="12541" x="4926013" y="3930650"/>
          <p14:tracePt t="12548" x="4943475" y="3971925"/>
          <p14:tracePt t="12555" x="4943475" y="3997325"/>
          <p14:tracePt t="12563" x="4951413" y="4030663"/>
          <p14:tracePt t="12569" x="4951413" y="4064000"/>
          <p14:tracePt t="12576" x="4951413" y="4105275"/>
          <p14:tracePt t="12583" x="4951413" y="4138613"/>
          <p14:tracePt t="12590" x="4951413" y="4162425"/>
          <p14:tracePt t="12596" x="4951413" y="4195763"/>
          <p14:tracePt t="12603" x="4943475" y="4221163"/>
          <p14:tracePt t="12613" x="4935538" y="4254500"/>
          <p14:tracePt t="12617" x="4926013" y="4270375"/>
          <p14:tracePt t="12624" x="4918075" y="4303713"/>
          <p14:tracePt t="12631" x="4910138" y="4337050"/>
          <p14:tracePt t="12638" x="4892675" y="4370388"/>
          <p14:tracePt t="12646" x="4876800" y="4403725"/>
          <p14:tracePt t="12652" x="4860925" y="4452938"/>
          <p14:tracePt t="12659" x="4843463" y="4502150"/>
          <p14:tracePt t="12666" x="4818063" y="4545013"/>
          <p14:tracePt t="12673" x="4802188" y="4594225"/>
          <p14:tracePt t="12680" x="4786313" y="4619625"/>
          <p14:tracePt t="12687" x="4768850" y="4643438"/>
          <p14:tracePt t="12697" x="4760913" y="4660900"/>
          <p14:tracePt t="12700" x="4752975" y="4684713"/>
          <p14:tracePt t="12708" x="4743450" y="4710113"/>
          <p14:tracePt t="12714" x="4727575" y="4727575"/>
          <p14:tracePt t="12722" x="4719638" y="4735513"/>
          <p14:tracePt t="12730" x="4702175" y="4759325"/>
          <p14:tracePt t="12735" x="4686300" y="4784725"/>
          <p14:tracePt t="12742" x="4678363" y="4802188"/>
          <p14:tracePt t="12749" x="4652963" y="4826000"/>
          <p14:tracePt t="12756" x="4635500" y="4833938"/>
          <p14:tracePt t="12763" x="4611688" y="4851400"/>
          <p14:tracePt t="12770" x="4586288" y="4867275"/>
          <p14:tracePt t="12779" x="4560888" y="4892675"/>
          <p14:tracePt t="12784" x="4545013" y="4900613"/>
          <p14:tracePt t="12791" x="4519613" y="4918075"/>
          <p14:tracePt t="12797" x="4486275" y="4926013"/>
          <p14:tracePt t="12805" x="4462463" y="4933950"/>
          <p14:tracePt t="12814" x="4437063" y="4941888"/>
          <p14:tracePt t="12818" x="4411663" y="4941888"/>
          <p14:tracePt t="12826" x="4379913" y="4951413"/>
          <p14:tracePt t="12832" x="4337050" y="4951413"/>
          <p14:tracePt t="12839" x="4295775" y="4951413"/>
          <p14:tracePt t="12847" x="4262438" y="4951413"/>
          <p14:tracePt t="12853" x="4213225" y="4941888"/>
          <p14:tracePt t="12863" x="4171950" y="4926013"/>
          <p14:tracePt t="12867" x="4138613" y="4918075"/>
          <p14:tracePt t="12874" x="4089400" y="4900613"/>
          <p14:tracePt t="12881" x="4030663" y="4884738"/>
          <p14:tracePt t="12888" x="3989388" y="4867275"/>
          <p14:tracePt t="12897" x="3948113" y="4833938"/>
          <p14:tracePt t="12902" x="3914775" y="4818063"/>
          <p14:tracePt t="12909" x="3889375" y="4792663"/>
          <p14:tracePt t="12915" x="3873500" y="4784725"/>
          <p14:tracePt t="12923" x="3865563" y="4776788"/>
          <p14:tracePt t="12930" x="3856038" y="4768850"/>
          <p14:tracePt t="12936" x="3856038" y="4759325"/>
          <p14:tracePt t="12964" x="3856038" y="4751388"/>
          <p14:tracePt t="12971" x="3856038" y="4743450"/>
          <p14:tracePt t="12979" x="3856038" y="4735513"/>
          <p14:tracePt t="12992" x="3856038" y="4727575"/>
          <p14:tracePt t="12998" x="3856038" y="4710113"/>
          <p14:tracePt t="13006" x="3865563" y="4710113"/>
          <p14:tracePt t="13013" x="3873500" y="4702175"/>
          <p14:tracePt t="13021" x="3881438" y="4694238"/>
          <p14:tracePt t="13034" x="3881438" y="4684713"/>
          <p14:tracePt t="13042" x="3889375" y="4676775"/>
          <p14:tracePt t="13048" x="3898900" y="4676775"/>
          <p14:tracePt t="13055" x="3898900" y="4668838"/>
          <p14:tracePt t="13083" x="3906838" y="4660900"/>
          <p14:tracePt t="13097" x="3914775" y="4660900"/>
          <p14:tracePt t="13113" x="3922713" y="4660900"/>
          <p14:tracePt t="13125" x="3922713" y="4651375"/>
          <p14:tracePt t="13145" x="3930650" y="4651375"/>
          <p14:tracePt t="13166" x="3940175" y="4651375"/>
          <p14:tracePt t="14368" x="3956050" y="4627563"/>
          <p14:tracePt t="14377" x="3963988" y="4576763"/>
          <p14:tracePt t="14382" x="3997325" y="4519613"/>
          <p14:tracePt t="14389" x="4014788" y="4445000"/>
          <p14:tracePt t="14396" x="4048125" y="4344988"/>
          <p14:tracePt t="14403" x="4079875" y="4262438"/>
          <p14:tracePt t="14410" x="4113213" y="4162425"/>
          <p14:tracePt t="14417" x="4164013" y="4071938"/>
          <p14:tracePt t="14424" x="4197350" y="3979863"/>
          <p14:tracePt t="14431" x="4221163" y="3938588"/>
          <p14:tracePt t="14438" x="4254500" y="3871913"/>
          <p14:tracePt t="14445" x="4287838" y="3814763"/>
          <p14:tracePt t="14452" x="4305300" y="3765550"/>
          <p14:tracePt t="14461" x="4329113" y="3732213"/>
          <p14:tracePt t="14465" x="4346575" y="3698875"/>
          <p14:tracePt t="14473" x="4362450" y="3665538"/>
          <p14:tracePt t="14479" x="4370388" y="3640138"/>
          <p14:tracePt t="14486" x="4379913" y="3616325"/>
          <p14:tracePt t="14494" x="4379913" y="3606800"/>
          <p14:tracePt t="14500" x="4379913" y="3598863"/>
          <p14:tracePt t="14508" x="4387850" y="3590925"/>
          <p14:tracePt t="14514" x="4387850" y="3582988"/>
          <p14:tracePt t="14543" x="4387850" y="3573463"/>
          <p14:tracePt t="15812" x="4387850" y="3565525"/>
          <p14:tracePt t="15819" x="4387850" y="3549650"/>
          <p14:tracePt t="15826" x="4387850" y="3532188"/>
          <p14:tracePt t="15832" x="4387850" y="3524250"/>
          <p14:tracePt t="15839" x="4370388" y="3498850"/>
          <p14:tracePt t="15847" x="4362450" y="3475038"/>
          <p14:tracePt t="15853" x="4354513" y="3449638"/>
          <p14:tracePt t="15861" x="4346575" y="3416300"/>
          <p14:tracePt t="15867" x="4337050" y="3390900"/>
          <p14:tracePt t="15875" x="4321175" y="3341688"/>
          <p14:tracePt t="15882" x="4313238" y="3292475"/>
          <p14:tracePt t="15888" x="4305300" y="3233738"/>
          <p14:tracePt t="15898" x="4287838" y="3176588"/>
          <p14:tracePt t="15902" x="4279900" y="3117850"/>
          <p14:tracePt t="15909" x="4271963" y="3076575"/>
          <p14:tracePt t="15915" x="4271963" y="3043238"/>
          <p14:tracePt t="15923" x="4262438" y="3027363"/>
          <p14:tracePt t="15932" x="4262438" y="3001963"/>
          <p14:tracePt t="15937" x="4262438" y="2986088"/>
          <p14:tracePt t="15950" x="4262438" y="2968625"/>
          <p14:tracePt t="15958" x="4262438" y="2960688"/>
          <p14:tracePt t="15992" x="4262438" y="2952750"/>
          <p14:tracePt t="15998" x="4262438" y="2943225"/>
          <p14:tracePt t="16006" x="4262438" y="2935288"/>
          <p14:tracePt t="16020" x="4271963" y="2935288"/>
          <p14:tracePt t="16027" x="4271963" y="2919413"/>
          <p14:tracePt t="16034" x="4271963" y="2911475"/>
          <p14:tracePt t="16041" x="4279900" y="2894013"/>
          <p14:tracePt t="16048" x="4279900" y="2878138"/>
          <p14:tracePt t="16054" x="4287838" y="2868613"/>
          <p14:tracePt t="16062" x="4287838" y="2852738"/>
          <p14:tracePt t="16068" x="4295775" y="2836863"/>
          <p14:tracePt t="16075" x="4305300" y="2811463"/>
          <p14:tracePt t="16082" x="4313238" y="2811463"/>
          <p14:tracePt t="16089" x="4321175" y="2794000"/>
          <p14:tracePt t="16097" x="4321175" y="2786063"/>
          <p14:tracePt t="16103" x="4321175" y="2760663"/>
          <p14:tracePt t="16110" x="4321175" y="2744788"/>
          <p14:tracePt t="16117" x="4321175" y="2736850"/>
          <p14:tracePt t="16124" x="4329113" y="2719388"/>
          <p14:tracePt t="16131" x="4329113" y="2703513"/>
          <p14:tracePt t="16138" x="4337050" y="2686050"/>
          <p14:tracePt t="16147" x="4337050" y="2670175"/>
          <p14:tracePt t="16151" x="4346575" y="2654300"/>
          <p14:tracePt t="16159" x="4346575" y="2644775"/>
          <p14:tracePt t="16165" x="4354513" y="2628900"/>
          <p14:tracePt t="16173" x="4354513" y="2611438"/>
          <p14:tracePt t="16182" x="4362450" y="2603500"/>
          <p14:tracePt t="16186" x="4362450" y="2595563"/>
          <p14:tracePt t="16193" x="4362450" y="2579688"/>
          <p14:tracePt t="16214" x="4362450" y="2570163"/>
          <p14:tracePt t="16221" x="4370388" y="2562225"/>
          <p14:tracePt t="16235" x="4379913" y="2554288"/>
          <p14:tracePt t="16242" x="4379913" y="2546350"/>
          <p14:tracePt t="16256" x="4387850" y="2536825"/>
          <p14:tracePt t="16270" x="4387850" y="2528888"/>
          <p14:tracePt t="16276" x="4387850" y="2520950"/>
          <p14:tracePt t="16283" x="4395788" y="2520950"/>
          <p14:tracePt t="16291" x="4395788" y="2513013"/>
          <p14:tracePt t="16298" x="4395788" y="2505075"/>
          <p14:tracePt t="16304" x="4403725" y="2505075"/>
          <p14:tracePt t="16312" x="4403725" y="2495550"/>
          <p14:tracePt t="16325" x="4403725" y="2487613"/>
          <p14:tracePt t="16331" x="4411663" y="2479675"/>
          <p14:tracePt t="16348" x="4411663" y="2471738"/>
          <p14:tracePt t="16353" x="4421188" y="2462213"/>
          <p14:tracePt t="16367" x="4429125" y="2454275"/>
          <p14:tracePt t="16374" x="4429125" y="2446338"/>
          <p14:tracePt t="16381" x="4429125" y="2438400"/>
          <p14:tracePt t="16388" x="4429125" y="2430463"/>
          <p14:tracePt t="16397" x="4429125" y="2420938"/>
          <p14:tracePt t="16402" x="4437063" y="2413000"/>
          <p14:tracePt t="16416" x="4445000" y="2405063"/>
          <p14:tracePt t="16423" x="4445000" y="2397125"/>
          <p14:tracePt t="16432" x="4454525" y="2397125"/>
          <p14:tracePt t="16438" x="4454525" y="2387600"/>
          <p14:tracePt t="16460" x="4454525" y="2379663"/>
          <p14:tracePt t="16481" x="4454525" y="2371725"/>
          <p14:tracePt t="17116" x="4454525" y="2363788"/>
          <p14:tracePt t="17123" x="4454525" y="2346325"/>
          <p14:tracePt t="17129" x="4462463" y="2338388"/>
          <p14:tracePt t="17137" x="4470400" y="2330450"/>
          <p14:tracePt t="17143" x="4478338" y="2312988"/>
          <p14:tracePt t="17150" x="4486275" y="2305050"/>
          <p14:tracePt t="17159" x="4486275" y="2297113"/>
          <p14:tracePt t="17165" x="4486275" y="2281238"/>
          <p14:tracePt t="17171" x="4495800" y="2281238"/>
          <p14:tracePt t="17178" x="4503738" y="2271713"/>
          <p14:tracePt t="17185" x="4503738" y="2263775"/>
          <p14:tracePt t="17199" x="4511675" y="2255838"/>
          <p14:tracePt t="17208" x="4519613" y="2247900"/>
          <p14:tracePt t="17220" x="4529138" y="2238375"/>
          <p14:tracePt t="17234" x="4537075" y="2222500"/>
          <p14:tracePt t="17243" x="4545013" y="2214563"/>
          <p14:tracePt t="17255" x="4552950" y="2206625"/>
          <p14:tracePt t="17261" x="4570413" y="2189163"/>
          <p14:tracePt t="17277" x="4578350" y="2181225"/>
          <p14:tracePt t="17283" x="4586288" y="2173288"/>
          <p14:tracePt t="17290" x="4603750" y="2163763"/>
          <p14:tracePt t="17303" x="4611688" y="2155825"/>
          <p14:tracePt t="17310" x="4619625" y="2147888"/>
          <p14:tracePt t="17326" x="4619625" y="2139950"/>
          <p14:tracePt t="17331" x="4627563" y="2139950"/>
          <p14:tracePt t="17339" x="4627563" y="2130425"/>
          <p14:tracePt t="17345" x="4635500" y="2130425"/>
          <p14:tracePt t="17352" x="4635500" y="2122488"/>
          <p14:tracePt t="17379" x="4645025" y="2122488"/>
          <p14:tracePt t="17408" x="4652963" y="2122488"/>
          <p14:tracePt t="17428" x="4660900" y="2122488"/>
          <p14:tracePt t="17825" x="4694238" y="2122488"/>
          <p14:tracePt t="17831" x="4743450" y="2130425"/>
          <p14:tracePt t="17840" x="4786313" y="2147888"/>
          <p14:tracePt t="17845" x="4835525" y="2155825"/>
          <p14:tracePt t="17852" x="4876800" y="2163763"/>
          <p14:tracePt t="17859" x="4926013" y="2181225"/>
          <p14:tracePt t="17866" x="4984750" y="2197100"/>
          <p14:tracePt t="17874" x="5026025" y="2214563"/>
          <p14:tracePt t="17880" x="5100638" y="2222500"/>
          <p14:tracePt t="17889" x="5175250" y="2247900"/>
          <p14:tracePt t="17894" x="5283200" y="2281238"/>
          <p14:tracePt t="17901" x="5383213" y="2312988"/>
          <p14:tracePt t="17907" x="5499100" y="2346325"/>
          <p14:tracePt t="17915" x="5614988" y="2387600"/>
          <p14:tracePt t="17924" x="5756275" y="2438400"/>
          <p14:tracePt t="17929" x="5872163" y="2487613"/>
          <p14:tracePt t="17935" x="5972175" y="2528888"/>
          <p14:tracePt t="17942" x="6070600" y="2570163"/>
          <p14:tracePt t="17949" x="6178550" y="2620963"/>
          <p14:tracePt t="17957" x="6278563" y="2662238"/>
          <p14:tracePt t="17963" x="6378575" y="2695575"/>
          <p14:tracePt t="17973" x="6494463" y="2744788"/>
          <p14:tracePt t="17977" x="6602413" y="2778125"/>
          <p14:tracePt t="17985" x="6700838" y="2811463"/>
          <p14:tracePt t="17991" x="6792913" y="2844800"/>
          <p14:tracePt t="17998" x="6875463" y="2878138"/>
          <p14:tracePt t="18007" x="6975475" y="2894013"/>
          <p14:tracePt t="18012" x="7065963" y="2927350"/>
          <p14:tracePt t="18019" x="7140575" y="2960688"/>
          <p14:tracePt t="18025" x="7199313" y="2994025"/>
          <p14:tracePt t="18033" x="7273925" y="3027363"/>
          <p14:tracePt t="18040" x="7331075" y="3051175"/>
          <p14:tracePt t="18046" x="7397750" y="3084513"/>
          <p14:tracePt t="18057" x="7448550" y="3117850"/>
          <p14:tracePt t="18060" x="7480300" y="3143250"/>
          <p14:tracePt t="18068" x="7531100" y="3159125"/>
          <p14:tracePt t="18074" x="7556500" y="3184525"/>
          <p14:tracePt t="18081" x="7572375" y="3192463"/>
          <p14:tracePt t="18090" x="7597775" y="3209925"/>
          <p14:tracePt t="18095" x="7613650" y="3217863"/>
          <p14:tracePt t="18102" x="7631113" y="3217863"/>
          <p14:tracePt t="18109" x="7639050" y="3225800"/>
          <p14:tracePt t="18116" x="7646988" y="3233738"/>
          <p14:tracePt t="18124" x="7654925" y="3233738"/>
          <p14:tracePt t="18130" x="7654925" y="3241675"/>
          <p14:tracePt t="18140" x="7662863" y="3241675"/>
          <p14:tracePt t="18143" x="7672388" y="3241675"/>
          <p14:tracePt t="18150" x="7680325" y="3241675"/>
          <p14:tracePt t="18157" x="7688263" y="3251200"/>
          <p14:tracePt t="18165" x="7705725" y="3251200"/>
          <p14:tracePt t="18179" x="7721600" y="3251200"/>
          <p14:tracePt t="18186" x="7737475" y="3251200"/>
          <p14:tracePt t="18192" x="7747000" y="3259138"/>
          <p14:tracePt t="18199" x="7762875" y="3259138"/>
          <p14:tracePt t="18206" x="7770813" y="3259138"/>
          <p14:tracePt t="18213" x="7780338" y="3259138"/>
          <p14:tracePt t="18220" x="7788275" y="3259138"/>
          <p14:tracePt t="18227" x="7796213" y="3259138"/>
          <p14:tracePt t="18248" x="7804150" y="3259138"/>
          <p14:tracePt t="18262" x="7812088" y="3259138"/>
          <p14:tracePt t="18289" x="7796213" y="3259138"/>
          <p14:tracePt t="18297" x="7788275" y="3241675"/>
          <p14:tracePt t="18304" x="7754938" y="3225800"/>
          <p14:tracePt t="18310" x="7729538" y="3200400"/>
          <p14:tracePt t="18317" x="7688263" y="3176588"/>
          <p14:tracePt t="18324" x="7654925" y="3135313"/>
          <p14:tracePt t="18331" x="7621588" y="3109913"/>
          <p14:tracePt t="18340" x="7580313" y="3068638"/>
          <p14:tracePt t="18345" x="7546975" y="3035300"/>
          <p14:tracePt t="18352" x="7505700" y="3009900"/>
          <p14:tracePt t="18358" x="7480300" y="2986088"/>
          <p14:tracePt t="18366" x="7448550" y="2943225"/>
          <p14:tracePt t="18374" x="7423150" y="2927350"/>
          <p14:tracePt t="18379" x="7405688" y="2911475"/>
          <p14:tracePt t="18387" x="7389813" y="2894013"/>
          <p14:tracePt t="18393" x="7381875" y="2878138"/>
          <p14:tracePt t="18400" x="7364413" y="2868613"/>
          <p14:tracePt t="18408" x="7356475" y="2852738"/>
          <p14:tracePt t="18414" x="7340600" y="2844800"/>
          <p14:tracePt t="18424" x="7323138" y="2836863"/>
          <p14:tracePt t="18428" x="7315200" y="2827338"/>
          <p14:tracePt t="18435" x="7299325" y="2819400"/>
          <p14:tracePt t="18441" x="7281863" y="2811463"/>
          <p14:tracePt t="18449" x="7281863" y="2803525"/>
          <p14:tracePt t="18456" x="7265988" y="2803525"/>
          <p14:tracePt t="18463" x="7256463" y="2803525"/>
          <p14:tracePt t="18470" x="7256463" y="2794000"/>
          <p14:tracePt t="18483" x="7248525" y="2794000"/>
          <p14:tracePt t="18491" x="7240588" y="2794000"/>
          <p14:tracePt t="18507" x="7232650" y="2794000"/>
          <p14:tracePt t="18512" x="7224713" y="2794000"/>
          <p14:tracePt t="18525" x="7215188" y="2794000"/>
          <p14:tracePt t="18554" x="7207250" y="2794000"/>
          <p14:tracePt t="18567" x="7199313" y="2794000"/>
          <p14:tracePt t="18580" x="7199313" y="2786063"/>
          <p14:tracePt t="18590" x="7191375" y="2786063"/>
          <p14:tracePt t="18594" x="7181850" y="2786063"/>
          <p14:tracePt t="18601" x="7173913" y="2786063"/>
          <p14:tracePt t="18615" x="7165975" y="2786063"/>
          <p14:tracePt t="18622" x="7158038" y="2786063"/>
          <p14:tracePt t="18629" x="7150100" y="2778125"/>
          <p14:tracePt t="18643" x="7140575" y="2770188"/>
          <p14:tracePt t="18650" x="7132638" y="2770188"/>
          <p14:tracePt t="18664" x="7124700" y="2760663"/>
          <p14:tracePt t="18672" x="7116763" y="2760663"/>
          <p14:tracePt t="18691" x="7107238" y="2760663"/>
          <p14:tracePt t="18914" x="7099300" y="2760663"/>
          <p14:tracePt t="20048" x="7099300" y="2752725"/>
          <p14:tracePt t="20054" x="7099300" y="2744788"/>
          <p14:tracePt t="20060" x="7116763" y="2744788"/>
          <p14:tracePt t="20067" x="7132638" y="2736850"/>
          <p14:tracePt t="20075" x="7132638" y="2728913"/>
          <p14:tracePt t="20083" x="7158038" y="2728913"/>
          <p14:tracePt t="20088" x="7173913" y="2719388"/>
          <p14:tracePt t="20096" x="7191375" y="2711450"/>
          <p14:tracePt t="20102" x="7207250" y="2703513"/>
          <p14:tracePt t="20109" x="7224713" y="2703513"/>
          <p14:tracePt t="20116" x="7232650" y="2703513"/>
          <p14:tracePt t="20123" x="7240588" y="2703513"/>
          <p14:tracePt t="20132" x="7248525" y="2703513"/>
          <p14:tracePt t="20137" x="7265988" y="2703513"/>
          <p14:tracePt t="20144" x="7281863" y="2703513"/>
          <p14:tracePt t="20158" x="7299325" y="2703513"/>
          <p14:tracePt t="20165" x="7307263" y="2703513"/>
          <p14:tracePt t="20179" x="7323138" y="2703513"/>
          <p14:tracePt t="20185" x="7331075" y="2703513"/>
          <p14:tracePt t="20193" x="7340600" y="2703513"/>
          <p14:tracePt t="20206" x="7356475" y="2703513"/>
          <p14:tracePt t="20215" x="7356475" y="2711450"/>
          <p14:tracePt t="20220" x="7364413" y="2711450"/>
          <p14:tracePt t="20227" x="7381875" y="2719388"/>
          <p14:tracePt t="20241" x="7389813" y="2719388"/>
          <p14:tracePt t="20249" x="7397750" y="2719388"/>
          <p14:tracePt t="20255" x="7405688" y="2719388"/>
          <p14:tracePt t="20262" x="7415213" y="2728913"/>
          <p14:tracePt t="20268" x="7423150" y="2728913"/>
          <p14:tracePt t="20276" x="7423150" y="2736850"/>
          <p14:tracePt t="20282" x="7439025" y="2736850"/>
          <p14:tracePt t="20290" x="7448550" y="2736850"/>
          <p14:tracePt t="20299" x="7456488" y="2736850"/>
          <p14:tracePt t="20303" x="7464425" y="2736850"/>
          <p14:tracePt t="20311" x="7480300" y="2744788"/>
          <p14:tracePt t="20317" x="7489825" y="2744788"/>
          <p14:tracePt t="20324" x="7497763" y="2744788"/>
          <p14:tracePt t="20332" x="7505700" y="2744788"/>
          <p14:tracePt t="20338" x="7523163" y="2744788"/>
          <p14:tracePt t="20345" x="7531100" y="2744788"/>
          <p14:tracePt t="20352" x="7539038" y="2744788"/>
          <p14:tracePt t="20359" x="7556500" y="2744788"/>
          <p14:tracePt t="20366" x="7572375" y="2752725"/>
          <p14:tracePt t="20382" x="7588250" y="2752725"/>
          <p14:tracePt t="20387" x="7597775" y="2760663"/>
          <p14:tracePt t="20393" x="7613650" y="2760663"/>
          <p14:tracePt t="20400" x="7631113" y="2760663"/>
          <p14:tracePt t="20407" x="7639050" y="2770188"/>
          <p14:tracePt t="20416" x="7662863" y="2770188"/>
          <p14:tracePt t="20422" x="7696200" y="2778125"/>
          <p14:tracePt t="20429" x="7729538" y="2778125"/>
          <p14:tracePt t="20435" x="7754938" y="2786063"/>
          <p14:tracePt t="20442" x="7788275" y="2794000"/>
          <p14:tracePt t="20450" x="7829550" y="2794000"/>
          <p14:tracePt t="20455" x="7878763" y="2794000"/>
          <p14:tracePt t="20465" x="7920038" y="2803525"/>
          <p14:tracePt t="20470" x="7978775" y="2811463"/>
          <p14:tracePt t="20477" x="8045450" y="2811463"/>
          <p14:tracePt t="20484" x="8102600" y="2811463"/>
          <p14:tracePt t="20491" x="8153400" y="2819400"/>
          <p14:tracePt t="20499" x="8194675" y="2827338"/>
          <p14:tracePt t="20505" x="8235950" y="2827338"/>
          <p14:tracePt t="20511" x="8261350" y="2836863"/>
          <p14:tracePt t="20518" x="8293100" y="2836863"/>
          <p14:tracePt t="20526" x="8310563" y="2844800"/>
          <p14:tracePt t="20532" x="8326438" y="2844800"/>
          <p14:tracePt t="20539" x="8351838" y="2844800"/>
          <p14:tracePt t="20546" x="8359775" y="2852738"/>
          <p14:tracePt t="20553" x="8377238" y="2852738"/>
          <p14:tracePt t="20560" x="8393113" y="2860675"/>
          <p14:tracePt t="20566" x="8401050" y="2860675"/>
          <p14:tracePt t="20574" x="8426450" y="2860675"/>
          <p14:tracePt t="20583" x="8451850" y="2868613"/>
          <p14:tracePt t="20588" x="8459788" y="2868613"/>
          <p14:tracePt t="20595" x="8485188" y="2868613"/>
          <p14:tracePt t="20601" x="8501063" y="2868613"/>
          <p14:tracePt t="20616" x="8542338" y="2878138"/>
          <p14:tracePt t="20623" x="8559800" y="2878138"/>
          <p14:tracePt t="20632" x="8575675" y="2886075"/>
          <p14:tracePt t="20636" x="8593138" y="2886075"/>
          <p14:tracePt t="20643" x="8609013" y="2894013"/>
          <p14:tracePt t="20649" x="8616950" y="2894013"/>
          <p14:tracePt t="20657" x="8642350" y="2894013"/>
          <p14:tracePt t="20666" x="8658225" y="2894013"/>
          <p14:tracePt t="20679" x="8675688" y="2894013"/>
          <p14:tracePt t="20686" x="8683625" y="2894013"/>
          <p14:tracePt t="20693" x="8691563" y="2894013"/>
          <p14:tracePt t="20700" x="8709025" y="2894013"/>
          <p14:tracePt t="20716" x="8716963" y="2894013"/>
          <p14:tracePt t="20723" x="8724900" y="2894013"/>
          <p14:tracePt t="20736" x="8732838" y="2894013"/>
          <p14:tracePt t="20750" x="8742363" y="2894013"/>
          <p14:tracePt t="20757" x="8750300" y="2894013"/>
          <p14:tracePt t="20785" x="8758238" y="2894013"/>
          <p14:tracePt t="20806" x="8766175" y="2894013"/>
          <p14:tracePt t="20889" x="8775700" y="2894013"/>
          <p14:tracePt t="20910" x="8775700" y="2878138"/>
          <p14:tracePt t="20917" x="8775700" y="2868613"/>
          <p14:tracePt t="20924" x="8783638" y="2844800"/>
          <p14:tracePt t="20933" x="8783638" y="2827338"/>
          <p14:tracePt t="20938" x="8791575" y="2819400"/>
          <p14:tracePt t="20945" x="8791575" y="2811463"/>
          <p14:tracePt t="20951" x="8791575" y="2803525"/>
          <p14:tracePt t="20959" x="8791575" y="2794000"/>
          <p14:tracePt t="20972" x="8799513" y="2794000"/>
          <p14:tracePt t="20980" x="8799513" y="2786063"/>
          <p14:tracePt t="20986" x="8799513" y="2778125"/>
          <p14:tracePt t="21008" x="8799513" y="2770188"/>
          <p14:tracePt t="21021" x="8799513" y="2760663"/>
          <p14:tracePt t="21028" x="8799513" y="2752725"/>
          <p14:tracePt t="21034" x="8807450" y="2752725"/>
          <p14:tracePt t="21042" x="8807450" y="2744788"/>
          <p14:tracePt t="21049" x="8807450" y="2736850"/>
          <p14:tracePt t="21083" x="8807450" y="2728913"/>
          <p14:tracePt t="21099" x="8807450" y="2719388"/>
          <p14:tracePt t="23461" x="8799513" y="2719388"/>
          <p14:tracePt t="23470" x="8783638" y="2728913"/>
          <p14:tracePt t="23474" x="8750300" y="2744788"/>
          <p14:tracePt t="23482" x="8716963" y="2752725"/>
          <p14:tracePt t="23488" x="8675688" y="2770188"/>
          <p14:tracePt t="23495" x="8601075" y="2778125"/>
          <p14:tracePt t="23504" x="8518525" y="2803525"/>
          <p14:tracePt t="23509" x="8418513" y="2836863"/>
          <p14:tracePt t="23517" x="8302625" y="2844800"/>
          <p14:tracePt t="23523" x="8177213" y="2860675"/>
          <p14:tracePt t="23530" x="8037513" y="2868613"/>
          <p14:tracePt t="23538" x="7886700" y="2868613"/>
          <p14:tracePt t="23545" x="7762875" y="2868613"/>
          <p14:tracePt t="23555" x="7639050" y="2868613"/>
          <p14:tracePt t="23558" x="7546975" y="2852738"/>
          <p14:tracePt t="23565" x="7448550" y="2852738"/>
          <p14:tracePt t="23571" x="7348538" y="2852738"/>
          <p14:tracePt t="23579" x="7256463" y="2852738"/>
          <p14:tracePt t="23587" x="7158038" y="2852738"/>
          <p14:tracePt t="23593" x="7073900" y="2852738"/>
          <p14:tracePt t="23600" x="7008813" y="2852738"/>
          <p14:tracePt t="23606" x="6950075" y="2852738"/>
          <p14:tracePt t="23613" x="6916738" y="2852738"/>
          <p14:tracePt t="23636" x="6859588" y="2852738"/>
          <p14:tracePt t="23638" x="6834188" y="2852738"/>
          <p14:tracePt t="23641" x="6800850" y="2852738"/>
          <p14:tracePt t="23649" x="6767513" y="2852738"/>
          <p14:tracePt t="23655" x="6726238" y="2844800"/>
          <p14:tracePt t="23662" x="6684963" y="2836863"/>
          <p14:tracePt t="23671" x="6626225" y="2827338"/>
          <p14:tracePt t="23675" x="6551613" y="2803525"/>
          <p14:tracePt t="23683" x="6494463" y="2786063"/>
          <p14:tracePt t="23689" x="6443663" y="2778125"/>
          <p14:tracePt t="23697" x="6386513" y="2770188"/>
          <p14:tracePt t="23704" x="6327775" y="2744788"/>
          <p14:tracePt t="23711" x="6261100" y="2736850"/>
          <p14:tracePt t="23721" x="6211888" y="2728913"/>
          <p14:tracePt t="23724" x="6170613" y="2728913"/>
          <p14:tracePt t="23731" x="6137275" y="2719388"/>
          <p14:tracePt t="23738" x="6103938" y="2719388"/>
          <p14:tracePt t="23746" x="6096000" y="2711450"/>
          <p14:tracePt t="23755" x="6070600" y="2711450"/>
          <p14:tracePt t="23759" x="6062663" y="2711450"/>
          <p14:tracePt t="23780" x="6054725" y="2711450"/>
          <p14:tracePt t="24197" x="5962650" y="2695575"/>
          <p14:tracePt t="24203" x="5822950" y="2670175"/>
          <p14:tracePt t="24210" x="5697538" y="2654300"/>
          <p14:tracePt t="24220" x="5589588" y="2636838"/>
          <p14:tracePt t="24224" x="5491163" y="2628900"/>
          <p14:tracePt t="24231" x="5424488" y="2628900"/>
          <p14:tracePt t="24238" x="5349875" y="2620963"/>
          <p14:tracePt t="24245" x="5283200" y="2620963"/>
          <p14:tracePt t="24253" x="5224463" y="2620963"/>
          <p14:tracePt t="24259" x="5167313" y="2620963"/>
          <p14:tracePt t="24267" x="5126038" y="2620963"/>
          <p14:tracePt t="24272" x="5067300" y="2611438"/>
          <p14:tracePt t="24280" x="5026025" y="2611438"/>
          <p14:tracePt t="24286" x="4967288" y="2595563"/>
          <p14:tracePt t="24294" x="4910138" y="2595563"/>
          <p14:tracePt t="24303" x="4835525" y="2587625"/>
          <p14:tracePt t="24307" x="4768850" y="2579688"/>
          <p14:tracePt t="24315" x="4678363" y="2554288"/>
          <p14:tracePt t="24321" x="4611688" y="2546350"/>
          <p14:tracePt t="24328" x="4545013" y="2528888"/>
          <p14:tracePt t="24336" x="4503738" y="2520950"/>
          <p14:tracePt t="24342" x="4462463" y="2520950"/>
          <p14:tracePt t="24349" x="4411663" y="2513013"/>
          <p14:tracePt t="24356" x="4387850" y="2513013"/>
          <p14:tracePt t="24363" x="4346575" y="2513013"/>
          <p14:tracePt t="24370" x="4313238" y="2513013"/>
          <p14:tracePt t="24377" x="4279900" y="2513013"/>
          <p14:tracePt t="24386" x="4262438" y="2505075"/>
          <p14:tracePt t="24390" x="4238625" y="2505075"/>
          <p14:tracePt t="24398" x="4213225" y="2505075"/>
          <p14:tracePt t="24404" x="4197350" y="2495550"/>
          <p14:tracePt t="24420" x="4187825" y="2495550"/>
          <p14:tracePt t="24425" x="4179888" y="2495550"/>
          <p14:tracePt t="24460" x="4171950" y="2495550"/>
          <p14:tracePt t="24481" x="4164013" y="2495550"/>
          <p14:tracePt t="24516" x="4154488" y="2495550"/>
          <p14:tracePt t="24536" x="4146550" y="2495550"/>
          <p14:tracePt t="24552" x="4138613" y="2495550"/>
          <p14:tracePt t="24557" x="4138613" y="2505075"/>
          <p14:tracePt t="24579" x="4138613" y="2513013"/>
          <p14:tracePt t="24586" x="4130675" y="2513013"/>
          <p14:tracePt t="24600" x="4122738" y="2513013"/>
          <p14:tracePt t="24605" x="4122738" y="2520950"/>
          <p14:tracePt t="24627" x="4122738" y="2528888"/>
          <p14:tracePt t="24637" x="4113213" y="2528888"/>
          <p14:tracePt t="24648" x="4105275" y="2536825"/>
          <p14:tracePt t="24654" x="4105275" y="2546350"/>
          <p14:tracePt t="24661" x="4097338" y="2554288"/>
          <p14:tracePt t="24670" x="4097338" y="2562225"/>
          <p14:tracePt t="24675" x="4097338" y="2570163"/>
          <p14:tracePt t="24682" x="4097338" y="2579688"/>
          <p14:tracePt t="24696" x="4089400" y="2595563"/>
          <p14:tracePt t="24702" x="4089400" y="2603500"/>
          <p14:tracePt t="24710" x="4079875" y="2603500"/>
          <p14:tracePt t="24719" x="4079875" y="2620963"/>
          <p14:tracePt t="24731" x="4071938" y="2620963"/>
          <p14:tracePt t="24745" x="4071938" y="2628900"/>
          <p14:tracePt t="24753" x="4071938" y="2636838"/>
          <p14:tracePt t="24766" x="4071938" y="2644775"/>
          <p14:tracePt t="24801" x="4071938" y="2654300"/>
          <p14:tracePt t="24814" x="4071938" y="2662238"/>
          <p14:tracePt t="24953" x="4071938" y="2654300"/>
          <p14:tracePt t="24988" x="4071938" y="2644775"/>
          <p14:tracePt t="25003" x="4071938" y="2636838"/>
          <p14:tracePt t="25008" x="4071938" y="2628900"/>
          <p14:tracePt t="25015" x="4079875" y="2628900"/>
          <p14:tracePt t="25021" x="4089400" y="2620963"/>
          <p14:tracePt t="25029" x="4089400" y="2603500"/>
          <p14:tracePt t="25036" x="4105275" y="2579688"/>
          <p14:tracePt t="25043" x="4122738" y="2546350"/>
          <p14:tracePt t="25050" x="4138613" y="2513013"/>
          <p14:tracePt t="25056" x="4171950" y="2471738"/>
          <p14:tracePt t="25064" x="4187825" y="2430463"/>
          <p14:tracePt t="25071" x="4213225" y="2379663"/>
          <p14:tracePt t="25078" x="4246563" y="2346325"/>
          <p14:tracePt t="25087" x="4262438" y="2297113"/>
          <p14:tracePt t="25091" x="4279900" y="2271713"/>
          <p14:tracePt t="25099" x="4295775" y="2238375"/>
          <p14:tracePt t="25105" x="4313238" y="2214563"/>
          <p14:tracePt t="25113" x="4313238" y="2206625"/>
          <p14:tracePt t="25120" x="4329113" y="2189163"/>
          <p14:tracePt t="25126" x="4337050" y="2173288"/>
          <p14:tracePt t="25133" x="4346575" y="2147888"/>
          <p14:tracePt t="25140" x="4354513" y="2139950"/>
          <p14:tracePt t="25147" x="4362450" y="2130425"/>
          <p14:tracePt t="25154" x="4362450" y="2114550"/>
          <p14:tracePt t="25161" x="4362450" y="2106613"/>
          <p14:tracePt t="25170" x="4370388" y="2098675"/>
          <p14:tracePt t="25175" x="4379913" y="2089150"/>
          <p14:tracePt t="25188" x="4387850" y="2089150"/>
          <p14:tracePt t="25196" x="4387850" y="2081213"/>
          <p14:tracePt t="25217" x="4387850" y="2073275"/>
          <p14:tracePt t="25231" x="4387850" y="2065338"/>
          <p14:tracePt t="25432" x="4379913" y="2089150"/>
          <p14:tracePt t="25440" x="4370388" y="2130425"/>
          <p14:tracePt t="25444" x="4362450" y="2181225"/>
          <p14:tracePt t="25452" x="4354513" y="2214563"/>
          <p14:tracePt t="25459" x="4337050" y="2247900"/>
          <p14:tracePt t="25465" x="4329113" y="2281238"/>
          <p14:tracePt t="25475" x="4313238" y="2297113"/>
          <p14:tracePt t="25480" x="4313238" y="2322513"/>
          <p14:tracePt t="25487" x="4305300" y="2346325"/>
          <p14:tracePt t="25494" x="4295775" y="2371725"/>
          <p14:tracePt t="25501" x="4287838" y="2379663"/>
          <p14:tracePt t="25508" x="4287838" y="2397125"/>
          <p14:tracePt t="25514" x="4279900" y="2413000"/>
          <p14:tracePt t="25524" x="4271963" y="2413000"/>
          <p14:tracePt t="25528" x="4271963" y="2420938"/>
          <p14:tracePt t="25536" x="4271963" y="2430463"/>
          <p14:tracePt t="25542" x="4271963" y="2438400"/>
          <p14:tracePt t="25558" x="4271963" y="2446338"/>
          <p14:tracePt t="25571" x="4271963" y="2454275"/>
          <p14:tracePt t="25584" x="4271963" y="2462213"/>
          <p14:tracePt t="25592" x="4271963" y="2471738"/>
          <p14:tracePt t="25598" x="4271963" y="2479675"/>
          <p14:tracePt t="25612" x="4262438" y="2479675"/>
          <p14:tracePt t="25619" x="4262438" y="2487613"/>
          <p14:tracePt t="25640" x="4254500" y="2495550"/>
          <p14:tracePt t="25642" x="4254500" y="2505075"/>
          <p14:tracePt t="25646" x="4254500" y="2513013"/>
          <p14:tracePt t="25653" x="4254500" y="2520950"/>
          <p14:tracePt t="25660" x="4254500" y="2528888"/>
          <p14:tracePt t="25667" x="4254500" y="2536825"/>
          <p14:tracePt t="25674" x="4246563" y="2536825"/>
          <p14:tracePt t="25681" x="4246563" y="2546350"/>
          <p14:tracePt t="25691" x="4246563" y="2554288"/>
          <p14:tracePt t="25695" x="4246563" y="2562225"/>
          <p14:tracePt t="25716" x="4246563" y="2570163"/>
          <p14:tracePt t="25737" x="4246563" y="2579688"/>
          <p14:tracePt t="26097" x="4246563" y="2570163"/>
          <p14:tracePt t="26104" x="4246563" y="2546350"/>
          <p14:tracePt t="26111" x="4254500" y="2546350"/>
          <p14:tracePt t="26118" x="4262438" y="2520950"/>
          <p14:tracePt t="26125" x="4279900" y="2505075"/>
          <p14:tracePt t="26132" x="4287838" y="2471738"/>
          <p14:tracePt t="26140" x="4295775" y="2446338"/>
          <p14:tracePt t="26146" x="4305300" y="2413000"/>
          <p14:tracePt t="26154" x="4321175" y="2379663"/>
          <p14:tracePt t="26161" x="4329113" y="2355850"/>
          <p14:tracePt t="26168" x="4337050" y="2322513"/>
          <p14:tracePt t="26175" x="4346575" y="2305050"/>
          <p14:tracePt t="26182" x="4354513" y="2289175"/>
          <p14:tracePt t="26191" x="4362450" y="2271713"/>
          <p14:tracePt t="26195" x="4362450" y="2263775"/>
          <p14:tracePt t="26203" x="4370388" y="2255838"/>
          <p14:tracePt t="26216" x="4370388" y="2247900"/>
          <p14:tracePt t="26224" x="4379913" y="2247900"/>
          <p14:tracePt t="26231" x="4379913" y="2238375"/>
          <p14:tracePt t="26667" x="4379913" y="2230438"/>
          <p14:tracePt t="26675" x="4387850" y="2230438"/>
          <p14:tracePt t="26681" x="4395788" y="2230438"/>
          <p14:tracePt t="26689" x="4403725" y="2222500"/>
          <p14:tracePt t="26695" x="4411663" y="2222500"/>
          <p14:tracePt t="26702" x="4421188" y="2222500"/>
          <p14:tracePt t="26712" x="4437063" y="2222500"/>
          <p14:tracePt t="26716" x="4462463" y="2214563"/>
          <p14:tracePt t="26723" x="4478338" y="2214563"/>
          <p14:tracePt t="26729" x="4503738" y="2214563"/>
          <p14:tracePt t="26737" x="4529138" y="2206625"/>
          <p14:tracePt t="26745" x="4537075" y="2206625"/>
          <p14:tracePt t="26750" x="4560888" y="2206625"/>
          <p14:tracePt t="26758" x="4586288" y="2206625"/>
          <p14:tracePt t="26764" x="4603750" y="2197100"/>
          <p14:tracePt t="26771" x="4619625" y="2197100"/>
          <p14:tracePt t="26778" x="4635500" y="2197100"/>
          <p14:tracePt t="26785" x="4645025" y="2197100"/>
          <p14:tracePt t="26792" x="4652963" y="2197100"/>
          <p14:tracePt t="26799" x="4660900" y="2197100"/>
          <p14:tracePt t="26806" x="4668838" y="2197100"/>
          <p14:tracePt t="26820" x="4678363" y="2197100"/>
          <p14:tracePt t="26834" x="4686300" y="2197100"/>
          <p14:tracePt t="26869" x="4694238" y="2197100"/>
          <p14:tracePt t="27221" x="4702175" y="2197100"/>
          <p14:tracePt t="27229" x="4711700" y="2197100"/>
          <p14:tracePt t="27235" x="4727575" y="2197100"/>
          <p14:tracePt t="27242" x="4735513" y="2197100"/>
          <p14:tracePt t="27249" x="4752975" y="2189163"/>
          <p14:tracePt t="27256" x="4786313" y="2189163"/>
          <p14:tracePt t="27263" x="4802188" y="2189163"/>
          <p14:tracePt t="27270" x="4818063" y="2189163"/>
          <p14:tracePt t="27277" x="4843463" y="2189163"/>
          <p14:tracePt t="27284" x="4868863" y="2189163"/>
          <p14:tracePt t="27297" x="4884738" y="2189163"/>
          <p14:tracePt t="27313" x="4892675" y="2189163"/>
          <p14:tracePt t="27319" x="4902200" y="2189163"/>
          <p14:tracePt t="27326" x="4910138" y="2189163"/>
          <p14:tracePt t="27333" x="4918075" y="2189163"/>
          <p14:tracePt t="27340" x="4926013" y="2189163"/>
          <p14:tracePt t="27348" x="4935538" y="2189163"/>
          <p14:tracePt t="27354" x="4943475" y="2189163"/>
          <p14:tracePt t="27368" x="4951413" y="2189163"/>
          <p14:tracePt t="27381" x="4959350" y="2189163"/>
          <p14:tracePt t="27389" x="4967288" y="2189163"/>
          <p14:tracePt t="27398" x="4976813" y="2189163"/>
          <p14:tracePt t="27424" x="4984750" y="2189163"/>
          <p14:tracePt t="27437" x="4992688" y="2189163"/>
          <p14:tracePt t="27777" x="5000625" y="2189163"/>
          <p14:tracePt t="27812" x="5010150" y="2189163"/>
          <p14:tracePt t="27846" x="5018088" y="2189163"/>
          <p14:tracePt t="27881" x="5026025" y="2189163"/>
          <p14:tracePt t="27895" x="5033963" y="2189163"/>
          <p14:tracePt t="29027" x="5126038" y="2197100"/>
          <p14:tracePt t="29035" x="5267325" y="2230438"/>
          <p14:tracePt t="29041" x="5407025" y="2255838"/>
          <p14:tracePt t="29047" x="5532438" y="2289175"/>
          <p14:tracePt t="29055" x="5673725" y="2322513"/>
          <p14:tracePt t="29062" x="5813425" y="2363788"/>
          <p14:tracePt t="29068" x="5962650" y="2420938"/>
          <p14:tracePt t="29076" x="6088063" y="2471738"/>
          <p14:tracePt t="29082" x="6237288" y="2546350"/>
          <p14:tracePt t="29089" x="6369050" y="2603500"/>
          <p14:tracePt t="29096" x="6494463" y="2662238"/>
          <p14:tracePt t="29103" x="6618288" y="2719388"/>
          <p14:tracePt t="29110" x="6734175" y="2760663"/>
          <p14:tracePt t="29118" x="6834188" y="2811463"/>
          <p14:tracePt t="29124" x="6924675" y="2852738"/>
          <p14:tracePt t="29131" x="7016750" y="2894013"/>
          <p14:tracePt t="29138" x="7091363" y="2927350"/>
          <p14:tracePt t="29145" x="7132638" y="2960688"/>
          <p14:tracePt t="29152" x="7181850" y="2986088"/>
          <p14:tracePt t="29159" x="7232650" y="3017838"/>
          <p14:tracePt t="29166" x="7281863" y="3043238"/>
          <p14:tracePt t="29173" x="7315200" y="3084513"/>
          <p14:tracePt t="29180" x="7364413" y="3109913"/>
          <p14:tracePt t="29187" x="7389813" y="3135313"/>
          <p14:tracePt t="29193" x="7431088" y="3159125"/>
          <p14:tracePt t="29202" x="7464425" y="3176588"/>
          <p14:tracePt t="29208" x="7472363" y="3192463"/>
          <p14:tracePt t="29214" x="7505700" y="3209925"/>
          <p14:tracePt t="29221" x="7523163" y="3225800"/>
          <p14:tracePt t="29228" x="7539038" y="3233738"/>
          <p14:tracePt t="29235" x="7556500" y="3241675"/>
          <p14:tracePt t="29249" x="7564438" y="3241675"/>
          <p14:tracePt t="29263" x="7572375" y="3241675"/>
          <p14:tracePt t="29269" x="7572375" y="3251200"/>
          <p14:tracePt t="29277" x="7580313" y="3251200"/>
          <p14:tracePt t="29312" x="7588250" y="3251200"/>
          <p14:tracePt t="29326" x="7597775" y="3251200"/>
          <p14:tracePt t="29353" x="7605713" y="3251200"/>
          <p14:tracePt t="29360" x="7613650" y="3251200"/>
          <p14:tracePt t="29374" x="7631113" y="3251200"/>
          <p14:tracePt t="29381" x="7654925" y="3251200"/>
          <p14:tracePt t="29387" x="7680325" y="3251200"/>
          <p14:tracePt t="29395" x="7737475" y="3251200"/>
          <p14:tracePt t="29402" x="7796213" y="3241675"/>
          <p14:tracePt t="29409" x="7878763" y="3233738"/>
          <p14:tracePt t="29416" x="7978775" y="3217863"/>
          <p14:tracePt t="29423" x="8069263" y="3209925"/>
          <p14:tracePt t="29429" x="8161338" y="3200400"/>
          <p14:tracePt t="29436" x="8243888" y="3200400"/>
          <p14:tracePt t="29444" x="8335963" y="3192463"/>
          <p14:tracePt t="29451" x="8377238" y="3192463"/>
          <p14:tracePt t="29457" x="8426450" y="3192463"/>
          <p14:tracePt t="29464" x="8475663" y="3192463"/>
          <p14:tracePt t="29471" x="8526463" y="3192463"/>
          <p14:tracePt t="29478" x="8559800" y="3192463"/>
          <p14:tracePt t="29485" x="8593138" y="3192463"/>
          <p14:tracePt t="29492" x="8616950" y="3192463"/>
          <p14:tracePt t="29499" x="8642350" y="3192463"/>
          <p14:tracePt t="29506" x="8667750" y="3192463"/>
          <p14:tracePt t="29513" x="8691563" y="3192463"/>
          <p14:tracePt t="29519" x="8699500" y="3192463"/>
          <p14:tracePt t="29527" x="8716963" y="3192463"/>
          <p14:tracePt t="29536" x="8732838" y="3192463"/>
          <p14:tracePt t="29540" x="8750300" y="3192463"/>
          <p14:tracePt t="29547" x="8766175" y="3192463"/>
          <p14:tracePt t="29554" x="8791575" y="3192463"/>
          <p14:tracePt t="29561" x="8799513" y="3200400"/>
          <p14:tracePt t="29569" x="8824913" y="3200400"/>
          <p14:tracePt t="29575" x="8850313" y="3209925"/>
          <p14:tracePt t="29583" x="8874125" y="3225800"/>
          <p14:tracePt t="29589" x="8891588" y="3233738"/>
          <p14:tracePt t="29596" x="8924925" y="3241675"/>
          <p14:tracePt t="29602" x="8956675" y="3251200"/>
          <p14:tracePt t="29610" x="8990013" y="3267075"/>
          <p14:tracePt t="29621" x="9031288" y="3275013"/>
          <p14:tracePt t="29635" x="9131300" y="3300413"/>
          <p14:tracePt t="29637" x="9190038" y="3325813"/>
          <p14:tracePt t="29645" x="9223375" y="3333750"/>
          <p14:tracePt t="29654" x="9264650" y="3341688"/>
          <p14:tracePt t="29658" x="9297988" y="3349625"/>
          <p14:tracePt t="29666" x="9321800" y="3359150"/>
          <p14:tracePt t="29672" x="9355138" y="3367088"/>
          <p14:tracePt t="29680" x="9380538" y="3375025"/>
          <p14:tracePt t="29687" x="9405938" y="3375025"/>
          <p14:tracePt t="29693" x="9421813" y="3375025"/>
          <p14:tracePt t="29703" x="9429750" y="3375025"/>
          <p14:tracePt t="29707" x="9447213" y="3375025"/>
          <p14:tracePt t="29715" x="9455150" y="3375025"/>
          <p14:tracePt t="29728" x="9463088" y="3375025"/>
          <p14:tracePt t="29737" x="9471025" y="3375025"/>
          <p14:tracePt t="29763" x="9480550" y="3375025"/>
          <p14:tracePt t="29777" x="9488488" y="3375025"/>
          <p14:tracePt t="29790" x="9496425" y="3375025"/>
          <p14:tracePt t="29825" x="9504363" y="3375025"/>
          <p14:tracePt t="29832" x="9512300" y="3375025"/>
          <p14:tracePt t="29852" x="9521825" y="3375025"/>
          <p14:tracePt t="29860" x="9537700" y="3367088"/>
          <p14:tracePt t="29870" x="9545638" y="3359150"/>
          <p14:tracePt t="29873" x="9555163" y="3359150"/>
          <p14:tracePt t="29881" x="9563100" y="3349625"/>
          <p14:tracePt t="29887" x="9571038" y="3349625"/>
          <p14:tracePt t="29894" x="9571038" y="3341688"/>
          <p14:tracePt t="29903" x="9578975" y="3341688"/>
          <p14:tracePt t="29908" x="9588500" y="3341688"/>
          <p14:tracePt t="29929" x="9596438" y="3333750"/>
          <p14:tracePt t="29943" x="9596438" y="3325813"/>
          <p14:tracePt t="29953" x="9604375" y="3325813"/>
          <p14:tracePt t="29964" x="9612313" y="3325813"/>
          <p14:tracePt t="39176" x="9604375" y="3325813"/>
          <p14:tracePt t="39189" x="9588500" y="3333750"/>
          <p14:tracePt t="39196" x="9563100" y="3333750"/>
          <p14:tracePt t="39203" x="9529763" y="3349625"/>
          <p14:tracePt t="39210" x="9488488" y="3359150"/>
          <p14:tracePt t="39218" x="9437688" y="3367088"/>
          <p14:tracePt t="39224" x="9380538" y="3382963"/>
          <p14:tracePt t="39231" x="9297988" y="3408363"/>
          <p14:tracePt t="39238" x="9205913" y="3424238"/>
          <p14:tracePt t="39245" x="9097963" y="3449638"/>
          <p14:tracePt t="39252" x="8956675" y="3482975"/>
          <p14:tracePt t="39259" x="8799513" y="3524250"/>
          <p14:tracePt t="39267" x="8634413" y="3557588"/>
          <p14:tracePt t="39273" x="8467725" y="3598863"/>
          <p14:tracePt t="39280" x="8228013" y="3632200"/>
          <p14:tracePt t="39287" x="8037513" y="3657600"/>
          <p14:tracePt t="39294" x="7829550" y="3681413"/>
          <p14:tracePt t="39301" x="7621588" y="3698875"/>
          <p14:tracePt t="39308" x="7405688" y="3722688"/>
          <p14:tracePt t="39314" x="7199313" y="3756025"/>
          <p14:tracePt t="39322" x="6991350" y="3765550"/>
          <p14:tracePt t="39328" x="6808788" y="3781425"/>
          <p14:tracePt t="39334" x="6659563" y="3789363"/>
          <p14:tracePt t="39342" x="6510338" y="3806825"/>
          <p14:tracePt t="39352" x="6369050" y="3814763"/>
          <p14:tracePt t="39356" x="6229350" y="3814763"/>
          <p14:tracePt t="39363" x="6121400" y="3814763"/>
          <p14:tracePt t="39370" x="6013450" y="3814763"/>
          <p14:tracePt t="39376" x="5913438" y="3814763"/>
          <p14:tracePt t="39384" x="5805488" y="3814763"/>
          <p14:tracePt t="39390" x="5697538" y="3814763"/>
          <p14:tracePt t="39397" x="5607050" y="3797300"/>
          <p14:tracePt t="39404" x="5540375" y="3789363"/>
          <p14:tracePt t="39411" x="5465763" y="3781425"/>
          <p14:tracePt t="39418" x="5399088" y="3773488"/>
          <p14:tracePt t="39425" x="5332413" y="3748088"/>
          <p14:tracePt t="39434" x="5275263" y="3732213"/>
          <p14:tracePt t="39439" x="5233988" y="3722688"/>
          <p14:tracePt t="39446" x="5200650" y="3706813"/>
          <p14:tracePt t="39453" x="5175250" y="3698875"/>
          <p14:tracePt t="39460" x="5149850" y="3681413"/>
          <p14:tracePt t="39467" x="5133975" y="3673475"/>
          <p14:tracePt t="39474" x="5126038" y="3657600"/>
          <p14:tracePt t="39488" x="5118100" y="3648075"/>
          <p14:tracePt t="39495" x="5108575" y="3640138"/>
          <p14:tracePt t="39501" x="5108575" y="3632200"/>
          <p14:tracePt t="39508" x="5108575" y="3624263"/>
          <p14:tracePt t="39517" x="5100638" y="3616325"/>
          <p14:tracePt t="39523" x="5100638" y="3606800"/>
          <p14:tracePt t="39530" x="5092700" y="3590925"/>
          <p14:tracePt t="39544" x="5092700" y="3582988"/>
          <p14:tracePt t="39553" x="5084763" y="3565525"/>
          <p14:tracePt t="39557" x="5075238" y="3557588"/>
          <p14:tracePt t="39564" x="5059363" y="3532188"/>
          <p14:tracePt t="39572" x="5051425" y="3498850"/>
          <p14:tracePt t="39578" x="5026025" y="3482975"/>
          <p14:tracePt t="39585" x="5000625" y="3449638"/>
          <p14:tracePt t="39592" x="4976813" y="3424238"/>
          <p14:tracePt t="39617" x="4902200" y="3349625"/>
          <p14:tracePt t="39620" x="4876800" y="3325813"/>
          <p14:tracePt t="39627" x="4851400" y="3300413"/>
          <p14:tracePt t="39636" x="4835525" y="3292475"/>
          <p14:tracePt t="39641" x="4802188" y="3267075"/>
          <p14:tracePt t="39648" x="4776788" y="3241675"/>
          <p14:tracePt t="39654" x="4760913" y="3217863"/>
          <p14:tracePt t="39662" x="4719638" y="3184525"/>
          <p14:tracePt t="39669" x="4694238" y="3167063"/>
          <p14:tracePt t="39676" x="4668838" y="3143250"/>
          <p14:tracePt t="39685" x="4635500" y="3109913"/>
          <p14:tracePt t="39689" x="4611688" y="3092450"/>
          <p14:tracePt t="39696" x="4594225" y="3076575"/>
          <p14:tracePt t="39702" x="4586288" y="3060700"/>
          <p14:tracePt t="39710" x="4570413" y="3051175"/>
          <p14:tracePt t="39719" x="4560888" y="3043238"/>
          <p14:tracePt t="39724" x="4552950" y="3043238"/>
          <p14:tracePt t="39738" x="4552950" y="3035300"/>
          <p14:tracePt t="39752" x="4545013" y="3035300"/>
          <p14:tracePt t="39759" x="4545013" y="3027363"/>
          <p14:tracePt t="39768" x="4537075" y="3027363"/>
          <p14:tracePt t="39780" x="4537075" y="3017838"/>
          <p14:tracePt t="39786" x="4537075" y="3009900"/>
          <p14:tracePt t="39794" x="4537075" y="3001963"/>
          <p14:tracePt t="39807" x="4537075" y="2986088"/>
          <p14:tracePt t="39814" x="4537075" y="2976563"/>
          <p14:tracePt t="39821" x="4537075" y="2952750"/>
          <p14:tracePt t="39828" x="4537075" y="2919413"/>
          <p14:tracePt t="39835" x="4537075" y="2886075"/>
          <p14:tracePt t="39842" x="4537075" y="2868613"/>
          <p14:tracePt t="39851" x="4537075" y="2836863"/>
          <p14:tracePt t="39855" x="4545013" y="2803525"/>
          <p14:tracePt t="39863" x="4545013" y="2778125"/>
          <p14:tracePt t="39869" x="4552950" y="2752725"/>
          <p14:tracePt t="39877" x="4560888" y="2719388"/>
          <p14:tracePt t="39885" x="4570413" y="2670175"/>
          <p14:tracePt t="39890" x="4594225" y="2636838"/>
          <p14:tracePt t="39897" x="4611688" y="2603500"/>
          <p14:tracePt t="39904" x="4635500" y="2554288"/>
          <p14:tracePt t="39911" x="4668838" y="2505075"/>
          <p14:tracePt t="39918" x="4694238" y="2454275"/>
          <p14:tracePt t="39925" x="4735513" y="2397125"/>
          <p14:tracePt t="39935" x="4776788" y="2346325"/>
          <p14:tracePt t="39939" x="4802188" y="2312988"/>
          <p14:tracePt t="39946" x="4843463" y="2271713"/>
          <p14:tracePt t="39952" x="4868863" y="2247900"/>
          <p14:tracePt t="39960" x="4892675" y="2222500"/>
          <p14:tracePt t="39969" x="4902200" y="2197100"/>
          <p14:tracePt t="39974" x="4926013" y="2181225"/>
          <p14:tracePt t="39981" x="4943475" y="2163763"/>
          <p14:tracePt t="39987" x="4951413" y="2147888"/>
          <p14:tracePt t="39995" x="4959350" y="2139950"/>
          <p14:tracePt t="40002" x="4967288" y="2130425"/>
          <p14:tracePt t="40008" x="4976813" y="2130425"/>
          <p14:tracePt t="40015" x="4976813" y="2122488"/>
          <p14:tracePt t="40029" x="4984750" y="2114550"/>
          <p14:tracePt t="40057" x="4992688" y="2114550"/>
          <p14:tracePt t="40064" x="4992688" y="2106613"/>
          <p14:tracePt t="40078" x="5000625" y="2098675"/>
          <p14:tracePt t="40091" x="5010150" y="2098675"/>
          <p14:tracePt t="40098" x="5018088" y="2098675"/>
          <p14:tracePt t="40105" x="5026025" y="2089150"/>
          <p14:tracePt t="40112" x="5033963" y="2081213"/>
          <p14:tracePt t="40118" x="5051425" y="2073275"/>
          <p14:tracePt t="40126" x="5059363" y="2065338"/>
          <p14:tracePt t="40135" x="5067300" y="2065338"/>
          <p14:tracePt t="40140" x="5084763" y="2065338"/>
          <p14:tracePt t="40147" x="5092700" y="2065338"/>
          <p14:tracePt t="40155" x="5100638" y="2065338"/>
          <p14:tracePt t="40161" x="5118100" y="2055813"/>
          <p14:tracePt t="40175" x="5118100" y="2047875"/>
          <p14:tracePt t="40183" x="5126038" y="2047875"/>
          <p14:tracePt t="40189" x="5133975" y="2047875"/>
          <p14:tracePt t="40217" x="5141913" y="2047875"/>
          <p14:tracePt t="40237" x="5149850" y="2047875"/>
          <p14:tracePt t="40265" x="5159375" y="2047875"/>
          <p14:tracePt t="40327" x="5159375" y="2055813"/>
          <p14:tracePt t="41439" x="5167313" y="2065338"/>
          <p14:tracePt t="41446" x="5175250" y="2089150"/>
          <p14:tracePt t="41453" x="5183188" y="2106613"/>
          <p14:tracePt t="41460" x="5192713" y="2114550"/>
          <p14:tracePt t="41466" x="5200650" y="2139950"/>
          <p14:tracePt t="41473" x="5208588" y="2163763"/>
          <p14:tracePt t="41480" x="5216525" y="2189163"/>
          <p14:tracePt t="41488" x="5224463" y="2206625"/>
          <p14:tracePt t="41495" x="5233988" y="2222500"/>
          <p14:tracePt t="41501" x="5241925" y="2247900"/>
          <p14:tracePt t="41510" x="5257800" y="2263775"/>
          <p14:tracePt t="41515" x="5275263" y="2281238"/>
          <p14:tracePt t="41522" x="5283200" y="2305050"/>
          <p14:tracePt t="41528" x="5291138" y="2322513"/>
          <p14:tracePt t="41536" x="5308600" y="2346325"/>
          <p14:tracePt t="41545" x="5324475" y="2363788"/>
          <p14:tracePt t="41550" x="5341938" y="2387600"/>
          <p14:tracePt t="41557" x="5357813" y="2413000"/>
          <p14:tracePt t="41563" x="5383213" y="2438400"/>
          <p14:tracePt t="41571" x="5399088" y="2462213"/>
          <p14:tracePt t="41578" x="5424488" y="2487613"/>
          <p14:tracePt t="41585" x="5440363" y="2505075"/>
          <p14:tracePt t="41593" x="5465763" y="2520950"/>
          <p14:tracePt t="41598" x="5481638" y="2536825"/>
          <p14:tracePt t="41606" x="5507038" y="2554288"/>
          <p14:tracePt t="41612" x="5532438" y="2570163"/>
          <p14:tracePt t="41619" x="5548313" y="2595563"/>
          <p14:tracePt t="41627" x="5573713" y="2603500"/>
          <p14:tracePt t="41633" x="5599113" y="2620963"/>
          <p14:tracePt t="41641" x="5622925" y="2628900"/>
          <p14:tracePt t="41647" x="5640388" y="2636838"/>
          <p14:tracePt t="41654" x="5673725" y="2654300"/>
          <p14:tracePt t="41662" x="5681663" y="2670175"/>
          <p14:tracePt t="41668" x="5715000" y="2678113"/>
          <p14:tracePt t="41678" x="5738813" y="2695575"/>
          <p14:tracePt t="41682" x="5772150" y="2711450"/>
          <p14:tracePt t="41689" x="5797550" y="2719388"/>
          <p14:tracePt t="41695" x="5813425" y="2736850"/>
          <p14:tracePt t="41703" x="5838825" y="2752725"/>
          <p14:tracePt t="41710" x="5864225" y="2760663"/>
          <p14:tracePt t="41716" x="5897563" y="2770188"/>
          <p14:tracePt t="41723" x="5921375" y="2786063"/>
          <p14:tracePt t="41730" x="5962650" y="2803525"/>
          <p14:tracePt t="41737" x="5995988" y="2811463"/>
          <p14:tracePt t="41745" x="6037263" y="2836863"/>
          <p14:tracePt t="41751" x="6103938" y="2844800"/>
          <p14:tracePt t="41761" x="6145213" y="2852738"/>
          <p14:tracePt t="41765" x="6186488" y="2860675"/>
          <p14:tracePt t="41772" x="6219825" y="2868613"/>
          <p14:tracePt t="41778" x="6270625" y="2878138"/>
          <p14:tracePt t="41786" x="6311900" y="2878138"/>
          <p14:tracePt t="41794" x="6345238" y="2878138"/>
          <p14:tracePt t="41799" x="6369050" y="2886075"/>
          <p14:tracePt t="41807" x="6402388" y="2894013"/>
          <p14:tracePt t="41813" x="6435725" y="2894013"/>
          <p14:tracePt t="41820" x="6461125" y="2901950"/>
          <p14:tracePt t="41827" x="6477000" y="2901950"/>
          <p14:tracePt t="41835" x="6502400" y="2901950"/>
          <p14:tracePt t="41844" x="6518275" y="2901950"/>
          <p14:tracePt t="41855" x="6535738" y="2901950"/>
          <p14:tracePt t="41869" x="6543675" y="2901950"/>
          <p14:tracePt t="41883" x="6551613" y="2901950"/>
          <p14:tracePt t="41896" x="6561138" y="2901950"/>
          <p14:tracePt t="41932" x="6569075" y="2901950"/>
          <p14:tracePt t="41994" x="6577013" y="2901950"/>
          <p14:tracePt t="42010" x="6584950" y="2901950"/>
          <p14:tracePt t="42605" x="6592888" y="2901950"/>
          <p14:tracePt t="42614" x="6602413" y="2901950"/>
          <p14:tracePt t="42618" x="6610350" y="2901950"/>
          <p14:tracePt t="42630" x="6618288" y="2901950"/>
          <p14:tracePt t="42632" x="6626225" y="2901950"/>
          <p14:tracePt t="42648" x="6635750" y="2901950"/>
          <p14:tracePt t="42661" x="6643688" y="2901950"/>
          <p14:tracePt t="42696" x="6651625" y="2901950"/>
          <p14:tracePt t="43257" x="6651625" y="2911475"/>
          <p14:tracePt t="43278" x="6635750" y="2927350"/>
          <p14:tracePt t="43284" x="6626225" y="2935288"/>
          <p14:tracePt t="43292" x="6626225" y="2943225"/>
          <p14:tracePt t="43300" x="6618288" y="2960688"/>
          <p14:tracePt t="43306" x="6610350" y="2976563"/>
          <p14:tracePt t="43313" x="6592888" y="2994025"/>
          <p14:tracePt t="43319" x="6584950" y="3017838"/>
          <p14:tracePt t="43326" x="6569075" y="3043238"/>
          <p14:tracePt t="43333" x="6561138" y="3076575"/>
          <p14:tracePt t="43340" x="6551613" y="3092450"/>
          <p14:tracePt t="43350" x="6551613" y="3117850"/>
          <p14:tracePt t="43354" x="6551613" y="3151188"/>
          <p14:tracePt t="43361" x="6543675" y="3176588"/>
          <p14:tracePt t="43367" x="6543675" y="3192463"/>
          <p14:tracePt t="43375" x="6535738" y="3233738"/>
          <p14:tracePt t="43382" x="6535738" y="3267075"/>
          <p14:tracePt t="43389" x="6527800" y="3308350"/>
          <p14:tracePt t="43396" x="6527800" y="3333750"/>
          <p14:tracePt t="43402" x="6527800" y="3375025"/>
          <p14:tracePt t="43410" x="6527800" y="3433763"/>
          <p14:tracePt t="43416" x="6527800" y="3498850"/>
          <p14:tracePt t="43423" x="6527800" y="3557588"/>
          <p14:tracePt t="43432" x="6527800" y="3624263"/>
          <p14:tracePt t="43437" x="6527800" y="3673475"/>
          <p14:tracePt t="43444" x="6527800" y="3706813"/>
          <p14:tracePt t="43450" x="6535738" y="3748088"/>
          <p14:tracePt t="43458" x="6543675" y="3789363"/>
          <p14:tracePt t="43466" x="6551613" y="3822700"/>
          <p14:tracePt t="43472" x="6561138" y="3881438"/>
          <p14:tracePt t="43479" x="6569075" y="3922713"/>
          <p14:tracePt t="43486" x="6577013" y="3979863"/>
          <p14:tracePt t="43493" x="6592888" y="4030663"/>
          <p14:tracePt t="43500" x="6610350" y="4087813"/>
          <p14:tracePt t="43507" x="6626225" y="4138613"/>
          <p14:tracePt t="43516" x="6651625" y="4187825"/>
          <p14:tracePt t="43523" x="6684963" y="4229100"/>
          <p14:tracePt t="43527" x="6700838" y="4278313"/>
          <p14:tracePt t="43534" x="6734175" y="4337050"/>
          <p14:tracePt t="43541" x="6751638" y="4386263"/>
          <p14:tracePt t="43549" x="6784975" y="4437063"/>
          <p14:tracePt t="43555" x="6800850" y="4486275"/>
          <p14:tracePt t="43562" x="6818313" y="4519613"/>
          <p14:tracePt t="43569" x="6842125" y="4552950"/>
          <p14:tracePt t="43576" x="6859588" y="4586288"/>
          <p14:tracePt t="43583" x="6875463" y="4610100"/>
          <p14:tracePt t="43590" x="6892925" y="4635500"/>
          <p14:tracePt t="43614" x="6924675" y="4684713"/>
          <p14:tracePt t="43618" x="6942138" y="4702175"/>
          <p14:tracePt t="43625" x="6958013" y="4718050"/>
          <p14:tracePt t="43634" x="6967538" y="4735513"/>
          <p14:tracePt t="43638" x="6975475" y="4751388"/>
          <p14:tracePt t="43646" x="6975475" y="4759325"/>
          <p14:tracePt t="43652" x="6991350" y="4768850"/>
          <p14:tracePt t="43660" x="6999288" y="4784725"/>
          <p14:tracePt t="43667" x="7016750" y="4792663"/>
          <p14:tracePt t="43673" x="7016750" y="4802188"/>
          <p14:tracePt t="43694" x="7024688" y="4802188"/>
          <p14:tracePt t="43700" x="7024688" y="4810125"/>
          <p14:tracePt t="43707" x="7032625" y="4810125"/>
          <p14:tracePt t="43721" x="7032625" y="4818063"/>
          <p14:tracePt t="43741" x="7042150" y="4818063"/>
          <p14:tracePt t="43755" x="7050088" y="4818063"/>
          <p14:tracePt t="43776" x="7058025" y="4818063"/>
          <p14:tracePt t="45671" x="7107238" y="4826000"/>
          <p14:tracePt t="45678" x="7181850" y="4833938"/>
          <p14:tracePt t="45685" x="7273925" y="4867275"/>
          <p14:tracePt t="45692" x="7356475" y="4892675"/>
          <p14:tracePt t="45699" x="7439025" y="4918075"/>
          <p14:tracePt t="45707" x="7531100" y="4967288"/>
          <p14:tracePt t="45712" x="7621588" y="5008563"/>
          <p14:tracePt t="45721" x="7705725" y="5041900"/>
          <p14:tracePt t="45727" x="7796213" y="5075238"/>
          <p14:tracePt t="45735" x="7870825" y="5108575"/>
          <p14:tracePt t="45741" x="7929563" y="5124450"/>
          <p14:tracePt t="45748" x="7986713" y="5149850"/>
          <p14:tracePt t="45758" x="8045450" y="5165725"/>
          <p14:tracePt t="45762" x="8094663" y="5183188"/>
          <p14:tracePt t="45770" x="8135938" y="5183188"/>
          <p14:tracePt t="45776" x="8177213" y="5191125"/>
          <p14:tracePt t="45783" x="8210550" y="5199063"/>
          <p14:tracePt t="45790" x="8243888" y="5199063"/>
          <p14:tracePt t="45797" x="8277225" y="5207000"/>
          <p14:tracePt t="45804" x="8293100" y="5207000"/>
          <p14:tracePt t="45811" x="8326438" y="5216525"/>
          <p14:tracePt t="45818" x="8359775" y="5224463"/>
          <p14:tracePt t="45824" x="8393113" y="5224463"/>
          <p14:tracePt t="45832" x="8434388" y="5240338"/>
          <p14:tracePt t="45841" x="8467725" y="5249863"/>
          <p14:tracePt t="45845" x="8509000" y="5257800"/>
          <p14:tracePt t="45853" x="8559800" y="5281613"/>
          <p14:tracePt t="45860" x="8593138" y="5291138"/>
          <p14:tracePt t="45867" x="8634413" y="5299075"/>
          <p14:tracePt t="45874" x="8667750" y="5307013"/>
          <p14:tracePt t="45880" x="8699500" y="5324475"/>
          <p14:tracePt t="45887" x="8750300" y="5332413"/>
          <p14:tracePt t="45894" x="8775700" y="5332413"/>
          <p14:tracePt t="45901" x="8799513" y="5332413"/>
          <p14:tracePt t="45908" x="8824913" y="5332413"/>
          <p14:tracePt t="45915" x="8850313" y="5332413"/>
          <p14:tracePt t="45923" x="8866188" y="5332413"/>
          <p14:tracePt t="45929" x="8891588" y="5332413"/>
          <p14:tracePt t="45936" x="8915400" y="5332413"/>
          <p14:tracePt t="45942" x="8932863" y="5332413"/>
          <p14:tracePt t="45950" x="8948738" y="5332413"/>
          <p14:tracePt t="45957" x="8974138" y="5324475"/>
          <p14:tracePt t="45964" x="8990013" y="5324475"/>
          <p14:tracePt t="45970" x="9007475" y="5314950"/>
          <p14:tracePt t="45977" x="9031288" y="5314950"/>
          <p14:tracePt t="45984" x="9048750" y="5307013"/>
          <p14:tracePt t="45991" x="9074150" y="5299075"/>
          <p14:tracePt t="45998" x="9097963" y="5299075"/>
          <p14:tracePt t="46007" x="9123363" y="5291138"/>
          <p14:tracePt t="46012" x="9131300" y="5291138"/>
          <p14:tracePt t="46019" x="9156700" y="5281613"/>
          <p14:tracePt t="46025" x="9182100" y="5281613"/>
          <p14:tracePt t="46033" x="9197975" y="5281613"/>
          <p14:tracePt t="46041" x="9223375" y="5273675"/>
          <p14:tracePt t="46047" x="9247188" y="5273675"/>
          <p14:tracePt t="46054" x="9264650" y="5265738"/>
          <p14:tracePt t="46060" x="9280525" y="5265738"/>
          <p14:tracePt t="46067" x="9297988" y="5257800"/>
          <p14:tracePt t="46074" x="9305925" y="5257800"/>
          <p14:tracePt t="46081" x="9313863" y="5249863"/>
          <p14:tracePt t="46091" x="9321800" y="5249863"/>
          <p14:tracePt t="46095" x="9331325" y="5249863"/>
          <p14:tracePt t="46102" x="9331325" y="5240338"/>
          <p14:tracePt t="46116" x="9339263" y="5240338"/>
          <p14:tracePt t="46124" x="9347200" y="5240338"/>
          <p14:tracePt t="46172" x="9347200" y="5232400"/>
          <p14:tracePt t="46185" x="9347200" y="5224463"/>
          <p14:tracePt t="46192" x="9339263" y="5224463"/>
          <p14:tracePt t="46199" x="9305925" y="5207000"/>
          <p14:tracePt t="46206" x="9272588" y="5183188"/>
          <p14:tracePt t="46213" x="9239250" y="5165725"/>
          <p14:tracePt t="46220" x="9190038" y="5149850"/>
          <p14:tracePt t="46227" x="9156700" y="5141913"/>
          <p14:tracePt t="46234" x="9123363" y="5124450"/>
          <p14:tracePt t="46241" x="9090025" y="5116513"/>
          <p14:tracePt t="46248" x="9074150" y="5108575"/>
          <p14:tracePt t="46258" x="9048750" y="5100638"/>
          <p14:tracePt t="46261" x="9031288" y="5091113"/>
          <p14:tracePt t="46275" x="9015413" y="5091113"/>
          <p14:tracePt t="46283" x="9007475" y="5091113"/>
          <p14:tracePt t="46297" x="8990013" y="5083175"/>
          <p14:tracePt t="46303" x="8982075" y="5083175"/>
          <p14:tracePt t="46310" x="8974138" y="5075238"/>
          <p14:tracePt t="46317" x="8966200" y="5067300"/>
          <p14:tracePt t="46324" x="8948738" y="5067300"/>
          <p14:tracePt t="46331" x="8940800" y="5057775"/>
          <p14:tracePt t="46340" x="8932863" y="5049838"/>
          <p14:tracePt t="46346" x="8915400" y="5049838"/>
          <p14:tracePt t="46353" x="8899525" y="5041900"/>
          <p14:tracePt t="46359" x="8882063" y="5033963"/>
          <p14:tracePt t="46367" x="8866188" y="5033963"/>
          <p14:tracePt t="46381" x="8858250" y="5033963"/>
          <p14:tracePt t="46388" x="8850313" y="5033963"/>
          <p14:tracePt t="46394" x="8850313" y="5026025"/>
          <p14:tracePt t="46402" x="8840788" y="5026025"/>
          <p14:tracePt t="46408" x="8832850" y="5016500"/>
          <p14:tracePt t="46415" x="8824913" y="5016500"/>
          <p14:tracePt t="46429" x="8824913" y="5008563"/>
          <p14:tracePt t="46442" x="8816975" y="5008563"/>
          <p14:tracePt t="46499" x="8816975" y="5000625"/>
          <p14:tracePt t="46526" x="8816975" y="4992688"/>
          <p14:tracePt t="46540" x="8824913" y="4992688"/>
          <p14:tracePt t="46547" x="8840788" y="4992688"/>
          <p14:tracePt t="46554" x="8858250" y="4983163"/>
          <p14:tracePt t="46560" x="8891588" y="4975225"/>
          <p14:tracePt t="46568" x="8924925" y="4967288"/>
          <p14:tracePt t="46574" x="8966200" y="4967288"/>
          <p14:tracePt t="46582" x="9007475" y="4967288"/>
          <p14:tracePt t="46591" x="9082088" y="4959350"/>
          <p14:tracePt t="46595" x="9139238" y="4941888"/>
          <p14:tracePt t="46603" x="9197975" y="4941888"/>
          <p14:tracePt t="46623" x="9313863" y="4933950"/>
          <p14:tracePt t="46624" x="9355138" y="4933950"/>
          <p14:tracePt t="46630" x="9380538" y="4933950"/>
          <p14:tracePt t="46637" x="9413875" y="4933950"/>
          <p14:tracePt t="46643" x="9437688" y="4933950"/>
          <p14:tracePt t="46651" x="9463088" y="4933950"/>
          <p14:tracePt t="46658" x="9480550" y="4933950"/>
          <p14:tracePt t="46665" x="9496425" y="4933950"/>
          <p14:tracePt t="46674" x="9504363" y="4933950"/>
          <p14:tracePt t="46679" x="9521825" y="4933950"/>
          <p14:tracePt t="46686" x="9545638" y="4933950"/>
          <p14:tracePt t="46692" x="9555163" y="4933950"/>
          <p14:tracePt t="46700" x="9578975" y="4933950"/>
          <p14:tracePt t="46708" x="9604375" y="4933950"/>
          <p14:tracePt t="46714" x="9620250" y="4933950"/>
          <p14:tracePt t="46721" x="9645650" y="4933950"/>
          <p14:tracePt t="46727" x="9671050" y="4933950"/>
          <p14:tracePt t="46735" x="9694863" y="4933950"/>
          <p14:tracePt t="46741" x="9728200" y="4933950"/>
          <p14:tracePt t="46749" x="9761538" y="4933950"/>
          <p14:tracePt t="46758" x="9802813" y="4933950"/>
          <p14:tracePt t="46762" x="9836150" y="4933950"/>
          <p14:tracePt t="46769" x="9861550" y="4933950"/>
          <p14:tracePt t="46775" x="9894888" y="4933950"/>
          <p14:tracePt t="46783" x="9928225" y="4933950"/>
          <p14:tracePt t="46791" x="9961563" y="4933950"/>
          <p14:tracePt t="46797" x="9977438" y="4933950"/>
          <p14:tracePt t="46804" x="10002838" y="4933950"/>
          <p14:tracePt t="46810" x="10026650" y="4933950"/>
          <p14:tracePt t="46818" x="10044113" y="4933950"/>
          <p14:tracePt t="46824" x="10059988" y="4933950"/>
          <p14:tracePt t="46832" x="10085388" y="4933950"/>
          <p14:tracePt t="46841" x="10093325" y="4933950"/>
          <p14:tracePt t="46845" x="10110788" y="4933950"/>
          <p14:tracePt t="46853" x="10118725" y="4933950"/>
          <p14:tracePt t="46859" x="10134600" y="4933950"/>
          <p14:tracePt t="46874" x="10144125" y="4933950"/>
          <p14:tracePt t="46887" x="10152063" y="4933950"/>
          <p14:tracePt t="46894" x="10160000" y="4933950"/>
          <p14:tracePt t="46908" x="10167938" y="4933950"/>
          <p14:tracePt t="46924" x="10175875" y="4933950"/>
          <p14:tracePt t="46928" x="10185400" y="4933950"/>
          <p14:tracePt t="46956" x="10193338" y="4933950"/>
          <p14:tracePt t="46971" x="10201275" y="4933950"/>
          <p14:tracePt t="57980" x="10167938" y="4908550"/>
          <p14:tracePt t="57987" x="10093325" y="4859338"/>
          <p14:tracePt t="57996" x="10010775" y="4792663"/>
          <p14:tracePt t="58001" x="9910763" y="4727575"/>
          <p14:tracePt t="58007" x="9812338" y="4651375"/>
          <p14:tracePt t="58014" x="9671050" y="4552950"/>
          <p14:tracePt t="58022" x="9488488" y="4403725"/>
          <p14:tracePt t="58029" x="9256713" y="4221163"/>
          <p14:tracePt t="58035" x="9048750" y="4046538"/>
          <p14:tracePt t="58045" x="8850313" y="3905250"/>
          <p14:tracePt t="58049" x="8650288" y="3765550"/>
          <p14:tracePt t="58057" x="8485188" y="3657600"/>
          <p14:tracePt t="58064" x="8343900" y="3565525"/>
          <p14:tracePt t="58071" x="8218488" y="3467100"/>
          <p14:tracePt t="58079" x="8112125" y="3390900"/>
          <p14:tracePt t="58085" x="8027988" y="3333750"/>
          <p14:tracePt t="58091" x="7945438" y="3275013"/>
          <p14:tracePt t="58098" x="7886700" y="3251200"/>
          <p14:tracePt t="58105" x="7854950" y="3217863"/>
          <p14:tracePt t="58113" x="7829550" y="3200400"/>
          <p14:tracePt t="58119" x="7804150" y="3192463"/>
          <p14:tracePt t="58126" x="7788275" y="3176588"/>
          <p14:tracePt t="58132" x="7788275" y="3167063"/>
          <p14:tracePt t="58140" x="7780338" y="3159125"/>
          <p14:tracePt t="58147" x="7770813" y="3159125"/>
          <p14:tracePt t="58154" x="7770813" y="3151188"/>
          <p14:tracePt t="58167" x="7770813" y="3143250"/>
          <p14:tracePt t="58188" x="7770813" y="3135313"/>
          <p14:tracePt t="58209" x="7762875" y="3135313"/>
          <p14:tracePt t="58216" x="7762875" y="3125788"/>
          <p14:tracePt t="58229" x="7754938" y="3109913"/>
          <p14:tracePt t="58237" x="7737475" y="3109913"/>
          <p14:tracePt t="58246" x="7713663" y="3092450"/>
          <p14:tracePt t="58250" x="7680325" y="3068638"/>
          <p14:tracePt t="58258" x="7646988" y="3027363"/>
          <p14:tracePt t="58264" x="7597775" y="3001963"/>
          <p14:tracePt t="58272" x="7546975" y="2960688"/>
          <p14:tracePt t="58279" x="7497763" y="2919413"/>
          <p14:tracePt t="58285" x="7431088" y="2868613"/>
          <p14:tracePt t="58292" x="7373938" y="2827338"/>
          <p14:tracePt t="58299" x="7307263" y="2786063"/>
          <p14:tracePt t="58306" x="7256463" y="2752725"/>
          <p14:tracePt t="58313" x="7207250" y="2711450"/>
          <p14:tracePt t="58320" x="7191375" y="2695575"/>
          <p14:tracePt t="58330" x="7165975" y="2678113"/>
          <p14:tracePt t="58333" x="7140575" y="2670175"/>
          <p14:tracePt t="58341" x="7124700" y="2644775"/>
          <p14:tracePt t="58347" x="7099300" y="2636838"/>
          <p14:tracePt t="58355" x="7099300" y="2620963"/>
          <p14:tracePt t="58362" x="7091363" y="2611438"/>
          <p14:tracePt t="58368" x="7083425" y="2611438"/>
          <p14:tracePt t="58376" x="7073900" y="2611438"/>
          <p14:tracePt t="58389" x="7073900" y="2603500"/>
          <p14:tracePt t="58396" x="7065963" y="2603500"/>
          <p14:tracePt t="58403" x="7065963" y="2595563"/>
          <p14:tracePt t="58417" x="7058025" y="2595563"/>
          <p14:tracePt t="58792" x="7065963" y="2603500"/>
          <p14:tracePt t="58801" x="7073900" y="2611438"/>
          <p14:tracePt t="58806" x="7099300" y="2620963"/>
          <p14:tracePt t="58813" x="7124700" y="2636838"/>
          <p14:tracePt t="58820" x="7158038" y="2654300"/>
          <p14:tracePt t="58827" x="7207250" y="2686050"/>
          <p14:tracePt t="58835" x="7248525" y="2703513"/>
          <p14:tracePt t="58841" x="7315200" y="2719388"/>
          <p14:tracePt t="58848" x="7373938" y="2744788"/>
          <p14:tracePt t="58855" x="7415213" y="2760663"/>
          <p14:tracePt t="58862" x="7448550" y="2770188"/>
          <p14:tracePt t="58869" x="7472363" y="2770188"/>
          <p14:tracePt t="58876" x="7497763" y="2770188"/>
          <p14:tracePt t="58885" x="7505700" y="2778125"/>
          <p14:tracePt t="58889" x="7523163" y="2778125"/>
          <p14:tracePt t="58897" x="7539038" y="2778125"/>
          <p14:tracePt t="58910" x="7546975" y="2778125"/>
          <p14:tracePt t="58919" x="7556500" y="2778125"/>
          <p14:tracePt t="58924" x="7564438" y="2778125"/>
          <p14:tracePt t="58931" x="7572375" y="2778125"/>
          <p14:tracePt t="58938" x="7580313" y="2778125"/>
          <p14:tracePt t="58945" x="7588250" y="2778125"/>
          <p14:tracePt t="58952" x="7597775" y="2778125"/>
          <p14:tracePt t="58959" x="7605713" y="2770188"/>
          <p14:tracePt t="58965" x="7621588" y="2770188"/>
          <p14:tracePt t="58972" x="7639050" y="2770188"/>
          <p14:tracePt t="58979" x="7646988" y="2770188"/>
          <p14:tracePt t="58986" x="7662863" y="2770188"/>
          <p14:tracePt t="58993" x="7672388" y="2770188"/>
          <p14:tracePt t="59001" x="7688263" y="2770188"/>
          <p14:tracePt t="59007" x="7705725" y="2770188"/>
          <p14:tracePt t="59014" x="7713663" y="2770188"/>
          <p14:tracePt t="59021" x="7737475" y="2770188"/>
          <p14:tracePt t="59027" x="7754938" y="2770188"/>
          <p14:tracePt t="59035" x="7770813" y="2770188"/>
          <p14:tracePt t="59041" x="7788275" y="2770188"/>
          <p14:tracePt t="59048" x="7804150" y="2770188"/>
          <p14:tracePt t="59055" x="7829550" y="2770188"/>
          <p14:tracePt t="59062" x="7845425" y="2770188"/>
          <p14:tracePt t="59069" x="7862888" y="2770188"/>
          <p14:tracePt t="59076" x="7896225" y="2770188"/>
          <p14:tracePt t="59084" x="7929563" y="2760663"/>
          <p14:tracePt t="59090" x="7962900" y="2760663"/>
          <p14:tracePt t="59097" x="8004175" y="2752725"/>
          <p14:tracePt t="59103" x="8045450" y="2744788"/>
          <p14:tracePt t="59110" x="8120063" y="2744788"/>
          <p14:tracePt t="59117" x="8177213" y="2728913"/>
          <p14:tracePt t="59124" x="8235950" y="2719388"/>
          <p14:tracePt t="59132" x="8293100" y="2719388"/>
          <p14:tracePt t="59139" x="8335963" y="2711450"/>
          <p14:tracePt t="59146" x="8369300" y="2703513"/>
          <p14:tracePt t="59152" x="8401050" y="2703513"/>
          <p14:tracePt t="59159" x="8418513" y="2695575"/>
          <p14:tracePt t="59168" x="8443913" y="2695575"/>
          <p14:tracePt t="59173" x="8459788" y="2695575"/>
          <p14:tracePt t="59180" x="8467725" y="2686050"/>
          <p14:tracePt t="59187" x="8485188" y="2686050"/>
          <p14:tracePt t="59194" x="8493125" y="2686050"/>
          <p14:tracePt t="59201" x="8501063" y="2686050"/>
          <p14:tracePt t="59208" x="8509000" y="2686050"/>
          <p14:tracePt t="59215" x="8518525" y="2686050"/>
          <p14:tracePt t="59229" x="8526463" y="2686050"/>
          <p14:tracePt t="59235" x="8534400" y="2686050"/>
          <p14:tracePt t="59263" x="8542338" y="2686050"/>
          <p14:tracePt t="59278" x="8550275" y="2686050"/>
          <p14:tracePt t="59291" x="8559800" y="2686050"/>
          <p14:tracePt t="59312" x="8567738" y="2686050"/>
          <p14:tracePt t="59319" x="8575675" y="2686050"/>
          <p14:tracePt t="59335" x="8583613" y="2678113"/>
          <p14:tracePt t="59340" x="8593138" y="2678113"/>
          <p14:tracePt t="59347" x="8601075" y="2678113"/>
          <p14:tracePt t="59361" x="8609013" y="2678113"/>
          <p14:tracePt t="59375" x="8616950" y="2678113"/>
          <p14:tracePt t="59395" x="8624888" y="2678113"/>
          <p14:tracePt t="59409" x="8634413" y="2678113"/>
          <p14:tracePt t="59430" x="8642350" y="2678113"/>
          <p14:tracePt t="59568" x="8650288" y="2678113"/>
          <p14:tracePt t="59585" x="8658225" y="2678113"/>
          <p14:tracePt t="59618" x="8667750" y="2678113"/>
          <p14:tracePt t="59645" x="8675688" y="2678113"/>
          <p14:tracePt t="59708" x="8683625" y="2678113"/>
          <p14:tracePt t="64259" x="8850313" y="2686050"/>
          <p14:tracePt t="64265" x="9097963" y="2752725"/>
          <p14:tracePt t="64273" x="9321800" y="2811463"/>
          <p14:tracePt t="64282" x="9529763" y="2886075"/>
          <p14:tracePt t="64286" x="9686925" y="2968625"/>
          <p14:tracePt t="64293" x="9820275" y="3035300"/>
          <p14:tracePt t="64300" x="9936163" y="3117850"/>
          <p14:tracePt t="64307" x="10069513" y="3209925"/>
          <p14:tracePt t="64315" x="10193338" y="3300413"/>
          <p14:tracePt t="64321" x="10342563" y="3424238"/>
          <p14:tracePt t="64329" x="10450513" y="3524250"/>
          <p14:tracePt t="64335" x="10541000" y="3616325"/>
          <p14:tracePt t="64342" x="10633075" y="3706813"/>
          <p14:tracePt t="64350" x="10723563" y="3797300"/>
          <p14:tracePt t="64356" x="10790238" y="3871913"/>
          <p14:tracePt t="64364" x="10856913" y="3963988"/>
          <p14:tracePt t="64370" x="10923588" y="4038600"/>
          <p14:tracePt t="64377" x="10964863" y="4113213"/>
          <p14:tracePt t="64383" x="11022013" y="4179888"/>
          <p14:tracePt t="64391" x="11047413" y="4254500"/>
          <p14:tracePt t="64399" x="11096625" y="4362450"/>
          <p14:tracePt t="64405" x="11129963" y="4470400"/>
          <p14:tracePt t="64412" x="11163300" y="4568825"/>
          <p14:tracePt t="64418" x="11196638" y="4668838"/>
          <p14:tracePt t="64426" x="11229975" y="4751388"/>
          <p14:tracePt t="64433" x="11255375" y="4851400"/>
          <p14:tracePt t="64439" x="11271250" y="4967288"/>
          <p14:tracePt t="64448" x="11296650" y="5049838"/>
          <p14:tracePt t="64453" x="11312525" y="5132388"/>
          <p14:tracePt t="64461" x="11337925" y="5207000"/>
          <p14:tracePt t="64467" x="11363325" y="5281613"/>
          <p14:tracePt t="64474" x="11379200" y="5365750"/>
          <p14:tracePt t="64482" x="11404600" y="5456238"/>
          <p14:tracePt t="64488" x="11412538" y="5522913"/>
          <p14:tracePt t="64495" x="11420475" y="5597525"/>
          <p14:tracePt t="64501" x="11445875" y="5656263"/>
          <p14:tracePt t="64508" x="11453813" y="5705475"/>
          <p14:tracePt t="64515" x="11461750" y="5730875"/>
          <p14:tracePt t="64523" x="11461750" y="5754688"/>
          <p14:tracePt t="64532" x="11469688" y="5780088"/>
          <p14:tracePt t="64536" x="11469688" y="5788025"/>
          <p14:tracePt t="64543" x="11469688" y="5813425"/>
          <p14:tracePt t="64550" x="11469688" y="5829300"/>
          <p14:tracePt t="64557" x="11479213" y="5837238"/>
          <p14:tracePt t="64565" x="11479213" y="5862638"/>
          <p14:tracePt t="64571" x="11487150" y="5888038"/>
          <p14:tracePt t="64578" x="11495088" y="5921375"/>
          <p14:tracePt t="64584" x="11503025" y="5954713"/>
          <p14:tracePt t="64592" x="11512550" y="5970588"/>
          <p14:tracePt t="64599" x="11520488" y="5995988"/>
          <p14:tracePt t="64606" x="11528425" y="6019800"/>
          <p14:tracePt t="64616" x="11528425" y="6037263"/>
          <p14:tracePt t="64632" x="11536363" y="6062663"/>
          <p14:tracePt t="64634" x="11536363" y="6070600"/>
          <p14:tracePt t="64649" x="11536363" y="6078538"/>
          <p14:tracePt t="64654" x="11536363" y="6086475"/>
          <p14:tracePt t="64675" x="11544300" y="6094413"/>
          <p14:tracePt t="64682" x="11553825" y="6127750"/>
          <p14:tracePt t="64689" x="11569700" y="6194425"/>
          <p14:tracePt t="64698" x="11595100" y="6294438"/>
          <p14:tracePt t="64703" x="11628438" y="6410325"/>
          <p14:tracePt t="64710" x="11677650" y="6510338"/>
          <p14:tracePt t="64717" x="11695113" y="6567488"/>
          <p14:tracePt t="64723" x="11710988" y="6618288"/>
          <p14:tracePt t="64732" x="11726863" y="6642100"/>
          <p14:tracePt t="64737" x="11736388" y="6650038"/>
          <p14:tracePt t="64744" x="11744325" y="6659563"/>
          <p14:tracePt t="64786" x="11744325" y="6667500"/>
          <p14:tracePt t="64828" x="11752263" y="6667500"/>
          <p14:tracePt t="64842" x="11760200" y="6667500"/>
          <p14:tracePt t="64856" x="11769725" y="6667500"/>
          <p14:tracePt t="64883" x="11777663" y="6667500"/>
          <p14:tracePt t="64890" x="11785600" y="6667500"/>
          <p14:tracePt t="64904" x="11793538" y="6659563"/>
          <p14:tracePt t="64910" x="11801475" y="6659563"/>
          <p14:tracePt t="64924" x="11811000" y="6659563"/>
          <p14:tracePt t="64931" x="11811000" y="6650038"/>
          <p14:tracePt t="64938" x="11818938" y="6650038"/>
          <p14:tracePt t="64946" x="11826875" y="6650038"/>
          <p14:tracePt t="64966" x="11834813" y="6650038"/>
          <p14:tracePt t="64982" x="11844338" y="6650038"/>
          <p14:tracePt t="64994" x="11852275" y="6650038"/>
          <p14:tracePt t="65029" x="11852275" y="6642100"/>
          <p14:tracePt t="65063" x="11852275" y="6634163"/>
          <p14:tracePt t="65078" x="11852275" y="6626225"/>
          <p14:tracePt t="65105" x="11852275" y="6618288"/>
          <p14:tracePt t="65118" x="11852275" y="660876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306A6-3A18-5283-E69B-6E333C4F7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8160"/>
            <a:ext cx="10515600" cy="812917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NEPHROTIC SYNDROME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0FABD-2F81-B627-7572-C66B3A5DF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397829"/>
            <a:ext cx="11734799" cy="1394593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800"/>
              </a:spcAft>
              <a:buFont typeface="Arial" charset="0"/>
              <a:buChar char="•"/>
              <a:defRPr/>
            </a:pPr>
            <a:r>
              <a:rPr lang="en-IN" sz="20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Highly selective proteinuria </a:t>
            </a:r>
            <a:r>
              <a:rPr lang="en-IN" sz="2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consists of low molecular weight proteins (albumin, 70KD, transferrin, 76KD molecular weight)</a:t>
            </a:r>
          </a:p>
          <a:p>
            <a:pPr>
              <a:spcAft>
                <a:spcPts val="1800"/>
              </a:spcAft>
              <a:buFont typeface="Arial" charset="0"/>
              <a:buChar char="•"/>
              <a:defRPr/>
            </a:pPr>
            <a:r>
              <a:rPr lang="en-IN" sz="20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Poorly selective proteinuria</a:t>
            </a:r>
            <a:r>
              <a:rPr lang="en-IN" sz="20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IN" sz="2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- high molecular weight globulins in addition to albumin</a:t>
            </a:r>
            <a:endParaRPr lang="en-US" sz="20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F715BC9-58AD-2BB1-4CF7-BB79D6D19FCB}"/>
              </a:ext>
            </a:extLst>
          </p:cNvPr>
          <p:cNvSpPr txBox="1">
            <a:spLocks/>
          </p:cNvSpPr>
          <p:nvPr/>
        </p:nvSpPr>
        <p:spPr>
          <a:xfrm>
            <a:off x="6683628" y="4704057"/>
            <a:ext cx="5345184" cy="522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  <a:buFont typeface="Arial" charset="0"/>
              <a:buChar char="•"/>
              <a:defRPr/>
            </a:pPr>
            <a:r>
              <a:rPr lang="en-IN" sz="18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Massive proteinuria </a:t>
            </a:r>
            <a:r>
              <a:rPr lang="en-IN" sz="18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–</a:t>
            </a:r>
            <a:r>
              <a:rPr lang="en-IN" sz="1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with daily </a:t>
            </a:r>
            <a:r>
              <a:rPr lang="en-IN" sz="1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loss of 3.5g or more of protein/24hrs</a:t>
            </a:r>
            <a:endParaRPr lang="en-US" sz="18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D501B8-CB42-D586-A6A8-D896C58600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7" t="24652" r="15276" b="17441"/>
          <a:stretch/>
        </p:blipFill>
        <p:spPr>
          <a:xfrm>
            <a:off x="697429" y="3047010"/>
            <a:ext cx="5018808" cy="36054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176FB1-7236-5D75-0F85-9E74187FDF75}"/>
              </a:ext>
            </a:extLst>
          </p:cNvPr>
          <p:cNvSpPr txBox="1"/>
          <p:nvPr/>
        </p:nvSpPr>
        <p:spPr>
          <a:xfrm>
            <a:off x="6683628" y="3532149"/>
            <a:ext cx="5018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In nephrotic syndrome there is </a:t>
            </a:r>
            <a:r>
              <a:rPr lang="en-IN" sz="1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loss of albumin </a:t>
            </a:r>
            <a:r>
              <a:rPr lang="en-IN" sz="1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(molecular weight 66,000)</a:t>
            </a:r>
            <a:endParaRPr lang="en-US" sz="18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9C4A05-E212-3178-62F8-4CDEDC887D55}"/>
              </a:ext>
            </a:extLst>
          </p:cNvPr>
          <p:cNvSpPr txBox="1"/>
          <p:nvPr/>
        </p:nvSpPr>
        <p:spPr>
          <a:xfrm>
            <a:off x="5089318" y="3314453"/>
            <a:ext cx="1191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Albumin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A9550A-39BB-3F83-D440-F785802F709F}"/>
              </a:ext>
            </a:extLst>
          </p:cNvPr>
          <p:cNvSpPr txBox="1"/>
          <p:nvPr/>
        </p:nvSpPr>
        <p:spPr>
          <a:xfrm>
            <a:off x="838199" y="5857054"/>
            <a:ext cx="1361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663300"/>
                </a:solidFill>
              </a:rPr>
              <a:t>Globulin </a:t>
            </a:r>
            <a:endParaRPr lang="en-US" b="1" dirty="0">
              <a:solidFill>
                <a:srgbClr val="66330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C906239-21FE-9908-0815-F68F26947622}"/>
              </a:ext>
            </a:extLst>
          </p:cNvPr>
          <p:cNvCxnSpPr/>
          <p:nvPr/>
        </p:nvCxnSpPr>
        <p:spPr>
          <a:xfrm flipV="1">
            <a:off x="1652155" y="5348839"/>
            <a:ext cx="675409" cy="5222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3002BA-1320-9D14-2C8C-4766AD58C425}"/>
              </a:ext>
            </a:extLst>
          </p:cNvPr>
          <p:cNvSpPr txBox="1"/>
          <p:nvPr/>
        </p:nvSpPr>
        <p:spPr>
          <a:xfrm>
            <a:off x="4493573" y="6165224"/>
            <a:ext cx="1191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Podocyte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421AEA-E4EC-AAE2-7981-8B7379C84293}"/>
              </a:ext>
            </a:extLst>
          </p:cNvPr>
          <p:cNvSpPr txBox="1"/>
          <p:nvPr/>
        </p:nvSpPr>
        <p:spPr>
          <a:xfrm>
            <a:off x="1518804" y="3255150"/>
            <a:ext cx="1475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Endothelial cells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86701CE-1777-ECD1-D647-651C36CDD63E}"/>
              </a:ext>
            </a:extLst>
          </p:cNvPr>
          <p:cNvCxnSpPr>
            <a:cxnSpLocks/>
          </p:cNvCxnSpPr>
          <p:nvPr/>
        </p:nvCxnSpPr>
        <p:spPr>
          <a:xfrm>
            <a:off x="1989859" y="3516433"/>
            <a:ext cx="431223" cy="75423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" name="Picture 6">
            <a:extLst>
              <a:ext uri="{FF2B5EF4-FFF2-40B4-BE49-F238E27FC236}">
                <a16:creationId xmlns:a16="http://schemas.microsoft.com/office/drawing/2014/main" id="{724357ED-30A0-D55F-BE0E-468FFF4FC8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43428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3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42"/>
    </mc:Choice>
    <mc:Fallback xmlns="">
      <p:transition spd="slow" advTm="58942"/>
    </mc:Fallback>
  </mc:AlternateContent>
  <p:extLst>
    <p:ext uri="{3A86A75C-4F4B-4683-9AE1-C65F6400EC91}">
      <p14:laserTraceLst xmlns:p14="http://schemas.microsoft.com/office/powerpoint/2010/main">
        <p14:tracePtLst>
          <p14:tracePt t="3163" x="11710988" y="6435725"/>
          <p14:tracePt t="3169" x="11479213" y="6169025"/>
          <p14:tracePt t="3176" x="11263313" y="5970588"/>
          <p14:tracePt t="3183" x="11080750" y="5805488"/>
          <p14:tracePt t="3191" x="10898188" y="5630863"/>
          <p14:tracePt t="3197" x="10741025" y="5473700"/>
          <p14:tracePt t="3205" x="10591800" y="5348288"/>
          <p14:tracePt t="3214" x="10466388" y="5265738"/>
          <p14:tracePt t="3218" x="10342563" y="5199063"/>
          <p14:tracePt t="3226" x="10175875" y="5100638"/>
          <p14:tracePt t="3232" x="10002838" y="4983163"/>
          <p14:tracePt t="3239" x="9753600" y="4833938"/>
          <p14:tracePt t="3249" x="9480550" y="4660900"/>
          <p14:tracePt t="3253" x="9172575" y="4486275"/>
          <p14:tracePt t="3260" x="8874125" y="4329113"/>
          <p14:tracePt t="3267" x="8616950" y="4179888"/>
          <p14:tracePt t="3275" x="8351838" y="4038600"/>
          <p14:tracePt t="3282" x="8169275" y="3956050"/>
          <p14:tracePt t="3289" x="7962900" y="3881438"/>
          <p14:tracePt t="3299" x="7837488" y="3840163"/>
          <p14:tracePt t="3303" x="7705725" y="3797300"/>
          <p14:tracePt t="3310" x="7597775" y="3781425"/>
          <p14:tracePt t="3316" x="7497763" y="3765550"/>
          <p14:tracePt t="3324" x="7397750" y="3756025"/>
          <p14:tracePt t="3331" x="7340600" y="3748088"/>
          <p14:tracePt t="3337" x="7299325" y="3748088"/>
          <p14:tracePt t="3347" x="7256463" y="3740150"/>
          <p14:tracePt t="3351" x="7224713" y="3732213"/>
          <p14:tracePt t="3359" x="7191375" y="3722688"/>
          <p14:tracePt t="3365" x="7140575" y="3714750"/>
          <p14:tracePt t="3372" x="7116763" y="3706813"/>
          <p14:tracePt t="3381" x="7091363" y="3698875"/>
          <p14:tracePt t="3386" x="7073900" y="3690938"/>
          <p14:tracePt t="3393" x="7065963" y="3690938"/>
          <p14:tracePt t="3399" x="7058025" y="3681413"/>
          <p14:tracePt t="3407" x="7050088" y="3681413"/>
          <p14:tracePt t="4173" x="6958013" y="3673475"/>
          <p14:tracePt t="4179" x="6792913" y="3632200"/>
          <p14:tracePt t="4188" x="6626225" y="3582988"/>
          <p14:tracePt t="4192" x="6419850" y="3508375"/>
          <p14:tracePt t="4200" x="6211888" y="3433763"/>
          <p14:tracePt t="4206" x="6013450" y="3359150"/>
          <p14:tracePt t="4214" x="5756275" y="3284538"/>
          <p14:tracePt t="4222" x="5491163" y="3184525"/>
          <p14:tracePt t="4228" x="5183188" y="3076575"/>
          <p14:tracePt t="4235" x="4860925" y="2952750"/>
          <p14:tracePt t="4241" x="4545013" y="2836863"/>
          <p14:tracePt t="4249" x="4221163" y="2711450"/>
          <p14:tracePt t="4256" x="3930650" y="2587625"/>
          <p14:tracePt t="4263" x="3673475" y="2487613"/>
          <p14:tracePt t="4272" x="3408363" y="2387600"/>
          <p14:tracePt t="4277" x="3209925" y="2322513"/>
          <p14:tracePt t="4284" x="3052763" y="2255838"/>
          <p14:tracePt t="4290" x="2927350" y="2197100"/>
          <p14:tracePt t="4298" x="2811463" y="2147888"/>
          <p14:tracePt t="4305" x="2720975" y="2122488"/>
          <p14:tracePt t="4311" x="2679700" y="2089150"/>
          <p14:tracePt t="4319" x="2654300" y="2081213"/>
          <p14:tracePt t="4325" x="2646363" y="2073275"/>
          <p14:tracePt t="4450" x="2636838" y="2065338"/>
          <p14:tracePt t="4464" x="2613025" y="2055813"/>
          <p14:tracePt t="4471" x="2595563" y="2047875"/>
          <p14:tracePt t="4478" x="2538413" y="2039938"/>
          <p14:tracePt t="4485" x="2479675" y="2024063"/>
          <p14:tracePt t="4491" x="2389188" y="1990725"/>
          <p14:tracePt t="4498" x="2289175" y="1939925"/>
          <p14:tracePt t="4504" x="2173288" y="1898650"/>
          <p14:tracePt t="4512" x="2073275" y="1849438"/>
          <p14:tracePt t="4519" x="2016125" y="1808163"/>
          <p14:tracePt t="4526" x="1965325" y="1790700"/>
          <p14:tracePt t="4533" x="1931988" y="1782763"/>
          <p14:tracePt t="4539" x="1916113" y="1774825"/>
          <p14:tracePt t="4547" x="1908175" y="1774825"/>
          <p14:tracePt t="4555" x="1898650" y="1766888"/>
          <p14:tracePt t="4568" x="1890713" y="1757363"/>
          <p14:tracePt t="4609" x="1890713" y="1749425"/>
          <p14:tracePt t="4616" x="1882775" y="1749425"/>
          <p14:tracePt t="4623" x="1874838" y="1749425"/>
          <p14:tracePt t="4644" x="1866900" y="1749425"/>
          <p14:tracePt t="4671" x="1857375" y="1749425"/>
          <p14:tracePt t="4693" x="1849438" y="1749425"/>
          <p14:tracePt t="4762" x="1849438" y="1741488"/>
          <p14:tracePt t="4789" x="1849438" y="1733550"/>
          <p14:tracePt t="4831" x="1857375" y="1733550"/>
          <p14:tracePt t="4838" x="1857375" y="1725613"/>
          <p14:tracePt t="4852" x="1866900" y="1716088"/>
          <p14:tracePt t="4859" x="1882775" y="1716088"/>
          <p14:tracePt t="4866" x="1890713" y="1708150"/>
          <p14:tracePt t="4872" x="1916113" y="1708150"/>
          <p14:tracePt t="4880" x="1949450" y="1708150"/>
          <p14:tracePt t="4888" x="1973263" y="1700213"/>
          <p14:tracePt t="4895" x="2016125" y="1700213"/>
          <p14:tracePt t="4902" x="2065338" y="1700213"/>
          <p14:tracePt t="4908" x="2147888" y="1700213"/>
          <p14:tracePt t="4915" x="2230438" y="1700213"/>
          <p14:tracePt t="4922" x="2322513" y="1708150"/>
          <p14:tracePt t="4930" x="2371725" y="1708150"/>
          <p14:tracePt t="4938" x="2430463" y="1708150"/>
          <p14:tracePt t="4943" x="2463800" y="1708150"/>
          <p14:tracePt t="4950" x="2497138" y="1708150"/>
          <p14:tracePt t="4956" x="2520950" y="1708150"/>
          <p14:tracePt t="4964" x="2554288" y="1708150"/>
          <p14:tracePt t="4972" x="2579688" y="1708150"/>
          <p14:tracePt t="4978" x="2620963" y="1708150"/>
          <p14:tracePt t="4985" x="2636838" y="1708150"/>
          <p14:tracePt t="4991" x="2679700" y="1708150"/>
          <p14:tracePt t="4999" x="2703513" y="1708150"/>
          <p14:tracePt t="5006" x="2736850" y="1708150"/>
          <p14:tracePt t="5013" x="2744788" y="1708150"/>
          <p14:tracePt t="5021" x="2770188" y="1708150"/>
          <p14:tracePt t="5026" x="2795588" y="1708150"/>
          <p14:tracePt t="5034" x="2811463" y="1708150"/>
          <p14:tracePt t="5039" x="2844800" y="1708150"/>
          <p14:tracePt t="5047" x="2870200" y="1708150"/>
          <p14:tracePt t="5055" x="2894013" y="1716088"/>
          <p14:tracePt t="5061" x="2919413" y="1716088"/>
          <p14:tracePt t="5068" x="2944813" y="1716088"/>
          <p14:tracePt t="5075" x="2968625" y="1716088"/>
          <p14:tracePt t="5082" x="2986088" y="1716088"/>
          <p14:tracePt t="5089" x="3001963" y="1716088"/>
          <p14:tracePt t="5096" x="3019425" y="1716088"/>
          <p14:tracePt t="5109" x="3027363" y="1716088"/>
          <p14:tracePt t="5123" x="3035300" y="1716088"/>
          <p14:tracePt t="5139" x="3043238" y="1716088"/>
          <p14:tracePt t="5152" x="3052763" y="1716088"/>
          <p14:tracePt t="5165" x="3060700" y="1716088"/>
          <p14:tracePt t="6074" x="3060700" y="1725613"/>
          <p14:tracePt t="6088" x="3060700" y="1733550"/>
          <p14:tracePt t="6123" x="3052763" y="1741488"/>
          <p14:tracePt t="6137" x="3052763" y="1749425"/>
          <p14:tracePt t="6144" x="3043238" y="1757363"/>
          <p14:tracePt t="6150" x="3027363" y="1774825"/>
          <p14:tracePt t="6158" x="3001963" y="1800225"/>
          <p14:tracePt t="6164" x="2978150" y="1824038"/>
          <p14:tracePt t="6171" x="2944813" y="1849438"/>
          <p14:tracePt t="6181" x="2886075" y="1906588"/>
          <p14:tracePt t="6185" x="2828925" y="1949450"/>
          <p14:tracePt t="6193" x="2754313" y="1998663"/>
          <p14:tracePt t="6198" x="2646363" y="2047875"/>
          <p14:tracePt t="6206" x="2562225" y="2089150"/>
          <p14:tracePt t="6215" x="2497138" y="2122488"/>
          <p14:tracePt t="6220" x="2438400" y="2139950"/>
          <p14:tracePt t="6227" x="2397125" y="2147888"/>
          <p14:tracePt t="6234" x="2338388" y="2163763"/>
          <p14:tracePt t="6241" x="2289175" y="2189163"/>
          <p14:tracePt t="6248" x="2230438" y="2197100"/>
          <p14:tracePt t="6255" x="2173288" y="2206625"/>
          <p14:tracePt t="6264" x="2098675" y="2230438"/>
          <p14:tracePt t="6268" x="2039938" y="2238375"/>
          <p14:tracePt t="6276" x="1998663" y="2247900"/>
          <p14:tracePt t="6282" x="1941513" y="2247900"/>
          <p14:tracePt t="6289" x="1882775" y="2255838"/>
          <p14:tracePt t="6297" x="1841500" y="2263775"/>
          <p14:tracePt t="6303" x="1808163" y="2263775"/>
          <p14:tracePt t="6310" x="1774825" y="2271713"/>
          <p14:tracePt t="6316" x="1749425" y="2271713"/>
          <p14:tracePt t="6324" x="1733550" y="2271713"/>
          <p14:tracePt t="6331" x="1700213" y="2271713"/>
          <p14:tracePt t="6338" x="1674813" y="2281238"/>
          <p14:tracePt t="6347" x="1641475" y="2281238"/>
          <p14:tracePt t="6351" x="1625600" y="2289175"/>
          <p14:tracePt t="6359" x="1592263" y="2297113"/>
          <p14:tracePt t="6365" x="1566863" y="2297113"/>
          <p14:tracePt t="6373" x="1535113" y="2305050"/>
          <p14:tracePt t="6382" x="1501775" y="2312988"/>
          <p14:tracePt t="6386" x="1468438" y="2330450"/>
          <p14:tracePt t="6394" x="1450975" y="2346325"/>
          <p14:tracePt t="6400" x="1401763" y="2355850"/>
          <p14:tracePt t="6407" x="1368425" y="2371725"/>
          <p14:tracePt t="6415" x="1327150" y="2387600"/>
          <p14:tracePt t="6421" x="1260475" y="2420938"/>
          <p14:tracePt t="6431" x="1219200" y="2438400"/>
          <p14:tracePt t="6434" x="1177925" y="2454275"/>
          <p14:tracePt t="6442" x="1136650" y="2471738"/>
          <p14:tracePt t="6449" x="1085850" y="2495550"/>
          <p14:tracePt t="6456" x="1054100" y="2505075"/>
          <p14:tracePt t="6465" x="1036638" y="2505075"/>
          <p14:tracePt t="6470" x="1020763" y="2520950"/>
          <p14:tracePt t="6477" x="1003300" y="2528888"/>
          <p14:tracePt t="6483" x="995363" y="2528888"/>
          <p14:tracePt t="6518" x="987425" y="2528888"/>
          <p14:tracePt t="6532" x="977900" y="2528888"/>
          <p14:tracePt t="6609" x="969963" y="2536825"/>
          <p14:tracePt t="6622" x="962025" y="2536825"/>
          <p14:tracePt t="6643" x="954088" y="2536825"/>
          <p14:tracePt t="6948" x="962025" y="2536825"/>
          <p14:tracePt t="6962" x="969963" y="2536825"/>
          <p14:tracePt t="6969" x="977900" y="2536825"/>
          <p14:tracePt t="6975" x="1003300" y="2536825"/>
          <p14:tracePt t="6983" x="1020763" y="2536825"/>
          <p14:tracePt t="6991" x="1054100" y="2536825"/>
          <p14:tracePt t="6997" x="1085850" y="2536825"/>
          <p14:tracePt t="7004" x="1119188" y="2536825"/>
          <p14:tracePt t="7010" x="1160463" y="2536825"/>
          <p14:tracePt t="7018" x="1193800" y="2546350"/>
          <p14:tracePt t="7025" x="1219200" y="2546350"/>
          <p14:tracePt t="7031" x="1252538" y="2554288"/>
          <p14:tracePt t="7041" x="1285875" y="2562225"/>
          <p14:tracePt t="7045" x="1327150" y="2570163"/>
          <p14:tracePt t="7053" x="1360488" y="2579688"/>
          <p14:tracePt t="7059" x="1401763" y="2579688"/>
          <p14:tracePt t="7066" x="1450975" y="2587625"/>
          <p14:tracePt t="7075" x="1484313" y="2595563"/>
          <p14:tracePt t="7080" x="1525588" y="2603500"/>
          <p14:tracePt t="7087" x="1558925" y="2603500"/>
          <p14:tracePt t="7093" x="1592263" y="2611438"/>
          <p14:tracePt t="7101" x="1633538" y="2611438"/>
          <p14:tracePt t="7108" x="1666875" y="2620963"/>
          <p14:tracePt t="7115" x="1708150" y="2628900"/>
          <p14:tracePt t="7124" x="1741488" y="2628900"/>
          <p14:tracePt t="7128" x="1774825" y="2628900"/>
          <p14:tracePt t="7136" x="1816100" y="2636838"/>
          <p14:tracePt t="7142" x="1882775" y="2636838"/>
          <p14:tracePt t="7149" x="1957388" y="2644775"/>
          <p14:tracePt t="7158" x="2016125" y="2644775"/>
          <p14:tracePt t="7163" x="2073275" y="2662238"/>
          <p14:tracePt t="7170" x="2114550" y="2662238"/>
          <p14:tracePt t="7176" x="2155825" y="2662238"/>
          <p14:tracePt t="7184" x="2189163" y="2662238"/>
          <p14:tracePt t="7191" x="2214563" y="2662238"/>
          <p14:tracePt t="7198" x="2247900" y="2662238"/>
          <p14:tracePt t="7205" x="2281238" y="2662238"/>
          <p14:tracePt t="7211" x="2305050" y="2662238"/>
          <p14:tracePt t="7219" x="2330450" y="2662238"/>
          <p14:tracePt t="7225" x="2355850" y="2662238"/>
          <p14:tracePt t="7233" x="2389188" y="2662238"/>
          <p14:tracePt t="7241" x="2413000" y="2662238"/>
          <p14:tracePt t="7246" x="2463800" y="2670175"/>
          <p14:tracePt t="7254" x="2505075" y="2670175"/>
          <p14:tracePt t="7259" x="2538413" y="2678113"/>
          <p14:tracePt t="7267" x="2562225" y="2678113"/>
          <p14:tracePt t="7274" x="2595563" y="2678113"/>
          <p14:tracePt t="7281" x="2628900" y="2678113"/>
          <p14:tracePt t="7288" x="2654300" y="2678113"/>
          <p14:tracePt t="7295" x="2679700" y="2678113"/>
          <p14:tracePt t="7302" x="2711450" y="2678113"/>
          <p14:tracePt t="7308" x="2736850" y="2686050"/>
          <p14:tracePt t="7316" x="2754313" y="2686050"/>
          <p14:tracePt t="7324" x="2778125" y="2686050"/>
          <p14:tracePt t="7330" x="2803525" y="2686050"/>
          <p14:tracePt t="7336" x="2819400" y="2686050"/>
          <p14:tracePt t="7343" x="2844800" y="2686050"/>
          <p14:tracePt t="7350" x="2870200" y="2686050"/>
          <p14:tracePt t="7358" x="2886075" y="2686050"/>
          <p14:tracePt t="7364" x="2911475" y="2686050"/>
          <p14:tracePt t="7371" x="2935288" y="2695575"/>
          <p14:tracePt t="7378" x="2944813" y="2695575"/>
          <p14:tracePt t="7385" x="2960688" y="2695575"/>
          <p14:tracePt t="7391" x="2978150" y="2695575"/>
          <p14:tracePt t="7399" x="2986088" y="2695575"/>
          <p14:tracePt t="7407" x="2994025" y="2695575"/>
          <p14:tracePt t="7413" x="3001963" y="2695575"/>
          <p14:tracePt t="7426" x="3009900" y="2695575"/>
          <p14:tracePt t="7441" x="3019425" y="2695575"/>
          <p14:tracePt t="7448" x="3027363" y="2695575"/>
          <p14:tracePt t="7482" x="3035300" y="2695575"/>
          <p14:tracePt t="9009" x="2978150" y="2654300"/>
          <p14:tracePt t="9018" x="2870200" y="2570163"/>
          <p14:tracePt t="9022" x="2736850" y="2471738"/>
          <p14:tracePt t="9030" x="2613025" y="2379663"/>
          <p14:tracePt t="9036" x="2471738" y="2289175"/>
          <p14:tracePt t="9043" x="2363788" y="2214563"/>
          <p14:tracePt t="9052" x="2281238" y="2173288"/>
          <p14:tracePt t="9057" x="2214563" y="2122488"/>
          <p14:tracePt t="9064" x="2139950" y="2089150"/>
          <p14:tracePt t="9072" x="2090738" y="2055813"/>
          <p14:tracePt t="9079" x="2057400" y="2032000"/>
          <p14:tracePt t="9085" x="2006600" y="2014538"/>
          <p14:tracePt t="9092" x="1973263" y="1998663"/>
          <p14:tracePt t="9101" x="1931988" y="1981200"/>
          <p14:tracePt t="9106" x="1898650" y="1965325"/>
          <p14:tracePt t="9114" x="1857375" y="1939925"/>
          <p14:tracePt t="9120" x="1849438" y="1939925"/>
          <p14:tracePt t="9127" x="1824038" y="1931988"/>
          <p14:tracePt t="9135" x="1808163" y="1916113"/>
          <p14:tracePt t="9142" x="1800225" y="1916113"/>
          <p14:tracePt t="9148" x="1782763" y="1906588"/>
          <p14:tracePt t="9155" x="1758950" y="1898650"/>
          <p14:tracePt t="9162" x="1741488" y="1890713"/>
          <p14:tracePt t="9170" x="1725613" y="1882775"/>
          <p14:tracePt t="9176" x="1700213" y="1874838"/>
          <p14:tracePt t="9185" x="1674813" y="1874838"/>
          <p14:tracePt t="9189" x="1658938" y="1865313"/>
          <p14:tracePt t="9197" x="1641475" y="1857375"/>
          <p14:tracePt t="9203" x="1625600" y="1857375"/>
          <p14:tracePt t="9211" x="1600200" y="1849438"/>
          <p14:tracePt t="9221" x="1584325" y="1841500"/>
          <p14:tracePt t="9224" x="1566863" y="1831975"/>
          <p14:tracePt t="9231" x="1550988" y="1824038"/>
          <p14:tracePt t="9238" x="1543050" y="1816100"/>
          <p14:tracePt t="9245" x="1525588" y="1816100"/>
          <p14:tracePt t="9252" x="1509713" y="1808163"/>
          <p14:tracePt t="9259" x="1501775" y="1800225"/>
          <p14:tracePt t="9269" x="1492250" y="1790700"/>
          <p14:tracePt t="9273" x="1484313" y="1782763"/>
          <p14:tracePt t="9280" x="1476375" y="1782763"/>
          <p14:tracePt t="9300" x="1468438" y="1782763"/>
          <p14:tracePt t="9308" x="1460500" y="1774825"/>
          <p14:tracePt t="9321" x="1460500" y="1766888"/>
          <p14:tracePt t="9329" x="1450975" y="1766888"/>
          <p14:tracePt t="9343" x="1443038" y="1766888"/>
          <p14:tracePt t="9356" x="1435100" y="1757363"/>
          <p14:tracePt t="9370" x="1435100" y="1749425"/>
          <p14:tracePt t="9418" x="1435100" y="1741488"/>
          <p14:tracePt t="9447" x="1435100" y="1733550"/>
          <p14:tracePt t="9476" x="1443038" y="1725613"/>
          <p14:tracePt t="9482" x="1450975" y="1725613"/>
          <p14:tracePt t="9489" x="1468438" y="1725613"/>
          <p14:tracePt t="9496" x="1501775" y="1716088"/>
          <p14:tracePt t="9502" x="1535113" y="1716088"/>
          <p14:tracePt t="9510" x="1584325" y="1700213"/>
          <p14:tracePt t="9517" x="1617663" y="1700213"/>
          <p14:tracePt t="9523" x="1658938" y="1700213"/>
          <p14:tracePt t="9534" x="1692275" y="1692275"/>
          <p14:tracePt t="9537" x="1733550" y="1692275"/>
          <p14:tracePt t="9543" x="1790700" y="1692275"/>
          <p14:tracePt t="9551" x="1849438" y="1692275"/>
          <p14:tracePt t="9557" x="1898650" y="1692275"/>
          <p14:tracePt t="9565" x="1957388" y="1692275"/>
          <p14:tracePt t="9572" x="2006600" y="1674813"/>
          <p14:tracePt t="9579" x="2047875" y="1674813"/>
          <p14:tracePt t="9585" x="2090738" y="1674813"/>
          <p14:tracePt t="9602" x="2147888" y="1674813"/>
          <p14:tracePt t="9606" x="2181225" y="1674813"/>
          <p14:tracePt t="9614" x="2206625" y="1674813"/>
          <p14:tracePt t="9620" x="2239963" y="1674813"/>
          <p14:tracePt t="9627" x="2255838" y="1674813"/>
          <p14:tracePt t="9634" x="2289175" y="1674813"/>
          <p14:tracePt t="9641" x="2322513" y="1674813"/>
          <p14:tracePt t="9649" x="2355850" y="1674813"/>
          <p14:tracePt t="9655" x="2389188" y="1674813"/>
          <p14:tracePt t="9662" x="2422525" y="1674813"/>
          <p14:tracePt t="9669" x="2454275" y="1674813"/>
          <p14:tracePt t="9676" x="2487613" y="1674813"/>
          <p14:tracePt t="9686" x="2513013" y="1674813"/>
          <p14:tracePt t="9691" x="2538413" y="1674813"/>
          <p14:tracePt t="9698" x="2579688" y="1674813"/>
          <p14:tracePt t="9704" x="2613025" y="1674813"/>
          <p14:tracePt t="9712" x="2646363" y="1674813"/>
          <p14:tracePt t="9719" x="2670175" y="1674813"/>
          <p14:tracePt t="9726" x="2711450" y="1674813"/>
          <p14:tracePt t="9735" x="2762250" y="1674813"/>
          <p14:tracePt t="9739" x="2803525" y="1658938"/>
          <p14:tracePt t="9746" x="2836863" y="1658938"/>
          <p14:tracePt t="9754" x="2878138" y="1658938"/>
          <p14:tracePt t="9763" x="2919413" y="1658938"/>
          <p14:tracePt t="9769" x="2944813" y="1658938"/>
          <p14:tracePt t="9776" x="2968625" y="1658938"/>
          <p14:tracePt t="9785" x="2994025" y="1658938"/>
          <p14:tracePt t="9790" x="3009900" y="1658938"/>
          <p14:tracePt t="9797" x="3019425" y="1658938"/>
          <p14:tracePt t="9805" x="3035300" y="1658938"/>
          <p14:tracePt t="9811" x="3043238" y="1658938"/>
          <p14:tracePt t="9818" x="3052763" y="1658938"/>
          <p14:tracePt t="9824" x="3060700" y="1658938"/>
          <p14:tracePt t="9832" x="3068638" y="1658938"/>
          <p14:tracePt t="9846" x="3076575" y="1658938"/>
          <p14:tracePt t="9852" x="3086100" y="1658938"/>
          <p14:tracePt t="9887" x="3094038" y="1658938"/>
          <p14:tracePt t="9915" x="3101975" y="1658938"/>
          <p14:tracePt t="10103" x="3101975" y="1666875"/>
          <p14:tracePt t="10139" x="3101975" y="1674813"/>
          <p14:tracePt t="10152" x="3101975" y="1682750"/>
          <p14:tracePt t="10173" x="3101975" y="1692275"/>
          <p14:tracePt t="10179" x="3101975" y="1700213"/>
          <p14:tracePt t="10187" x="3101975" y="1708150"/>
          <p14:tracePt t="10195" x="3109913" y="1708150"/>
          <p14:tracePt t="10208" x="3109913" y="1716088"/>
          <p14:tracePt t="10215" x="3109913" y="1725613"/>
          <p14:tracePt t="10222" x="3117850" y="1725613"/>
          <p14:tracePt t="10229" x="3117850" y="1733550"/>
          <p14:tracePt t="10236" x="3127375" y="1733550"/>
          <p14:tracePt t="10245" x="3127375" y="1741488"/>
          <p14:tracePt t="10250" x="3127375" y="1749425"/>
          <p14:tracePt t="10257" x="3135313" y="1749425"/>
          <p14:tracePt t="10264" x="3143250" y="1757363"/>
          <p14:tracePt t="10270" x="3151188" y="1774825"/>
          <p14:tracePt t="10285" x="3151188" y="1782763"/>
          <p14:tracePt t="10291" x="3160713" y="1790700"/>
          <p14:tracePt t="10298" x="3168650" y="1790700"/>
          <p14:tracePt t="10305" x="3168650" y="1800225"/>
          <p14:tracePt t="10312" x="3168650" y="1808163"/>
          <p14:tracePt t="10319" x="3168650" y="1816100"/>
          <p14:tracePt t="10333" x="3176588" y="1816100"/>
          <p14:tracePt t="10346" x="3184525" y="1824038"/>
          <p14:tracePt t="10361" x="3184525" y="1831975"/>
          <p14:tracePt t="11818" x="3209925" y="1831975"/>
          <p14:tracePt t="11825" x="3251200" y="1831975"/>
          <p14:tracePt t="11831" x="3309938" y="1841500"/>
          <p14:tracePt t="11838" x="3384550" y="1849438"/>
          <p14:tracePt t="11845" x="3441700" y="1857375"/>
          <p14:tracePt t="11854" x="3500438" y="1882775"/>
          <p14:tracePt t="11859" x="3557588" y="1890713"/>
          <p14:tracePt t="11867" x="3616325" y="1906588"/>
          <p14:tracePt t="11873" x="3673475" y="1916113"/>
          <p14:tracePt t="11880" x="3724275" y="1939925"/>
          <p14:tracePt t="11886" x="3765550" y="1939925"/>
          <p14:tracePt t="11894" x="3798888" y="1949450"/>
          <p14:tracePt t="11903" x="3822700" y="1957388"/>
          <p14:tracePt t="11908" x="3840163" y="1957388"/>
          <p14:tracePt t="11915" x="3865563" y="1957388"/>
          <p14:tracePt t="11921" x="3889375" y="1957388"/>
          <p14:tracePt t="11929" x="3898900" y="1957388"/>
          <p14:tracePt t="11936" x="3914775" y="1957388"/>
          <p14:tracePt t="11943" x="3940175" y="1957388"/>
          <p14:tracePt t="11954" x="3956050" y="1957388"/>
          <p14:tracePt t="11955" x="3973513" y="1957388"/>
          <p14:tracePt t="11962" x="3989388" y="1957388"/>
          <p14:tracePt t="11969" x="4014788" y="1957388"/>
          <p14:tracePt t="11977" x="4048125" y="1957388"/>
          <p14:tracePt t="11987" x="4079875" y="1957388"/>
          <p14:tracePt t="11990" x="4097338" y="1957388"/>
          <p14:tracePt t="11997" x="4138613" y="1957388"/>
          <p14:tracePt t="12004" x="4171950" y="1957388"/>
          <p14:tracePt t="12011" x="4213225" y="1957388"/>
          <p14:tracePt t="12019" x="4262438" y="1949450"/>
          <p14:tracePt t="12025" x="4321175" y="1939925"/>
          <p14:tracePt t="12032" x="4379913" y="1931988"/>
          <p14:tracePt t="12039" x="4437063" y="1924050"/>
          <p14:tracePt t="12046" x="4478338" y="1916113"/>
          <p14:tracePt t="12053" x="4537075" y="1890713"/>
          <p14:tracePt t="12060" x="4586288" y="1882775"/>
          <p14:tracePt t="12070" x="4645025" y="1874838"/>
          <p14:tracePt t="12074" x="4686300" y="1865313"/>
          <p14:tracePt t="12080" x="4735513" y="1849438"/>
          <p14:tracePt t="12087" x="4768850" y="1841500"/>
          <p14:tracePt t="12095" x="4786313" y="1841500"/>
          <p14:tracePt t="12101" x="4810125" y="1831975"/>
          <p14:tracePt t="12108" x="4843463" y="1824038"/>
          <p14:tracePt t="12115" x="4860925" y="1816100"/>
          <p14:tracePt t="12122" x="4876800" y="1816100"/>
          <p14:tracePt t="12129" x="4892675" y="1808163"/>
          <p14:tracePt t="12136" x="4910138" y="1800225"/>
          <p14:tracePt t="12143" x="4918075" y="1800225"/>
          <p14:tracePt t="12150" x="4935538" y="1800225"/>
          <p14:tracePt t="12157" x="4951413" y="1800225"/>
          <p14:tracePt t="12164" x="4959350" y="1790700"/>
          <p14:tracePt t="12171" x="4976813" y="1782763"/>
          <p14:tracePt t="12178" x="4992688" y="1782763"/>
          <p14:tracePt t="12185" x="5000625" y="1782763"/>
          <p14:tracePt t="12192" x="5010150" y="1774825"/>
          <p14:tracePt t="12198" x="5018088" y="1774825"/>
          <p14:tracePt t="12205" x="5033963" y="1766888"/>
          <p14:tracePt t="12213" x="5051425" y="1766888"/>
          <p14:tracePt t="12219" x="5059363" y="1766888"/>
          <p14:tracePt t="12226" x="5067300" y="1766888"/>
          <p14:tracePt t="12233" x="5084763" y="1766888"/>
          <p14:tracePt t="12254" x="5092700" y="1757363"/>
          <p14:tracePt t="12261" x="5100638" y="1757363"/>
          <p14:tracePt t="12275" x="5108575" y="1757363"/>
          <p14:tracePt t="12296" x="5118100" y="1757363"/>
          <p14:tracePt t="12310" x="5126038" y="1757363"/>
          <p14:tracePt t="12927" x="5141913" y="1757363"/>
          <p14:tracePt t="12936" x="5175250" y="1757363"/>
          <p14:tracePt t="12940" x="5208588" y="1757363"/>
          <p14:tracePt t="12947" x="5233988" y="1757363"/>
          <p14:tracePt t="12954" x="5275263" y="1757363"/>
          <p14:tracePt t="12962" x="5324475" y="1766888"/>
          <p14:tracePt t="12970" x="5357813" y="1766888"/>
          <p14:tracePt t="12975" x="5383213" y="1766888"/>
          <p14:tracePt t="12983" x="5416550" y="1766888"/>
          <p14:tracePt t="12989" x="5457825" y="1766888"/>
          <p14:tracePt t="12996" x="5491163" y="1766888"/>
          <p14:tracePt t="13004" x="5514975" y="1766888"/>
          <p14:tracePt t="13010" x="5548313" y="1766888"/>
          <p14:tracePt t="13020" x="5581650" y="1766888"/>
          <p14:tracePt t="13024" x="5614988" y="1766888"/>
          <p14:tracePt t="13031" x="5640388" y="1766888"/>
          <p14:tracePt t="13037" x="5673725" y="1766888"/>
          <p14:tracePt t="13045" x="5715000" y="1766888"/>
          <p14:tracePt t="13054" x="5738813" y="1766888"/>
          <p14:tracePt t="13059" x="5780088" y="1766888"/>
          <p14:tracePt t="13066" x="5813425" y="1774825"/>
          <p14:tracePt t="13072" x="5838825" y="1774825"/>
          <p14:tracePt t="13079" x="5864225" y="1774825"/>
          <p14:tracePt t="13087" x="5897563" y="1774825"/>
          <p14:tracePt t="13093" x="5930900" y="1774825"/>
          <p14:tracePt t="13103" x="5954713" y="1774825"/>
          <p14:tracePt t="13107" x="5988050" y="1774825"/>
          <p14:tracePt t="13114" x="6021388" y="1774825"/>
          <p14:tracePt t="13121" x="6054725" y="1774825"/>
          <p14:tracePt t="13128" x="6080125" y="1774825"/>
          <p14:tracePt t="13137" x="6137275" y="1766888"/>
          <p14:tracePt t="13141" x="6196013" y="1766888"/>
          <p14:tracePt t="13149" x="6245225" y="1766888"/>
          <p14:tracePt t="13156" x="6303963" y="1766888"/>
          <p14:tracePt t="13164" x="6337300" y="1766888"/>
          <p14:tracePt t="13170" x="6369050" y="1766888"/>
          <p14:tracePt t="13178" x="6394450" y="1766888"/>
          <p14:tracePt t="13187" x="6427788" y="1766888"/>
          <p14:tracePt t="13191" x="6461125" y="1766888"/>
          <p14:tracePt t="13198" x="6486525" y="1766888"/>
          <p14:tracePt t="13204" x="6510338" y="1766888"/>
          <p14:tracePt t="13212" x="6535738" y="1766888"/>
          <p14:tracePt t="13219" x="6569075" y="1766888"/>
          <p14:tracePt t="13226" x="6584950" y="1766888"/>
          <p14:tracePt t="13233" x="6618288" y="1757363"/>
          <p14:tracePt t="13240" x="6643688" y="1757363"/>
          <p14:tracePt t="13247" x="6677025" y="1757363"/>
          <p14:tracePt t="13253" x="6692900" y="1757363"/>
          <p14:tracePt t="13260" x="6718300" y="1757363"/>
          <p14:tracePt t="13270" x="6743700" y="1757363"/>
          <p14:tracePt t="13274" x="6759575" y="1757363"/>
          <p14:tracePt t="13282" x="6775450" y="1757363"/>
          <p14:tracePt t="13288" x="6784975" y="1757363"/>
          <p14:tracePt t="13296" x="6800850" y="1757363"/>
          <p14:tracePt t="13303" x="6808788" y="1757363"/>
          <p14:tracePt t="13309" x="6818313" y="1757363"/>
          <p14:tracePt t="13317" x="6826250" y="1757363"/>
          <p14:tracePt t="13323" x="6834188" y="1757363"/>
          <p14:tracePt t="13337" x="6850063" y="1757363"/>
          <p14:tracePt t="13344" x="6859588" y="1749425"/>
          <p14:tracePt t="13358" x="6875463" y="1749425"/>
          <p14:tracePt t="13365" x="6883400" y="1749425"/>
          <p14:tracePt t="13380" x="6892925" y="1749425"/>
          <p14:tracePt t="13386" x="6900863" y="1749425"/>
          <p14:tracePt t="13394" x="6916738" y="1749425"/>
          <p14:tracePt t="13403" x="6924675" y="1749425"/>
          <p14:tracePt t="13407" x="6934200" y="1749425"/>
          <p14:tracePt t="13414" x="6942138" y="1749425"/>
          <p14:tracePt t="13420" x="6950075" y="1749425"/>
          <p14:tracePt t="13429" x="6958013" y="1749425"/>
          <p14:tracePt t="13437" x="6967538" y="1749425"/>
          <p14:tracePt t="13442" x="6975475" y="1749425"/>
          <p14:tracePt t="13463" x="6983413" y="1749425"/>
          <p14:tracePt t="13477" x="6991350" y="1749425"/>
          <p14:tracePt t="13498" x="6999288" y="1741488"/>
          <p14:tracePt t="14599" x="7008813" y="1741488"/>
          <p14:tracePt t="14622" x="7016750" y="1741488"/>
          <p14:tracePt t="14655" x="7024688" y="1741488"/>
          <p14:tracePt t="14669" x="7032625" y="1741488"/>
          <p14:tracePt t="15156" x="7050088" y="1741488"/>
          <p14:tracePt t="15163" x="7073900" y="1741488"/>
          <p14:tracePt t="15170" x="7107238" y="1741488"/>
          <p14:tracePt t="15176" x="7124700" y="1741488"/>
          <p14:tracePt t="15184" x="7158038" y="1741488"/>
          <p14:tracePt t="15190" x="7191375" y="1741488"/>
          <p14:tracePt t="15197" x="7215188" y="1741488"/>
          <p14:tracePt t="15206" x="7256463" y="1741488"/>
          <p14:tracePt t="15211" x="7307263" y="1741488"/>
          <p14:tracePt t="15218" x="7348538" y="1741488"/>
          <p14:tracePt t="15224" x="7415213" y="1741488"/>
          <p14:tracePt t="15232" x="7489825" y="1741488"/>
          <p14:tracePt t="15240" x="7539038" y="1741488"/>
          <p14:tracePt t="15246" x="7613650" y="1741488"/>
          <p14:tracePt t="15253" x="7672388" y="1741488"/>
          <p14:tracePt t="15259" x="7713663" y="1741488"/>
          <p14:tracePt t="15267" x="7754938" y="1741488"/>
          <p14:tracePt t="15273" x="7796213" y="1741488"/>
          <p14:tracePt t="15281" x="7837488" y="1741488"/>
          <p14:tracePt t="15290" x="7878763" y="1741488"/>
          <p14:tracePt t="15294" x="7912100" y="1741488"/>
          <p14:tracePt t="15302" x="7945438" y="1741488"/>
          <p14:tracePt t="15308" x="7978775" y="1741488"/>
          <p14:tracePt t="15316" x="8004175" y="1741488"/>
          <p14:tracePt t="15323" x="8027988" y="1741488"/>
          <p14:tracePt t="15329" x="8053388" y="1741488"/>
          <p14:tracePt t="15336" x="8069263" y="1741488"/>
          <p14:tracePt t="15342" x="8094663" y="1741488"/>
          <p14:tracePt t="15350" x="8120063" y="1741488"/>
          <p14:tracePt t="15356" x="8135938" y="1741488"/>
          <p14:tracePt t="15364" x="8153400" y="1741488"/>
          <p14:tracePt t="15373" x="8177213" y="1741488"/>
          <p14:tracePt t="15377" x="8186738" y="1733550"/>
          <p14:tracePt t="15385" x="8202613" y="1733550"/>
          <p14:tracePt t="15391" x="8218488" y="1725613"/>
          <p14:tracePt t="15398" x="8228013" y="1725613"/>
          <p14:tracePt t="15407" x="8251825" y="1725613"/>
          <p14:tracePt t="15412" x="8269288" y="1716088"/>
          <p14:tracePt t="15419" x="8277225" y="1716088"/>
          <p14:tracePt t="15427" x="8293100" y="1708150"/>
          <p14:tracePt t="15434" x="8302625" y="1708150"/>
          <p14:tracePt t="15440" x="8318500" y="1700213"/>
          <p14:tracePt t="15448" x="8335963" y="1700213"/>
          <p14:tracePt t="15457" x="8351838" y="1700213"/>
          <p14:tracePt t="15461" x="8369300" y="1692275"/>
          <p14:tracePt t="15469" x="8393113" y="1692275"/>
          <p14:tracePt t="15475" x="8401050" y="1692275"/>
          <p14:tracePt t="15482" x="8410575" y="1692275"/>
          <p14:tracePt t="15489" x="8418513" y="1692275"/>
          <p14:tracePt t="15496" x="8426450" y="1692275"/>
          <p14:tracePt t="15510" x="8434388" y="1692275"/>
          <p14:tracePt t="15517" x="8443913" y="1692275"/>
          <p14:tracePt t="15551" x="8451850" y="1692275"/>
          <p14:tracePt t="16017" x="8493125" y="1692275"/>
          <p14:tracePt t="16023" x="8518525" y="1692275"/>
          <p14:tracePt t="16030" x="8550275" y="1700213"/>
          <p14:tracePt t="16036" x="8593138" y="1700213"/>
          <p14:tracePt t="16043" x="8624888" y="1708150"/>
          <p14:tracePt t="16050" x="8658225" y="1716088"/>
          <p14:tracePt t="16059" x="8691563" y="1716088"/>
          <p14:tracePt t="16065" x="8724900" y="1725613"/>
          <p14:tracePt t="16071" x="8750300" y="1725613"/>
          <p14:tracePt t="16078" x="8783638" y="1733550"/>
          <p14:tracePt t="16086" x="8816975" y="1733550"/>
          <p14:tracePt t="16093" x="8850313" y="1741488"/>
          <p14:tracePt t="16100" x="8882063" y="1741488"/>
          <p14:tracePt t="16109" x="8899525" y="1741488"/>
          <p14:tracePt t="16113" x="8940800" y="1741488"/>
          <p14:tracePt t="16121" x="8966200" y="1741488"/>
          <p14:tracePt t="16127" x="8999538" y="1741488"/>
          <p14:tracePt t="16135" x="9023350" y="1741488"/>
          <p14:tracePt t="16143" x="9056688" y="1741488"/>
          <p14:tracePt t="16148" x="9090025" y="1741488"/>
          <p14:tracePt t="16155" x="9105900" y="1741488"/>
          <p14:tracePt t="16162" x="9131300" y="1741488"/>
          <p14:tracePt t="16169" x="9164638" y="1741488"/>
          <p14:tracePt t="16176" x="9190038" y="1733550"/>
          <p14:tracePt t="16183" x="9197975" y="1733550"/>
          <p14:tracePt t="16192" x="9223375" y="1733550"/>
          <p14:tracePt t="16197" x="9239250" y="1733550"/>
          <p14:tracePt t="16204" x="9256713" y="1725613"/>
          <p14:tracePt t="16210" x="9280525" y="1725613"/>
          <p14:tracePt t="16217" x="9297988" y="1725613"/>
          <p14:tracePt t="16226" x="9305925" y="1725613"/>
          <p14:tracePt t="16232" x="9321800" y="1725613"/>
          <p14:tracePt t="16239" x="9331325" y="1725613"/>
          <p14:tracePt t="16245" x="9347200" y="1725613"/>
          <p14:tracePt t="16252" x="9363075" y="1716088"/>
          <p14:tracePt t="16259" x="9372600" y="1716088"/>
          <p14:tracePt t="16266" x="9388475" y="1716088"/>
          <p14:tracePt t="16276" x="9413875" y="1716088"/>
          <p14:tracePt t="16280" x="9421813" y="1716088"/>
          <p14:tracePt t="16287" x="9437688" y="1716088"/>
          <p14:tracePt t="16293" x="9447213" y="1716088"/>
          <p14:tracePt t="16301" x="9463088" y="1716088"/>
          <p14:tracePt t="16309" x="9480550" y="1716088"/>
          <p14:tracePt t="16328" x="9488488" y="1716088"/>
          <p14:tracePt t="16336" x="9496425" y="1716088"/>
          <p14:tracePt t="16343" x="9504363" y="1716088"/>
          <p14:tracePt t="16363" x="9512300" y="1716088"/>
          <p14:tracePt t="16377" x="9521825" y="1716088"/>
          <p14:tracePt t="16404" x="9529763" y="1716088"/>
          <p14:tracePt t="16411" x="9537700" y="1716088"/>
          <p14:tracePt t="16425" x="9545638" y="1716088"/>
          <p14:tracePt t="16439" x="9555163" y="1716088"/>
          <p14:tracePt t="16446" x="9563100" y="1716088"/>
          <p14:tracePt t="16459" x="9571038" y="1716088"/>
          <p14:tracePt t="16466" x="9578975" y="1716088"/>
          <p14:tracePt t="16501" x="9588500" y="1716088"/>
          <p14:tracePt t="17591" x="9588500" y="1708150"/>
          <p14:tracePt t="17625" x="9596438" y="1708150"/>
          <p14:tracePt t="17653" x="9604375" y="1708150"/>
          <p14:tracePt t="17674" x="9604375" y="1700213"/>
          <p14:tracePt t="17687" x="9612313" y="1700213"/>
          <p14:tracePt t="17709" x="9620250" y="1700213"/>
          <p14:tracePt t="17722" x="9629775" y="1700213"/>
          <p14:tracePt t="18153" x="9555163" y="1733550"/>
          <p14:tracePt t="18160" x="9421813" y="1774825"/>
          <p14:tracePt t="18167" x="9305925" y="1831975"/>
          <p14:tracePt t="18174" x="9182100" y="1882775"/>
          <p14:tracePt t="18181" x="9064625" y="1916113"/>
          <p14:tracePt t="18188" x="8940800" y="1949450"/>
          <p14:tracePt t="18194" x="8824913" y="1981200"/>
          <p14:tracePt t="18202" x="8699500" y="2006600"/>
          <p14:tracePt t="18211" x="8550275" y="2014538"/>
          <p14:tracePt t="18215" x="8359775" y="2032000"/>
          <p14:tracePt t="18223" x="8153400" y="2047875"/>
          <p14:tracePt t="18229" x="7945438" y="2039938"/>
          <p14:tracePt t="18236" x="7721600" y="2039938"/>
          <p14:tracePt t="18244" x="7489825" y="2024063"/>
          <p14:tracePt t="18250" x="7232650" y="2024063"/>
          <p14:tracePt t="18257" x="7008813" y="2024063"/>
          <p14:tracePt t="18264" x="6775450" y="2032000"/>
          <p14:tracePt t="18271" x="6535738" y="2047875"/>
          <p14:tracePt t="18277" x="6337300" y="2055813"/>
          <p14:tracePt t="18285" x="6121400" y="2089150"/>
          <p14:tracePt t="18294" x="5897563" y="2130425"/>
          <p14:tracePt t="18299" x="5715000" y="2155825"/>
          <p14:tracePt t="18306" x="5573713" y="2189163"/>
          <p14:tracePt t="18312" x="5416550" y="2230438"/>
          <p14:tracePt t="18319" x="5275263" y="2255838"/>
          <p14:tracePt t="18328" x="5118100" y="2281238"/>
          <p14:tracePt t="18334" x="4992688" y="2297113"/>
          <p14:tracePt t="18341" x="4868863" y="2322513"/>
          <p14:tracePt t="18347" x="4735513" y="2330450"/>
          <p14:tracePt t="18354" x="4603750" y="2355850"/>
          <p14:tracePt t="18362" x="4478338" y="2371725"/>
          <p14:tracePt t="18368" x="4370388" y="2379663"/>
          <p14:tracePt t="18377" x="4271963" y="2387600"/>
          <p14:tracePt t="18382" x="4187825" y="2405063"/>
          <p14:tracePt t="18389" x="4089400" y="2413000"/>
          <p14:tracePt t="18395" x="4022725" y="2413000"/>
          <p14:tracePt t="18403" x="3963988" y="2413000"/>
          <p14:tracePt t="18411" x="3898900" y="2413000"/>
          <p14:tracePt t="18417" x="3822700" y="2413000"/>
          <p14:tracePt t="18424" x="3757613" y="2413000"/>
          <p14:tracePt t="18430" x="3657600" y="2413000"/>
          <p14:tracePt t="18438" x="3541713" y="2387600"/>
          <p14:tracePt t="18444" x="3408363" y="2371725"/>
          <p14:tracePt t="18452" x="3292475" y="2355850"/>
          <p14:tracePt t="18461" x="3168650" y="2330450"/>
          <p14:tracePt t="18465" x="3060700" y="2322513"/>
          <p14:tracePt t="18472" x="2927350" y="2297113"/>
          <p14:tracePt t="18478" x="2819400" y="2271713"/>
          <p14:tracePt t="18486" x="2720975" y="2255838"/>
          <p14:tracePt t="18494" x="2646363" y="2238375"/>
          <p14:tracePt t="18500" x="2587625" y="2222500"/>
          <p14:tracePt t="18507" x="2546350" y="2214563"/>
          <p14:tracePt t="18513" x="2497138" y="2197100"/>
          <p14:tracePt t="18520" x="2454275" y="2181225"/>
          <p14:tracePt t="18527" x="2405063" y="2173288"/>
          <p14:tracePt t="18534" x="2371725" y="2163763"/>
          <p14:tracePt t="18541" x="2338388" y="2155825"/>
          <p14:tracePt t="18548" x="2314575" y="2147888"/>
          <p14:tracePt t="18555" x="2289175" y="2147888"/>
          <p14:tracePt t="18561" x="2263775" y="2139950"/>
          <p14:tracePt t="18569" x="2239963" y="2130425"/>
          <p14:tracePt t="18577" x="2230438" y="2122488"/>
          <p14:tracePt t="18582" x="2222500" y="2122488"/>
          <p14:tracePt t="18589" x="2214563" y="2114550"/>
          <p14:tracePt t="18596" x="2206625" y="2114550"/>
          <p14:tracePt t="18603" x="2206625" y="2106613"/>
          <p14:tracePt t="18631" x="2197100" y="2106613"/>
          <p14:tracePt t="18645" x="2189163" y="2106613"/>
          <p14:tracePt t="18666" x="2181225" y="2106613"/>
          <p14:tracePt t="18672" x="2165350" y="2106613"/>
          <p14:tracePt t="18679" x="2165350" y="2114550"/>
          <p14:tracePt t="18686" x="2147888" y="2122488"/>
          <p14:tracePt t="18693" x="2132013" y="2130425"/>
          <p14:tracePt t="18707" x="2114550" y="2139950"/>
          <p14:tracePt t="18714" x="2106613" y="2147888"/>
          <p14:tracePt t="18728" x="2098675" y="2155825"/>
          <p14:tracePt t="18735" x="2090738" y="2163763"/>
          <p14:tracePt t="18748" x="2081213" y="2173288"/>
          <p14:tracePt t="18755" x="2065338" y="2173288"/>
          <p14:tracePt t="18762" x="2047875" y="2189163"/>
          <p14:tracePt t="18769" x="2047875" y="2206625"/>
          <p14:tracePt t="18776" x="2024063" y="2230438"/>
          <p14:tracePt t="18784" x="1998663" y="2255838"/>
          <p14:tracePt t="18790" x="1982788" y="2263775"/>
          <p14:tracePt t="18798" x="1965325" y="2289175"/>
          <p14:tracePt t="18805" x="1949450" y="2312988"/>
          <p14:tracePt t="18811" x="1931988" y="2338388"/>
          <p14:tracePt t="18818" x="1916113" y="2363788"/>
          <p14:tracePt t="18826" x="1898650" y="2397125"/>
          <p14:tracePt t="18832" x="1882775" y="2420938"/>
          <p14:tracePt t="18839" x="1866900" y="2438400"/>
          <p14:tracePt t="18846" x="1849438" y="2462213"/>
          <p14:tracePt t="18853" x="1833563" y="2487613"/>
          <p14:tracePt t="18860" x="1816100" y="2505075"/>
          <p14:tracePt t="18867" x="1800225" y="2528888"/>
          <p14:tracePt t="18874" x="1800225" y="2536825"/>
          <p14:tracePt t="18880" x="1790700" y="2546350"/>
          <p14:tracePt t="18887" x="1790700" y="2554288"/>
          <p14:tracePt t="18902" x="1782763" y="2562225"/>
          <p14:tracePt t="18916" x="1774825" y="2570163"/>
          <p14:tracePt t="18930" x="1774825" y="2579688"/>
          <p14:tracePt t="18964" x="1774825" y="2587625"/>
          <p14:tracePt t="18971" x="1774825" y="2595563"/>
          <p14:tracePt t="18985" x="1782763" y="2611438"/>
          <p14:tracePt t="18994" x="1790700" y="2636838"/>
          <p14:tracePt t="18999" x="1808163" y="2662238"/>
          <p14:tracePt t="19006" x="1816100" y="2670175"/>
          <p14:tracePt t="19012" x="1833563" y="2695575"/>
          <p14:tracePt t="19021" x="1857375" y="2719388"/>
          <p14:tracePt t="19028" x="1882775" y="2744788"/>
          <p14:tracePt t="19035" x="1908175" y="2770188"/>
          <p14:tracePt t="19045" x="1931988" y="2786063"/>
          <p14:tracePt t="19048" x="1957388" y="2803525"/>
          <p14:tracePt t="19056" x="1973263" y="2811463"/>
          <p14:tracePt t="19062" x="1998663" y="2819400"/>
          <p14:tracePt t="19070" x="2024063" y="2827338"/>
          <p14:tracePt t="19078" x="2047875" y="2836863"/>
          <p14:tracePt t="19083" x="2065338" y="2836863"/>
          <p14:tracePt t="19090" x="2090738" y="2844800"/>
          <p14:tracePt t="19097" x="2114550" y="2844800"/>
          <p14:tracePt t="19104" x="2147888" y="2844800"/>
          <p14:tracePt t="19111" x="2173288" y="2844800"/>
          <p14:tracePt t="19118" x="2214563" y="2844800"/>
          <p14:tracePt t="19127" x="2273300" y="2844800"/>
          <p14:tracePt t="19132" x="2330450" y="2844800"/>
          <p14:tracePt t="19139" x="2389188" y="2836863"/>
          <p14:tracePt t="19145" x="2446338" y="2836863"/>
          <p14:tracePt t="19153" x="2505075" y="2836863"/>
          <p14:tracePt t="19161" x="2528888" y="2836863"/>
          <p14:tracePt t="19166" x="2571750" y="2836863"/>
          <p14:tracePt t="19174" x="2613025" y="2836863"/>
          <p14:tracePt t="19180" x="2646363" y="2836863"/>
          <p14:tracePt t="19187" x="2687638" y="2836863"/>
          <p14:tracePt t="19194" x="2720975" y="2836863"/>
          <p14:tracePt t="19201" x="2754313" y="2836863"/>
          <p14:tracePt t="19208" x="2786063" y="2836863"/>
          <p14:tracePt t="19215" x="2811463" y="2836863"/>
          <p14:tracePt t="19222" x="2844800" y="2836863"/>
          <p14:tracePt t="19228" x="2860675" y="2836863"/>
          <p14:tracePt t="19236" x="2878138" y="2836863"/>
          <p14:tracePt t="19244" x="2894013" y="2836863"/>
          <p14:tracePt t="19249" x="2919413" y="2836863"/>
          <p14:tracePt t="19257" x="2927350" y="2836863"/>
          <p14:tracePt t="19263" x="2944813" y="2836863"/>
          <p14:tracePt t="19271" x="2960688" y="2836863"/>
          <p14:tracePt t="19278" x="2978150" y="2836863"/>
          <p14:tracePt t="19284" x="3001963" y="2836863"/>
          <p14:tracePt t="19291" x="3019425" y="2836863"/>
          <p14:tracePt t="19298" x="3043238" y="2827338"/>
          <p14:tracePt t="19305" x="3068638" y="2827338"/>
          <p14:tracePt t="19312" x="3086100" y="2827338"/>
          <p14:tracePt t="19319" x="3109913" y="2819400"/>
          <p14:tracePt t="19328" x="3135313" y="2819400"/>
          <p14:tracePt t="19333" x="3151188" y="2819400"/>
          <p14:tracePt t="19340" x="3160713" y="2819400"/>
          <p14:tracePt t="19347" x="3176588" y="2811463"/>
          <p14:tracePt t="19354" x="3184525" y="2811463"/>
          <p14:tracePt t="19368" x="3192463" y="2811463"/>
          <p14:tracePt t="19375" x="3201988" y="2811463"/>
          <p14:tracePt t="19395" x="3209925" y="2811463"/>
          <p14:tracePt t="19416" x="3217863" y="2811463"/>
          <p14:tracePt t="19430" x="3225800" y="2811463"/>
          <p14:tracePt t="19555" x="3225800" y="2803525"/>
          <p14:tracePt t="19610" x="3235325" y="2803525"/>
          <p14:tracePt t="19666" x="3235325" y="2794000"/>
          <p14:tracePt t="19742" x="3235325" y="2786063"/>
          <p14:tracePt t="19749" x="3243263" y="2786063"/>
          <p14:tracePt t="19818" x="3243263" y="2778125"/>
          <p14:tracePt t="21254" x="3259138" y="2778125"/>
          <p14:tracePt t="21261" x="3284538" y="2770188"/>
          <p14:tracePt t="21267" x="3300413" y="2760663"/>
          <p14:tracePt t="21275" x="3333750" y="2752725"/>
          <p14:tracePt t="21283" x="3367088" y="2744788"/>
          <p14:tracePt t="21291" x="3400425" y="2744788"/>
          <p14:tracePt t="21299" x="3441700" y="2736850"/>
          <p14:tracePt t="21304" x="3508375" y="2736850"/>
          <p14:tracePt t="21311" x="3582988" y="2736850"/>
          <p14:tracePt t="21318" x="3665538" y="2736850"/>
          <p14:tracePt t="21325" x="3732213" y="2736850"/>
          <p14:tracePt t="21332" x="3814763" y="2736850"/>
          <p14:tracePt t="21339" x="3898900" y="2728913"/>
          <p14:tracePt t="21348" x="4014788" y="2728913"/>
          <p14:tracePt t="21352" x="4105275" y="2728913"/>
          <p14:tracePt t="21360" x="4187825" y="2728913"/>
          <p14:tracePt t="21366" x="4271963" y="2728913"/>
          <p14:tracePt t="21374" x="4329113" y="2728913"/>
          <p14:tracePt t="21382" x="4387850" y="2728913"/>
          <p14:tracePt t="21387" x="4421188" y="2728913"/>
          <p14:tracePt t="21394" x="4462463" y="2728913"/>
          <p14:tracePt t="21400" x="4503738" y="2728913"/>
          <p14:tracePt t="21408" x="4537075" y="2728913"/>
          <p14:tracePt t="21416" x="4578350" y="2728913"/>
          <p14:tracePt t="21422" x="4635500" y="2728913"/>
          <p14:tracePt t="21432" x="4660900" y="2728913"/>
          <p14:tracePt t="21435" x="4702175" y="2728913"/>
          <p14:tracePt t="21443" x="4743450" y="2728913"/>
          <p14:tracePt t="21450" x="4776788" y="2728913"/>
          <p14:tracePt t="21457" x="4810125" y="2728913"/>
          <p14:tracePt t="21465" x="4835525" y="2728913"/>
          <p14:tracePt t="21471" x="4851400" y="2728913"/>
          <p14:tracePt t="21478" x="4876800" y="2728913"/>
          <p14:tracePt t="21484" x="4902200" y="2728913"/>
          <p14:tracePt t="21492" x="4918075" y="2728913"/>
          <p14:tracePt t="21499" x="4951413" y="2728913"/>
          <p14:tracePt t="21505" x="4976813" y="2728913"/>
          <p14:tracePt t="21512" x="5000625" y="2728913"/>
          <p14:tracePt t="21519" x="5033963" y="2728913"/>
          <p14:tracePt t="21526" x="5075238" y="2736850"/>
          <p14:tracePt t="21532" x="5108575" y="2736850"/>
          <p14:tracePt t="21540" x="5149850" y="2736850"/>
          <p14:tracePt t="21549" x="5175250" y="2736850"/>
          <p14:tracePt t="21553" x="5200650" y="2736850"/>
          <p14:tracePt t="21561" x="5224463" y="2736850"/>
          <p14:tracePt t="21567" x="5257800" y="2744788"/>
          <p14:tracePt t="21575" x="5291138" y="2744788"/>
          <p14:tracePt t="21581" x="5316538" y="2744788"/>
          <p14:tracePt t="21588" x="5341938" y="2744788"/>
          <p14:tracePt t="21595" x="5373688" y="2744788"/>
          <p14:tracePt t="21616" x="5457825" y="2744788"/>
          <p14:tracePt t="21623" x="5491163" y="2744788"/>
          <p14:tracePt t="21633" x="5514975" y="2744788"/>
          <p14:tracePt t="21636" x="5548313" y="2744788"/>
          <p14:tracePt t="21644" x="5573713" y="2744788"/>
          <p14:tracePt t="21650" x="5614988" y="2744788"/>
          <p14:tracePt t="21658" x="5648325" y="2744788"/>
          <p14:tracePt t="21665" x="5673725" y="2744788"/>
          <p14:tracePt t="21672" x="5715000" y="2744788"/>
          <p14:tracePt t="21679" x="5748338" y="2744788"/>
          <p14:tracePt t="21685" x="5780088" y="2744788"/>
          <p14:tracePt t="21693" x="5813425" y="2744788"/>
          <p14:tracePt t="21699" x="5838825" y="2744788"/>
          <p14:tracePt t="21706" x="5872163" y="2744788"/>
          <p14:tracePt t="21715" x="5897563" y="2744788"/>
          <p14:tracePt t="21720" x="5913438" y="2744788"/>
          <p14:tracePt t="21727" x="5946775" y="2744788"/>
          <p14:tracePt t="21734" x="5972175" y="2744788"/>
          <p14:tracePt t="21741" x="5980113" y="2744788"/>
          <p14:tracePt t="21748" x="5995988" y="2744788"/>
          <p14:tracePt t="21755" x="6013450" y="2744788"/>
          <p14:tracePt t="21768" x="6021388" y="2744788"/>
          <p14:tracePt t="21776" x="6029325" y="2744788"/>
          <p14:tracePt t="21797" x="6037263" y="2744788"/>
          <p14:tracePt t="21804" x="6046788" y="2744788"/>
          <p14:tracePt t="21825" x="6054725" y="2744788"/>
          <p14:tracePt t="21949" x="6062663" y="2744788"/>
          <p14:tracePt t="22278" x="6121400" y="2744788"/>
          <p14:tracePt t="22285" x="6186488" y="2744788"/>
          <p14:tracePt t="22291" x="6245225" y="2744788"/>
          <p14:tracePt t="22298" x="6303963" y="2744788"/>
          <p14:tracePt t="22305" x="6345238" y="2744788"/>
          <p14:tracePt t="22312" x="6386513" y="2744788"/>
          <p14:tracePt t="22318" x="6419850" y="2744788"/>
          <p14:tracePt t="22326" x="6453188" y="2744788"/>
          <p14:tracePt t="22333" x="6477000" y="2744788"/>
          <p14:tracePt t="22340" x="6494463" y="2744788"/>
          <p14:tracePt t="22347" x="6518275" y="2744788"/>
          <p14:tracePt t="22354" x="6527800" y="2744788"/>
          <p14:tracePt t="22361" x="6535738" y="2744788"/>
          <p14:tracePt t="22369" x="6551613" y="2744788"/>
          <p14:tracePt t="22396" x="6561138" y="2744788"/>
          <p14:tracePt t="22410" x="6569075" y="2744788"/>
          <p14:tracePt t="25179" x="6651625" y="2728913"/>
          <p14:tracePt t="25185" x="6751638" y="2703513"/>
          <p14:tracePt t="25192" x="6834188" y="2670175"/>
          <p14:tracePt t="25199" x="6908800" y="2654300"/>
          <p14:tracePt t="25206" x="6991350" y="2628900"/>
          <p14:tracePt t="25213" x="7083425" y="2611438"/>
          <p14:tracePt t="25219" x="7181850" y="2587625"/>
          <p14:tracePt t="25227" x="7265988" y="2579688"/>
          <p14:tracePt t="25236" x="7348538" y="2554288"/>
          <p14:tracePt t="25241" x="7423150" y="2546350"/>
          <p14:tracePt t="25248" x="7489825" y="2536825"/>
          <p14:tracePt t="25254" x="7539038" y="2528888"/>
          <p14:tracePt t="25262" x="7588250" y="2528888"/>
          <p14:tracePt t="25269" x="7639050" y="2528888"/>
          <p14:tracePt t="25276" x="7688263" y="2528888"/>
          <p14:tracePt t="25283" x="7747000" y="2528888"/>
          <p14:tracePt t="25289" x="7780338" y="2528888"/>
          <p14:tracePt t="25297" x="7821613" y="2528888"/>
          <p14:tracePt t="25303" x="7845425" y="2520950"/>
          <p14:tracePt t="25310" x="7870825" y="2520950"/>
          <p14:tracePt t="25319" x="7896225" y="2520950"/>
          <p14:tracePt t="25324" x="7920038" y="2520950"/>
          <p14:tracePt t="25331" x="7953375" y="2520950"/>
          <p14:tracePt t="25337" x="7970838" y="2513013"/>
          <p14:tracePt t="25345" x="7994650" y="2513013"/>
          <p14:tracePt t="25353" x="8020050" y="2513013"/>
          <p14:tracePt t="25359" x="8037513" y="2513013"/>
          <p14:tracePt t="25366" x="8061325" y="2513013"/>
          <p14:tracePt t="25372" x="8086725" y="2513013"/>
          <p14:tracePt t="25379" x="8102600" y="2513013"/>
          <p14:tracePt t="25385" x="8120063" y="2513013"/>
          <p14:tracePt t="25393" x="8143875" y="2505075"/>
          <p14:tracePt t="25402" x="8153400" y="2505075"/>
          <p14:tracePt t="25407" x="8177213" y="2505075"/>
          <p14:tracePt t="25414" x="8186738" y="2505075"/>
          <p14:tracePt t="25420" x="8194675" y="2505075"/>
          <p14:tracePt t="25436" x="8202613" y="2505075"/>
          <p14:tracePt t="25442" x="8210550" y="2505075"/>
          <p14:tracePt t="25456" x="8218488" y="2505075"/>
          <p14:tracePt t="25463" x="8228013" y="2505075"/>
          <p14:tracePt t="25490" x="8235950" y="2505075"/>
          <p14:tracePt t="25504" x="8243888" y="2505075"/>
          <p14:tracePt t="25511" x="8243888" y="2495550"/>
          <p14:tracePt t="25525" x="8251825" y="2495550"/>
          <p14:tracePt t="25560" x="8261350" y="2495550"/>
          <p14:tracePt t="25573" x="8269288" y="2495550"/>
          <p14:tracePt t="26199" x="8261350" y="2495550"/>
          <p14:tracePt t="26208" x="8261350" y="2505075"/>
          <p14:tracePt t="26219" x="8251825" y="2505075"/>
          <p14:tracePt t="26226" x="8235950" y="2505075"/>
          <p14:tracePt t="26233" x="8210550" y="2513013"/>
          <p14:tracePt t="26242" x="8186738" y="2520950"/>
          <p14:tracePt t="26247" x="8135938" y="2536825"/>
          <p14:tracePt t="26255" x="8078788" y="2562225"/>
          <p14:tracePt t="26262" x="8020050" y="2579688"/>
          <p14:tracePt t="26269" x="7929563" y="2603500"/>
          <p14:tracePt t="26276" x="7829550" y="2636838"/>
          <p14:tracePt t="26283" x="7729538" y="2670175"/>
          <p14:tracePt t="26292" x="7613650" y="2703513"/>
          <p14:tracePt t="26296" x="7505700" y="2736850"/>
          <p14:tracePt t="26303" x="7389813" y="2770188"/>
          <p14:tracePt t="26310" x="7289800" y="2794000"/>
          <p14:tracePt t="26317" x="7207250" y="2811463"/>
          <p14:tracePt t="26325" x="7132638" y="2836863"/>
          <p14:tracePt t="26331" x="7091363" y="2844800"/>
          <p14:tracePt t="26338" x="7042150" y="2852738"/>
          <p14:tracePt t="26345" x="7008813" y="2860675"/>
          <p14:tracePt t="26352" x="6983413" y="2860675"/>
          <p14:tracePt t="26359" x="6958013" y="2868613"/>
          <p14:tracePt t="26366" x="6942138" y="2868613"/>
          <p14:tracePt t="26375" x="6934200" y="2868613"/>
          <p14:tracePt t="26380" x="6924675" y="2868613"/>
          <p14:tracePt t="26387" x="6916738" y="2868613"/>
          <p14:tracePt t="26393" x="6908800" y="2868613"/>
          <p14:tracePt t="26519" x="6908800" y="2860675"/>
          <p14:tracePt t="26532" x="6916738" y="2860675"/>
          <p14:tracePt t="26542" x="6916738" y="2852738"/>
          <p14:tracePt t="26545" x="6924675" y="2852738"/>
          <p14:tracePt t="26560" x="6924675" y="2844800"/>
          <p14:tracePt t="26575" x="6934200" y="2844800"/>
          <p14:tracePt t="26581" x="6942138" y="2844800"/>
          <p14:tracePt t="26607" x="6950075" y="2844800"/>
          <p14:tracePt t="26608" x="6958013" y="2844800"/>
          <p14:tracePt t="26616" x="6967538" y="2844800"/>
          <p14:tracePt t="26629" x="6975475" y="2844800"/>
          <p14:tracePt t="26643" x="6983413" y="2844800"/>
          <p14:tracePt t="26678" x="6991350" y="2844800"/>
          <p14:tracePt t="26685" x="6991350" y="2836863"/>
          <p14:tracePt t="26692" x="6999288" y="2836863"/>
          <p14:tracePt t="26713" x="7008813" y="2836863"/>
          <p14:tracePt t="26741" x="7016750" y="2836863"/>
          <p14:tracePt t="31374" x="6999288" y="2819400"/>
          <p14:tracePt t="31381" x="6967538" y="2786063"/>
          <p14:tracePt t="31388" x="6900863" y="2736850"/>
          <p14:tracePt t="31395" x="6826250" y="2654300"/>
          <p14:tracePt t="31401" x="6743700" y="2562225"/>
          <p14:tracePt t="31412" x="6651625" y="2471738"/>
          <p14:tracePt t="31416" x="6584950" y="2397125"/>
          <p14:tracePt t="31423" x="6510338" y="2322513"/>
          <p14:tracePt t="31429" x="6453188" y="2271713"/>
          <p14:tracePt t="31437" x="6419850" y="2230438"/>
          <p14:tracePt t="31446" x="6386513" y="2206625"/>
          <p14:tracePt t="31450" x="6361113" y="2181225"/>
          <p14:tracePt t="31457" x="6327775" y="2163763"/>
          <p14:tracePt t="31464" x="6303963" y="2147888"/>
          <p14:tracePt t="31471" x="6270625" y="2122488"/>
          <p14:tracePt t="31478" x="6219825" y="2089150"/>
          <p14:tracePt t="31485" x="6170613" y="2065338"/>
          <p14:tracePt t="31492" x="6096000" y="2024063"/>
          <p14:tracePt t="31499" x="6021388" y="1981200"/>
          <p14:tracePt t="31506" x="5946775" y="1924050"/>
          <p14:tracePt t="31513" x="5854700" y="1882775"/>
          <p14:tracePt t="31520" x="5764213" y="1824038"/>
          <p14:tracePt t="31529" x="5681663" y="1766888"/>
          <p14:tracePt t="31534" x="5599113" y="1725613"/>
          <p14:tracePt t="31541" x="5532438" y="1692275"/>
          <p14:tracePt t="31547" x="5448300" y="1651000"/>
          <p14:tracePt t="31555" x="5383213" y="1617663"/>
          <p14:tracePt t="31562" x="5308600" y="1584325"/>
          <p14:tracePt t="31568" x="5233988" y="1543050"/>
          <p14:tracePt t="31576" x="5141913" y="1500188"/>
          <p14:tracePt t="31596" x="4876800" y="1393825"/>
          <p14:tracePt t="31603" x="4776788" y="1360488"/>
          <p14:tracePt t="31613" x="4702175" y="1327150"/>
          <p14:tracePt t="31616" x="4619625" y="1301750"/>
          <p14:tracePt t="31624" x="4537075" y="1285875"/>
          <p14:tracePt t="31630" x="4445000" y="1260475"/>
          <p14:tracePt t="31638" x="4362450" y="1252538"/>
          <p14:tracePt t="31645" x="4279900" y="1244600"/>
          <p14:tracePt t="31652" x="4205288" y="1219200"/>
          <p14:tracePt t="31659" x="4138613" y="1219200"/>
          <p14:tracePt t="31665" x="4089400" y="1211263"/>
          <p14:tracePt t="31673" x="4030663" y="1211263"/>
          <p14:tracePt t="31679" x="3981450" y="1211263"/>
          <p14:tracePt t="31686" x="3922713" y="1211263"/>
          <p14:tracePt t="31696" x="3848100" y="1211263"/>
          <p14:tracePt t="31699" x="3790950" y="1219200"/>
          <p14:tracePt t="31707" x="3724275" y="1235075"/>
          <p14:tracePt t="31714" x="3665538" y="1235075"/>
          <p14:tracePt t="31721" x="3590925" y="1235075"/>
          <p14:tracePt t="31729" x="3533775" y="1244600"/>
          <p14:tracePt t="31735" x="3492500" y="1252538"/>
          <p14:tracePt t="31742" x="3449638" y="1260475"/>
          <p14:tracePt t="31748" x="3416300" y="1268413"/>
          <p14:tracePt t="31756" x="3384550" y="1276350"/>
          <p14:tracePt t="31763" x="3333750" y="1285875"/>
          <p14:tracePt t="31770" x="3309938" y="1293813"/>
          <p14:tracePt t="31780" x="3276600" y="1301750"/>
          <p14:tracePt t="31783" x="3243263" y="1319213"/>
          <p14:tracePt t="31790" x="3217863" y="1327150"/>
          <p14:tracePt t="31797" x="3184525" y="1335088"/>
          <p14:tracePt t="31804" x="3160713" y="1343025"/>
          <p14:tracePt t="31812" x="3135313" y="1360488"/>
          <p14:tracePt t="31818" x="3117850" y="1360488"/>
          <p14:tracePt t="31825" x="3101975" y="1376363"/>
          <p14:tracePt t="31831" x="3068638" y="1384300"/>
          <p14:tracePt t="31839" x="3052763" y="1401763"/>
          <p14:tracePt t="31845" x="3035300" y="1409700"/>
          <p14:tracePt t="31853" x="3019425" y="1417638"/>
          <p14:tracePt t="31862" x="3001963" y="1425575"/>
          <p14:tracePt t="31866" x="2986088" y="1435100"/>
          <p14:tracePt t="31873" x="2986088" y="1443038"/>
          <p14:tracePt t="31880" x="2978150" y="1443038"/>
          <p14:tracePt t="31895" x="2968625" y="1450975"/>
          <p14:tracePt t="31908" x="2960688" y="1458913"/>
          <p14:tracePt t="31936" x="2960688" y="1468438"/>
          <p14:tracePt t="31945" x="2952750" y="1476375"/>
          <p14:tracePt t="31949" x="2944813" y="1492250"/>
          <p14:tracePt t="31957" x="2935288" y="1517650"/>
          <p14:tracePt t="31963" x="2927350" y="1543050"/>
          <p14:tracePt t="31970" x="2919413" y="1558925"/>
          <p14:tracePt t="31980" x="2911475" y="1584325"/>
          <p14:tracePt t="31984" x="2911475" y="1608138"/>
          <p14:tracePt t="31991" x="2911475" y="1633538"/>
          <p14:tracePt t="31997" x="2911475" y="1651000"/>
          <p14:tracePt t="32004" x="2911475" y="1666875"/>
          <p14:tracePt t="32011" x="2911475" y="1682750"/>
          <p14:tracePt t="32018" x="2911475" y="1692275"/>
          <p14:tracePt t="32025" x="2911475" y="1708150"/>
          <p14:tracePt t="32032" x="2919413" y="1708150"/>
          <p14:tracePt t="32039" x="2927350" y="1716088"/>
          <p14:tracePt t="32046" x="2927350" y="1733550"/>
          <p14:tracePt t="32062" x="2944813" y="1741488"/>
          <p14:tracePt t="32067" x="2952750" y="1741488"/>
          <p14:tracePt t="32074" x="2960688" y="1741488"/>
          <p14:tracePt t="32081" x="2968625" y="1741488"/>
          <p14:tracePt t="32088" x="2986088" y="1749425"/>
          <p14:tracePt t="32095" x="3001963" y="1757363"/>
          <p14:tracePt t="32102" x="3027363" y="1774825"/>
          <p14:tracePt t="32109" x="3060700" y="1782763"/>
          <p14:tracePt t="32116" x="3094038" y="1790700"/>
          <p14:tracePt t="32122" x="3127375" y="1800225"/>
          <p14:tracePt t="32129" x="3160713" y="1808163"/>
          <p14:tracePt t="32137" x="3201988" y="1816100"/>
          <p14:tracePt t="32145" x="3225800" y="1831975"/>
          <p14:tracePt t="32150" x="3259138" y="1841500"/>
          <p14:tracePt t="32157" x="3292475" y="1849438"/>
          <p14:tracePt t="32164" x="3300413" y="1849438"/>
          <p14:tracePt t="32171" x="3317875" y="1849438"/>
          <p14:tracePt t="32179" x="3333750" y="1849438"/>
          <p14:tracePt t="32192" x="3341688" y="1849438"/>
          <p14:tracePt t="32199" x="3351213" y="1849438"/>
          <p14:tracePt t="32227" x="3359150" y="1849438"/>
          <p14:tracePt t="32248" x="3367088" y="1849438"/>
          <p14:tracePt t="33358" x="3408363" y="1841500"/>
          <p14:tracePt t="33365" x="3467100" y="1841500"/>
          <p14:tracePt t="33372" x="3533775" y="1841500"/>
          <p14:tracePt t="33379" x="3608388" y="1841500"/>
          <p14:tracePt t="33385" x="3673475" y="1841500"/>
          <p14:tracePt t="33393" x="3716338" y="1841500"/>
          <p14:tracePt t="33401" x="3773488" y="1841500"/>
          <p14:tracePt t="33407" x="3814763" y="1841500"/>
          <p14:tracePt t="33414" x="3873500" y="1831975"/>
          <p14:tracePt t="33420" x="3930650" y="1831975"/>
          <p14:tracePt t="33428" x="3997325" y="1824038"/>
          <p14:tracePt t="33435" x="4056063" y="1824038"/>
          <p14:tracePt t="33442" x="4130675" y="1824038"/>
          <p14:tracePt t="33449" x="4197350" y="1816100"/>
          <p14:tracePt t="33455" x="4254500" y="1816100"/>
          <p14:tracePt t="33462" x="4329113" y="1800225"/>
          <p14:tracePt t="33469" x="4387850" y="1790700"/>
          <p14:tracePt t="33476" x="4454525" y="1790700"/>
          <p14:tracePt t="33484" x="4511675" y="1782763"/>
          <p14:tracePt t="33490" x="4570413" y="1774825"/>
          <p14:tracePt t="33497" x="4635500" y="1774825"/>
          <p14:tracePt t="33504" x="4694238" y="1774825"/>
          <p14:tracePt t="33511" x="4752975" y="1774825"/>
          <p14:tracePt t="33518" x="4794250" y="1766888"/>
          <p14:tracePt t="33525" x="4827588" y="1766888"/>
          <p14:tracePt t="33532" x="4860925" y="1766888"/>
          <p14:tracePt t="33538" x="4892675" y="1766888"/>
          <p14:tracePt t="33545" x="4926013" y="1757363"/>
          <p14:tracePt t="33552" x="4951413" y="1757363"/>
          <p14:tracePt t="33559" x="4992688" y="1757363"/>
          <p14:tracePt t="33568" x="5018088" y="1757363"/>
          <p14:tracePt t="33573" x="5051425" y="1757363"/>
          <p14:tracePt t="33580" x="5067300" y="1757363"/>
          <p14:tracePt t="33587" x="5100638" y="1757363"/>
          <p14:tracePt t="33594" x="5126038" y="1757363"/>
          <p14:tracePt t="33602" x="5141913" y="1757363"/>
          <p14:tracePt t="33608" x="5175250" y="1766888"/>
          <p14:tracePt t="33615" x="5208588" y="1766888"/>
          <p14:tracePt t="33621" x="5241925" y="1774825"/>
          <p14:tracePt t="33629" x="5283200" y="1774825"/>
          <p14:tracePt t="33635" x="5324475" y="1774825"/>
          <p14:tracePt t="33642" x="5373688" y="1782763"/>
          <p14:tracePt t="33651" x="5440363" y="1782763"/>
          <p14:tracePt t="33656" x="5507038" y="1782763"/>
          <p14:tracePt t="33664" x="5565775" y="1790700"/>
          <p14:tracePt t="33670" x="5640388" y="1800225"/>
          <p14:tracePt t="33677" x="5705475" y="1800225"/>
          <p14:tracePt t="33685" x="5764213" y="1808163"/>
          <p14:tracePt t="33691" x="5838825" y="1816100"/>
          <p14:tracePt t="33698" x="5921375" y="1816100"/>
          <p14:tracePt t="33705" x="6005513" y="1831975"/>
          <p14:tracePt t="33712" x="6080125" y="1831975"/>
          <p14:tracePt t="33719" x="6145213" y="1841500"/>
          <p14:tracePt t="33725" x="6219825" y="1841500"/>
          <p14:tracePt t="33735" x="6303963" y="1849438"/>
          <p14:tracePt t="33739" x="6369050" y="1849438"/>
          <p14:tracePt t="33746" x="6443663" y="1849438"/>
          <p14:tracePt t="33753" x="6510338" y="1849438"/>
          <p14:tracePt t="33760" x="6551613" y="1849438"/>
          <p14:tracePt t="33768" x="6610350" y="1849438"/>
          <p14:tracePt t="33774" x="6667500" y="1849438"/>
          <p14:tracePt t="33781" x="6726238" y="1849438"/>
          <p14:tracePt t="33788" x="6767513" y="1849438"/>
          <p14:tracePt t="33795" x="6826250" y="1849438"/>
          <p14:tracePt t="33801" x="6875463" y="1849438"/>
          <p14:tracePt t="33808" x="6924675" y="1849438"/>
          <p14:tracePt t="33818" x="6967538" y="1849438"/>
          <p14:tracePt t="33823" x="7024688" y="1849438"/>
          <p14:tracePt t="33830" x="7065963" y="1849438"/>
          <p14:tracePt t="33837" x="7107238" y="1849438"/>
          <p14:tracePt t="33844" x="7140575" y="1849438"/>
          <p14:tracePt t="33851" x="7173913" y="1849438"/>
          <p14:tracePt t="33858" x="7191375" y="1841500"/>
          <p14:tracePt t="33864" x="7224713" y="1841500"/>
          <p14:tracePt t="33884" x="7273925" y="1841500"/>
          <p14:tracePt t="33886" x="7289800" y="1831975"/>
          <p14:tracePt t="33893" x="7307263" y="1831975"/>
          <p14:tracePt t="33906" x="7323138" y="1831975"/>
          <p14:tracePt t="33913" x="7331075" y="1831975"/>
          <p14:tracePt t="33934" x="7340600" y="1831975"/>
          <p14:tracePt t="33954" x="7348538" y="1831975"/>
          <p14:tracePt t="35535" x="7356475" y="1831975"/>
          <p14:tracePt t="35556" x="7364413" y="1831975"/>
          <p14:tracePt t="35574" x="7348538" y="1831975"/>
          <p14:tracePt t="36417" x="7331075" y="1831975"/>
          <p14:tracePt t="36426" x="7299325" y="1849438"/>
          <p14:tracePt t="36430" x="7265988" y="1882775"/>
          <p14:tracePt t="36437" x="7215188" y="1906588"/>
          <p14:tracePt t="36444" x="7158038" y="1949450"/>
          <p14:tracePt t="36451" x="7073900" y="2014538"/>
          <p14:tracePt t="36460" x="6975475" y="2098675"/>
          <p14:tracePt t="36465" x="6859588" y="2181225"/>
          <p14:tracePt t="36473" x="6751638" y="2255838"/>
          <p14:tracePt t="36479" x="6651625" y="2346325"/>
          <p14:tracePt t="36487" x="6561138" y="2430463"/>
          <p14:tracePt t="36494" x="6469063" y="2495550"/>
          <p14:tracePt t="36500" x="6378575" y="2579688"/>
          <p14:tracePt t="36511" x="6286500" y="2670175"/>
          <p14:tracePt t="36513" x="6196013" y="2744788"/>
          <p14:tracePt t="36521" x="6121400" y="2811463"/>
          <p14:tracePt t="36527" x="6054725" y="2894013"/>
          <p14:tracePt t="36535" x="5988050" y="2952750"/>
          <p14:tracePt t="36544" x="5921375" y="3035300"/>
          <p14:tracePt t="36548" x="5872163" y="3092450"/>
          <p14:tracePt t="36556" x="5805488" y="3176588"/>
          <p14:tracePt t="36562" x="5738813" y="3259138"/>
          <p14:tracePt t="36570" x="5656263" y="3349625"/>
          <p14:tracePt t="36577" x="5589588" y="3441700"/>
          <p14:tracePt t="36584" x="5532438" y="3516313"/>
          <p14:tracePt t="36608" x="5407025" y="3706813"/>
          <p14:tracePt t="36611" x="5383213" y="3765550"/>
          <p14:tracePt t="36618" x="5349875" y="3814763"/>
          <p14:tracePt t="36628" x="5332413" y="3863975"/>
          <p14:tracePt t="36632" x="5299075" y="3922713"/>
          <p14:tracePt t="36639" x="5283200" y="3979863"/>
          <p14:tracePt t="36645" x="5267325" y="4030663"/>
          <p14:tracePt t="36653" x="5257800" y="4079875"/>
          <p14:tracePt t="36660" x="5257800" y="4105275"/>
          <p14:tracePt t="36667" x="5249863" y="4146550"/>
          <p14:tracePt t="36676" x="5233988" y="4203700"/>
          <p14:tracePt t="36680" x="5233988" y="4278313"/>
          <p14:tracePt t="36688" x="5233988" y="4344988"/>
          <p14:tracePt t="36694" x="5241925" y="4419600"/>
          <p14:tracePt t="36701" x="5241925" y="4478338"/>
          <p14:tracePt t="36710" x="5249863" y="4545013"/>
          <p14:tracePt t="36715" x="5257800" y="4602163"/>
          <p14:tracePt t="36722" x="5267325" y="4635500"/>
          <p14:tracePt t="36729" x="5267325" y="4668838"/>
          <p14:tracePt t="36735" x="5275263" y="4702175"/>
          <p14:tracePt t="36743" x="5275263" y="4727575"/>
          <p14:tracePt t="36750" x="5283200" y="4751388"/>
          <p14:tracePt t="36760" x="5291138" y="4776788"/>
          <p14:tracePt t="36763" x="5291138" y="4802188"/>
          <p14:tracePt t="36771" x="5291138" y="4810125"/>
          <p14:tracePt t="36777" x="5291138" y="4826000"/>
          <p14:tracePt t="36785" x="5291138" y="4843463"/>
          <p14:tracePt t="36793" x="5291138" y="4867275"/>
          <p14:tracePt t="36798" x="5291138" y="4892675"/>
          <p14:tracePt t="36805" x="5291138" y="4918075"/>
          <p14:tracePt t="36812" x="5283200" y="4933950"/>
          <p14:tracePt t="36820" x="5275263" y="4959350"/>
          <p14:tracePt t="36826" x="5267325" y="4975225"/>
          <p14:tracePt t="36833" x="5257800" y="4992688"/>
          <p14:tracePt t="36840" x="5249863" y="5008563"/>
          <p14:tracePt t="36846" x="5249863" y="5016500"/>
          <p14:tracePt t="36854" x="5241925" y="5026025"/>
          <p14:tracePt t="36868" x="5233988" y="5026025"/>
          <p14:tracePt t="36877" x="5233988" y="5033963"/>
          <p14:tracePt t="36881" x="5233988" y="5041900"/>
          <p14:tracePt t="36903" x="5224463" y="5041900"/>
          <p14:tracePt t="36924" x="5216525" y="5041900"/>
          <p14:tracePt t="36930" x="5208588" y="5041900"/>
          <p14:tracePt t="36937" x="5200650" y="5041900"/>
          <p14:tracePt t="36944" x="5167313" y="5016500"/>
          <p14:tracePt t="36951" x="5108575" y="4951413"/>
          <p14:tracePt t="36960" x="5041900" y="4851400"/>
          <p14:tracePt t="36965" x="4959350" y="4735513"/>
          <p14:tracePt t="36972" x="4884738" y="4627563"/>
          <p14:tracePt t="36978" x="4818063" y="4552950"/>
          <p14:tracePt t="36987" x="4760913" y="4502150"/>
          <p14:tracePt t="36994" x="4727575" y="4460875"/>
          <p14:tracePt t="37000" x="4702175" y="4445000"/>
          <p14:tracePt t="37010" x="4678363" y="4419600"/>
          <p14:tracePt t="37014" x="4660900" y="4411663"/>
          <p14:tracePt t="37021" x="4652963" y="4395788"/>
          <p14:tracePt t="37027" x="4645025" y="4386263"/>
          <p14:tracePt t="37035" x="4635500" y="4378325"/>
          <p14:tracePt t="37043" x="4627563" y="4370388"/>
          <p14:tracePt t="37049" x="4619625" y="4362450"/>
          <p14:tracePt t="37056" x="4611688" y="4344988"/>
          <p14:tracePt t="37063" x="4603750" y="4344988"/>
          <p14:tracePt t="37070" x="4594225" y="4329113"/>
          <p14:tracePt t="37077" x="4586288" y="4303713"/>
          <p14:tracePt t="37083" x="4586288" y="4295775"/>
          <p14:tracePt t="37093" x="4578350" y="4270375"/>
          <p14:tracePt t="37097" x="4578350" y="4254500"/>
          <p14:tracePt t="37104" x="4570413" y="4246563"/>
          <p14:tracePt t="37111" x="4560888" y="4229100"/>
          <p14:tracePt t="37119" x="4560888" y="4213225"/>
          <p14:tracePt t="37127" x="4552950" y="4213225"/>
          <p14:tracePt t="37132" x="4552950" y="4203700"/>
          <p14:tracePt t="37140" x="4552950" y="4187825"/>
          <p14:tracePt t="37153" x="4552950" y="4179888"/>
          <p14:tracePt t="37160" x="4545013" y="4162425"/>
          <p14:tracePt t="37167" x="4545013" y="4154488"/>
          <p14:tracePt t="37176" x="4537075" y="4146550"/>
          <p14:tracePt t="37180" x="4519613" y="4129088"/>
          <p14:tracePt t="37188" x="4519613" y="4105275"/>
          <p14:tracePt t="37194" x="4511675" y="4079875"/>
          <p14:tracePt t="37201" x="4503738" y="4054475"/>
          <p14:tracePt t="37210" x="4495800" y="4038600"/>
          <p14:tracePt t="37215" x="4486275" y="4013200"/>
          <p14:tracePt t="37222" x="4486275" y="3997325"/>
          <p14:tracePt t="37229" x="4478338" y="3989388"/>
          <p14:tracePt t="37236" x="4478338" y="3971925"/>
          <p14:tracePt t="37243" x="4478338" y="3963988"/>
          <p14:tracePt t="37250" x="4478338" y="3956050"/>
          <p14:tracePt t="37257" x="4478338" y="3946525"/>
          <p14:tracePt t="37264" x="4478338" y="3938588"/>
          <p14:tracePt t="37277" x="4470400" y="3938588"/>
          <p14:tracePt t="37285" x="4470400" y="3930650"/>
          <p14:tracePt t="37293" x="4470400" y="3922713"/>
          <p14:tracePt t="37299" x="4470400" y="3914775"/>
          <p14:tracePt t="37333" x="4470400" y="3905250"/>
          <p14:tracePt t="37347" x="4470400" y="3897313"/>
          <p14:tracePt t="37410" x="4478338" y="3905250"/>
          <p14:tracePt t="37430" x="4486275" y="3922713"/>
          <p14:tracePt t="37437" x="4503738" y="3946525"/>
          <p14:tracePt t="37443" x="4511675" y="3963988"/>
          <p14:tracePt t="37451" x="4537075" y="3979863"/>
          <p14:tracePt t="37459" x="4552950" y="4005263"/>
          <p14:tracePt t="37465" x="4570413" y="4030663"/>
          <p14:tracePt t="37472" x="4578350" y="4054475"/>
          <p14:tracePt t="37479" x="4594225" y="4079875"/>
          <p14:tracePt t="37486" x="4611688" y="4097338"/>
          <p14:tracePt t="37495" x="4619625" y="4121150"/>
          <p14:tracePt t="37500" x="4635500" y="4146550"/>
          <p14:tracePt t="37507" x="4652963" y="4171950"/>
          <p14:tracePt t="37513" x="4660900" y="4179888"/>
          <p14:tracePt t="37521" x="4678363" y="4203700"/>
          <p14:tracePt t="37528" x="4694238" y="4237038"/>
          <p14:tracePt t="37535" x="4694238" y="4262438"/>
          <p14:tracePt t="37544" x="4702175" y="4287838"/>
          <p14:tracePt t="37548" x="4719638" y="4321175"/>
          <p14:tracePt t="37555" x="4719638" y="4344988"/>
          <p14:tracePt t="37562" x="4727575" y="4378325"/>
          <p14:tracePt t="37570" x="4735513" y="4427538"/>
          <p14:tracePt t="37578" x="4743450" y="4460875"/>
          <p14:tracePt t="37583" x="4752975" y="4486275"/>
          <p14:tracePt t="37590" x="4752975" y="4519613"/>
          <p14:tracePt t="37610" x="4760913" y="4594225"/>
          <p14:tracePt t="37612" x="4760913" y="4627563"/>
          <p14:tracePt t="37618" x="4760913" y="4668838"/>
          <p14:tracePt t="37628" x="4760913" y="4702175"/>
          <p14:tracePt t="37631" x="4760913" y="4727575"/>
          <p14:tracePt t="37639" x="4760913" y="4751388"/>
          <p14:tracePt t="37645" x="4760913" y="4784725"/>
          <p14:tracePt t="37652" x="4760913" y="4792663"/>
          <p14:tracePt t="37660" x="4760913" y="4810125"/>
          <p14:tracePt t="37667" x="4760913" y="4826000"/>
          <p14:tracePt t="37688" x="4760913" y="4833938"/>
          <p14:tracePt t="37694" x="4760913" y="4843463"/>
          <p14:tracePt t="37710" x="4760913" y="4851400"/>
          <p14:tracePt t="38250" x="4768850" y="4851400"/>
          <p14:tracePt t="39603" x="4776788" y="4851400"/>
          <p14:tracePt t="39631" x="4786313" y="4851400"/>
          <p14:tracePt t="39652" x="4794250" y="4843463"/>
          <p14:tracePt t="41048" x="4794250" y="4802188"/>
          <p14:tracePt t="41056" x="4810125" y="4727575"/>
          <p14:tracePt t="41061" x="4818063" y="4651375"/>
          <p14:tracePt t="41067" x="4843463" y="4568825"/>
          <p14:tracePt t="41074" x="4868863" y="4470400"/>
          <p14:tracePt t="41082" x="4884738" y="4395788"/>
          <p14:tracePt t="41090" x="4926013" y="4311650"/>
          <p14:tracePt t="41096" x="4959350" y="4237038"/>
          <p14:tracePt t="41103" x="5010150" y="4146550"/>
          <p14:tracePt t="41109" x="5051425" y="4054475"/>
          <p14:tracePt t="41116" x="5100638" y="3979863"/>
          <p14:tracePt t="41124" x="5149850" y="3897313"/>
          <p14:tracePt t="41130" x="5192713" y="3830638"/>
          <p14:tracePt t="41140" x="5208588" y="3781425"/>
          <p14:tracePt t="41144" x="5224463" y="3765550"/>
          <p14:tracePt t="41152" x="5233988" y="3748088"/>
          <p14:tracePt t="41159" x="5241925" y="3740150"/>
          <p14:tracePt t="41165" x="5241925" y="3732213"/>
          <p14:tracePt t="41179" x="5241925" y="3722688"/>
          <p14:tracePt t="41193" x="5241925" y="3714750"/>
          <p14:tracePt t="41207" x="5241925" y="3706813"/>
          <p14:tracePt t="41235" x="5241925" y="3698875"/>
          <p14:tracePt t="41241" x="5241925" y="3690938"/>
          <p14:tracePt t="41249" x="5241925" y="3681413"/>
          <p14:tracePt t="41257" x="5233988" y="3657600"/>
          <p14:tracePt t="41262" x="5216525" y="3640138"/>
          <p14:tracePt t="41270" x="5208588" y="3616325"/>
          <p14:tracePt t="41275" x="5200650" y="3606800"/>
          <p14:tracePt t="41283" x="5192713" y="3582988"/>
          <p14:tracePt t="41291" x="5183188" y="3565525"/>
          <p14:tracePt t="41297" x="5175250" y="3565525"/>
          <p14:tracePt t="41304" x="5175250" y="3557588"/>
          <p14:tracePt t="41310" x="5167313" y="3549650"/>
          <p14:tracePt t="41318" x="5167313" y="3541713"/>
          <p14:tracePt t="41346" x="5159375" y="3541713"/>
          <p14:tracePt t="41352" x="5149850" y="3541713"/>
          <p14:tracePt t="41359" x="5141913" y="3541713"/>
          <p14:tracePt t="41380" x="5133975" y="3541713"/>
          <p14:tracePt t="41390" x="5126038" y="3541713"/>
          <p14:tracePt t="41401" x="5118100" y="3541713"/>
          <p14:tracePt t="41408" x="5108575" y="3541713"/>
          <p14:tracePt t="41415" x="5100638" y="3541713"/>
          <p14:tracePt t="41429" x="5092700" y="3541713"/>
          <p14:tracePt t="41436" x="5084763" y="3549650"/>
          <p14:tracePt t="41450" x="5075238" y="3549650"/>
          <p14:tracePt t="41457" x="5075238" y="3557588"/>
          <p14:tracePt t="41464" x="5067300" y="3557588"/>
          <p14:tracePt t="41471" x="5059363" y="3557588"/>
          <p14:tracePt t="41484" x="5059363" y="3565525"/>
          <p14:tracePt t="41506" x="5051425" y="3573463"/>
          <p14:tracePt t="41553" x="5051425" y="3582988"/>
          <p14:tracePt t="41574" x="5059363" y="3590925"/>
          <p14:tracePt t="41582" x="5067300" y="3598863"/>
          <p14:tracePt t="41590" x="5092700" y="3616325"/>
          <p14:tracePt t="41595" x="5118100" y="3632200"/>
          <p14:tracePt t="41602" x="5133975" y="3640138"/>
          <p14:tracePt t="41608" x="5183188" y="3657600"/>
          <p14:tracePt t="41616" x="5216525" y="3673475"/>
          <p14:tracePt t="41624" x="5275263" y="3698875"/>
          <p14:tracePt t="41629" x="5316538" y="3698875"/>
          <p14:tracePt t="41637" x="5357813" y="3706813"/>
          <p14:tracePt t="41643" x="5416550" y="3714750"/>
          <p14:tracePt t="41651" x="5465763" y="3714750"/>
          <p14:tracePt t="41657" x="5507038" y="3714750"/>
          <p14:tracePt t="41665" x="5548313" y="3706813"/>
          <p14:tracePt t="41674" x="5599113" y="3698875"/>
          <p14:tracePt t="41678" x="5656263" y="3673475"/>
          <p14:tracePt t="41686" x="5715000" y="3657600"/>
          <p14:tracePt t="41691" x="5764213" y="3640138"/>
          <p14:tracePt t="41699" x="5822950" y="3606800"/>
          <p14:tracePt t="41707" x="5888038" y="3573463"/>
          <p14:tracePt t="41713" x="5962650" y="3541713"/>
          <p14:tracePt t="41720" x="6021388" y="3516313"/>
          <p14:tracePt t="41727" x="6070600" y="3490913"/>
          <p14:tracePt t="41734" x="6103938" y="3475038"/>
          <p14:tracePt t="41741" x="6145213" y="3457575"/>
          <p14:tracePt t="41748" x="6170613" y="3449638"/>
          <p14:tracePt t="41758" x="6196013" y="3441700"/>
          <p14:tracePt t="41761" x="6219825" y="3433763"/>
          <p14:tracePt t="41769" x="6229350" y="3433763"/>
          <p14:tracePt t="41775" x="6245225" y="3424238"/>
          <p14:tracePt t="41782" x="6253163" y="3424238"/>
          <p14:tracePt t="41791" x="6261100" y="3424238"/>
          <p14:tracePt t="41804" x="6270625" y="3424238"/>
          <p14:tracePt t="41818" x="6278563" y="3424238"/>
          <p14:tracePt t="42038" x="6270625" y="3416300"/>
          <p14:tracePt t="42046" x="6229350" y="3400425"/>
          <p14:tracePt t="42052" x="6196013" y="3382963"/>
          <p14:tracePt t="42059" x="6129338" y="3359150"/>
          <p14:tracePt t="42066" x="6070600" y="3341688"/>
          <p14:tracePt t="42073" x="5995988" y="3316288"/>
          <p14:tracePt t="42080" x="5913438" y="3300413"/>
          <p14:tracePt t="42087" x="5830888" y="3275013"/>
          <p14:tracePt t="42096" x="5738813" y="3259138"/>
          <p14:tracePt t="42101" x="5673725" y="3259138"/>
          <p14:tracePt t="42108" x="5599113" y="3241675"/>
          <p14:tracePt t="42115" x="5556250" y="3233738"/>
          <p14:tracePt t="42122" x="5514975" y="3233738"/>
          <p14:tracePt t="42129" x="5481638" y="3233738"/>
          <p14:tracePt t="42136" x="5448300" y="3233738"/>
          <p14:tracePt t="42143" x="5432425" y="3233738"/>
          <p14:tracePt t="42149" x="5407025" y="3233738"/>
          <p14:tracePt t="42157" x="5383213" y="3233738"/>
          <p14:tracePt t="42163" x="5373688" y="3233738"/>
          <p14:tracePt t="42170" x="5357813" y="3233738"/>
          <p14:tracePt t="42178" x="5341938" y="3233738"/>
          <p14:tracePt t="42191" x="5324475" y="3233738"/>
          <p14:tracePt t="42198" x="5316538" y="3233738"/>
          <p14:tracePt t="42212" x="5299075" y="3233738"/>
          <p14:tracePt t="42219" x="5291138" y="3233738"/>
          <p14:tracePt t="42226" x="5275263" y="3233738"/>
          <p14:tracePt t="42233" x="5267325" y="3241675"/>
          <p14:tracePt t="42246" x="5249863" y="3241675"/>
          <p14:tracePt t="42254" x="5241925" y="3251200"/>
          <p14:tracePt t="42261" x="5233988" y="3251200"/>
          <p14:tracePt t="42267" x="5216525" y="3251200"/>
          <p14:tracePt t="42275" x="5208588" y="3259138"/>
          <p14:tracePt t="42282" x="5200650" y="3267075"/>
          <p14:tracePt t="42289" x="5175250" y="3275013"/>
          <p14:tracePt t="42296" x="5159375" y="3292475"/>
          <p14:tracePt t="42303" x="5141913" y="3300413"/>
          <p14:tracePt t="42309" x="5118100" y="3308350"/>
          <p14:tracePt t="42316" x="5100638" y="3325813"/>
          <p14:tracePt t="42323" x="5084763" y="3333750"/>
          <p14:tracePt t="42330" x="5059363" y="3349625"/>
          <p14:tracePt t="42337" x="5051425" y="3359150"/>
          <p14:tracePt t="42345" x="5033963" y="3367088"/>
          <p14:tracePt t="42351" x="5026025" y="3367088"/>
          <p14:tracePt t="42365" x="5018088" y="3375025"/>
          <p14:tracePt t="42372" x="5010150" y="3375025"/>
          <p14:tracePt t="42386" x="5010150" y="3382963"/>
          <p14:tracePt t="42421" x="5010150" y="3390900"/>
          <p14:tracePt t="42434" x="5010150" y="3408363"/>
          <p14:tracePt t="42441" x="5010150" y="3416300"/>
          <p14:tracePt t="42448" x="5010150" y="3441700"/>
          <p14:tracePt t="42455" x="5010150" y="3467100"/>
          <p14:tracePt t="42462" x="5026025" y="3482975"/>
          <p14:tracePt t="42469" x="5033963" y="3508375"/>
          <p14:tracePt t="42476" x="5051425" y="3532188"/>
          <p14:tracePt t="42483" x="5067300" y="3557588"/>
          <p14:tracePt t="42489" x="5092700" y="3573463"/>
          <p14:tracePt t="42497" x="5118100" y="3598863"/>
          <p14:tracePt t="42504" x="5126038" y="3606800"/>
          <p14:tracePt t="42512" x="5159375" y="3632200"/>
          <p14:tracePt t="42517" x="5200650" y="3657600"/>
          <p14:tracePt t="42524" x="5241925" y="3673475"/>
          <p14:tracePt t="42531" x="5299075" y="3690938"/>
          <p14:tracePt t="42538" x="5373688" y="3698875"/>
          <p14:tracePt t="42546" x="5448300" y="3714750"/>
          <p14:tracePt t="42552" x="5514975" y="3714750"/>
          <p14:tracePt t="42559" x="5573713" y="3714750"/>
          <p14:tracePt t="42566" x="5630863" y="3714750"/>
          <p14:tracePt t="42573" x="5681663" y="3714750"/>
          <p14:tracePt t="42580" x="5730875" y="3714750"/>
          <p14:tracePt t="42587" x="5772150" y="3698875"/>
          <p14:tracePt t="42595" x="5813425" y="3698875"/>
          <p14:tracePt t="42611" x="5872163" y="3690938"/>
          <p14:tracePt t="42614" x="5897563" y="3681413"/>
          <p14:tracePt t="42621" x="5905500" y="3673475"/>
          <p14:tracePt t="42630" x="5921375" y="3673475"/>
          <p14:tracePt t="42635" x="5930900" y="3665538"/>
          <p14:tracePt t="42650" x="5930900" y="3657600"/>
          <p14:tracePt t="42657" x="5938838" y="3657600"/>
          <p14:tracePt t="42671" x="5946775" y="3657600"/>
          <p14:tracePt t="42692" x="5954713" y="3657600"/>
          <p14:tracePt t="44006" x="5946775" y="3657600"/>
          <p14:tracePt t="44020" x="5938838" y="3657600"/>
          <p14:tracePt t="44250" x="5905500" y="3657600"/>
          <p14:tracePt t="44258" x="5880100" y="3657600"/>
          <p14:tracePt t="44263" x="5854700" y="3657600"/>
          <p14:tracePt t="44270" x="5822950" y="3657600"/>
          <p14:tracePt t="44276" x="5805488" y="3657600"/>
          <p14:tracePt t="44284" x="5780088" y="3657600"/>
          <p14:tracePt t="44292" x="5764213" y="3657600"/>
          <p14:tracePt t="44298" x="5756275" y="3657600"/>
          <p14:tracePt t="44312" x="5748338" y="3657600"/>
          <p14:tracePt t="44319" x="5738813" y="3657600"/>
          <p14:tracePt t="44333" x="5730875" y="3657600"/>
          <p14:tracePt t="44342" x="5722938" y="3657600"/>
          <p14:tracePt t="44374" x="5715000" y="3657600"/>
          <p14:tracePt t="45057" x="5648325" y="3681413"/>
          <p14:tracePt t="45065" x="5532438" y="3722688"/>
          <p14:tracePt t="45070" x="5432425" y="3781425"/>
          <p14:tracePt t="45077" x="5341938" y="3840163"/>
          <p14:tracePt t="45084" x="5267325" y="3881438"/>
          <p14:tracePt t="45091" x="5175250" y="3922713"/>
          <p14:tracePt t="45098" x="5100638" y="3979863"/>
          <p14:tracePt t="45105" x="5026025" y="4021138"/>
          <p14:tracePt t="45112" x="4951413" y="4064000"/>
          <p14:tracePt t="45119" x="4884738" y="4121150"/>
          <p14:tracePt t="45126" x="4827588" y="4171950"/>
          <p14:tracePt t="45134" x="4760913" y="4213225"/>
          <p14:tracePt t="45140" x="4694238" y="4278313"/>
          <p14:tracePt t="45149" x="4627563" y="4344988"/>
          <p14:tracePt t="45154" x="4570413" y="4403725"/>
          <p14:tracePt t="45161" x="4511675" y="4478338"/>
          <p14:tracePt t="45167" x="4445000" y="4560888"/>
          <p14:tracePt t="45174" x="4379913" y="4651375"/>
          <p14:tracePt t="45183" x="4321175" y="4727575"/>
          <p14:tracePt t="45188" x="4254500" y="4802188"/>
          <p14:tracePt t="45195" x="4205288" y="4892675"/>
          <p14:tracePt t="45202" x="4164013" y="4951413"/>
          <p14:tracePt t="45210" x="4122738" y="5016500"/>
          <p14:tracePt t="45217" x="4079875" y="5075238"/>
          <p14:tracePt t="45223" x="4038600" y="5116513"/>
          <p14:tracePt t="45233" x="4014788" y="5165725"/>
          <p14:tracePt t="45237" x="3989388" y="5191125"/>
          <p14:tracePt t="45244" x="3973513" y="5224463"/>
          <p14:tracePt t="45251" x="3956050" y="5249863"/>
          <p14:tracePt t="45258" x="3940175" y="5257800"/>
          <p14:tracePt t="45266" x="3930650" y="5281613"/>
          <p14:tracePt t="45272" x="3922713" y="5299075"/>
          <p14:tracePt t="45279" x="3914775" y="5314950"/>
          <p14:tracePt t="45285" x="3914775" y="5324475"/>
          <p14:tracePt t="45292" x="3914775" y="5332413"/>
          <p14:tracePt t="45298" x="3914775" y="5340350"/>
          <p14:tracePt t="45320" x="3914775" y="5348288"/>
          <p14:tracePt t="45341" x="3914775" y="5357813"/>
          <p14:tracePt t="45368" x="3914775" y="5365750"/>
          <p14:tracePt t="45390" x="3914775" y="5373688"/>
          <p14:tracePt t="45403" x="3914775" y="5381625"/>
          <p14:tracePt t="45417" x="3914775" y="5389563"/>
          <p14:tracePt t="45424" x="3906838" y="5399088"/>
          <p14:tracePt t="45438" x="3889375" y="5407025"/>
          <p14:tracePt t="45445" x="3873500" y="5414963"/>
          <p14:tracePt t="45452" x="3848100" y="5432425"/>
          <p14:tracePt t="45459" x="3814763" y="5432425"/>
          <p14:tracePt t="45466" x="3781425" y="5440363"/>
          <p14:tracePt t="45473" x="3757613" y="5440363"/>
          <p14:tracePt t="45482" x="3732213" y="5440363"/>
          <p14:tracePt t="45486" x="3698875" y="5440363"/>
          <p14:tracePt t="45495" x="3665538" y="5422900"/>
          <p14:tracePt t="45501" x="3616325" y="5407025"/>
          <p14:tracePt t="45508" x="3575050" y="5389563"/>
          <p14:tracePt t="45515" x="3508375" y="5348288"/>
          <p14:tracePt t="45522" x="3433763" y="5314950"/>
          <p14:tracePt t="45532" x="3375025" y="5273675"/>
          <p14:tracePt t="45536" x="3325813" y="5232400"/>
          <p14:tracePt t="45543" x="3292475" y="5207000"/>
          <p14:tracePt t="45550" x="3267075" y="5191125"/>
          <p14:tracePt t="45557" x="3243263" y="5175250"/>
          <p14:tracePt t="45565" x="3217863" y="5157788"/>
          <p14:tracePt t="45571" x="3201988" y="5141913"/>
          <p14:tracePt t="45578" x="3184525" y="5132388"/>
          <p14:tracePt t="45584" x="3168650" y="5124450"/>
          <p14:tracePt t="45592" x="3143250" y="5108575"/>
          <p14:tracePt t="45600" x="3127375" y="5091113"/>
          <p14:tracePt t="45606" x="3109913" y="5075238"/>
          <p14:tracePt t="45616" x="3101975" y="5057775"/>
          <p14:tracePt t="45619" x="3086100" y="5041900"/>
          <p14:tracePt t="45627" x="3068638" y="5016500"/>
          <p14:tracePt t="45633" x="3060700" y="5000625"/>
          <p14:tracePt t="45640" x="3060700" y="4983163"/>
          <p14:tracePt t="45649" x="3052763" y="4983163"/>
          <p14:tracePt t="45654" x="3052763" y="4967288"/>
          <p14:tracePt t="45661" x="3052763" y="4959350"/>
          <p14:tracePt t="45668" x="3052763" y="4951413"/>
          <p14:tracePt t="45675" x="3052763" y="4941888"/>
          <p14:tracePt t="45683" x="3052763" y="4933950"/>
          <p14:tracePt t="45689" x="3052763" y="4908550"/>
          <p14:tracePt t="45696" x="3052763" y="4884738"/>
          <p14:tracePt t="45703" x="3052763" y="4867275"/>
          <p14:tracePt t="45710" x="3052763" y="4833938"/>
          <p14:tracePt t="45716" x="3052763" y="4802188"/>
          <p14:tracePt t="45724" x="3052763" y="4759325"/>
          <p14:tracePt t="45732" x="3060700" y="4702175"/>
          <p14:tracePt t="45737" x="3068638" y="4643438"/>
          <p14:tracePt t="45745" x="3076575" y="4560888"/>
          <p14:tracePt t="45751" x="3086100" y="4502150"/>
          <p14:tracePt t="45759" x="3086100" y="4445000"/>
          <p14:tracePt t="45766" x="3094038" y="4403725"/>
          <p14:tracePt t="45772" x="3109913" y="4352925"/>
          <p14:tracePt t="45779" x="3109913" y="4344988"/>
          <p14:tracePt t="45786" x="3117850" y="4321175"/>
          <p14:tracePt t="45793" x="3127375" y="4303713"/>
          <p14:tracePt t="45799" x="3127375" y="4287838"/>
          <p14:tracePt t="45807" x="3135313" y="4278313"/>
          <p14:tracePt t="45816" x="3151188" y="4262438"/>
          <p14:tracePt t="45821" x="3168650" y="4246563"/>
          <p14:tracePt t="45828" x="3176588" y="4221163"/>
          <p14:tracePt t="45834" x="3225800" y="4195763"/>
          <p14:tracePt t="45841" x="3276600" y="4171950"/>
          <p14:tracePt t="45850" x="3359150" y="4121150"/>
          <p14:tracePt t="45856" x="3433763" y="4097338"/>
          <p14:tracePt t="45863" x="3508375" y="4071938"/>
          <p14:tracePt t="45869" x="3582988" y="4054475"/>
          <p14:tracePt t="45876" x="3641725" y="4030663"/>
          <p14:tracePt t="45883" x="3683000" y="4021138"/>
          <p14:tracePt t="45890" x="3716338" y="4021138"/>
          <p14:tracePt t="45899" x="3740150" y="4021138"/>
          <p14:tracePt t="45904" x="3765550" y="4013200"/>
          <p14:tracePt t="45911" x="3773488" y="4013200"/>
          <p14:tracePt t="45917" x="3790950" y="4013200"/>
          <p14:tracePt t="45932" x="3798888" y="4013200"/>
          <p14:tracePt t="45939" x="3806825" y="4013200"/>
          <p14:tracePt t="45946" x="3814763" y="4013200"/>
          <p14:tracePt t="45952" x="3822700" y="4013200"/>
          <p14:tracePt t="45959" x="3832225" y="4013200"/>
          <p14:tracePt t="45966" x="3840163" y="4013200"/>
          <p14:tracePt t="45973" x="3856038" y="4030663"/>
          <p14:tracePt t="45982" x="3881438" y="4038600"/>
          <p14:tracePt t="45987" x="3906838" y="4064000"/>
          <p14:tracePt t="45994" x="3940175" y="4097338"/>
          <p14:tracePt t="46001" x="3989388" y="4129088"/>
          <p14:tracePt t="46008" x="4038600" y="4187825"/>
          <p14:tracePt t="46017" x="4089400" y="4237038"/>
          <p14:tracePt t="46022" x="4154488" y="4295775"/>
          <p14:tracePt t="46029" x="4197350" y="4362450"/>
          <p14:tracePt t="46035" x="4246563" y="4411663"/>
          <p14:tracePt t="46043" x="4279900" y="4478338"/>
          <p14:tracePt t="46049" x="4313238" y="4519613"/>
          <p14:tracePt t="46056" x="4329113" y="4586288"/>
          <p14:tracePt t="46066" x="4346575" y="4643438"/>
          <p14:tracePt t="46070" x="4354513" y="4684713"/>
          <p14:tracePt t="46077" x="4370388" y="4735513"/>
          <p14:tracePt t="46084" x="4370388" y="4776788"/>
          <p14:tracePt t="46091" x="4362450" y="4818063"/>
          <p14:tracePt t="46099" x="4354513" y="4876800"/>
          <p14:tracePt t="46105" x="4346575" y="4933950"/>
          <p14:tracePt t="46112" x="4337050" y="4983163"/>
          <p14:tracePt t="46118" x="4305300" y="5041900"/>
          <p14:tracePt t="46126" x="4287838" y="5091113"/>
          <p14:tracePt t="46133" x="4271963" y="5124450"/>
          <p14:tracePt t="46140" x="4254500" y="5165725"/>
          <p14:tracePt t="46149" x="4229100" y="5207000"/>
          <p14:tracePt t="46154" x="4205288" y="5240338"/>
          <p14:tracePt t="46161" x="4187825" y="5265738"/>
          <p14:tracePt t="46167" x="4154488" y="5299075"/>
          <p14:tracePt t="46175" x="4138613" y="5332413"/>
          <p14:tracePt t="46183" x="4113213" y="5373688"/>
          <p14:tracePt t="46188" x="4071938" y="5407025"/>
          <p14:tracePt t="46196" x="4064000" y="5432425"/>
          <p14:tracePt t="46202" x="4030663" y="5464175"/>
          <p14:tracePt t="46209" x="4014788" y="5489575"/>
          <p14:tracePt t="46216" x="3973513" y="5514975"/>
          <p14:tracePt t="46223" x="3948113" y="5538788"/>
          <p14:tracePt t="46233" x="3906838" y="5556250"/>
          <p14:tracePt t="46236" x="3873500" y="5564188"/>
          <p14:tracePt t="46244" x="3822700" y="5589588"/>
          <p14:tracePt t="46250" x="3781425" y="5597525"/>
          <p14:tracePt t="46258" x="3740150" y="5597525"/>
          <p14:tracePt t="46266" x="3683000" y="5597525"/>
          <p14:tracePt t="46272" x="3632200" y="5581650"/>
          <p14:tracePt t="46279" x="3598863" y="5564188"/>
          <p14:tracePt t="46285" x="3567113" y="5548313"/>
          <p14:tracePt t="46293" x="3533775" y="5538788"/>
          <p14:tracePt t="46299" x="3516313" y="5530850"/>
          <p14:tracePt t="46306" x="3508375" y="5522913"/>
          <p14:tracePt t="46315" x="3492500" y="5514975"/>
          <p14:tracePt t="46320" x="3482975" y="5507038"/>
          <p14:tracePt t="46327" x="3475038" y="5497513"/>
          <p14:tracePt t="46334" x="3467100" y="5489575"/>
          <p14:tracePt t="46341" x="3459163" y="5481638"/>
          <p14:tracePt t="46349" x="3459163" y="5464175"/>
          <p14:tracePt t="46355" x="3449638" y="5448300"/>
          <p14:tracePt t="46362" x="3441700" y="5422900"/>
          <p14:tracePt t="46368" x="3433763" y="5381625"/>
          <p14:tracePt t="46376" x="3433763" y="5340350"/>
          <p14:tracePt t="46383" x="3441700" y="5265738"/>
          <p14:tracePt t="46390" x="3459163" y="5183188"/>
          <p14:tracePt t="46399" x="3482975" y="5100638"/>
          <p14:tracePt t="46403" x="3500438" y="5008563"/>
          <p14:tracePt t="46410" x="3533775" y="4933950"/>
          <p14:tracePt t="46417" x="3567113" y="4876800"/>
          <p14:tracePt t="46424" x="3590925" y="4843463"/>
          <p14:tracePt t="46433" x="3616325" y="4802188"/>
          <p14:tracePt t="46438" x="3641725" y="4776788"/>
          <p14:tracePt t="46445" x="3665538" y="4768850"/>
          <p14:tracePt t="46452" x="3683000" y="4751388"/>
          <p14:tracePt t="46459" x="3698875" y="4735513"/>
          <p14:tracePt t="46466" x="3706813" y="4727575"/>
          <p14:tracePt t="46473" x="3724275" y="4710113"/>
          <p14:tracePt t="46482" x="3748088" y="4710113"/>
          <p14:tracePt t="46486" x="3757613" y="4702175"/>
          <p14:tracePt t="46494" x="3781425" y="4702175"/>
          <p14:tracePt t="46500" x="3814763" y="4702175"/>
          <p14:tracePt t="46508" x="3848100" y="4702175"/>
          <p14:tracePt t="46516" x="3881438" y="4702175"/>
          <p14:tracePt t="46522" x="3922713" y="4710113"/>
          <p14:tracePt t="46529" x="3948113" y="4718050"/>
          <p14:tracePt t="46535" x="3981450" y="4718050"/>
          <p14:tracePt t="46543" x="3997325" y="4727575"/>
          <p14:tracePt t="46549" x="4014788" y="4743450"/>
          <p14:tracePt t="46556" x="4030663" y="4751388"/>
          <p14:tracePt t="46566" x="4038600" y="4759325"/>
          <p14:tracePt t="46570" x="4048125" y="4768850"/>
          <p14:tracePt t="46578" x="4056063" y="4768850"/>
          <p14:tracePt t="46583" x="4064000" y="4768850"/>
          <p14:tracePt t="46599" x="4064000" y="4776788"/>
          <p14:tracePt t="46612" x="4064000" y="4784725"/>
          <p14:tracePt t="46618" x="4071938" y="4784725"/>
          <p14:tracePt t="46640" x="4071938" y="4792663"/>
          <p14:tracePt t="46660" x="4071938" y="4802188"/>
          <p14:tracePt t="46674" x="4071938" y="4810125"/>
          <p14:tracePt t="47368" x="4122738" y="4710113"/>
          <p14:tracePt t="47377" x="4179888" y="4576763"/>
          <p14:tracePt t="47381" x="4246563" y="4445000"/>
          <p14:tracePt t="47388" x="4321175" y="4344988"/>
          <p14:tracePt t="47395" x="4370388" y="4254500"/>
          <p14:tracePt t="47402" x="4437063" y="4179888"/>
          <p14:tracePt t="47411" x="4495800" y="4105275"/>
          <p14:tracePt t="47417" x="4560888" y="4038600"/>
          <p14:tracePt t="47424" x="4635500" y="3971925"/>
          <p14:tracePt t="47430" x="4702175" y="3922713"/>
          <p14:tracePt t="47437" x="4776788" y="3863975"/>
          <p14:tracePt t="47445" x="4851400" y="3822700"/>
          <p14:tracePt t="47451" x="4926013" y="3765550"/>
          <p14:tracePt t="47461" x="5018088" y="3732213"/>
          <p14:tracePt t="47465" x="5084763" y="3706813"/>
          <p14:tracePt t="47472" x="5159375" y="3681413"/>
          <p14:tracePt t="47479" x="5208588" y="3665538"/>
          <p14:tracePt t="47486" x="5249863" y="3657600"/>
          <p14:tracePt t="47494" x="5283200" y="3648075"/>
          <p14:tracePt t="47500" x="5316538" y="3640138"/>
          <p14:tracePt t="47507" x="5341938" y="3632200"/>
          <p14:tracePt t="47513" x="5373688" y="3632200"/>
          <p14:tracePt t="47521" x="5391150" y="3632200"/>
          <p14:tracePt t="47528" x="5407025" y="3624263"/>
          <p14:tracePt t="47535" x="5432425" y="3624263"/>
          <p14:tracePt t="47544" x="5440363" y="3624263"/>
          <p14:tracePt t="47550" x="5457825" y="3624263"/>
          <p14:tracePt t="47563" x="5465763" y="3624263"/>
          <p14:tracePt t="47577" x="5473700" y="3624263"/>
          <p14:tracePt t="47609" x="5481638" y="3624263"/>
          <p14:tracePt t="47612" x="5491163" y="3624263"/>
          <p14:tracePt t="47619" x="5499100" y="3624263"/>
          <p14:tracePt t="47632" x="5507038" y="3624263"/>
          <p14:tracePt t="47640" x="5514975" y="3624263"/>
          <p14:tracePt t="47646" x="5524500" y="3624263"/>
          <p14:tracePt t="47661" x="5524500" y="3632200"/>
          <p14:tracePt t="47687" x="5524500" y="3640138"/>
          <p14:tracePt t="47694" x="5524500" y="3648075"/>
          <p14:tracePt t="47702" x="5514975" y="3665538"/>
          <p14:tracePt t="47709" x="5491163" y="3698875"/>
          <p14:tracePt t="47715" x="5448300" y="3740150"/>
          <p14:tracePt t="47722" x="5399088" y="3789363"/>
          <p14:tracePt t="47729" x="5341938" y="3840163"/>
          <p14:tracePt t="47736" x="5283200" y="3889375"/>
          <p14:tracePt t="47743" x="5233988" y="3930650"/>
          <p14:tracePt t="47750" x="5200650" y="3946525"/>
          <p14:tracePt t="47757" x="5167313" y="3979863"/>
          <p14:tracePt t="47764" x="5141913" y="3979863"/>
          <p14:tracePt t="47771" x="5126038" y="3997325"/>
          <p14:tracePt t="47777" x="5118100" y="3997325"/>
          <p14:tracePt t="47785" x="5108575" y="4005263"/>
          <p14:tracePt t="47800" x="5100638" y="4005263"/>
          <p14:tracePt t="47856" x="5108575" y="4005263"/>
          <p14:tracePt t="47862" x="5118100" y="4005263"/>
          <p14:tracePt t="47870" x="5141913" y="4005263"/>
          <p14:tracePt t="47878" x="5183188" y="4013200"/>
          <p14:tracePt t="47883" x="5257800" y="4013200"/>
          <p14:tracePt t="47890" x="5357813" y="4021138"/>
          <p14:tracePt t="47897" x="5440363" y="4021138"/>
          <p14:tracePt t="47905" x="5507038" y="4038600"/>
          <p14:tracePt t="47911" x="5548313" y="4038600"/>
          <p14:tracePt t="47918" x="5589588" y="4038600"/>
          <p14:tracePt t="47927" x="5640388" y="4038600"/>
          <p14:tracePt t="47932" x="5656263" y="4038600"/>
          <p14:tracePt t="47939" x="5681663" y="4038600"/>
          <p14:tracePt t="47945" x="5697538" y="4038600"/>
          <p14:tracePt t="47953" x="5715000" y="4038600"/>
          <p14:tracePt t="47961" x="5722938" y="4038600"/>
          <p14:tracePt t="47967" x="5738813" y="4038600"/>
          <p14:tracePt t="47980" x="5756275" y="4038600"/>
          <p14:tracePt t="47987" x="5756275" y="4030663"/>
          <p14:tracePt t="47994" x="5764213" y="4030663"/>
          <p14:tracePt t="48001" x="5772150" y="4030663"/>
          <p14:tracePt t="48011" x="5780088" y="4021138"/>
          <p14:tracePt t="48015" x="5789613" y="4021138"/>
          <p14:tracePt t="48022" x="5797550" y="4021138"/>
          <p14:tracePt t="48028" x="5805488" y="4021138"/>
          <p14:tracePt t="48036" x="5813425" y="4013200"/>
          <p14:tracePt t="48044" x="5822950" y="4005263"/>
          <p14:tracePt t="48050" x="5830888" y="3997325"/>
          <p14:tracePt t="48057" x="5846763" y="3979863"/>
          <p14:tracePt t="48063" x="5854700" y="3979863"/>
          <p14:tracePt t="48071" x="5864225" y="3963988"/>
          <p14:tracePt t="48078" x="5880100" y="3946525"/>
          <p14:tracePt t="48085" x="5897563" y="3938588"/>
          <p14:tracePt t="48094" x="5913438" y="3914775"/>
          <p14:tracePt t="48098" x="5938838" y="3889375"/>
          <p14:tracePt t="48106" x="5954713" y="3871913"/>
          <p14:tracePt t="48112" x="5954713" y="3848100"/>
          <p14:tracePt t="48119" x="5972175" y="3840163"/>
          <p14:tracePt t="48128" x="5980113" y="3814763"/>
          <p14:tracePt t="48133" x="5988050" y="3797300"/>
          <p14:tracePt t="48141" x="5995988" y="3773488"/>
          <p14:tracePt t="48146" x="5995988" y="3765550"/>
          <p14:tracePt t="48154" x="5995988" y="3748088"/>
          <p14:tracePt t="48161" x="5995988" y="3732213"/>
          <p14:tracePt t="48168" x="5995988" y="3714750"/>
          <p14:tracePt t="48177" x="5995988" y="3698875"/>
          <p14:tracePt t="48181" x="5980113" y="3673475"/>
          <p14:tracePt t="48189" x="5972175" y="3657600"/>
          <p14:tracePt t="48195" x="5962650" y="3640138"/>
          <p14:tracePt t="48203" x="5946775" y="3616325"/>
          <p14:tracePt t="48212" x="5930900" y="3598863"/>
          <p14:tracePt t="48217" x="5905500" y="3573463"/>
          <p14:tracePt t="48224" x="5880100" y="3565525"/>
          <p14:tracePt t="48230" x="5846763" y="3549650"/>
          <p14:tracePt t="48237" x="5797550" y="3524250"/>
          <p14:tracePt t="48246" x="5764213" y="3508375"/>
          <p14:tracePt t="48251" x="5738813" y="3498850"/>
          <p14:tracePt t="48262" x="5697538" y="3482975"/>
          <p14:tracePt t="48265" x="5673725" y="3475038"/>
          <p14:tracePt t="48272" x="5622925" y="3475038"/>
          <p14:tracePt t="48279" x="5599113" y="3467100"/>
          <p14:tracePt t="48286" x="5573713" y="3457575"/>
          <p14:tracePt t="48296" x="5540375" y="3457575"/>
          <p14:tracePt t="48300" x="5514975" y="3457575"/>
          <p14:tracePt t="48307" x="5499100" y="3457575"/>
          <p14:tracePt t="48313" x="5465763" y="3457575"/>
          <p14:tracePt t="48321" x="5432425" y="3457575"/>
          <p14:tracePt t="48328" x="5391150" y="3467100"/>
          <p14:tracePt t="48335" x="5341938" y="3490913"/>
          <p14:tracePt t="48344" x="5283200" y="3508375"/>
          <p14:tracePt t="48349" x="5224463" y="3532188"/>
          <p14:tracePt t="48356" x="5159375" y="3557588"/>
          <p14:tracePt t="48363" x="5118100" y="3573463"/>
          <p14:tracePt t="48370" x="5067300" y="3606800"/>
          <p14:tracePt t="48377" x="5026025" y="3632200"/>
          <p14:tracePt t="48384" x="4992688" y="3648075"/>
          <p14:tracePt t="48391" x="4959350" y="3665538"/>
          <p14:tracePt t="48398" x="4943475" y="3681413"/>
          <p14:tracePt t="48405" x="4926013" y="3698875"/>
          <p14:tracePt t="48412" x="4902200" y="3722688"/>
          <p14:tracePt t="48418" x="4884738" y="3740150"/>
          <p14:tracePt t="48428" x="4868863" y="3740150"/>
          <p14:tracePt t="48432" x="4851400" y="3756025"/>
          <p14:tracePt t="48440" x="4851400" y="3773488"/>
          <p14:tracePt t="48446" x="4843463" y="3781425"/>
          <p14:tracePt t="48453" x="4827588" y="3789363"/>
          <p14:tracePt t="48461" x="4818063" y="3806825"/>
          <p14:tracePt t="48467" x="4818063" y="3822700"/>
          <p14:tracePt t="48474" x="4818063" y="3830638"/>
          <p14:tracePt t="48481" x="4810125" y="3848100"/>
          <p14:tracePt t="48488" x="4810125" y="3863975"/>
          <p14:tracePt t="48494" x="4810125" y="3871913"/>
          <p14:tracePt t="48502" x="4810125" y="3889375"/>
          <p14:tracePt t="48511" x="4810125" y="3897313"/>
          <p14:tracePt t="48515" x="4810125" y="3922713"/>
          <p14:tracePt t="48523" x="4810125" y="3938588"/>
          <p14:tracePt t="48529" x="4818063" y="3956050"/>
          <p14:tracePt t="48537" x="4835525" y="3971925"/>
          <p14:tracePt t="48544" x="4860925" y="3997325"/>
          <p14:tracePt t="48551" x="4884738" y="4021138"/>
          <p14:tracePt t="48557" x="4918075" y="4038600"/>
          <p14:tracePt t="48564" x="4951413" y="4064000"/>
          <p14:tracePt t="48571" x="5018088" y="4087813"/>
          <p14:tracePt t="48578" x="5075238" y="4097338"/>
          <p14:tracePt t="48585" x="5141913" y="4105275"/>
          <p14:tracePt t="48595" x="5192713" y="4113213"/>
          <p14:tracePt t="48599" x="5257800" y="4113213"/>
          <p14:tracePt t="48606" x="5316538" y="4113213"/>
          <p14:tracePt t="48612" x="5373688" y="4105275"/>
          <p14:tracePt t="48620" x="5424488" y="4097338"/>
          <p14:tracePt t="48628" x="5465763" y="4079875"/>
          <p14:tracePt t="48633" x="5514975" y="4054475"/>
          <p14:tracePt t="48640" x="5556250" y="4046538"/>
          <p14:tracePt t="48648" x="5589588" y="4030663"/>
          <p14:tracePt t="48655" x="5630863" y="4013200"/>
          <p14:tracePt t="48662" x="5648325" y="3997325"/>
          <p14:tracePt t="48669" x="5673725" y="3979863"/>
          <p14:tracePt t="48678" x="5697538" y="3971925"/>
          <p14:tracePt t="48682" x="5715000" y="3963988"/>
          <p14:tracePt t="48690" x="5722938" y="3946525"/>
          <p14:tracePt t="48695" x="5738813" y="3938588"/>
          <p14:tracePt t="48704" x="5748338" y="3930650"/>
          <p14:tracePt t="48712" x="5756275" y="3930650"/>
          <p14:tracePt t="48731" x="5764213" y="3922713"/>
          <p14:tracePt t="48752" x="5772150" y="3922713"/>
          <p14:tracePt t="49807" x="5888038" y="3930650"/>
          <p14:tracePt t="49813" x="6111875" y="3989388"/>
          <p14:tracePt t="49821" x="6253163" y="4030663"/>
          <p14:tracePt t="49828" x="6369050" y="4071938"/>
          <p14:tracePt t="49835" x="6453188" y="4105275"/>
          <p14:tracePt t="49842" x="6551613" y="4138613"/>
          <p14:tracePt t="49849" x="6643688" y="4171950"/>
          <p14:tracePt t="49856" x="6743700" y="4203700"/>
          <p14:tracePt t="49863" x="6850063" y="4237038"/>
          <p14:tracePt t="49873" x="6958013" y="4270375"/>
          <p14:tracePt t="49877" x="7065963" y="4303713"/>
          <p14:tracePt t="49884" x="7199313" y="4352925"/>
          <p14:tracePt t="49891" x="7323138" y="4386263"/>
          <p14:tracePt t="49898" x="7480300" y="4437063"/>
          <p14:tracePt t="49907" x="7613650" y="4486275"/>
          <p14:tracePt t="49911" x="7737475" y="4519613"/>
          <p14:tracePt t="49919" x="7854950" y="4560888"/>
          <p14:tracePt t="49925" x="7978775" y="4594225"/>
          <p14:tracePt t="49932" x="8094663" y="4643438"/>
          <p14:tracePt t="49940" x="8210550" y="4694238"/>
          <p14:tracePt t="49946" x="8293100" y="4718050"/>
          <p14:tracePt t="49956" x="8385175" y="4768850"/>
          <p14:tracePt t="49960" x="8459788" y="4802188"/>
          <p14:tracePt t="49967" x="8509000" y="4833938"/>
          <p14:tracePt t="49974" x="8567738" y="4867275"/>
          <p14:tracePt t="49981" x="8601075" y="4884738"/>
          <p14:tracePt t="49990" x="8642350" y="4908550"/>
          <p14:tracePt t="49996" x="8658225" y="4926013"/>
          <p14:tracePt t="50003" x="8675688" y="4933950"/>
          <p14:tracePt t="50009" x="8691563" y="4951413"/>
          <p14:tracePt t="50017" x="8699500" y="4959350"/>
          <p14:tracePt t="50023" x="8709025" y="4959350"/>
          <p14:tracePt t="50031" x="8716963" y="4959350"/>
          <p14:tracePt t="50051" x="8724900" y="4959350"/>
          <p14:tracePt t="50086" x="8724900" y="4967288"/>
          <p14:tracePt t="50183" x="8724900" y="4975225"/>
          <p14:tracePt t="50211" x="8724900" y="4983163"/>
          <p14:tracePt t="50246" x="8724900" y="4992688"/>
          <p14:tracePt t="50253" x="8709025" y="5000625"/>
          <p14:tracePt t="50259" x="8699500" y="5016500"/>
          <p14:tracePt t="50267" x="8675688" y="5026025"/>
          <p14:tracePt t="50273" x="8642350" y="5041900"/>
          <p14:tracePt t="50280" x="8616950" y="5067300"/>
          <p14:tracePt t="50290" x="8567738" y="5100638"/>
          <p14:tracePt t="50294" x="8509000" y="5124450"/>
          <p14:tracePt t="50301" x="8434388" y="5157788"/>
          <p14:tracePt t="50307" x="8359775" y="5199063"/>
          <p14:tracePt t="50315" x="8269288" y="5249863"/>
          <p14:tracePt t="50323" x="8210550" y="5273675"/>
          <p14:tracePt t="50329" x="8143875" y="5307013"/>
          <p14:tracePt t="50336" x="8102600" y="5324475"/>
          <p14:tracePt t="50342" x="8078788" y="5348288"/>
          <p14:tracePt t="50350" x="8045450" y="5357813"/>
          <p14:tracePt t="50357" x="8027988" y="5373688"/>
          <p14:tracePt t="50364" x="8012113" y="5373688"/>
          <p14:tracePt t="50373" x="8012113" y="5381625"/>
          <p14:tracePt t="50378" x="8004175" y="5381625"/>
          <p14:tracePt t="51002" x="8012113" y="5381625"/>
          <p14:tracePt t="51008" x="8045450" y="5373688"/>
          <p14:tracePt t="51016" x="8069263" y="5365750"/>
          <p14:tracePt t="51025" x="8102600" y="5357813"/>
          <p14:tracePt t="51030" x="8135938" y="5348288"/>
          <p14:tracePt t="51037" x="8177213" y="5348288"/>
          <p14:tracePt t="51043" x="8228013" y="5340350"/>
          <p14:tracePt t="51051" x="8251825" y="5340350"/>
          <p14:tracePt t="51058" x="8285163" y="5332413"/>
          <p14:tracePt t="51065" x="8318500" y="5332413"/>
          <p14:tracePt t="51074" x="8359775" y="5324475"/>
          <p14:tracePt t="51078" x="8393113" y="5324475"/>
          <p14:tracePt t="51085" x="8434388" y="5324475"/>
          <p14:tracePt t="51092" x="8493125" y="5314950"/>
          <p14:tracePt t="51099" x="8534400" y="5314950"/>
          <p14:tracePt t="51108" x="8593138" y="5314950"/>
          <p14:tracePt t="51113" x="8634413" y="5314950"/>
          <p14:tracePt t="51120" x="8691563" y="5314950"/>
          <p14:tracePt t="51127" x="8732838" y="5314950"/>
          <p14:tracePt t="51134" x="8775700" y="5314950"/>
          <p14:tracePt t="51141" x="8816975" y="5307013"/>
          <p14:tracePt t="51148" x="8850313" y="5307013"/>
          <p14:tracePt t="51155" x="8891588" y="5307013"/>
          <p14:tracePt t="51161" x="8940800" y="5291138"/>
          <p14:tracePt t="51169" x="8982075" y="5291138"/>
          <p14:tracePt t="51175" x="9015413" y="5291138"/>
          <p14:tracePt t="51182" x="9031288" y="5291138"/>
          <p14:tracePt t="51191" x="9064625" y="5291138"/>
          <p14:tracePt t="51196" x="9097963" y="5291138"/>
          <p14:tracePt t="51204" x="9123363" y="5281613"/>
          <p14:tracePt t="51210" x="9131300" y="5281613"/>
          <p14:tracePt t="51217" x="9156700" y="5281613"/>
          <p14:tracePt t="51224" x="9172575" y="5273675"/>
          <p14:tracePt t="51231" x="9182100" y="5273675"/>
          <p14:tracePt t="51238" x="9197975" y="5273675"/>
          <p14:tracePt t="51252" x="9205913" y="5273675"/>
          <p14:tracePt t="51259" x="9213850" y="5273675"/>
          <p14:tracePt t="51266" x="9223375" y="5273675"/>
          <p14:tracePt t="51293" x="9231313" y="5273675"/>
          <p14:tracePt t="51307" x="9239250" y="5273675"/>
          <p14:tracePt t="52042" x="9264650" y="5273675"/>
          <p14:tracePt t="52049" x="9297988" y="5265738"/>
          <p14:tracePt t="52056" x="9321800" y="5257800"/>
          <p14:tracePt t="52063" x="9355138" y="5249863"/>
          <p14:tracePt t="52070" x="9405938" y="5249863"/>
          <p14:tracePt t="52077" x="9429750" y="5249863"/>
          <p14:tracePt t="52085" x="9488488" y="5240338"/>
          <p14:tracePt t="52091" x="9545638" y="5232400"/>
          <p14:tracePt t="52098" x="9588500" y="5224463"/>
          <p14:tracePt t="52105" x="9629775" y="5224463"/>
          <p14:tracePt t="52111" x="9663113" y="5216525"/>
          <p14:tracePt t="52119" x="9694863" y="5216525"/>
          <p14:tracePt t="52126" x="9728200" y="5207000"/>
          <p14:tracePt t="52132" x="9753600" y="5207000"/>
          <p14:tracePt t="52140" x="9779000" y="5199063"/>
          <p14:tracePt t="52146" x="9802813" y="5199063"/>
          <p14:tracePt t="52153" x="9820275" y="5191125"/>
          <p14:tracePt t="52160" x="9828213" y="5191125"/>
          <p14:tracePt t="52168" x="9836150" y="5191125"/>
          <p14:tracePt t="52174" x="9844088" y="5191125"/>
          <p14:tracePt t="52195" x="9853613" y="5191125"/>
          <p14:tracePt t="52202" x="9861550" y="5191125"/>
          <p14:tracePt t="52230" x="9869488" y="5191125"/>
          <p14:tracePt t="52244" x="9877425" y="5191125"/>
          <p14:tracePt t="52252" x="9886950" y="5191125"/>
          <p14:tracePt t="52271" x="9894888" y="5191125"/>
          <p14:tracePt t="52279" x="9902825" y="5191125"/>
          <p14:tracePt t="52293" x="9910763" y="5191125"/>
          <p14:tracePt t="52299" x="9928225" y="5183188"/>
          <p14:tracePt t="52313" x="9944100" y="5183188"/>
          <p14:tracePt t="52319" x="9961563" y="5183188"/>
          <p14:tracePt t="52327" x="9969500" y="5183188"/>
          <p14:tracePt t="52336" x="9985375" y="5175250"/>
          <p14:tracePt t="52341" x="9994900" y="5175250"/>
          <p14:tracePt t="52347" x="10018713" y="5175250"/>
          <p14:tracePt t="52354" x="10036175" y="5165725"/>
          <p14:tracePt t="52362" x="10044113" y="5165725"/>
          <p14:tracePt t="52369" x="10059988" y="5165725"/>
          <p14:tracePt t="52375" x="10085388" y="5157788"/>
          <p14:tracePt t="52382" x="10101263" y="5157788"/>
          <p14:tracePt t="52389" x="10126663" y="5157788"/>
          <p14:tracePt t="52396" x="10144125" y="5157788"/>
          <p14:tracePt t="52402" x="10160000" y="5157788"/>
          <p14:tracePt t="52410" x="10175875" y="5157788"/>
          <p14:tracePt t="52419" x="10201275" y="5157788"/>
          <p14:tracePt t="52424" x="10209213" y="5157788"/>
          <p14:tracePt t="52431" x="10234613" y="5157788"/>
          <p14:tracePt t="52438" x="10250488" y="5157788"/>
          <p14:tracePt t="52445" x="10267950" y="5157788"/>
          <p14:tracePt t="52452" x="10283825" y="5157788"/>
          <p14:tracePt t="52459" x="10301288" y="5157788"/>
          <p14:tracePt t="52465" x="10317163" y="5157788"/>
          <p14:tracePt t="52473" x="10342563" y="5157788"/>
          <p14:tracePt t="52479" x="10358438" y="5157788"/>
          <p14:tracePt t="52486" x="10383838" y="5157788"/>
          <p14:tracePt t="52493" x="10409238" y="5157788"/>
          <p14:tracePt t="52500" x="10425113" y="5157788"/>
          <p14:tracePt t="52507" x="10450513" y="5157788"/>
          <p14:tracePt t="52514" x="10466388" y="5157788"/>
          <p14:tracePt t="52521" x="10483850" y="5157788"/>
          <p14:tracePt t="52528" x="10499725" y="5165725"/>
          <p14:tracePt t="52535" x="10525125" y="5165725"/>
          <p14:tracePt t="52541" x="10533063" y="5165725"/>
          <p14:tracePt t="52548" x="10550525" y="5175250"/>
          <p14:tracePt t="52555" x="10566400" y="5175250"/>
          <p14:tracePt t="52562" x="10582275" y="5175250"/>
          <p14:tracePt t="52569" x="10599738" y="5183188"/>
          <p14:tracePt t="52576" x="10615613" y="5183188"/>
          <p14:tracePt t="52583" x="10625138" y="5191125"/>
          <p14:tracePt t="52590" x="10648950" y="5191125"/>
          <p14:tracePt t="52598" x="10666413" y="5199063"/>
          <p14:tracePt t="52604" x="10674350" y="5199063"/>
          <p14:tracePt t="52614" x="10690225" y="5199063"/>
          <p14:tracePt t="52620" x="10699750" y="5199063"/>
          <p14:tracePt t="52633" x="10707688" y="5199063"/>
          <p14:tracePt t="52640" x="10715625" y="5199063"/>
          <p14:tracePt t="52653" x="10723563" y="5199063"/>
          <p14:tracePt t="52667" x="10731500" y="5199063"/>
          <p14:tracePt t="52674" x="10741025" y="5199063"/>
          <p14:tracePt t="52709" x="10748963" y="5199063"/>
          <p14:tracePt t="52730" x="10756900" y="5199063"/>
          <p14:tracePt t="52744" x="10764838" y="5199063"/>
          <p14:tracePt t="52771" x="10774363" y="5199063"/>
          <p14:tracePt t="52787" x="10782300" y="5199063"/>
          <p14:tracePt t="52820" x="10790238" y="5199063"/>
          <p14:tracePt t="52834" x="10798175" y="5199063"/>
          <p14:tracePt t="53244" x="10807700" y="5199063"/>
          <p14:tracePt t="53253" x="10807700" y="5191125"/>
          <p14:tracePt t="53258" x="10815638" y="5183188"/>
          <p14:tracePt t="53265" x="10823575" y="5183188"/>
          <p14:tracePt t="53271" x="10823575" y="5175250"/>
          <p14:tracePt t="53278" x="10823575" y="5165725"/>
          <p14:tracePt t="53287" x="10831513" y="5165725"/>
          <p14:tracePt t="53292" x="10839450" y="5165725"/>
          <p14:tracePt t="53300" x="10839450" y="5157788"/>
          <p14:tracePt t="53306" x="10839450" y="5149850"/>
          <p14:tracePt t="53313" x="10848975" y="5141913"/>
          <p14:tracePt t="53327" x="10856913" y="5141913"/>
          <p14:tracePt t="53348" x="10864850" y="5132388"/>
          <p14:tracePt t="55513" x="10882313" y="5132388"/>
          <p14:tracePt t="55520" x="10914063" y="5141913"/>
          <p14:tracePt t="55529" x="10947400" y="5157788"/>
          <p14:tracePt t="55534" x="10980738" y="5175250"/>
          <p14:tracePt t="55541" x="11014075" y="5191125"/>
          <p14:tracePt t="55547" x="11055350" y="5216525"/>
          <p14:tracePt t="55555" x="11088688" y="5240338"/>
          <p14:tracePt t="55564" x="11137900" y="5265738"/>
          <p14:tracePt t="55569" x="11196638" y="5307013"/>
          <p14:tracePt t="55576" x="11245850" y="5340350"/>
          <p14:tracePt t="55582" x="11296650" y="5365750"/>
          <p14:tracePt t="55589" x="11329988" y="5389563"/>
          <p14:tracePt t="55596" x="11379200" y="5414963"/>
          <p14:tracePt t="55611" x="11404600" y="5422900"/>
          <p14:tracePt t="55613" x="11437938" y="5456238"/>
          <p14:tracePt t="55616" x="11461750" y="5464175"/>
          <p14:tracePt t="55624" x="11469688" y="5473700"/>
          <p14:tracePt t="55630" x="11487150" y="5489575"/>
          <p14:tracePt t="55638" x="11512550" y="5507038"/>
          <p14:tracePt t="55646" x="11528425" y="5514975"/>
          <p14:tracePt t="55651" x="11536363" y="5530850"/>
          <p14:tracePt t="55659" x="11553825" y="5548313"/>
          <p14:tracePt t="55665" x="11569700" y="5564188"/>
          <p14:tracePt t="55674" x="11587163" y="5581650"/>
          <p14:tracePt t="55680" x="11603038" y="5605463"/>
          <p14:tracePt t="55687" x="11610975" y="5613400"/>
          <p14:tracePt t="55696" x="11628438" y="5638800"/>
          <p14:tracePt t="55701" x="11652250" y="5656263"/>
          <p14:tracePt t="55708" x="11669713" y="5680075"/>
          <p14:tracePt t="55715" x="11685588" y="5705475"/>
          <p14:tracePt t="55722" x="11695113" y="5713413"/>
          <p14:tracePt t="55730" x="11718925" y="5738813"/>
          <p14:tracePt t="55736" x="11718925" y="5754688"/>
          <p14:tracePt t="55746" x="11736388" y="5780088"/>
          <p14:tracePt t="55749" x="11752263" y="5795963"/>
          <p14:tracePt t="55757" x="11769725" y="5805488"/>
          <p14:tracePt t="55763" x="11785600" y="5821363"/>
          <p14:tracePt t="55771" x="11801475" y="5846763"/>
          <p14:tracePt t="55780" x="11811000" y="5862638"/>
          <p14:tracePt t="55784" x="11826875" y="5888038"/>
          <p14:tracePt t="55792" x="11844338" y="5895975"/>
          <p14:tracePt t="55798" x="11860213" y="5921375"/>
          <p14:tracePt t="55806" x="11876088" y="5937250"/>
          <p14:tracePt t="55813" x="11885613" y="5962650"/>
          <p14:tracePt t="55819" x="11885613" y="5970588"/>
          <p14:tracePt t="55826" x="11893550" y="5995988"/>
          <p14:tracePt t="55832" x="11901488" y="6011863"/>
          <p14:tracePt t="55840" x="11909425" y="6019800"/>
          <p14:tracePt t="55854" x="11918950" y="6029325"/>
          <p14:tracePt t="55862" x="11918950" y="6037263"/>
          <p14:tracePt t="55889" x="11926888" y="6045200"/>
          <p14:tracePt t="55896" x="11926888" y="6053138"/>
          <p14:tracePt t="55903" x="11926888" y="6062663"/>
          <p14:tracePt t="55910" x="11934825" y="6062663"/>
          <p14:tracePt t="55916" x="11934825" y="6070600"/>
          <p14:tracePt t="55923" x="11942763" y="6094413"/>
          <p14:tracePt t="55930" x="11942763" y="6103938"/>
          <p14:tracePt t="55937" x="11942763" y="6119813"/>
          <p14:tracePt t="55946" x="11950700" y="6137275"/>
          <p14:tracePt t="55951" x="11950700" y="6145213"/>
          <p14:tracePt t="55958" x="11960225" y="6161088"/>
          <p14:tracePt t="55964" x="11968163" y="6178550"/>
          <p14:tracePt t="55972" x="11968163" y="6186488"/>
          <p14:tracePt t="55979" x="11976100" y="6202363"/>
          <p14:tracePt t="55986" x="11976100" y="6211888"/>
          <p14:tracePt t="55992" x="11976100" y="6219825"/>
          <p14:tracePt t="55999" x="11984038" y="6235700"/>
          <p14:tracePt t="56007" x="11984038" y="6253163"/>
          <p14:tracePt t="56013" x="11993563" y="6261100"/>
          <p14:tracePt t="56021" x="11993563" y="6276975"/>
          <p14:tracePt t="56029" x="11993563" y="6294438"/>
          <p14:tracePt t="56034" x="11993563" y="6302375"/>
          <p14:tracePt t="56041" x="12001500" y="6318250"/>
          <p14:tracePt t="56047" x="12001500" y="6327775"/>
          <p14:tracePt t="56055" x="12009438" y="6327775"/>
          <p14:tracePt t="56063" x="12009438" y="6335713"/>
          <p14:tracePt t="56069" x="12009438" y="6343650"/>
          <p14:tracePt t="56075" x="12017375" y="6351588"/>
          <p14:tracePt t="56089" x="12017375" y="6361113"/>
          <p14:tracePt t="56103" x="12017375" y="6369050"/>
          <p14:tracePt t="56131" x="12017375" y="6376988"/>
          <p14:tracePt t="56138" x="12017375" y="6384925"/>
          <p14:tracePt t="56147" x="12017375" y="6392863"/>
          <p14:tracePt t="56159" x="12017375" y="6402388"/>
          <p14:tracePt t="56166" x="12017375" y="6410325"/>
          <p14:tracePt t="56173" x="12017375" y="6418263"/>
          <p14:tracePt t="56179" x="12017375" y="6443663"/>
          <p14:tracePt t="56187" x="12009438" y="6451600"/>
          <p14:tracePt t="56196" x="12001500" y="6467475"/>
          <p14:tracePt t="56201" x="12001500" y="6484938"/>
          <p14:tracePt t="56208" x="11993563" y="6492875"/>
          <p14:tracePt t="56214" x="11993563" y="6500813"/>
          <p14:tracePt t="56222" x="11984038" y="6510338"/>
          <p14:tracePt t="56230" x="11984038" y="6518275"/>
          <p14:tracePt t="56235" x="11976100" y="6518275"/>
          <p14:tracePt t="56242" x="11968163" y="6526213"/>
          <p14:tracePt t="56249" x="11968163" y="6534150"/>
          <p14:tracePt t="56256" x="11960225" y="6534150"/>
          <p14:tracePt t="56263" x="11950700" y="6542088"/>
          <p14:tracePt t="56270" x="11950700" y="6551613"/>
          <p14:tracePt t="56280" x="11942763" y="6551613"/>
          <p14:tracePt t="56283" x="11934825" y="6567488"/>
          <p14:tracePt t="56291" x="11918950" y="6575425"/>
          <p14:tracePt t="56297" x="11918950" y="6584950"/>
          <p14:tracePt t="56305" x="11909425" y="6592888"/>
          <p14:tracePt t="56314" x="11893550" y="6600825"/>
          <p14:tracePt t="56319" x="11868150" y="6618288"/>
          <p14:tracePt t="56326" x="11860213" y="6634163"/>
          <p14:tracePt t="56332" x="11844338" y="6642100"/>
          <p14:tracePt t="56340" x="11834813" y="6642100"/>
          <p14:tracePt t="56347" x="11826875" y="6650038"/>
          <p14:tracePt t="56353" x="11826875" y="6659563"/>
          <p14:tracePt t="56362" x="11818938" y="6659563"/>
          <p14:tracePt t="56367" x="11811000" y="6659563"/>
          <p14:tracePt t="56374" x="11811000" y="6667500"/>
          <p14:tracePt t="56388" x="11811000" y="6675438"/>
          <p14:tracePt t="56397" x="11801475" y="6675438"/>
          <p14:tracePt t="56402" x="11801475" y="6683375"/>
          <p14:tracePt t="56409" x="11793538" y="668337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6065E-C276-0107-906B-2AF37F20E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22222"/>
            <a:ext cx="11098212" cy="1325563"/>
          </a:xfrm>
        </p:spPr>
        <p:txBody>
          <a:bodyPr/>
          <a:lstStyle/>
          <a:p>
            <a:pPr algn="ctr">
              <a:defRPr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NEPHROTIC SYNDROME - HYPOALBUMINEMIA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512D08-DAA4-4EC7-A503-18680070248B}"/>
              </a:ext>
            </a:extLst>
          </p:cNvPr>
          <p:cNvSpPr txBox="1"/>
          <p:nvPr/>
        </p:nvSpPr>
        <p:spPr>
          <a:xfrm>
            <a:off x="8315470" y="3325091"/>
            <a:ext cx="3052185" cy="400110"/>
          </a:xfrm>
          <a:prstGeom prst="rect">
            <a:avLst/>
          </a:prstGeom>
          <a:solidFill>
            <a:srgbClr val="FFEFFF"/>
          </a:solidFill>
          <a:effectLst>
            <a:glow rad="63500">
              <a:srgbClr val="FF66F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altLang="en-US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Hypoalbuminemia</a:t>
            </a:r>
            <a:r>
              <a:rPr lang="en-IN" altLang="en-US" sz="2000" b="1" dirty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IN" altLang="en-US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F9217A-A643-BC09-02C7-D2F71855F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85" y="1069557"/>
            <a:ext cx="2250103" cy="27798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4DAD44-7250-03FF-3BBD-CD593D78AD67}"/>
              </a:ext>
            </a:extLst>
          </p:cNvPr>
          <p:cNvSpPr txBox="1"/>
          <p:nvPr/>
        </p:nvSpPr>
        <p:spPr>
          <a:xfrm>
            <a:off x="3408218" y="2135122"/>
            <a:ext cx="2919845" cy="369332"/>
          </a:xfrm>
          <a:prstGeom prst="rect">
            <a:avLst/>
          </a:prstGeom>
          <a:solidFill>
            <a:srgbClr val="EBFFEB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altLang="en-US" sz="1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 loss of albumin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BBA6A4-F6C8-EF1C-986D-806490E519F5}"/>
              </a:ext>
            </a:extLst>
          </p:cNvPr>
          <p:cNvSpPr txBox="1"/>
          <p:nvPr/>
        </p:nvSpPr>
        <p:spPr>
          <a:xfrm>
            <a:off x="3231572" y="4821379"/>
            <a:ext cx="4062846" cy="369332"/>
          </a:xfrm>
          <a:prstGeom prst="rect">
            <a:avLst/>
          </a:prstGeom>
          <a:solidFill>
            <a:srgbClr val="EBFFEB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IN" altLang="en-US" sz="1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Inadequate hepatic synthesis of protein </a:t>
            </a:r>
            <a:endParaRPr lang="en-US" altLang="en-US" sz="1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F42DC3-F58D-52F9-6617-06D1D3DBE5AF}"/>
              </a:ext>
            </a:extLst>
          </p:cNvPr>
          <p:cNvSpPr txBox="1"/>
          <p:nvPr/>
        </p:nvSpPr>
        <p:spPr>
          <a:xfrm>
            <a:off x="8042564" y="3880549"/>
            <a:ext cx="394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altLang="en-US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plasma albumin levels </a:t>
            </a:r>
            <a:r>
              <a:rPr lang="en-IN" altLang="en-US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 than 2.5g/dl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3C5CEF-69E3-F7F0-D757-E23A6ECA88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51515"/>
          <a:stretch/>
        </p:blipFill>
        <p:spPr>
          <a:xfrm>
            <a:off x="945573" y="4543992"/>
            <a:ext cx="1963882" cy="117706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598A486-AC43-1903-22E0-1223D8E2F74F}"/>
              </a:ext>
            </a:extLst>
          </p:cNvPr>
          <p:cNvSpPr/>
          <p:nvPr/>
        </p:nvSpPr>
        <p:spPr>
          <a:xfrm>
            <a:off x="2208428" y="5486508"/>
            <a:ext cx="45719" cy="45719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812BA59-6FDD-7411-E0A7-427EAA65C510}"/>
              </a:ext>
            </a:extLst>
          </p:cNvPr>
          <p:cNvSpPr/>
          <p:nvPr/>
        </p:nvSpPr>
        <p:spPr>
          <a:xfrm>
            <a:off x="2428009" y="5351979"/>
            <a:ext cx="45719" cy="45719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B777B85-4A32-BC9F-5AE0-EC608142713F}"/>
              </a:ext>
            </a:extLst>
          </p:cNvPr>
          <p:cNvSpPr/>
          <p:nvPr/>
        </p:nvSpPr>
        <p:spPr>
          <a:xfrm>
            <a:off x="2606040" y="5195161"/>
            <a:ext cx="45719" cy="45719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01604F1-6DB8-1ECB-17E4-09D08BC65B64}"/>
              </a:ext>
            </a:extLst>
          </p:cNvPr>
          <p:cNvSpPr/>
          <p:nvPr/>
        </p:nvSpPr>
        <p:spPr>
          <a:xfrm>
            <a:off x="2773681" y="5149442"/>
            <a:ext cx="45719" cy="45719"/>
          </a:xfrm>
          <a:prstGeom prst="ellips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A388503-7DF3-908C-B0A9-182BA020E43E}"/>
              </a:ext>
            </a:extLst>
          </p:cNvPr>
          <p:cNvCxnSpPr>
            <a:cxnSpLocks/>
          </p:cNvCxnSpPr>
          <p:nvPr/>
        </p:nvCxnSpPr>
        <p:spPr>
          <a:xfrm>
            <a:off x="6483927" y="2726027"/>
            <a:ext cx="1558637" cy="7809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B9B08B6-0877-B16C-8AEF-A82FB1E0E21B}"/>
              </a:ext>
            </a:extLst>
          </p:cNvPr>
          <p:cNvCxnSpPr>
            <a:cxnSpLocks/>
          </p:cNvCxnSpPr>
          <p:nvPr/>
        </p:nvCxnSpPr>
        <p:spPr>
          <a:xfrm flipV="1">
            <a:off x="6629400" y="3725201"/>
            <a:ext cx="1413164" cy="8779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EB56E3C-60AB-2A34-2FE0-FEA28745290B}"/>
              </a:ext>
            </a:extLst>
          </p:cNvPr>
          <p:cNvSpPr txBox="1"/>
          <p:nvPr/>
        </p:nvSpPr>
        <p:spPr>
          <a:xfrm>
            <a:off x="1717568" y="3486867"/>
            <a:ext cx="1191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Albumin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3B3353-5833-2C99-629D-A3B4A13968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43428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76"/>
    </mc:Choice>
    <mc:Fallback xmlns="">
      <p:transition spd="slow" advTm="30676"/>
    </mc:Fallback>
  </mc:AlternateContent>
  <p:extLst>
    <p:ext uri="{3A86A75C-4F4B-4683-9AE1-C65F6400EC91}">
      <p14:laserTraceLst xmlns:p14="http://schemas.microsoft.com/office/powerpoint/2010/main">
        <p14:tracePtLst>
          <p14:tracePt t="2484" x="11718925" y="6659563"/>
          <p14:tracePt t="2490" x="11620500" y="6600825"/>
          <p14:tracePt t="2497" x="11469688" y="6518275"/>
          <p14:tracePt t="2504" x="11271250" y="6392863"/>
          <p14:tracePt t="2513" x="11122025" y="6269038"/>
          <p14:tracePt t="2517" x="10956925" y="6111875"/>
          <p14:tracePt t="2524" x="10774363" y="5937250"/>
          <p14:tracePt t="2531" x="10615613" y="5780088"/>
          <p14:tracePt t="2539" x="10466388" y="5656263"/>
          <p14:tracePt t="2547" x="10275888" y="5489575"/>
          <p14:tracePt t="2553" x="10144125" y="5357813"/>
          <p14:tracePt t="2560" x="10018713" y="5224463"/>
          <p14:tracePt t="2566" x="9886950" y="5108575"/>
          <p14:tracePt t="2574" x="9769475" y="5026025"/>
          <p14:tracePt t="2581" x="9653588" y="4959350"/>
          <p14:tracePt t="2588" x="9537700" y="4900613"/>
          <p14:tracePt t="2597" x="9429750" y="4867275"/>
          <p14:tracePt t="2602" x="9313863" y="4818063"/>
          <p14:tracePt t="2609" x="9190038" y="4792663"/>
          <p14:tracePt t="2615" x="9048750" y="4759325"/>
          <p14:tracePt t="2622" x="8907463" y="4735513"/>
          <p14:tracePt t="2629" x="8766175" y="4702175"/>
          <p14:tracePt t="2636" x="8624888" y="4676775"/>
          <p14:tracePt t="2646" x="8475663" y="4668838"/>
          <p14:tracePt t="2650" x="8335963" y="4643438"/>
          <p14:tracePt t="2657" x="8202613" y="4643438"/>
          <p14:tracePt t="2664" x="8078788" y="4635500"/>
          <p14:tracePt t="2671" x="7962900" y="4635500"/>
          <p14:tracePt t="2680" x="7870825" y="4651375"/>
          <p14:tracePt t="2684" x="7770813" y="4660900"/>
          <p14:tracePt t="2691" x="7688263" y="4668838"/>
          <p14:tracePt t="2698" x="7621588" y="4694238"/>
          <p14:tracePt t="2706" x="7580313" y="4694238"/>
          <p14:tracePt t="2713" x="7556500" y="4694238"/>
          <p14:tracePt t="2719" x="7539038" y="4702175"/>
          <p14:tracePt t="2726" x="7513638" y="4702175"/>
          <p14:tracePt t="2733" x="7497763" y="4702175"/>
          <p14:tracePt t="2740" x="7489825" y="4702175"/>
          <p14:tracePt t="2746" x="7480300" y="4702175"/>
          <p14:tracePt t="2754" x="7472363" y="4702175"/>
          <p14:tracePt t="2763" x="7448550" y="4702175"/>
          <p14:tracePt t="2767" x="7397750" y="4668838"/>
          <p14:tracePt t="2775" x="7323138" y="4627563"/>
          <p14:tracePt t="2781" x="7224713" y="4552950"/>
          <p14:tracePt t="2789" x="7099300" y="4452938"/>
          <p14:tracePt t="2798" x="6999288" y="4370388"/>
          <p14:tracePt t="2802" x="6892925" y="4295775"/>
          <p14:tracePt t="2810" x="6808788" y="4221163"/>
          <p14:tracePt t="2816" x="6726238" y="4171950"/>
          <p14:tracePt t="2823" x="6651625" y="4129088"/>
          <p14:tracePt t="2832" x="6592888" y="4087813"/>
          <p14:tracePt t="2837" x="6518275" y="4054475"/>
          <p14:tracePt t="2847" x="6461125" y="4021138"/>
          <p14:tracePt t="2851" x="6386513" y="4005263"/>
          <p14:tracePt t="2858" x="6311900" y="3971925"/>
          <p14:tracePt t="2864" x="6211888" y="3938588"/>
          <p14:tracePt t="2873" x="6080125" y="3889375"/>
          <p14:tracePt t="2880" x="5954713" y="3856038"/>
          <p14:tracePt t="2887" x="5830888" y="3822700"/>
          <p14:tracePt t="2894" x="5748338" y="3797300"/>
          <p14:tracePt t="2900" x="5673725" y="3765550"/>
          <p14:tracePt t="2908" x="5599113" y="3748088"/>
          <p14:tracePt t="2914" x="5548313" y="3732213"/>
          <p14:tracePt t="2922" x="5491163" y="3722688"/>
          <p14:tracePt t="2931" x="5465763" y="3714750"/>
          <p14:tracePt t="2935" x="5440363" y="3706813"/>
          <p14:tracePt t="2943" x="5424488" y="3690938"/>
          <p14:tracePt t="2949" x="5407025" y="3681413"/>
          <p14:tracePt t="2963" x="5399088" y="3665538"/>
          <p14:tracePt t="3316" x="5341938" y="3632200"/>
          <p14:tracePt t="3323" x="5249863" y="3582988"/>
          <p14:tracePt t="3330" x="5175250" y="3541713"/>
          <p14:tracePt t="3337" x="5100638" y="3524250"/>
          <p14:tracePt t="3346" x="5026025" y="3490913"/>
          <p14:tracePt t="3351" x="4967288" y="3457575"/>
          <p14:tracePt t="3358" x="4910138" y="3441700"/>
          <p14:tracePt t="3365" x="4851400" y="3416300"/>
          <p14:tracePt t="3372" x="4802188" y="3390900"/>
          <p14:tracePt t="3380" x="4743450" y="3367088"/>
          <p14:tracePt t="3386" x="4694238" y="3349625"/>
          <p14:tracePt t="3392" x="4645025" y="3333750"/>
          <p14:tracePt t="3400" x="4603750" y="3316288"/>
          <p14:tracePt t="3406" x="4570413" y="3308350"/>
          <p14:tracePt t="3414" x="4537075" y="3292475"/>
          <p14:tracePt t="3421" x="4503738" y="3284538"/>
          <p14:tracePt t="3430" x="4478338" y="3275013"/>
          <p14:tracePt t="3434" x="4445000" y="3267075"/>
          <p14:tracePt t="3441" x="4429125" y="3251200"/>
          <p14:tracePt t="3448" x="4421188" y="3241675"/>
          <p14:tracePt t="3455" x="4403725" y="3241675"/>
          <p14:tracePt t="3463" x="4379913" y="3233738"/>
          <p14:tracePt t="3469" x="4370388" y="3225800"/>
          <p14:tracePt t="3476" x="4354513" y="3217863"/>
          <p14:tracePt t="3483" x="4337050" y="3217863"/>
          <p14:tracePt t="3490" x="4313238" y="3209925"/>
          <p14:tracePt t="3497" x="4279900" y="3192463"/>
          <p14:tracePt t="3504" x="4246563" y="3176588"/>
          <p14:tracePt t="3511" x="4213225" y="3159125"/>
          <p14:tracePt t="3518" x="4171950" y="3135313"/>
          <p14:tracePt t="3525" x="4105275" y="3117850"/>
          <p14:tracePt t="3532" x="4064000" y="3101975"/>
          <p14:tracePt t="3539" x="4014788" y="3076575"/>
          <p14:tracePt t="3548" x="3963988" y="3060700"/>
          <p14:tracePt t="3553" x="3948113" y="3043238"/>
          <p14:tracePt t="3559" x="3914775" y="3035300"/>
          <p14:tracePt t="3566" x="3889375" y="3027363"/>
          <p14:tracePt t="3573" x="3856038" y="3009900"/>
          <p14:tracePt t="3581" x="3840163" y="3009900"/>
          <p14:tracePt t="3587" x="3814763" y="3001963"/>
          <p14:tracePt t="3594" x="3798888" y="2994025"/>
          <p14:tracePt t="3601" x="3773488" y="2976563"/>
          <p14:tracePt t="3608" x="3748088" y="2960688"/>
          <p14:tracePt t="3615" x="3724275" y="2943225"/>
          <p14:tracePt t="3622" x="3706813" y="2927350"/>
          <p14:tracePt t="3630" x="3683000" y="2901950"/>
          <p14:tracePt t="3647" x="3641725" y="2868613"/>
          <p14:tracePt t="3649" x="3616325" y="2844800"/>
          <p14:tracePt t="3656" x="3598863" y="2819400"/>
          <p14:tracePt t="3663" x="3590925" y="2803525"/>
          <p14:tracePt t="3670" x="3582988" y="2778125"/>
          <p14:tracePt t="3677" x="3567113" y="2778125"/>
          <p14:tracePt t="3684" x="3567113" y="2760663"/>
          <p14:tracePt t="3691" x="3557588" y="2760663"/>
          <p14:tracePt t="3698" x="3557588" y="2752725"/>
          <p14:tracePt t="3707" x="3549650" y="2752725"/>
          <p14:tracePt t="3719" x="3549650" y="2744788"/>
          <p14:tracePt t="3733" x="3549650" y="2736850"/>
          <p14:tracePt t="3747" x="3549650" y="2728913"/>
          <p14:tracePt t="3823" x="3549650" y="2719388"/>
          <p14:tracePt t="3865" x="3549650" y="2711450"/>
          <p14:tracePt t="3920" x="3549650" y="2703513"/>
          <p14:tracePt t="3927" x="3567113" y="2703513"/>
          <p14:tracePt t="3933" x="3575050" y="2703513"/>
          <p14:tracePt t="3941" x="3598863" y="2695575"/>
          <p14:tracePt t="3948" x="3632200" y="2686050"/>
          <p14:tracePt t="3954" x="3673475" y="2686050"/>
          <p14:tracePt t="3963" x="3716338" y="2678113"/>
          <p14:tracePt t="3969" x="3790950" y="2670175"/>
          <p14:tracePt t="3976" x="3873500" y="2670175"/>
          <p14:tracePt t="3982" x="3956050" y="2654300"/>
          <p14:tracePt t="3990" x="4038600" y="2644775"/>
          <p14:tracePt t="3997" x="4138613" y="2620963"/>
          <p14:tracePt t="4003" x="4254500" y="2611438"/>
          <p14:tracePt t="4011" x="4379913" y="2587625"/>
          <p14:tracePt t="4017" x="4503738" y="2579688"/>
          <p14:tracePt t="4025" x="4627563" y="2554288"/>
          <p14:tracePt t="4031" x="4727575" y="2536825"/>
          <p14:tracePt t="4038" x="4810125" y="2520950"/>
          <p14:tracePt t="4048" x="4892675" y="2520950"/>
          <p14:tracePt t="4052" x="4984750" y="2513013"/>
          <p14:tracePt t="4059" x="5051425" y="2505075"/>
          <p14:tracePt t="4065" x="5126038" y="2495550"/>
          <p14:tracePt t="4073" x="5183188" y="2495550"/>
          <p14:tracePt t="4081" x="5233988" y="2495550"/>
          <p14:tracePt t="4087" x="5283200" y="2495550"/>
          <p14:tracePt t="4094" x="5324475" y="2487613"/>
          <p14:tracePt t="4100" x="5365750" y="2487613"/>
          <p14:tracePt t="4108" x="5416550" y="2471738"/>
          <p14:tracePt t="4115" x="5440363" y="2471738"/>
          <p14:tracePt t="4122" x="5481638" y="2471738"/>
          <p14:tracePt t="4131" x="5514975" y="2471738"/>
          <p14:tracePt t="4135" x="5548313" y="2471738"/>
          <p14:tracePt t="4143" x="5565775" y="2471738"/>
          <p14:tracePt t="4149" x="5589588" y="2471738"/>
          <p14:tracePt t="4156" x="5607050" y="2471738"/>
          <p14:tracePt t="4165" x="5607050" y="2462213"/>
          <p14:tracePt t="4170" x="5622925" y="2462213"/>
          <p14:tracePt t="4177" x="5640388" y="2462213"/>
          <p14:tracePt t="4184" x="5648325" y="2462213"/>
          <p14:tracePt t="4191" x="5656263" y="2454275"/>
          <p14:tracePt t="4198" x="5664200" y="2454275"/>
          <p14:tracePt t="4215" x="5664200" y="2446338"/>
          <p14:tracePt t="4218" x="5673725" y="2446338"/>
          <p14:tracePt t="4232" x="5681663" y="2446338"/>
          <p14:tracePt t="4253" x="5689600" y="2446338"/>
          <p14:tracePt t="4261" x="5697538" y="2446338"/>
          <p14:tracePt t="4268" x="5705475" y="2446338"/>
          <p14:tracePt t="4288" x="5715000" y="2446338"/>
          <p14:tracePt t="4297" x="5722938" y="2446338"/>
          <p14:tracePt t="4309" x="5730875" y="2446338"/>
          <p14:tracePt t="4324" x="5738813" y="2446338"/>
          <p14:tracePt t="4338" x="5748338" y="2446338"/>
          <p14:tracePt t="4372" x="5756275" y="2446338"/>
          <p14:tracePt t="4580" x="5764213" y="2446338"/>
          <p14:tracePt t="4594" x="5772150" y="2454275"/>
          <p14:tracePt t="4601" x="5780088" y="2454275"/>
          <p14:tracePt t="4608" x="5789613" y="2454275"/>
          <p14:tracePt t="4615" x="5789613" y="2462213"/>
          <p14:tracePt t="4629" x="5797550" y="2462213"/>
          <p14:tracePt t="4642" x="5805488" y="2471738"/>
          <p14:tracePt t="4684" x="5813425" y="2471738"/>
          <p14:tracePt t="4691" x="5813425" y="2479675"/>
          <p14:tracePt t="4698" x="5822950" y="2479675"/>
          <p14:tracePt t="4711" x="5830888" y="2479675"/>
          <p14:tracePt t="4718" x="5830888" y="2487613"/>
          <p14:tracePt t="4740" x="5830888" y="2495550"/>
          <p14:tracePt t="4747" x="5838825" y="2495550"/>
          <p14:tracePt t="4768" x="5846763" y="2495550"/>
          <p14:tracePt t="4802" x="5846763" y="2505075"/>
          <p14:tracePt t="6121" x="5838825" y="2513013"/>
          <p14:tracePt t="6130" x="5797550" y="2528888"/>
          <p14:tracePt t="6135" x="5756275" y="2546350"/>
          <p14:tracePt t="6142" x="5715000" y="2579688"/>
          <p14:tracePt t="6148" x="5648325" y="2611438"/>
          <p14:tracePt t="6156" x="5589588" y="2636838"/>
          <p14:tracePt t="6163" x="5524500" y="2678113"/>
          <p14:tracePt t="6169" x="5465763" y="2719388"/>
          <p14:tracePt t="6177" x="5399088" y="2760663"/>
          <p14:tracePt t="6183" x="5324475" y="2803525"/>
          <p14:tracePt t="6191" x="5267325" y="2844800"/>
          <p14:tracePt t="6198" x="5167313" y="2894013"/>
          <p14:tracePt t="6205" x="5059363" y="2935288"/>
          <p14:tracePt t="6214" x="4959350" y="2994025"/>
          <p14:tracePt t="6218" x="4860925" y="3051175"/>
          <p14:tracePt t="6225" x="4752975" y="3117850"/>
          <p14:tracePt t="6231" x="4635500" y="3176588"/>
          <p14:tracePt t="6239" x="4511675" y="3251200"/>
          <p14:tracePt t="6247" x="4395788" y="3308350"/>
          <p14:tracePt t="6253" x="4305300" y="3359150"/>
          <p14:tracePt t="6260" x="4229100" y="3416300"/>
          <p14:tracePt t="6266" x="4154488" y="3475038"/>
          <p14:tracePt t="6274" x="4079875" y="3516313"/>
          <p14:tracePt t="6282" x="4030663" y="3557588"/>
          <p14:tracePt t="6288" x="3963988" y="3598863"/>
          <p14:tracePt t="6297" x="3922713" y="3632200"/>
          <p14:tracePt t="6301" x="3889375" y="3673475"/>
          <p14:tracePt t="6309" x="3865563" y="3698875"/>
          <p14:tracePt t="6316" x="3840163" y="3732213"/>
          <p14:tracePt t="6324" x="3814763" y="3756025"/>
          <p14:tracePt t="6332" x="3798888" y="3773488"/>
          <p14:tracePt t="6337" x="3773488" y="3789363"/>
          <p14:tracePt t="6345" x="3757613" y="3806825"/>
          <p14:tracePt t="6351" x="3757613" y="3822700"/>
          <p14:tracePt t="6358" x="3740150" y="3848100"/>
          <p14:tracePt t="6364" x="3724275" y="3856038"/>
          <p14:tracePt t="6372" x="3716338" y="3881438"/>
          <p14:tracePt t="6381" x="3698875" y="3897313"/>
          <p14:tracePt t="6387" x="3690938" y="3922713"/>
          <p14:tracePt t="6401" x="3683000" y="3938588"/>
          <p14:tracePt t="6407" x="3673475" y="3956050"/>
          <p14:tracePt t="6414" x="3657600" y="3979863"/>
          <p14:tracePt t="6421" x="3641725" y="3997325"/>
          <p14:tracePt t="6431" x="3624263" y="4030663"/>
          <p14:tracePt t="6435" x="3598863" y="4071938"/>
          <p14:tracePt t="6442" x="3557588" y="4121150"/>
          <p14:tracePt t="6449" x="3533775" y="4171950"/>
          <p14:tracePt t="6456" x="3475038" y="4229100"/>
          <p14:tracePt t="6465" x="3441700" y="4278313"/>
          <p14:tracePt t="6470" x="3400425" y="4329113"/>
          <p14:tracePt t="6477" x="3359150" y="4378325"/>
          <p14:tracePt t="6483" x="3317875" y="4419600"/>
          <p14:tracePt t="6491" x="3284538" y="4470400"/>
          <p14:tracePt t="6498" x="3259138" y="4494213"/>
          <p14:tracePt t="6505" x="3225800" y="4527550"/>
          <p14:tracePt t="6515" x="3209925" y="4545013"/>
          <p14:tracePt t="6518" x="3192463" y="4568825"/>
          <p14:tracePt t="6525" x="3176588" y="4576763"/>
          <p14:tracePt t="6532" x="3168650" y="4586288"/>
          <p14:tracePt t="6540" x="3160713" y="4602163"/>
          <p14:tracePt t="6553" x="3151188" y="4602163"/>
          <p14:tracePt t="6567" x="3143250" y="4610100"/>
          <p14:tracePt t="6629" x="3143250" y="4619625"/>
          <p14:tracePt t="6643" x="3135313" y="4619625"/>
          <p14:tracePt t="6650" x="3135313" y="4627563"/>
          <p14:tracePt t="6657" x="3127375" y="4627563"/>
          <p14:tracePt t="6664" x="3117850" y="4635500"/>
          <p14:tracePt t="6671" x="3117850" y="4643438"/>
          <p14:tracePt t="6680" x="3101975" y="4651375"/>
          <p14:tracePt t="6684" x="3076575" y="4668838"/>
          <p14:tracePt t="6692" x="3052763" y="4694238"/>
          <p14:tracePt t="6698" x="3035300" y="4710113"/>
          <p14:tracePt t="6706" x="3009900" y="4727575"/>
          <p14:tracePt t="6715" x="2986088" y="4743450"/>
          <p14:tracePt t="6719" x="2952750" y="4768850"/>
          <p14:tracePt t="6727" x="2927350" y="4784725"/>
          <p14:tracePt t="6733" x="2903538" y="4792663"/>
          <p14:tracePt t="6741" x="2886075" y="4810125"/>
          <p14:tracePt t="6748" x="2860675" y="4826000"/>
          <p14:tracePt t="6754" x="2836863" y="4843463"/>
          <p14:tracePt t="6765" x="2811463" y="4867275"/>
          <p14:tracePt t="6767" x="2786063" y="4884738"/>
          <p14:tracePt t="6775" x="2762250" y="4900613"/>
          <p14:tracePt t="6782" x="2744788" y="4918075"/>
          <p14:tracePt t="6789" x="2720975" y="4918075"/>
          <p14:tracePt t="6798" x="2687638" y="4933950"/>
          <p14:tracePt t="6803" x="2662238" y="4951413"/>
          <p14:tracePt t="6810" x="2636838" y="4959350"/>
          <p14:tracePt t="6816" x="2620963" y="4967288"/>
          <p14:tracePt t="6824" x="2595563" y="4975225"/>
          <p14:tracePt t="6831" x="2571750" y="4983163"/>
          <p14:tracePt t="6838" x="2546350" y="4992688"/>
          <p14:tracePt t="6845" x="2528888" y="5000625"/>
          <p14:tracePt t="6851" x="2513013" y="5008563"/>
          <p14:tracePt t="6859" x="2497138" y="5016500"/>
          <p14:tracePt t="6865" x="2487613" y="5016500"/>
          <p14:tracePt t="6881" x="2471738" y="5016500"/>
          <p14:tracePt t="6893" x="2463800" y="5026025"/>
          <p14:tracePt t="6907" x="2454275" y="5033963"/>
          <p14:tracePt t="6915" x="2446338" y="5033963"/>
          <p14:tracePt t="6928" x="2438400" y="5033963"/>
          <p14:tracePt t="6942" x="2430463" y="5041900"/>
          <p14:tracePt t="6956" x="2422525" y="5041900"/>
          <p14:tracePt t="6964" x="2413000" y="5041900"/>
          <p14:tracePt t="6977" x="2405063" y="5041900"/>
          <p14:tracePt t="6983" x="2405063" y="5049838"/>
          <p14:tracePt t="7011" x="2397125" y="5049838"/>
          <p14:tracePt t="7025" x="2389188" y="5049838"/>
          <p14:tracePt t="7039" x="2389188" y="5057775"/>
          <p14:tracePt t="7060" x="2379663" y="5057775"/>
          <p14:tracePt t="7080" x="2371725" y="5067300"/>
          <p14:tracePt t="7087" x="2363788" y="5067300"/>
          <p14:tracePt t="7101" x="2363788" y="5075238"/>
          <p14:tracePt t="7116" x="2355850" y="5075238"/>
          <p14:tracePt t="7130" x="2347913" y="5075238"/>
          <p14:tracePt t="7164" x="2338388" y="5075238"/>
          <p14:tracePt t="7184" x="2330450" y="5075238"/>
          <p14:tracePt t="7198" x="2322513" y="5075238"/>
          <p14:tracePt t="7215" x="2322513" y="5083175"/>
          <p14:tracePt t="7219" x="2314575" y="5083175"/>
          <p14:tracePt t="7226" x="2305050" y="5083175"/>
          <p14:tracePt t="7232" x="2305050" y="5091113"/>
          <p14:tracePt t="7248" x="2297113" y="5091113"/>
          <p14:tracePt t="7254" x="2289175" y="5091113"/>
          <p14:tracePt t="7260" x="2281238" y="5091113"/>
          <p14:tracePt t="7296" x="2273300" y="5091113"/>
          <p14:tracePt t="7309" x="2263775" y="5091113"/>
          <p14:tracePt t="12514" x="2263775" y="5108575"/>
          <p14:tracePt t="12520" x="2255838" y="5132388"/>
          <p14:tracePt t="12527" x="2255838" y="5157788"/>
          <p14:tracePt t="12537" x="2255838" y="5175250"/>
          <p14:tracePt t="12541" x="2255838" y="5199063"/>
          <p14:tracePt t="12548" x="2255838" y="5224463"/>
          <p14:tracePt t="12555" x="2255838" y="5240338"/>
          <p14:tracePt t="12562" x="2263775" y="5265738"/>
          <p14:tracePt t="12569" x="2263775" y="5291138"/>
          <p14:tracePt t="12576" x="2281238" y="5307013"/>
          <p14:tracePt t="12583" x="2297113" y="5332413"/>
          <p14:tracePt t="12589" x="2314575" y="5340350"/>
          <p14:tracePt t="12596" x="2330450" y="5357813"/>
          <p14:tracePt t="12603" x="2338388" y="5373688"/>
          <p14:tracePt t="12611" x="2355850" y="5389563"/>
          <p14:tracePt t="12619" x="2379663" y="5407025"/>
          <p14:tracePt t="12624" x="2397125" y="5414963"/>
          <p14:tracePt t="12631" x="2430463" y="5432425"/>
          <p14:tracePt t="12638" x="2463800" y="5448300"/>
          <p14:tracePt t="12646" x="2497138" y="5464175"/>
          <p14:tracePt t="12668" x="2620963" y="5514975"/>
          <p14:tracePt t="12673" x="2654300" y="5522913"/>
          <p14:tracePt t="12680" x="2703513" y="5530850"/>
          <p14:tracePt t="12687" x="2744788" y="5530850"/>
          <p14:tracePt t="12694" x="2770188" y="5530850"/>
          <p14:tracePt t="12702" x="2811463" y="5530850"/>
          <p14:tracePt t="12708" x="2860675" y="5530850"/>
          <p14:tracePt t="12715" x="2903538" y="5530850"/>
          <p14:tracePt t="12721" x="2960688" y="5530850"/>
          <p14:tracePt t="12729" x="3001963" y="5522913"/>
          <p14:tracePt t="12737" x="3060700" y="5507038"/>
          <p14:tracePt t="12743" x="3117850" y="5497513"/>
          <p14:tracePt t="12749" x="3168650" y="5489575"/>
          <p14:tracePt t="12756" x="3209925" y="5489575"/>
          <p14:tracePt t="12763" x="3251200" y="5481638"/>
          <p14:tracePt t="12770" x="3284538" y="5473700"/>
          <p14:tracePt t="12777" x="3325813" y="5473700"/>
          <p14:tracePt t="12786" x="3351213" y="5464175"/>
          <p14:tracePt t="12791" x="3375025" y="5464175"/>
          <p14:tracePt t="12798" x="3392488" y="5464175"/>
          <p14:tracePt t="12804" x="3408363" y="5464175"/>
          <p14:tracePt t="12812" x="3416300" y="5464175"/>
          <p14:tracePt t="12819" x="3433763" y="5464175"/>
          <p14:tracePt t="12826" x="3449638" y="5464175"/>
          <p14:tracePt t="12832" x="3459163" y="5456238"/>
          <p14:tracePt t="12839" x="3475038" y="5456238"/>
          <p14:tracePt t="12847" x="3492500" y="5456238"/>
          <p14:tracePt t="12853" x="3500438" y="5456238"/>
          <p14:tracePt t="12861" x="3516313" y="5456238"/>
          <p14:tracePt t="12869" x="3524250" y="5456238"/>
          <p14:tracePt t="12874" x="3541713" y="5456238"/>
          <p14:tracePt t="12881" x="3567113" y="5456238"/>
          <p14:tracePt t="12888" x="3582988" y="5456238"/>
          <p14:tracePt t="12895" x="3598863" y="5456238"/>
          <p14:tracePt t="12903" x="3624263" y="5456238"/>
          <p14:tracePt t="12909" x="3641725" y="5456238"/>
          <p14:tracePt t="12916" x="3673475" y="5456238"/>
          <p14:tracePt t="12922" x="3698875" y="5456238"/>
          <p14:tracePt t="12930" x="3724275" y="5456238"/>
          <p14:tracePt t="12936" x="3748088" y="5464175"/>
          <p14:tracePt t="12944" x="3773488" y="5464175"/>
          <p14:tracePt t="12953" x="3798888" y="5473700"/>
          <p14:tracePt t="12957" x="3814763" y="5481638"/>
          <p14:tracePt t="12965" x="3840163" y="5481638"/>
          <p14:tracePt t="12971" x="3873500" y="5489575"/>
          <p14:tracePt t="12979" x="3898900" y="5489575"/>
          <p14:tracePt t="12986" x="3914775" y="5497513"/>
          <p14:tracePt t="12994" x="3948113" y="5497513"/>
          <p14:tracePt t="13003" x="3981450" y="5497513"/>
          <p14:tracePt t="13008" x="4014788" y="5507038"/>
          <p14:tracePt t="13015" x="4064000" y="5507038"/>
          <p14:tracePt t="13021" x="4122738" y="5514975"/>
          <p14:tracePt t="13029" x="4179888" y="5514975"/>
          <p14:tracePt t="13036" x="4254500" y="5514975"/>
          <p14:tracePt t="13043" x="4305300" y="5514975"/>
          <p14:tracePt t="13050" x="4362450" y="5514975"/>
          <p14:tracePt t="13056" x="4403725" y="5514975"/>
          <p14:tracePt t="13064" x="4462463" y="5514975"/>
          <p14:tracePt t="13070" x="4519613" y="5514975"/>
          <p14:tracePt t="13077" x="4570413" y="5507038"/>
          <p14:tracePt t="13085" x="4619625" y="5507038"/>
          <p14:tracePt t="13090" x="4678363" y="5497513"/>
          <p14:tracePt t="13097" x="4735513" y="5481638"/>
          <p14:tracePt t="13104" x="4794250" y="5473700"/>
          <p14:tracePt t="13111" x="4868863" y="5464175"/>
          <p14:tracePt t="13119" x="4926013" y="5456238"/>
          <p14:tracePt t="13125" x="4984750" y="5456238"/>
          <p14:tracePt t="13132" x="5041900" y="5456238"/>
          <p14:tracePt t="13139" x="5100638" y="5448300"/>
          <p14:tracePt t="13146" x="5149850" y="5448300"/>
          <p14:tracePt t="13153" x="5200650" y="5440363"/>
          <p14:tracePt t="13160" x="5241925" y="5440363"/>
          <p14:tracePt t="13168" x="5283200" y="5440363"/>
          <p14:tracePt t="13174" x="5316538" y="5432425"/>
          <p14:tracePt t="13181" x="5357813" y="5432425"/>
          <p14:tracePt t="13187" x="5399088" y="5432425"/>
          <p14:tracePt t="13195" x="5432425" y="5432425"/>
          <p14:tracePt t="13202" x="5465763" y="5432425"/>
          <p14:tracePt t="13209" x="5499100" y="5422900"/>
          <p14:tracePt t="13216" x="5514975" y="5422900"/>
          <p14:tracePt t="13223" x="5540375" y="5422900"/>
          <p14:tracePt t="13229" x="5565775" y="5422900"/>
          <p14:tracePt t="13236" x="5573713" y="5422900"/>
          <p14:tracePt t="13244" x="5589588" y="5422900"/>
          <p14:tracePt t="13252" x="5607050" y="5422900"/>
          <p14:tracePt t="13257" x="5630863" y="5414963"/>
          <p14:tracePt t="13264" x="5648325" y="5414963"/>
          <p14:tracePt t="13271" x="5664200" y="5414963"/>
          <p14:tracePt t="13278" x="5681663" y="5414963"/>
          <p14:tracePt t="13285" x="5697538" y="5414963"/>
          <p14:tracePt t="13292" x="5705475" y="5414963"/>
          <p14:tracePt t="13299" x="5722938" y="5414963"/>
          <p14:tracePt t="13306" x="5730875" y="5414963"/>
          <p14:tracePt t="13313" x="5738813" y="5414963"/>
          <p14:tracePt t="13319" x="5748338" y="5414963"/>
          <p14:tracePt t="13335" x="5764213" y="5414963"/>
          <p14:tracePt t="13341" x="5772150" y="5414963"/>
          <p14:tracePt t="13354" x="5780088" y="5414963"/>
          <p14:tracePt t="13361" x="5797550" y="5414963"/>
          <p14:tracePt t="13375" x="5805488" y="5414963"/>
          <p14:tracePt t="13382" x="5813425" y="5414963"/>
          <p14:tracePt t="13389" x="5822950" y="5414963"/>
          <p14:tracePt t="13395" x="5838825" y="5414963"/>
          <p14:tracePt t="13403" x="5864225" y="5414963"/>
          <p14:tracePt t="13410" x="5872163" y="5414963"/>
          <p14:tracePt t="13419" x="5897563" y="5414963"/>
          <p14:tracePt t="13424" x="5905500" y="5414963"/>
          <p14:tracePt t="13430" x="5930900" y="5414963"/>
          <p14:tracePt t="13437" x="5946775" y="5414963"/>
          <p14:tracePt t="13445" x="5962650" y="5414963"/>
          <p14:tracePt t="13452" x="5980113" y="5414963"/>
          <p14:tracePt t="13458" x="6005513" y="5414963"/>
          <p14:tracePt t="13465" x="6021388" y="5407025"/>
          <p14:tracePt t="13473" x="6046788" y="5407025"/>
          <p14:tracePt t="13479" x="6070600" y="5407025"/>
          <p14:tracePt t="13486" x="6088063" y="5407025"/>
          <p14:tracePt t="13493" x="6111875" y="5399088"/>
          <p14:tracePt t="13502" x="6137275" y="5399088"/>
          <p14:tracePt t="13507" x="6170613" y="5399088"/>
          <p14:tracePt t="13514" x="6186488" y="5389563"/>
          <p14:tracePt t="13521" x="6211888" y="5389563"/>
          <p14:tracePt t="13528" x="6237288" y="5389563"/>
          <p14:tracePt t="13535" x="6253163" y="5381625"/>
          <p14:tracePt t="13542" x="6270625" y="5381625"/>
          <p14:tracePt t="13548" x="6286500" y="5381625"/>
          <p14:tracePt t="13562" x="6294438" y="5381625"/>
          <p14:tracePt t="13569" x="6303963" y="5381625"/>
          <p14:tracePt t="13583" x="6311900" y="5381625"/>
          <p14:tracePt t="13597" x="6319838" y="5381625"/>
          <p14:tracePt t="13618" x="6327775" y="5381625"/>
          <p14:tracePt t="14196" x="6327775" y="5389563"/>
          <p14:tracePt t="14246" x="6327775" y="5399088"/>
          <p14:tracePt t="14274" x="6327775" y="5407025"/>
          <p14:tracePt t="14336" x="6327775" y="5414963"/>
          <p14:tracePt t="14378" x="6327775" y="5422900"/>
          <p14:tracePt t="14455" x="6327775" y="5432425"/>
          <p14:tracePt t="16378" x="6303963" y="5422900"/>
          <p14:tracePt t="16385" x="6270625" y="5399088"/>
          <p14:tracePt t="16392" x="6203950" y="5357813"/>
          <p14:tracePt t="16398" x="6137275" y="5273675"/>
          <p14:tracePt t="16406" x="6062663" y="5183188"/>
          <p14:tracePt t="16414" x="5938838" y="5026025"/>
          <p14:tracePt t="16420" x="5813425" y="4810125"/>
          <p14:tracePt t="16427" x="5689600" y="4586288"/>
          <p14:tracePt t="16433" x="5589588" y="4419600"/>
          <p14:tracePt t="16441" x="5524500" y="4303713"/>
          <p14:tracePt t="16448" x="5465763" y="4203700"/>
          <p14:tracePt t="16455" x="5424488" y="4113213"/>
          <p14:tracePt t="16464" x="5391150" y="4030663"/>
          <p14:tracePt t="16468" x="5357813" y="3963988"/>
          <p14:tracePt t="16475" x="5341938" y="3905250"/>
          <p14:tracePt t="16481" x="5332413" y="3848100"/>
          <p14:tracePt t="16490" x="5316538" y="3789363"/>
          <p14:tracePt t="16497" x="5316538" y="3748088"/>
          <p14:tracePt t="16503" x="5316538" y="3706813"/>
          <p14:tracePt t="16510" x="5324475" y="3648075"/>
          <p14:tracePt t="16517" x="5332413" y="3590925"/>
          <p14:tracePt t="16524" x="5349875" y="3516313"/>
          <p14:tracePt t="16530" x="5383213" y="3467100"/>
          <p14:tracePt t="16538" x="5416550" y="3390900"/>
          <p14:tracePt t="16547" x="5457825" y="3333750"/>
          <p14:tracePt t="16552" x="5507038" y="3241675"/>
          <p14:tracePt t="16559" x="5565775" y="3167063"/>
          <p14:tracePt t="16565" x="5630863" y="3076575"/>
          <p14:tracePt t="16573" x="5673725" y="2986088"/>
          <p14:tracePt t="16581" x="5722938" y="2901950"/>
          <p14:tracePt t="16587" x="5738813" y="2844800"/>
          <p14:tracePt t="16594" x="5772150" y="2794000"/>
          <p14:tracePt t="16600" x="5789613" y="2760663"/>
          <p14:tracePt t="16607" x="5805488" y="2728913"/>
          <p14:tracePt t="16614" x="5813425" y="2695575"/>
          <p14:tracePt t="16621" x="5822950" y="2678113"/>
          <p14:tracePt t="16632" x="5830888" y="2662238"/>
          <p14:tracePt t="16646" x="5854700" y="2636838"/>
          <p14:tracePt t="16648" x="5854700" y="2620963"/>
          <p14:tracePt t="16656" x="5864225" y="2611438"/>
          <p14:tracePt t="16669" x="5872163" y="2603500"/>
          <p14:tracePt t="16677" x="5872163" y="2595563"/>
          <p14:tracePt t="16683" x="5880100" y="2587625"/>
          <p14:tracePt t="16698" x="5888038" y="2579688"/>
          <p14:tracePt t="16714" x="5888038" y="2570163"/>
          <p14:tracePt t="16746" x="5888038" y="2562225"/>
          <p14:tracePt t="16766" x="5888038" y="2554288"/>
          <p14:tracePt t="16809" x="5888038" y="2546350"/>
          <p14:tracePt t="17834" x="5888038" y="2562225"/>
          <p14:tracePt t="17841" x="5872163" y="2595563"/>
          <p14:tracePt t="17848" x="5864225" y="2636838"/>
          <p14:tracePt t="17855" x="5846763" y="2670175"/>
          <p14:tracePt t="17861" x="5838825" y="2703513"/>
          <p14:tracePt t="17868" x="5822950" y="2752725"/>
          <p14:tracePt t="17875" x="5805488" y="2786063"/>
          <p14:tracePt t="17883" x="5797550" y="2827338"/>
          <p14:tracePt t="17890" x="5789613" y="2878138"/>
          <p14:tracePt t="17896" x="5772150" y="2935288"/>
          <p14:tracePt t="17904" x="5764213" y="2994025"/>
          <p14:tracePt t="17912" x="5748338" y="3068638"/>
          <p14:tracePt t="17918" x="5738813" y="3125788"/>
          <p14:tracePt t="17925" x="5730875" y="3184525"/>
          <p14:tracePt t="17931" x="5730875" y="3225800"/>
          <p14:tracePt t="17939" x="5722938" y="3284538"/>
          <p14:tracePt t="17947" x="5715000" y="3341688"/>
          <p14:tracePt t="17953" x="5715000" y="3408363"/>
          <p14:tracePt t="17962" x="5705475" y="3467100"/>
          <p14:tracePt t="17967" x="5705475" y="3541713"/>
          <p14:tracePt t="17974" x="5705475" y="3606800"/>
          <p14:tracePt t="17980" x="5705475" y="3673475"/>
          <p14:tracePt t="17987" x="5689600" y="3732213"/>
          <p14:tracePt t="17996" x="5689600" y="3814763"/>
          <p14:tracePt t="18001" x="5681663" y="3889375"/>
          <p14:tracePt t="18008" x="5681663" y="3956050"/>
          <p14:tracePt t="18015" x="5673725" y="4030663"/>
          <p14:tracePt t="18022" x="5673725" y="4087813"/>
          <p14:tracePt t="18030" x="5673725" y="4154488"/>
          <p14:tracePt t="18036" x="5673725" y="4229100"/>
          <p14:tracePt t="18043" x="5673725" y="4270375"/>
          <p14:tracePt t="18050" x="5673725" y="4329113"/>
          <p14:tracePt t="18057" x="5673725" y="4370388"/>
          <p14:tracePt t="18063" x="5673725" y="4437063"/>
          <p14:tracePt t="18071" x="5673725" y="4494213"/>
          <p14:tracePt t="18079" x="5673725" y="4560888"/>
          <p14:tracePt t="18085" x="5673725" y="4619625"/>
          <p14:tracePt t="18092" x="5681663" y="4676775"/>
          <p14:tracePt t="18098" x="5689600" y="4727575"/>
          <p14:tracePt t="18105" x="5689600" y="4776788"/>
          <p14:tracePt t="18113" x="5705475" y="4843463"/>
          <p14:tracePt t="18119" x="5705475" y="4892675"/>
          <p14:tracePt t="18126" x="5715000" y="4941888"/>
          <p14:tracePt t="18133" x="5715000" y="4983163"/>
          <p14:tracePt t="18140" x="5715000" y="5026025"/>
          <p14:tracePt t="18146" x="5715000" y="5057775"/>
          <p14:tracePt t="18154" x="5722938" y="5083175"/>
          <p14:tracePt t="18163" x="5722938" y="5108575"/>
          <p14:tracePt t="18168" x="5722938" y="5132388"/>
          <p14:tracePt t="18175" x="5730875" y="5157788"/>
          <p14:tracePt t="18181" x="5730875" y="5175250"/>
          <p14:tracePt t="18189" x="5730875" y="5199063"/>
          <p14:tracePt t="18196" x="5730875" y="5216525"/>
          <p14:tracePt t="18209" x="5730875" y="5232400"/>
          <p14:tracePt t="18229" x="5730875" y="5240338"/>
          <p14:tracePt t="18257" x="5730875" y="5249863"/>
          <p14:tracePt t="18264" x="5738813" y="5249863"/>
          <p14:tracePt t="18320" x="5738813" y="5257800"/>
          <p14:tracePt t="19854" x="5748338" y="5257800"/>
          <p14:tracePt t="19881" x="5756275" y="5257800"/>
          <p14:tracePt t="19922" x="5764213" y="5257800"/>
          <p14:tracePt t="19944" x="5772150" y="5257800"/>
          <p14:tracePt t="19971" x="5780088" y="5257800"/>
          <p14:tracePt t="20792" x="5864225" y="5207000"/>
          <p14:tracePt t="20799" x="5962650" y="5157788"/>
          <p14:tracePt t="20806" x="6062663" y="5083175"/>
          <p14:tracePt t="20820" x="6170613" y="5016500"/>
          <p14:tracePt t="20822" x="6270625" y="4959350"/>
          <p14:tracePt t="20826" x="6369050" y="4900613"/>
          <p14:tracePt t="20834" x="6477000" y="4851400"/>
          <p14:tracePt t="20840" x="6561138" y="4792663"/>
          <p14:tracePt t="20848" x="6667500" y="4727575"/>
          <p14:tracePt t="20855" x="6767513" y="4668838"/>
          <p14:tracePt t="20861" x="6883400" y="4594225"/>
          <p14:tracePt t="20868" x="6999288" y="4535488"/>
          <p14:tracePt t="20875" x="7116763" y="4470400"/>
          <p14:tracePt t="20882" x="7232650" y="4411663"/>
          <p14:tracePt t="20890" x="7331075" y="4370388"/>
          <p14:tracePt t="20896" x="7415213" y="4337050"/>
          <p14:tracePt t="20904" x="7505700" y="4295775"/>
          <p14:tracePt t="20911" x="7588250" y="4262438"/>
          <p14:tracePt t="20918" x="7680325" y="4237038"/>
          <p14:tracePt t="20924" x="7754938" y="4203700"/>
          <p14:tracePt t="20932" x="7812088" y="4171950"/>
          <p14:tracePt t="20939" x="7870825" y="4154488"/>
          <p14:tracePt t="20946" x="7920038" y="4138613"/>
          <p14:tracePt t="20955" x="7978775" y="4113213"/>
          <p14:tracePt t="20959" x="8020050" y="4087813"/>
          <p14:tracePt t="20967" x="8078788" y="4071938"/>
          <p14:tracePt t="20972" x="8135938" y="4038600"/>
          <p14:tracePt t="20980" x="8194675" y="4021138"/>
          <p14:tracePt t="20989" x="8261350" y="3989388"/>
          <p14:tracePt t="20994" x="8310563" y="3956050"/>
          <p14:tracePt t="21001" x="8351838" y="3938588"/>
          <p14:tracePt t="21008" x="8401050" y="3922713"/>
          <p14:tracePt t="21015" x="8434388" y="3914775"/>
          <p14:tracePt t="21022" x="8467725" y="3897313"/>
          <p14:tracePt t="21029" x="8509000" y="3881438"/>
          <p14:tracePt t="21037" x="8550275" y="3863975"/>
          <p14:tracePt t="21043" x="8575675" y="3856038"/>
          <p14:tracePt t="21050" x="8601075" y="3848100"/>
          <p14:tracePt t="21056" x="8624888" y="3840163"/>
          <p14:tracePt t="21063" x="8650288" y="3830638"/>
          <p14:tracePt t="21074" x="8658225" y="3822700"/>
          <p14:tracePt t="21077" x="8683625" y="3822700"/>
          <p14:tracePt t="21084" x="8699500" y="3814763"/>
          <p14:tracePt t="21091" x="8724900" y="3806825"/>
          <p14:tracePt t="21098" x="8742363" y="3797300"/>
          <p14:tracePt t="21104" x="8758238" y="3797300"/>
          <p14:tracePt t="21112" x="8783638" y="3797300"/>
          <p14:tracePt t="21122" x="8799513" y="3789363"/>
          <p14:tracePt t="21125" x="8824913" y="3789363"/>
          <p14:tracePt t="21133" x="8850313" y="3789363"/>
          <p14:tracePt t="21139" x="8858250" y="3781425"/>
          <p14:tracePt t="21147" x="8882063" y="3773488"/>
          <p14:tracePt t="21156" x="8915400" y="3765550"/>
          <p14:tracePt t="21160" x="8940800" y="3765550"/>
          <p14:tracePt t="21167" x="8956675" y="3756025"/>
          <p14:tracePt t="21174" x="8982075" y="3748088"/>
          <p14:tracePt t="21182" x="9007475" y="3740150"/>
          <p14:tracePt t="21189" x="9015413" y="3740150"/>
          <p14:tracePt t="21196" x="9023350" y="3740150"/>
          <p14:tracePt t="21204" x="9023350" y="3732213"/>
          <p14:tracePt t="21209" x="9031288" y="3732213"/>
          <p14:tracePt t="21216" x="9040813" y="3732213"/>
          <p14:tracePt t="21266" x="9031288" y="3732213"/>
          <p14:tracePt t="21272" x="9015413" y="3732213"/>
          <p14:tracePt t="21279" x="8999538" y="3732213"/>
          <p14:tracePt t="21287" x="8974138" y="3740150"/>
          <p14:tracePt t="21293" x="8948738" y="3748088"/>
          <p14:tracePt t="21300" x="8924925" y="3756025"/>
          <p14:tracePt t="21306" x="8907463" y="3765550"/>
          <p14:tracePt t="21314" x="8882063" y="3773488"/>
          <p14:tracePt t="21322" x="8858250" y="3773488"/>
          <p14:tracePt t="21328" x="8850313" y="3773488"/>
          <p14:tracePt t="21335" x="8824913" y="3781425"/>
          <p14:tracePt t="21342" x="8807450" y="3789363"/>
          <p14:tracePt t="21349" x="8799513" y="3789363"/>
          <p14:tracePt t="21355" x="8783638" y="3789363"/>
          <p14:tracePt t="21363" x="8766175" y="3789363"/>
          <p14:tracePt t="21371" x="8758238" y="3789363"/>
          <p14:tracePt t="21377" x="8742363" y="3797300"/>
          <p14:tracePt t="21383" x="8732838" y="3797300"/>
          <p14:tracePt t="21397" x="8724900" y="3797300"/>
          <p14:tracePt t="21405" x="8716963" y="3797300"/>
          <p14:tracePt t="21411" x="8709025" y="3806825"/>
          <p14:tracePt t="21432" x="8699500" y="3806825"/>
          <p14:tracePt t="21446" x="8691563" y="3806825"/>
          <p14:tracePt t="21543" x="8699500" y="3806825"/>
          <p14:tracePt t="21557" x="8716963" y="3806825"/>
          <p14:tracePt t="21564" x="8732838" y="3797300"/>
          <p14:tracePt t="21571" x="8750300" y="3797300"/>
          <p14:tracePt t="21577" x="8783638" y="3797300"/>
          <p14:tracePt t="21585" x="8816975" y="3789363"/>
          <p14:tracePt t="21591" x="8850313" y="3781425"/>
          <p14:tracePt t="21598" x="8882063" y="3773488"/>
          <p14:tracePt t="21605" x="8940800" y="3765550"/>
          <p14:tracePt t="21612" x="9007475" y="3756025"/>
          <p14:tracePt t="21622" x="9082088" y="3748088"/>
          <p14:tracePt t="21627" x="9164638" y="3740150"/>
          <p14:tracePt t="21634" x="9223375" y="3722688"/>
          <p14:tracePt t="21640" x="9297988" y="3714750"/>
          <p14:tracePt t="21647" x="9347200" y="3714750"/>
          <p14:tracePt t="21656" x="9421813" y="3706813"/>
          <p14:tracePt t="21660" x="9488488" y="3706813"/>
          <p14:tracePt t="21668" x="9545638" y="3706813"/>
          <p14:tracePt t="21674" x="9604375" y="3698875"/>
          <p14:tracePt t="21681" x="9678988" y="3698875"/>
          <p14:tracePt t="21689" x="9728200" y="3698875"/>
          <p14:tracePt t="21696" x="9786938" y="3698875"/>
          <p14:tracePt t="21705" x="9844088" y="3698875"/>
          <p14:tracePt t="21709" x="9886950" y="3690938"/>
          <p14:tracePt t="21717" x="9936163" y="3690938"/>
          <p14:tracePt t="21723" x="9977438" y="3690938"/>
          <p14:tracePt t="21730" x="10002838" y="3690938"/>
          <p14:tracePt t="21738" x="10036175" y="3681413"/>
          <p14:tracePt t="21744" x="10069513" y="3681413"/>
          <p14:tracePt t="21751" x="10093325" y="3681413"/>
          <p14:tracePt t="21758" x="10110788" y="3681413"/>
          <p14:tracePt t="21765" x="10134600" y="3681413"/>
          <p14:tracePt t="21772" x="10152063" y="3681413"/>
          <p14:tracePt t="21779" x="10167938" y="3681413"/>
          <p14:tracePt t="21788" x="10185400" y="3681413"/>
          <p14:tracePt t="21792" x="10209213" y="3681413"/>
          <p14:tracePt t="21800" x="10218738" y="3681413"/>
          <p14:tracePt t="21806" x="10242550" y="3681413"/>
          <p14:tracePt t="21814" x="10260013" y="3681413"/>
          <p14:tracePt t="21822" x="10283825" y="3681413"/>
          <p14:tracePt t="21828" x="10309225" y="3681413"/>
          <p14:tracePt t="21835" x="10334625" y="3681413"/>
          <p14:tracePt t="21841" x="10350500" y="3681413"/>
          <p14:tracePt t="21848" x="10383838" y="3681413"/>
          <p14:tracePt t="21854" x="10409238" y="3681413"/>
          <p14:tracePt t="21862" x="10433050" y="3681413"/>
          <p14:tracePt t="21869" x="10466388" y="3673475"/>
          <p14:tracePt t="21876" x="10499725" y="3673475"/>
          <p14:tracePt t="21883" x="10533063" y="3673475"/>
          <p14:tracePt t="21889" x="10550525" y="3665538"/>
          <p14:tracePt t="21897" x="10582275" y="3665538"/>
          <p14:tracePt t="21905" x="10615613" y="3665538"/>
          <p14:tracePt t="21910" x="10641013" y="3665538"/>
          <p14:tracePt t="21918" x="10656888" y="3657600"/>
          <p14:tracePt t="21924" x="10674350" y="3657600"/>
          <p14:tracePt t="21932" x="10699750" y="3657600"/>
          <p14:tracePt t="21946" x="10707688" y="3648075"/>
          <p14:tracePt t="21954" x="10715625" y="3648075"/>
          <p14:tracePt t="21980" x="10723563" y="3648075"/>
          <p14:tracePt t="21994" x="10731500" y="3648075"/>
          <p14:tracePt t="22625" x="10741025" y="3648075"/>
          <p14:tracePt t="22633" x="10748963" y="3648075"/>
          <p14:tracePt t="22639" x="10756900" y="3648075"/>
          <p14:tracePt t="22652" x="10774363" y="3648075"/>
          <p14:tracePt t="22660" x="10782300" y="3648075"/>
          <p14:tracePt t="22668" x="10790238" y="3648075"/>
          <p14:tracePt t="22673" x="10798175" y="3648075"/>
          <p14:tracePt t="22681" x="10807700" y="3648075"/>
          <p14:tracePt t="22701" x="10815638" y="3648075"/>
          <p14:tracePt t="22708" x="10823575" y="3648075"/>
          <p14:tracePt t="22743" x="10831513" y="3648075"/>
          <p14:tracePt t="22757" x="10839450" y="3648075"/>
          <p14:tracePt t="23526" x="10823575" y="3648075"/>
          <p14:tracePt t="23534" x="10790238" y="3640138"/>
          <p14:tracePt t="23540" x="10731500" y="3624263"/>
          <p14:tracePt t="23547" x="10690225" y="3624263"/>
          <p14:tracePt t="23554" x="10615613" y="3616325"/>
          <p14:tracePt t="23561" x="10533063" y="3606800"/>
          <p14:tracePt t="23568" x="10425113" y="3606800"/>
          <p14:tracePt t="23575" x="10309225" y="3606800"/>
          <p14:tracePt t="23582" x="10160000" y="3606800"/>
          <p14:tracePt t="23589" x="9994900" y="3606800"/>
          <p14:tracePt t="23596" x="9853613" y="3624263"/>
          <p14:tracePt t="23603" x="9712325" y="3632200"/>
          <p14:tracePt t="23610" x="9588500" y="3640138"/>
          <p14:tracePt t="23618" x="9471025" y="3640138"/>
          <p14:tracePt t="23624" x="9339263" y="3665538"/>
          <p14:tracePt t="23631" x="9231313" y="3698875"/>
          <p14:tracePt t="23637" x="9139238" y="3722688"/>
          <p14:tracePt t="23645" x="9056688" y="3732213"/>
          <p14:tracePt t="23651" x="8982075" y="3756025"/>
          <p14:tracePt t="23658" x="8907463" y="3789363"/>
          <p14:tracePt t="23665" x="8850313" y="3806825"/>
          <p14:tracePt t="23672" x="8775700" y="3822700"/>
          <p14:tracePt t="23680" x="8732838" y="3848100"/>
          <p14:tracePt t="23688" x="8683625" y="3863975"/>
          <p14:tracePt t="23694" x="8634413" y="3881438"/>
          <p14:tracePt t="23703" x="8593138" y="3897313"/>
          <p14:tracePt t="23709" x="8559800" y="3922713"/>
          <p14:tracePt t="23716" x="8509000" y="3938588"/>
          <p14:tracePt t="23723" x="8485188" y="3956050"/>
          <p14:tracePt t="23730" x="8451850" y="3963988"/>
          <p14:tracePt t="23737" x="8434388" y="3971925"/>
          <p14:tracePt t="23744" x="8418513" y="3979863"/>
          <p14:tracePt t="23753" x="8401050" y="3979863"/>
          <p14:tracePt t="23758" x="8393113" y="3989388"/>
          <p14:tracePt t="23765" x="8377238" y="3997325"/>
          <p14:tracePt t="23771" x="8369300" y="4005263"/>
          <p14:tracePt t="23779" x="8359775" y="4005263"/>
          <p14:tracePt t="23793" x="8351838" y="4005263"/>
          <p14:tracePt t="23806" x="8343900" y="4013200"/>
          <p14:tracePt t="23820" x="8335963" y="4013200"/>
          <p14:tracePt t="23828" x="8326438" y="4021138"/>
          <p14:tracePt t="23836" x="8318500" y="4030663"/>
          <p14:tracePt t="23848" x="8318500" y="4038600"/>
          <p14:tracePt t="23855" x="8302625" y="4038600"/>
          <p14:tracePt t="23862" x="8293100" y="4054475"/>
          <p14:tracePt t="23876" x="8285163" y="4064000"/>
          <p14:tracePt t="23883" x="8269288" y="4079875"/>
          <p14:tracePt t="23889" x="8261350" y="4097338"/>
          <p14:tracePt t="23897" x="8243888" y="4113213"/>
          <p14:tracePt t="23903" x="8228013" y="4129088"/>
          <p14:tracePt t="23910" x="8228013" y="4138613"/>
          <p14:tracePt t="23919" x="8218488" y="4146550"/>
          <p14:tracePt t="23924" x="8210550" y="4154488"/>
          <p14:tracePt t="23931" x="8210550" y="4162425"/>
          <p14:tracePt t="23937" x="8202613" y="4162425"/>
          <p14:tracePt t="23952" x="8194675" y="4171950"/>
          <p14:tracePt t="23959" x="8194675" y="4179888"/>
          <p14:tracePt t="23980" x="8194675" y="4187825"/>
          <p14:tracePt t="23994" x="8194675" y="4195763"/>
          <p14:tracePt t="24003" x="8202613" y="4213225"/>
          <p14:tracePt t="24007" x="8210550" y="4213225"/>
          <p14:tracePt t="24015" x="8218488" y="4229100"/>
          <p14:tracePt t="24021" x="8235950" y="4246563"/>
          <p14:tracePt t="24028" x="8251825" y="4254500"/>
          <p14:tracePt t="24037" x="8261350" y="4262438"/>
          <p14:tracePt t="24042" x="8285163" y="4270375"/>
          <p14:tracePt t="24050" x="8302625" y="4287838"/>
          <p14:tracePt t="24055" x="8318500" y="4295775"/>
          <p14:tracePt t="24063" x="8326438" y="4303713"/>
          <p14:tracePt t="24069" x="8351838" y="4311650"/>
          <p14:tracePt t="24077" x="8369300" y="4321175"/>
          <p14:tracePt t="24087" x="8385175" y="4329113"/>
          <p14:tracePt t="24090" x="8401050" y="4329113"/>
          <p14:tracePt t="24098" x="8426450" y="4337050"/>
          <p14:tracePt t="24104" x="8451850" y="4344988"/>
          <p14:tracePt t="24112" x="8467725" y="4352925"/>
          <p14:tracePt t="24119" x="8501063" y="4352925"/>
          <p14:tracePt t="24125" x="8526463" y="4362450"/>
          <p14:tracePt t="24133" x="8550275" y="4362450"/>
          <p14:tracePt t="24139" x="8575675" y="4370388"/>
          <p14:tracePt t="24146" x="8609013" y="4370388"/>
          <p14:tracePt t="24152" x="8634413" y="4370388"/>
          <p14:tracePt t="24160" x="8675688" y="4378325"/>
          <p14:tracePt t="24170" x="8709025" y="4378325"/>
          <p14:tracePt t="24174" x="8742363" y="4386263"/>
          <p14:tracePt t="24181" x="8766175" y="4386263"/>
          <p14:tracePt t="24187" x="8807450" y="4386263"/>
          <p14:tracePt t="24194" x="8832850" y="4386263"/>
          <p14:tracePt t="24202" x="8866188" y="4386263"/>
          <p14:tracePt t="24208" x="8891588" y="4386263"/>
          <p14:tracePt t="24216" x="8924925" y="4386263"/>
          <p14:tracePt t="24222" x="8948738" y="4386263"/>
          <p14:tracePt t="24230" x="8974138" y="4386263"/>
          <p14:tracePt t="24237" x="8990013" y="4386263"/>
          <p14:tracePt t="24243" x="9015413" y="4386263"/>
          <p14:tracePt t="24253" x="9040813" y="4386263"/>
          <p14:tracePt t="24257" x="9056688" y="4386263"/>
          <p14:tracePt t="24264" x="9082088" y="4386263"/>
          <p14:tracePt t="24270" x="9115425" y="4386263"/>
          <p14:tracePt t="24278" x="9139238" y="4386263"/>
          <p14:tracePt t="24286" x="9164638" y="4386263"/>
          <p14:tracePt t="24292" x="9197975" y="4386263"/>
          <p14:tracePt t="24298" x="9231313" y="4386263"/>
          <p14:tracePt t="24305" x="9264650" y="4386263"/>
          <p14:tracePt t="24313" x="9297988" y="4386263"/>
          <p14:tracePt t="24320" x="9331325" y="4386263"/>
          <p14:tracePt t="24326" x="9363075" y="4386263"/>
          <p14:tracePt t="24335" x="9396413" y="4386263"/>
          <p14:tracePt t="24340" x="9421813" y="4378325"/>
          <p14:tracePt t="24347" x="9455150" y="4378325"/>
          <p14:tracePt t="24354" x="9488488" y="4378325"/>
          <p14:tracePt t="24361" x="9512300" y="4370388"/>
          <p14:tracePt t="24370" x="9537700" y="4370388"/>
          <p14:tracePt t="24375" x="9571038" y="4362450"/>
          <p14:tracePt t="24382" x="9604375" y="4362450"/>
          <p14:tracePt t="24389" x="9629775" y="4362450"/>
          <p14:tracePt t="24396" x="9637713" y="4352925"/>
          <p14:tracePt t="24403" x="9663113" y="4352925"/>
          <p14:tracePt t="24410" x="9678988" y="4352925"/>
          <p14:tracePt t="24419" x="9686925" y="4344988"/>
          <p14:tracePt t="24424" x="9694863" y="4344988"/>
          <p14:tracePt t="24431" x="9704388" y="4344988"/>
          <p14:tracePt t="24444" x="9712325" y="4344988"/>
          <p14:tracePt t="24451" x="9720263" y="4344988"/>
          <p14:tracePt t="24458" x="9728200" y="4344988"/>
          <p14:tracePt t="24472" x="9737725" y="4344988"/>
          <p14:tracePt t="24479" x="9745663" y="4344988"/>
          <p14:tracePt t="24501" x="9753600" y="4344988"/>
          <p14:tracePt t="24507" x="9761538" y="4344988"/>
          <p14:tracePt t="24514" x="9769475" y="4344988"/>
          <p14:tracePt t="24528" x="9779000" y="4344988"/>
          <p14:tracePt t="24536" x="9786938" y="4344988"/>
          <p14:tracePt t="24542" x="9794875" y="4344988"/>
          <p14:tracePt t="24549" x="9802813" y="4344988"/>
          <p14:tracePt t="24555" x="9812338" y="4344988"/>
          <p14:tracePt t="24562" x="9820275" y="4344988"/>
          <p14:tracePt t="24569" x="9828213" y="4344988"/>
          <p14:tracePt t="24576" x="9836150" y="4344988"/>
          <p14:tracePt t="24590" x="9853613" y="4344988"/>
          <p14:tracePt t="24603" x="9861550" y="4344988"/>
          <p14:tracePt t="24611" x="9869488" y="4344988"/>
          <p14:tracePt t="24619" x="9877425" y="4344988"/>
          <p14:tracePt t="24652" x="9886950" y="4344988"/>
          <p14:tracePt t="24680" x="9894888" y="4344988"/>
          <p14:tracePt t="25667" x="9902825" y="4344988"/>
          <p14:tracePt t="25681" x="9910763" y="4344988"/>
          <p14:tracePt t="25701" x="9918700" y="4344988"/>
          <p14:tracePt t="26085" x="9977438" y="4344988"/>
          <p14:tracePt t="26091" x="10052050" y="4344988"/>
          <p14:tracePt t="26098" x="10134600" y="4344988"/>
          <p14:tracePt t="26108" x="10218738" y="4352925"/>
          <p14:tracePt t="26112" x="10301288" y="4362450"/>
          <p14:tracePt t="26120" x="10401300" y="4378325"/>
          <p14:tracePt t="26126" x="10507663" y="4386263"/>
          <p14:tracePt t="26134" x="10607675" y="4386263"/>
          <p14:tracePt t="26141" x="10690225" y="4395788"/>
          <p14:tracePt t="26148" x="10764838" y="4411663"/>
          <p14:tracePt t="26157" x="10815638" y="4411663"/>
          <p14:tracePt t="26162" x="10872788" y="4419600"/>
          <p14:tracePt t="26169" x="10931525" y="4419600"/>
          <p14:tracePt t="26175" x="10972800" y="4419600"/>
          <p14:tracePt t="26182" x="11006138" y="4419600"/>
          <p14:tracePt t="26190" x="11039475" y="4427538"/>
          <p14:tracePt t="26196" x="11072813" y="4427538"/>
          <p14:tracePt t="26203" x="11088688" y="4427538"/>
          <p14:tracePt t="26210" x="11114088" y="4427538"/>
          <p14:tracePt t="26217" x="11129963" y="4427538"/>
          <p14:tracePt t="26224" x="11137900" y="4427538"/>
          <p14:tracePt t="26231" x="11163300" y="4427538"/>
          <p14:tracePt t="26240" x="11171238" y="4427538"/>
          <p14:tracePt t="26245" x="11180763" y="4427538"/>
          <p14:tracePt t="26252" x="11196638" y="4427538"/>
          <p14:tracePt t="26258" x="11204575" y="4427538"/>
          <p14:tracePt t="26274" x="11222038" y="4419600"/>
          <p14:tracePt t="26279" x="11229975" y="4419600"/>
          <p14:tracePt t="26286" x="11229975" y="4411663"/>
          <p14:tracePt t="26293" x="11237913" y="4411663"/>
          <p14:tracePt t="26300" x="11255375" y="4411663"/>
          <p14:tracePt t="26314" x="11279188" y="4411663"/>
          <p14:tracePt t="26322" x="11296650" y="4403725"/>
          <p14:tracePt t="26328" x="11320463" y="4403725"/>
          <p14:tracePt t="26335" x="11345863" y="4395788"/>
          <p14:tracePt t="26341" x="11379200" y="4386263"/>
          <p14:tracePt t="26349" x="11404600" y="4386263"/>
          <p14:tracePt t="26357" x="11437938" y="4378325"/>
          <p14:tracePt t="26362" x="11461750" y="4378325"/>
          <p14:tracePt t="26370" x="11495088" y="4370388"/>
          <p14:tracePt t="26376" x="11512550" y="4370388"/>
          <p14:tracePt t="26383" x="11544300" y="4370388"/>
          <p14:tracePt t="26391" x="11569700" y="4370388"/>
          <p14:tracePt t="26397" x="11577638" y="4370388"/>
          <p14:tracePt t="26405" x="11595100" y="4370388"/>
          <p14:tracePt t="26411" x="11603038" y="4362450"/>
          <p14:tracePt t="26425" x="11610975" y="4362450"/>
          <p14:tracePt t="26441" x="11620500" y="4362450"/>
          <p14:tracePt t="26453" x="11628438" y="4362450"/>
          <p14:tracePt t="26488" x="11636375" y="4362450"/>
          <p14:tracePt t="26522" x="11644313" y="4362450"/>
          <p14:tracePt t="26557" x="11652250" y="4362450"/>
          <p14:tracePt t="26571" x="11661775" y="4352925"/>
          <p14:tracePt t="28146" x="11661775" y="4370388"/>
          <p14:tracePt t="28152" x="11669713" y="4403725"/>
          <p14:tracePt t="28162" x="11677650" y="4445000"/>
          <p14:tracePt t="28166" x="11685588" y="4494213"/>
          <p14:tracePt t="28173" x="11695113" y="4552950"/>
          <p14:tracePt t="28179" x="11703050" y="4619625"/>
          <p14:tracePt t="28187" x="11718925" y="4710113"/>
          <p14:tracePt t="28195" x="11726863" y="4776788"/>
          <p14:tracePt t="28201" x="11736388" y="4876800"/>
          <p14:tracePt t="28209" x="11744325" y="4975225"/>
          <p14:tracePt t="28215" x="11760200" y="5100638"/>
          <p14:tracePt t="28223" x="11769725" y="5224463"/>
          <p14:tracePt t="28229" x="11785600" y="5332413"/>
          <p14:tracePt t="28237" x="11793538" y="5432425"/>
          <p14:tracePt t="28245" x="11793538" y="5530850"/>
          <p14:tracePt t="28250" x="11801475" y="5613400"/>
          <p14:tracePt t="28257" x="11811000" y="5688013"/>
          <p14:tracePt t="28264" x="11826875" y="5754688"/>
          <p14:tracePt t="28271" x="11826875" y="5795963"/>
          <p14:tracePt t="28278" x="11834813" y="5846763"/>
          <p14:tracePt t="28285" x="11844338" y="5880100"/>
          <p14:tracePt t="28292" x="11844338" y="5921375"/>
          <p14:tracePt t="28299" x="11844338" y="5962650"/>
          <p14:tracePt t="28306" x="11852275" y="6019800"/>
          <p14:tracePt t="28312" x="11852275" y="6078538"/>
          <p14:tracePt t="28320" x="11860213" y="6119813"/>
          <p14:tracePt t="28328" x="11860213" y="6178550"/>
          <p14:tracePt t="28334" x="11868150" y="6235700"/>
          <p14:tracePt t="28341" x="11868150" y="6276975"/>
          <p14:tracePt t="28347" x="11876088" y="6327775"/>
          <p14:tracePt t="28355" x="11876088" y="6343650"/>
          <p14:tracePt t="28362" x="11876088" y="6361113"/>
          <p14:tracePt t="28369" x="11876088" y="6369050"/>
          <p14:tracePt t="28382" x="11876088" y="6376988"/>
          <p14:tracePt t="28396" x="11876088" y="6384925"/>
          <p14:tracePt t="28431" x="11876088" y="6392863"/>
          <p14:tracePt t="28452" x="11876088" y="6402388"/>
          <p14:tracePt t="28465" x="11876088" y="6410325"/>
          <p14:tracePt t="28486" x="11876088" y="6418263"/>
          <p14:tracePt t="28495" x="11876088" y="6426200"/>
          <p14:tracePt t="28527" x="11876088" y="6435725"/>
          <p14:tracePt t="28542" x="11876088" y="6443663"/>
          <p14:tracePt t="28562" x="11876088" y="6451600"/>
          <p14:tracePt t="28653" x="11876088" y="6459538"/>
          <p14:tracePt t="28688" x="11876088" y="6467475"/>
          <p14:tracePt t="28715" x="11876088" y="6477000"/>
          <p14:tracePt t="28728" x="11876088" y="6484938"/>
          <p14:tracePt t="28736" x="11876088" y="6492875"/>
          <p14:tracePt t="28745" x="11876088" y="6500813"/>
          <p14:tracePt t="28749" x="11876088" y="6518275"/>
          <p14:tracePt t="28757" x="11868150" y="6526213"/>
          <p14:tracePt t="28763" x="11868150" y="6542088"/>
          <p14:tracePt t="28771" x="11868150" y="6559550"/>
          <p14:tracePt t="28779" x="11868150" y="6567488"/>
          <p14:tracePt t="28784" x="11868150" y="6575425"/>
          <p14:tracePt t="28792" x="11868150" y="6584950"/>
          <p14:tracePt t="28805" x="11860213" y="6592888"/>
          <p14:tracePt t="28812" x="11860213" y="6600825"/>
          <p14:tracePt t="28819" x="11860213" y="6608763"/>
          <p14:tracePt t="28847" x="11860213" y="6618288"/>
          <p14:tracePt t="28868" x="11860213" y="66262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53EF3-FEC9-84DC-D91A-5145AAD46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10058400" cy="52546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NEPHROTIC SYNDROME - EDEMA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95C698-D543-2709-4B24-6E4C933A35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45" r="12580" b="9091"/>
          <a:stretch/>
        </p:blipFill>
        <p:spPr>
          <a:xfrm>
            <a:off x="449406" y="1981576"/>
            <a:ext cx="2228643" cy="32450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E63D64-D445-5C8F-261F-485DC52AF72F}"/>
              </a:ext>
            </a:extLst>
          </p:cNvPr>
          <p:cNvSpPr txBox="1"/>
          <p:nvPr/>
        </p:nvSpPr>
        <p:spPr>
          <a:xfrm>
            <a:off x="755939" y="5406562"/>
            <a:ext cx="1375064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Albuminuria 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DAF852-37D5-8026-3B3C-D609316904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7" t="20605" r="10889" b="10152"/>
          <a:stretch/>
        </p:blipFill>
        <p:spPr>
          <a:xfrm>
            <a:off x="3711183" y="3296472"/>
            <a:ext cx="2228642" cy="15815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80EED6-E145-A591-9918-E23C6FD87B07}"/>
              </a:ext>
            </a:extLst>
          </p:cNvPr>
          <p:cNvSpPr txBox="1"/>
          <p:nvPr/>
        </p:nvSpPr>
        <p:spPr>
          <a:xfrm>
            <a:off x="3838142" y="2462999"/>
            <a:ext cx="1672937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Hypoalbuminemia 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A38D09-4095-7D32-4D52-DBD52B9B3F09}"/>
              </a:ext>
            </a:extLst>
          </p:cNvPr>
          <p:cNvSpPr txBox="1"/>
          <p:nvPr/>
        </p:nvSpPr>
        <p:spPr>
          <a:xfrm>
            <a:off x="3711183" y="5360395"/>
            <a:ext cx="2649682" cy="276999"/>
          </a:xfrm>
          <a:prstGeom prst="rect">
            <a:avLst/>
          </a:prstGeom>
          <a:solidFill>
            <a:srgbClr val="D9F5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Decreased colloid osmotic pressure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47E3F3-8EB0-6507-CF16-31643E720FE4}"/>
              </a:ext>
            </a:extLst>
          </p:cNvPr>
          <p:cNvSpPr txBox="1"/>
          <p:nvPr/>
        </p:nvSpPr>
        <p:spPr>
          <a:xfrm>
            <a:off x="7614162" y="3972616"/>
            <a:ext cx="1267691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altLang="en-US" sz="12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Generalized </a:t>
            </a:r>
            <a:r>
              <a:rPr lang="en-IN" altLang="en-US" sz="1200" b="1" dirty="0" err="1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edema</a:t>
            </a:r>
            <a:r>
              <a:rPr lang="en-IN" altLang="en-US" sz="12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1200" b="1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BD32CA-8AED-F224-A849-3F457DDA25DE}"/>
              </a:ext>
            </a:extLst>
          </p:cNvPr>
          <p:cNvSpPr txBox="1"/>
          <p:nvPr/>
        </p:nvSpPr>
        <p:spPr>
          <a:xfrm>
            <a:off x="7052828" y="1843076"/>
            <a:ext cx="1717099" cy="276999"/>
          </a:xfrm>
          <a:prstGeom prst="rect">
            <a:avLst/>
          </a:prstGeom>
          <a:solidFill>
            <a:srgbClr val="D9F5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altLang="en-US" sz="1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and H2O retention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769C2A-D5D7-18D1-D661-13EA215C26CA}"/>
              </a:ext>
            </a:extLst>
          </p:cNvPr>
          <p:cNvSpPr txBox="1"/>
          <p:nvPr/>
        </p:nvSpPr>
        <p:spPr>
          <a:xfrm>
            <a:off x="8975530" y="1355003"/>
            <a:ext cx="311727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IN" altLang="en-US" sz="1200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Reflux reaction for hypovolemia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altLang="en-US" sz="1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Compensatory secretion of aldosterone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altLang="en-US" sz="1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Enhanced renin secretion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altLang="en-US" sz="1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Stimulation of sympathetic system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altLang="en-US" sz="1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Reduction in the secretion of natriuretic factors such as atrial peptides</a:t>
            </a: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054213-9F30-6368-C2AB-E2963BB094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8" t="6327" r="9695" b="9414"/>
          <a:stretch/>
        </p:blipFill>
        <p:spPr>
          <a:xfrm>
            <a:off x="9210674" y="2796429"/>
            <a:ext cx="1554306" cy="3908347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B7EA757-30EE-4EA9-417D-F70FD8799B3C}"/>
              </a:ext>
            </a:extLst>
          </p:cNvPr>
          <p:cNvCxnSpPr>
            <a:cxnSpLocks/>
          </p:cNvCxnSpPr>
          <p:nvPr/>
        </p:nvCxnSpPr>
        <p:spPr>
          <a:xfrm flipV="1">
            <a:off x="5939825" y="2358736"/>
            <a:ext cx="990911" cy="1070264"/>
          </a:xfrm>
          <a:prstGeom prst="straightConnector1">
            <a:avLst/>
          </a:prstGeom>
          <a:ln>
            <a:solidFill>
              <a:srgbClr val="8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DFE18EA-B129-2B99-FC82-01CF4682DA83}"/>
              </a:ext>
            </a:extLst>
          </p:cNvPr>
          <p:cNvCxnSpPr/>
          <p:nvPr/>
        </p:nvCxnSpPr>
        <p:spPr>
          <a:xfrm>
            <a:off x="2369127" y="4203448"/>
            <a:ext cx="976746" cy="0"/>
          </a:xfrm>
          <a:prstGeom prst="straightConnector1">
            <a:avLst/>
          </a:prstGeom>
          <a:ln>
            <a:solidFill>
              <a:srgbClr val="8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61D0063-A5BE-B52F-DC79-D88051D06F94}"/>
              </a:ext>
            </a:extLst>
          </p:cNvPr>
          <p:cNvCxnSpPr/>
          <p:nvPr/>
        </p:nvCxnSpPr>
        <p:spPr>
          <a:xfrm>
            <a:off x="6096000" y="4203448"/>
            <a:ext cx="1115291" cy="0"/>
          </a:xfrm>
          <a:prstGeom prst="straightConnector1">
            <a:avLst/>
          </a:prstGeom>
          <a:ln>
            <a:solidFill>
              <a:srgbClr val="8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2731C0B-FE4A-B674-AB30-DF62FA72C50F}"/>
              </a:ext>
            </a:extLst>
          </p:cNvPr>
          <p:cNvCxnSpPr>
            <a:cxnSpLocks/>
          </p:cNvCxnSpPr>
          <p:nvPr/>
        </p:nvCxnSpPr>
        <p:spPr>
          <a:xfrm>
            <a:off x="8099071" y="2290611"/>
            <a:ext cx="0" cy="1347217"/>
          </a:xfrm>
          <a:prstGeom prst="straightConnector1">
            <a:avLst/>
          </a:prstGeom>
          <a:ln>
            <a:solidFill>
              <a:srgbClr val="8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5F76562-6AFE-AB51-5147-D54B8D24EBBA}"/>
              </a:ext>
            </a:extLst>
          </p:cNvPr>
          <p:cNvSpPr txBox="1"/>
          <p:nvPr/>
        </p:nvSpPr>
        <p:spPr>
          <a:xfrm>
            <a:off x="10668866" y="3244231"/>
            <a:ext cx="111160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800000"/>
                </a:solidFill>
              </a:rPr>
              <a:t>Puffiness of face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63EC2232-A304-C745-612E-CC39E4933A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43428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246"/>
    </mc:Choice>
    <mc:Fallback xmlns="">
      <p:transition spd="slow" advTm="87246"/>
    </mc:Fallback>
  </mc:AlternateContent>
  <p:extLst>
    <p:ext uri="{3A86A75C-4F4B-4683-9AE1-C65F6400EC91}">
      <p14:laserTraceLst xmlns:p14="http://schemas.microsoft.com/office/powerpoint/2010/main">
        <p14:tracePtLst>
          <p14:tracePt t="2674" x="11677650" y="6518275"/>
          <p14:tracePt t="2681" x="11379200" y="6361113"/>
          <p14:tracePt t="2688" x="11129963" y="6211888"/>
          <p14:tracePt t="2695" x="10914063" y="6103938"/>
          <p14:tracePt t="2702" x="10731500" y="6019800"/>
          <p14:tracePt t="2708" x="10525125" y="5945188"/>
          <p14:tracePt t="2716" x="10293350" y="5870575"/>
          <p14:tracePt t="2723" x="10069513" y="5813425"/>
          <p14:tracePt t="2729" x="9812338" y="5730875"/>
          <p14:tracePt t="2737" x="9571038" y="5680075"/>
          <p14:tracePt t="2746" x="9297988" y="5638800"/>
          <p14:tracePt t="2750" x="9023350" y="5589588"/>
          <p14:tracePt t="2757" x="8758238" y="5556250"/>
          <p14:tracePt t="2764" x="8493125" y="5522913"/>
          <p14:tracePt t="2771" x="8261350" y="5514975"/>
          <p14:tracePt t="2778" x="8061325" y="5514975"/>
          <p14:tracePt t="2785" x="7886700" y="5514975"/>
          <p14:tracePt t="2792" x="7705725" y="5514975"/>
          <p14:tracePt t="2799" x="7539038" y="5514975"/>
          <p14:tracePt t="2805" x="7397750" y="5522913"/>
          <p14:tracePt t="2812" x="7289800" y="5538788"/>
          <p14:tracePt t="2819" x="7199313" y="5548313"/>
          <p14:tracePt t="2826" x="7140575" y="5556250"/>
          <p14:tracePt t="2834" x="7083425" y="5564188"/>
          <p14:tracePt t="2840" x="7042150" y="5572125"/>
          <p14:tracePt t="2847" x="6999288" y="5572125"/>
          <p14:tracePt t="2854" x="6967538" y="5581650"/>
          <p14:tracePt t="2861" x="6942138" y="5581650"/>
          <p14:tracePt t="2868" x="6924675" y="5581650"/>
          <p14:tracePt t="2875" x="6908800" y="5581650"/>
          <p14:tracePt t="2882" x="6892925" y="5581650"/>
          <p14:tracePt t="2896" x="6883400" y="5581650"/>
          <p14:tracePt t="2903" x="6875463" y="5581650"/>
          <p14:tracePt t="2912" x="6867525" y="5581650"/>
          <p14:tracePt t="2917" x="6859588" y="5581650"/>
          <p14:tracePt t="2924" x="6850063" y="5581650"/>
          <p14:tracePt t="2938" x="6834188" y="5581650"/>
          <p14:tracePt t="2945" x="6826250" y="5572125"/>
          <p14:tracePt t="2951" x="6808788" y="5572125"/>
          <p14:tracePt t="2958" x="6784975" y="5564188"/>
          <p14:tracePt t="2965" x="6751638" y="5556250"/>
          <p14:tracePt t="2972" x="6726238" y="5548313"/>
          <p14:tracePt t="2979" x="6677025" y="5530850"/>
          <p14:tracePt t="2986" x="6626225" y="5522913"/>
          <p14:tracePt t="2993" x="6569075" y="5507038"/>
          <p14:tracePt t="3000" x="6510338" y="5481638"/>
          <p14:tracePt t="3006" x="6435725" y="5448300"/>
          <p14:tracePt t="3016" x="6353175" y="5414963"/>
          <p14:tracePt t="3021" x="6278563" y="5389563"/>
          <p14:tracePt t="3029" x="6219825" y="5365750"/>
          <p14:tracePt t="3035" x="6154738" y="5324475"/>
          <p14:tracePt t="3041" x="6121400" y="5299075"/>
          <p14:tracePt t="3048" x="6070600" y="5265738"/>
          <p14:tracePt t="3056" x="6046788" y="5257800"/>
          <p14:tracePt t="3062" x="6029325" y="5232400"/>
          <p14:tracePt t="3069" x="6013450" y="5207000"/>
          <p14:tracePt t="3079" x="6013450" y="5191125"/>
          <p14:tracePt t="3410" x="5838825" y="5165725"/>
          <p14:tracePt t="3416" x="5565775" y="5100638"/>
          <p14:tracePt t="3423" x="5283200" y="5033963"/>
          <p14:tracePt t="3430" x="5051425" y="4941888"/>
          <p14:tracePt t="3437" x="4868863" y="4859338"/>
          <p14:tracePt t="3446" x="4711700" y="4776788"/>
          <p14:tracePt t="3451" x="4545013" y="4684713"/>
          <p14:tracePt t="3458" x="4362450" y="4594225"/>
          <p14:tracePt t="3464" x="4221163" y="4511675"/>
          <p14:tracePt t="3472" x="4105275" y="4427538"/>
          <p14:tracePt t="3480" x="3989388" y="4344988"/>
          <p14:tracePt t="3486" x="3898900" y="4262438"/>
          <p14:tracePt t="3493" x="3814763" y="4195763"/>
          <p14:tracePt t="3499" x="3740150" y="4129088"/>
          <p14:tracePt t="3507" x="3690938" y="4071938"/>
          <p14:tracePt t="3514" x="3649663" y="4021138"/>
          <p14:tracePt t="3521" x="3616325" y="3971925"/>
          <p14:tracePt t="3531" x="3590925" y="3914775"/>
          <p14:tracePt t="3534" x="3567113" y="3840163"/>
          <p14:tracePt t="3541" x="3557588" y="3756025"/>
          <p14:tracePt t="3547" x="3557588" y="3657600"/>
          <p14:tracePt t="3555" x="3567113" y="3573463"/>
          <p14:tracePt t="3564" x="3582988" y="3482975"/>
          <p14:tracePt t="3569" x="3616325" y="3400425"/>
          <p14:tracePt t="3576" x="3641725" y="3325813"/>
          <p14:tracePt t="3583" x="3698875" y="3259138"/>
          <p14:tracePt t="3590" x="3740150" y="3200400"/>
          <p14:tracePt t="3598" x="3806825" y="3135313"/>
          <p14:tracePt t="3604" x="3856038" y="3084513"/>
          <p14:tracePt t="3612" x="3914775" y="3027363"/>
          <p14:tracePt t="3618" x="3981450" y="2976563"/>
          <p14:tracePt t="3625" x="4056063" y="2919413"/>
          <p14:tracePt t="3631" x="4164013" y="2852738"/>
          <p14:tracePt t="3639" x="4262438" y="2794000"/>
          <p14:tracePt t="3647" x="4411663" y="2719388"/>
          <p14:tracePt t="3652" x="4570413" y="2662238"/>
          <p14:tracePt t="3659" x="4743450" y="2587625"/>
          <p14:tracePt t="3666" x="4860925" y="2554288"/>
          <p14:tracePt t="3673" x="4967288" y="2546350"/>
          <p14:tracePt t="3681" x="5084763" y="2536825"/>
          <p14:tracePt t="3687" x="5167313" y="2536825"/>
          <p14:tracePt t="3697" x="5249863" y="2536825"/>
          <p14:tracePt t="3701" x="5332413" y="2536825"/>
          <p14:tracePt t="3708" x="5407025" y="2546350"/>
          <p14:tracePt t="3715" x="5491163" y="2554288"/>
          <p14:tracePt t="3722" x="5548313" y="2579688"/>
          <p14:tracePt t="3730" x="5622925" y="2595563"/>
          <p14:tracePt t="3735" x="5656263" y="2611438"/>
          <p14:tracePt t="3743" x="5697538" y="2636838"/>
          <p14:tracePt t="3749" x="5748338" y="2654300"/>
          <p14:tracePt t="3756" x="5780088" y="2678113"/>
          <p14:tracePt t="3763" x="5822950" y="2695575"/>
          <p14:tracePt t="3770" x="5846763" y="2719388"/>
          <p14:tracePt t="3780" x="5880100" y="2736850"/>
          <p14:tracePt t="3784" x="5905500" y="2760663"/>
          <p14:tracePt t="3791" x="5938838" y="2803525"/>
          <p14:tracePt t="3798" x="5962650" y="2836863"/>
          <p14:tracePt t="3804" x="6005513" y="2868613"/>
          <p14:tracePt t="3812" x="6046788" y="2935288"/>
          <p14:tracePt t="3818" x="6088063" y="2986088"/>
          <p14:tracePt t="3826" x="6111875" y="3060700"/>
          <p14:tracePt t="3833" x="6145213" y="3117850"/>
          <p14:tracePt t="3839" x="6170613" y="3176588"/>
          <p14:tracePt t="3845" x="6186488" y="3225800"/>
          <p14:tracePt t="3854" x="6196013" y="3284538"/>
          <p14:tracePt t="3863" x="6203950" y="3333750"/>
          <p14:tracePt t="3867" x="6211888" y="3390900"/>
          <p14:tracePt t="3874" x="6211888" y="3441700"/>
          <p14:tracePt t="3881" x="6211888" y="3516313"/>
          <p14:tracePt t="3888" x="6211888" y="3573463"/>
          <p14:tracePt t="3897" x="6203950" y="3632200"/>
          <p14:tracePt t="3902" x="6196013" y="3690938"/>
          <p14:tracePt t="3909" x="6170613" y="3748088"/>
          <p14:tracePt t="3916" x="6154738" y="3806825"/>
          <p14:tracePt t="3923" x="6121400" y="3871913"/>
          <p14:tracePt t="3930" x="6088063" y="3938588"/>
          <p14:tracePt t="3936" x="6046788" y="4046538"/>
          <p14:tracePt t="3947" x="5988050" y="4129088"/>
          <p14:tracePt t="3950" x="5946775" y="4195763"/>
          <p14:tracePt t="3957" x="5897563" y="4262438"/>
          <p14:tracePt t="3964" x="5846763" y="4311650"/>
          <p14:tracePt t="3971" x="5797550" y="4362450"/>
          <p14:tracePt t="3981" x="5730875" y="4403725"/>
          <p14:tracePt t="3985" x="5673725" y="4445000"/>
          <p14:tracePt t="3993" x="5607050" y="4478338"/>
          <p14:tracePt t="3998" x="5548313" y="4527550"/>
          <p14:tracePt t="4006" x="5457825" y="4560888"/>
          <p14:tracePt t="4013" x="5357813" y="4602163"/>
          <p14:tracePt t="4020" x="5267325" y="4635500"/>
          <p14:tracePt t="4030" x="5167313" y="4668838"/>
          <p14:tracePt t="4033" x="5084763" y="4694238"/>
          <p14:tracePt t="4041" x="5000625" y="4710113"/>
          <p14:tracePt t="4047" x="4910138" y="4727575"/>
          <p14:tracePt t="4054" x="4827588" y="4735513"/>
          <p14:tracePt t="4064" x="4727575" y="4735513"/>
          <p14:tracePt t="4068" x="4645025" y="4735513"/>
          <p14:tracePt t="4075" x="4560888" y="4735513"/>
          <p14:tracePt t="4082" x="4478338" y="4718050"/>
          <p14:tracePt t="4089" x="4379913" y="4710113"/>
          <p14:tracePt t="4097" x="4295775" y="4676775"/>
          <p14:tracePt t="4103" x="4221163" y="4660900"/>
          <p14:tracePt t="4110" x="4146550" y="4627563"/>
          <p14:tracePt t="4117" x="4089400" y="4594225"/>
          <p14:tracePt t="4124" x="4038600" y="4568825"/>
          <p14:tracePt t="4131" x="3997325" y="4535488"/>
          <p14:tracePt t="4138" x="3963988" y="4511675"/>
          <p14:tracePt t="4147" x="3940175" y="4486275"/>
          <p14:tracePt t="4150" x="3906838" y="4452938"/>
          <p14:tracePt t="4158" x="3873500" y="4411663"/>
          <p14:tracePt t="4165" x="3856038" y="4378325"/>
          <p14:tracePt t="4172" x="3840163" y="4337050"/>
          <p14:tracePt t="4179" x="3832225" y="4278313"/>
          <p14:tracePt t="4186" x="3822700" y="4221163"/>
          <p14:tracePt t="4193" x="3822700" y="4146550"/>
          <p14:tracePt t="4200" x="3832225" y="4064000"/>
          <p14:tracePt t="4207" x="3856038" y="3963988"/>
          <p14:tracePt t="4214" x="3889375" y="3871913"/>
          <p14:tracePt t="4221" x="3930650" y="3789363"/>
          <p14:tracePt t="4229" x="3973513" y="3714750"/>
          <p14:tracePt t="4235" x="4022725" y="3640138"/>
          <p14:tracePt t="4243" x="4064000" y="3565525"/>
          <p14:tracePt t="4248" x="4113213" y="3508375"/>
          <p14:tracePt t="4256" x="4179888" y="3449638"/>
          <p14:tracePt t="4264" x="4238625" y="3390900"/>
          <p14:tracePt t="4269" x="4305300" y="3349625"/>
          <p14:tracePt t="4276" x="4395788" y="3300413"/>
          <p14:tracePt t="4283" x="4470400" y="3267075"/>
          <p14:tracePt t="4290" x="4552950" y="3217863"/>
          <p14:tracePt t="4297" x="4645025" y="3184525"/>
          <p14:tracePt t="4303" x="4702175" y="3167063"/>
          <p14:tracePt t="4312" x="4776788" y="3159125"/>
          <p14:tracePt t="4318" x="4835525" y="3151188"/>
          <p14:tracePt t="4325" x="4884738" y="3151188"/>
          <p14:tracePt t="4332" x="4943475" y="3151188"/>
          <p14:tracePt t="4339" x="4984750" y="3151188"/>
          <p14:tracePt t="4346" x="5033963" y="3151188"/>
          <p14:tracePt t="4353" x="5051425" y="3159125"/>
          <p14:tracePt t="4360" x="5075238" y="3167063"/>
          <p14:tracePt t="4367" x="5100638" y="3167063"/>
          <p14:tracePt t="4374" x="5118100" y="3167063"/>
          <p14:tracePt t="4381" x="5118100" y="3176588"/>
          <p14:tracePt t="4388" x="5126038" y="3176588"/>
          <p14:tracePt t="4395" x="5126038" y="3184525"/>
          <p14:tracePt t="4401" x="5133975" y="3184525"/>
          <p14:tracePt t="4408" x="5133975" y="3192463"/>
          <p14:tracePt t="4429" x="5141913" y="3192463"/>
          <p14:tracePt t="4436" x="5141913" y="3200400"/>
          <p14:tracePt t="4443" x="5141913" y="3209925"/>
          <p14:tracePt t="4457" x="5141913" y="3217863"/>
          <p14:tracePt t="4464" x="5141913" y="3233738"/>
          <p14:tracePt t="4471" x="5141913" y="3241675"/>
          <p14:tracePt t="4479" x="5141913" y="3267075"/>
          <p14:tracePt t="4485" x="5133975" y="3284538"/>
          <p14:tracePt t="4492" x="5133975" y="3292475"/>
          <p14:tracePt t="4499" x="5133975" y="3300413"/>
          <p14:tracePt t="4505" x="5133975" y="3308350"/>
          <p14:tracePt t="4519" x="5133975" y="3316288"/>
          <p14:tracePt t="4527" x="5133975" y="3325813"/>
          <p14:tracePt t="4533" x="5133975" y="3333750"/>
          <p14:tracePt t="4561" x="5133975" y="3341688"/>
          <p14:tracePt t="4575" x="5133975" y="3349625"/>
          <p14:tracePt t="5790" x="5084763" y="3375025"/>
          <p14:tracePt t="5796" x="5010150" y="3424238"/>
          <p14:tracePt t="5804" x="4926013" y="3482975"/>
          <p14:tracePt t="5810" x="4843463" y="3532188"/>
          <p14:tracePt t="5817" x="4760913" y="3598863"/>
          <p14:tracePt t="5824" x="4678363" y="3657600"/>
          <p14:tracePt t="5831" x="4586288" y="3740150"/>
          <p14:tracePt t="5838" x="4495800" y="3814763"/>
          <p14:tracePt t="5845" x="4387850" y="3905250"/>
          <p14:tracePt t="5854" x="4295775" y="3997325"/>
          <p14:tracePt t="5859" x="4205288" y="4087813"/>
          <p14:tracePt t="5866" x="4130675" y="4171950"/>
          <p14:tracePt t="5872" x="4064000" y="4246563"/>
          <p14:tracePt t="5880" x="3997325" y="4311650"/>
          <p14:tracePt t="5889" x="3948113" y="4378325"/>
          <p14:tracePt t="5894" x="3889375" y="4452938"/>
          <p14:tracePt t="5904" x="3840163" y="4511675"/>
          <p14:tracePt t="5907" x="3798888" y="4586288"/>
          <p14:tracePt t="5914" x="3765550" y="4651375"/>
          <p14:tracePt t="5921" x="3732213" y="4727575"/>
          <p14:tracePt t="5928" x="3690938" y="4784725"/>
          <p14:tracePt t="5938" x="3665538" y="4833938"/>
          <p14:tracePt t="5942" x="3632200" y="4884738"/>
          <p14:tracePt t="5950" x="3608388" y="4933950"/>
          <p14:tracePt t="5970" x="3582988" y="5000625"/>
          <p14:tracePt t="5971" x="3575050" y="5026025"/>
          <p14:tracePt t="5977" x="3567113" y="5041900"/>
          <p14:tracePt t="5984" x="3557588" y="5057775"/>
          <p14:tracePt t="5990" x="3557588" y="5067300"/>
          <p14:tracePt t="5998" x="3549650" y="5067300"/>
          <p14:tracePt t="6004" x="3549650" y="5075238"/>
          <p14:tracePt t="6021" x="3549650" y="5083175"/>
          <p14:tracePt t="6039" x="3557588" y="5091113"/>
          <p14:tracePt t="6060" x="3575050" y="5100638"/>
          <p14:tracePt t="6068" x="3582988" y="5108575"/>
          <p14:tracePt t="6074" x="3598863" y="5116513"/>
          <p14:tracePt t="6082" x="3616325" y="5124450"/>
          <p14:tracePt t="6089" x="3632200" y="5132388"/>
          <p14:tracePt t="6095" x="3649663" y="5149850"/>
          <p14:tracePt t="6104" x="3665538" y="5157788"/>
          <p14:tracePt t="6109" x="3683000" y="5175250"/>
          <p14:tracePt t="6116" x="3698875" y="5183188"/>
          <p14:tracePt t="6122" x="3706813" y="5199063"/>
          <p14:tracePt t="6130" x="3724275" y="5207000"/>
          <p14:tracePt t="6137" x="3740150" y="5224463"/>
          <p14:tracePt t="6144" x="3748088" y="5240338"/>
          <p14:tracePt t="6157" x="3765550" y="5257800"/>
          <p14:tracePt t="6164" x="3773488" y="5273675"/>
          <p14:tracePt t="6171" x="3773488" y="5291138"/>
          <p14:tracePt t="6178" x="3781425" y="5307013"/>
          <p14:tracePt t="6188" x="3781425" y="5324475"/>
          <p14:tracePt t="6192" x="3781425" y="5340350"/>
          <p14:tracePt t="6199" x="3781425" y="5357813"/>
          <p14:tracePt t="6205" x="3781425" y="5381625"/>
          <p14:tracePt t="6213" x="3781425" y="5407025"/>
          <p14:tracePt t="6220" x="3773488" y="5432425"/>
          <p14:tracePt t="6227" x="3757613" y="5464175"/>
          <p14:tracePt t="6234" x="3748088" y="5489575"/>
          <p14:tracePt t="6240" x="3740150" y="5522913"/>
          <p14:tracePt t="6247" x="3732213" y="5538788"/>
          <p14:tracePt t="6254" x="3716338" y="5564188"/>
          <p14:tracePt t="6261" x="3706813" y="5589588"/>
          <p14:tracePt t="6271" x="3698875" y="5613400"/>
          <p14:tracePt t="6275" x="3690938" y="5630863"/>
          <p14:tracePt t="6282" x="3683000" y="5656263"/>
          <p14:tracePt t="6289" x="3683000" y="5680075"/>
          <p14:tracePt t="6296" x="3673475" y="5705475"/>
          <p14:tracePt t="6305" x="3665538" y="5721350"/>
          <p14:tracePt t="6310" x="3665538" y="5738813"/>
          <p14:tracePt t="6317" x="3665538" y="5762625"/>
          <p14:tracePt t="6323" x="3665538" y="5772150"/>
          <p14:tracePt t="6331" x="3665538" y="5780088"/>
          <p14:tracePt t="6338" x="3665538" y="5788025"/>
          <p14:tracePt t="6345" x="3665538" y="5795963"/>
          <p14:tracePt t="6354" x="3665538" y="5805488"/>
          <p14:tracePt t="6359" x="3665538" y="5813425"/>
          <p14:tracePt t="6366" x="3673475" y="5829300"/>
          <p14:tracePt t="6372" x="3690938" y="5846763"/>
          <p14:tracePt t="6379" x="3716338" y="5862638"/>
          <p14:tracePt t="6388" x="3732213" y="5870575"/>
          <p14:tracePt t="6393" x="3765550" y="5888038"/>
          <p14:tracePt t="6400" x="3814763" y="5895975"/>
          <p14:tracePt t="6406" x="3873500" y="5903913"/>
          <p14:tracePt t="6414" x="3930650" y="5911850"/>
          <p14:tracePt t="6421" x="3989388" y="5921375"/>
          <p14:tracePt t="6428" x="4048125" y="5929313"/>
          <p14:tracePt t="6438" x="4089400" y="5929313"/>
          <p14:tracePt t="6442" x="4146550" y="5929313"/>
          <p14:tracePt t="6449" x="4187825" y="5929313"/>
          <p14:tracePt t="6456" x="4246563" y="5929313"/>
          <p14:tracePt t="6463" x="4287838" y="5929313"/>
          <p14:tracePt t="6470" x="4346575" y="5929313"/>
          <p14:tracePt t="6477" x="4403725" y="5929313"/>
          <p14:tracePt t="6484" x="4462463" y="5929313"/>
          <p14:tracePt t="6490" x="4519613" y="5921375"/>
          <p14:tracePt t="6497" x="4570413" y="5921375"/>
          <p14:tracePt t="6504" x="4627563" y="5911850"/>
          <p14:tracePt t="6512" x="4702175" y="5911850"/>
          <p14:tracePt t="6520" x="4768850" y="5911850"/>
          <p14:tracePt t="6526" x="4843463" y="5903913"/>
          <p14:tracePt t="6533" x="4884738" y="5903913"/>
          <p14:tracePt t="6539" x="4951413" y="5895975"/>
          <p14:tracePt t="6547" x="5010150" y="5895975"/>
          <p14:tracePt t="6554" x="5041900" y="5895975"/>
          <p14:tracePt t="6561" x="5084763" y="5895975"/>
          <p14:tracePt t="6568" x="5118100" y="5895975"/>
          <p14:tracePt t="6574" x="5141913" y="5895975"/>
          <p14:tracePt t="6581" x="5175250" y="5895975"/>
          <p14:tracePt t="6587" x="5216525" y="5895975"/>
          <p14:tracePt t="6595" x="5249863" y="5895975"/>
          <p14:tracePt t="6604" x="5283200" y="5895975"/>
          <p14:tracePt t="6609" x="5316538" y="5895975"/>
          <p14:tracePt t="6616" x="5357813" y="5895975"/>
          <p14:tracePt t="6623" x="5399088" y="5911850"/>
          <p14:tracePt t="6630" x="5440363" y="5911850"/>
          <p14:tracePt t="6638" x="5491163" y="5921375"/>
          <p14:tracePt t="6644" x="5532438" y="5929313"/>
          <p14:tracePt t="6651" x="5573713" y="5929313"/>
          <p14:tracePt t="6657" x="5622925" y="5937250"/>
          <p14:tracePt t="6665" x="5664200" y="5937250"/>
          <p14:tracePt t="6671" x="5705475" y="5945188"/>
          <p14:tracePt t="6679" x="5764213" y="5945188"/>
          <p14:tracePt t="6687" x="5805488" y="5945188"/>
          <p14:tracePt t="6692" x="5864225" y="5945188"/>
          <p14:tracePt t="6699" x="5921375" y="5945188"/>
          <p14:tracePt t="6705" x="5962650" y="5945188"/>
          <p14:tracePt t="6714" x="6005513" y="5945188"/>
          <p14:tracePt t="6721" x="6046788" y="5945188"/>
          <p14:tracePt t="6728" x="6080125" y="5937250"/>
          <p14:tracePt t="6737" x="6111875" y="5937250"/>
          <p14:tracePt t="6741" x="6137275" y="5929313"/>
          <p14:tracePt t="6749" x="6170613" y="5921375"/>
          <p14:tracePt t="6755" x="6178550" y="5911850"/>
          <p14:tracePt t="6762" x="6203950" y="5911850"/>
          <p14:tracePt t="6771" x="6211888" y="5911850"/>
          <p14:tracePt t="6777" x="6219825" y="5903913"/>
          <p14:tracePt t="6784" x="6229350" y="5903913"/>
          <p14:tracePt t="6790" x="6237288" y="5903913"/>
          <p14:tracePt t="6804" x="6253163" y="5895975"/>
          <p14:tracePt t="6821" x="6261100" y="5895975"/>
          <p14:tracePt t="6825" x="6261100" y="5888038"/>
          <p14:tracePt t="6832" x="6270625" y="5888038"/>
          <p14:tracePt t="6838" x="6270625" y="5880100"/>
          <p14:tracePt t="6854" x="6278563" y="5880100"/>
          <p14:tracePt t="6871" x="6286500" y="5880100"/>
          <p14:tracePt t="6901" x="6286500" y="5870575"/>
          <p14:tracePt t="6908" x="6286500" y="5862638"/>
          <p14:tracePt t="6929" x="6294438" y="5846763"/>
          <p14:tracePt t="6937" x="6294438" y="5837238"/>
          <p14:tracePt t="6943" x="6303963" y="5837238"/>
          <p14:tracePt t="6950" x="6303963" y="5829300"/>
          <p14:tracePt t="6957" x="6311900" y="5813425"/>
          <p14:tracePt t="6971" x="6311900" y="5805488"/>
          <p14:tracePt t="6978" x="6311900" y="5795963"/>
          <p14:tracePt t="6991" x="6311900" y="5788025"/>
          <p14:tracePt t="7012" x="6311900" y="5780088"/>
          <p14:tracePt t="7033" x="6311900" y="5772150"/>
          <p14:tracePt t="8837" x="6303963" y="5772150"/>
          <p14:tracePt t="8846" x="6270625" y="5772150"/>
          <p14:tracePt t="8850" x="6237288" y="5772150"/>
          <p14:tracePt t="8857" x="6196013" y="5772150"/>
          <p14:tracePt t="8864" x="6137275" y="5754688"/>
          <p14:tracePt t="8871" x="6096000" y="5746750"/>
          <p14:tracePt t="8880" x="6037263" y="5738813"/>
          <p14:tracePt t="8885" x="5972175" y="5738813"/>
          <p14:tracePt t="8892" x="5913438" y="5730875"/>
          <p14:tracePt t="8899" x="5854700" y="5730875"/>
          <p14:tracePt t="8906" x="5780088" y="5730875"/>
          <p14:tracePt t="8913" x="5730875" y="5730875"/>
          <p14:tracePt t="8920" x="5673725" y="5730875"/>
          <p14:tracePt t="8929" x="5614988" y="5730875"/>
          <p14:tracePt t="8933" x="5556250" y="5730875"/>
          <p14:tracePt t="8941" x="5514975" y="5730875"/>
          <p14:tracePt t="8947" x="5457825" y="5730875"/>
          <p14:tracePt t="8955" x="5416550" y="5738813"/>
          <p14:tracePt t="8963" x="5365750" y="5738813"/>
          <p14:tracePt t="8969" x="5324475" y="5738813"/>
          <p14:tracePt t="8976" x="5283200" y="5738813"/>
          <p14:tracePt t="8996" x="5149850" y="5721350"/>
          <p14:tracePt t="9003" x="5108575" y="5721350"/>
          <p14:tracePt t="9013" x="5075238" y="5713413"/>
          <p14:tracePt t="9017" x="5026025" y="5705475"/>
          <p14:tracePt t="9024" x="4984750" y="5697538"/>
          <p14:tracePt t="9030" x="4943475" y="5697538"/>
          <p14:tracePt t="9038" x="4892675" y="5688013"/>
          <p14:tracePt t="9047" x="4868863" y="5688013"/>
          <p14:tracePt t="9051" x="4827588" y="5680075"/>
          <p14:tracePt t="9059" x="4794250" y="5680075"/>
          <p14:tracePt t="9065" x="4752975" y="5680075"/>
          <p14:tracePt t="9072" x="4719638" y="5680075"/>
          <p14:tracePt t="9080" x="4686300" y="5680075"/>
          <p14:tracePt t="9087" x="4668838" y="5680075"/>
          <p14:tracePt t="9096" x="4645025" y="5680075"/>
          <p14:tracePt t="9100" x="4619625" y="5680075"/>
          <p14:tracePt t="9108" x="4611688" y="5680075"/>
          <p14:tracePt t="9114" x="4594225" y="5680075"/>
          <p14:tracePt t="9122" x="4586288" y="5680075"/>
          <p14:tracePt t="9135" x="4578350" y="5680075"/>
          <p14:tracePt t="9143" x="4570413" y="5680075"/>
          <p14:tracePt t="9170" x="4560888" y="5680075"/>
          <p14:tracePt t="9177" x="4552950" y="5680075"/>
          <p14:tracePt t="9184" x="4545013" y="5680075"/>
          <p14:tracePt t="9197" x="4537075" y="5680075"/>
          <p14:tracePt t="9204" x="4529138" y="5680075"/>
          <p14:tracePt t="9219" x="4511675" y="5688013"/>
          <p14:tracePt t="9225" x="4495800" y="5688013"/>
          <p14:tracePt t="9231" x="4495800" y="5697538"/>
          <p14:tracePt t="9239" x="4478338" y="5697538"/>
          <p14:tracePt t="9246" x="4470400" y="5705475"/>
          <p14:tracePt t="9253" x="4462463" y="5705475"/>
          <p14:tracePt t="9260" x="4454525" y="5705475"/>
          <p14:tracePt t="9266" x="4445000" y="5705475"/>
          <p14:tracePt t="9280" x="4437063" y="5705475"/>
          <p14:tracePt t="9288" x="4429125" y="5705475"/>
          <p14:tracePt t="9309" x="4421188" y="5705475"/>
          <p14:tracePt t="9433" x="4429125" y="5705475"/>
          <p14:tracePt t="9440" x="4437063" y="5705475"/>
          <p14:tracePt t="9447" x="4462463" y="5705475"/>
          <p14:tracePt t="9453" x="4495800" y="5713413"/>
          <p14:tracePt t="9463" x="4537075" y="5721350"/>
          <p14:tracePt t="9467" x="4586288" y="5721350"/>
          <p14:tracePt t="9475" x="4645025" y="5738813"/>
          <p14:tracePt t="9481" x="4727575" y="5746750"/>
          <p14:tracePt t="9489" x="4810125" y="5754688"/>
          <p14:tracePt t="9497" x="4892675" y="5762625"/>
          <p14:tracePt t="9503" x="4976813" y="5780088"/>
          <p14:tracePt t="9509" x="5075238" y="5780088"/>
          <p14:tracePt t="9516" x="5159375" y="5788025"/>
          <p14:tracePt t="9523" x="5257800" y="5788025"/>
          <p14:tracePt t="9529" x="5332413" y="5795963"/>
          <p14:tracePt t="9537" x="5416550" y="5795963"/>
          <p14:tracePt t="9547" x="5481638" y="5795963"/>
          <p14:tracePt t="9551" x="5565775" y="5795963"/>
          <p14:tracePt t="9558" x="5648325" y="5795963"/>
          <p14:tracePt t="9565" x="5722938" y="5795963"/>
          <p14:tracePt t="9572" x="5805488" y="5788025"/>
          <p14:tracePt t="9579" x="5888038" y="5788025"/>
          <p14:tracePt t="9586" x="5972175" y="5772150"/>
          <p14:tracePt t="9593" x="6046788" y="5762625"/>
          <p14:tracePt t="9599" x="6129338" y="5754688"/>
          <p14:tracePt t="9606" x="6186488" y="5754688"/>
          <p14:tracePt t="9614" x="6229350" y="5754688"/>
          <p14:tracePt t="9620" x="6261100" y="5754688"/>
          <p14:tracePt t="9630" x="6278563" y="5746750"/>
          <p14:tracePt t="9634" x="6303963" y="5746750"/>
          <p14:tracePt t="9642" x="6319838" y="5746750"/>
          <p14:tracePt t="9648" x="6327775" y="5746750"/>
          <p14:tracePt t="9656" x="6337300" y="5746750"/>
          <p14:tracePt t="9676" x="6345238" y="5746750"/>
          <p14:tracePt t="13447" x="6196013" y="5705475"/>
          <p14:tracePt t="13454" x="5938838" y="5605463"/>
          <p14:tracePt t="13460" x="5738813" y="5548313"/>
          <p14:tracePt t="13467" x="5614988" y="5489575"/>
          <p14:tracePt t="13474" x="5481638" y="5448300"/>
          <p14:tracePt t="13482" x="5383213" y="5414963"/>
          <p14:tracePt t="13491" x="5299075" y="5381625"/>
          <p14:tracePt t="13495" x="5208588" y="5348288"/>
          <p14:tracePt t="13503" x="5126038" y="5324475"/>
          <p14:tracePt t="13510" x="5059363" y="5291138"/>
          <p14:tracePt t="13518" x="4992688" y="5273675"/>
          <p14:tracePt t="13525" x="4926013" y="5232400"/>
          <p14:tracePt t="13531" x="4876800" y="5199063"/>
          <p14:tracePt t="13541" x="4827588" y="5165725"/>
          <p14:tracePt t="13545" x="4776788" y="5124450"/>
          <p14:tracePt t="13552" x="4752975" y="5083175"/>
          <p14:tracePt t="13558" x="4727575" y="5049838"/>
          <p14:tracePt t="13566" x="4702175" y="5000625"/>
          <p14:tracePt t="13575" x="4694238" y="4983163"/>
          <p14:tracePt t="13580" x="4686300" y="4951413"/>
          <p14:tracePt t="13587" x="4678363" y="4926013"/>
          <p14:tracePt t="13594" x="4678363" y="4900613"/>
          <p14:tracePt t="13601" x="4668838" y="4892675"/>
          <p14:tracePt t="13609" x="4668838" y="4876800"/>
          <p14:tracePt t="13614" x="4668838" y="4851400"/>
          <p14:tracePt t="13624" x="4668838" y="4843463"/>
          <p14:tracePt t="13629" x="4668838" y="4826000"/>
          <p14:tracePt t="13635" x="4668838" y="4810125"/>
          <p14:tracePt t="13642" x="4668838" y="4784725"/>
          <p14:tracePt t="13649" x="4668838" y="4759325"/>
          <p14:tracePt t="13658" x="4668838" y="4735513"/>
          <p14:tracePt t="13664" x="4678363" y="4710113"/>
          <p14:tracePt t="13672" x="4686300" y="4676775"/>
          <p14:tracePt t="13678" x="4694238" y="4643438"/>
          <p14:tracePt t="13685" x="4702175" y="4594225"/>
          <p14:tracePt t="13693" x="4711700" y="4576763"/>
          <p14:tracePt t="13699" x="4719638" y="4545013"/>
          <p14:tracePt t="13708" x="4735513" y="4511675"/>
          <p14:tracePt t="13712" x="4743450" y="4486275"/>
          <p14:tracePt t="13720" x="4752975" y="4470400"/>
          <p14:tracePt t="13726" x="4760913" y="4445000"/>
          <p14:tracePt t="13734" x="4776788" y="4427538"/>
          <p14:tracePt t="13741" x="4794250" y="4403725"/>
          <p14:tracePt t="13747" x="4818063" y="4370388"/>
          <p14:tracePt t="13755" x="4843463" y="4344988"/>
          <p14:tracePt t="13761" x="4876800" y="4303713"/>
          <p14:tracePt t="13768" x="4935538" y="4254500"/>
          <p14:tracePt t="13775" x="4984750" y="4203700"/>
          <p14:tracePt t="13782" x="5051425" y="4138613"/>
          <p14:tracePt t="13791" x="5108575" y="4079875"/>
          <p14:tracePt t="13796" x="5175250" y="4021138"/>
          <p14:tracePt t="13803" x="5224463" y="3979863"/>
          <p14:tracePt t="13810" x="5283200" y="3938588"/>
          <p14:tracePt t="13817" x="5332413" y="3905250"/>
          <p14:tracePt t="13825" x="5399088" y="3871913"/>
          <p14:tracePt t="13830" x="5448300" y="3840163"/>
          <p14:tracePt t="13838" x="5491163" y="3830638"/>
          <p14:tracePt t="13846" x="5514975" y="3822700"/>
          <p14:tracePt t="13852" x="5548313" y="3814763"/>
          <p14:tracePt t="13858" x="5556250" y="3814763"/>
          <p14:tracePt t="13865" x="5581650" y="3814763"/>
          <p14:tracePt t="13874" x="5599113" y="3814763"/>
          <p14:tracePt t="13879" x="5607050" y="3814763"/>
          <p14:tracePt t="13887" x="5614988" y="3814763"/>
          <p14:tracePt t="13893" x="5622925" y="3814763"/>
          <p14:tracePt t="13914" x="5630863" y="3814763"/>
          <p14:tracePt t="13935" x="5640388" y="3814763"/>
          <p14:tracePt t="13949" x="5640388" y="3822700"/>
          <p14:tracePt t="13976" x="5640388" y="3830638"/>
          <p14:tracePt t="13983" x="5640388" y="3840163"/>
          <p14:tracePt t="13991" x="5640388" y="3863975"/>
          <p14:tracePt t="13997" x="5630863" y="3897313"/>
          <p14:tracePt t="14004" x="5607050" y="3946525"/>
          <p14:tracePt t="14010" x="5573713" y="4005263"/>
          <p14:tracePt t="14018" x="5548313" y="4071938"/>
          <p14:tracePt t="14026" x="5507038" y="4129088"/>
          <p14:tracePt t="14032" x="5465763" y="4179888"/>
          <p14:tracePt t="14041" x="5416550" y="4221163"/>
          <p14:tracePt t="14045" x="5373688" y="4262438"/>
          <p14:tracePt t="14053" x="5341938" y="4287838"/>
          <p14:tracePt t="14059" x="5316538" y="4303713"/>
          <p14:tracePt t="14067" x="5291138" y="4321175"/>
          <p14:tracePt t="14075" x="5275263" y="4329113"/>
          <p14:tracePt t="14081" x="5257800" y="4329113"/>
          <p14:tracePt t="14087" x="5249863" y="4337050"/>
          <p14:tracePt t="14094" x="5241925" y="4344988"/>
          <p14:tracePt t="14107" x="5233988" y="4344988"/>
          <p14:tracePt t="14124" x="5224463" y="4344988"/>
          <p14:tracePt t="14136" x="5216525" y="4344988"/>
          <p14:tracePt t="14219" x="5216525" y="4337050"/>
          <p14:tracePt t="14247" x="5224463" y="4337050"/>
          <p14:tracePt t="14260" x="5233988" y="4329113"/>
          <p14:tracePt t="14273" x="5233988" y="4321175"/>
          <p14:tracePt t="14296" x="5241925" y="4321175"/>
          <p14:tracePt t="14302" x="5241925" y="4311650"/>
          <p14:tracePt t="14308" x="5249863" y="4303713"/>
          <p14:tracePt t="14323" x="5257800" y="4295775"/>
          <p14:tracePt t="14338" x="5267325" y="4295775"/>
          <p14:tracePt t="14345" x="5275263" y="4287838"/>
          <p14:tracePt t="14352" x="5275263" y="4278313"/>
          <p14:tracePt t="14366" x="5283200" y="4278313"/>
          <p14:tracePt t="14375" x="5291138" y="4270375"/>
          <p14:tracePt t="14387" x="5291138" y="4262438"/>
          <p14:tracePt t="14393" x="5299075" y="4262438"/>
          <p14:tracePt t="14401" x="5308600" y="4254500"/>
          <p14:tracePt t="14409" x="5308600" y="4246563"/>
          <p14:tracePt t="14415" x="5316538" y="4237038"/>
          <p14:tracePt t="14428" x="5324475" y="4237038"/>
          <p14:tracePt t="14435" x="5332413" y="4221163"/>
          <p14:tracePt t="14442" x="5332413" y="4213225"/>
          <p14:tracePt t="14458" x="5349875" y="4195763"/>
          <p14:tracePt t="14463" x="5365750" y="4179888"/>
          <p14:tracePt t="14470" x="5373688" y="4171950"/>
          <p14:tracePt t="14476" x="5383213" y="4154488"/>
          <p14:tracePt t="14484" x="5383213" y="4146550"/>
          <p14:tracePt t="14491" x="5383213" y="4138613"/>
          <p14:tracePt t="14498" x="5391150" y="4129088"/>
          <p14:tracePt t="14511" x="5399088" y="4121150"/>
          <p14:tracePt t="14525" x="5399088" y="4113213"/>
          <p14:tracePt t="14532" x="5399088" y="4105275"/>
          <p14:tracePt t="14541" x="5399088" y="4097338"/>
          <p14:tracePt t="14567" x="5399088" y="4087813"/>
          <p14:tracePt t="14581" x="5399088" y="4079875"/>
          <p14:tracePt t="14602" x="5399088" y="4071938"/>
          <p14:tracePt t="14616" x="5399088" y="4064000"/>
          <p14:tracePt t="14637" x="5399088" y="4054475"/>
          <p14:tracePt t="14692" x="5399088" y="4046538"/>
          <p14:tracePt t="14720" x="5399088" y="4038600"/>
          <p14:tracePt t="14768" x="5391150" y="4038600"/>
          <p14:tracePt t="14851" x="5383213" y="4038600"/>
          <p14:tracePt t="14865" x="5373688" y="4038600"/>
          <p14:tracePt t="14893" x="5365750" y="4038600"/>
          <p14:tracePt t="15615" x="5373688" y="4038600"/>
          <p14:tracePt t="15622" x="5383213" y="4038600"/>
          <p14:tracePt t="15629" x="5399088" y="4038600"/>
          <p14:tracePt t="15636" x="5424488" y="4064000"/>
          <p14:tracePt t="15643" x="5440363" y="4079875"/>
          <p14:tracePt t="15649" x="5473700" y="4097338"/>
          <p14:tracePt t="15660" x="5499100" y="4113213"/>
          <p14:tracePt t="15663" x="5532438" y="4138613"/>
          <p14:tracePt t="15671" x="5548313" y="4154488"/>
          <p14:tracePt t="15677" x="5589588" y="4179888"/>
          <p14:tracePt t="15684" x="5607050" y="4203700"/>
          <p14:tracePt t="15694" x="5656263" y="4237038"/>
          <p14:tracePt t="15698" x="5681663" y="4262438"/>
          <p14:tracePt t="15705" x="5722938" y="4303713"/>
          <p14:tracePt t="15712" x="5756275" y="4329113"/>
          <p14:tracePt t="15719" x="5797550" y="4352925"/>
          <p14:tracePt t="15727" x="5830888" y="4395788"/>
          <p14:tracePt t="15733" x="5854700" y="4419600"/>
          <p14:tracePt t="15743" x="5880100" y="4445000"/>
          <p14:tracePt t="15746" x="5905500" y="4478338"/>
          <p14:tracePt t="15754" x="5930900" y="4502150"/>
          <p14:tracePt t="15760" x="5946775" y="4519613"/>
          <p14:tracePt t="15767" x="5962650" y="4527550"/>
          <p14:tracePt t="15776" x="5972175" y="4552950"/>
          <p14:tracePt t="15781" x="5980113" y="4568825"/>
          <p14:tracePt t="15788" x="5995988" y="4586288"/>
          <p14:tracePt t="15794" x="6005513" y="4594225"/>
          <p14:tracePt t="15802" x="6013450" y="4610100"/>
          <p14:tracePt t="15809" x="6029325" y="4627563"/>
          <p14:tracePt t="15816" x="6029325" y="4643438"/>
          <p14:tracePt t="15830" x="6046788" y="4660900"/>
          <p14:tracePt t="15837" x="6046788" y="4676775"/>
          <p14:tracePt t="15843" x="6054725" y="4676775"/>
          <p14:tracePt t="15851" x="6054725" y="4684713"/>
          <p14:tracePt t="15859" x="6062663" y="4694238"/>
          <p14:tracePt t="15872" x="6070600" y="4702175"/>
          <p14:tracePt t="15886" x="6070600" y="4710113"/>
          <p14:tracePt t="15894" x="6080125" y="4710113"/>
          <p14:tracePt t="15900" x="6080125" y="4718050"/>
          <p14:tracePt t="15935" x="6080125" y="4727575"/>
          <p14:tracePt t="15948" x="6080125" y="4735513"/>
          <p14:tracePt t="16572" x="6070600" y="4735513"/>
          <p14:tracePt t="18710" x="6088063" y="4735513"/>
          <p14:tracePt t="18719" x="6121400" y="4735513"/>
          <p14:tracePt t="18724" x="6162675" y="4735513"/>
          <p14:tracePt t="18730" x="6219825" y="4735513"/>
          <p14:tracePt t="18737" x="6303963" y="4735513"/>
          <p14:tracePt t="18744" x="6386513" y="4735513"/>
          <p14:tracePt t="18753" x="6486525" y="4735513"/>
          <p14:tracePt t="18759" x="6592888" y="4743450"/>
          <p14:tracePt t="18766" x="6692900" y="4743450"/>
          <p14:tracePt t="18772" x="6818313" y="4751388"/>
          <p14:tracePt t="18779" x="6900863" y="4751388"/>
          <p14:tracePt t="18786" x="6999288" y="4768850"/>
          <p14:tracePt t="18793" x="7107238" y="4776788"/>
          <p14:tracePt t="18802" x="7207250" y="4784725"/>
          <p14:tracePt t="18806" x="7273925" y="4802188"/>
          <p14:tracePt t="18814" x="7348538" y="4810125"/>
          <p14:tracePt t="18820" x="7423150" y="4818063"/>
          <p14:tracePt t="18828" x="7464425" y="4818063"/>
          <p14:tracePt t="18836" x="7505700" y="4826000"/>
          <p14:tracePt t="18842" x="7556500" y="4833938"/>
          <p14:tracePt t="18849" x="7597775" y="4833938"/>
          <p14:tracePt t="18855" x="7639050" y="4833938"/>
          <p14:tracePt t="18863" x="7672388" y="4833938"/>
          <p14:tracePt t="18870" x="7696200" y="4833938"/>
          <p14:tracePt t="18876" x="7737475" y="4833938"/>
          <p14:tracePt t="18885" x="7770813" y="4833938"/>
          <p14:tracePt t="18890" x="7812088" y="4833938"/>
          <p14:tracePt t="18897" x="7845425" y="4833938"/>
          <p14:tracePt t="18903" x="7886700" y="4833938"/>
          <p14:tracePt t="18911" x="7920038" y="4833938"/>
          <p14:tracePt t="18920" x="7945438" y="4833938"/>
          <p14:tracePt t="18925" x="7986713" y="4833938"/>
          <p14:tracePt t="18932" x="8045450" y="4833938"/>
          <p14:tracePt t="18939" x="8078788" y="4833938"/>
          <p14:tracePt t="18946" x="8120063" y="4833938"/>
          <p14:tracePt t="18952" x="8153400" y="4833938"/>
          <p14:tracePt t="18960" x="8177213" y="4833938"/>
          <p14:tracePt t="18985" x="8302625" y="4826000"/>
          <p14:tracePt t="18987" x="8343900" y="4826000"/>
          <p14:tracePt t="18995" x="8377238" y="4818063"/>
          <p14:tracePt t="19004" x="8401050" y="4810125"/>
          <p14:tracePt t="19008" x="8426450" y="4802188"/>
          <p14:tracePt t="19015" x="8467725" y="4792663"/>
          <p14:tracePt t="19022" x="8518525" y="4784725"/>
          <p14:tracePt t="19029" x="8559800" y="4776788"/>
          <p14:tracePt t="19037" x="8593138" y="4759325"/>
          <p14:tracePt t="19043" x="8616950" y="4759325"/>
          <p14:tracePt t="19052" x="8650288" y="4751388"/>
          <p14:tracePt t="19056" x="8667750" y="4743450"/>
          <p14:tracePt t="19064" x="8683625" y="4735513"/>
          <p14:tracePt t="19070" x="8699500" y="4735513"/>
          <p14:tracePt t="19077" x="8716963" y="4735513"/>
          <p14:tracePt t="19086" x="8724900" y="4727575"/>
          <p14:tracePt t="19091" x="8732838" y="4718050"/>
          <p14:tracePt t="19098" x="8742363" y="4718050"/>
          <p14:tracePt t="19105" x="8750300" y="4710113"/>
          <p14:tracePt t="19112" x="8766175" y="4710113"/>
          <p14:tracePt t="19119" x="8766175" y="4702175"/>
          <p14:tracePt t="19126" x="8775700" y="4694238"/>
          <p14:tracePt t="19135" x="8783638" y="4684713"/>
          <p14:tracePt t="19140" x="8791575" y="4684713"/>
          <p14:tracePt t="19147" x="8799513" y="4684713"/>
          <p14:tracePt t="19153" x="8807450" y="4668838"/>
          <p14:tracePt t="19161" x="8816975" y="4660900"/>
          <p14:tracePt t="19169" x="8816975" y="4651375"/>
          <p14:tracePt t="19175" x="8832850" y="4651375"/>
          <p14:tracePt t="19182" x="8840788" y="4635500"/>
          <p14:tracePt t="19188" x="8858250" y="4619625"/>
          <p14:tracePt t="19196" x="8866188" y="4610100"/>
          <p14:tracePt t="19204" x="8874125" y="4602163"/>
          <p14:tracePt t="19210" x="8891588" y="4594225"/>
          <p14:tracePt t="19220" x="8907463" y="4576763"/>
          <p14:tracePt t="19224" x="8907463" y="4568825"/>
          <p14:tracePt t="19231" x="8915400" y="4568825"/>
          <p14:tracePt t="19238" x="8924925" y="4560888"/>
          <p14:tracePt t="19253" x="8932863" y="4552950"/>
          <p14:tracePt t="19259" x="8940800" y="4545013"/>
          <p14:tracePt t="19266" x="8948738" y="4545013"/>
          <p14:tracePt t="19272" x="8948738" y="4535488"/>
          <p14:tracePt t="19279" x="8948738" y="4527550"/>
          <p14:tracePt t="19294" x="8948738" y="4511675"/>
          <p14:tracePt t="19303" x="8956675" y="4494213"/>
          <p14:tracePt t="19307" x="8956675" y="4470400"/>
          <p14:tracePt t="19314" x="8956675" y="4445000"/>
          <p14:tracePt t="19321" x="8956675" y="4419600"/>
          <p14:tracePt t="19328" x="8956675" y="4403725"/>
          <p14:tracePt t="19337" x="8956675" y="4386263"/>
          <p14:tracePt t="19342" x="8956675" y="4362450"/>
          <p14:tracePt t="19356" x="8956675" y="4352925"/>
          <p14:tracePt t="19363" x="8956675" y="4344988"/>
          <p14:tracePt t="19377" x="8956675" y="4337050"/>
          <p14:tracePt t="19386" x="8956675" y="4329113"/>
          <p14:tracePt t="19390" x="8956675" y="4321175"/>
          <p14:tracePt t="19411" x="8956675" y="4303713"/>
          <p14:tracePt t="19420" x="8940800" y="4287838"/>
          <p14:tracePt t="19425" x="8924925" y="4278313"/>
          <p14:tracePt t="19433" x="8907463" y="4254500"/>
          <p14:tracePt t="19439" x="8891588" y="4229100"/>
          <p14:tracePt t="19446" x="8874125" y="4203700"/>
          <p14:tracePt t="19453" x="8858250" y="4179888"/>
          <p14:tracePt t="19460" x="8840788" y="4171950"/>
          <p14:tracePt t="19470" x="8832850" y="4154488"/>
          <p14:tracePt t="19473" x="8824913" y="4138613"/>
          <p14:tracePt t="19481" x="8816975" y="4129088"/>
          <p14:tracePt t="19488" x="8807450" y="4129088"/>
          <p14:tracePt t="19495" x="8807450" y="4121150"/>
          <p14:tracePt t="19503" x="8799513" y="4113213"/>
          <p14:tracePt t="19509" x="8791575" y="4105275"/>
          <p14:tracePt t="19522" x="8791575" y="4097338"/>
          <p14:tracePt t="19529" x="8783638" y="4087813"/>
          <p14:tracePt t="19536" x="8775700" y="4087813"/>
          <p14:tracePt t="19543" x="8766175" y="4079875"/>
          <p14:tracePt t="19552" x="8758238" y="4064000"/>
          <p14:tracePt t="19557" x="8742363" y="4054475"/>
          <p14:tracePt t="19564" x="8716963" y="4038600"/>
          <p14:tracePt t="19570" x="8709025" y="4030663"/>
          <p14:tracePt t="19578" x="8691563" y="4021138"/>
          <p14:tracePt t="19586" x="8675688" y="4013200"/>
          <p14:tracePt t="19591" x="8658225" y="4005263"/>
          <p14:tracePt t="19600" x="8650288" y="3997325"/>
          <p14:tracePt t="19606" x="8634413" y="3989388"/>
          <p14:tracePt t="19614" x="8616950" y="3979863"/>
          <p14:tracePt t="19620" x="8601075" y="3979863"/>
          <p14:tracePt t="19628" x="8583613" y="3971925"/>
          <p14:tracePt t="19636" x="8567738" y="3971925"/>
          <p14:tracePt t="19641" x="8559800" y="3971925"/>
          <p14:tracePt t="19648" x="8542338" y="3963988"/>
          <p14:tracePt t="19655" x="8526463" y="3963988"/>
          <p14:tracePt t="19662" x="8501063" y="3956050"/>
          <p14:tracePt t="19669" x="8475663" y="3956050"/>
          <p14:tracePt t="19676" x="8451850" y="3946525"/>
          <p14:tracePt t="19683" x="8426450" y="3946525"/>
          <p14:tracePt t="19689" x="8410575" y="3946525"/>
          <p14:tracePt t="19697" x="8385175" y="3938588"/>
          <p14:tracePt t="19703" x="8359775" y="3938588"/>
          <p14:tracePt t="19711" x="8351838" y="3930650"/>
          <p14:tracePt t="19719" x="8326438" y="3930650"/>
          <p14:tracePt t="19724" x="8310563" y="3930650"/>
          <p14:tracePt t="19732" x="8293100" y="3930650"/>
          <p14:tracePt t="19738" x="8277225" y="3930650"/>
          <p14:tracePt t="19746" x="8261350" y="3930650"/>
          <p14:tracePt t="19759" x="8243888" y="3930650"/>
          <p14:tracePt t="19767" x="8235950" y="3930650"/>
          <p14:tracePt t="19772" x="8218488" y="3930650"/>
          <p14:tracePt t="19780" x="8194675" y="3930650"/>
          <p14:tracePt t="19786" x="8177213" y="3930650"/>
          <p14:tracePt t="19794" x="8143875" y="3930650"/>
          <p14:tracePt t="19803" x="8120063" y="3930650"/>
          <p14:tracePt t="19808" x="8112125" y="3938588"/>
          <p14:tracePt t="19815" x="8086725" y="3946525"/>
          <p14:tracePt t="19821" x="8061325" y="3956050"/>
          <p14:tracePt t="19829" x="8045450" y="3963988"/>
          <p14:tracePt t="19837" x="8027988" y="3963988"/>
          <p14:tracePt t="19842" x="8004175" y="3971925"/>
          <p14:tracePt t="19849" x="7978775" y="3979863"/>
          <p14:tracePt t="19856" x="7953375" y="3989388"/>
          <p14:tracePt t="19863" x="7945438" y="3997325"/>
          <p14:tracePt t="19870" x="7920038" y="4013200"/>
          <p14:tracePt t="19877" x="7886700" y="4030663"/>
          <p14:tracePt t="19887" x="7854950" y="4054475"/>
          <p14:tracePt t="19891" x="7812088" y="4097338"/>
          <p14:tracePt t="19898" x="7780338" y="4121150"/>
          <p14:tracePt t="19904" x="7737475" y="4146550"/>
          <p14:tracePt t="19912" x="7705725" y="4179888"/>
          <p14:tracePt t="19920" x="7672388" y="4203700"/>
          <p14:tracePt t="19926" x="7631113" y="4229100"/>
          <p14:tracePt t="19933" x="7605713" y="4246563"/>
          <p14:tracePt t="19939" x="7597775" y="4270375"/>
          <p14:tracePt t="19947" x="7580313" y="4287838"/>
          <p14:tracePt t="19954" x="7564438" y="4295775"/>
          <p14:tracePt t="19961" x="7556500" y="4303713"/>
          <p14:tracePt t="19971" x="7556500" y="4311650"/>
          <p14:tracePt t="19984" x="7546975" y="4321175"/>
          <p14:tracePt t="19988" x="7546975" y="4329113"/>
          <p14:tracePt t="19995" x="7546975" y="4337050"/>
          <p14:tracePt t="20004" x="7539038" y="4344988"/>
          <p14:tracePt t="20008" x="7539038" y="4370388"/>
          <p14:tracePt t="20016" x="7539038" y="4395788"/>
          <p14:tracePt t="20022" x="7539038" y="4419600"/>
          <p14:tracePt t="20030" x="7546975" y="4470400"/>
          <p14:tracePt t="20037" x="7564438" y="4511675"/>
          <p14:tracePt t="20044" x="7597775" y="4560888"/>
          <p14:tracePt t="20054" x="7639050" y="4627563"/>
          <p14:tracePt t="20057" x="7672388" y="4702175"/>
          <p14:tracePt t="20065" x="7713663" y="4759325"/>
          <p14:tracePt t="20071" x="7729538" y="4810125"/>
          <p14:tracePt t="20078" x="7747000" y="4833938"/>
          <p14:tracePt t="20087" x="7762875" y="4859338"/>
          <p14:tracePt t="20092" x="7770813" y="4859338"/>
          <p14:tracePt t="20099" x="7770813" y="4876800"/>
          <p14:tracePt t="20106" x="7780338" y="4876800"/>
          <p14:tracePt t="20114" x="7788275" y="4884738"/>
          <p14:tracePt t="20148" x="7796213" y="4884738"/>
          <p14:tracePt t="20161" x="7804150" y="4884738"/>
          <p14:tracePt t="22520" x="7713663" y="4867275"/>
          <p14:tracePt t="22526" x="7572375" y="4826000"/>
          <p14:tracePt t="22534" x="7448550" y="4792663"/>
          <p14:tracePt t="22540" x="7331075" y="4751388"/>
          <p14:tracePt t="22546" x="7248525" y="4735513"/>
          <p14:tracePt t="22554" x="7150100" y="4702175"/>
          <p14:tracePt t="22561" x="7058025" y="4676775"/>
          <p14:tracePt t="22568" x="6991350" y="4668838"/>
          <p14:tracePt t="22575" x="6916738" y="4643438"/>
          <p14:tracePt t="22582" x="6859588" y="4635500"/>
          <p14:tracePt t="22589" x="6784975" y="4627563"/>
          <p14:tracePt t="22598" x="6718300" y="4610100"/>
          <p14:tracePt t="22603" x="6643688" y="4594225"/>
          <p14:tracePt t="22609" x="6561138" y="4576763"/>
          <p14:tracePt t="22616" x="6486525" y="4552950"/>
          <p14:tracePt t="22624" x="6411913" y="4545013"/>
          <p14:tracePt t="22631" x="6327775" y="4519613"/>
          <p14:tracePt t="22637" x="6270625" y="4502150"/>
          <p14:tracePt t="22644" x="6196013" y="4486275"/>
          <p14:tracePt t="22652" x="6137275" y="4470400"/>
          <p14:tracePt t="22658" x="6088063" y="4452938"/>
          <p14:tracePt t="22665" x="6046788" y="4445000"/>
          <p14:tracePt t="22672" x="5995988" y="4437063"/>
          <p14:tracePt t="22681" x="5962650" y="4427538"/>
          <p14:tracePt t="22686" x="5921375" y="4411663"/>
          <p14:tracePt t="22693" x="5872163" y="4386263"/>
          <p14:tracePt t="22700" x="5830888" y="4378325"/>
          <p14:tracePt t="22707" x="5780088" y="4352925"/>
          <p14:tracePt t="22714" x="5748338" y="4344988"/>
          <p14:tracePt t="22722" x="5715000" y="4329113"/>
          <p14:tracePt t="22729" x="5681663" y="4311650"/>
          <p14:tracePt t="22735" x="5656263" y="4303713"/>
          <p14:tracePt t="22743" x="5640388" y="4295775"/>
          <p14:tracePt t="22749" x="5622925" y="4287838"/>
          <p14:tracePt t="22756" x="5607050" y="4278313"/>
          <p14:tracePt t="22764" x="5589588" y="4278313"/>
          <p14:tracePt t="22770" x="5589588" y="4270375"/>
          <p14:tracePt t="22777" x="5573713" y="4270375"/>
          <p14:tracePt t="22784" x="5565775" y="4270375"/>
          <p14:tracePt t="22811" x="5565775" y="4262438"/>
          <p14:tracePt t="22819" x="5556250" y="4262438"/>
          <p14:tracePt t="22840" x="5548313" y="4262438"/>
          <p14:tracePt t="22853" x="5548313" y="4254500"/>
          <p14:tracePt t="22937" x="5556250" y="4246563"/>
          <p14:tracePt t="22944" x="5565775" y="4246563"/>
          <p14:tracePt t="22951" x="5589588" y="4237038"/>
          <p14:tracePt t="22958" x="5622925" y="4237038"/>
          <p14:tracePt t="22964" x="5673725" y="4237038"/>
          <p14:tracePt t="22981" x="5880100" y="4229100"/>
          <p14:tracePt t="22986" x="6021388" y="4229100"/>
          <p14:tracePt t="22992" x="6154738" y="4229100"/>
          <p14:tracePt t="22999" x="6278563" y="4229100"/>
          <p14:tracePt t="23006" x="6386513" y="4229100"/>
          <p14:tracePt t="23014" x="6469063" y="4229100"/>
          <p14:tracePt t="23020" x="6551613" y="4229100"/>
          <p14:tracePt t="23027" x="6626225" y="4229100"/>
          <p14:tracePt t="23034" x="6684963" y="4229100"/>
          <p14:tracePt t="23041" x="6743700" y="4229100"/>
          <p14:tracePt t="23049" x="6767513" y="4229100"/>
          <p14:tracePt t="23055" x="6808788" y="4237038"/>
          <p14:tracePt t="23061" x="6842125" y="4246563"/>
          <p14:tracePt t="23069" x="6875463" y="4246563"/>
          <p14:tracePt t="23076" x="6900863" y="4246563"/>
          <p14:tracePt t="23082" x="6916738" y="4254500"/>
          <p14:tracePt t="23090" x="6942138" y="4254500"/>
          <p14:tracePt t="23100" x="6975475" y="4262438"/>
          <p14:tracePt t="23103" x="7008813" y="4262438"/>
          <p14:tracePt t="23111" x="7042150" y="4270375"/>
          <p14:tracePt t="23117" x="7058025" y="4278313"/>
          <p14:tracePt t="23125" x="7083425" y="4278313"/>
          <p14:tracePt t="23132" x="7107238" y="4278313"/>
          <p14:tracePt t="23139" x="7124700" y="4278313"/>
          <p14:tracePt t="23146" x="7150100" y="4278313"/>
          <p14:tracePt t="23152" x="7165975" y="4278313"/>
          <p14:tracePt t="23159" x="7181850" y="4278313"/>
          <p14:tracePt t="23166" x="7191375" y="4278313"/>
          <p14:tracePt t="23173" x="7199313" y="4278313"/>
          <p14:tracePt t="23193" x="7207250" y="4278313"/>
          <p14:tracePt t="23200" x="7215188" y="4278313"/>
          <p14:tracePt t="23207" x="7224713" y="4278313"/>
          <p14:tracePt t="23235" x="7232650" y="4278313"/>
          <p14:tracePt t="23256" x="7240588" y="4278313"/>
          <p14:tracePt t="23603" x="7240588" y="4287838"/>
          <p14:tracePt t="23658" x="7240588" y="4295775"/>
          <p14:tracePt t="24240" x="7232650" y="4295775"/>
          <p14:tracePt t="24247" x="7224713" y="4295775"/>
          <p14:tracePt t="24255" x="7199313" y="4295775"/>
          <p14:tracePt t="24262" x="7173913" y="4303713"/>
          <p14:tracePt t="24269" x="7150100" y="4303713"/>
          <p14:tracePt t="24276" x="7116763" y="4311650"/>
          <p14:tracePt t="24282" x="7073900" y="4311650"/>
          <p14:tracePt t="24289" x="7042150" y="4311650"/>
          <p14:tracePt t="24299" x="7008813" y="4321175"/>
          <p14:tracePt t="24303" x="6975475" y="4321175"/>
          <p14:tracePt t="24311" x="6958013" y="4321175"/>
          <p14:tracePt t="24317" x="6924675" y="4321175"/>
          <p14:tracePt t="24324" x="6900863" y="4329113"/>
          <p14:tracePt t="24332" x="6859588" y="4329113"/>
          <p14:tracePt t="24338" x="6818313" y="4329113"/>
          <p14:tracePt t="24345" x="6759575" y="4329113"/>
          <p14:tracePt t="24351" x="6677025" y="4329113"/>
          <p14:tracePt t="24359" x="6610350" y="4329113"/>
          <p14:tracePt t="24366" x="6527800" y="4329113"/>
          <p14:tracePt t="24373" x="6453188" y="4321175"/>
          <p14:tracePt t="24382" x="6394450" y="4321175"/>
          <p14:tracePt t="24387" x="6353175" y="4321175"/>
          <p14:tracePt t="24394" x="6311900" y="4311650"/>
          <p14:tracePt t="24400" x="6278563" y="4311650"/>
          <p14:tracePt t="24408" x="6237288" y="4311650"/>
          <p14:tracePt t="24415" x="6211888" y="4303713"/>
          <p14:tracePt t="24422" x="6178550" y="4295775"/>
          <p14:tracePt t="24428" x="6154738" y="4295775"/>
          <p14:tracePt t="24435" x="6129338" y="4295775"/>
          <p14:tracePt t="24442" x="6111875" y="4295775"/>
          <p14:tracePt t="24449" x="6103938" y="4287838"/>
          <p14:tracePt t="24456" x="6088063" y="4287838"/>
          <p14:tracePt t="24465" x="6070600" y="4278313"/>
          <p14:tracePt t="24470" x="6062663" y="4278313"/>
          <p14:tracePt t="24477" x="6046788" y="4278313"/>
          <p14:tracePt t="24483" x="6029325" y="4270375"/>
          <p14:tracePt t="24499" x="6013450" y="4262438"/>
          <p14:tracePt t="24505" x="6005513" y="4262438"/>
          <p14:tracePt t="24512" x="5988050" y="4262438"/>
          <p14:tracePt t="24518" x="5972175" y="4262438"/>
          <p14:tracePt t="24526" x="5962650" y="4262438"/>
          <p14:tracePt t="24532" x="5946775" y="4262438"/>
          <p14:tracePt t="24553" x="5938838" y="4254500"/>
          <p14:tracePt t="24560" x="5930900" y="4254500"/>
          <p14:tracePt t="24566" x="5921375" y="4254500"/>
          <p14:tracePt t="24582" x="5913438" y="4254500"/>
          <p14:tracePt t="24595" x="5897563" y="4254500"/>
          <p14:tracePt t="24601" x="5897563" y="4246563"/>
          <p14:tracePt t="24609" x="5888038" y="4246563"/>
          <p14:tracePt t="24615" x="5880100" y="4246563"/>
          <p14:tracePt t="24623" x="5872163" y="4246563"/>
          <p14:tracePt t="24632" x="5864225" y="4246563"/>
          <p14:tracePt t="24636" x="5854700" y="4246563"/>
          <p14:tracePt t="24650" x="5846763" y="4246563"/>
          <p14:tracePt t="24657" x="5838825" y="4246563"/>
          <p14:tracePt t="24671" x="5830888" y="4246563"/>
          <p14:tracePt t="24678" x="5830888" y="4237038"/>
          <p14:tracePt t="24692" x="5822950" y="4237038"/>
          <p14:tracePt t="24707" x="5813425" y="4237038"/>
          <p14:tracePt t="25165" x="5805488" y="4237038"/>
          <p14:tracePt t="25173" x="5789613" y="4229100"/>
          <p14:tracePt t="25178" x="5772150" y="4221163"/>
          <p14:tracePt t="25185" x="5756275" y="4213225"/>
          <p14:tracePt t="25191" x="5730875" y="4203700"/>
          <p14:tracePt t="25199" x="5715000" y="4195763"/>
          <p14:tracePt t="25213" x="5705475" y="4195763"/>
          <p14:tracePt t="25220" x="5697538" y="4195763"/>
          <p14:tracePt t="25226" x="5697538" y="4187825"/>
          <p14:tracePt t="25241" x="5689600" y="4179888"/>
          <p14:tracePt t="25257" x="5681663" y="4179888"/>
          <p14:tracePt t="25261" x="5681663" y="4171950"/>
          <p14:tracePt t="25310" x="5673725" y="4162425"/>
          <p14:tracePt t="25323" x="5664200" y="4162425"/>
          <p14:tracePt t="25340" x="5656263" y="4162425"/>
          <p14:tracePt t="25345" x="5656263" y="4154488"/>
          <p14:tracePt t="25373" x="5648325" y="4146550"/>
          <p14:tracePt t="25379" x="5640388" y="4138613"/>
          <p14:tracePt t="25393" x="5622925" y="4129088"/>
          <p14:tracePt t="25401" x="5614988" y="4121150"/>
          <p14:tracePt t="25407" x="5614988" y="4113213"/>
          <p14:tracePt t="25414" x="5607050" y="4113213"/>
          <p14:tracePt t="25421" x="5599113" y="4105275"/>
          <p14:tracePt t="25428" x="5589588" y="4097338"/>
          <p14:tracePt t="25435" x="5589588" y="4087813"/>
          <p14:tracePt t="25456" x="5581650" y="4087813"/>
          <p14:tracePt t="25463" x="5581650" y="4079875"/>
          <p14:tracePt t="25470" x="5573713" y="4079875"/>
          <p14:tracePt t="25487" x="5573713" y="4071938"/>
          <p14:tracePt t="33567" x="5573713" y="4046538"/>
          <p14:tracePt t="33573" x="5573713" y="4030663"/>
          <p14:tracePt t="33580" x="5573713" y="3997325"/>
          <p14:tracePt t="33586" x="5581650" y="3971925"/>
          <p14:tracePt t="33593" x="5589588" y="3946525"/>
          <p14:tracePt t="33601" x="5599113" y="3914775"/>
          <p14:tracePt t="33607" x="5614988" y="3897313"/>
          <p14:tracePt t="33615" x="5630863" y="3863975"/>
          <p14:tracePt t="33622" x="5664200" y="3814763"/>
          <p14:tracePt t="33630" x="5697538" y="3765550"/>
          <p14:tracePt t="33636" x="5738813" y="3698875"/>
          <p14:tracePt t="33643" x="5797550" y="3640138"/>
          <p14:tracePt t="33649" x="5846763" y="3557588"/>
          <p14:tracePt t="33657" x="5913438" y="3482975"/>
          <p14:tracePt t="33664" x="5995988" y="3408363"/>
          <p14:tracePt t="33671" x="6070600" y="3341688"/>
          <p14:tracePt t="33678" x="6137275" y="3275013"/>
          <p14:tracePt t="33684" x="6211888" y="3209925"/>
          <p14:tracePt t="33692" x="6303963" y="3151188"/>
          <p14:tracePt t="33699" x="6369050" y="3101975"/>
          <p14:tracePt t="33705" x="6443663" y="3060700"/>
          <p14:tracePt t="33713" x="6494463" y="3017838"/>
          <p14:tracePt t="33719" x="6551613" y="2986088"/>
          <p14:tracePt t="33726" x="6610350" y="2952750"/>
          <p14:tracePt t="33733" x="6677025" y="2911475"/>
          <p14:tracePt t="33740" x="6726238" y="2886075"/>
          <p14:tracePt t="33748" x="6784975" y="2868613"/>
          <p14:tracePt t="33754" x="6834188" y="2836863"/>
          <p14:tracePt t="33761" x="6892925" y="2819400"/>
          <p14:tracePt t="33768" x="6934200" y="2811463"/>
          <p14:tracePt t="33776" x="6983413" y="2786063"/>
          <p14:tracePt t="33781" x="7024688" y="2778125"/>
          <p14:tracePt t="33789" x="7073900" y="2770188"/>
          <p14:tracePt t="33796" x="7124700" y="2752725"/>
          <p14:tracePt t="33803" x="7165975" y="2744788"/>
          <p14:tracePt t="33810" x="7199313" y="2744788"/>
          <p14:tracePt t="33816" x="7240588" y="2736850"/>
          <p14:tracePt t="33824" x="7273925" y="2728913"/>
          <p14:tracePt t="33830" x="7299325" y="2728913"/>
          <p14:tracePt t="33837" x="7331075" y="2719388"/>
          <p14:tracePt t="33844" x="7364413" y="2719388"/>
          <p14:tracePt t="33851" x="7405688" y="2711450"/>
          <p14:tracePt t="33858" x="7439025" y="2711450"/>
          <p14:tracePt t="33866" x="7489825" y="2703513"/>
          <p14:tracePt t="33872" x="7546975" y="2695575"/>
          <p14:tracePt t="33879" x="7605713" y="2695575"/>
          <p14:tracePt t="33886" x="7662863" y="2678113"/>
          <p14:tracePt t="33892" x="7721600" y="2670175"/>
          <p14:tracePt t="33899" x="7780338" y="2662238"/>
          <p14:tracePt t="33906" x="7837488" y="2654300"/>
          <p14:tracePt t="33913" x="7896225" y="2644775"/>
          <p14:tracePt t="33920" x="7953375" y="2636838"/>
          <p14:tracePt t="33927" x="8004175" y="2620963"/>
          <p14:tracePt t="33934" x="8061325" y="2611438"/>
          <p14:tracePt t="33941" x="8102600" y="2595563"/>
          <p14:tracePt t="33948" x="8169275" y="2579688"/>
          <p14:tracePt t="33955" x="8210550" y="2554288"/>
          <p14:tracePt t="33962" x="8261350" y="2536825"/>
          <p14:tracePt t="33981" x="8351838" y="2505075"/>
          <p14:tracePt t="33983" x="8401050" y="2479675"/>
          <p14:tracePt t="33990" x="8434388" y="2462213"/>
          <p14:tracePt t="33997" x="8467725" y="2446338"/>
          <p14:tracePt t="34003" x="8493125" y="2430463"/>
          <p14:tracePt t="34010" x="8518525" y="2420938"/>
          <p14:tracePt t="34017" x="8534400" y="2420938"/>
          <p14:tracePt t="34025" x="8550275" y="2405063"/>
          <p14:tracePt t="34032" x="8559800" y="2405063"/>
          <p14:tracePt t="34038" x="8567738" y="2397125"/>
          <p14:tracePt t="34052" x="8567738" y="2387600"/>
          <p14:tracePt t="34059" x="8575675" y="2387600"/>
          <p14:tracePt t="34073" x="8583613" y="2387600"/>
          <p14:tracePt t="34711" x="8609013" y="2363788"/>
          <p14:tracePt t="34718" x="8650288" y="2322513"/>
          <p14:tracePt t="34725" x="8699500" y="2297113"/>
          <p14:tracePt t="34731" x="8732838" y="2263775"/>
          <p14:tracePt t="34739" x="8766175" y="2238375"/>
          <p14:tracePt t="34745" x="8816975" y="2214563"/>
          <p14:tracePt t="34753" x="8866188" y="2189163"/>
          <p14:tracePt t="34760" x="8915400" y="2163763"/>
          <p14:tracePt t="34767" x="8974138" y="2139950"/>
          <p14:tracePt t="34777" x="9023350" y="2114550"/>
          <p14:tracePt t="34780" x="9064625" y="2098675"/>
          <p14:tracePt t="34787" x="9131300" y="2073275"/>
          <p14:tracePt t="34794" x="9172575" y="2055813"/>
          <p14:tracePt t="34801" x="9223375" y="2039938"/>
          <p14:tracePt t="34809" x="9256713" y="2006600"/>
          <p14:tracePt t="34815" x="9305925" y="1990725"/>
          <p14:tracePt t="34822" x="9339263" y="1973263"/>
          <p14:tracePt t="34828" x="9372600" y="1957388"/>
          <p14:tracePt t="34836" x="9405938" y="1939925"/>
          <p14:tracePt t="34843" x="9437688" y="1931988"/>
          <p14:tracePt t="34850" x="9471025" y="1916113"/>
          <p14:tracePt t="34859" x="9496425" y="1906588"/>
          <p14:tracePt t="34863" x="9529763" y="1898650"/>
          <p14:tracePt t="34871" x="9555163" y="1890713"/>
          <p14:tracePt t="34877" x="9571038" y="1882775"/>
          <p14:tracePt t="34884" x="9596438" y="1874838"/>
          <p14:tracePt t="34893" x="9620250" y="1865313"/>
          <p14:tracePt t="34898" x="9637713" y="1865313"/>
          <p14:tracePt t="34906" x="9663113" y="1865313"/>
          <p14:tracePt t="34912" x="9694863" y="1857375"/>
          <p14:tracePt t="34919" x="9720263" y="1857375"/>
          <p14:tracePt t="34926" x="9737725" y="1857375"/>
          <p14:tracePt t="34933" x="9753600" y="1849438"/>
          <p14:tracePt t="34942" x="9779000" y="1849438"/>
          <p14:tracePt t="34947" x="9786938" y="1841500"/>
          <p14:tracePt t="34954" x="9802813" y="1841500"/>
          <p14:tracePt t="34974" x="9820275" y="1831975"/>
          <p14:tracePt t="34995" x="9828213" y="1831975"/>
          <p14:tracePt t="35009" x="9836150" y="1831975"/>
          <p14:tracePt t="35086" x="9836150" y="1824038"/>
          <p14:tracePt t="35217" x="9836150" y="1816100"/>
          <p14:tracePt t="35237" x="9836150" y="1808163"/>
          <p14:tracePt t="35258" x="9836150" y="1800225"/>
          <p14:tracePt t="35266" x="9836150" y="1790700"/>
          <p14:tracePt t="35273" x="9836150" y="1782763"/>
          <p14:tracePt t="35279" x="9836150" y="1774825"/>
          <p14:tracePt t="35286" x="9836150" y="1766888"/>
          <p14:tracePt t="35300" x="9836150" y="1757363"/>
          <p14:tracePt t="35309" x="9836150" y="1741488"/>
          <p14:tracePt t="35322" x="9836150" y="1733550"/>
          <p14:tracePt t="35327" x="9836150" y="1725613"/>
          <p14:tracePt t="35335" x="9836150" y="1716088"/>
          <p14:tracePt t="35356" x="9836150" y="1708150"/>
          <p14:tracePt t="35370" x="9836150" y="1700213"/>
          <p14:tracePt t="35376" x="9844088" y="1692275"/>
          <p14:tracePt t="35384" x="9853613" y="1682750"/>
          <p14:tracePt t="35393" x="9861550" y="1666875"/>
          <p14:tracePt t="35397" x="9869488" y="1651000"/>
          <p14:tracePt t="35404" x="9886950" y="1641475"/>
          <p14:tracePt t="35411" x="9902825" y="1625600"/>
          <p14:tracePt t="35418" x="9918700" y="1608138"/>
          <p14:tracePt t="35427" x="9928225" y="1600200"/>
          <p14:tracePt t="35432" x="9944100" y="1592263"/>
          <p14:tracePt t="35439" x="9961563" y="1584325"/>
          <p14:tracePt t="35445" x="9985375" y="1576388"/>
          <p14:tracePt t="35453" x="9994900" y="1566863"/>
          <p14:tracePt t="35460" x="10010775" y="1558925"/>
          <p14:tracePt t="35467" x="10026650" y="1558925"/>
          <p14:tracePt t="35476" x="10036175" y="1550988"/>
          <p14:tracePt t="35480" x="10052050" y="1550988"/>
          <p14:tracePt t="35488" x="10077450" y="1550988"/>
          <p14:tracePt t="35494" x="10101263" y="1550988"/>
          <p14:tracePt t="35501" x="10126663" y="1550988"/>
          <p14:tracePt t="35510" x="10160000" y="1558925"/>
          <p14:tracePt t="35515" x="10193338" y="1558925"/>
          <p14:tracePt t="35522" x="10209213" y="1566863"/>
          <p14:tracePt t="35529" x="10242550" y="1566863"/>
          <p14:tracePt t="35536" x="10275888" y="1576388"/>
          <p14:tracePt t="35543" x="10309225" y="1584325"/>
          <p14:tracePt t="35550" x="10342563" y="1584325"/>
          <p14:tracePt t="35559" x="10358438" y="1592263"/>
          <p14:tracePt t="35563" x="10391775" y="1592263"/>
          <p14:tracePt t="35571" x="10425113" y="1600200"/>
          <p14:tracePt t="35577" x="10458450" y="1600200"/>
          <p14:tracePt t="35585" x="10483850" y="1600200"/>
          <p14:tracePt t="35593" x="10517188" y="1600200"/>
          <p14:tracePt t="35598" x="10550525" y="1600200"/>
          <p14:tracePt t="35606" x="10582275" y="1600200"/>
          <p14:tracePt t="35612" x="10625138" y="1600200"/>
          <p14:tracePt t="35619" x="10674350" y="1600200"/>
          <p14:tracePt t="35626" x="10731500" y="1592263"/>
          <p14:tracePt t="35633" x="10782300" y="1592263"/>
          <p14:tracePt t="35643" x="10823575" y="1592263"/>
          <p14:tracePt t="35646" x="10856913" y="1584325"/>
          <p14:tracePt t="35654" x="10882313" y="1584325"/>
          <p14:tracePt t="35660" x="10914063" y="1576388"/>
          <p14:tracePt t="35668" x="10947400" y="1576388"/>
          <p14:tracePt t="35676" x="10972800" y="1576388"/>
          <p14:tracePt t="35682" x="10988675" y="1576388"/>
          <p14:tracePt t="35689" x="11006138" y="1576388"/>
          <p14:tracePt t="35695" x="11031538" y="1576388"/>
          <p14:tracePt t="35702" x="11039475" y="1576388"/>
          <p14:tracePt t="35709" x="11047413" y="1576388"/>
          <p14:tracePt t="35716" x="11055350" y="1576388"/>
          <p14:tracePt t="35726" x="11063288" y="1576388"/>
          <p14:tracePt t="35730" x="11080750" y="1576388"/>
          <p14:tracePt t="35738" x="11088688" y="1576388"/>
          <p14:tracePt t="35743" x="11096625" y="1576388"/>
          <p14:tracePt t="35751" x="11106150" y="1576388"/>
          <p14:tracePt t="35760" x="11122025" y="1576388"/>
          <p14:tracePt t="35765" x="11137900" y="1566863"/>
          <p14:tracePt t="35772" x="11147425" y="1566863"/>
          <p14:tracePt t="35778" x="11155363" y="1566863"/>
          <p14:tracePt t="35786" x="11171238" y="1566863"/>
          <p14:tracePt t="35793" x="11180763" y="1558925"/>
          <p14:tracePt t="35800" x="11188700" y="1558925"/>
          <p14:tracePt t="35809" x="11196638" y="1558925"/>
          <p14:tracePt t="35821" x="11204575" y="1558925"/>
          <p14:tracePt t="35826" x="11214100" y="1558925"/>
          <p14:tracePt t="35834" x="11222038" y="1558925"/>
          <p14:tracePt t="35855" x="11222038" y="1550988"/>
          <p14:tracePt t="35869" x="11229975" y="1550988"/>
          <p14:tracePt t="35897" x="11237913" y="1550988"/>
          <p14:tracePt t="37193" x="11222038" y="1550988"/>
          <p14:tracePt t="37200" x="11180763" y="1550988"/>
          <p14:tracePt t="37208" x="11137900" y="1550988"/>
          <p14:tracePt t="37214" x="11088688" y="1566863"/>
          <p14:tracePt t="37221" x="11039475" y="1566863"/>
          <p14:tracePt t="37230" x="10947400" y="1576388"/>
          <p14:tracePt t="37234" x="10882313" y="1584325"/>
          <p14:tracePt t="37242" x="10798175" y="1592263"/>
          <p14:tracePt t="37248" x="10723563" y="1608138"/>
          <p14:tracePt t="37256" x="10666413" y="1608138"/>
          <p14:tracePt t="37264" x="10607675" y="1608138"/>
          <p14:tracePt t="37270" x="10566400" y="1608138"/>
          <p14:tracePt t="37277" x="10525125" y="1617663"/>
          <p14:tracePt t="37283" x="10466388" y="1617663"/>
          <p14:tracePt t="37290" x="10425113" y="1625600"/>
          <p14:tracePt t="37296" x="10367963" y="1625600"/>
          <p14:tracePt t="37304" x="10325100" y="1625600"/>
          <p14:tracePt t="37313" x="10275888" y="1633538"/>
          <p14:tracePt t="37318" x="10226675" y="1633538"/>
          <p14:tracePt t="37325" x="10175875" y="1641475"/>
          <p14:tracePt t="37331" x="10144125" y="1641475"/>
          <p14:tracePt t="37339" x="10118725" y="1641475"/>
          <p14:tracePt t="37348" x="10093325" y="1651000"/>
          <p14:tracePt t="37353" x="10069513" y="1651000"/>
          <p14:tracePt t="37360" x="10059988" y="1651000"/>
          <p14:tracePt t="37366" x="10044113" y="1651000"/>
          <p14:tracePt t="37374" x="10026650" y="1658938"/>
          <p14:tracePt t="37387" x="10018713" y="1658938"/>
          <p14:tracePt t="37397" x="10010775" y="1658938"/>
          <p14:tracePt t="37401" x="10002838" y="1658938"/>
          <p14:tracePt t="37422" x="9994900" y="1658938"/>
          <p14:tracePt t="37431" x="9985375" y="1658938"/>
          <p14:tracePt t="37436" x="9977438" y="1658938"/>
          <p14:tracePt t="37443" x="9969500" y="1658938"/>
          <p14:tracePt t="37449" x="9961563" y="1658938"/>
          <p14:tracePt t="37457" x="9952038" y="1658938"/>
          <p14:tracePt t="37464" x="9928225" y="1666875"/>
          <p14:tracePt t="37471" x="9918700" y="1674813"/>
          <p14:tracePt t="37480" x="9894888" y="1674813"/>
          <p14:tracePt t="37484" x="9877425" y="1682750"/>
          <p14:tracePt t="37492" x="9869488" y="1682750"/>
          <p14:tracePt t="37498" x="9853613" y="1692275"/>
          <p14:tracePt t="37506" x="9836150" y="1700213"/>
          <p14:tracePt t="37514" x="9828213" y="1700213"/>
          <p14:tracePt t="37519" x="9802813" y="1700213"/>
          <p14:tracePt t="37526" x="9794875" y="1700213"/>
          <p14:tracePt t="37532" x="9786938" y="1700213"/>
          <p14:tracePt t="37540" x="9769475" y="1708150"/>
          <p14:tracePt t="37547" x="9761538" y="1716088"/>
          <p14:tracePt t="37554" x="9753600" y="1725613"/>
          <p14:tracePt t="37561" x="9737725" y="1725613"/>
          <p14:tracePt t="37575" x="9720263" y="1733550"/>
          <p14:tracePt t="37582" x="9704388" y="1733550"/>
          <p14:tracePt t="37589" x="9704388" y="1741488"/>
          <p14:tracePt t="37597" x="9686925" y="1749425"/>
          <p14:tracePt t="37603" x="9678988" y="1749425"/>
          <p14:tracePt t="37616" x="9671050" y="1749425"/>
          <p14:tracePt t="37623" x="9663113" y="1749425"/>
          <p14:tracePt t="37630" x="9663113" y="1757363"/>
          <p14:tracePt t="37644" x="9653588" y="1766888"/>
          <p14:tracePt t="37650" x="9645650" y="1766888"/>
          <p14:tracePt t="37664" x="9637713" y="1766888"/>
          <p14:tracePt t="37699" x="9629775" y="1766888"/>
          <p14:tracePt t="37830" x="9637713" y="1766888"/>
          <p14:tracePt t="37838" x="9645650" y="1766888"/>
          <p14:tracePt t="37847" x="9653588" y="1766888"/>
          <p14:tracePt t="37858" x="9663113" y="1766888"/>
          <p14:tracePt t="37865" x="9671050" y="1766888"/>
          <p14:tracePt t="37880" x="9686925" y="1766888"/>
          <p14:tracePt t="37886" x="9704388" y="1766888"/>
          <p14:tracePt t="37900" x="9720263" y="1766888"/>
          <p14:tracePt t="37907" x="9737725" y="1766888"/>
          <p14:tracePt t="37913" x="9769475" y="1766888"/>
          <p14:tracePt t="37920" x="9802813" y="1766888"/>
          <p14:tracePt t="37928" x="9836150" y="1766888"/>
          <p14:tracePt t="37934" x="9853613" y="1766888"/>
          <p14:tracePt t="37941" x="9886950" y="1766888"/>
          <p14:tracePt t="37948" x="9918700" y="1766888"/>
          <p14:tracePt t="37955" x="9961563" y="1766888"/>
          <p14:tracePt t="37978" x="10069513" y="1774825"/>
          <p14:tracePt t="37982" x="10110788" y="1774825"/>
          <p14:tracePt t="37989" x="10134600" y="1774825"/>
          <p14:tracePt t="37997" x="10167938" y="1774825"/>
          <p14:tracePt t="38004" x="10201275" y="1774825"/>
          <p14:tracePt t="38011" x="10226675" y="1774825"/>
          <p14:tracePt t="38017" x="10260013" y="1782763"/>
          <p14:tracePt t="38024" x="10293350" y="1782763"/>
          <p14:tracePt t="38031" x="10317163" y="1782763"/>
          <p14:tracePt t="38038" x="10350500" y="1790700"/>
          <p14:tracePt t="38046" x="10367963" y="1790700"/>
          <p14:tracePt t="38052" x="10391775" y="1790700"/>
          <p14:tracePt t="38058" x="10417175" y="1800225"/>
          <p14:tracePt t="38066" x="10433050" y="1800225"/>
          <p14:tracePt t="38073" x="10458450" y="1800225"/>
          <p14:tracePt t="38079" x="10483850" y="1800225"/>
          <p14:tracePt t="38087" x="10491788" y="1800225"/>
          <p14:tracePt t="38094" x="10517188" y="1800225"/>
          <p14:tracePt t="38101" x="10541000" y="1800225"/>
          <p14:tracePt t="38107" x="10558463" y="1808163"/>
          <p14:tracePt t="38114" x="10582275" y="1808163"/>
          <p14:tracePt t="38121" x="10607675" y="1808163"/>
          <p14:tracePt t="38129" x="10625138" y="1808163"/>
          <p14:tracePt t="38135" x="10656888" y="1808163"/>
          <p14:tracePt t="38142" x="10682288" y="1808163"/>
          <p14:tracePt t="38149" x="10715625" y="1808163"/>
          <p14:tracePt t="38156" x="10741025" y="1808163"/>
          <p14:tracePt t="38163" x="10764838" y="1808163"/>
          <p14:tracePt t="38170" x="10798175" y="1808163"/>
          <p14:tracePt t="38177" x="10815638" y="1808163"/>
          <p14:tracePt t="38184" x="10848975" y="1816100"/>
          <p14:tracePt t="38192" x="10882313" y="1816100"/>
          <p14:tracePt t="38198" x="10906125" y="1816100"/>
          <p14:tracePt t="38206" x="10931525" y="1816100"/>
          <p14:tracePt t="38214" x="10956925" y="1816100"/>
          <p14:tracePt t="38219" x="10988675" y="1816100"/>
          <p14:tracePt t="38226" x="11006138" y="1816100"/>
          <p14:tracePt t="38233" x="11039475" y="1816100"/>
          <p14:tracePt t="38240" x="11072813" y="1816100"/>
          <p14:tracePt t="38247" x="11106150" y="1816100"/>
          <p14:tracePt t="38254" x="11114088" y="1816100"/>
          <p14:tracePt t="38261" x="11137900" y="1816100"/>
          <p14:tracePt t="38267" x="11171238" y="1816100"/>
          <p14:tracePt t="38275" x="11188700" y="1816100"/>
          <p14:tracePt t="38281" x="11214100" y="1816100"/>
          <p14:tracePt t="38289" x="11237913" y="1816100"/>
          <p14:tracePt t="38298" x="11245850" y="1816100"/>
          <p14:tracePt t="38302" x="11263313" y="1816100"/>
          <p14:tracePt t="38310" x="11279188" y="1816100"/>
          <p14:tracePt t="38316" x="11288713" y="1816100"/>
          <p14:tracePt t="38323" x="11296650" y="1808163"/>
          <p14:tracePt t="38331" x="11312525" y="1808163"/>
          <p14:tracePt t="38337" x="11320463" y="1808163"/>
          <p14:tracePt t="38345" x="11329988" y="1808163"/>
          <p14:tracePt t="38351" x="11337925" y="1808163"/>
          <p14:tracePt t="38358" x="11337925" y="1800225"/>
          <p14:tracePt t="38364" x="11345863" y="1800225"/>
          <p14:tracePt t="38372" x="11353800" y="1800225"/>
          <p14:tracePt t="38386" x="11363325" y="1800225"/>
          <p14:tracePt t="38399" x="11371263" y="1800225"/>
          <p14:tracePt t="38407" x="11379200" y="1800225"/>
          <p14:tracePt t="38441" x="11387138" y="1800225"/>
          <p14:tracePt t="39315" x="11379200" y="1800225"/>
          <p14:tracePt t="39335" x="11371263" y="1800225"/>
          <p14:tracePt t="39342" x="11363325" y="1800225"/>
          <p14:tracePt t="39357" x="11345863" y="1800225"/>
          <p14:tracePt t="39363" x="11337925" y="1800225"/>
          <p14:tracePt t="39370" x="11329988" y="1800225"/>
          <p14:tracePt t="39377" x="11304588" y="1800225"/>
          <p14:tracePt t="39384" x="11296650" y="1800225"/>
          <p14:tracePt t="39391" x="11271250" y="1808163"/>
          <p14:tracePt t="39398" x="11237913" y="1808163"/>
          <p14:tracePt t="39407" x="11214100" y="1816100"/>
          <p14:tracePt t="39411" x="11188700" y="1816100"/>
          <p14:tracePt t="39419" x="11163300" y="1824038"/>
          <p14:tracePt t="39425" x="11137900" y="1824038"/>
          <p14:tracePt t="39433" x="11129963" y="1831975"/>
          <p14:tracePt t="39442" x="11106150" y="1831975"/>
          <p14:tracePt t="39447" x="11072813" y="1831975"/>
          <p14:tracePt t="39454" x="11039475" y="1841500"/>
          <p14:tracePt t="39460" x="10998200" y="1849438"/>
          <p14:tracePt t="39468" x="10964863" y="1857375"/>
          <p14:tracePt t="39475" x="10931525" y="1865313"/>
          <p14:tracePt t="39481" x="10898188" y="1874838"/>
          <p14:tracePt t="39492" x="10864850" y="1874838"/>
          <p14:tracePt t="39495" x="10839450" y="1882775"/>
          <p14:tracePt t="39502" x="10823575" y="1890713"/>
          <p14:tracePt t="39509" x="10798175" y="1890713"/>
          <p14:tracePt t="39516" x="10774363" y="1898650"/>
          <p14:tracePt t="39525" x="10764838" y="1898650"/>
          <p14:tracePt t="39529" x="10748963" y="1898650"/>
          <p14:tracePt t="39537" x="10741025" y="1906588"/>
          <p14:tracePt t="39551" x="10731500" y="1906588"/>
          <p14:tracePt t="39558" x="10723563" y="1906588"/>
          <p14:tracePt t="39565" x="10715625" y="1906588"/>
          <p14:tracePt t="39578" x="10707688" y="1906588"/>
          <p14:tracePt t="39592" x="10699750" y="1906588"/>
          <p14:tracePt t="39609" x="10690225" y="1906588"/>
          <p14:tracePt t="39612" x="10682288" y="1906588"/>
          <p14:tracePt t="39620" x="10674350" y="1906588"/>
          <p14:tracePt t="39626" x="10666413" y="1906588"/>
          <p14:tracePt t="39633" x="10656888" y="1906588"/>
          <p14:tracePt t="39647" x="10641013" y="1916113"/>
          <p14:tracePt t="39655" x="10633075" y="1916113"/>
          <p14:tracePt t="39668" x="10625138" y="1916113"/>
          <p14:tracePt t="39675" x="10615613" y="1916113"/>
          <p14:tracePt t="39682" x="10607675" y="1916113"/>
          <p14:tracePt t="39703" x="10599738" y="1916113"/>
          <p14:tracePt t="39717" x="10591800" y="1916113"/>
          <p14:tracePt t="40050" x="10591800" y="1924050"/>
          <p14:tracePt t="40057" x="10607675" y="1924050"/>
          <p14:tracePt t="40063" x="10615613" y="1931988"/>
          <p14:tracePt t="40070" x="10625138" y="1931988"/>
          <p14:tracePt t="40077" x="10633075" y="1931988"/>
          <p14:tracePt t="40085" x="10648950" y="1931988"/>
          <p14:tracePt t="40092" x="10656888" y="1931988"/>
          <p14:tracePt t="40099" x="10666413" y="1931988"/>
          <p14:tracePt t="40105" x="10682288" y="1931988"/>
          <p14:tracePt t="40112" x="10699750" y="1939925"/>
          <p14:tracePt t="40119" x="10707688" y="1939925"/>
          <p14:tracePt t="40126" x="10723563" y="1939925"/>
          <p14:tracePt t="40135" x="10731500" y="1939925"/>
          <p14:tracePt t="40140" x="10748963" y="1939925"/>
          <p14:tracePt t="40147" x="10774363" y="1939925"/>
          <p14:tracePt t="40154" x="10782300" y="1949450"/>
          <p14:tracePt t="40161" x="10798175" y="1949450"/>
          <p14:tracePt t="40168" x="10807700" y="1949450"/>
          <p14:tracePt t="40175" x="10815638" y="1949450"/>
          <p14:tracePt t="40182" x="10831513" y="1949450"/>
          <p14:tracePt t="40195" x="10848975" y="1949450"/>
          <p14:tracePt t="40202" x="10864850" y="1949450"/>
          <p14:tracePt t="40218" x="10872788" y="1949450"/>
          <p14:tracePt t="40223" x="10882313" y="1949450"/>
          <p14:tracePt t="40236" x="10890250" y="1949450"/>
          <p14:tracePt t="40251" x="10898188" y="1949450"/>
          <p14:tracePt t="40265" x="10906125" y="1949450"/>
          <p14:tracePt t="40300" x="10914063" y="1949450"/>
          <p14:tracePt t="41964" x="10906125" y="1949450"/>
          <p14:tracePt t="41977" x="10906125" y="1965325"/>
          <p14:tracePt t="41984" x="10898188" y="1990725"/>
          <p14:tracePt t="41991" x="10898188" y="2006600"/>
          <p14:tracePt t="41998" x="10890250" y="2039938"/>
          <p14:tracePt t="42006" x="10890250" y="2065338"/>
          <p14:tracePt t="42012" x="10890250" y="2098675"/>
          <p14:tracePt t="42019" x="10882313" y="2114550"/>
          <p14:tracePt t="42026" x="10882313" y="2130425"/>
          <p14:tracePt t="42033" x="10882313" y="2155825"/>
          <p14:tracePt t="42040" x="10882313" y="2163763"/>
          <p14:tracePt t="42047" x="10882313" y="2189163"/>
          <p14:tracePt t="42056" x="10882313" y="2197100"/>
          <p14:tracePt t="42061" x="10882313" y="2206625"/>
          <p14:tracePt t="42068" x="10882313" y="2222500"/>
          <p14:tracePt t="42082" x="10890250" y="2238375"/>
          <p14:tracePt t="42090" x="10890250" y="2247900"/>
          <p14:tracePt t="42097" x="10898188" y="2255838"/>
          <p14:tracePt t="42104" x="10906125" y="2263775"/>
          <p14:tracePt t="42110" x="10906125" y="2271713"/>
          <p14:tracePt t="42117" x="10914063" y="2271713"/>
          <p14:tracePt t="42124" x="10923588" y="2289175"/>
          <p14:tracePt t="42131" x="10939463" y="2297113"/>
          <p14:tracePt t="42140" x="10939463" y="2305050"/>
          <p14:tracePt t="42145" x="10956925" y="2305050"/>
          <p14:tracePt t="42152" x="10972800" y="2322513"/>
          <p14:tracePt t="42166" x="10988675" y="2330450"/>
          <p14:tracePt t="42173" x="11006138" y="2338388"/>
          <p14:tracePt t="42187" x="11014075" y="2338388"/>
          <p14:tracePt t="42193" x="11031538" y="2338388"/>
          <p14:tracePt t="42207" x="11039475" y="2338388"/>
          <p14:tracePt t="42214" x="11055350" y="2338388"/>
          <p14:tracePt t="42228" x="11063288" y="2338388"/>
          <p14:tracePt t="42241" x="11072813" y="2338388"/>
          <p14:tracePt t="42249" x="11080750" y="2338388"/>
          <p14:tracePt t="42263" x="11088688" y="2338388"/>
          <p14:tracePt t="42270" x="11096625" y="2338388"/>
          <p14:tracePt t="42284" x="11106150" y="2338388"/>
          <p14:tracePt t="42290" x="11114088" y="2338388"/>
          <p14:tracePt t="42307" x="11122025" y="2338388"/>
          <p14:tracePt t="42311" x="11129963" y="2330450"/>
          <p14:tracePt t="42319" x="11137900" y="2330450"/>
          <p14:tracePt t="42325" x="11147425" y="2330450"/>
          <p14:tracePt t="42340" x="11163300" y="2330450"/>
          <p14:tracePt t="42345" x="11180763" y="2322513"/>
          <p14:tracePt t="42353" x="11188700" y="2322513"/>
          <p14:tracePt t="42359" x="11204575" y="2322513"/>
          <p14:tracePt t="42367" x="11222038" y="2312988"/>
          <p14:tracePt t="42373" x="11237913" y="2312988"/>
          <p14:tracePt t="42381" x="11255375" y="2305050"/>
          <p14:tracePt t="42390" x="11263313" y="2305050"/>
          <p14:tracePt t="42394" x="11288713" y="2297113"/>
          <p14:tracePt t="42402" x="11312525" y="2297113"/>
          <p14:tracePt t="42408" x="11329988" y="2297113"/>
          <p14:tracePt t="42415" x="11363325" y="2289175"/>
          <p14:tracePt t="42424" x="11387138" y="2281238"/>
          <p14:tracePt t="42429" x="11412538" y="2271713"/>
          <p14:tracePt t="42436" x="11428413" y="2271713"/>
          <p14:tracePt t="42443" x="11453813" y="2263775"/>
          <p14:tracePt t="42451" x="11479213" y="2263775"/>
          <p14:tracePt t="42457" x="11495088" y="2255838"/>
          <p14:tracePt t="42464" x="11512550" y="2255838"/>
          <p14:tracePt t="42473" x="11528425" y="2255838"/>
          <p14:tracePt t="42477" x="11553825" y="2255838"/>
          <p14:tracePt t="42484" x="11553825" y="2247900"/>
          <p14:tracePt t="42491" x="11569700" y="2247900"/>
          <p14:tracePt t="42498" x="11577638" y="2238375"/>
          <p14:tracePt t="42517" x="11587163" y="2238375"/>
          <p14:tracePt t="42519" x="11595100" y="2238375"/>
          <p14:tracePt t="42533" x="11603038" y="2230438"/>
          <p14:tracePt t="42540" x="11620500" y="2230438"/>
          <p14:tracePt t="42554" x="11628438" y="2230438"/>
          <p14:tracePt t="42560" x="11636375" y="2222500"/>
          <p14:tracePt t="42567" x="11644313" y="2222500"/>
          <p14:tracePt t="42574" x="11652250" y="2222500"/>
          <p14:tracePt t="42589" x="11661775" y="2222500"/>
          <p14:tracePt t="42602" x="11669713" y="2222500"/>
          <p14:tracePt t="42616" x="11677650" y="2222500"/>
          <p14:tracePt t="42630" x="11685588" y="2222500"/>
          <p14:tracePt t="43421" x="11685588" y="2214563"/>
          <p14:tracePt t="43726" x="11685588" y="2222500"/>
          <p14:tracePt t="43754" x="11677650" y="2222500"/>
          <p14:tracePt t="43761" x="11677650" y="2230438"/>
          <p14:tracePt t="43775" x="11669713" y="2238375"/>
          <p14:tracePt t="43788" x="11669713" y="2247900"/>
          <p14:tracePt t="43809" x="11661775" y="2255838"/>
          <p14:tracePt t="43823" x="11652250" y="2263775"/>
          <p14:tracePt t="43837" x="11644313" y="2271713"/>
          <p14:tracePt t="43844" x="11636375" y="2271713"/>
          <p14:tracePt t="43850" x="11628438" y="2281238"/>
          <p14:tracePt t="43858" x="11628438" y="2289175"/>
          <p14:tracePt t="43865" x="11620500" y="2289175"/>
          <p14:tracePt t="43871" x="11603038" y="2289175"/>
          <p14:tracePt t="43879" x="11603038" y="2297113"/>
          <p14:tracePt t="43885" x="11595100" y="2297113"/>
          <p14:tracePt t="43893" x="11577638" y="2305050"/>
          <p14:tracePt t="43906" x="11569700" y="2305050"/>
          <p14:tracePt t="43915" x="11561763" y="2305050"/>
          <p14:tracePt t="43920" x="11553825" y="2305050"/>
          <p14:tracePt t="43927" x="11536363" y="2312988"/>
          <p14:tracePt t="43933" x="11528425" y="2312988"/>
          <p14:tracePt t="43940" x="11520488" y="2322513"/>
          <p14:tracePt t="43947" x="11495088" y="2322513"/>
          <p14:tracePt t="43954" x="11479213" y="2322513"/>
          <p14:tracePt t="43961" x="11453813" y="2330450"/>
          <p14:tracePt t="43981" x="11379200" y="2338388"/>
          <p14:tracePt t="43983" x="11345863" y="2338388"/>
          <p14:tracePt t="43989" x="11304588" y="2346325"/>
          <p14:tracePt t="44000" x="11271250" y="2346325"/>
          <p14:tracePt t="44002" x="11245850" y="2346325"/>
          <p14:tracePt t="44010" x="11196638" y="2355850"/>
          <p14:tracePt t="44016" x="11180763" y="2363788"/>
          <p14:tracePt t="44024" x="11155363" y="2363788"/>
          <p14:tracePt t="44032" x="11129963" y="2363788"/>
          <p14:tracePt t="44038" x="11122025" y="2371725"/>
          <p14:tracePt t="44046" x="11096625" y="2371725"/>
          <p14:tracePt t="44052" x="11080750" y="2371725"/>
          <p14:tracePt t="44059" x="11063288" y="2371725"/>
          <p14:tracePt t="44065" x="11047413" y="2371725"/>
          <p14:tracePt t="44073" x="11031538" y="2371725"/>
          <p14:tracePt t="44086" x="11014075" y="2371725"/>
          <p14:tracePt t="44094" x="11006138" y="2371725"/>
          <p14:tracePt t="44099" x="10988675" y="2371725"/>
          <p14:tracePt t="44107" x="10972800" y="2371725"/>
          <p14:tracePt t="44115" x="10964863" y="2371725"/>
          <p14:tracePt t="44121" x="10939463" y="2371725"/>
          <p14:tracePt t="44128" x="10931525" y="2371725"/>
          <p14:tracePt t="44135" x="10906125" y="2371725"/>
          <p14:tracePt t="44142" x="10890250" y="2371725"/>
          <p14:tracePt t="44148" x="10882313" y="2371725"/>
          <p14:tracePt t="44156" x="10864850" y="2371725"/>
          <p14:tracePt t="44165" x="10839450" y="2371725"/>
          <p14:tracePt t="44170" x="10831513" y="2371725"/>
          <p14:tracePt t="44177" x="10815638" y="2371725"/>
          <p14:tracePt t="44183" x="10807700" y="2371725"/>
          <p14:tracePt t="44191" x="10790238" y="2371725"/>
          <p14:tracePt t="44198" x="10774363" y="2371725"/>
          <p14:tracePt t="44205" x="10764838" y="2371725"/>
          <p14:tracePt t="44212" x="10748963" y="2371725"/>
          <p14:tracePt t="44225" x="10731500" y="2371725"/>
          <p14:tracePt t="44231" x="10715625" y="2371725"/>
          <p14:tracePt t="44248" x="10699750" y="2363788"/>
          <p14:tracePt t="44252" x="10682288" y="2363788"/>
          <p14:tracePt t="44266" x="10666413" y="2363788"/>
          <p14:tracePt t="44274" x="10656888" y="2355850"/>
          <p14:tracePt t="44282" x="10641013" y="2355850"/>
          <p14:tracePt t="44288" x="10633075" y="2355850"/>
          <p14:tracePt t="44295" x="10625138" y="2355850"/>
          <p14:tracePt t="44301" x="10607675" y="2355850"/>
          <p14:tracePt t="44308" x="10599738" y="2355850"/>
          <p14:tracePt t="44315" x="10582275" y="2355850"/>
          <p14:tracePt t="44322" x="10566400" y="2355850"/>
          <p14:tracePt t="44331" x="10558463" y="2355850"/>
          <p14:tracePt t="44335" x="10533063" y="2355850"/>
          <p14:tracePt t="44343" x="10507663" y="2355850"/>
          <p14:tracePt t="44349" x="10491788" y="2355850"/>
          <p14:tracePt t="44357" x="10466388" y="2355850"/>
          <p14:tracePt t="44365" x="10442575" y="2355850"/>
          <p14:tracePt t="44370" x="10425113" y="2355850"/>
          <p14:tracePt t="44378" x="10409238" y="2355850"/>
          <p14:tracePt t="44384" x="10401300" y="2355850"/>
          <p14:tracePt t="44391" x="10383838" y="2355850"/>
          <p14:tracePt t="44398" x="10375900" y="2355850"/>
          <p14:tracePt t="44406" x="10367963" y="2355850"/>
          <p14:tracePt t="44419" x="10358438" y="2355850"/>
          <p14:tracePt t="44427" x="10350500" y="2355850"/>
          <p14:tracePt t="44440" x="10342563" y="2355850"/>
          <p14:tracePt t="44461" x="10334625" y="2355850"/>
          <p14:tracePt t="44495" x="10325100" y="2355850"/>
          <p14:tracePt t="44502" x="10317163" y="2355850"/>
          <p14:tracePt t="44510" x="10309225" y="2355850"/>
          <p14:tracePt t="44545" x="10301288" y="2355850"/>
          <p14:tracePt t="44558" x="10293350" y="2355850"/>
          <p14:tracePt t="44628" x="10293350" y="2346325"/>
          <p14:tracePt t="44697" x="10301288" y="2346325"/>
          <p14:tracePt t="44725" x="10309225" y="2346325"/>
          <p14:tracePt t="44731" x="10317163" y="2346325"/>
          <p14:tracePt t="44738" x="10325100" y="2346325"/>
          <p14:tracePt t="44752" x="10334625" y="2346325"/>
          <p14:tracePt t="44759" x="10342563" y="2346325"/>
          <p14:tracePt t="44765" x="10358438" y="2346325"/>
          <p14:tracePt t="44773" x="10375900" y="2355850"/>
          <p14:tracePt t="44782" x="10391775" y="2355850"/>
          <p14:tracePt t="44786" x="10409238" y="2363788"/>
          <p14:tracePt t="44793" x="10425113" y="2363788"/>
          <p14:tracePt t="44800" x="10433050" y="2363788"/>
          <p14:tracePt t="44807" x="10450513" y="2371725"/>
          <p14:tracePt t="44814" x="10466388" y="2379663"/>
          <p14:tracePt t="44821" x="10475913" y="2379663"/>
          <p14:tracePt t="44828" x="10491788" y="2387600"/>
          <p14:tracePt t="44835" x="10499725" y="2387600"/>
          <p14:tracePt t="44842" x="10507663" y="2397125"/>
          <p14:tracePt t="44848" x="10517188" y="2397125"/>
          <p14:tracePt t="44856" x="10525125" y="2397125"/>
          <p14:tracePt t="44865" x="10533063" y="2397125"/>
          <p14:tracePt t="44870" x="10541000" y="2397125"/>
          <p14:tracePt t="44877" x="10550525" y="2405063"/>
          <p14:tracePt t="44891" x="10558463" y="2405063"/>
          <p14:tracePt t="44899" x="10574338" y="2405063"/>
          <p14:tracePt t="44912" x="10591800" y="2405063"/>
          <p14:tracePt t="44919" x="10607675" y="2413000"/>
          <p14:tracePt t="44926" x="10625138" y="2413000"/>
          <p14:tracePt t="44932" x="10648950" y="2420938"/>
          <p14:tracePt t="44940" x="10682288" y="2420938"/>
          <p14:tracePt t="44949" x="10715625" y="2420938"/>
          <p14:tracePt t="44953" x="10731500" y="2420938"/>
          <p14:tracePt t="44960" x="10764838" y="2420938"/>
          <p14:tracePt t="44967" x="10790238" y="2420938"/>
          <p14:tracePt t="44974" x="10815638" y="2420938"/>
          <p14:tracePt t="44982" x="10831513" y="2420938"/>
          <p14:tracePt t="44988" x="10856913" y="2420938"/>
          <p14:tracePt t="44995" x="10864850" y="2420938"/>
          <p14:tracePt t="45001" x="10882313" y="2420938"/>
          <p14:tracePt t="45009" x="10890250" y="2420938"/>
          <p14:tracePt t="45023" x="10906125" y="2420938"/>
          <p14:tracePt t="45037" x="10923588" y="2430463"/>
          <p14:tracePt t="45044" x="10939463" y="2430463"/>
          <p14:tracePt t="45058" x="10956925" y="2430463"/>
          <p14:tracePt t="45066" x="10980738" y="2430463"/>
          <p14:tracePt t="45072" x="10988675" y="2430463"/>
          <p14:tracePt t="45078" x="11006138" y="2430463"/>
          <p14:tracePt t="45084" x="11022013" y="2438400"/>
          <p14:tracePt t="45092" x="11055350" y="2438400"/>
          <p14:tracePt t="45099" x="11088688" y="2438400"/>
          <p14:tracePt t="45106" x="11122025" y="2438400"/>
          <p14:tracePt t="45115" x="11147425" y="2438400"/>
          <p14:tracePt t="45119" x="11171238" y="2438400"/>
          <p14:tracePt t="45127" x="11204575" y="2438400"/>
          <p14:tracePt t="45133" x="11229975" y="2438400"/>
          <p14:tracePt t="45141" x="11245850" y="2438400"/>
          <p14:tracePt t="45149" x="11279188" y="2438400"/>
          <p14:tracePt t="45155" x="11304588" y="2438400"/>
          <p14:tracePt t="45162" x="11320463" y="2438400"/>
          <p14:tracePt t="45168" x="11345863" y="2438400"/>
          <p14:tracePt t="45176" x="11371263" y="2430463"/>
          <p14:tracePt t="45182" x="11387138" y="2430463"/>
          <p14:tracePt t="45189" x="11404600" y="2430463"/>
          <p14:tracePt t="45199" x="11428413" y="2430463"/>
          <p14:tracePt t="45203" x="11437938" y="2430463"/>
          <p14:tracePt t="45210" x="11453813" y="2420938"/>
          <p14:tracePt t="45216" x="11479213" y="2420938"/>
          <p14:tracePt t="45232" x="11487150" y="2420938"/>
          <p14:tracePt t="45238" x="11503025" y="2420938"/>
          <p14:tracePt t="45251" x="11512550" y="2420938"/>
          <p14:tracePt t="45259" x="11520488" y="2420938"/>
          <p14:tracePt t="45279" x="11528425" y="2420938"/>
          <p14:tracePt t="45287" x="11536363" y="2420938"/>
          <p14:tracePt t="45294" x="11544300" y="2420938"/>
          <p14:tracePt t="45307" x="11553825" y="2420938"/>
          <p14:tracePt t="45321" x="11561763" y="2420938"/>
          <p14:tracePt t="45342" x="11569700" y="2420938"/>
          <p14:tracePt t="45348" x="11577638" y="2420938"/>
          <p14:tracePt t="45356" x="11587163" y="2420938"/>
          <p14:tracePt t="45377" x="11595100" y="2420938"/>
          <p14:tracePt t="45383" x="11603038" y="2420938"/>
          <p14:tracePt t="45399" x="11610975" y="2420938"/>
          <p14:tracePt t="45404" x="11620500" y="2420938"/>
          <p14:tracePt t="45411" x="11628438" y="2420938"/>
          <p14:tracePt t="45418" x="11636375" y="2420938"/>
          <p14:tracePt t="45432" x="11644313" y="2420938"/>
          <p14:tracePt t="45449" x="11652250" y="2420938"/>
          <p14:tracePt t="45453" x="11661775" y="2420938"/>
          <p14:tracePt t="45460" x="11669713" y="2420938"/>
          <p14:tracePt t="45495" x="11677650" y="2420938"/>
          <p14:tracePt t="45508" x="11685588" y="2420938"/>
          <p14:tracePt t="45543" x="11695113" y="2420938"/>
          <p14:tracePt t="45557" x="11703050" y="2420938"/>
          <p14:tracePt t="45661" x="11703050" y="2413000"/>
          <p14:tracePt t="47984" x="11685588" y="2420938"/>
          <p14:tracePt t="47991" x="11669713" y="2430463"/>
          <p14:tracePt t="47998" x="11636375" y="2430463"/>
          <p14:tracePt t="48005" x="11610975" y="2438400"/>
          <p14:tracePt t="48012" x="11587163" y="2446338"/>
          <p14:tracePt t="48019" x="11569700" y="2446338"/>
          <p14:tracePt t="48026" x="11536363" y="2454275"/>
          <p14:tracePt t="48036" x="11487150" y="2462213"/>
          <p14:tracePt t="48039" x="11445875" y="2462213"/>
          <p14:tracePt t="48047" x="11404600" y="2479675"/>
          <p14:tracePt t="48053" x="11345863" y="2487613"/>
          <p14:tracePt t="48061" x="11271250" y="2495550"/>
          <p14:tracePt t="48069" x="11188700" y="2495550"/>
          <p14:tracePt t="48074" x="11106150" y="2495550"/>
          <p14:tracePt t="48082" x="11039475" y="2495550"/>
          <p14:tracePt t="48088" x="10956925" y="2495550"/>
          <p14:tracePt t="48095" x="10872788" y="2495550"/>
          <p14:tracePt t="48102" x="10774363" y="2495550"/>
          <p14:tracePt t="48109" x="10690225" y="2479675"/>
          <p14:tracePt t="48117" x="10591800" y="2471738"/>
          <p14:tracePt t="48123" x="10507663" y="2462213"/>
          <p14:tracePt t="48130" x="10450513" y="2454275"/>
          <p14:tracePt t="48136" x="10391775" y="2438400"/>
          <p14:tracePt t="48144" x="10334625" y="2430463"/>
          <p14:tracePt t="48153" x="10283825" y="2420938"/>
          <p14:tracePt t="48157" x="10250488" y="2413000"/>
          <p14:tracePt t="48164" x="10218738" y="2405063"/>
          <p14:tracePt t="48171" x="10201275" y="2397125"/>
          <p14:tracePt t="48178" x="10175875" y="2379663"/>
          <p14:tracePt t="48186" x="10152063" y="2379663"/>
          <p14:tracePt t="48192" x="10126663" y="2371725"/>
          <p14:tracePt t="48199" x="10118725" y="2363788"/>
          <p14:tracePt t="48206" x="10093325" y="2346325"/>
          <p14:tracePt t="48213" x="10077450" y="2338388"/>
          <p14:tracePt t="48220" x="10052050" y="2322513"/>
          <p14:tracePt t="48227" x="10018713" y="2305050"/>
          <p14:tracePt t="48236" x="10002838" y="2289175"/>
          <p14:tracePt t="48240" x="9969500" y="2263775"/>
          <p14:tracePt t="48248" x="9928225" y="2230438"/>
          <p14:tracePt t="48254" x="9902825" y="2206625"/>
          <p14:tracePt t="48262" x="9877425" y="2189163"/>
          <p14:tracePt t="48269" x="9853613" y="2163763"/>
          <p14:tracePt t="48275" x="9844088" y="2147888"/>
          <p14:tracePt t="48282" x="9820275" y="2130425"/>
          <p14:tracePt t="48289" x="9802813" y="2122488"/>
          <p14:tracePt t="48296" x="9794875" y="2114550"/>
          <p14:tracePt t="48303" x="9786938" y="2098675"/>
          <p14:tracePt t="48310" x="9779000" y="2089150"/>
          <p14:tracePt t="48319" x="9769475" y="2081213"/>
          <p14:tracePt t="48323" x="9761538" y="2065338"/>
          <p14:tracePt t="48331" x="9753600" y="2055813"/>
          <p14:tracePt t="48337" x="9753600" y="2039938"/>
          <p14:tracePt t="48345" x="9745663" y="2024063"/>
          <p14:tracePt t="48353" x="9737725" y="2014538"/>
          <p14:tracePt t="48359" x="9728200" y="1990725"/>
          <p14:tracePt t="48366" x="9720263" y="1973263"/>
          <p14:tracePt t="48372" x="9712325" y="1957388"/>
          <p14:tracePt t="48380" x="9712325" y="1939925"/>
          <p14:tracePt t="48387" x="9712325" y="1931988"/>
          <p14:tracePt t="48393" x="9712325" y="1924050"/>
          <p14:tracePt t="48402" x="9712325" y="1906588"/>
          <p14:tracePt t="48407" x="9712325" y="1898650"/>
          <p14:tracePt t="48414" x="9712325" y="1890713"/>
          <p14:tracePt t="48421" x="9712325" y="1874838"/>
          <p14:tracePt t="48428" x="9712325" y="1865313"/>
          <p14:tracePt t="48435" x="9712325" y="1857375"/>
          <p14:tracePt t="48442" x="9712325" y="1824038"/>
          <p14:tracePt t="48449" x="9720263" y="1800225"/>
          <p14:tracePt t="48455" x="9728200" y="1782763"/>
          <p14:tracePt t="48463" x="9745663" y="1757363"/>
          <p14:tracePt t="48470" x="9753600" y="1733550"/>
          <p14:tracePt t="48477" x="9769475" y="1708150"/>
          <p14:tracePt t="48486" x="9786938" y="1692275"/>
          <p14:tracePt t="48490" x="9786938" y="1682750"/>
          <p14:tracePt t="48497" x="9802813" y="1674813"/>
          <p14:tracePt t="48504" x="9820275" y="1658938"/>
          <p14:tracePt t="48511" x="9828213" y="1651000"/>
          <p14:tracePt t="48520" x="9836150" y="1641475"/>
          <p14:tracePt t="48525" x="9853613" y="1633538"/>
          <p14:tracePt t="48532" x="9869488" y="1625600"/>
          <p14:tracePt t="48539" x="9877425" y="1617663"/>
          <p14:tracePt t="48546" x="9902825" y="1608138"/>
          <p14:tracePt t="48553" x="9936163" y="1608138"/>
          <p14:tracePt t="48560" x="9969500" y="1600200"/>
          <p14:tracePt t="48570" x="10002838" y="1592263"/>
          <p14:tracePt t="48573" x="10044113" y="1592263"/>
          <p14:tracePt t="48581" x="10110788" y="1592263"/>
          <p14:tracePt t="48587" x="10167938" y="1592263"/>
          <p14:tracePt t="48595" x="10226675" y="1592263"/>
          <p14:tracePt t="48603" x="10283825" y="1608138"/>
          <p14:tracePt t="48608" x="10342563" y="1625600"/>
          <p14:tracePt t="48615" x="10391775" y="1633538"/>
          <p14:tracePt t="48622" x="10425113" y="1651000"/>
          <p14:tracePt t="48629" x="10458450" y="1658938"/>
          <p14:tracePt t="48636" x="10475913" y="1666875"/>
          <p14:tracePt t="48643" x="10507663" y="1682750"/>
          <p14:tracePt t="48652" x="10533063" y="1700213"/>
          <p14:tracePt t="48657" x="10558463" y="1708150"/>
          <p14:tracePt t="48664" x="10574338" y="1725613"/>
          <p14:tracePt t="48678" x="10591800" y="1741488"/>
          <p14:tracePt t="48687" x="10607675" y="1749425"/>
          <p14:tracePt t="48691" x="10607675" y="1766888"/>
          <p14:tracePt t="48698" x="10625138" y="1774825"/>
          <p14:tracePt t="48705" x="10633075" y="1800225"/>
          <p14:tracePt t="48712" x="10641013" y="1824038"/>
          <p14:tracePt t="48720" x="10656888" y="1849438"/>
          <p14:tracePt t="48726" x="10666413" y="1874838"/>
          <p14:tracePt t="48736" x="10674350" y="1890713"/>
          <p14:tracePt t="48739" x="10674350" y="1924050"/>
          <p14:tracePt t="48747" x="10674350" y="1957388"/>
          <p14:tracePt t="48753" x="10682288" y="1981200"/>
          <p14:tracePt t="48761" x="10682288" y="2006600"/>
          <p14:tracePt t="48770" x="10682288" y="2047875"/>
          <p14:tracePt t="48774" x="10682288" y="2081213"/>
          <p14:tracePt t="48782" x="10682288" y="2122488"/>
          <p14:tracePt t="48788" x="10682288" y="2155825"/>
          <p14:tracePt t="48795" x="10682288" y="2181225"/>
          <p14:tracePt t="48803" x="10674350" y="2214563"/>
          <p14:tracePt t="48810" x="10666413" y="2247900"/>
          <p14:tracePt t="48816" x="10648950" y="2281238"/>
          <p14:tracePt t="48823" x="10633075" y="2305050"/>
          <p14:tracePt t="48830" x="10615613" y="2338388"/>
          <p14:tracePt t="48837" x="10591800" y="2363788"/>
          <p14:tracePt t="48844" x="10566400" y="2387600"/>
          <p14:tracePt t="48853" x="10541000" y="2413000"/>
          <p14:tracePt t="48858" x="10517188" y="2438400"/>
          <p14:tracePt t="48865" x="10491788" y="2462213"/>
          <p14:tracePt t="48871" x="10458450" y="2479675"/>
          <p14:tracePt t="48879" x="10433050" y="2487613"/>
          <p14:tracePt t="48886" x="10417175" y="2505075"/>
          <p14:tracePt t="48893" x="10383838" y="2513013"/>
          <p14:tracePt t="48900" x="10350500" y="2520950"/>
          <p14:tracePt t="48906" x="10317163" y="2520950"/>
          <p14:tracePt t="48913" x="10283825" y="2520950"/>
          <p14:tracePt t="48920" x="10267950" y="2520950"/>
          <p14:tracePt t="48927" x="10226675" y="2513013"/>
          <p14:tracePt t="48936" x="10175875" y="2495550"/>
          <p14:tracePt t="48941" x="10118725" y="2462213"/>
          <p14:tracePt t="48948" x="10052050" y="2420938"/>
          <p14:tracePt t="48954" x="9985375" y="2371725"/>
          <p14:tracePt t="48962" x="9936163" y="2330450"/>
          <p14:tracePt t="48969" x="9894888" y="2271713"/>
          <p14:tracePt t="48976" x="9861550" y="2222500"/>
          <p14:tracePt t="48983" x="9828213" y="2173288"/>
          <p14:tracePt t="48989" x="9802813" y="2122488"/>
          <p14:tracePt t="48996" x="9769475" y="2073275"/>
          <p14:tracePt t="49003" x="9761538" y="2039938"/>
          <p14:tracePt t="49010" x="9753600" y="2006600"/>
          <p14:tracePt t="49019" x="9753600" y="1981200"/>
          <p14:tracePt t="49025" x="9753600" y="1957388"/>
          <p14:tracePt t="49032" x="9753600" y="1931988"/>
          <p14:tracePt t="49039" x="9753600" y="1898650"/>
          <p14:tracePt t="49046" x="9761538" y="1882775"/>
          <p14:tracePt t="49052" x="9779000" y="1849438"/>
          <p14:tracePt t="49060" x="9802813" y="1808163"/>
          <p14:tracePt t="49069" x="9844088" y="1774825"/>
          <p14:tracePt t="49073" x="9894888" y="1725613"/>
          <p14:tracePt t="49081" x="9961563" y="1666875"/>
          <p14:tracePt t="49087" x="10010775" y="1633538"/>
          <p14:tracePt t="49095" x="10069513" y="1592263"/>
          <p14:tracePt t="49104" x="10118725" y="1558925"/>
          <p14:tracePt t="49109" x="10152063" y="1543050"/>
          <p14:tracePt t="49116" x="10185400" y="1525588"/>
          <p14:tracePt t="49122" x="10218738" y="1509713"/>
          <p14:tracePt t="49129" x="10260013" y="1509713"/>
          <p14:tracePt t="49137" x="10283825" y="1500188"/>
          <p14:tracePt t="49143" x="10317163" y="1500188"/>
          <p14:tracePt t="49152" x="10350500" y="1500188"/>
          <p14:tracePt t="49157" x="10367963" y="1500188"/>
          <p14:tracePt t="49164" x="10401300" y="1517650"/>
          <p14:tracePt t="49170" x="10442575" y="1533525"/>
          <p14:tracePt t="49178" x="10475913" y="1558925"/>
          <p14:tracePt t="49187" x="10507663" y="1600200"/>
          <p14:tracePt t="49192" x="10550525" y="1633538"/>
          <p14:tracePt t="49199" x="10582275" y="1674813"/>
          <p14:tracePt t="49205" x="10641013" y="1725613"/>
          <p14:tracePt t="49213" x="10674350" y="1757363"/>
          <p14:tracePt t="49220" x="10690225" y="1800225"/>
          <p14:tracePt t="49227" x="10707688" y="1841500"/>
          <p14:tracePt t="49236" x="10731500" y="1865313"/>
          <p14:tracePt t="49240" x="10741025" y="1898650"/>
          <p14:tracePt t="49248" x="10756900" y="1924050"/>
          <p14:tracePt t="49253" x="10756900" y="1939925"/>
          <p14:tracePt t="49261" x="10756900" y="1957388"/>
          <p14:tracePt t="49270" x="10756900" y="1973263"/>
          <p14:tracePt t="49275" x="10756900" y="1981200"/>
          <p14:tracePt t="49282" x="10756900" y="1998663"/>
          <p14:tracePt t="49289" x="10756900" y="2006600"/>
          <p14:tracePt t="49296" x="10756900" y="2024063"/>
          <p14:tracePt t="49303" x="10748963" y="2039938"/>
          <p14:tracePt t="49310" x="10741025" y="2065338"/>
          <p14:tracePt t="49319" x="10723563" y="2081213"/>
          <p14:tracePt t="49323" x="10707688" y="2106613"/>
          <p14:tracePt t="49331" x="10690225" y="2130425"/>
          <p14:tracePt t="49337" x="10674350" y="2155825"/>
          <p14:tracePt t="49344" x="10648950" y="2181225"/>
          <p14:tracePt t="49353" x="10625138" y="2197100"/>
          <p14:tracePt t="49358" x="10607675" y="2206625"/>
          <p14:tracePt t="49365" x="10582275" y="2222500"/>
          <p14:tracePt t="49372" x="10558463" y="2238375"/>
          <p14:tracePt t="49379" x="10533063" y="2255838"/>
          <p14:tracePt t="49387" x="10517188" y="2263775"/>
          <p14:tracePt t="49392" x="10507663" y="2281238"/>
          <p14:tracePt t="49400" x="10491788" y="2289175"/>
          <p14:tracePt t="49406" x="10475913" y="2289175"/>
          <p14:tracePt t="49414" x="10466388" y="2289175"/>
          <p14:tracePt t="49420" x="10458450" y="2289175"/>
          <p14:tracePt t="49427" x="10442575" y="2297113"/>
          <p14:tracePt t="49442" x="10425113" y="2297113"/>
          <p14:tracePt t="49448" x="10417175" y="2297113"/>
          <p14:tracePt t="49455" x="10409238" y="2297113"/>
          <p14:tracePt t="49469" x="10401300" y="2297113"/>
          <p14:tracePt t="49476" x="10391775" y="2297113"/>
          <p14:tracePt t="49490" x="10383838" y="2297113"/>
          <p14:tracePt t="49503" x="10375900" y="2297113"/>
          <p14:tracePt t="49519" x="10375900" y="2289175"/>
          <p14:tracePt t="49538" x="10375900" y="2281238"/>
          <p14:tracePt t="49567" x="10375900" y="2271713"/>
          <p14:tracePt t="50225" x="10367963" y="2263775"/>
          <p14:tracePt t="50234" x="10350500" y="2255838"/>
          <p14:tracePt t="50239" x="10325100" y="2230438"/>
          <p14:tracePt t="50246" x="10301288" y="2181225"/>
          <p14:tracePt t="50253" x="10260013" y="2114550"/>
          <p14:tracePt t="50260" x="10218738" y="2032000"/>
          <p14:tracePt t="50268" x="10185400" y="1939925"/>
          <p14:tracePt t="50274" x="10167938" y="1882775"/>
          <p14:tracePt t="50281" x="10160000" y="1824038"/>
          <p14:tracePt t="50288" x="10152063" y="1790700"/>
          <p14:tracePt t="50295" x="10152063" y="1766888"/>
          <p14:tracePt t="50302" x="10152063" y="1741488"/>
          <p14:tracePt t="50308" x="10152063" y="1725613"/>
          <p14:tracePt t="50317" x="10152063" y="1716088"/>
          <p14:tracePt t="50322" x="10152063" y="1700213"/>
          <p14:tracePt t="50330" x="10152063" y="1692275"/>
          <p14:tracePt t="50336" x="10160000" y="1682750"/>
          <p14:tracePt t="50343" x="10167938" y="1666875"/>
          <p14:tracePt t="50352" x="10175875" y="1658938"/>
          <p14:tracePt t="50357" x="10193338" y="1651000"/>
          <p14:tracePt t="50364" x="10209213" y="1633538"/>
          <p14:tracePt t="50370" x="10234613" y="1617663"/>
          <p14:tracePt t="50378" x="10260013" y="1600200"/>
          <p14:tracePt t="50386" x="10275888" y="1592263"/>
          <p14:tracePt t="50392" x="10309225" y="1584325"/>
          <p14:tracePt t="50401" x="10342563" y="1576388"/>
          <p14:tracePt t="50405" x="10375900" y="1566863"/>
          <p14:tracePt t="50413" x="10401300" y="1566863"/>
          <p14:tracePt t="50419" x="10425113" y="1566863"/>
          <p14:tracePt t="50426" x="10450513" y="1566863"/>
          <p14:tracePt t="50435" x="10466388" y="1566863"/>
          <p14:tracePt t="50440" x="10483850" y="1566863"/>
          <p14:tracePt t="50447" x="10499725" y="1566863"/>
          <p14:tracePt t="50454" x="10517188" y="1576388"/>
          <p14:tracePt t="50469" x="10533063" y="1584325"/>
          <p14:tracePt t="50475" x="10541000" y="1584325"/>
          <p14:tracePt t="50484" x="10541000" y="1592263"/>
          <p14:tracePt t="50488" x="10550525" y="1592263"/>
          <p14:tracePt t="50496" x="10566400" y="1600200"/>
          <p14:tracePt t="50510" x="10574338" y="1608138"/>
          <p14:tracePt t="50519" x="10591800" y="1617663"/>
          <p14:tracePt t="50537" x="10599738" y="1625600"/>
          <p14:tracePt t="50545" x="10607675" y="1633538"/>
          <p14:tracePt t="50559" x="10615613" y="1641475"/>
          <p14:tracePt t="50566" x="10615613" y="1651000"/>
          <p14:tracePt t="50572" x="10625138" y="1651000"/>
          <p14:tracePt t="50579" x="10633075" y="1651000"/>
          <p14:tracePt t="50586" x="10633075" y="1658938"/>
          <p14:tracePt t="50593" x="10641013" y="1666875"/>
          <p14:tracePt t="50602" x="10648950" y="1666875"/>
          <p14:tracePt t="50607" x="10648950" y="1674813"/>
          <p14:tracePt t="50621" x="10656888" y="1674813"/>
          <p14:tracePt t="50635" x="10666413" y="1682750"/>
          <p14:tracePt t="50649" x="10674350" y="1682750"/>
          <p14:tracePt t="52473" x="10656888" y="1682750"/>
          <p14:tracePt t="52481" x="10615613" y="1666875"/>
          <p14:tracePt t="52487" x="10566400" y="1651000"/>
          <p14:tracePt t="52494" x="10525125" y="1641475"/>
          <p14:tracePt t="52500" x="10466388" y="1617663"/>
          <p14:tracePt t="52507" x="10391775" y="1608138"/>
          <p14:tracePt t="52516" x="10309225" y="1600200"/>
          <p14:tracePt t="52521" x="10226675" y="1592263"/>
          <p14:tracePt t="52528" x="10110788" y="1566863"/>
          <p14:tracePt t="52535" x="10002838" y="1566863"/>
          <p14:tracePt t="52542" x="9902825" y="1558925"/>
          <p14:tracePt t="52548" x="9802813" y="1558925"/>
          <p14:tracePt t="52556" x="9712325" y="1558925"/>
          <p14:tracePt t="52564" x="9629775" y="1558925"/>
          <p14:tracePt t="52570" x="9537700" y="1558925"/>
          <p14:tracePt t="52577" x="9455150" y="1558925"/>
          <p14:tracePt t="52584" x="9405938" y="1558925"/>
          <p14:tracePt t="52591" x="9347200" y="1558925"/>
          <p14:tracePt t="52598" x="9297988" y="1566863"/>
          <p14:tracePt t="52605" x="9256713" y="1566863"/>
          <p14:tracePt t="52611" x="9213850" y="1576388"/>
          <p14:tracePt t="52619" x="9164638" y="1584325"/>
          <p14:tracePt t="52625" x="9123363" y="1584325"/>
          <p14:tracePt t="52632" x="9064625" y="1592263"/>
          <p14:tracePt t="52639" x="9023350" y="1600200"/>
          <p14:tracePt t="52646" x="8966200" y="1600200"/>
          <p14:tracePt t="52653" x="8915400" y="1608138"/>
          <p14:tracePt t="52659" x="8874125" y="1617663"/>
          <p14:tracePt t="52666" x="8840788" y="1617663"/>
          <p14:tracePt t="52673" x="8807450" y="1625600"/>
          <p14:tracePt t="52681" x="8791575" y="1625600"/>
          <p14:tracePt t="52688" x="8775700" y="1625600"/>
          <p14:tracePt t="52695" x="8766175" y="1625600"/>
          <p14:tracePt t="52702" x="8758238" y="1625600"/>
          <p14:tracePt t="52708" x="8750300" y="1625600"/>
          <p14:tracePt t="52723" x="8742363" y="1625600"/>
          <p14:tracePt t="52757" x="8732838" y="1625600"/>
          <p14:tracePt t="52792" x="8724900" y="1625600"/>
          <p14:tracePt t="52806" x="8724900" y="1633538"/>
          <p14:tracePt t="52820" x="8716963" y="1641475"/>
          <p14:tracePt t="52826" x="8709025" y="1641475"/>
          <p14:tracePt t="52833" x="8699500" y="1651000"/>
          <p14:tracePt t="52848" x="8675688" y="1651000"/>
          <p14:tracePt t="52854" x="8667750" y="1658938"/>
          <p14:tracePt t="52861" x="8650288" y="1658938"/>
          <p14:tracePt t="52868" x="8634413" y="1666875"/>
          <p14:tracePt t="52875" x="8624888" y="1666875"/>
          <p14:tracePt t="52881" x="8609013" y="1674813"/>
          <p14:tracePt t="52889" x="8583613" y="1674813"/>
          <p14:tracePt t="52896" x="8575675" y="1674813"/>
          <p14:tracePt t="52908" x="8550275" y="1682750"/>
          <p14:tracePt t="52909" x="8534400" y="1682750"/>
          <p14:tracePt t="52917" x="8518525" y="1692275"/>
          <p14:tracePt t="52924" x="8501063" y="1692275"/>
          <p14:tracePt t="52931" x="8467725" y="1692275"/>
          <p14:tracePt t="52938" x="8443913" y="1692275"/>
          <p14:tracePt t="52945" x="8401050" y="1692275"/>
          <p14:tracePt t="52952" x="8369300" y="1692275"/>
          <p14:tracePt t="52959" x="8326438" y="1692275"/>
          <p14:tracePt t="52966" x="8277225" y="1692275"/>
          <p14:tracePt t="52981" x="8235950" y="1692275"/>
          <p14:tracePt t="52982" x="8194675" y="1682750"/>
          <p14:tracePt t="52987" x="8153400" y="1682750"/>
          <p14:tracePt t="52994" x="8120063" y="1682750"/>
          <p14:tracePt t="53000" x="8086725" y="1682750"/>
          <p14:tracePt t="53008" x="8053388" y="1682750"/>
          <p14:tracePt t="53015" x="8027988" y="1674813"/>
          <p14:tracePt t="53022" x="8012113" y="1674813"/>
          <p14:tracePt t="53029" x="7978775" y="1674813"/>
          <p14:tracePt t="53035" x="7970838" y="1674813"/>
          <p14:tracePt t="53043" x="7945438" y="1674813"/>
          <p14:tracePt t="53049" x="7929563" y="1674813"/>
          <p14:tracePt t="53057" x="7912100" y="1674813"/>
          <p14:tracePt t="53065" x="7896225" y="1674813"/>
          <p14:tracePt t="53070" x="7886700" y="1674813"/>
          <p14:tracePt t="53077" x="7870825" y="1674813"/>
          <p14:tracePt t="53084" x="7845425" y="1674813"/>
          <p14:tracePt t="53091" x="7837488" y="1674813"/>
          <p14:tracePt t="53098" x="7821613" y="1674813"/>
          <p14:tracePt t="53104" x="7804150" y="1674813"/>
          <p14:tracePt t="53112" x="7796213" y="1674813"/>
          <p14:tracePt t="53119" x="7788275" y="1674813"/>
          <p14:tracePt t="53125" x="7780338" y="1666875"/>
          <p14:tracePt t="53140" x="7770813" y="1666875"/>
          <p14:tracePt t="53148" x="7762875" y="1666875"/>
          <p14:tracePt t="53154" x="7754938" y="1666875"/>
          <p14:tracePt t="53161" x="7747000" y="1666875"/>
          <p14:tracePt t="53167" x="7737475" y="1666875"/>
          <p14:tracePt t="53175" x="7729538" y="1666875"/>
          <p14:tracePt t="53183" x="7713663" y="1666875"/>
          <p14:tracePt t="53188" x="7705725" y="1666875"/>
          <p14:tracePt t="53196" x="7688263" y="1666875"/>
          <p14:tracePt t="53202" x="7680325" y="1666875"/>
          <p14:tracePt t="53209" x="7672388" y="1666875"/>
          <p14:tracePt t="53217" x="7654925" y="1666875"/>
          <p14:tracePt t="53223" x="7639050" y="1666875"/>
          <p14:tracePt t="53233" x="7605713" y="1666875"/>
          <p14:tracePt t="53236" x="7572375" y="1666875"/>
          <p14:tracePt t="53244" x="7539038" y="1666875"/>
          <p14:tracePt t="53250" x="7523163" y="1666875"/>
          <p14:tracePt t="53257" x="7489825" y="1666875"/>
          <p14:tracePt t="53266" x="7464425" y="1674813"/>
          <p14:tracePt t="53272" x="7456488" y="1674813"/>
          <p14:tracePt t="53279" x="7431088" y="1674813"/>
          <p14:tracePt t="53285" x="7415213" y="1682750"/>
          <p14:tracePt t="53300" x="7397750" y="1682750"/>
          <p14:tracePt t="53306" x="7389813" y="1682750"/>
          <p14:tracePt t="53320" x="7373938" y="1692275"/>
          <p14:tracePt t="53327" x="7364413" y="1692275"/>
          <p14:tracePt t="53333" x="7364413" y="1700213"/>
          <p14:tracePt t="53341" x="7356475" y="1700213"/>
          <p14:tracePt t="53350" x="7340600" y="1700213"/>
          <p14:tracePt t="53355" x="7340600" y="1708150"/>
          <p14:tracePt t="53362" x="7323138" y="1708150"/>
          <p14:tracePt t="53368" x="7307263" y="1716088"/>
          <p14:tracePt t="53376" x="7273925" y="1733550"/>
          <p14:tracePt t="53383" x="7240588" y="1757363"/>
          <p14:tracePt t="53390" x="7215188" y="1774825"/>
          <p14:tracePt t="53400" x="7191375" y="1790700"/>
          <p14:tracePt t="53403" x="7173913" y="1808163"/>
          <p14:tracePt t="53410" x="7150100" y="1824038"/>
          <p14:tracePt t="53417" x="7132638" y="1831975"/>
          <p14:tracePt t="53424" x="7107238" y="1849438"/>
          <p14:tracePt t="53437" x="7091363" y="1857375"/>
          <p14:tracePt t="53445" x="7091363" y="1865313"/>
          <p14:tracePt t="53452" x="7083425" y="1865313"/>
          <p14:tracePt t="53466" x="7083425" y="1874838"/>
          <p14:tracePt t="53483" x="7073900" y="1874838"/>
          <p14:tracePt t="53500" x="7065963" y="1874838"/>
          <p14:tracePt t="53521" x="7065963" y="1882775"/>
          <p14:tracePt t="53535" x="7065963" y="1890713"/>
          <p14:tracePt t="53556" x="7065963" y="1898650"/>
          <p14:tracePt t="53567" x="7065963" y="1906588"/>
          <p14:tracePt t="53569" x="7065963" y="1916113"/>
          <p14:tracePt t="53577" x="7065963" y="1924050"/>
          <p14:tracePt t="53584" x="7065963" y="1931988"/>
          <p14:tracePt t="53600" x="7065963" y="1939925"/>
          <p14:tracePt t="53604" x="7073900" y="1957388"/>
          <p14:tracePt t="53618" x="7073900" y="1965325"/>
          <p14:tracePt t="53625" x="7083425" y="1973263"/>
          <p14:tracePt t="53633" x="7091363" y="1990725"/>
          <p14:tracePt t="53640" x="7107238" y="2014538"/>
          <p14:tracePt t="53649" x="7124700" y="2032000"/>
          <p14:tracePt t="53653" x="7140575" y="2055813"/>
          <p14:tracePt t="53660" x="7165975" y="2073275"/>
          <p14:tracePt t="53668" x="7191375" y="2089150"/>
          <p14:tracePt t="53674" x="7207250" y="2098675"/>
          <p14:tracePt t="53683" x="7240588" y="2114550"/>
          <p14:tracePt t="53688" x="7265988" y="2130425"/>
          <p14:tracePt t="53695" x="7299325" y="2147888"/>
          <p14:tracePt t="53701" x="7315200" y="2163763"/>
          <p14:tracePt t="53709" x="7340600" y="2181225"/>
          <p14:tracePt t="53717" x="7373938" y="2189163"/>
          <p14:tracePt t="53722" x="7397750" y="2206625"/>
          <p14:tracePt t="53730" x="7431088" y="2222500"/>
          <p14:tracePt t="53736" x="7456488" y="2230438"/>
          <p14:tracePt t="53743" x="7489825" y="2247900"/>
          <p14:tracePt t="53750" x="7505700" y="2255838"/>
          <p14:tracePt t="53757" x="7539038" y="2271713"/>
          <p14:tracePt t="53765" x="7564438" y="2281238"/>
          <p14:tracePt t="53771" x="7588250" y="2297113"/>
          <p14:tracePt t="53778" x="7613650" y="2305050"/>
          <p14:tracePt t="53784" x="7631113" y="2312988"/>
          <p14:tracePt t="53792" x="7654925" y="2322513"/>
          <p14:tracePt t="53801" x="7688263" y="2330450"/>
          <p14:tracePt t="53806" x="7713663" y="2338388"/>
          <p14:tracePt t="53813" x="7729538" y="2338388"/>
          <p14:tracePt t="53819" x="7754938" y="2338388"/>
          <p14:tracePt t="53827" x="7780338" y="2346325"/>
          <p14:tracePt t="53833" x="7812088" y="2346325"/>
          <p14:tracePt t="53840" x="7829550" y="2355850"/>
          <p14:tracePt t="53850" x="7854950" y="2355850"/>
          <p14:tracePt t="53854" x="7886700" y="2355850"/>
          <p14:tracePt t="53861" x="7904163" y="2355850"/>
          <p14:tracePt t="53869" x="7937500" y="2355850"/>
          <p14:tracePt t="53876" x="7962900" y="2355850"/>
          <p14:tracePt t="53883" x="7986713" y="2355850"/>
          <p14:tracePt t="53890" x="8012113" y="2355850"/>
          <p14:tracePt t="53899" x="8037513" y="2346325"/>
          <p14:tracePt t="53904" x="8061325" y="2346325"/>
          <p14:tracePt t="53911" x="8086725" y="2346325"/>
          <p14:tracePt t="53917" x="8120063" y="2346325"/>
          <p14:tracePt t="53924" x="8143875" y="2338388"/>
          <p14:tracePt t="53933" x="8169275" y="2338388"/>
          <p14:tracePt t="53938" x="8194675" y="2330450"/>
          <p14:tracePt t="53946" x="8210550" y="2330450"/>
          <p14:tracePt t="53952" x="8235950" y="2322513"/>
          <p14:tracePt t="53959" x="8251825" y="2322513"/>
          <p14:tracePt t="53966" x="8269288" y="2322513"/>
          <p14:tracePt t="53981" x="8293100" y="2312988"/>
          <p14:tracePt t="53983" x="8302625" y="2312988"/>
          <p14:tracePt t="53987" x="8318500" y="2312988"/>
          <p14:tracePt t="53995" x="8335963" y="2305050"/>
          <p14:tracePt t="54001" x="8343900" y="2305050"/>
          <p14:tracePt t="54009" x="8369300" y="2305050"/>
          <p14:tracePt t="54017" x="8385175" y="2297113"/>
          <p14:tracePt t="54023" x="8393113" y="2297113"/>
          <p14:tracePt t="54030" x="8410575" y="2289175"/>
          <p14:tracePt t="54036" x="8426450" y="2289175"/>
          <p14:tracePt t="54044" x="8426450" y="2281238"/>
          <p14:tracePt t="54050" x="8443913" y="2281238"/>
          <p14:tracePt t="54058" x="8443913" y="2271713"/>
          <p14:tracePt t="54067" x="8451850" y="2271713"/>
          <p14:tracePt t="54079" x="8459788" y="2271713"/>
          <p14:tracePt t="54092" x="8467725" y="2271713"/>
          <p14:tracePt t="54127" x="8475663" y="2263775"/>
          <p14:tracePt t="56341" x="8501063" y="2271713"/>
          <p14:tracePt t="56347" x="8526463" y="2322513"/>
          <p14:tracePt t="56354" x="8567738" y="2371725"/>
          <p14:tracePt t="56360" x="8609013" y="2438400"/>
          <p14:tracePt t="56368" x="8642350" y="2513013"/>
          <p14:tracePt t="56376" x="8683625" y="2587625"/>
          <p14:tracePt t="56382" x="8716963" y="2662238"/>
          <p14:tracePt t="56392" x="8750300" y="2736850"/>
          <p14:tracePt t="56396" x="8783638" y="2819400"/>
          <p14:tracePt t="56403" x="8816975" y="2911475"/>
          <p14:tracePt t="56409" x="8832850" y="2968625"/>
          <p14:tracePt t="56416" x="8850313" y="3027363"/>
          <p14:tracePt t="56425" x="8874125" y="3076575"/>
          <p14:tracePt t="56431" x="8891588" y="3135313"/>
          <p14:tracePt t="56438" x="8899525" y="3192463"/>
          <p14:tracePt t="56444" x="8907463" y="3225800"/>
          <p14:tracePt t="56451" x="8915400" y="3267075"/>
          <p14:tracePt t="56458" x="8924925" y="3292475"/>
          <p14:tracePt t="56465" x="8924925" y="3333750"/>
          <p14:tracePt t="56475" x="8932863" y="3367088"/>
          <p14:tracePt t="56479" x="8932863" y="3408363"/>
          <p14:tracePt t="56486" x="8932863" y="3441700"/>
          <p14:tracePt t="56492" x="8932863" y="3467100"/>
          <p14:tracePt t="56500" x="8932863" y="3498850"/>
          <p14:tracePt t="56508" x="8932863" y="3541713"/>
          <p14:tracePt t="56514" x="8924925" y="3590925"/>
          <p14:tracePt t="56521" x="8915400" y="3632200"/>
          <p14:tracePt t="56527" x="8899525" y="3681413"/>
          <p14:tracePt t="56535" x="8891588" y="3722688"/>
          <p14:tracePt t="56546" x="8866188" y="3756025"/>
          <p14:tracePt t="56548" x="8866188" y="3781425"/>
          <p14:tracePt t="56558" x="8858250" y="3806825"/>
          <p14:tracePt t="56562" x="8850313" y="3822700"/>
          <p14:tracePt t="56569" x="8832850" y="3840163"/>
          <p14:tracePt t="56576" x="8824913" y="3863975"/>
          <p14:tracePt t="56583" x="8807450" y="3889375"/>
          <p14:tracePt t="56592" x="8799513" y="3914775"/>
          <p14:tracePt t="56597" x="8783638" y="3930650"/>
          <p14:tracePt t="56604" x="8766175" y="3956050"/>
          <p14:tracePt t="56610" x="8766175" y="3989388"/>
          <p14:tracePt t="56618" x="8750300" y="4013200"/>
          <p14:tracePt t="56625" x="8732838" y="4038600"/>
          <p14:tracePt t="56632" x="8724900" y="4054475"/>
          <p14:tracePt t="56641" x="8709025" y="4071938"/>
          <p14:tracePt t="56645" x="8699500" y="4087813"/>
          <p14:tracePt t="56653" x="8699500" y="4105275"/>
          <p14:tracePt t="56667" x="8699500" y="4113213"/>
          <p14:tracePt t="56675" x="8691563" y="4121150"/>
          <p14:tracePt t="56694" x="8683625" y="4121150"/>
          <p14:tracePt t="56701" x="8683625" y="4129088"/>
          <p14:tracePt t="56708" x="8675688" y="4129088"/>
          <p14:tracePt t="56715" x="8675688" y="4138613"/>
          <p14:tracePt t="56729" x="8675688" y="4146550"/>
          <p14:tracePt t="56764" x="8675688" y="4154488"/>
          <p14:tracePt t="56791" x="8675688" y="4162425"/>
          <p14:tracePt t="57846" x="8675688" y="4171950"/>
          <p14:tracePt t="57853" x="8675688" y="4195763"/>
          <p14:tracePt t="57859" x="8675688" y="4221163"/>
          <p14:tracePt t="57866" x="8675688" y="4237038"/>
          <p14:tracePt t="57873" x="8675688" y="4262438"/>
          <p14:tracePt t="57880" x="8675688" y="4270375"/>
          <p14:tracePt t="57887" x="8675688" y="4295775"/>
          <p14:tracePt t="57894" x="8675688" y="4311650"/>
          <p14:tracePt t="57908" x="8675688" y="4329113"/>
          <p14:tracePt t="57915" x="8675688" y="4344988"/>
          <p14:tracePt t="57935" x="8675688" y="4352925"/>
          <p14:tracePt t="57943" x="8675688" y="4362450"/>
          <p14:tracePt t="57950" x="8675688" y="4370388"/>
          <p14:tracePt t="57977" x="8675688" y="4378325"/>
          <p14:tracePt t="57998" x="8675688" y="4386263"/>
          <p14:tracePt t="58026" x="8675688" y="4395788"/>
          <p14:tracePt t="58047" x="8675688" y="4403725"/>
          <p14:tracePt t="58144" x="8675688" y="4411663"/>
          <p14:tracePt t="58921" x="8675688" y="4419600"/>
          <p14:tracePt t="58927" x="8675688" y="4427538"/>
          <p14:tracePt t="58934" x="8675688" y="4437063"/>
          <p14:tracePt t="58941" x="8675688" y="4452938"/>
          <p14:tracePt t="58948" x="8675688" y="4460875"/>
          <p14:tracePt t="58958" x="8675688" y="4470400"/>
          <p14:tracePt t="58962" x="8675688" y="4478338"/>
          <p14:tracePt t="58969" x="8675688" y="4486275"/>
          <p14:tracePt t="58975" x="8675688" y="4494213"/>
          <p14:tracePt t="58983" x="8675688" y="4502150"/>
          <p14:tracePt t="58991" x="8675688" y="4511675"/>
          <p14:tracePt t="58997" x="8675688" y="4527550"/>
          <p14:tracePt t="59004" x="8675688" y="4535488"/>
          <p14:tracePt t="59010" x="8675688" y="4552950"/>
          <p14:tracePt t="59018" x="8675688" y="4560888"/>
          <p14:tracePt t="59025" x="8675688" y="4568825"/>
          <p14:tracePt t="59032" x="8675688" y="4586288"/>
          <p14:tracePt t="59045" x="8675688" y="4594225"/>
          <p14:tracePt t="59053" x="8675688" y="4602163"/>
          <p14:tracePt t="59059" x="8675688" y="4610100"/>
          <p14:tracePt t="59067" x="8675688" y="4619625"/>
          <p14:tracePt t="59081" x="8675688" y="4627563"/>
          <p14:tracePt t="59102" x="8675688" y="4635500"/>
          <p14:tracePt t="59124" x="8675688" y="4643438"/>
          <p14:tracePt t="75806" x="8758238" y="4576763"/>
          <p14:tracePt t="75813" x="8891588" y="4478338"/>
          <p14:tracePt t="75820" x="9007475" y="4395788"/>
          <p14:tracePt t="75827" x="9090025" y="4344988"/>
          <p14:tracePt t="75833" x="9172575" y="4287838"/>
          <p14:tracePt t="75841" x="9272588" y="4254500"/>
          <p14:tracePt t="75850" x="9363075" y="4213225"/>
          <p14:tracePt t="75855" x="9463088" y="4187825"/>
          <p14:tracePt t="75862" x="9563100" y="4171950"/>
          <p14:tracePt t="75868" x="9663113" y="4146550"/>
          <p14:tracePt t="75876" x="9745663" y="4138613"/>
          <p14:tracePt t="75886" x="9828213" y="4121150"/>
          <p14:tracePt t="75890" x="9928225" y="4121150"/>
          <p14:tracePt t="75896" x="9994900" y="4121150"/>
          <p14:tracePt t="75904" x="10069513" y="4121150"/>
          <p14:tracePt t="75910" x="10126663" y="4121150"/>
          <p14:tracePt t="75918" x="10175875" y="4121150"/>
          <p14:tracePt t="75924" x="10209213" y="4121150"/>
          <p14:tracePt t="75932" x="10242550" y="4121150"/>
          <p14:tracePt t="75938" x="10267950" y="4121150"/>
          <p14:tracePt t="75945" x="10275888" y="4121150"/>
          <p14:tracePt t="75951" x="10283825" y="4121150"/>
          <p14:tracePt t="75958" x="10293350" y="4121150"/>
          <p14:tracePt t="75981" x="10301288" y="4121150"/>
          <p14:tracePt t="76413" x="10293350" y="4121150"/>
          <p14:tracePt t="76536" x="10283825" y="4121150"/>
          <p14:tracePt t="76584" x="10275888" y="4121150"/>
          <p14:tracePt t="76689" x="10275888" y="4129088"/>
          <p14:tracePt t="76779" x="10267950" y="4129088"/>
          <p14:tracePt t="76842" x="10260013" y="4129088"/>
          <p14:tracePt t="76877" x="10250488" y="4129088"/>
          <p14:tracePt t="76891" x="10242550" y="4129088"/>
          <p14:tracePt t="76898" x="10234613" y="4129088"/>
          <p14:tracePt t="76912" x="10226675" y="4129088"/>
          <p14:tracePt t="76919" x="10201275" y="4129088"/>
          <p14:tracePt t="76925" x="10175875" y="4129088"/>
          <p14:tracePt t="76933" x="10144125" y="4129088"/>
          <p14:tracePt t="76941" x="10110788" y="4121150"/>
          <p14:tracePt t="76947" x="10085388" y="4113213"/>
          <p14:tracePt t="76954" x="10059988" y="4105275"/>
          <p14:tracePt t="76960" x="10052050" y="4097338"/>
          <p14:tracePt t="76967" x="10036175" y="4087813"/>
          <p14:tracePt t="76975" x="10010775" y="4079875"/>
          <p14:tracePt t="76981" x="10002838" y="4079875"/>
          <p14:tracePt t="76991" x="9994900" y="4071938"/>
          <p14:tracePt t="76995" x="9985375" y="4071938"/>
          <p14:tracePt t="77002" x="9977438" y="4064000"/>
          <p14:tracePt t="77008" x="9977438" y="4054475"/>
          <p14:tracePt t="77016" x="9969500" y="4054475"/>
          <p14:tracePt t="77024" x="9961563" y="4038600"/>
          <p14:tracePt t="77030" x="9952038" y="4030663"/>
          <p14:tracePt t="77037" x="9944100" y="4021138"/>
          <p14:tracePt t="77043" x="9918700" y="4005263"/>
          <p14:tracePt t="77050" x="9902825" y="3989388"/>
          <p14:tracePt t="77057" x="9886950" y="3963988"/>
          <p14:tracePt t="77065" x="9877425" y="3956050"/>
          <p14:tracePt t="77072" x="9861550" y="3938588"/>
          <p14:tracePt t="77078" x="9853613" y="3914775"/>
          <p14:tracePt t="77086" x="9836150" y="3889375"/>
          <p14:tracePt t="77092" x="9820275" y="3871913"/>
          <p14:tracePt t="77099" x="9812338" y="3863975"/>
          <p14:tracePt t="77109" x="9794875" y="3848100"/>
          <p14:tracePt t="77113" x="9786938" y="3830638"/>
          <p14:tracePt t="77120" x="9779000" y="3814763"/>
          <p14:tracePt t="77126" x="9769475" y="3806825"/>
          <p14:tracePt t="77133" x="9761538" y="3797300"/>
          <p14:tracePt t="77142" x="9761538" y="3781425"/>
          <p14:tracePt t="77155" x="9761538" y="3765550"/>
          <p14:tracePt t="77161" x="9761538" y="3756025"/>
          <p14:tracePt t="77169" x="9753600" y="3740150"/>
          <p14:tracePt t="77175" x="9753600" y="3722688"/>
          <p14:tracePt t="77183" x="9745663" y="3714750"/>
          <p14:tracePt t="77192" x="9745663" y="3698875"/>
          <p14:tracePt t="77196" x="9737725" y="3681413"/>
          <p14:tracePt t="77204" x="9737725" y="3665538"/>
          <p14:tracePt t="77209" x="9737725" y="3640138"/>
          <p14:tracePt t="77218" x="9728200" y="3616325"/>
          <p14:tracePt t="77225" x="9728200" y="3606800"/>
          <p14:tracePt t="77231" x="9728200" y="3582988"/>
          <p14:tracePt t="77238" x="9728200" y="3565525"/>
          <p14:tracePt t="77245" x="9728200" y="3549650"/>
          <p14:tracePt t="77252" x="9728200" y="3524250"/>
          <p14:tracePt t="77259" x="9728200" y="3508375"/>
          <p14:tracePt t="77266" x="9728200" y="3498850"/>
          <p14:tracePt t="77275" x="9728200" y="3482975"/>
          <p14:tracePt t="77279" x="9728200" y="3467100"/>
          <p14:tracePt t="77286" x="9728200" y="3457575"/>
          <p14:tracePt t="77292" x="9737725" y="3433763"/>
          <p14:tracePt t="77300" x="9737725" y="3408363"/>
          <p14:tracePt t="77307" x="9745663" y="3400425"/>
          <p14:tracePt t="77313" x="9753600" y="3367088"/>
          <p14:tracePt t="77320" x="9753600" y="3349625"/>
          <p14:tracePt t="77327" x="9761538" y="3325813"/>
          <p14:tracePt t="77335" x="9769475" y="3308350"/>
          <p14:tracePt t="77341" x="9779000" y="3284538"/>
          <p14:tracePt t="77349" x="9786938" y="3267075"/>
          <p14:tracePt t="77358" x="9802813" y="3241675"/>
          <p14:tracePt t="77362" x="9812338" y="3233738"/>
          <p14:tracePt t="77369" x="9820275" y="3209925"/>
          <p14:tracePt t="77376" x="9828213" y="3192463"/>
          <p14:tracePt t="77384" x="9836150" y="3176588"/>
          <p14:tracePt t="77392" x="9844088" y="3167063"/>
          <p14:tracePt t="77398" x="9853613" y="3151188"/>
          <p14:tracePt t="77405" x="9869488" y="3135313"/>
          <p14:tracePt t="77410" x="9886950" y="3125788"/>
          <p14:tracePt t="77418" x="9894888" y="3109913"/>
          <p14:tracePt t="77426" x="9910763" y="3084513"/>
          <p14:tracePt t="77432" x="9936163" y="3068638"/>
          <p14:tracePt t="77441" x="9961563" y="3043238"/>
          <p14:tracePt t="77446" x="9985375" y="3027363"/>
          <p14:tracePt t="77453" x="10018713" y="3001963"/>
          <p14:tracePt t="77459" x="10044113" y="2986088"/>
          <p14:tracePt t="77466" x="10059988" y="2968625"/>
          <p14:tracePt t="77474" x="10085388" y="2960688"/>
          <p14:tracePt t="77481" x="10110788" y="2952750"/>
          <p14:tracePt t="77488" x="10126663" y="2935288"/>
          <p14:tracePt t="77494" x="10134600" y="2935288"/>
          <p14:tracePt t="77502" x="10144125" y="2927350"/>
          <p14:tracePt t="77509" x="10152063" y="2927350"/>
          <p14:tracePt t="77515" x="10160000" y="2927350"/>
          <p14:tracePt t="77525" x="10160000" y="2919413"/>
          <p14:tracePt t="77536" x="10167938" y="2919413"/>
          <p14:tracePt t="77542" x="10185400" y="2911475"/>
          <p14:tracePt t="77558" x="10201275" y="2901950"/>
          <p14:tracePt t="77564" x="10209213" y="2901950"/>
          <p14:tracePt t="77571" x="10234613" y="2901950"/>
          <p14:tracePt t="77578" x="10260013" y="2901950"/>
          <p14:tracePt t="77585" x="10275888" y="2901950"/>
          <p14:tracePt t="77591" x="10301288" y="2901950"/>
          <p14:tracePt t="77599" x="10325100" y="2901950"/>
          <p14:tracePt t="77608" x="10334625" y="2901950"/>
          <p14:tracePt t="77612" x="10358438" y="2901950"/>
          <p14:tracePt t="77620" x="10375900" y="2901950"/>
          <p14:tracePt t="77626" x="10391775" y="2911475"/>
          <p14:tracePt t="77634" x="10409238" y="2919413"/>
          <p14:tracePt t="77642" x="10425113" y="2927350"/>
          <p14:tracePt t="77647" x="10442575" y="2935288"/>
          <p14:tracePt t="77655" x="10458450" y="2935288"/>
          <p14:tracePt t="77660" x="10475913" y="2935288"/>
          <p14:tracePt t="77668" x="10491788" y="2943225"/>
          <p14:tracePt t="77675" x="10507663" y="2952750"/>
          <p14:tracePt t="77682" x="10525125" y="2960688"/>
          <p14:tracePt t="77692" x="10541000" y="2976563"/>
          <p14:tracePt t="77696" x="10558463" y="2994025"/>
          <p14:tracePt t="77703" x="10574338" y="3009900"/>
          <p14:tracePt t="77710" x="10591800" y="3017838"/>
          <p14:tracePt t="77717" x="10599738" y="3035300"/>
          <p14:tracePt t="77727" x="10615613" y="3051175"/>
          <p14:tracePt t="77730" x="10633075" y="3068638"/>
          <p14:tracePt t="77738" x="10641013" y="3084513"/>
          <p14:tracePt t="77744" x="10648950" y="3101975"/>
          <p14:tracePt t="77751" x="10656888" y="3125788"/>
          <p14:tracePt t="77759" x="10666413" y="3151188"/>
          <p14:tracePt t="77765" x="10674350" y="3167063"/>
          <p14:tracePt t="77776" x="10674350" y="3192463"/>
          <p14:tracePt t="77779" x="10682288" y="3217863"/>
          <p14:tracePt t="77786" x="10682288" y="3233738"/>
          <p14:tracePt t="77793" x="10682288" y="3259138"/>
          <p14:tracePt t="77800" x="10690225" y="3292475"/>
          <p14:tracePt t="77809" x="10690225" y="3316288"/>
          <p14:tracePt t="77814" x="10690225" y="3333750"/>
          <p14:tracePt t="77821" x="10690225" y="3359150"/>
          <p14:tracePt t="77827" x="10690225" y="3382963"/>
          <p14:tracePt t="77835" x="10690225" y="3390900"/>
          <p14:tracePt t="77842" x="10690225" y="3408363"/>
          <p14:tracePt t="77849" x="10690225" y="3416300"/>
          <p14:tracePt t="77858" x="10690225" y="3424238"/>
          <p14:tracePt t="77862" x="10690225" y="3441700"/>
          <p14:tracePt t="77869" x="10690225" y="3449638"/>
          <p14:tracePt t="77875" x="10690225" y="3457575"/>
          <p14:tracePt t="77883" x="10690225" y="3467100"/>
          <p14:tracePt t="77897" x="10690225" y="3482975"/>
          <p14:tracePt t="77904" x="10690225" y="3490913"/>
          <p14:tracePt t="77918" x="10682288" y="3498850"/>
          <p14:tracePt t="77926" x="10682288" y="3516313"/>
          <p14:tracePt t="77932" x="10682288" y="3524250"/>
          <p14:tracePt t="77939" x="10674350" y="3541713"/>
          <p14:tracePt t="77945" x="10666413" y="3565525"/>
          <p14:tracePt t="77952" x="10648950" y="3582988"/>
          <p14:tracePt t="77958" x="10633075" y="3616325"/>
          <p14:tracePt t="77966" x="10615613" y="3632200"/>
          <p14:tracePt t="77975" x="10599738" y="3665538"/>
          <p14:tracePt t="77980" x="10582275" y="3690938"/>
          <p14:tracePt t="77987" x="10558463" y="3714750"/>
          <p14:tracePt t="77993" x="10550525" y="3740150"/>
          <p14:tracePt t="78001" x="10525125" y="3765550"/>
          <p14:tracePt t="78009" x="10507663" y="3781425"/>
          <p14:tracePt t="78015" x="10483850" y="3797300"/>
          <p14:tracePt t="78022" x="10458450" y="3822700"/>
          <p14:tracePt t="78029" x="10433050" y="3840163"/>
          <p14:tracePt t="78036" x="10417175" y="3856038"/>
          <p14:tracePt t="78042" x="10391775" y="3871913"/>
          <p14:tracePt t="78050" x="10367963" y="3889375"/>
          <p14:tracePt t="78060" x="10334625" y="3897313"/>
          <p14:tracePt t="78063" x="10309225" y="3905250"/>
          <p14:tracePt t="78069" x="10293350" y="3905250"/>
          <p14:tracePt t="78077" x="10260013" y="3914775"/>
          <p14:tracePt t="78084" x="10234613" y="3922713"/>
          <p14:tracePt t="78091" x="10201275" y="3922713"/>
          <p14:tracePt t="78097" x="10175875" y="3922713"/>
          <p14:tracePt t="78104" x="10126663" y="3922713"/>
          <p14:tracePt t="78111" x="10085388" y="3914775"/>
          <p14:tracePt t="78118" x="10044113" y="3905250"/>
          <p14:tracePt t="78125" x="9977438" y="3889375"/>
          <p14:tracePt t="78132" x="9918700" y="3863975"/>
          <p14:tracePt t="78141" x="9869488" y="3840163"/>
          <p14:tracePt t="78146" x="9836150" y="3814763"/>
          <p14:tracePt t="78153" x="9794875" y="3773488"/>
          <p14:tracePt t="78160" x="9761538" y="3748088"/>
          <p14:tracePt t="78167" x="9737725" y="3722688"/>
          <p14:tracePt t="78176" x="9720263" y="3698875"/>
          <p14:tracePt t="78182" x="9712325" y="3681413"/>
          <p14:tracePt t="78188" x="9694863" y="3673475"/>
          <p14:tracePt t="78194" x="9678988" y="3648075"/>
          <p14:tracePt t="78202" x="9678988" y="3640138"/>
          <p14:tracePt t="78209" x="9671050" y="3632200"/>
          <p14:tracePt t="78225" x="9671050" y="3624263"/>
          <p14:tracePt t="78230" x="9671050" y="3616325"/>
          <p14:tracePt t="78237" x="9671050" y="3606800"/>
          <p14:tracePt t="78251" x="9671050" y="3598863"/>
          <p14:tracePt t="78258" x="9671050" y="3590925"/>
          <p14:tracePt t="78264" x="9671050" y="3582988"/>
          <p14:tracePt t="78272" x="9671050" y="3565525"/>
          <p14:tracePt t="78278" x="9671050" y="3549650"/>
          <p14:tracePt t="78285" x="9671050" y="3532188"/>
          <p14:tracePt t="78292" x="9678988" y="3516313"/>
          <p14:tracePt t="78299" x="9678988" y="3508375"/>
          <p14:tracePt t="78308" x="9686925" y="3482975"/>
          <p14:tracePt t="78313" x="9694863" y="3457575"/>
          <p14:tracePt t="78320" x="9704388" y="3441700"/>
          <p14:tracePt t="78327" x="9704388" y="3424238"/>
          <p14:tracePt t="78334" x="9712325" y="3408363"/>
          <p14:tracePt t="78341" x="9720263" y="3382963"/>
          <p14:tracePt t="78348" x="9737725" y="3375025"/>
          <p14:tracePt t="78355" x="9745663" y="3349625"/>
          <p14:tracePt t="78362" x="9761538" y="3325813"/>
          <p14:tracePt t="78369" x="9769475" y="3292475"/>
          <p14:tracePt t="78376" x="9786938" y="3267075"/>
          <p14:tracePt t="78383" x="9802813" y="3233738"/>
          <p14:tracePt t="78392" x="9828213" y="3209925"/>
          <p14:tracePt t="78396" x="9836150" y="3192463"/>
          <p14:tracePt t="78403" x="9853613" y="3159125"/>
          <p14:tracePt t="78410" x="9869488" y="3135313"/>
          <p14:tracePt t="78417" x="9894888" y="3109913"/>
          <p14:tracePt t="78425" x="9918700" y="3084513"/>
          <p14:tracePt t="78431" x="9944100" y="3060700"/>
          <p14:tracePt t="78438" x="9969500" y="3043238"/>
          <p14:tracePt t="78444" x="10002838" y="3035300"/>
          <p14:tracePt t="78452" x="10018713" y="3017838"/>
          <p14:tracePt t="78460" x="10052050" y="3001963"/>
          <p14:tracePt t="78466" x="10085388" y="3001963"/>
          <p14:tracePt t="78475" x="10134600" y="2986088"/>
          <p14:tracePt t="78479" x="10160000" y="2976563"/>
          <p14:tracePt t="78486" x="10193338" y="2976563"/>
          <p14:tracePt t="78493" x="10226675" y="2976563"/>
          <p14:tracePt t="78500" x="10250488" y="2976563"/>
          <p14:tracePt t="78509" x="10267950" y="2976563"/>
          <p14:tracePt t="78514" x="10283825" y="2976563"/>
          <p14:tracePt t="78521" x="10301288" y="2976563"/>
          <p14:tracePt t="78535" x="10309225" y="2976563"/>
          <p14:tracePt t="78542" x="10317163" y="2986088"/>
          <p14:tracePt t="78549" x="10325100" y="2986088"/>
          <p14:tracePt t="78563" x="10334625" y="2986088"/>
          <p14:tracePt t="78570" x="10350500" y="2994025"/>
          <p14:tracePt t="78576" x="10350500" y="3009900"/>
          <p14:tracePt t="78584" x="10375900" y="3027363"/>
          <p14:tracePt t="78593" x="10391775" y="3060700"/>
          <p14:tracePt t="78597" x="10417175" y="3084513"/>
          <p14:tracePt t="78605" x="10450513" y="3135313"/>
          <p14:tracePt t="78611" x="10466388" y="3176588"/>
          <p14:tracePt t="78618" x="10499725" y="3241675"/>
          <p14:tracePt t="78625" x="10517188" y="3300413"/>
          <p14:tracePt t="78632" x="10533063" y="3359150"/>
          <p14:tracePt t="78639" x="10550525" y="3416300"/>
          <p14:tracePt t="78646" x="10558463" y="3457575"/>
          <p14:tracePt t="78653" x="10566400" y="3490913"/>
          <p14:tracePt t="78660" x="10566400" y="3524250"/>
          <p14:tracePt t="78667" x="10566400" y="3549650"/>
          <p14:tracePt t="78675" x="10566400" y="3565525"/>
          <p14:tracePt t="78681" x="10566400" y="3590925"/>
          <p14:tracePt t="78688" x="10558463" y="3624263"/>
          <p14:tracePt t="78694" x="10550525" y="3648075"/>
          <p14:tracePt t="78702" x="10541000" y="3665538"/>
          <p14:tracePt t="78709" x="10525125" y="3698875"/>
          <p14:tracePt t="78716" x="10507663" y="3722688"/>
          <p14:tracePt t="78723" x="10491788" y="3748088"/>
          <p14:tracePt t="78729" x="10475913" y="3773488"/>
          <p14:tracePt t="78737" x="10466388" y="3789363"/>
          <p14:tracePt t="78744" x="10458450" y="3797300"/>
          <p14:tracePt t="78750" x="10442575" y="3814763"/>
          <p14:tracePt t="78760" x="10433050" y="3822700"/>
          <p14:tracePt t="78764" x="10425113" y="3822700"/>
          <p14:tracePt t="78777" x="10425113" y="3830638"/>
          <p14:tracePt t="78785" x="10417175" y="3830638"/>
          <p14:tracePt t="78799" x="10409238" y="3830638"/>
          <p14:tracePt t="78826" x="10401300" y="3830638"/>
          <p14:tracePt t="78861" x="10391775" y="3830638"/>
          <p14:tracePt t="79112" x="10383838" y="3840163"/>
          <p14:tracePt t="79119" x="10383838" y="3848100"/>
          <p14:tracePt t="79126" x="10367963" y="3848100"/>
          <p14:tracePt t="79133" x="10358438" y="3856038"/>
          <p14:tracePt t="79140" x="10358438" y="3871913"/>
          <p14:tracePt t="79147" x="10334625" y="3889375"/>
          <p14:tracePt t="79153" x="10309225" y="3905250"/>
          <p14:tracePt t="79161" x="10275888" y="3946525"/>
          <p14:tracePt t="79167" x="10242550" y="3979863"/>
          <p14:tracePt t="79174" x="10218738" y="4021138"/>
          <p14:tracePt t="79182" x="10193338" y="4054475"/>
          <p14:tracePt t="79188" x="10160000" y="4087813"/>
          <p14:tracePt t="79198" x="10126663" y="4138613"/>
          <p14:tracePt t="79202" x="10093325" y="4187825"/>
          <p14:tracePt t="79209" x="10052050" y="4237038"/>
          <p14:tracePt t="79215" x="10026650" y="4287838"/>
          <p14:tracePt t="79222" x="9985375" y="4329113"/>
          <p14:tracePt t="79231" x="9969500" y="4370388"/>
          <p14:tracePt t="79236" x="9944100" y="4411663"/>
          <p14:tracePt t="79244" x="9918700" y="4445000"/>
          <p14:tracePt t="79250" x="9902825" y="4470400"/>
          <p14:tracePt t="79257" x="9894888" y="4502150"/>
          <p14:tracePt t="79266" x="9877425" y="4519613"/>
          <p14:tracePt t="79271" x="9861550" y="4552950"/>
          <p14:tracePt t="79281" x="9853613" y="4576763"/>
          <p14:tracePt t="79285" x="9836150" y="4610100"/>
          <p14:tracePt t="79292" x="9820275" y="4643438"/>
          <p14:tracePt t="79299" x="9802813" y="4694238"/>
          <p14:tracePt t="79306" x="9794875" y="4735513"/>
          <p14:tracePt t="79315" x="9769475" y="4784725"/>
          <p14:tracePt t="79320" x="9753600" y="4833938"/>
          <p14:tracePt t="79327" x="9745663" y="4859338"/>
          <p14:tracePt t="79333" x="9728200" y="4908550"/>
          <p14:tracePt t="79341" x="9720263" y="4959350"/>
          <p14:tracePt t="79348" x="9712325" y="5000625"/>
          <p14:tracePt t="79354" x="9686925" y="5049838"/>
          <p14:tracePt t="79364" x="9671050" y="5108575"/>
          <p14:tracePt t="79368" x="9653588" y="5141913"/>
          <p14:tracePt t="79375" x="9645650" y="5175250"/>
          <p14:tracePt t="79381" x="9637713" y="5207000"/>
          <p14:tracePt t="79389" x="9629775" y="5224463"/>
          <p14:tracePt t="79398" x="9612313" y="5249863"/>
          <p14:tracePt t="79403" x="9604375" y="5265738"/>
          <p14:tracePt t="79410" x="9604375" y="5273675"/>
          <p14:tracePt t="79416" x="9604375" y="5281613"/>
          <p14:tracePt t="79424" x="9604375" y="5291138"/>
          <p14:tracePt t="79438" x="9604375" y="5299075"/>
          <p14:tracePt t="79465" x="9604375" y="5307013"/>
          <p14:tracePt t="79481" x="9604375" y="5314950"/>
          <p14:tracePt t="79714" x="9629775" y="5314950"/>
          <p14:tracePt t="79722" x="9653588" y="5324475"/>
          <p14:tracePt t="79728" x="9686925" y="5332413"/>
          <p14:tracePt t="79735" x="9712325" y="5340350"/>
          <p14:tracePt t="79742" x="9745663" y="5340350"/>
          <p14:tracePt t="79749" x="9779000" y="5348288"/>
          <p14:tracePt t="79756" x="9812338" y="5357813"/>
          <p14:tracePt t="79763" x="9844088" y="5365750"/>
          <p14:tracePt t="79770" x="9861550" y="5381625"/>
          <p14:tracePt t="79777" x="9877425" y="5389563"/>
          <p14:tracePt t="79783" x="9902825" y="5399088"/>
          <p14:tracePt t="79791" x="9910763" y="5407025"/>
          <p14:tracePt t="79797" x="9918700" y="5414963"/>
          <p14:tracePt t="79806" x="9936163" y="5422900"/>
          <p14:tracePt t="79811" x="9952038" y="5440363"/>
          <p14:tracePt t="79818" x="9961563" y="5456238"/>
          <p14:tracePt t="79825" x="9977438" y="5473700"/>
          <p14:tracePt t="79832" x="10002838" y="5489575"/>
          <p14:tracePt t="79839" x="10018713" y="5530850"/>
          <p14:tracePt t="79846" x="10026650" y="5548313"/>
          <p14:tracePt t="79853" x="10044113" y="5572125"/>
          <p14:tracePt t="79860" x="10059988" y="5597525"/>
          <p14:tracePt t="79867" x="10069513" y="5622925"/>
          <p14:tracePt t="79873" x="10077450" y="5638800"/>
          <p14:tracePt t="79881" x="10085388" y="5664200"/>
          <p14:tracePt t="79890" x="10085388" y="5688013"/>
          <p14:tracePt t="79895" x="10093325" y="5713413"/>
          <p14:tracePt t="79902" x="10101263" y="5730875"/>
          <p14:tracePt t="79908" x="10110788" y="5762625"/>
          <p14:tracePt t="79915" x="10118725" y="5788025"/>
          <p14:tracePt t="79923" x="10126663" y="5821363"/>
          <p14:tracePt t="79929" x="10134600" y="5837238"/>
          <p14:tracePt t="79936" x="10144125" y="5862638"/>
          <p14:tracePt t="79943" x="10152063" y="5895975"/>
          <p14:tracePt t="79950" x="10152063" y="5921375"/>
          <p14:tracePt t="79957" x="10160000" y="5937250"/>
          <p14:tracePt t="79964" x="10167938" y="5954713"/>
          <p14:tracePt t="79973" x="10167938" y="5970588"/>
          <p14:tracePt t="79978" x="10167938" y="5978525"/>
          <p14:tracePt t="79992" x="10175875" y="5988050"/>
          <p14:tracePt t="79999" x="10175875" y="5995988"/>
          <p14:tracePt t="80006" x="10175875" y="6003925"/>
          <p14:tracePt t="80034" x="10175875" y="6011863"/>
          <p14:tracePt t="80056" x="10175875" y="6019800"/>
          <p14:tracePt t="81130" x="10126663" y="5945188"/>
          <p14:tracePt t="81137" x="10059988" y="5870575"/>
          <p14:tracePt t="81144" x="9994900" y="5795963"/>
          <p14:tracePt t="81151" x="9952038" y="5746750"/>
          <p14:tracePt t="81159" x="9910763" y="5697538"/>
          <p14:tracePt t="81165" x="9869488" y="5630863"/>
          <p14:tracePt t="81172" x="9828213" y="5581650"/>
          <p14:tracePt t="81178" x="9802813" y="5522913"/>
          <p14:tracePt t="81186" x="9769475" y="5456238"/>
          <p14:tracePt t="81193" x="9737725" y="5399088"/>
          <p14:tracePt t="81199" x="9704388" y="5314950"/>
          <p14:tracePt t="81209" x="9686925" y="5240338"/>
          <p14:tracePt t="81213" x="9663113" y="5141913"/>
          <p14:tracePt t="81220" x="9653588" y="5026025"/>
          <p14:tracePt t="81226" x="9653588" y="4918075"/>
          <p14:tracePt t="81234" x="9653588" y="4792663"/>
          <p14:tracePt t="81243" x="9653588" y="4702175"/>
          <p14:tracePt t="81248" x="9653588" y="4643438"/>
          <p14:tracePt t="81255" x="9653588" y="4586288"/>
          <p14:tracePt t="81261" x="9653588" y="4552950"/>
          <p14:tracePt t="81269" x="9663113" y="4519613"/>
          <p14:tracePt t="81275" x="9663113" y="4511675"/>
          <p14:tracePt t="81283" x="9663113" y="4494213"/>
          <p14:tracePt t="81292" x="9671050" y="4478338"/>
          <p14:tracePt t="81296" x="9671050" y="4470400"/>
          <p14:tracePt t="81304" x="9678988" y="4452938"/>
          <p14:tracePt t="81310" x="9678988" y="4437063"/>
          <p14:tracePt t="81317" x="9686925" y="4419600"/>
          <p14:tracePt t="81326" x="9694863" y="4386263"/>
          <p14:tracePt t="81331" x="9694863" y="4362450"/>
          <p14:tracePt t="81338" x="9704388" y="4329113"/>
          <p14:tracePt t="81344" x="9712325" y="4295775"/>
          <p14:tracePt t="81352" x="9728200" y="4254500"/>
          <p14:tracePt t="81360" x="9737725" y="4195763"/>
          <p14:tracePt t="81366" x="9753600" y="4138613"/>
          <p14:tracePt t="81376" x="9779000" y="4064000"/>
          <p14:tracePt t="81379" x="9794875" y="4005263"/>
          <p14:tracePt t="81387" x="9820275" y="3956050"/>
          <p14:tracePt t="81393" x="9836150" y="3905250"/>
          <p14:tracePt t="81400" x="9853613" y="3863975"/>
          <p14:tracePt t="81409" x="9861550" y="3814763"/>
          <p14:tracePt t="81414" x="9869488" y="3756025"/>
          <p14:tracePt t="81422" x="9894888" y="3714750"/>
          <p14:tracePt t="81428" x="9910763" y="3665538"/>
          <p14:tracePt t="81435" x="9918700" y="3616325"/>
          <p14:tracePt t="81443" x="9952038" y="3557588"/>
          <p14:tracePt t="81449" x="9969500" y="3482975"/>
          <p14:tracePt t="81456" x="9994900" y="3400425"/>
          <p14:tracePt t="81462" x="10010775" y="3325813"/>
          <p14:tracePt t="81470" x="10036175" y="3241675"/>
          <p14:tracePt t="81477" x="10069513" y="3176588"/>
          <p14:tracePt t="81484" x="10085388" y="3117850"/>
          <p14:tracePt t="81492" x="10110788" y="3084513"/>
          <p14:tracePt t="81497" x="10126663" y="3035300"/>
          <p14:tracePt t="81505" x="10144125" y="3009900"/>
          <p14:tracePt t="81511" x="10160000" y="2994025"/>
          <p14:tracePt t="81518" x="10175875" y="2968625"/>
          <p14:tracePt t="81526" x="10201275" y="2952750"/>
          <p14:tracePt t="81533" x="10218738" y="2927350"/>
          <p14:tracePt t="81542" x="10242550" y="2911475"/>
          <p14:tracePt t="81546" x="10260013" y="2894013"/>
          <p14:tracePt t="81553" x="10293350" y="2878138"/>
          <p14:tracePt t="81559" x="10334625" y="2852738"/>
          <p14:tracePt t="81567" x="10391775" y="2836863"/>
          <p14:tracePt t="81576" x="10450513" y="2803525"/>
          <p14:tracePt t="81580" x="10507663" y="2786063"/>
          <p14:tracePt t="81588" x="10574338" y="2760663"/>
          <p14:tracePt t="81595" x="10633075" y="2744788"/>
          <p14:tracePt t="81602" x="10699750" y="2736850"/>
          <p14:tracePt t="81609" x="10764838" y="2711450"/>
          <p14:tracePt t="81616" x="10823575" y="2703513"/>
          <p14:tracePt t="81626" x="10872788" y="2703513"/>
          <p14:tracePt t="81629" x="10931525" y="2703513"/>
          <p14:tracePt t="81636" x="10972800" y="2703513"/>
          <p14:tracePt t="81643" x="11022013" y="2703513"/>
          <p14:tracePt t="81650" x="11063288" y="2711450"/>
          <p14:tracePt t="81659" x="11122025" y="2736850"/>
          <p14:tracePt t="81664" x="11171238" y="2752725"/>
          <p14:tracePt t="81671" x="11222038" y="2770188"/>
          <p14:tracePt t="81677" x="11263313" y="2786063"/>
          <p14:tracePt t="81685" x="11312525" y="2819400"/>
          <p14:tracePt t="81693" x="11353800" y="2852738"/>
          <p14:tracePt t="81699" x="11387138" y="2886075"/>
          <p14:tracePt t="81706" x="11437938" y="2901950"/>
          <p14:tracePt t="81712" x="11461750" y="2927350"/>
          <p14:tracePt t="81720" x="11495088" y="2952750"/>
          <p14:tracePt t="81727" x="11520488" y="2976563"/>
          <p14:tracePt t="81733" x="11544300" y="2994025"/>
          <p14:tracePt t="81742" x="11569700" y="3009900"/>
          <p14:tracePt t="81748" x="11577638" y="3027363"/>
          <p14:tracePt t="81754" x="11595100" y="3027363"/>
          <p14:tracePt t="81761" x="11603038" y="3043238"/>
          <p14:tracePt t="81768" x="11620500" y="3060700"/>
          <p14:tracePt t="81776" x="11628438" y="3076575"/>
          <p14:tracePt t="81782" x="11636375" y="3092450"/>
          <p14:tracePt t="81789" x="11652250" y="3109913"/>
          <p14:tracePt t="81796" x="11669713" y="3125788"/>
          <p14:tracePt t="81803" x="11677650" y="3143250"/>
          <p14:tracePt t="81810" x="11685588" y="3159125"/>
          <p14:tracePt t="81817" x="11695113" y="3176588"/>
          <p14:tracePt t="81825" x="11695113" y="3200400"/>
          <p14:tracePt t="81830" x="11703050" y="3225800"/>
          <p14:tracePt t="81838" x="11710988" y="3241675"/>
          <p14:tracePt t="81844" x="11718925" y="3267075"/>
          <p14:tracePt t="81852" x="11726863" y="3300413"/>
          <p14:tracePt t="81860" x="11726863" y="3333750"/>
          <p14:tracePt t="81865" x="11736388" y="3367088"/>
          <p14:tracePt t="81872" x="11736388" y="3382963"/>
          <p14:tracePt t="81879" x="11736388" y="3416300"/>
          <p14:tracePt t="81886" x="11744325" y="3441700"/>
          <p14:tracePt t="81892" x="11744325" y="3449638"/>
          <p14:tracePt t="81900" x="11744325" y="3457575"/>
          <p14:tracePt t="81908" x="11744325" y="3467100"/>
          <p14:tracePt t="81921" x="11744325" y="3475038"/>
          <p14:tracePt t="81931" x="11744325" y="3482975"/>
          <p14:tracePt t="81941" x="11744325" y="3490913"/>
          <p14:tracePt t="81948" x="11726863" y="3508375"/>
          <p14:tracePt t="81955" x="11703050" y="3532188"/>
          <p14:tracePt t="81962" x="11669713" y="3549650"/>
          <p14:tracePt t="81969" x="11620500" y="3582988"/>
          <p14:tracePt t="81990" x="11512550" y="3632200"/>
          <p14:tracePt t="81992" x="11461750" y="3648075"/>
          <p14:tracePt t="81997" x="11420475" y="3657600"/>
          <p14:tracePt t="82004" x="11387138" y="3673475"/>
          <p14:tracePt t="82011" x="11353800" y="3673475"/>
          <p14:tracePt t="82018" x="11329988" y="3681413"/>
          <p14:tracePt t="82026" x="11304588" y="3690938"/>
          <p14:tracePt t="82032" x="11288713" y="3690938"/>
          <p14:tracePt t="82039" x="11271250" y="3690938"/>
          <p14:tracePt t="82045" x="11255375" y="3690938"/>
          <p14:tracePt t="82053" x="11237913" y="3690938"/>
          <p14:tracePt t="82060" x="11222038" y="3690938"/>
          <p14:tracePt t="82067" x="11214100" y="3690938"/>
          <p14:tracePt t="82075" x="11196638" y="3690938"/>
          <p14:tracePt t="82080" x="11171238" y="3690938"/>
          <p14:tracePt t="82087" x="11163300" y="3681413"/>
          <p14:tracePt t="82094" x="11137900" y="3681413"/>
          <p14:tracePt t="82101" x="11114088" y="3681413"/>
          <p14:tracePt t="82109" x="11080750" y="3673475"/>
          <p14:tracePt t="82114" x="11063288" y="3673475"/>
          <p14:tracePt t="82121" x="11031538" y="3665538"/>
          <p14:tracePt t="82128" x="11014075" y="3665538"/>
          <p14:tracePt t="82136" x="10998200" y="3657600"/>
          <p14:tracePt t="82142" x="10980738" y="3657600"/>
          <p14:tracePt t="82150" x="10964863" y="3657600"/>
          <p14:tracePt t="82170" x="10956925" y="3648075"/>
          <p14:tracePt t="82177" x="10947400" y="3648075"/>
          <p14:tracePt t="82192" x="10939463" y="3648075"/>
          <p14:tracePt t="82205" x="10931525" y="3648075"/>
          <p14:tracePt t="82219" x="10923588" y="3648075"/>
          <p14:tracePt t="82267" x="10923588" y="3640138"/>
          <p14:tracePt t="82276" x="10914063" y="3640138"/>
          <p14:tracePt t="82281" x="10914063" y="3632200"/>
          <p14:tracePt t="82287" x="10906125" y="3632200"/>
          <p14:tracePt t="82302" x="10906125" y="3624263"/>
          <p14:tracePt t="82309" x="10898188" y="3606800"/>
          <p14:tracePt t="82320" x="10890250" y="3590925"/>
          <p14:tracePt t="82322" x="10872788" y="3565525"/>
          <p14:tracePt t="82329" x="10872788" y="3549650"/>
          <p14:tracePt t="82336" x="10864850" y="3532188"/>
          <p14:tracePt t="82343" x="10856913" y="3516313"/>
          <p14:tracePt t="82350" x="10848975" y="3498850"/>
          <p14:tracePt t="82358" x="10848975" y="3490913"/>
          <p14:tracePt t="82371" x="10848975" y="3482975"/>
          <p14:tracePt t="82378" x="10848975" y="3475038"/>
          <p14:tracePt t="82392" x="10848975" y="3467100"/>
          <p14:tracePt t="82399" x="10848975" y="3457575"/>
          <p14:tracePt t="82413" x="10848975" y="3449638"/>
          <p14:tracePt t="82420" x="10856913" y="3441700"/>
          <p14:tracePt t="82427" x="10872788" y="3424238"/>
          <p14:tracePt t="82434" x="10890250" y="3408363"/>
          <p14:tracePt t="82443" x="10923588" y="3390900"/>
          <p14:tracePt t="82448" x="10972800" y="3375025"/>
          <p14:tracePt t="82455" x="11031538" y="3359150"/>
          <p14:tracePt t="82461" x="11080750" y="3333750"/>
          <p14:tracePt t="82469" x="11137900" y="3325813"/>
          <p14:tracePt t="82478" x="11180763" y="3316288"/>
          <p14:tracePt t="82482" x="11214100" y="3316288"/>
          <p14:tracePt t="82489" x="11245850" y="3308350"/>
          <p14:tracePt t="82496" x="11271250" y="3308350"/>
          <p14:tracePt t="82503" x="11279188" y="3308350"/>
          <p14:tracePt t="82509" x="11296650" y="3308350"/>
          <p14:tracePt t="82516" x="11304588" y="3308350"/>
          <p14:tracePt t="82526" x="11320463" y="3308350"/>
          <p14:tracePt t="82530" x="11329988" y="3308350"/>
          <p14:tracePt t="82537" x="11345863" y="3316288"/>
          <p14:tracePt t="82544" x="11363325" y="3316288"/>
          <p14:tracePt t="82551" x="11379200" y="3316288"/>
          <p14:tracePt t="82559" x="11387138" y="3325813"/>
          <p14:tracePt t="82565" x="11404600" y="3325813"/>
          <p14:tracePt t="82572" x="11420475" y="3325813"/>
          <p14:tracePt t="82579" x="11437938" y="3333750"/>
          <p14:tracePt t="82586" x="11453813" y="3341688"/>
          <p14:tracePt t="82593" x="11469688" y="3349625"/>
          <p14:tracePt t="82600" x="11479213" y="3367088"/>
          <p14:tracePt t="82609" x="11487150" y="3375025"/>
          <p14:tracePt t="82614" x="11503025" y="3375025"/>
          <p14:tracePt t="82627" x="11512550" y="3382963"/>
          <p14:tracePt t="82635" x="11520488" y="3390900"/>
          <p14:tracePt t="82642" x="11528425" y="3400425"/>
          <p14:tracePt t="82648" x="11536363" y="3408363"/>
          <p14:tracePt t="82656" x="11544300" y="3416300"/>
          <p14:tracePt t="82663" x="11553825" y="3416300"/>
          <p14:tracePt t="82670" x="11553825" y="3433763"/>
          <p14:tracePt t="82676" x="11561763" y="3441700"/>
          <p14:tracePt t="82683" x="11561763" y="3449638"/>
          <p14:tracePt t="82692" x="11569700" y="3457575"/>
          <p14:tracePt t="82697" x="11569700" y="3475038"/>
          <p14:tracePt t="82704" x="11569700" y="3490913"/>
          <p14:tracePt t="82711" x="11569700" y="3516313"/>
          <p14:tracePt t="82718" x="11561763" y="3549650"/>
          <p14:tracePt t="82726" x="11544300" y="3582988"/>
          <p14:tracePt t="82732" x="11528425" y="3598863"/>
          <p14:tracePt t="82739" x="11503025" y="3640138"/>
          <p14:tracePt t="82746" x="11479213" y="3673475"/>
          <p14:tracePt t="82752" x="11437938" y="3698875"/>
          <p14:tracePt t="82760" x="11404600" y="3740150"/>
          <p14:tracePt t="82766" x="11363325" y="3765550"/>
          <p14:tracePt t="82777" x="11329988" y="3789363"/>
          <p14:tracePt t="82780" x="11296650" y="3806825"/>
          <p14:tracePt t="82787" x="11263313" y="3822700"/>
          <p14:tracePt t="82794" x="11229975" y="3840163"/>
          <p14:tracePt t="82801" x="11196638" y="3848100"/>
          <p14:tracePt t="82809" x="11171238" y="3856038"/>
          <p14:tracePt t="82815" x="11147425" y="3856038"/>
          <p14:tracePt t="82822" x="11129963" y="3863975"/>
          <p14:tracePt t="82829" x="11106150" y="3871913"/>
          <p14:tracePt t="82836" x="11080750" y="3871913"/>
          <p14:tracePt t="82842" x="11072813" y="3881438"/>
          <p14:tracePt t="82849" x="11063288" y="3881438"/>
          <p14:tracePt t="82859" x="11055350" y="3881438"/>
          <p14:tracePt t="82864" x="11047413" y="3881438"/>
          <p14:tracePt t="82884" x="11039475" y="3881438"/>
          <p14:tracePt t="82892" x="11031538" y="3881438"/>
          <p14:tracePt t="82919" x="11022013" y="3881438"/>
          <p14:tracePt t="82941" x="11014075" y="3881438"/>
          <p14:tracePt t="84099" x="11080750" y="3897313"/>
          <p14:tracePt t="84106" x="11196638" y="3930650"/>
          <p14:tracePt t="84113" x="11320463" y="3979863"/>
          <p14:tracePt t="84120" x="11453813" y="4021138"/>
          <p14:tracePt t="84129" x="11536363" y="4054475"/>
          <p14:tracePt t="84134" x="11610975" y="4097338"/>
          <p14:tracePt t="84141" x="11661775" y="4129088"/>
          <p14:tracePt t="84147" x="11710988" y="4154488"/>
          <p14:tracePt t="84155" x="11744325" y="4195763"/>
          <p14:tracePt t="84163" x="11785600" y="4221163"/>
          <p14:tracePt t="84169" x="11818938" y="4262438"/>
          <p14:tracePt t="84179" x="11860213" y="4295775"/>
          <p14:tracePt t="84182" x="11885613" y="4344988"/>
          <p14:tracePt t="84190" x="11926888" y="4395788"/>
          <p14:tracePt t="84197" x="11968163" y="4460875"/>
          <p14:tracePt t="84203" x="12009438" y="4519613"/>
          <p14:tracePt t="84212" x="12058650" y="4610100"/>
          <p14:tracePt t="84217" x="12101513" y="4684713"/>
          <p14:tracePt t="84224" x="12142788" y="4768850"/>
          <p14:tracePt t="84231" x="12166600" y="4843463"/>
          <p14:tracePt t="84579" x="12176125" y="6169025"/>
          <p14:tracePt t="84585" x="12150725" y="6186488"/>
          <p14:tracePt t="84592" x="12125325" y="6211888"/>
          <p14:tracePt t="84598" x="12109450" y="6227763"/>
          <p14:tracePt t="84606" x="12084050" y="6243638"/>
          <p14:tracePt t="84613" x="12076113" y="6253163"/>
          <p14:tracePt t="84620" x="12050713" y="6269038"/>
          <p14:tracePt t="84629" x="12034838" y="6286500"/>
          <p14:tracePt t="84633" x="12017375" y="6302375"/>
          <p14:tracePt t="84640" x="12001500" y="6318250"/>
          <p14:tracePt t="84647" x="11993563" y="6318250"/>
          <p14:tracePt t="84654" x="11984038" y="6318250"/>
          <p14:tracePt t="84668" x="11976100" y="6327775"/>
          <p14:tracePt t="84682" x="11968163" y="6327775"/>
          <p14:tracePt t="84689" x="11968163" y="6335713"/>
          <p14:tracePt t="84702" x="11960225" y="6335713"/>
          <p14:tracePt t="84716" x="11950700" y="6343650"/>
          <p14:tracePt t="84730" x="11934825" y="6343650"/>
          <p14:tracePt t="84738" x="11934825" y="6351588"/>
          <p14:tracePt t="84746" x="11918950" y="6361113"/>
          <p14:tracePt t="84750" x="11901488" y="6369050"/>
          <p14:tracePt t="84758" x="11893550" y="6376988"/>
          <p14:tracePt t="84765" x="11876088" y="6384925"/>
          <p14:tracePt t="84772" x="11860213" y="6402388"/>
          <p14:tracePt t="84779" x="11852275" y="6402388"/>
          <p14:tracePt t="84795" x="11844338" y="6402388"/>
          <p14:tracePt t="84800" x="11834813" y="6410325"/>
          <p14:tracePt t="84813" x="11826875" y="6418263"/>
          <p14:tracePt t="84835" x="11818938" y="6426200"/>
          <p14:tracePt t="84848" x="11811000" y="6426200"/>
          <p14:tracePt t="84862" x="11811000" y="6435725"/>
          <p14:tracePt t="84869" x="11811000" y="6443663"/>
          <p14:tracePt t="84876" x="11811000" y="6451600"/>
          <p14:tracePt t="84882" x="11811000" y="6467475"/>
          <p14:tracePt t="84890" x="11811000" y="6477000"/>
          <p14:tracePt t="84896" x="11801475" y="6492875"/>
          <p14:tracePt t="84904" x="11801475" y="6500813"/>
          <p14:tracePt t="84913" x="11793538" y="6510338"/>
          <p14:tracePt t="84918" x="11793538" y="6518275"/>
          <p14:tracePt t="84931" x="11793538" y="6526213"/>
          <p14:tracePt t="84939" x="11793538" y="6534150"/>
          <p14:tracePt t="84966" x="11793538" y="6542088"/>
          <p14:tracePt t="84979" x="11793538" y="6551613"/>
          <p14:tracePt t="84996" x="11793538" y="6567488"/>
          <p14:tracePt t="85000" x="11793538" y="6575425"/>
          <p14:tracePt t="85008" x="11793538" y="6584950"/>
          <p14:tracePt t="85014" x="11793538" y="6600825"/>
          <p14:tracePt t="85029" x="11801475" y="6608763"/>
          <p14:tracePt t="85036" x="11801475" y="6618288"/>
          <p14:tracePt t="85043" x="11801475" y="6626225"/>
          <p14:tracePt t="85057" x="11801475" y="6634163"/>
          <p14:tracePt t="85063" x="11801475" y="6642100"/>
          <p14:tracePt t="85098" x="11801475" y="6650038"/>
          <p14:tracePt t="85140" x="11801475" y="665956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0F45D-94A1-1AE9-BE9D-0C5FC92E6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302"/>
            <a:ext cx="10515600" cy="1267826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NEPHROTIC SYNDROME – HYPERLIPIDEMIA</a:t>
            </a:r>
            <a:b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b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en-US" sz="1600" b="1" dirty="0">
                <a:solidFill>
                  <a:srgbClr val="7030A0"/>
                </a:solidFill>
                <a:latin typeface="+mn-lt"/>
              </a:rPr>
              <a:t>NORMAL FATTY ACID UTILIZATION IN TISSUE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6D9BB3-1205-F274-60E2-480C57121256}"/>
              </a:ext>
            </a:extLst>
          </p:cNvPr>
          <p:cNvSpPr txBox="1"/>
          <p:nvPr/>
        </p:nvSpPr>
        <p:spPr>
          <a:xfrm>
            <a:off x="2062595" y="1298655"/>
            <a:ext cx="2434936" cy="338554"/>
          </a:xfrm>
          <a:prstGeom prst="rect">
            <a:avLst/>
          </a:prstGeom>
          <a:solidFill>
            <a:srgbClr val="D9F5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Dietary intake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D051FB-BA25-8942-7B2B-33EC27B94442}"/>
              </a:ext>
            </a:extLst>
          </p:cNvPr>
          <p:cNvSpPr txBox="1"/>
          <p:nvPr/>
        </p:nvSpPr>
        <p:spPr>
          <a:xfrm>
            <a:off x="810490" y="2340768"/>
            <a:ext cx="162098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Long chain fatty acids (&gt;12 carbon)</a:t>
            </a:r>
            <a:endParaRPr lang="en-U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B3F6E-7D99-3647-9A2D-C71B4772D309}"/>
              </a:ext>
            </a:extLst>
          </p:cNvPr>
          <p:cNvSpPr txBox="1"/>
          <p:nvPr/>
        </p:nvSpPr>
        <p:spPr>
          <a:xfrm>
            <a:off x="3945083" y="2328355"/>
            <a:ext cx="198639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Medium chain fatty acids (8 – 12 carbon)</a:t>
            </a:r>
            <a:endParaRPr lang="en-US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E2C5D-6DA0-601A-014C-86E299700EA4}"/>
              </a:ext>
            </a:extLst>
          </p:cNvPr>
          <p:cNvSpPr txBox="1"/>
          <p:nvPr/>
        </p:nvSpPr>
        <p:spPr>
          <a:xfrm>
            <a:off x="9195952" y="1286043"/>
            <a:ext cx="1870363" cy="338554"/>
          </a:xfrm>
          <a:prstGeom prst="rect">
            <a:avLst/>
          </a:prstGeom>
          <a:solidFill>
            <a:srgbClr val="D9F5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Adipose tissue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92061F-CD9A-2708-5F4D-08387D6D05F8}"/>
              </a:ext>
            </a:extLst>
          </p:cNvPr>
          <p:cNvSpPr txBox="1"/>
          <p:nvPr/>
        </p:nvSpPr>
        <p:spPr>
          <a:xfrm>
            <a:off x="9143997" y="1885438"/>
            <a:ext cx="1963882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Stored triglycerides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9821C-D135-5EC6-F83E-9581C5F4D1F9}"/>
              </a:ext>
            </a:extLst>
          </p:cNvPr>
          <p:cNvSpPr txBox="1"/>
          <p:nvPr/>
        </p:nvSpPr>
        <p:spPr>
          <a:xfrm>
            <a:off x="9530196" y="3519863"/>
            <a:ext cx="1091044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FFA release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BAD170-B9DA-B43E-7C73-989986A835D4}"/>
              </a:ext>
            </a:extLst>
          </p:cNvPr>
          <p:cNvSpPr txBox="1"/>
          <p:nvPr/>
        </p:nvSpPr>
        <p:spPr>
          <a:xfrm>
            <a:off x="6439764" y="3594805"/>
            <a:ext cx="1652155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FFA - Albumin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BB2EA4-4D0B-C7AC-3FC1-3E5379C4D239}"/>
              </a:ext>
            </a:extLst>
          </p:cNvPr>
          <p:cNvSpPr txBox="1"/>
          <p:nvPr/>
        </p:nvSpPr>
        <p:spPr>
          <a:xfrm>
            <a:off x="484908" y="3789402"/>
            <a:ext cx="1963881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Circulating triglyceride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B282CC-7B74-860E-5365-5886EFF0AE08}"/>
              </a:ext>
            </a:extLst>
          </p:cNvPr>
          <p:cNvSpPr txBox="1"/>
          <p:nvPr/>
        </p:nvSpPr>
        <p:spPr>
          <a:xfrm>
            <a:off x="848589" y="5413137"/>
            <a:ext cx="1236518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FFA release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16845B-7EB6-4AEB-9910-A054587A3BCA}"/>
              </a:ext>
            </a:extLst>
          </p:cNvPr>
          <p:cNvSpPr txBox="1"/>
          <p:nvPr/>
        </p:nvSpPr>
        <p:spPr>
          <a:xfrm>
            <a:off x="4208322" y="5462067"/>
            <a:ext cx="5321874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800000"/>
                </a:solidFill>
              </a:rPr>
              <a:t>FFA uptake in skeletal muscle, heart, adipose tissue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5A6C969-811A-8402-0F25-72562F722DE5}"/>
              </a:ext>
            </a:extLst>
          </p:cNvPr>
          <p:cNvCxnSpPr>
            <a:cxnSpLocks/>
          </p:cNvCxnSpPr>
          <p:nvPr/>
        </p:nvCxnSpPr>
        <p:spPr>
          <a:xfrm>
            <a:off x="3744191" y="1725897"/>
            <a:ext cx="845127" cy="5411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9908659-68A3-05C9-FBCE-D49FB5A4ED06}"/>
              </a:ext>
            </a:extLst>
          </p:cNvPr>
          <p:cNvCxnSpPr>
            <a:cxnSpLocks/>
          </p:cNvCxnSpPr>
          <p:nvPr/>
        </p:nvCxnSpPr>
        <p:spPr>
          <a:xfrm flipH="1">
            <a:off x="2062595" y="1725616"/>
            <a:ext cx="841664" cy="5414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9BC3559-78F4-FCC4-7E08-4188EF0FD2FE}"/>
              </a:ext>
            </a:extLst>
          </p:cNvPr>
          <p:cNvCxnSpPr>
            <a:cxnSpLocks/>
          </p:cNvCxnSpPr>
          <p:nvPr/>
        </p:nvCxnSpPr>
        <p:spPr>
          <a:xfrm>
            <a:off x="1548245" y="3013364"/>
            <a:ext cx="0" cy="6630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C8CE533-303B-85B5-9469-7AF203C6E004}"/>
              </a:ext>
            </a:extLst>
          </p:cNvPr>
          <p:cNvCxnSpPr>
            <a:cxnSpLocks/>
          </p:cNvCxnSpPr>
          <p:nvPr/>
        </p:nvCxnSpPr>
        <p:spPr>
          <a:xfrm>
            <a:off x="1529195" y="4203855"/>
            <a:ext cx="19050" cy="10935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CE22D0E-E5DF-C99B-C994-627C22587A28}"/>
              </a:ext>
            </a:extLst>
          </p:cNvPr>
          <p:cNvCxnSpPr>
            <a:cxnSpLocks/>
          </p:cNvCxnSpPr>
          <p:nvPr/>
        </p:nvCxnSpPr>
        <p:spPr>
          <a:xfrm>
            <a:off x="5472545" y="2912857"/>
            <a:ext cx="943839" cy="5219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18F329B-AE89-685E-34AB-AF489209684C}"/>
              </a:ext>
            </a:extLst>
          </p:cNvPr>
          <p:cNvCxnSpPr>
            <a:cxnSpLocks/>
          </p:cNvCxnSpPr>
          <p:nvPr/>
        </p:nvCxnSpPr>
        <p:spPr>
          <a:xfrm>
            <a:off x="10117279" y="2317173"/>
            <a:ext cx="8659" cy="9468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4259464-58FA-21BC-72E2-73270908155D}"/>
              </a:ext>
            </a:extLst>
          </p:cNvPr>
          <p:cNvCxnSpPr/>
          <p:nvPr/>
        </p:nvCxnSpPr>
        <p:spPr>
          <a:xfrm flipH="1">
            <a:off x="8187169" y="3667824"/>
            <a:ext cx="124777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658B75B-DEA1-660D-56D7-7D8956D01E2C}"/>
              </a:ext>
            </a:extLst>
          </p:cNvPr>
          <p:cNvCxnSpPr/>
          <p:nvPr/>
        </p:nvCxnSpPr>
        <p:spPr>
          <a:xfrm>
            <a:off x="6795652" y="3977229"/>
            <a:ext cx="0" cy="13201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5E9B503-AD3B-AEEC-D581-0BF6E1461857}"/>
              </a:ext>
            </a:extLst>
          </p:cNvPr>
          <p:cNvCxnSpPr>
            <a:cxnSpLocks/>
          </p:cNvCxnSpPr>
          <p:nvPr/>
        </p:nvCxnSpPr>
        <p:spPr>
          <a:xfrm>
            <a:off x="2261753" y="5585306"/>
            <a:ext cx="171796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1FC7130-DB84-17E7-8428-18F847166129}"/>
              </a:ext>
            </a:extLst>
          </p:cNvPr>
          <p:cNvSpPr txBox="1"/>
          <p:nvPr/>
        </p:nvSpPr>
        <p:spPr>
          <a:xfrm>
            <a:off x="8666018" y="2602378"/>
            <a:ext cx="1247777" cy="261610"/>
          </a:xfrm>
          <a:prstGeom prst="rect">
            <a:avLst/>
          </a:prstGeom>
          <a:solidFill>
            <a:srgbClr val="E7FFE7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6">
                    <a:lumMod val="50000"/>
                  </a:schemeClr>
                </a:solidFill>
              </a:rPr>
              <a:t>Triglyceride lipase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AE1EA80-DE6E-E9F9-BF48-DFA6735EA100}"/>
              </a:ext>
            </a:extLst>
          </p:cNvPr>
          <p:cNvSpPr txBox="1"/>
          <p:nvPr/>
        </p:nvSpPr>
        <p:spPr>
          <a:xfrm>
            <a:off x="50221" y="4624353"/>
            <a:ext cx="1416627" cy="430887"/>
          </a:xfrm>
          <a:prstGeom prst="rect">
            <a:avLst/>
          </a:prstGeom>
          <a:solidFill>
            <a:srgbClr val="E7FFE7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6">
                    <a:lumMod val="50000"/>
                  </a:schemeClr>
                </a:solidFill>
              </a:rPr>
              <a:t>Endothelium bound Lipoprotein lipase  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F22324B-086C-4709-1F94-120902A8D5D8}"/>
              </a:ext>
            </a:extLst>
          </p:cNvPr>
          <p:cNvCxnSpPr/>
          <p:nvPr/>
        </p:nvCxnSpPr>
        <p:spPr>
          <a:xfrm>
            <a:off x="2483427" y="4097179"/>
            <a:ext cx="2105891" cy="12002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30E1706-08D1-98A3-6212-F5B594026A6A}"/>
              </a:ext>
            </a:extLst>
          </p:cNvPr>
          <p:cNvSpPr txBox="1"/>
          <p:nvPr/>
        </p:nvSpPr>
        <p:spPr>
          <a:xfrm>
            <a:off x="4769427" y="5074548"/>
            <a:ext cx="1901537" cy="261610"/>
          </a:xfrm>
          <a:prstGeom prst="rect">
            <a:avLst/>
          </a:prstGeom>
          <a:solidFill>
            <a:srgbClr val="E7FFE7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6">
                    <a:lumMod val="50000"/>
                  </a:schemeClr>
                </a:solidFill>
              </a:rPr>
              <a:t>Lipoprotein lipase in tissue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3F6FE6D-D88D-4A82-E70A-0292D3AF4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589980"/>
            <a:ext cx="342900" cy="381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A956B80-048C-BC65-21C8-71B02298E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819" y="4308616"/>
            <a:ext cx="342900" cy="381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310FCA2-3581-E08A-7825-60D4652ED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4183946"/>
            <a:ext cx="342900" cy="381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763D75B-8A0A-8173-12DB-8BA4F2C57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0" y="3938101"/>
            <a:ext cx="342900" cy="381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0BEE6B6-BF9A-2111-5B00-C07C4C4F6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719" y="4076317"/>
            <a:ext cx="342900" cy="38100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A5523B85-91F4-E4E6-23F2-92EE3F5CB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43428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1F831D-826C-4F6A-FC91-BCA358365E55}"/>
              </a:ext>
            </a:extLst>
          </p:cNvPr>
          <p:cNvSpPr txBox="1"/>
          <p:nvPr/>
        </p:nvSpPr>
        <p:spPr>
          <a:xfrm>
            <a:off x="8385455" y="4410965"/>
            <a:ext cx="1104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C000"/>
                </a:solidFill>
              </a:rPr>
              <a:t>FFA</a:t>
            </a:r>
            <a:endParaRPr lang="en-US" b="1" dirty="0">
              <a:solidFill>
                <a:srgbClr val="FFC00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DAB2A9F-794D-AFB1-D8D1-2879C59893A0}"/>
              </a:ext>
            </a:extLst>
          </p:cNvPr>
          <p:cNvCxnSpPr>
            <a:cxnSpLocks/>
          </p:cNvCxnSpPr>
          <p:nvPr/>
        </p:nvCxnSpPr>
        <p:spPr>
          <a:xfrm flipH="1" flipV="1">
            <a:off x="7897522" y="4653169"/>
            <a:ext cx="194397" cy="1416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374CD7E-56B6-D116-6EFC-DB80D23639BF}"/>
              </a:ext>
            </a:extLst>
          </p:cNvPr>
          <p:cNvSpPr txBox="1"/>
          <p:nvPr/>
        </p:nvSpPr>
        <p:spPr>
          <a:xfrm>
            <a:off x="8015719" y="4707298"/>
            <a:ext cx="761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Albumin 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72EBC9B-9B8E-F92F-C17F-809CA190EB85}"/>
              </a:ext>
            </a:extLst>
          </p:cNvPr>
          <p:cNvCxnSpPr>
            <a:cxnSpLocks/>
          </p:cNvCxnSpPr>
          <p:nvPr/>
        </p:nvCxnSpPr>
        <p:spPr>
          <a:xfrm flipH="1" flipV="1">
            <a:off x="8146035" y="4278945"/>
            <a:ext cx="250249" cy="2769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7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12"/>
    </mc:Choice>
    <mc:Fallback xmlns="">
      <p:transition spd="slow" advTm="97812"/>
    </mc:Fallback>
  </mc:AlternateContent>
  <p:extLst>
    <p:ext uri="{3A86A75C-4F4B-4683-9AE1-C65F6400EC91}">
      <p14:laserTraceLst xmlns:p14="http://schemas.microsoft.com/office/powerpoint/2010/main">
        <p14:tracePtLst>
          <p14:tracePt t="3733" x="11703050" y="6675438"/>
          <p14:tracePt t="3740" x="11453813" y="6675438"/>
          <p14:tracePt t="3747" x="11106150" y="6650038"/>
          <p14:tracePt t="3754" x="10748963" y="6592888"/>
          <p14:tracePt t="3761" x="10358438" y="6500813"/>
          <p14:tracePt t="3768" x="9969500" y="6392863"/>
          <p14:tracePt t="3785" x="9148763" y="6119813"/>
          <p14:tracePt t="3789" x="8742363" y="5970588"/>
          <p14:tracePt t="3796" x="8335963" y="5780088"/>
          <p14:tracePt t="3803" x="7962900" y="5605463"/>
          <p14:tracePt t="3809" x="7580313" y="5432425"/>
          <p14:tracePt t="3818" x="7232650" y="5291138"/>
          <p14:tracePt t="3824" x="6934200" y="5149850"/>
          <p14:tracePt t="3831" x="6667500" y="5016500"/>
          <p14:tracePt t="3837" x="6427788" y="4900613"/>
          <p14:tracePt t="3845" x="6237288" y="4802188"/>
          <p14:tracePt t="3851" x="6046788" y="4694238"/>
          <p14:tracePt t="3858" x="5930900" y="4627563"/>
          <p14:tracePt t="3867" x="5822950" y="4560888"/>
          <p14:tracePt t="3872" x="5748338" y="4494213"/>
          <p14:tracePt t="3879" x="5681663" y="4427538"/>
          <p14:tracePt t="3887" x="5648325" y="4378325"/>
          <p14:tracePt t="3894" x="5630863" y="4344988"/>
          <p14:tracePt t="3902" x="5614988" y="4311650"/>
          <p14:tracePt t="3908" x="5607050" y="4278313"/>
          <p14:tracePt t="3915" x="5607050" y="4237038"/>
          <p14:tracePt t="3921" x="5607050" y="4203700"/>
          <p14:tracePt t="3928" x="5622925" y="4162425"/>
          <p14:tracePt t="3936" x="5640388" y="4129088"/>
          <p14:tracePt t="3942" x="5664200" y="4079875"/>
          <p14:tracePt t="3951" x="5705475" y="4030663"/>
          <p14:tracePt t="3956" x="5748338" y="3989388"/>
          <p14:tracePt t="3963" x="5797550" y="3938588"/>
          <p14:tracePt t="3970" x="5854700" y="3889375"/>
          <p14:tracePt t="3977" x="5905500" y="3848100"/>
          <p14:tracePt t="3984" x="5946775" y="3822700"/>
          <p14:tracePt t="3991" x="5995988" y="3789363"/>
          <p14:tracePt t="3998" x="6046788" y="3748088"/>
          <p14:tracePt t="4004" x="6080125" y="3722688"/>
          <p14:tracePt t="4012" x="6129338" y="3698875"/>
          <p14:tracePt t="4020" x="6162675" y="3665538"/>
          <p14:tracePt t="4026" x="6203950" y="3640138"/>
          <p14:tracePt t="4034" x="6237288" y="3616325"/>
          <p14:tracePt t="4039" x="6286500" y="3582988"/>
          <p14:tracePt t="4047" x="6337300" y="3541713"/>
          <p14:tracePt t="4053" x="6386513" y="3482975"/>
          <p14:tracePt t="4060" x="6461125" y="3424238"/>
          <p14:tracePt t="4068" x="6543675" y="3349625"/>
          <p14:tracePt t="4074" x="6643688" y="3259138"/>
          <p14:tracePt t="4081" x="6767513" y="3159125"/>
          <p14:tracePt t="4088" x="6867525" y="3060700"/>
          <p14:tracePt t="4094" x="6975475" y="2960688"/>
          <p14:tracePt t="4101" x="7073900" y="2886075"/>
          <p14:tracePt t="4109" x="7191375" y="2811463"/>
          <p14:tracePt t="4117" x="7307263" y="2744788"/>
          <p14:tracePt t="4122" x="7415213" y="2678113"/>
          <p14:tracePt t="4130" x="7497763" y="2628900"/>
          <p14:tracePt t="4135" x="7564438" y="2587625"/>
          <p14:tracePt t="4143" x="7605713" y="2570163"/>
          <p14:tracePt t="4152" x="7631113" y="2562225"/>
          <p14:tracePt t="4157" x="7646988" y="2546350"/>
          <p14:tracePt t="4164" x="7662863" y="2546350"/>
          <p14:tracePt t="4178" x="7672388" y="2536825"/>
          <p14:tracePt t="4192" x="7680325" y="2536825"/>
          <p14:tracePt t="4511" x="7448550" y="2387600"/>
          <p14:tracePt t="4518" x="7083425" y="2139950"/>
          <p14:tracePt t="4524" x="6826250" y="1949450"/>
          <p14:tracePt t="4532" x="6618288" y="1790700"/>
          <p14:tracePt t="4538" x="6502400" y="1725613"/>
          <p14:tracePt t="4546" x="6419850" y="1666875"/>
          <p14:tracePt t="4552" x="6378575" y="1625600"/>
          <p14:tracePt t="4559" x="6353175" y="1600200"/>
          <p14:tracePt t="4569" x="6327775" y="1592263"/>
          <p14:tracePt t="4573" x="6319838" y="1576388"/>
          <p14:tracePt t="4581" x="6319838" y="1566863"/>
          <p14:tracePt t="4587" x="6311900" y="1558925"/>
          <p14:tracePt t="4595" x="6303963" y="1558925"/>
          <p14:tracePt t="4601" x="6303963" y="1550988"/>
          <p14:tracePt t="4608" x="6303963" y="1533525"/>
          <p14:tracePt t="4615" x="6303963" y="1517650"/>
          <p14:tracePt t="4622" x="6311900" y="1500188"/>
          <p14:tracePt t="4629" x="6327775" y="1476375"/>
          <p14:tracePt t="4635" x="6345238" y="1435100"/>
          <p14:tracePt t="4643" x="6369050" y="1384300"/>
          <p14:tracePt t="4651" x="6402388" y="1319213"/>
          <p14:tracePt t="4656" x="6427788" y="1285875"/>
          <p14:tracePt t="4664" x="6443663" y="1252538"/>
          <p14:tracePt t="4670" x="6477000" y="1201738"/>
          <p14:tracePt t="4679" x="6494463" y="1177925"/>
          <p14:tracePt t="4685" x="6510338" y="1160463"/>
          <p14:tracePt t="4692" x="6527800" y="1136650"/>
          <p14:tracePt t="4702" x="6535738" y="1111250"/>
          <p14:tracePt t="4705" x="6551613" y="1085850"/>
          <p14:tracePt t="4713" x="6569075" y="1062038"/>
          <p14:tracePt t="4719" x="6584950" y="1044575"/>
          <p14:tracePt t="4727" x="6610350" y="1020763"/>
          <p14:tracePt t="4735" x="6635750" y="995363"/>
          <p14:tracePt t="4741" x="6667500" y="962025"/>
          <p14:tracePt t="4748" x="6718300" y="936625"/>
          <p14:tracePt t="4754" x="6784975" y="895350"/>
          <p14:tracePt t="4762" x="6826250" y="879475"/>
          <p14:tracePt t="4769" x="6883400" y="854075"/>
          <p14:tracePt t="4775" x="6934200" y="838200"/>
          <p14:tracePt t="4785" x="6975475" y="828675"/>
          <p14:tracePt t="4789" x="7008813" y="820738"/>
          <p14:tracePt t="4796" x="7042150" y="820738"/>
          <p14:tracePt t="4803" x="7065963" y="820738"/>
          <p14:tracePt t="4810" x="7099300" y="812800"/>
          <p14:tracePt t="4820" x="7124700" y="812800"/>
          <p14:tracePt t="4824" x="7150100" y="804863"/>
          <p14:tracePt t="4831" x="7181850" y="795338"/>
          <p14:tracePt t="4837" x="7215188" y="787400"/>
          <p14:tracePt t="4845" x="7232650" y="779463"/>
          <p14:tracePt t="4852" x="7265988" y="779463"/>
          <p14:tracePt t="4859" x="7289800" y="763588"/>
          <p14:tracePt t="4869" x="7315200" y="754063"/>
          <p14:tracePt t="4872" x="7340600" y="754063"/>
          <p14:tracePt t="4880" x="7364413" y="746125"/>
          <p14:tracePt t="4886" x="7389813" y="730250"/>
          <p14:tracePt t="4893" x="7423150" y="720725"/>
          <p14:tracePt t="4902" x="7472363" y="704850"/>
          <p14:tracePt t="4907" x="7531100" y="688975"/>
          <p14:tracePt t="4914" x="7597775" y="671513"/>
          <p14:tracePt t="4921" x="7672388" y="663575"/>
          <p14:tracePt t="4928" x="7729538" y="638175"/>
          <p14:tracePt t="4935" x="7788275" y="630238"/>
          <p14:tracePt t="4942" x="7829550" y="630238"/>
          <p14:tracePt t="4949" x="7878763" y="622300"/>
          <p14:tracePt t="4955" x="7937500" y="614363"/>
          <p14:tracePt t="4963" x="7978775" y="614363"/>
          <p14:tracePt t="4970" x="8012113" y="604838"/>
          <p14:tracePt t="4976" x="8053388" y="596900"/>
          <p14:tracePt t="4986" x="8086725" y="588963"/>
          <p14:tracePt t="4990" x="8143875" y="588963"/>
          <p14:tracePt t="4997" x="8177213" y="581025"/>
          <p14:tracePt t="5003" x="8194675" y="581025"/>
          <p14:tracePt t="5011" x="8218488" y="571500"/>
          <p14:tracePt t="5019" x="8243888" y="571500"/>
          <p14:tracePt t="5025" x="8261350" y="563563"/>
          <p14:tracePt t="5039" x="8277225" y="563563"/>
          <p14:tracePt t="5052" x="8285163" y="563563"/>
          <p14:tracePt t="5074" x="8293100" y="563563"/>
          <p14:tracePt t="5087" x="8302625" y="563563"/>
          <p14:tracePt t="5780" x="8310563" y="563563"/>
          <p14:tracePt t="5788" x="8318500" y="563563"/>
          <p14:tracePt t="5801" x="8326438" y="563563"/>
          <p14:tracePt t="5808" x="8335963" y="571500"/>
          <p14:tracePt t="5815" x="8343900" y="571500"/>
          <p14:tracePt t="5836" x="8343900" y="581025"/>
          <p14:tracePt t="5843" x="8351838" y="581025"/>
          <p14:tracePt t="5856" x="8351838" y="588963"/>
          <p14:tracePt t="5879" x="8343900" y="588963"/>
          <p14:tracePt t="5885" x="8318500" y="596900"/>
          <p14:tracePt t="5891" x="8285163" y="604838"/>
          <p14:tracePt t="5898" x="8243888" y="614363"/>
          <p14:tracePt t="5906" x="8194675" y="622300"/>
          <p14:tracePt t="5912" x="8128000" y="638175"/>
          <p14:tracePt t="5919" x="8053388" y="638175"/>
          <p14:tracePt t="5926" x="7986713" y="638175"/>
          <p14:tracePt t="5933" x="7920038" y="638175"/>
          <p14:tracePt t="5939" x="7845425" y="638175"/>
          <p14:tracePt t="5947" x="7788275" y="638175"/>
          <p14:tracePt t="5957" x="7747000" y="638175"/>
          <p14:tracePt t="5961" x="7688263" y="638175"/>
          <p14:tracePt t="5968" x="7631113" y="622300"/>
          <p14:tracePt t="5974" x="7588250" y="622300"/>
          <p14:tracePt t="5982" x="7556500" y="622300"/>
          <p14:tracePt t="5989" x="7523163" y="614363"/>
          <p14:tracePt t="5996" x="7505700" y="614363"/>
          <p14:tracePt t="6003" x="7489825" y="614363"/>
          <p14:tracePt t="6009" x="7472363" y="614363"/>
          <p14:tracePt t="6023" x="7464425" y="614363"/>
          <p14:tracePt t="6039" x="7456488" y="614363"/>
          <p14:tracePt t="6079" x="7448550" y="614363"/>
          <p14:tracePt t="6092" x="7439025" y="614363"/>
          <p14:tracePt t="6099" x="7431088" y="614363"/>
          <p14:tracePt t="6122" x="7423150" y="614363"/>
          <p14:tracePt t="6127" x="7415213" y="614363"/>
          <p14:tracePt t="6156" x="7405688" y="614363"/>
          <p14:tracePt t="6253" x="7415213" y="614363"/>
          <p14:tracePt t="6259" x="7431088" y="630238"/>
          <p14:tracePt t="6266" x="7464425" y="638175"/>
          <p14:tracePt t="6274" x="7513638" y="655638"/>
          <p14:tracePt t="6280" x="7564438" y="671513"/>
          <p14:tracePt t="6291" x="7631113" y="679450"/>
          <p14:tracePt t="6293" x="7688263" y="704850"/>
          <p14:tracePt t="6301" x="7762875" y="712788"/>
          <p14:tracePt t="6307" x="7837488" y="720725"/>
          <p14:tracePt t="6315" x="7878763" y="730250"/>
          <p14:tracePt t="6324" x="7920038" y="730250"/>
          <p14:tracePt t="6329" x="7953375" y="730250"/>
          <p14:tracePt t="6336" x="7986713" y="730250"/>
          <p14:tracePt t="6342" x="8012113" y="730250"/>
          <p14:tracePt t="6350" x="8045450" y="730250"/>
          <p14:tracePt t="6356" x="8069263" y="730250"/>
          <p14:tracePt t="6364" x="8086725" y="730250"/>
          <p14:tracePt t="6373" x="8112125" y="730250"/>
          <p14:tracePt t="6377" x="8128000" y="730250"/>
          <p14:tracePt t="6384" x="8143875" y="730250"/>
          <p14:tracePt t="6391" x="8161338" y="730250"/>
          <p14:tracePt t="6398" x="8177213" y="730250"/>
          <p14:tracePt t="6412" x="8186738" y="730250"/>
          <p14:tracePt t="6420" x="8194675" y="730250"/>
          <p14:tracePt t="6440" x="8202613" y="730250"/>
          <p14:tracePt t="6460" x="8210550" y="730250"/>
          <p14:tracePt t="6474" x="8218488" y="730250"/>
          <p14:tracePt t="12655" x="8243888" y="771525"/>
          <p14:tracePt t="12661" x="8277225" y="804863"/>
          <p14:tracePt t="12668" x="8293100" y="854075"/>
          <p14:tracePt t="12675" x="8310563" y="879475"/>
          <p14:tracePt t="12683" x="8326438" y="903288"/>
          <p14:tracePt t="12692" x="8335963" y="920750"/>
          <p14:tracePt t="12696" x="8335963" y="936625"/>
          <p14:tracePt t="12703" x="8335963" y="962025"/>
          <p14:tracePt t="12710" x="8335963" y="969963"/>
          <p14:tracePt t="12717" x="8326438" y="1003300"/>
          <p14:tracePt t="12724" x="8293100" y="1044575"/>
          <p14:tracePt t="12731" x="8243888" y="1095375"/>
          <p14:tracePt t="12738" x="8194675" y="1152525"/>
          <p14:tracePt t="12745" x="8102600" y="1227138"/>
          <p14:tracePt t="12752" x="7986713" y="1293813"/>
          <p14:tracePt t="12758" x="7870825" y="1350963"/>
          <p14:tracePt t="12766" x="7754938" y="1393825"/>
          <p14:tracePt t="12775" x="7654925" y="1425575"/>
          <p14:tracePt t="12779" x="7588250" y="1450975"/>
          <p14:tracePt t="12787" x="7513638" y="1458913"/>
          <p14:tracePt t="12793" x="7464425" y="1468438"/>
          <p14:tracePt t="12801" x="7423150" y="1476375"/>
          <p14:tracePt t="12807" x="7389813" y="1484313"/>
          <p14:tracePt t="12814" x="7348538" y="1492250"/>
          <p14:tracePt t="12821" x="7315200" y="1492250"/>
          <p14:tracePt t="12828" x="7281863" y="1492250"/>
          <p14:tracePt t="12835" x="7248525" y="1500188"/>
          <p14:tracePt t="12842" x="7232650" y="1500188"/>
          <p14:tracePt t="12849" x="7215188" y="1509713"/>
          <p14:tracePt t="12858" x="7199313" y="1509713"/>
          <p14:tracePt t="12862" x="7191375" y="1509713"/>
          <p14:tracePt t="12870" x="7173913" y="1509713"/>
          <p14:tracePt t="12897" x="7165975" y="1509713"/>
          <p14:tracePt t="12911" x="7158038" y="1509713"/>
          <p14:tracePt t="12932" x="7150100" y="1509713"/>
          <p14:tracePt t="13043" x="7150100" y="1500188"/>
          <p14:tracePt t="13077" x="7150100" y="1492250"/>
          <p14:tracePt t="13099" x="7158038" y="1492250"/>
          <p14:tracePt t="13107" x="7165975" y="1492250"/>
          <p14:tracePt t="13111" x="7173913" y="1492250"/>
          <p14:tracePt t="13119" x="7199313" y="1484313"/>
          <p14:tracePt t="13125" x="7232650" y="1484313"/>
          <p14:tracePt t="13133" x="7273925" y="1484313"/>
          <p14:tracePt t="13141" x="7323138" y="1484313"/>
          <p14:tracePt t="13147" x="7381875" y="1476375"/>
          <p14:tracePt t="13154" x="7456488" y="1476375"/>
          <p14:tracePt t="13160" x="7523163" y="1458913"/>
          <p14:tracePt t="13168" x="7580313" y="1458913"/>
          <p14:tracePt t="13175" x="7639050" y="1458913"/>
          <p14:tracePt t="13182" x="7696200" y="1450975"/>
          <p14:tracePt t="13191" x="7729538" y="1450975"/>
          <p14:tracePt t="13195" x="7754938" y="1443038"/>
          <p14:tracePt t="13202" x="7780338" y="1443038"/>
          <p14:tracePt t="13208" x="7796213" y="1435100"/>
          <p14:tracePt t="13216" x="7804150" y="1435100"/>
          <p14:tracePt t="13244" x="7812088" y="1435100"/>
          <p14:tracePt t="14027" x="7747000" y="1458913"/>
          <p14:tracePt t="14033" x="7613650" y="1509713"/>
          <p14:tracePt t="14040" x="7472363" y="1558925"/>
          <p14:tracePt t="14047" x="7265988" y="1633538"/>
          <p14:tracePt t="14054" x="7065963" y="1682750"/>
          <p14:tracePt t="14062" x="6875463" y="1725613"/>
          <p14:tracePt t="14068" x="6700838" y="1741488"/>
          <p14:tracePt t="14075" x="6494463" y="1757363"/>
          <p14:tracePt t="14082" x="6294438" y="1757363"/>
          <p14:tracePt t="14089" x="6029325" y="1749425"/>
          <p14:tracePt t="14096" x="5772150" y="1733550"/>
          <p14:tracePt t="14103" x="5514975" y="1733550"/>
          <p14:tracePt t="14112" x="5283200" y="1716088"/>
          <p14:tracePt t="14117" x="5059363" y="1716088"/>
          <p14:tracePt t="14123" x="4876800" y="1725613"/>
          <p14:tracePt t="14130" x="4711700" y="1725613"/>
          <p14:tracePt t="14137" x="4545013" y="1749425"/>
          <p14:tracePt t="14146" x="4421188" y="1757363"/>
          <p14:tracePt t="14151" x="4295775" y="1782763"/>
          <p14:tracePt t="14159" x="4154488" y="1816100"/>
          <p14:tracePt t="14165" x="4048125" y="1841500"/>
          <p14:tracePt t="14173" x="3948113" y="1857375"/>
          <p14:tracePt t="14179" x="3865563" y="1882775"/>
          <p14:tracePt t="14186" x="3773488" y="1890713"/>
          <p14:tracePt t="14195" x="3706813" y="1916113"/>
          <p14:tracePt t="14199" x="3657600" y="1924050"/>
          <p14:tracePt t="14206" x="3598863" y="1939925"/>
          <p14:tracePt t="14213" x="3575050" y="1939925"/>
          <p14:tracePt t="14221" x="3557588" y="1939925"/>
          <p14:tracePt t="14229" x="3533775" y="1939925"/>
          <p14:tracePt t="14235" x="3516313" y="1939925"/>
          <p14:tracePt t="14353" x="3508375" y="1939925"/>
          <p14:tracePt t="14366" x="3500438" y="1939925"/>
          <p14:tracePt t="14373" x="3482975" y="1939925"/>
          <p14:tracePt t="14380" x="3459163" y="1939925"/>
          <p14:tracePt t="14387" x="3433763" y="1931988"/>
          <p14:tracePt t="14396" x="3400425" y="1916113"/>
          <p14:tracePt t="14400" x="3367088" y="1906588"/>
          <p14:tracePt t="14408" x="3351213" y="1898650"/>
          <p14:tracePt t="14414" x="3333750" y="1890713"/>
          <p14:tracePt t="14422" x="3309938" y="1890713"/>
          <p14:tracePt t="14429" x="3300413" y="1882775"/>
          <p14:tracePt t="14436" x="3292475" y="1882775"/>
          <p14:tracePt t="14445" x="3284538" y="1874838"/>
          <p14:tracePt t="14458" x="3276600" y="1874838"/>
          <p14:tracePt t="14464" x="3267075" y="1874838"/>
          <p14:tracePt t="14472" x="3259138" y="1874838"/>
          <p14:tracePt t="14479" x="3259138" y="1865313"/>
          <p14:tracePt t="14492" x="3243263" y="1865313"/>
          <p14:tracePt t="14499" x="3235325" y="1857375"/>
          <p14:tracePt t="14513" x="3225800" y="1857375"/>
          <p14:tracePt t="14520" x="3217863" y="1857375"/>
          <p14:tracePt t="14529" x="3209925" y="1857375"/>
          <p14:tracePt t="14534" x="3192463" y="1857375"/>
          <p14:tracePt t="14541" x="3192463" y="1849438"/>
          <p14:tracePt t="14547" x="3184525" y="1849438"/>
          <p14:tracePt t="14555" x="3176588" y="1849438"/>
          <p14:tracePt t="14563" x="3168650" y="1849438"/>
          <p14:tracePt t="14576" x="3168650" y="1841500"/>
          <p14:tracePt t="14582" x="3160713" y="1841500"/>
          <p14:tracePt t="14596" x="3151188" y="1841500"/>
          <p14:tracePt t="15894" x="3176588" y="1841500"/>
          <p14:tracePt t="15900" x="3235325" y="1857375"/>
          <p14:tracePt t="15907" x="3284538" y="1882775"/>
          <p14:tracePt t="15915" x="3333750" y="1898650"/>
          <p14:tracePt t="15923" x="3359150" y="1906588"/>
          <p14:tracePt t="15928" x="3408363" y="1924050"/>
          <p14:tracePt t="15937" x="3433763" y="1931988"/>
          <p14:tracePt t="15943" x="3467100" y="1949450"/>
          <p14:tracePt t="15949" x="3492500" y="1949450"/>
          <p14:tracePt t="15956" x="3516313" y="1957388"/>
          <p14:tracePt t="15963" x="3533775" y="1965325"/>
          <p14:tracePt t="15972" x="3557588" y="1965325"/>
          <p14:tracePt t="15977" x="3567113" y="1965325"/>
          <p14:tracePt t="15985" x="3590925" y="1965325"/>
          <p14:tracePt t="15990" x="3616325" y="1965325"/>
          <p14:tracePt t="15998" x="3632200" y="1965325"/>
          <p14:tracePt t="16005" x="3657600" y="1957388"/>
          <p14:tracePt t="16012" x="3683000" y="1957388"/>
          <p14:tracePt t="16021" x="3706813" y="1949450"/>
          <p14:tracePt t="16026" x="3716338" y="1931988"/>
          <p14:tracePt t="16033" x="3740150" y="1924050"/>
          <p14:tracePt t="16040" x="3757613" y="1924050"/>
          <p14:tracePt t="16047" x="3773488" y="1906588"/>
          <p14:tracePt t="16054" x="3781425" y="1898650"/>
          <p14:tracePt t="16061" x="3798888" y="1874838"/>
          <p14:tracePt t="16068" x="3822700" y="1857375"/>
          <p14:tracePt t="16074" x="3848100" y="1849438"/>
          <p14:tracePt t="16082" x="3865563" y="1831975"/>
          <p14:tracePt t="16088" x="3873500" y="1808163"/>
          <p14:tracePt t="16096" x="3889375" y="1774825"/>
          <p14:tracePt t="16106" x="3906838" y="1749425"/>
          <p14:tracePt t="16109" x="3922713" y="1733550"/>
          <p14:tracePt t="16117" x="3940175" y="1708150"/>
          <p14:tracePt t="16123" x="3956050" y="1692275"/>
          <p14:tracePt t="16130" x="3973513" y="1666875"/>
          <p14:tracePt t="16138" x="3981450" y="1651000"/>
          <p14:tracePt t="16144" x="3981450" y="1633538"/>
          <p14:tracePt t="16151" x="3989388" y="1633538"/>
          <p14:tracePt t="16158" x="3997325" y="1633538"/>
          <p14:tracePt t="16165" x="3997325" y="1625600"/>
          <p14:tracePt t="16172" x="3997325" y="1617663"/>
          <p14:tracePt t="16188" x="3997325" y="1608138"/>
          <p14:tracePt t="16192" x="3997325" y="1600200"/>
          <p14:tracePt t="16200" x="3997325" y="1592263"/>
          <p14:tracePt t="16206" x="3989388" y="1584325"/>
          <p14:tracePt t="16213" x="3981450" y="1558925"/>
          <p14:tracePt t="16222" x="3973513" y="1543050"/>
          <p14:tracePt t="16227" x="3963988" y="1533525"/>
          <p14:tracePt t="16235" x="3956050" y="1517650"/>
          <p14:tracePt t="16240" x="3948113" y="1500188"/>
          <p14:tracePt t="16248" x="3930650" y="1484313"/>
          <p14:tracePt t="16262" x="3930650" y="1476375"/>
          <p14:tracePt t="16271" x="3930650" y="1468438"/>
          <p14:tracePt t="16283" x="3922713" y="1458913"/>
          <p14:tracePt t="16289" x="3922713" y="1450975"/>
          <p14:tracePt t="16296" x="3922713" y="1443038"/>
          <p14:tracePt t="16317" x="3914775" y="1443038"/>
          <p14:tracePt t="16331" x="3906838" y="1435100"/>
          <p14:tracePt t="16354" x="3906838" y="1425575"/>
          <p14:tracePt t="16372" x="3898900" y="1425575"/>
          <p14:tracePt t="16379" x="3898900" y="1417638"/>
          <p14:tracePt t="16388" x="3889375" y="1417638"/>
          <p14:tracePt t="16400" x="3889375" y="1409700"/>
          <p14:tracePt t="16407" x="3873500" y="1409700"/>
          <p14:tracePt t="16414" x="3856038" y="1401763"/>
          <p14:tracePt t="16421" x="3840163" y="1393825"/>
          <p14:tracePt t="16428" x="3806825" y="1384300"/>
          <p14:tracePt t="16435" x="3773488" y="1384300"/>
          <p14:tracePt t="16442" x="3740150" y="1360488"/>
          <p14:tracePt t="16449" x="3706813" y="1343025"/>
          <p14:tracePt t="16456" x="3657600" y="1327150"/>
          <p14:tracePt t="16463" x="3608388" y="1309688"/>
          <p14:tracePt t="16472" x="3549650" y="1285875"/>
          <p14:tracePt t="16476" x="3475038" y="1268413"/>
          <p14:tracePt t="16484" x="3416300" y="1252538"/>
          <p14:tracePt t="16490" x="3375025" y="1227138"/>
          <p14:tracePt t="16498" x="3325813" y="1211263"/>
          <p14:tracePt t="16505" x="3284538" y="1201738"/>
          <p14:tracePt t="16512" x="3235325" y="1193800"/>
          <p14:tracePt t="16519" x="3192463" y="1185863"/>
          <p14:tracePt t="16524" x="3160713" y="1177925"/>
          <p14:tracePt t="16532" x="3117850" y="1177925"/>
          <p14:tracePt t="16539" x="3086100" y="1169988"/>
          <p14:tracePt t="16546" x="3027363" y="1169988"/>
          <p14:tracePt t="16554" x="2994025" y="1169988"/>
          <p14:tracePt t="16560" x="2978150" y="1169988"/>
          <p14:tracePt t="16567" x="2952750" y="1169988"/>
          <p14:tracePt t="16573" x="2919413" y="1169988"/>
          <p14:tracePt t="16581" x="2911475" y="1169988"/>
          <p14:tracePt t="16588" x="2886075" y="1177925"/>
          <p14:tracePt t="16595" x="2860675" y="1185863"/>
          <p14:tracePt t="16602" x="2828925" y="1185863"/>
          <p14:tracePt t="16608" x="2811463" y="1193800"/>
          <p14:tracePt t="16615" x="2786063" y="1193800"/>
          <p14:tracePt t="16622" x="2754313" y="1201738"/>
          <p14:tracePt t="16629" x="2728913" y="1219200"/>
          <p14:tracePt t="16638" x="2695575" y="1227138"/>
          <p14:tracePt t="16643" x="2679700" y="1235075"/>
          <p14:tracePt t="16650" x="2654300" y="1244600"/>
          <p14:tracePt t="16657" x="2636838" y="1260475"/>
          <p14:tracePt t="16664" x="2613025" y="1276350"/>
          <p14:tracePt t="16671" x="2595563" y="1285875"/>
          <p14:tracePt t="16678" x="2579688" y="1301750"/>
          <p14:tracePt t="16685" x="2562225" y="1319213"/>
          <p14:tracePt t="16692" x="2538413" y="1335088"/>
          <p14:tracePt t="16699" x="2520950" y="1360488"/>
          <p14:tracePt t="16706" x="2505075" y="1376363"/>
          <p14:tracePt t="16712" x="2497138" y="1393825"/>
          <p14:tracePt t="16721" x="2487613" y="1409700"/>
          <p14:tracePt t="16726" x="2471738" y="1425575"/>
          <p14:tracePt t="16734" x="2463800" y="1443038"/>
          <p14:tracePt t="16740" x="2463800" y="1450975"/>
          <p14:tracePt t="16748" x="2454275" y="1476375"/>
          <p14:tracePt t="16755" x="2446338" y="1492250"/>
          <p14:tracePt t="16761" x="2446338" y="1500188"/>
          <p14:tracePt t="16772" x="2446338" y="1509713"/>
          <p14:tracePt t="16774" x="2446338" y="1525588"/>
          <p14:tracePt t="16782" x="2454275" y="1533525"/>
          <p14:tracePt t="16788" x="2463800" y="1550988"/>
          <p14:tracePt t="16796" x="2479675" y="1566863"/>
          <p14:tracePt t="16805" x="2487613" y="1576388"/>
          <p14:tracePt t="16809" x="2513013" y="1592263"/>
          <p14:tracePt t="16816" x="2538413" y="1608138"/>
          <p14:tracePt t="16823" x="2595563" y="1625600"/>
          <p14:tracePt t="16830" x="2662238" y="1658938"/>
          <p14:tracePt t="16838" x="2762250" y="1682750"/>
          <p14:tracePt t="16844" x="2870200" y="1716088"/>
          <p14:tracePt t="16851" x="2978150" y="1741488"/>
          <p14:tracePt t="16857" x="3052763" y="1757363"/>
          <p14:tracePt t="16865" x="3127375" y="1782763"/>
          <p14:tracePt t="16873" x="3184525" y="1790700"/>
          <p14:tracePt t="16879" x="3243263" y="1808163"/>
          <p14:tracePt t="16888" x="3267075" y="1816100"/>
          <p14:tracePt t="16893" x="3292475" y="1824038"/>
          <p14:tracePt t="16900" x="3309938" y="1831975"/>
          <p14:tracePt t="16906" x="3325813" y="1841500"/>
          <p14:tracePt t="16914" x="3333750" y="1841500"/>
          <p14:tracePt t="16935" x="3341688" y="1841500"/>
          <p14:tracePt t="16949" x="3351213" y="1841500"/>
          <p14:tracePt t="17262" x="3351213" y="1849438"/>
          <p14:tracePt t="17311" x="3351213" y="1857375"/>
          <p14:tracePt t="17332" x="3351213" y="1865313"/>
          <p14:tracePt t="17345" x="3351213" y="1874838"/>
          <p14:tracePt t="17354" x="3341688" y="1874838"/>
          <p14:tracePt t="17359" x="3333750" y="1890713"/>
          <p14:tracePt t="17367" x="3325813" y="1898650"/>
          <p14:tracePt t="17372" x="3325813" y="1906588"/>
          <p14:tracePt t="17380" x="3309938" y="1924050"/>
          <p14:tracePt t="17388" x="3300413" y="1931988"/>
          <p14:tracePt t="17394" x="3300413" y="1939925"/>
          <p14:tracePt t="17401" x="3284538" y="1957388"/>
          <p14:tracePt t="17407" x="3267075" y="1973263"/>
          <p14:tracePt t="17415" x="3259138" y="1990725"/>
          <p14:tracePt t="17422" x="3235325" y="2006600"/>
          <p14:tracePt t="17428" x="3225800" y="2032000"/>
          <p14:tracePt t="17438" x="3201988" y="2047875"/>
          <p14:tracePt t="17442" x="3176588" y="2073275"/>
          <p14:tracePt t="17450" x="3151188" y="2106613"/>
          <p14:tracePt t="17457" x="3109913" y="2147888"/>
          <p14:tracePt t="17463" x="3076575" y="2173288"/>
          <p14:tracePt t="17472" x="3027363" y="2214563"/>
          <p14:tracePt t="17478" x="3001963" y="2247900"/>
          <p14:tracePt t="17485" x="2960688" y="2271713"/>
          <p14:tracePt t="17491" x="2927350" y="2305050"/>
          <p14:tracePt t="17498" x="2903538" y="2322513"/>
          <p14:tracePt t="17504" x="2878138" y="2338388"/>
          <p14:tracePt t="17512" x="2852738" y="2355850"/>
          <p14:tracePt t="17519" x="2844800" y="2363788"/>
          <p14:tracePt t="17525" x="2828925" y="2371725"/>
          <p14:tracePt t="17532" x="2819400" y="2379663"/>
          <p14:tracePt t="17553" x="2811463" y="2379663"/>
          <p14:tracePt t="17560" x="2811463" y="2387600"/>
          <p14:tracePt t="17574" x="2803525" y="2397125"/>
          <p14:tracePt t="17580" x="2795588" y="2397125"/>
          <p14:tracePt t="17601" x="2786063" y="2397125"/>
          <p14:tracePt t="17608" x="2778125" y="2405063"/>
          <p14:tracePt t="17622" x="2770188" y="2413000"/>
          <p14:tracePt t="17629" x="2762250" y="2413000"/>
          <p14:tracePt t="17637" x="2754313" y="2420938"/>
          <p14:tracePt t="17657" x="2744788" y="2430463"/>
          <p14:tracePt t="17664" x="2736850" y="2430463"/>
          <p14:tracePt t="17671" x="2736850" y="2438400"/>
          <p14:tracePt t="17678" x="2728913" y="2438400"/>
          <p14:tracePt t="17691" x="2720975" y="2438400"/>
          <p14:tracePt t="17698" x="2711450" y="2438400"/>
          <p14:tracePt t="17705" x="2711450" y="2446338"/>
          <p14:tracePt t="17721" x="2711450" y="2454275"/>
          <p14:tracePt t="17733" x="2711450" y="2462213"/>
          <p14:tracePt t="18032" x="2613025" y="2446338"/>
          <p14:tracePt t="18039" x="2487613" y="2413000"/>
          <p14:tracePt t="18045" x="2389188" y="2397125"/>
          <p14:tracePt t="18053" x="2314575" y="2379663"/>
          <p14:tracePt t="18061" x="2263775" y="2379663"/>
          <p14:tracePt t="18067" x="2230438" y="2371725"/>
          <p14:tracePt t="18074" x="2197100" y="2371725"/>
          <p14:tracePt t="18080" x="2173288" y="2371725"/>
          <p14:tracePt t="18088" x="2155825" y="2371725"/>
          <p14:tracePt t="18094" x="2132013" y="2371725"/>
          <p14:tracePt t="18101" x="2106613" y="2371725"/>
          <p14:tracePt t="18111" x="2090738" y="2371725"/>
          <p14:tracePt t="18115" x="2065338" y="2371725"/>
          <p14:tracePt t="18122" x="2032000" y="2371725"/>
          <p14:tracePt t="18129" x="2016125" y="2371725"/>
          <p14:tracePt t="18136" x="1990725" y="2371725"/>
          <p14:tracePt t="18144" x="1957388" y="2371725"/>
          <p14:tracePt t="18150" x="1924050" y="2371725"/>
          <p14:tracePt t="18157" x="1908175" y="2371725"/>
          <p14:tracePt t="18163" x="1866900" y="2371725"/>
          <p14:tracePt t="18171" x="1841500" y="2371725"/>
          <p14:tracePt t="18177" x="1800225" y="2371725"/>
          <p14:tracePt t="18185" x="1766888" y="2371725"/>
          <p14:tracePt t="18194" x="1741488" y="2371725"/>
          <p14:tracePt t="18198" x="1692275" y="2371725"/>
          <p14:tracePt t="18206" x="1666875" y="2371725"/>
          <p14:tracePt t="18212" x="1633538" y="2379663"/>
          <p14:tracePt t="18219" x="1600200" y="2387600"/>
          <p14:tracePt t="18228" x="1566863" y="2397125"/>
          <p14:tracePt t="18234" x="1543050" y="2405063"/>
          <p14:tracePt t="18241" x="1517650" y="2413000"/>
          <p14:tracePt t="18248" x="1501775" y="2420938"/>
          <p14:tracePt t="18255" x="1476375" y="2438400"/>
          <p14:tracePt t="18262" x="1450975" y="2438400"/>
          <p14:tracePt t="18269" x="1443038" y="2454275"/>
          <p14:tracePt t="18278" x="1409700" y="2462213"/>
          <p14:tracePt t="18282" x="1393825" y="2471738"/>
          <p14:tracePt t="18290" x="1376363" y="2487613"/>
          <p14:tracePt t="18297" x="1360488" y="2495550"/>
          <p14:tracePt t="18305" x="1352550" y="2513013"/>
          <p14:tracePt t="18311" x="1335088" y="2520950"/>
          <p14:tracePt t="18318" x="1327150" y="2520950"/>
          <p14:tracePt t="18327" x="1319213" y="2528888"/>
          <p14:tracePt t="18332" x="1319213" y="2536825"/>
          <p14:tracePt t="18340" x="1309688" y="2546350"/>
          <p14:tracePt t="18353" x="1301750" y="2554288"/>
          <p14:tracePt t="18361" x="1301750" y="2562225"/>
          <p14:tracePt t="18381" x="1301750" y="2587625"/>
          <p14:tracePt t="18388" x="1293813" y="2603500"/>
          <p14:tracePt t="18399" x="1293813" y="2611438"/>
          <p14:tracePt t="18401" x="1293813" y="2636838"/>
          <p14:tracePt t="18411" x="1293813" y="2662238"/>
          <p14:tracePt t="18415" x="1293813" y="2678113"/>
          <p14:tracePt t="18423" x="1301750" y="2695575"/>
          <p14:tracePt t="18429" x="1301750" y="2719388"/>
          <p14:tracePt t="18436" x="1309688" y="2728913"/>
          <p14:tracePt t="18445" x="1327150" y="2744788"/>
          <p14:tracePt t="18450" x="1343025" y="2752725"/>
          <p14:tracePt t="18458" x="1368425" y="2760663"/>
          <p14:tracePt t="18464" x="1384300" y="2778125"/>
          <p14:tracePt t="18471" x="1417638" y="2786063"/>
          <p14:tracePt t="18478" x="1450975" y="2794000"/>
          <p14:tracePt t="18485" x="1492250" y="2803525"/>
          <p14:tracePt t="18494" x="1566863" y="2803525"/>
          <p14:tracePt t="18498" x="1633538" y="2803525"/>
          <p14:tracePt t="18506" x="1716088" y="2803525"/>
          <p14:tracePt t="18512" x="1790700" y="2786063"/>
          <p14:tracePt t="18520" x="1849438" y="2786063"/>
          <p14:tracePt t="18528" x="1916113" y="2778125"/>
          <p14:tracePt t="18534" x="1973263" y="2778125"/>
          <p14:tracePt t="18540" x="2032000" y="2770188"/>
          <p14:tracePt t="18547" x="2090738" y="2770188"/>
          <p14:tracePt t="18554" x="2147888" y="2760663"/>
          <p14:tracePt t="18561" x="2189163" y="2760663"/>
          <p14:tracePt t="18568" x="2230438" y="2760663"/>
          <p14:tracePt t="18578" x="2255838" y="2760663"/>
          <p14:tracePt t="18582" x="2281238" y="2760663"/>
          <p14:tracePt t="18589" x="2289175" y="2760663"/>
          <p14:tracePt t="18595" x="2297113" y="2760663"/>
          <p14:tracePt t="18603" x="2305050" y="2760663"/>
          <p14:tracePt t="18631" x="2314575" y="2760663"/>
          <p14:tracePt t="19262" x="2338388" y="2760663"/>
          <p14:tracePt t="19271" x="2371725" y="2760663"/>
          <p14:tracePt t="19275" x="2430463" y="2770188"/>
          <p14:tracePt t="19282" x="2471738" y="2770188"/>
          <p14:tracePt t="19289" x="2546350" y="2778125"/>
          <p14:tracePt t="19296" x="2628900" y="2786063"/>
          <p14:tracePt t="19305" x="2728913" y="2803525"/>
          <p14:tracePt t="19310" x="2828925" y="2811463"/>
          <p14:tracePt t="19318" x="2952750" y="2819400"/>
          <p14:tracePt t="19324" x="3052763" y="2836863"/>
          <p14:tracePt t="19331" x="3160713" y="2836863"/>
          <p14:tracePt t="19339" x="3284538" y="2836863"/>
          <p14:tracePt t="19345" x="3384550" y="2844800"/>
          <p14:tracePt t="19354" x="3482975" y="2852738"/>
          <p14:tracePt t="19363" x="3590925" y="2852738"/>
          <p14:tracePt t="19366" x="3673475" y="2868613"/>
          <p14:tracePt t="19372" x="3773488" y="2868613"/>
          <p14:tracePt t="19380" x="3856038" y="2878138"/>
          <p14:tracePt t="19388" x="3940175" y="2886075"/>
          <p14:tracePt t="19393" x="4022725" y="2886075"/>
          <p14:tracePt t="19401" x="4105275" y="2886075"/>
          <p14:tracePt t="19407" x="4205288" y="2894013"/>
          <p14:tracePt t="19414" x="4287838" y="2894013"/>
          <p14:tracePt t="19421" x="4354513" y="2894013"/>
          <p14:tracePt t="19428" x="4429125" y="2894013"/>
          <p14:tracePt t="19438" x="4495800" y="2894013"/>
          <p14:tracePt t="19441" x="4552950" y="2894013"/>
          <p14:tracePt t="19449" x="4611688" y="2894013"/>
          <p14:tracePt t="19455" x="4668838" y="2894013"/>
          <p14:tracePt t="19463" x="4719638" y="2894013"/>
          <p14:tracePt t="19471" x="4760913" y="2894013"/>
          <p14:tracePt t="19477" x="4810125" y="2894013"/>
          <p14:tracePt t="19484" x="4835525" y="2894013"/>
          <p14:tracePt t="19490" x="4876800" y="2894013"/>
          <p14:tracePt t="19498" x="4926013" y="2894013"/>
          <p14:tracePt t="19504" x="4943475" y="2894013"/>
          <p14:tracePt t="19511" x="4984750" y="2894013"/>
          <p14:tracePt t="19521" x="5018088" y="2894013"/>
          <p14:tracePt t="19525" x="5051425" y="2894013"/>
          <p14:tracePt t="19532" x="5075238" y="2894013"/>
          <p14:tracePt t="19539" x="5108575" y="2894013"/>
          <p14:tracePt t="19546" x="5141913" y="2894013"/>
          <p14:tracePt t="19555" x="5167313" y="2894013"/>
          <p14:tracePt t="19560" x="5183188" y="2894013"/>
          <p14:tracePt t="19567" x="5208588" y="2894013"/>
          <p14:tracePt t="19573" x="5233988" y="2886075"/>
          <p14:tracePt t="19581" x="5249863" y="2886075"/>
          <p14:tracePt t="19588" x="5275263" y="2878138"/>
          <p14:tracePt t="19595" x="5299075" y="2878138"/>
          <p14:tracePt t="19605" x="5324475" y="2868613"/>
          <p14:tracePt t="19608" x="5341938" y="2860675"/>
          <p14:tracePt t="19616" x="5365750" y="2860675"/>
          <p14:tracePt t="19621" x="5383213" y="2852738"/>
          <p14:tracePt t="19629" x="5399088" y="2844800"/>
          <p14:tracePt t="19637" x="5416550" y="2844800"/>
          <p14:tracePt t="19643" x="5440363" y="2836863"/>
          <p14:tracePt t="19650" x="5457825" y="2836863"/>
          <p14:tracePt t="19656" x="5481638" y="2827338"/>
          <p14:tracePt t="19664" x="5499100" y="2819400"/>
          <p14:tracePt t="19671" x="5514975" y="2819400"/>
          <p14:tracePt t="19677" x="5524500" y="2819400"/>
          <p14:tracePt t="19685" x="5532438" y="2819400"/>
          <p14:tracePt t="19691" x="5540375" y="2819400"/>
          <p14:tracePt t="19698" x="5540375" y="2811463"/>
          <p14:tracePt t="19705" x="5548313" y="2811463"/>
          <p14:tracePt t="19712" x="5556250" y="2811463"/>
          <p14:tracePt t="19727" x="5565775" y="2811463"/>
          <p14:tracePt t="19747" x="5573713" y="2811463"/>
          <p14:tracePt t="19761" x="5581650" y="2811463"/>
          <p14:tracePt t="19781" x="5581650" y="2803525"/>
          <p14:tracePt t="19789" x="5589588" y="2803525"/>
          <p14:tracePt t="19796" x="5599113" y="2803525"/>
          <p14:tracePt t="19805" x="5607050" y="2803525"/>
          <p14:tracePt t="19836" x="5614988" y="2803525"/>
          <p14:tracePt t="19851" x="5622925" y="2803525"/>
          <p14:tracePt t="21510" x="5614988" y="2803525"/>
          <p14:tracePt t="21906" x="5622925" y="2803525"/>
          <p14:tracePt t="21912" x="5640388" y="2803525"/>
          <p14:tracePt t="21919" x="5664200" y="2803525"/>
          <p14:tracePt t="21927" x="5681663" y="2794000"/>
          <p14:tracePt t="21936" x="5697538" y="2786063"/>
          <p14:tracePt t="21940" x="5722938" y="2778125"/>
          <p14:tracePt t="21948" x="5748338" y="2770188"/>
          <p14:tracePt t="21954" x="5772150" y="2770188"/>
          <p14:tracePt t="21961" x="5789613" y="2760663"/>
          <p14:tracePt t="21969" x="5813425" y="2752725"/>
          <p14:tracePt t="21975" x="5830888" y="2736850"/>
          <p14:tracePt t="21982" x="5854700" y="2728913"/>
          <p14:tracePt t="21989" x="5864225" y="2719388"/>
          <p14:tracePt t="21996" x="5888038" y="2703513"/>
          <p14:tracePt t="22002" x="5905500" y="2695575"/>
          <p14:tracePt t="22010" x="5913438" y="2695575"/>
          <p14:tracePt t="22019" x="5930900" y="2686050"/>
          <p14:tracePt t="22024" x="5938838" y="2670175"/>
          <p14:tracePt t="22030" x="5954713" y="2654300"/>
          <p14:tracePt t="22037" x="5972175" y="2644775"/>
          <p14:tracePt t="22044" x="5972175" y="2636838"/>
          <p14:tracePt t="22052" x="5980113" y="2628900"/>
          <p14:tracePt t="22058" x="5988050" y="2611438"/>
          <p14:tracePt t="22065" x="5995988" y="2611438"/>
          <p14:tracePt t="22072" x="5995988" y="2603500"/>
          <p14:tracePt t="22079" x="5995988" y="2595563"/>
          <p14:tracePt t="22093" x="6005513" y="2595563"/>
          <p14:tracePt t="22106" x="6013450" y="2587625"/>
          <p14:tracePt t="22120" x="6013450" y="2579688"/>
          <p14:tracePt t="22142" x="6013450" y="2570163"/>
          <p14:tracePt t="22169" x="6013450" y="2562225"/>
          <p14:tracePt t="22190" x="6013450" y="2554288"/>
          <p14:tracePt t="22211" x="6013450" y="2546350"/>
          <p14:tracePt t="22218" x="6013450" y="2536825"/>
          <p14:tracePt t="22224" x="6013450" y="2528888"/>
          <p14:tracePt t="22238" x="6013450" y="2520950"/>
          <p14:tracePt t="22245" x="6005513" y="2513013"/>
          <p14:tracePt t="22252" x="6005513" y="2505075"/>
          <p14:tracePt t="22260" x="6005513" y="2495550"/>
          <p14:tracePt t="22269" x="5995988" y="2487613"/>
          <p14:tracePt t="22273" x="5988050" y="2479675"/>
          <p14:tracePt t="22280" x="5972175" y="2471738"/>
          <p14:tracePt t="22286" x="5962650" y="2462213"/>
          <p14:tracePt t="22294" x="5946775" y="2446338"/>
          <p14:tracePt t="22303" x="5921375" y="2430463"/>
          <p14:tracePt t="22308" x="5897563" y="2420938"/>
          <p14:tracePt t="22315" x="5880100" y="2413000"/>
          <p14:tracePt t="22321" x="5854700" y="2397125"/>
          <p14:tracePt t="22328" x="5830888" y="2379663"/>
          <p14:tracePt t="22336" x="5797550" y="2363788"/>
          <p14:tracePt t="22342" x="5764213" y="2346325"/>
          <p14:tracePt t="22350" x="5738813" y="2338388"/>
          <p14:tracePt t="22356" x="5715000" y="2322513"/>
          <p14:tracePt t="22363" x="5689600" y="2305050"/>
          <p14:tracePt t="22370" x="5673725" y="2289175"/>
          <p14:tracePt t="22377" x="5648325" y="2281238"/>
          <p14:tracePt t="22386" x="5622925" y="2271713"/>
          <p14:tracePt t="22391" x="5599113" y="2263775"/>
          <p14:tracePt t="22398" x="5589588" y="2255838"/>
          <p14:tracePt t="22404" x="5573713" y="2247900"/>
          <p14:tracePt t="22412" x="5548313" y="2247900"/>
          <p14:tracePt t="22419" x="5540375" y="2238375"/>
          <p14:tracePt t="22426" x="5524500" y="2230438"/>
          <p14:tracePt t="22433" x="5507038" y="2230438"/>
          <p14:tracePt t="22439" x="5499100" y="2222500"/>
          <p14:tracePt t="22447" x="5481638" y="2222500"/>
          <p14:tracePt t="22453" x="5473700" y="2222500"/>
          <p14:tracePt t="22470" x="5457825" y="2214563"/>
          <p14:tracePt t="22474" x="5448300" y="2214563"/>
          <p14:tracePt t="22488" x="5432425" y="2214563"/>
          <p14:tracePt t="22495" x="5424488" y="2206625"/>
          <p14:tracePt t="22503" x="5416550" y="2206625"/>
          <p14:tracePt t="22509" x="5399088" y="2206625"/>
          <p14:tracePt t="22516" x="5383213" y="2197100"/>
          <p14:tracePt t="22523" x="5373688" y="2197100"/>
          <p14:tracePt t="22530" x="5357813" y="2189163"/>
          <p14:tracePt t="22537" x="5349875" y="2189163"/>
          <p14:tracePt t="22544" x="5332413" y="2189163"/>
          <p14:tracePt t="22553" x="5299075" y="2181225"/>
          <p14:tracePt t="22558" x="5275263" y="2181225"/>
          <p14:tracePt t="22565" x="5257800" y="2181225"/>
          <p14:tracePt t="22571" x="5233988" y="2181225"/>
          <p14:tracePt t="22578" x="5200650" y="2181225"/>
          <p14:tracePt t="22586" x="5175250" y="2181225"/>
          <p14:tracePt t="22593" x="5149850" y="2181225"/>
          <p14:tracePt t="22600" x="5118100" y="2181225"/>
          <p14:tracePt t="22606" x="5108575" y="2181225"/>
          <p14:tracePt t="22613" x="5084763" y="2181225"/>
          <p14:tracePt t="22620" x="5067300" y="2181225"/>
          <p14:tracePt t="22627" x="5051425" y="2181225"/>
          <p14:tracePt t="22636" x="5033963" y="2181225"/>
          <p14:tracePt t="22640" x="5026025" y="2181225"/>
          <p14:tracePt t="22648" x="5018088" y="2181225"/>
          <p14:tracePt t="22654" x="5000625" y="2181225"/>
          <p14:tracePt t="22662" x="4992688" y="2181225"/>
          <p14:tracePt t="22670" x="4976813" y="2181225"/>
          <p14:tracePt t="22676" x="4959350" y="2181225"/>
          <p14:tracePt t="22682" x="4943475" y="2181225"/>
          <p14:tracePt t="22689" x="4926013" y="2181225"/>
          <p14:tracePt t="22696" x="4918075" y="2181225"/>
          <p14:tracePt t="22702" x="4902200" y="2181225"/>
          <p14:tracePt t="22710" x="4884738" y="2181225"/>
          <p14:tracePt t="22720" x="4876800" y="2181225"/>
          <p14:tracePt t="22723" x="4851400" y="2181225"/>
          <p14:tracePt t="22731" x="4818063" y="2181225"/>
          <p14:tracePt t="22737" x="4802188" y="2181225"/>
          <p14:tracePt t="22745" x="4768850" y="2181225"/>
          <p14:tracePt t="22753" x="4735513" y="2181225"/>
          <p14:tracePt t="22759" x="4711700" y="2181225"/>
          <p14:tracePt t="22766" x="4694238" y="2189163"/>
          <p14:tracePt t="22787" x="4635500" y="2197100"/>
          <p14:tracePt t="22794" x="4619625" y="2206625"/>
          <p14:tracePt t="22803" x="4603750" y="2214563"/>
          <p14:tracePt t="22807" x="4594225" y="2222500"/>
          <p14:tracePt t="22814" x="4578350" y="2230438"/>
          <p14:tracePt t="22821" x="4552950" y="2230438"/>
          <p14:tracePt t="22828" x="4537075" y="2230438"/>
          <p14:tracePt t="22837" x="4529138" y="2238375"/>
          <p14:tracePt t="22842" x="4511675" y="2247900"/>
          <p14:tracePt t="22849" x="4495800" y="2255838"/>
          <p14:tracePt t="22855" x="4478338" y="2263775"/>
          <p14:tracePt t="22863" x="4454525" y="2271713"/>
          <p14:tracePt t="22869" x="4429125" y="2281238"/>
          <p14:tracePt t="22877" x="4403725" y="2297113"/>
          <p14:tracePt t="22883" x="4370388" y="2312988"/>
          <p14:tracePt t="22890" x="4337050" y="2330450"/>
          <p14:tracePt t="22897" x="4305300" y="2346325"/>
          <p14:tracePt t="22904" x="4271963" y="2363788"/>
          <p14:tracePt t="22911" x="4246563" y="2379663"/>
          <p14:tracePt t="22920" x="4221163" y="2405063"/>
          <p14:tracePt t="22925" x="4187825" y="2420938"/>
          <p14:tracePt t="22932" x="4164013" y="2438400"/>
          <p14:tracePt t="22938" x="4146550" y="2446338"/>
          <p14:tracePt t="22946" x="4130675" y="2462213"/>
          <p14:tracePt t="22953" x="4113213" y="2479675"/>
          <p14:tracePt t="22960" x="4097338" y="2487613"/>
          <p14:tracePt t="22969" x="4089400" y="2505075"/>
          <p14:tracePt t="22973" x="4079875" y="2505075"/>
          <p14:tracePt t="22980" x="4071938" y="2513013"/>
          <p14:tracePt t="22987" x="4064000" y="2520950"/>
          <p14:tracePt t="23008" x="4056063" y="2528888"/>
          <p14:tracePt t="23015" x="4056063" y="2536825"/>
          <p14:tracePt t="23022" x="4048125" y="2546350"/>
          <p14:tracePt t="23036" x="4048125" y="2554288"/>
          <p14:tracePt t="23053" x="4048125" y="2562225"/>
          <p14:tracePt t="23057" x="4038600" y="2570163"/>
          <p14:tracePt t="23064" x="4038600" y="2579688"/>
          <p14:tracePt t="23070" x="4038600" y="2587625"/>
          <p14:tracePt t="23078" x="4038600" y="2595563"/>
          <p14:tracePt t="23086" x="4038600" y="2603500"/>
          <p14:tracePt t="23092" x="4038600" y="2611438"/>
          <p14:tracePt t="23099" x="4038600" y="2620963"/>
          <p14:tracePt t="23105" x="4038600" y="2636838"/>
          <p14:tracePt t="23120" x="4038600" y="2644775"/>
          <p14:tracePt t="23126" x="4038600" y="2654300"/>
          <p14:tracePt t="23133" x="4038600" y="2662238"/>
          <p14:tracePt t="23140" x="4038600" y="2670175"/>
          <p14:tracePt t="23147" x="4048125" y="2678113"/>
          <p14:tracePt t="23153" x="4056063" y="2686050"/>
          <p14:tracePt t="23161" x="4064000" y="2695575"/>
          <p14:tracePt t="23170" x="4071938" y="2711450"/>
          <p14:tracePt t="23174" x="4097338" y="2719388"/>
          <p14:tracePt t="23182" x="4130675" y="2736850"/>
          <p14:tracePt t="23188" x="4164013" y="2752725"/>
          <p14:tracePt t="23196" x="4205288" y="2770188"/>
          <p14:tracePt t="23203" x="4254500" y="2786063"/>
          <p14:tracePt t="23209" x="4329113" y="2794000"/>
          <p14:tracePt t="23216" x="4395788" y="2803525"/>
          <p14:tracePt t="23223" x="4470400" y="2819400"/>
          <p14:tracePt t="23230" x="4529138" y="2819400"/>
          <p14:tracePt t="23238" x="4578350" y="2819400"/>
          <p14:tracePt t="23244" x="4627563" y="2819400"/>
          <p14:tracePt t="23253" x="4678363" y="2819400"/>
          <p14:tracePt t="23258" x="4735513" y="2819400"/>
          <p14:tracePt t="23265" x="4794250" y="2811463"/>
          <p14:tracePt t="23271" x="4851400" y="2811463"/>
          <p14:tracePt t="23279" x="4910138" y="2803525"/>
          <p14:tracePt t="23286" x="4951413" y="2803525"/>
          <p14:tracePt t="23293" x="4984750" y="2794000"/>
          <p14:tracePt t="23300" x="5026025" y="2786063"/>
          <p14:tracePt t="23306" x="5059363" y="2778125"/>
          <p14:tracePt t="23314" x="5092700" y="2778125"/>
          <p14:tracePt t="23320" x="5133975" y="2770188"/>
          <p14:tracePt t="23327" x="5167313" y="2760663"/>
          <p14:tracePt t="23336" x="5208588" y="2752725"/>
          <p14:tracePt t="23341" x="5257800" y="2744788"/>
          <p14:tracePt t="23348" x="5299075" y="2736850"/>
          <p14:tracePt t="23354" x="5341938" y="2736850"/>
          <p14:tracePt t="23361" x="5373688" y="2728913"/>
          <p14:tracePt t="23369" x="5424488" y="2719388"/>
          <p14:tracePt t="23376" x="5457825" y="2711450"/>
          <p14:tracePt t="23383" x="5473700" y="2703513"/>
          <p14:tracePt t="23389" x="5507038" y="2695575"/>
          <p14:tracePt t="23397" x="5532438" y="2686050"/>
          <p14:tracePt t="23404" x="5556250" y="2678113"/>
          <p14:tracePt t="23410" x="5565775" y="2670175"/>
          <p14:tracePt t="23420" x="5589588" y="2662238"/>
          <p14:tracePt t="23424" x="5614988" y="2662238"/>
          <p14:tracePt t="23431" x="5630863" y="2654300"/>
          <p14:tracePt t="23437" x="5640388" y="2654300"/>
          <p14:tracePt t="23445" x="5656263" y="2644775"/>
          <p14:tracePt t="23454" x="5664200" y="2644775"/>
          <p14:tracePt t="23459" x="5664200" y="2636838"/>
          <p14:tracePt t="23466" x="5673725" y="2636838"/>
          <p14:tracePt t="23486" x="5681663" y="2636838"/>
          <p14:tracePt t="25644" x="5689600" y="2654300"/>
          <p14:tracePt t="25651" x="5705475" y="2686050"/>
          <p14:tracePt t="25659" x="5722938" y="2719388"/>
          <p14:tracePt t="25666" x="5730875" y="2752725"/>
          <p14:tracePt t="25673" x="5738813" y="2770188"/>
          <p14:tracePt t="25680" x="5748338" y="2811463"/>
          <p14:tracePt t="25685" x="5764213" y="2852738"/>
          <p14:tracePt t="25694" x="5772150" y="2878138"/>
          <p14:tracePt t="25702" x="5789613" y="2919413"/>
          <p14:tracePt t="25707" x="5797550" y="2935288"/>
          <p14:tracePt t="25714" x="5813425" y="2968625"/>
          <p14:tracePt t="25721" x="5830888" y="3001963"/>
          <p14:tracePt t="25728" x="5838825" y="3035300"/>
          <p14:tracePt t="25735" x="5854700" y="3060700"/>
          <p14:tracePt t="25741" x="5864225" y="3084513"/>
          <p14:tracePt t="25749" x="5872163" y="3109913"/>
          <p14:tracePt t="25756" x="5888038" y="3125788"/>
          <p14:tracePt t="25763" x="5905500" y="3151188"/>
          <p14:tracePt t="25770" x="5913438" y="3176588"/>
          <p14:tracePt t="25777" x="5930900" y="3200400"/>
          <p14:tracePt t="25786" x="5954713" y="3233738"/>
          <p14:tracePt t="25791" x="5962650" y="3259138"/>
          <p14:tracePt t="25797" x="5980113" y="3292475"/>
          <p14:tracePt t="25804" x="6013450" y="3325813"/>
          <p14:tracePt t="25811" x="6037263" y="3349625"/>
          <p14:tracePt t="25819" x="6062663" y="3375025"/>
          <p14:tracePt t="25825" x="6088063" y="3408363"/>
          <p14:tracePt t="25832" x="6111875" y="3433763"/>
          <p14:tracePt t="25839" x="6137275" y="3467100"/>
          <p14:tracePt t="25846" x="6162675" y="3490913"/>
          <p14:tracePt t="25853" x="6196013" y="3516313"/>
          <p14:tracePt t="25860" x="6219825" y="3541713"/>
          <p14:tracePt t="25868" x="6253163" y="3573463"/>
          <p14:tracePt t="25874" x="6278563" y="3598863"/>
          <p14:tracePt t="25880" x="6327775" y="3632200"/>
          <p14:tracePt t="25887" x="6369050" y="3673475"/>
          <p14:tracePt t="25894" x="6427788" y="3706813"/>
          <p14:tracePt t="25903" x="6477000" y="3740150"/>
          <p14:tracePt t="25908" x="6543675" y="3781425"/>
          <p14:tracePt t="25915" x="6602413" y="3822700"/>
          <p14:tracePt t="25922" x="6667500" y="3856038"/>
          <p14:tracePt t="25928" x="6726238" y="3889375"/>
          <p14:tracePt t="25936" x="6784975" y="3914775"/>
          <p14:tracePt t="25943" x="6834188" y="3938588"/>
          <p14:tracePt t="25952" x="6883400" y="3956050"/>
          <p14:tracePt t="25957" x="6942138" y="3971925"/>
          <p14:tracePt t="25964" x="6975475" y="3979863"/>
          <p14:tracePt t="25970" x="7008813" y="3989388"/>
          <p14:tracePt t="25977" x="7042150" y="4005263"/>
          <p14:tracePt t="25986" x="7073900" y="4013200"/>
          <p14:tracePt t="25991" x="7091363" y="4013200"/>
          <p14:tracePt t="25998" x="7116763" y="4021138"/>
          <p14:tracePt t="26005" x="7132638" y="4021138"/>
          <p14:tracePt t="26012" x="7150100" y="4030663"/>
          <p14:tracePt t="26018" x="7173913" y="4030663"/>
          <p14:tracePt t="26026" x="7191375" y="4038600"/>
          <p14:tracePt t="26033" x="7199313" y="4038600"/>
          <p14:tracePt t="26040" x="7215188" y="4038600"/>
          <p14:tracePt t="26046" x="7232650" y="4038600"/>
          <p14:tracePt t="26053" x="7240588" y="4038600"/>
          <p14:tracePt t="26060" x="7265988" y="4046538"/>
          <p14:tracePt t="26068" x="7273925" y="4046538"/>
          <p14:tracePt t="26074" x="7289800" y="4046538"/>
          <p14:tracePt t="26081" x="7307263" y="4046538"/>
          <p14:tracePt t="26088" x="7315200" y="4046538"/>
          <p14:tracePt t="26095" x="7331075" y="4046538"/>
          <p14:tracePt t="26102" x="7340600" y="4046538"/>
          <p14:tracePt t="26109" x="7356475" y="4046538"/>
          <p14:tracePt t="26116" x="7381875" y="4046538"/>
          <p14:tracePt t="26123" x="7389813" y="4046538"/>
          <p14:tracePt t="26130" x="7415213" y="4038600"/>
          <p14:tracePt t="26137" x="7439025" y="4038600"/>
          <p14:tracePt t="26144" x="7464425" y="4030663"/>
          <p14:tracePt t="26152" x="7480300" y="4021138"/>
          <p14:tracePt t="26158" x="7497763" y="4013200"/>
          <p14:tracePt t="26165" x="7523163" y="4013200"/>
          <p14:tracePt t="26172" x="7546975" y="4005263"/>
          <p14:tracePt t="26178" x="7564438" y="4005263"/>
          <p14:tracePt t="26185" x="7588250" y="3997325"/>
          <p14:tracePt t="26192" x="7613650" y="3989388"/>
          <p14:tracePt t="26199" x="7631113" y="3979863"/>
          <p14:tracePt t="26206" x="7654925" y="3971925"/>
          <p14:tracePt t="26213" x="7672388" y="3963988"/>
          <p14:tracePt t="26219" x="7688263" y="3963988"/>
          <p14:tracePt t="26227" x="7696200" y="3963988"/>
          <p14:tracePt t="26235" x="7705725" y="3956050"/>
          <p14:tracePt t="26241" x="7713663" y="3956050"/>
          <p14:tracePt t="26255" x="7729538" y="3956050"/>
          <p14:tracePt t="26262" x="7729538" y="3946525"/>
          <p14:tracePt t="26270" x="7737475" y="3946525"/>
          <p14:tracePt t="26283" x="7747000" y="3946525"/>
          <p14:tracePt t="26289" x="7754938" y="3946525"/>
          <p14:tracePt t="26303" x="7770813" y="3946525"/>
          <p14:tracePt t="26311" x="7780338" y="3946525"/>
          <p14:tracePt t="26324" x="7788275" y="3946525"/>
          <p14:tracePt t="26332" x="7796213" y="3946525"/>
          <p14:tracePt t="26338" x="7804150" y="3946525"/>
          <p14:tracePt t="26346" x="7821613" y="3946525"/>
          <p14:tracePt t="26353" x="7837488" y="3946525"/>
          <p14:tracePt t="26360" x="7854950" y="3946525"/>
          <p14:tracePt t="26366" x="7870825" y="3946525"/>
          <p14:tracePt t="26373" x="7878763" y="3946525"/>
          <p14:tracePt t="26380" x="7896225" y="3946525"/>
          <p14:tracePt t="26394" x="7912100" y="3946525"/>
          <p14:tracePt t="26403" x="7920038" y="3946525"/>
          <p14:tracePt t="26415" x="7929563" y="3946525"/>
          <p14:tracePt t="26429" x="7937500" y="3946525"/>
          <p14:tracePt t="26436" x="7945438" y="3946525"/>
          <p14:tracePt t="27956" x="7945438" y="3930650"/>
          <p14:tracePt t="27963" x="7945438" y="3889375"/>
          <p14:tracePt t="27971" x="7945438" y="3863975"/>
          <p14:tracePt t="27977" x="7945438" y="3830638"/>
          <p14:tracePt t="27984" x="7945438" y="3806825"/>
          <p14:tracePt t="27991" x="7945438" y="3797300"/>
          <p14:tracePt t="27998" x="7945438" y="3781425"/>
          <p14:tracePt t="28005" x="7937500" y="3773488"/>
          <p14:tracePt t="28012" x="7937500" y="3756025"/>
          <p14:tracePt t="28022" x="7937500" y="3740150"/>
          <p14:tracePt t="28025" x="7937500" y="3732213"/>
          <p14:tracePt t="28033" x="7929563" y="3714750"/>
          <p14:tracePt t="28039" x="7920038" y="3706813"/>
          <p14:tracePt t="28046" x="7912100" y="3698875"/>
          <p14:tracePt t="28055" x="7896225" y="3681413"/>
          <p14:tracePt t="28060" x="7886700" y="3665538"/>
          <p14:tracePt t="28067" x="7870825" y="3648075"/>
          <p14:tracePt t="28074" x="7854950" y="3640138"/>
          <p14:tracePt t="28081" x="7837488" y="3632200"/>
          <p14:tracePt t="28088" x="7829550" y="3616325"/>
          <p14:tracePt t="28095" x="7804150" y="3606800"/>
          <p14:tracePt t="28104" x="7788275" y="3590925"/>
          <p14:tracePt t="28109" x="7770813" y="3582988"/>
          <p14:tracePt t="28116" x="7762875" y="3573463"/>
          <p14:tracePt t="28122" x="7737475" y="3573463"/>
          <p14:tracePt t="28130" x="7721600" y="3565525"/>
          <p14:tracePt t="28139" x="7713663" y="3557588"/>
          <p14:tracePt t="28144" x="7696200" y="3557588"/>
          <p14:tracePt t="28150" x="7680325" y="3557588"/>
          <p14:tracePt t="28157" x="7672388" y="3549650"/>
          <p14:tracePt t="28164" x="7654925" y="3549650"/>
          <p14:tracePt t="28171" x="7639050" y="3541713"/>
          <p14:tracePt t="28178" x="7631113" y="3541713"/>
          <p14:tracePt t="28188" x="7605713" y="3532188"/>
          <p14:tracePt t="28192" x="7588250" y="3532188"/>
          <p14:tracePt t="28199" x="7580313" y="3532188"/>
          <p14:tracePt t="28206" x="7556500" y="3532188"/>
          <p14:tracePt t="28213" x="7523163" y="3532188"/>
          <p14:tracePt t="28221" x="7505700" y="3532188"/>
          <p14:tracePt t="28227" x="7464425" y="3532188"/>
          <p14:tracePt t="28234" x="7431088" y="3532188"/>
          <p14:tracePt t="28240" x="7389813" y="3541713"/>
          <p14:tracePt t="28248" x="7340600" y="3549650"/>
          <p14:tracePt t="28255" x="7307263" y="3549650"/>
          <p14:tracePt t="28262" x="7265988" y="3557588"/>
          <p14:tracePt t="28272" x="7224713" y="3565525"/>
          <p14:tracePt t="28275" x="7191375" y="3573463"/>
          <p14:tracePt t="28282" x="7150100" y="3590925"/>
          <p14:tracePt t="28289" x="7116763" y="3590925"/>
          <p14:tracePt t="28296" x="7083425" y="3590925"/>
          <p14:tracePt t="28305" x="7042150" y="3606800"/>
          <p14:tracePt t="28310" x="7016750" y="3606800"/>
          <p14:tracePt t="28317" x="6991350" y="3616325"/>
          <p14:tracePt t="28323" x="6967538" y="3624263"/>
          <p14:tracePt t="28331" x="6942138" y="3624263"/>
          <p14:tracePt t="28339" x="6916738" y="3632200"/>
          <p14:tracePt t="28345" x="6892925" y="3632200"/>
          <p14:tracePt t="28352" x="6875463" y="3632200"/>
          <p14:tracePt t="28358" x="6859588" y="3640138"/>
          <p14:tracePt t="28366" x="6834188" y="3640138"/>
          <p14:tracePt t="28376" x="6826250" y="3648075"/>
          <p14:tracePt t="28378" x="6808788" y="3657600"/>
          <p14:tracePt t="28387" x="6784975" y="3657600"/>
          <p14:tracePt t="28393" x="6775450" y="3665538"/>
          <p14:tracePt t="28400" x="6751638" y="3665538"/>
          <p14:tracePt t="28406" x="6734175" y="3665538"/>
          <p14:tracePt t="28414" x="6718300" y="3673475"/>
          <p14:tracePt t="28422" x="6700838" y="3681413"/>
          <p14:tracePt t="28427" x="6677025" y="3690938"/>
          <p14:tracePt t="28435" x="6651625" y="3698875"/>
          <p14:tracePt t="28441" x="6635750" y="3706813"/>
          <p14:tracePt t="28449" x="6610350" y="3714750"/>
          <p14:tracePt t="28456" x="6584950" y="3722688"/>
          <p14:tracePt t="28463" x="6551613" y="3740150"/>
          <p14:tracePt t="28471" x="6535738" y="3740150"/>
          <p14:tracePt t="28476" x="6518275" y="3756025"/>
          <p14:tracePt t="28484" x="6502400" y="3765550"/>
          <p14:tracePt t="28489" x="6486525" y="3765550"/>
          <p14:tracePt t="28497" x="6477000" y="3765550"/>
          <p14:tracePt t="28511" x="6469063" y="3765550"/>
          <p14:tracePt t="28525" x="6461125" y="3765550"/>
          <p14:tracePt t="28553" x="6453188" y="3773488"/>
          <p14:tracePt t="28615" x="6453188" y="3781425"/>
          <p14:tracePt t="28637" x="6453188" y="3789363"/>
          <p14:tracePt t="28670" x="6453188" y="3797300"/>
          <p14:tracePt t="28678" x="6453188" y="3806825"/>
          <p14:tracePt t="28684" x="6461125" y="3806825"/>
          <p14:tracePt t="28698" x="6469063" y="3814763"/>
          <p14:tracePt t="28705" x="6469063" y="3822700"/>
          <p14:tracePt t="28712" x="6477000" y="3830638"/>
          <p14:tracePt t="28722" x="6486525" y="3830638"/>
          <p14:tracePt t="28726" x="6494463" y="3848100"/>
          <p14:tracePt t="28733" x="6518275" y="3856038"/>
          <p14:tracePt t="28739" x="6543675" y="3871913"/>
          <p14:tracePt t="28747" x="6569075" y="3881438"/>
          <p14:tracePt t="28755" x="6584950" y="3881438"/>
          <p14:tracePt t="28761" x="6610350" y="3889375"/>
          <p14:tracePt t="28771" x="6635750" y="3897313"/>
          <p14:tracePt t="28774" x="6659563" y="3905250"/>
          <p14:tracePt t="28782" x="6677025" y="3914775"/>
          <p14:tracePt t="28789" x="6700838" y="3922713"/>
          <p14:tracePt t="28796" x="6726238" y="3930650"/>
          <p14:tracePt t="28805" x="6743700" y="3930650"/>
          <p14:tracePt t="28811" x="6759575" y="3938588"/>
          <p14:tracePt t="28817" x="6775450" y="3946525"/>
          <p14:tracePt t="28824" x="6800850" y="3946525"/>
          <p14:tracePt t="28831" x="6808788" y="3946525"/>
          <p14:tracePt t="28838" x="6826250" y="3946525"/>
          <p14:tracePt t="28845" x="6834188" y="3946525"/>
          <p14:tracePt t="28852" x="6850063" y="3946525"/>
          <p14:tracePt t="28859" x="6867525" y="3946525"/>
          <p14:tracePt t="28866" x="6875463" y="3946525"/>
          <p14:tracePt t="28872" x="6900863" y="3946525"/>
          <p14:tracePt t="28879" x="6916738" y="3946525"/>
          <p14:tracePt t="28888" x="6924675" y="3946525"/>
          <p14:tracePt t="28894" x="6942138" y="3946525"/>
          <p14:tracePt t="28901" x="6950075" y="3946525"/>
          <p14:tracePt t="28907" x="6975475" y="3946525"/>
          <p14:tracePt t="28914" x="6991350" y="3946525"/>
          <p14:tracePt t="28922" x="7008813" y="3946525"/>
          <p14:tracePt t="28928" x="7024688" y="3946525"/>
          <p14:tracePt t="28935" x="7032625" y="3946525"/>
          <p14:tracePt t="28942" x="7058025" y="3946525"/>
          <p14:tracePt t="28949" x="7073900" y="3946525"/>
          <p14:tracePt t="28956" x="7091363" y="3946525"/>
          <p14:tracePt t="28963" x="7107238" y="3946525"/>
          <p14:tracePt t="28972" x="7124700" y="3946525"/>
          <p14:tracePt t="28977" x="7140575" y="3946525"/>
          <p14:tracePt t="28984" x="7158038" y="3946525"/>
          <p14:tracePt t="28990" x="7181850" y="3946525"/>
          <p14:tracePt t="28997" x="7199313" y="3946525"/>
          <p14:tracePt t="29005" x="7224713" y="3946525"/>
          <p14:tracePt t="29012" x="7248525" y="3946525"/>
          <p14:tracePt t="29019" x="7265988" y="3946525"/>
          <p14:tracePt t="29025" x="7299325" y="3938588"/>
          <p14:tracePt t="29033" x="7331075" y="3930650"/>
          <p14:tracePt t="29039" x="7364413" y="3922713"/>
          <p14:tracePt t="29046" x="7389813" y="3914775"/>
          <p14:tracePt t="29055" x="7415213" y="3905250"/>
          <p14:tracePt t="29060" x="7439025" y="3897313"/>
          <p14:tracePt t="29067" x="7464425" y="3889375"/>
          <p14:tracePt t="29073" x="7497763" y="3889375"/>
          <p14:tracePt t="29081" x="7513638" y="3871913"/>
          <p14:tracePt t="29088" x="7546975" y="3871913"/>
          <p14:tracePt t="29095" x="7572375" y="3863975"/>
          <p14:tracePt t="29102" x="7597775" y="3856038"/>
          <p14:tracePt t="29108" x="7605713" y="3856038"/>
          <p14:tracePt t="29115" x="7631113" y="3848100"/>
          <p14:tracePt t="29123" x="7654925" y="3840163"/>
          <p14:tracePt t="29130" x="7672388" y="3830638"/>
          <p14:tracePt t="29143" x="7688263" y="3830638"/>
          <p14:tracePt t="29150" x="7696200" y="3822700"/>
          <p14:tracePt t="29164" x="7705725" y="3822700"/>
          <p14:tracePt t="29172" x="7713663" y="3822700"/>
          <p14:tracePt t="29178" x="7713663" y="3814763"/>
          <p14:tracePt t="29191" x="7721600" y="3814763"/>
          <p14:tracePt t="29205" x="7729538" y="3814763"/>
          <p14:tracePt t="29222" x="7737475" y="3814763"/>
          <p14:tracePt t="29642" x="7737475" y="3806825"/>
          <p14:tracePt t="29656" x="7737475" y="3797300"/>
          <p14:tracePt t="29669" x="7737475" y="3789363"/>
          <p14:tracePt t="29677" x="7737475" y="3781425"/>
          <p14:tracePt t="29684" x="7729538" y="3781425"/>
          <p14:tracePt t="29691" x="7729538" y="3773488"/>
          <p14:tracePt t="29698" x="7721600" y="3773488"/>
          <p14:tracePt t="29705" x="7721600" y="3765550"/>
          <p14:tracePt t="29712" x="7721600" y="3756025"/>
          <p14:tracePt t="29734" x="7713663" y="3756025"/>
          <p14:tracePt t="29746" x="7705725" y="3748088"/>
          <p14:tracePt t="29767" x="7696200" y="3740150"/>
          <p14:tracePt t="29770" x="7688263" y="3740150"/>
          <p14:tracePt t="29774" x="7680325" y="3732213"/>
          <p14:tracePt t="29781" x="7672388" y="3722688"/>
          <p14:tracePt t="29787" x="7654925" y="3714750"/>
          <p14:tracePt t="29795" x="7646988" y="3706813"/>
          <p14:tracePt t="29802" x="7639050" y="3706813"/>
          <p14:tracePt t="29809" x="7621588" y="3706813"/>
          <p14:tracePt t="29818" x="7613650" y="3698875"/>
          <p14:tracePt t="29822" x="7605713" y="3690938"/>
          <p14:tracePt t="29830" x="7597775" y="3690938"/>
          <p14:tracePt t="29836" x="7597775" y="3681413"/>
          <p14:tracePt t="29844" x="7588250" y="3681413"/>
          <p14:tracePt t="29852" x="7580313" y="3681413"/>
          <p14:tracePt t="29858" x="7572375" y="3681413"/>
          <p14:tracePt t="29871" x="7556500" y="3673475"/>
          <p14:tracePt t="29878" x="7546975" y="3673475"/>
          <p14:tracePt t="29892" x="7539038" y="3665538"/>
          <p14:tracePt t="29902" x="7523163" y="3665538"/>
          <p14:tracePt t="29913" x="7505700" y="3665538"/>
          <p14:tracePt t="29919" x="7505700" y="3657600"/>
          <p14:tracePt t="29927" x="7489825" y="3657600"/>
          <p14:tracePt t="29935" x="7472363" y="3657600"/>
          <p14:tracePt t="29947" x="7456488" y="3657600"/>
          <p14:tracePt t="29954" x="7448550" y="3657600"/>
          <p14:tracePt t="29961" x="7439025" y="3657600"/>
          <p14:tracePt t="29969" x="7423150" y="3657600"/>
          <p14:tracePt t="29975" x="7415213" y="3657600"/>
          <p14:tracePt t="29985" x="7397750" y="3648075"/>
          <p14:tracePt t="29989" x="7381875" y="3648075"/>
          <p14:tracePt t="29996" x="7373938" y="3648075"/>
          <p14:tracePt t="30003" x="7356475" y="3648075"/>
          <p14:tracePt t="30010" x="7348538" y="3648075"/>
          <p14:tracePt t="30019" x="7331075" y="3648075"/>
          <p14:tracePt t="30024" x="7315200" y="3648075"/>
          <p14:tracePt t="30031" x="7307263" y="3648075"/>
          <p14:tracePt t="30037" x="7289800" y="3648075"/>
          <p14:tracePt t="30045" x="7273925" y="3648075"/>
          <p14:tracePt t="30051" x="7265988" y="3648075"/>
          <p14:tracePt t="30059" x="7248525" y="3648075"/>
          <p14:tracePt t="30066" x="7240588" y="3648075"/>
          <p14:tracePt t="30072" x="7232650" y="3648075"/>
          <p14:tracePt t="30080" x="7224713" y="3648075"/>
          <p14:tracePt t="30086" x="7207250" y="3648075"/>
          <p14:tracePt t="30093" x="7199313" y="3648075"/>
          <p14:tracePt t="30102" x="7191375" y="3648075"/>
          <p14:tracePt t="30107" x="7173913" y="3648075"/>
          <p14:tracePt t="30114" x="7165975" y="3648075"/>
          <p14:tracePt t="30120" x="7158038" y="3648075"/>
          <p14:tracePt t="30128" x="7140575" y="3648075"/>
          <p14:tracePt t="30135" x="7132638" y="3648075"/>
          <p14:tracePt t="30141" x="7124700" y="3648075"/>
          <p14:tracePt t="30149" x="7107238" y="3640138"/>
          <p14:tracePt t="30155" x="7099300" y="3640138"/>
          <p14:tracePt t="30162" x="7091363" y="3632200"/>
          <p14:tracePt t="30169" x="7083425" y="3632200"/>
          <p14:tracePt t="30176" x="7065963" y="3632200"/>
          <p14:tracePt t="30185" x="7058025" y="3632200"/>
          <p14:tracePt t="30190" x="7050088" y="3632200"/>
          <p14:tracePt t="30198" x="7032625" y="3632200"/>
          <p14:tracePt t="30204" x="7024688" y="3632200"/>
          <p14:tracePt t="30211" x="7016750" y="3624263"/>
          <p14:tracePt t="30219" x="6999288" y="3624263"/>
          <p14:tracePt t="30225" x="6991350" y="3624263"/>
          <p14:tracePt t="30232" x="6983413" y="3624263"/>
          <p14:tracePt t="30238" x="6975475" y="3624263"/>
          <p14:tracePt t="30252" x="6958013" y="3624263"/>
          <p14:tracePt t="30259" x="6950075" y="3624263"/>
          <p14:tracePt t="30273" x="6942138" y="3624263"/>
          <p14:tracePt t="30281" x="6934200" y="3624263"/>
          <p14:tracePt t="30294" x="6924675" y="3624263"/>
          <p14:tracePt t="30308" x="6916738" y="3624263"/>
          <p14:tracePt t="30315" x="6908800" y="3624263"/>
          <p14:tracePt t="30329" x="6900863" y="3624263"/>
          <p14:tracePt t="30335" x="6892925" y="3624263"/>
          <p14:tracePt t="30357" x="6875463" y="3624263"/>
          <p14:tracePt t="30364" x="6867525" y="3624263"/>
          <p14:tracePt t="30378" x="6859588" y="3624263"/>
          <p14:tracePt t="30385" x="6842125" y="3624263"/>
          <p14:tracePt t="30399" x="6826250" y="3624263"/>
          <p14:tracePt t="30405" x="6818313" y="3624263"/>
          <p14:tracePt t="30412" x="6808788" y="3624263"/>
          <p14:tracePt t="30419" x="6792913" y="3624263"/>
          <p14:tracePt t="30426" x="6784975" y="3624263"/>
          <p14:tracePt t="30435" x="6775450" y="3624263"/>
          <p14:tracePt t="30440" x="6759575" y="3624263"/>
          <p14:tracePt t="30453" x="6751638" y="3624263"/>
          <p14:tracePt t="30461" x="6743700" y="3624263"/>
          <p14:tracePt t="30474" x="6734175" y="3624263"/>
          <p14:tracePt t="30488" x="6726238" y="3624263"/>
          <p14:tracePt t="30502" x="6718300" y="3624263"/>
          <p14:tracePt t="30537" x="6710363" y="3624263"/>
          <p14:tracePt t="30544" x="6710363" y="3632200"/>
          <p14:tracePt t="30552" x="6700838" y="3632200"/>
          <p14:tracePt t="30558" x="6700838" y="3640138"/>
          <p14:tracePt t="30571" x="6700838" y="3648075"/>
          <p14:tracePt t="30585" x="6692900" y="3648075"/>
          <p14:tracePt t="30606" x="6684963" y="3648075"/>
          <p14:tracePt t="30620" x="6677025" y="3648075"/>
          <p14:tracePt t="30689" x="6677025" y="3657600"/>
          <p14:tracePt t="30752" x="6677025" y="3665538"/>
          <p14:tracePt t="30794" x="6677025" y="3673475"/>
          <p14:tracePt t="30815" x="6677025" y="3681413"/>
          <p14:tracePt t="30829" x="6677025" y="3690938"/>
          <p14:tracePt t="30836" x="6684963" y="3690938"/>
          <p14:tracePt t="30850" x="6692900" y="3690938"/>
          <p14:tracePt t="30863" x="6692900" y="3698875"/>
          <p14:tracePt t="30869" x="6710363" y="3714750"/>
          <p14:tracePt t="30877" x="6726238" y="3714750"/>
          <p14:tracePt t="30885" x="6734175" y="3732213"/>
          <p14:tracePt t="30891" x="6751638" y="3740150"/>
          <p14:tracePt t="30898" x="6767513" y="3756025"/>
          <p14:tracePt t="30904" x="6792913" y="3765550"/>
          <p14:tracePt t="30911" x="6800850" y="3773488"/>
          <p14:tracePt t="30919" x="6826250" y="3781425"/>
          <p14:tracePt t="30925" x="6842125" y="3789363"/>
          <p14:tracePt t="30933" x="6867525" y="3797300"/>
          <p14:tracePt t="30939" x="6875463" y="3806825"/>
          <p14:tracePt t="30946" x="6900863" y="3814763"/>
          <p14:tracePt t="30953" x="6916738" y="3822700"/>
          <p14:tracePt t="30960" x="6942138" y="3830638"/>
          <p14:tracePt t="30969" x="6958013" y="3840163"/>
          <p14:tracePt t="30973" x="6975475" y="3848100"/>
          <p14:tracePt t="30981" x="6999288" y="3848100"/>
          <p14:tracePt t="30987" x="7008813" y="3848100"/>
          <p14:tracePt t="30995" x="7032625" y="3856038"/>
          <p14:tracePt t="31002" x="7050088" y="3863975"/>
          <p14:tracePt t="31008" x="7073900" y="3871913"/>
          <p14:tracePt t="31015" x="7091363" y="3871913"/>
          <p14:tracePt t="31022" x="7116763" y="3881438"/>
          <p14:tracePt t="31029" x="7150100" y="3881438"/>
          <p14:tracePt t="31037" x="7165975" y="3889375"/>
          <p14:tracePt t="31043" x="7191375" y="3889375"/>
          <p14:tracePt t="31053" x="7224713" y="3889375"/>
          <p14:tracePt t="31057" x="7248525" y="3889375"/>
          <p14:tracePt t="31064" x="7273925" y="3889375"/>
          <p14:tracePt t="31070" x="7299325" y="3889375"/>
          <p14:tracePt t="31078" x="7323138" y="3889375"/>
          <p14:tracePt t="31085" x="7340600" y="3889375"/>
          <p14:tracePt t="31092" x="7364413" y="3889375"/>
          <p14:tracePt t="31099" x="7389813" y="3889375"/>
          <p14:tracePt t="31105" x="7397750" y="3881438"/>
          <p14:tracePt t="31113" x="7423150" y="3881438"/>
          <p14:tracePt t="31119" x="7456488" y="3871913"/>
          <p14:tracePt t="31126" x="7489825" y="3863975"/>
          <p14:tracePt t="31136" x="7523163" y="3856038"/>
          <p14:tracePt t="31140" x="7564438" y="3840163"/>
          <p14:tracePt t="31147" x="7597775" y="3830638"/>
          <p14:tracePt t="31154" x="7631113" y="3822700"/>
          <p14:tracePt t="31161" x="7662863" y="3814763"/>
          <p14:tracePt t="31170" x="7696200" y="3806825"/>
          <p14:tracePt t="31175" x="7729538" y="3789363"/>
          <p14:tracePt t="31182" x="7754938" y="3781425"/>
          <p14:tracePt t="31194" x="7770813" y="3773488"/>
          <p14:tracePt t="31196" x="7796213" y="3765550"/>
          <p14:tracePt t="31202" x="7804150" y="3765550"/>
          <p14:tracePt t="31209" x="7812088" y="3765550"/>
          <p14:tracePt t="31223" x="7821613" y="3765550"/>
          <p14:tracePt t="31230" x="7829550" y="3765550"/>
          <p14:tracePt t="31300" x="7837488" y="3765550"/>
          <p14:tracePt t="32955" x="7812088" y="3756025"/>
          <p14:tracePt t="32963" x="7788275" y="3748088"/>
          <p14:tracePt t="32968" x="7754938" y="3740150"/>
          <p14:tracePt t="32975" x="7729538" y="3732213"/>
          <p14:tracePt t="32996" x="7680325" y="3722688"/>
          <p14:tracePt t="32998" x="7654925" y="3722688"/>
          <p14:tracePt t="33003" x="7621588" y="3714750"/>
          <p14:tracePt t="33010" x="7605713" y="3714750"/>
          <p14:tracePt t="33016" x="7572375" y="3714750"/>
          <p14:tracePt t="33024" x="7546975" y="3714750"/>
          <p14:tracePt t="33031" x="7523163" y="3714750"/>
          <p14:tracePt t="33038" x="7489825" y="3714750"/>
          <p14:tracePt t="33047" x="7456488" y="3714750"/>
          <p14:tracePt t="33052" x="7423150" y="3714750"/>
          <p14:tracePt t="33059" x="7405688" y="3714750"/>
          <p14:tracePt t="33065" x="7373938" y="3714750"/>
          <p14:tracePt t="33072" x="7348538" y="3714750"/>
          <p14:tracePt t="33081" x="7331075" y="3722688"/>
          <p14:tracePt t="33086" x="7315200" y="3722688"/>
          <p14:tracePt t="33093" x="7289800" y="3732213"/>
          <p14:tracePt t="33100" x="7273925" y="3740150"/>
          <p14:tracePt t="33107" x="7265988" y="3748088"/>
          <p14:tracePt t="33114" x="7240588" y="3748088"/>
          <p14:tracePt t="33121" x="7224713" y="3748088"/>
          <p14:tracePt t="33128" x="7207250" y="3748088"/>
          <p14:tracePt t="33135" x="7181850" y="3756025"/>
          <p14:tracePt t="33142" x="7158038" y="3765550"/>
          <p14:tracePt t="33149" x="7150100" y="3773488"/>
          <p14:tracePt t="33156" x="7124700" y="3781425"/>
          <p14:tracePt t="33165" x="7099300" y="3797300"/>
          <p14:tracePt t="33170" x="7073900" y="3797300"/>
          <p14:tracePt t="33177" x="7065963" y="3806825"/>
          <p14:tracePt t="33183" x="7042150" y="3814763"/>
          <p14:tracePt t="33190" x="7032625" y="3814763"/>
          <p14:tracePt t="33198" x="7024688" y="3814763"/>
          <p14:tracePt t="33214" x="7016750" y="3814763"/>
          <p14:tracePt t="33218" x="7008813" y="3814763"/>
          <p14:tracePt t="33239" x="6999288" y="3814763"/>
          <p14:tracePt t="33247" x="6991350" y="3814763"/>
          <p14:tracePt t="33253" x="6983413" y="3814763"/>
          <p14:tracePt t="33266" x="6975475" y="3814763"/>
          <p14:tracePt t="33280" x="6967538" y="3814763"/>
          <p14:tracePt t="33294" x="6958013" y="3814763"/>
          <p14:tracePt t="33301" x="6950075" y="3814763"/>
          <p14:tracePt t="33315" x="6942138" y="3814763"/>
          <p14:tracePt t="33322" x="6924675" y="3814763"/>
          <p14:tracePt t="33336" x="6916738" y="3814763"/>
          <p14:tracePt t="33343" x="6908800" y="3814763"/>
          <p14:tracePt t="33349" x="6900863" y="3814763"/>
          <p14:tracePt t="33357" x="6892925" y="3814763"/>
          <p14:tracePt t="33364" x="6883400" y="3814763"/>
          <p14:tracePt t="33378" x="6867525" y="3814763"/>
          <p14:tracePt t="33385" x="6859588" y="3814763"/>
          <p14:tracePt t="33406" x="6850063" y="3814763"/>
          <p14:tracePt t="33414" x="6842125" y="3814763"/>
          <p14:tracePt t="33433" x="6834188" y="3814763"/>
          <p14:tracePt t="33980" x="6826250" y="3840163"/>
          <p14:tracePt t="33988" x="6800850" y="3881438"/>
          <p14:tracePt t="33995" x="6759575" y="3938588"/>
          <p14:tracePt t="34001" x="6734175" y="3989388"/>
          <p14:tracePt t="34008" x="6684963" y="4064000"/>
          <p14:tracePt t="34016" x="6659563" y="4138613"/>
          <p14:tracePt t="34022" x="6635750" y="4195763"/>
          <p14:tracePt t="34030" x="6618288" y="4254500"/>
          <p14:tracePt t="34037" x="6602413" y="4303713"/>
          <p14:tracePt t="34044" x="6577013" y="4362450"/>
          <p14:tracePt t="34053" x="6569075" y="4411663"/>
          <p14:tracePt t="34057" x="6551613" y="4470400"/>
          <p14:tracePt t="34064" x="6527800" y="4527550"/>
          <p14:tracePt t="34071" x="6518275" y="4586288"/>
          <p14:tracePt t="34078" x="6510338" y="4643438"/>
          <p14:tracePt t="34087" x="6502400" y="4702175"/>
          <p14:tracePt t="34092" x="6494463" y="4776788"/>
          <p14:tracePt t="34099" x="6494463" y="4826000"/>
          <p14:tracePt t="34105" x="6494463" y="4900613"/>
          <p14:tracePt t="34112" x="6494463" y="4983163"/>
          <p14:tracePt t="34119" x="6494463" y="5075238"/>
          <p14:tracePt t="34127" x="6494463" y="5149850"/>
          <p14:tracePt t="34134" x="6494463" y="5232400"/>
          <p14:tracePt t="34140" x="6494463" y="5307013"/>
          <p14:tracePt t="34148" x="6502400" y="5365750"/>
          <p14:tracePt t="34154" x="6510338" y="5432425"/>
          <p14:tracePt t="34161" x="6510338" y="5507038"/>
          <p14:tracePt t="34170" x="6518275" y="5572125"/>
          <p14:tracePt t="34175" x="6543675" y="5630863"/>
          <p14:tracePt t="34183" x="6561138" y="5697538"/>
          <p14:tracePt t="34189" x="6584950" y="5754688"/>
          <p14:tracePt t="34196" x="6602413" y="5813425"/>
          <p14:tracePt t="34204" x="6618288" y="5870575"/>
          <p14:tracePt t="34210" x="6651625" y="5937250"/>
          <p14:tracePt t="34217" x="6684963" y="5995988"/>
          <p14:tracePt t="34224" x="6700838" y="6045200"/>
          <p14:tracePt t="34231" x="6718300" y="6078538"/>
          <p14:tracePt t="34239" x="6726238" y="6094413"/>
          <p14:tracePt t="34245" x="6743700" y="6111875"/>
          <p14:tracePt t="34253" x="6751638" y="6137275"/>
          <p14:tracePt t="34258" x="6759575" y="6153150"/>
          <p14:tracePt t="34272" x="6767513" y="6161088"/>
          <p14:tracePt t="34279" x="6767513" y="6169025"/>
          <p14:tracePt t="34286" x="6775450" y="6169025"/>
          <p14:tracePt t="34292" x="6775450" y="6178550"/>
          <p14:tracePt t="34313" x="6784975" y="6178550"/>
          <p14:tracePt t="34431" x="6784975" y="6169025"/>
          <p14:tracePt t="34438" x="6775450" y="6161088"/>
          <p14:tracePt t="34445" x="6759575" y="6153150"/>
          <p14:tracePt t="34452" x="6743700" y="6137275"/>
          <p14:tracePt t="34459" x="6734175" y="6119813"/>
          <p14:tracePt t="34466" x="6726238" y="6103938"/>
          <p14:tracePt t="34473" x="6710363" y="6094413"/>
          <p14:tracePt t="34480" x="6692900" y="6078538"/>
          <p14:tracePt t="34486" x="6692900" y="6070600"/>
          <p14:tracePt t="34493" x="6677025" y="6062663"/>
          <p14:tracePt t="34502" x="6667500" y="6045200"/>
          <p14:tracePt t="34507" x="6651625" y="6037263"/>
          <p14:tracePt t="34514" x="6651625" y="6019800"/>
          <p14:tracePt t="34521" x="6643688" y="6011863"/>
          <p14:tracePt t="34528" x="6626225" y="5995988"/>
          <p14:tracePt t="34536" x="6602413" y="5970588"/>
          <p14:tracePt t="34542" x="6584950" y="5945188"/>
          <p14:tracePt t="34549" x="6561138" y="5921375"/>
          <p14:tracePt t="34556" x="6535738" y="5895975"/>
          <p14:tracePt t="34563" x="6510338" y="5870575"/>
          <p14:tracePt t="34569" x="6494463" y="5854700"/>
          <p14:tracePt t="34577" x="6477000" y="5837238"/>
          <p14:tracePt t="34586" x="6461125" y="5829300"/>
          <p14:tracePt t="34591" x="6443663" y="5813425"/>
          <p14:tracePt t="34604" x="6443663" y="5805488"/>
          <p14:tracePt t="34612" x="6435725" y="5805488"/>
          <p14:tracePt t="34619" x="6427788" y="5805488"/>
          <p14:tracePt t="34633" x="6427788" y="5795963"/>
          <p14:tracePt t="34640" x="6419850" y="5795963"/>
          <p14:tracePt t="34654" x="6419850" y="5788025"/>
          <p14:tracePt t="34670" x="6411913" y="5788025"/>
          <p14:tracePt t="34689" x="6402388" y="5788025"/>
          <p14:tracePt t="34719" x="6394450" y="5788025"/>
          <p14:tracePt t="35834" x="6402388" y="5788025"/>
          <p14:tracePt t="35841" x="6453188" y="5795963"/>
          <p14:tracePt t="35848" x="6494463" y="5805488"/>
          <p14:tracePt t="35855" x="6535738" y="5821363"/>
          <p14:tracePt t="35862" x="6584950" y="5837238"/>
          <p14:tracePt t="35869" x="6643688" y="5854700"/>
          <p14:tracePt t="35876" x="6692900" y="5862638"/>
          <p14:tracePt t="35887" x="6751638" y="5888038"/>
          <p14:tracePt t="35890" x="6800850" y="5903913"/>
          <p14:tracePt t="35897" x="6842125" y="5911850"/>
          <p14:tracePt t="35904" x="6883400" y="5921375"/>
          <p14:tracePt t="35910" x="6934200" y="5929313"/>
          <p14:tracePt t="35918" x="6983413" y="5954713"/>
          <p14:tracePt t="35925" x="7008813" y="5954713"/>
          <p14:tracePt t="35932" x="7058025" y="5970588"/>
          <p14:tracePt t="35939" x="7091363" y="5978525"/>
          <p14:tracePt t="35946" x="7124700" y="5978525"/>
          <p14:tracePt t="35953" x="7150100" y="5978525"/>
          <p14:tracePt t="35960" x="7181850" y="5978525"/>
          <p14:tracePt t="35969" x="7207250" y="5988050"/>
          <p14:tracePt t="35974" x="7232650" y="5988050"/>
          <p14:tracePt t="35981" x="7265988" y="5988050"/>
          <p14:tracePt t="35987" x="7289800" y="5988050"/>
          <p14:tracePt t="35995" x="7315200" y="5988050"/>
          <p14:tracePt t="36003" x="7331075" y="5988050"/>
          <p14:tracePt t="36010" x="7356475" y="5988050"/>
          <p14:tracePt t="36019" x="7364413" y="5988050"/>
          <p14:tracePt t="36023" x="7389813" y="5988050"/>
          <p14:tracePt t="36030" x="7405688" y="5988050"/>
          <p14:tracePt t="36037" x="7431088" y="5988050"/>
          <p14:tracePt t="36044" x="7448550" y="5988050"/>
          <p14:tracePt t="36053" x="7464425" y="5978525"/>
          <p14:tracePt t="36058" x="7480300" y="5970588"/>
          <p14:tracePt t="36065" x="7489825" y="5970588"/>
          <p14:tracePt t="36072" x="7505700" y="5962650"/>
          <p14:tracePt t="36079" x="7523163" y="5954713"/>
          <p14:tracePt t="36086" x="7531100" y="5945188"/>
          <p14:tracePt t="36093" x="7546975" y="5937250"/>
          <p14:tracePt t="36104" x="7556500" y="5937250"/>
          <p14:tracePt t="36106" x="7564438" y="5937250"/>
          <p14:tracePt t="36128" x="7572375" y="5929313"/>
          <p14:tracePt t="36136" x="7580313" y="5929313"/>
          <p14:tracePt t="36141" x="7580313" y="5921375"/>
          <p14:tracePt t="36169" x="7588250" y="5921375"/>
          <p14:tracePt t="36176" x="7588250" y="5911850"/>
          <p14:tracePt t="36190" x="7597775" y="5911850"/>
          <p14:tracePt t="36197" x="7597775" y="5903913"/>
          <p14:tracePt t="36210" x="7605713" y="5895975"/>
          <p14:tracePt t="36232" x="7613650" y="5888038"/>
          <p14:tracePt t="36238" x="7613650" y="5880100"/>
          <p14:tracePt t="36245" x="7621588" y="5880100"/>
          <p14:tracePt t="36252" x="7621588" y="5870575"/>
          <p14:tracePt t="36259" x="7631113" y="5862638"/>
          <p14:tracePt t="36269" x="7639050" y="5862638"/>
          <p14:tracePt t="36272" x="7639050" y="5854700"/>
          <p14:tracePt t="36286" x="7646988" y="5854700"/>
          <p14:tracePt t="36294" x="7654925" y="5854700"/>
          <p14:tracePt t="36303" x="7654925" y="5846763"/>
          <p14:tracePt t="36308" x="7662863" y="5846763"/>
          <p14:tracePt t="36315" x="7662863" y="5837238"/>
          <p14:tracePt t="36433" x="7672388" y="5837238"/>
          <p14:tracePt t="36439" x="7672388" y="5829300"/>
          <p14:tracePt t="36849" x="7696200" y="5829300"/>
          <p14:tracePt t="36856" x="7754938" y="5829300"/>
          <p14:tracePt t="36862" x="7796213" y="5829300"/>
          <p14:tracePt t="36870" x="7854950" y="5829300"/>
          <p14:tracePt t="36876" x="7896225" y="5837238"/>
          <p14:tracePt t="36884" x="7937500" y="5837238"/>
          <p14:tracePt t="36890" x="7986713" y="5846763"/>
          <p14:tracePt t="36897" x="8027988" y="5846763"/>
          <p14:tracePt t="36907" x="8061325" y="5854700"/>
          <p14:tracePt t="36910" x="8102600" y="5862638"/>
          <p14:tracePt t="36918" x="8135938" y="5862638"/>
          <p14:tracePt t="36924" x="8161338" y="5862638"/>
          <p14:tracePt t="36932" x="8186738" y="5862638"/>
          <p14:tracePt t="36940" x="8218488" y="5870575"/>
          <p14:tracePt t="36945" x="8243888" y="5870575"/>
          <p14:tracePt t="36952" x="8277225" y="5870575"/>
          <p14:tracePt t="36959" x="8293100" y="5870575"/>
          <p14:tracePt t="36966" x="8326438" y="5870575"/>
          <p14:tracePt t="36973" x="8351838" y="5870575"/>
          <p14:tracePt t="36980" x="8359775" y="5870575"/>
          <p14:tracePt t="36989" x="8385175" y="5870575"/>
          <p14:tracePt t="36994" x="8410575" y="5870575"/>
          <p14:tracePt t="37001" x="8418513" y="5870575"/>
          <p14:tracePt t="37007" x="8426450" y="5870575"/>
          <p14:tracePt t="37015" x="8443913" y="5870575"/>
          <p14:tracePt t="37029" x="8451850" y="5870575"/>
          <p14:tracePt t="37036" x="8459788" y="5870575"/>
          <p14:tracePt t="37050" x="8467725" y="5870575"/>
          <p14:tracePt t="37063" x="8475663" y="5870575"/>
          <p14:tracePt t="37084" x="8485188" y="5870575"/>
          <p14:tracePt t="37507" x="8518525" y="5870575"/>
          <p14:tracePt t="37516" x="8542338" y="5870575"/>
          <p14:tracePt t="37520" x="8593138" y="5846763"/>
          <p14:tracePt t="37528" x="8616950" y="5846763"/>
          <p14:tracePt t="37534" x="8650288" y="5837238"/>
          <p14:tracePt t="37542" x="8683625" y="5829300"/>
          <p14:tracePt t="37550" x="8716963" y="5813425"/>
          <p14:tracePt t="37556" x="8766175" y="5795963"/>
          <p14:tracePt t="37563" x="8799513" y="5780088"/>
          <p14:tracePt t="37569" x="8832850" y="5772150"/>
          <p14:tracePt t="37576" x="8866188" y="5754688"/>
          <p14:tracePt t="37583" x="8891588" y="5738813"/>
          <p14:tracePt t="37590" x="8899525" y="5738813"/>
          <p14:tracePt t="37600" x="8915400" y="5721350"/>
          <p14:tracePt t="37604" x="8932863" y="5713413"/>
          <p14:tracePt t="37611" x="8948738" y="5697538"/>
          <p14:tracePt t="37617" x="8948738" y="5688013"/>
          <p14:tracePt t="37625" x="8966200" y="5680075"/>
          <p14:tracePt t="37634" x="8974138" y="5672138"/>
          <p14:tracePt t="37639" x="8974138" y="5664200"/>
          <p14:tracePt t="37646" x="8982075" y="5664200"/>
          <p14:tracePt t="37652" x="8982075" y="5656263"/>
          <p14:tracePt t="37660" x="8982075" y="5646738"/>
          <p14:tracePt t="37682" x="8982075" y="5638800"/>
          <p14:tracePt t="37688" x="8982075" y="5630863"/>
          <p14:tracePt t="37708" x="8982075" y="5622925"/>
          <p14:tracePt t="37729" x="8982075" y="5613400"/>
          <p14:tracePt t="37736" x="8974138" y="5613400"/>
          <p14:tracePt t="37750" x="8974138" y="5605463"/>
          <p14:tracePt t="37758" x="8966200" y="5605463"/>
          <p14:tracePt t="37767" x="8966200" y="5597525"/>
          <p14:tracePt t="37771" x="8956675" y="5597525"/>
          <p14:tracePt t="37779" x="8940800" y="5589588"/>
          <p14:tracePt t="37785" x="8915400" y="5572125"/>
          <p14:tracePt t="37792" x="8907463" y="5564188"/>
          <p14:tracePt t="37801" x="8874125" y="5548313"/>
          <p14:tracePt t="37806" x="8850313" y="5548313"/>
          <p14:tracePt t="37813" x="8816975" y="5530850"/>
          <p14:tracePt t="37819" x="8783638" y="5522913"/>
          <p14:tracePt t="37827" x="8758238" y="5514975"/>
          <p14:tracePt t="37834" x="8724900" y="5497513"/>
          <p14:tracePt t="37841" x="8709025" y="5489575"/>
          <p14:tracePt t="37850" x="8675688" y="5489575"/>
          <p14:tracePt t="37854" x="8650288" y="5481638"/>
          <p14:tracePt t="37862" x="8609013" y="5473700"/>
          <p14:tracePt t="37868" x="8575675" y="5473700"/>
          <p14:tracePt t="37876" x="8542338" y="5464175"/>
          <p14:tracePt t="37883" x="8526463" y="5464175"/>
          <p14:tracePt t="37890" x="8485188" y="5464175"/>
          <p14:tracePt t="37897" x="8451850" y="5464175"/>
          <p14:tracePt t="37903" x="8418513" y="5464175"/>
          <p14:tracePt t="37911" x="8377238" y="5473700"/>
          <p14:tracePt t="37916" x="8335963" y="5473700"/>
          <p14:tracePt t="37924" x="8277225" y="5481638"/>
          <p14:tracePt t="37934" x="8202613" y="5489575"/>
          <p14:tracePt t="37938" x="8120063" y="5514975"/>
          <p14:tracePt t="37945" x="8045450" y="5522913"/>
          <p14:tracePt t="37951" x="7978775" y="5548313"/>
          <p14:tracePt t="37959" x="7904163" y="5556250"/>
          <p14:tracePt t="37967" x="7829550" y="5572125"/>
          <p14:tracePt t="37973" x="7747000" y="5597525"/>
          <p14:tracePt t="37980" x="7646988" y="5622925"/>
          <p14:tracePt t="37986" x="7564438" y="5630863"/>
          <p14:tracePt t="37994" x="7472363" y="5664200"/>
          <p14:tracePt t="38000" x="7389813" y="5672138"/>
          <p14:tracePt t="38007" x="7307263" y="5697538"/>
          <p14:tracePt t="38017" x="7232650" y="5713413"/>
          <p14:tracePt t="38021" x="7158038" y="5738813"/>
          <p14:tracePt t="38028" x="7083425" y="5746750"/>
          <p14:tracePt t="38034" x="7016750" y="5762625"/>
          <p14:tracePt t="38042" x="6942138" y="5780088"/>
          <p14:tracePt t="38050" x="6900863" y="5788025"/>
          <p14:tracePt t="38057" x="6842125" y="5795963"/>
          <p14:tracePt t="38064" x="6792913" y="5805488"/>
          <p14:tracePt t="38071" x="6751638" y="5813425"/>
          <p14:tracePt t="38078" x="6718300" y="5821363"/>
          <p14:tracePt t="38086" x="6692900" y="5821363"/>
          <p14:tracePt t="38092" x="6677025" y="5821363"/>
          <p14:tracePt t="38100" x="6651625" y="5829300"/>
          <p14:tracePt t="38105" x="6626225" y="5829300"/>
          <p14:tracePt t="38114" x="6602413" y="5837238"/>
          <p14:tracePt t="38119" x="6584950" y="5837238"/>
          <p14:tracePt t="38126" x="6561138" y="5837238"/>
          <p14:tracePt t="38134" x="6535738" y="5837238"/>
          <p14:tracePt t="38140" x="6518275" y="5837238"/>
          <p14:tracePt t="38147" x="6494463" y="5837238"/>
          <p14:tracePt t="38154" x="6461125" y="5837238"/>
          <p14:tracePt t="38161" x="6427788" y="5837238"/>
          <p14:tracePt t="38167" x="6411913" y="5837238"/>
          <p14:tracePt t="38175" x="6369050" y="5837238"/>
          <p14:tracePt t="38183" x="6337300" y="5837238"/>
          <p14:tracePt t="38188" x="6303963" y="5829300"/>
          <p14:tracePt t="38196" x="6278563" y="5829300"/>
          <p14:tracePt t="38202" x="6245225" y="5829300"/>
          <p14:tracePt t="38210" x="6211888" y="5829300"/>
          <p14:tracePt t="38217" x="6170613" y="5821363"/>
          <p14:tracePt t="38224" x="6137275" y="5821363"/>
          <p14:tracePt t="38231" x="6096000" y="5813425"/>
          <p14:tracePt t="38237" x="6054725" y="5813425"/>
          <p14:tracePt t="38244" x="6021388" y="5805488"/>
          <p14:tracePt t="38252" x="5988050" y="5805488"/>
          <p14:tracePt t="38258" x="5946775" y="5795963"/>
          <p14:tracePt t="38267" x="5921375" y="5788025"/>
          <p14:tracePt t="38272" x="5905500" y="5788025"/>
          <p14:tracePt t="38279" x="5880100" y="5780088"/>
          <p14:tracePt t="38285" x="5864225" y="5780088"/>
          <p14:tracePt t="38292" x="5864225" y="5772150"/>
          <p14:tracePt t="38301" x="5846763" y="5772150"/>
          <p14:tracePt t="38306" x="5838825" y="5772150"/>
          <p14:tracePt t="38320" x="5830888" y="5772150"/>
          <p14:tracePt t="38328" x="5830888" y="5762625"/>
          <p14:tracePt t="38334" x="5822950" y="5762625"/>
          <p14:tracePt t="38362" x="5813425" y="5762625"/>
          <p14:tracePt t="38382" x="5805488" y="5762625"/>
          <p14:tracePt t="38431" x="5797550" y="5762625"/>
          <p14:tracePt t="38487" x="5789613" y="5762625"/>
          <p14:tracePt t="38500" x="5780088" y="5762625"/>
          <p14:tracePt t="38535" x="5772150" y="5762625"/>
          <p14:tracePt t="38550" x="5764213" y="5762625"/>
          <p14:tracePt t="38570" x="5756275" y="5762625"/>
          <p14:tracePt t="38598" x="5748338" y="5762625"/>
          <p14:tracePt t="38618" x="5738813" y="5762625"/>
          <p14:tracePt t="38639" x="5730875" y="5762625"/>
          <p14:tracePt t="38646" x="5715000" y="5754688"/>
          <p14:tracePt t="38660" x="5689600" y="5746750"/>
          <p14:tracePt t="38667" x="5673725" y="5746750"/>
          <p14:tracePt t="38674" x="5648325" y="5738813"/>
          <p14:tracePt t="38684" x="5622925" y="5738813"/>
          <p14:tracePt t="38687" x="5599113" y="5738813"/>
          <p14:tracePt t="38695" x="5581650" y="5730875"/>
          <p14:tracePt t="38701" x="5565775" y="5721350"/>
          <p14:tracePt t="38709" x="5540375" y="5713413"/>
          <p14:tracePt t="38717" x="5524500" y="5705475"/>
          <p14:tracePt t="38723" x="5514975" y="5705475"/>
          <p14:tracePt t="38730" x="5499100" y="5697538"/>
          <p14:tracePt t="38736" x="5491163" y="5697538"/>
          <p14:tracePt t="38744" x="5491163" y="5688013"/>
          <p14:tracePt t="38757" x="5473700" y="5688013"/>
          <p14:tracePt t="38783" x="5457825" y="5672138"/>
          <p14:tracePt t="38785" x="5448300" y="5672138"/>
          <p14:tracePt t="38791" x="5440363" y="5672138"/>
          <p14:tracePt t="38801" x="5432425" y="5664200"/>
          <p14:tracePt t="38806" x="5424488" y="5656263"/>
          <p14:tracePt t="38813" x="5416550" y="5646738"/>
          <p14:tracePt t="38819" x="5407025" y="5646738"/>
          <p14:tracePt t="38826" x="5399088" y="5646738"/>
          <p14:tracePt t="38841" x="5383213" y="5646738"/>
          <p14:tracePt t="38848" x="5383213" y="5638800"/>
          <p14:tracePt t="38854" x="5373688" y="5638800"/>
          <p14:tracePt t="38862" x="5365750" y="5630863"/>
          <p14:tracePt t="38868" x="5357813" y="5630863"/>
          <p14:tracePt t="38884" x="5349875" y="5630863"/>
          <p14:tracePt t="38889" x="5341938" y="5630863"/>
          <p14:tracePt t="38896" x="5332413" y="5622925"/>
          <p14:tracePt t="38910" x="5316538" y="5613400"/>
          <p14:tracePt t="38917" x="5308600" y="5613400"/>
          <p14:tracePt t="38925" x="5291138" y="5605463"/>
          <p14:tracePt t="38933" x="5283200" y="5605463"/>
          <p14:tracePt t="38939" x="5275263" y="5605463"/>
          <p14:tracePt t="38952" x="5257800" y="5597525"/>
          <p14:tracePt t="38967" x="5249863" y="5597525"/>
          <p14:tracePt t="38981" x="5241925" y="5597525"/>
          <p14:tracePt t="38987" x="5233988" y="5597525"/>
          <p14:tracePt t="39000" x="5224463" y="5597525"/>
          <p14:tracePt t="39008" x="5216525" y="5597525"/>
          <p14:tracePt t="39017" x="5208588" y="5589588"/>
          <p14:tracePt t="39022" x="5200650" y="5581650"/>
          <p14:tracePt t="39029" x="5175250" y="5572125"/>
          <p14:tracePt t="39035" x="5159375" y="5564188"/>
          <p14:tracePt t="39042" x="5149850" y="5556250"/>
          <p14:tracePt t="39050" x="5133975" y="5556250"/>
          <p14:tracePt t="39056" x="5118100" y="5548313"/>
          <p14:tracePt t="39063" x="5118100" y="5538788"/>
          <p14:tracePt t="39070" x="5108575" y="5530850"/>
          <p14:tracePt t="39077" x="5100638" y="5530850"/>
          <p14:tracePt t="39091" x="5092700" y="5530850"/>
          <p14:tracePt t="39101" x="5084763" y="5522913"/>
          <p14:tracePt t="39112" x="5075238" y="5514975"/>
          <p14:tracePt t="39251" x="5084763" y="5514975"/>
          <p14:tracePt t="39257" x="5092700" y="5514975"/>
          <p14:tracePt t="39267" x="5118100" y="5514975"/>
          <p14:tracePt t="39271" x="5149850" y="5514975"/>
          <p14:tracePt t="39278" x="5175250" y="5514975"/>
          <p14:tracePt t="39285" x="5216525" y="5514975"/>
          <p14:tracePt t="39292" x="5241925" y="5522913"/>
          <p14:tracePt t="39300" x="5291138" y="5522913"/>
          <p14:tracePt t="39306" x="5316538" y="5530850"/>
          <p14:tracePt t="39313" x="5349875" y="5530850"/>
          <p14:tracePt t="39319" x="5373688" y="5530850"/>
          <p14:tracePt t="39327" x="5391150" y="5530850"/>
          <p14:tracePt t="39334" x="5416550" y="5530850"/>
          <p14:tracePt t="39341" x="5440363" y="5530850"/>
          <p14:tracePt t="39348" x="5448300" y="5530850"/>
          <p14:tracePt t="39354" x="5473700" y="5530850"/>
          <p14:tracePt t="39362" x="5491163" y="5530850"/>
          <p14:tracePt t="39373" x="5507038" y="5530850"/>
          <p14:tracePt t="39374" x="5524500" y="5530850"/>
          <p14:tracePt t="39383" x="5548313" y="5522913"/>
          <p14:tracePt t="39389" x="5565775" y="5522913"/>
          <p14:tracePt t="39396" x="5589588" y="5522913"/>
          <p14:tracePt t="39403" x="5622925" y="5514975"/>
          <p14:tracePt t="39410" x="5656263" y="5514975"/>
          <p14:tracePt t="39417" x="5697538" y="5514975"/>
          <p14:tracePt t="39424" x="5722938" y="5514975"/>
          <p14:tracePt t="39431" x="5756275" y="5514975"/>
          <p14:tracePt t="39438" x="5789613" y="5514975"/>
          <p14:tracePt t="39445" x="5822950" y="5514975"/>
          <p14:tracePt t="39451" x="5846763" y="5514975"/>
          <p14:tracePt t="39459" x="5880100" y="5514975"/>
          <p14:tracePt t="39467" x="5913438" y="5514975"/>
          <p14:tracePt t="39472" x="5938838" y="5514975"/>
          <p14:tracePt t="39480" x="5962650" y="5514975"/>
          <p14:tracePt t="39486" x="5995988" y="5507038"/>
          <p14:tracePt t="39493" x="6029325" y="5507038"/>
          <p14:tracePt t="39501" x="6062663" y="5507038"/>
          <p14:tracePt t="39507" x="6080125" y="5497513"/>
          <p14:tracePt t="39514" x="6103938" y="5489575"/>
          <p14:tracePt t="39521" x="6137275" y="5489575"/>
          <p14:tracePt t="39528" x="6162675" y="5481638"/>
          <p14:tracePt t="39535" x="6178550" y="5481638"/>
          <p14:tracePt t="39542" x="6203950" y="5481638"/>
          <p14:tracePt t="39551" x="6229350" y="5473700"/>
          <p14:tracePt t="39556" x="6237288" y="5473700"/>
          <p14:tracePt t="39564" x="6253163" y="5473700"/>
          <p14:tracePt t="39570" x="6261100" y="5473700"/>
          <p14:tracePt t="39584" x="6270625" y="5464175"/>
          <p14:tracePt t="39592" x="6278563" y="5464175"/>
          <p14:tracePt t="39612" x="6286500" y="5464175"/>
          <p14:tracePt t="39626" x="6294438" y="5464175"/>
          <p14:tracePt t="39640" x="6303963" y="5464175"/>
          <p14:tracePt t="39668" x="6311900" y="5464175"/>
          <p14:tracePt t="39675" x="6319838" y="5464175"/>
          <p14:tracePt t="39688" x="6327775" y="5464175"/>
          <p14:tracePt t="39696" x="6337300" y="5464175"/>
          <p14:tracePt t="39702" x="6345238" y="5464175"/>
          <p14:tracePt t="39717" x="6353175" y="5464175"/>
          <p14:tracePt t="39723" x="6361113" y="5464175"/>
          <p14:tracePt t="39744" x="6369050" y="5464175"/>
          <p14:tracePt t="39758" x="6378575" y="5464175"/>
          <p14:tracePt t="39783" x="6386513" y="5464175"/>
          <p14:tracePt t="41175" x="6394450" y="5464175"/>
          <p14:tracePt t="41189" x="6394450" y="5473700"/>
          <p14:tracePt t="41217" x="6386513" y="5464175"/>
          <p14:tracePt t="43326" x="6419850" y="5464175"/>
          <p14:tracePt t="43335" x="6469063" y="5473700"/>
          <p14:tracePt t="43340" x="6527800" y="5481638"/>
          <p14:tracePt t="43347" x="6584950" y="5497513"/>
          <p14:tracePt t="43353" x="6659563" y="5507038"/>
          <p14:tracePt t="43361" x="6726238" y="5522913"/>
          <p14:tracePt t="43369" x="6800850" y="5530850"/>
          <p14:tracePt t="43374" x="6859588" y="5538788"/>
          <p14:tracePt t="43381" x="6924675" y="5548313"/>
          <p14:tracePt t="43388" x="6983413" y="5548313"/>
          <p14:tracePt t="43395" x="7024688" y="5548313"/>
          <p14:tracePt t="43402" x="7083425" y="5548313"/>
          <p14:tracePt t="43409" x="7124700" y="5548313"/>
          <p14:tracePt t="43418" x="7165975" y="5548313"/>
          <p14:tracePt t="43423" x="7215188" y="5548313"/>
          <p14:tracePt t="43430" x="7256463" y="5538788"/>
          <p14:tracePt t="43436" x="7307263" y="5530850"/>
          <p14:tracePt t="43443" x="7340600" y="5522913"/>
          <p14:tracePt t="43451" x="7381875" y="5522913"/>
          <p14:tracePt t="43457" x="7415213" y="5507038"/>
          <p14:tracePt t="43465" x="7448550" y="5497513"/>
          <p14:tracePt t="43471" x="7472363" y="5481638"/>
          <p14:tracePt t="43479" x="7497763" y="5481638"/>
          <p14:tracePt t="43485" x="7531100" y="5464175"/>
          <p14:tracePt t="43492" x="7572375" y="5440363"/>
          <p14:tracePt t="43502" x="7605713" y="5422900"/>
          <p14:tracePt t="43506" x="7631113" y="5407025"/>
          <p14:tracePt t="43513" x="7662863" y="5389563"/>
          <p14:tracePt t="43520" x="7680325" y="5365750"/>
          <p14:tracePt t="43527" x="7705725" y="5348288"/>
          <p14:tracePt t="43535" x="7729538" y="5332413"/>
          <p14:tracePt t="43540" x="7747000" y="5324475"/>
          <p14:tracePt t="43548" x="7762875" y="5307013"/>
          <p14:tracePt t="43554" x="7770813" y="5291138"/>
          <p14:tracePt t="43561" x="7788275" y="5281613"/>
          <p14:tracePt t="43569" x="7796213" y="5273675"/>
          <p14:tracePt t="43576" x="7804150" y="5265738"/>
          <p14:tracePt t="43585" x="7804150" y="5257800"/>
          <p14:tracePt t="43589" x="7812088" y="5249863"/>
          <p14:tracePt t="43603" x="7821613" y="5240338"/>
          <p14:tracePt t="43619" x="7821613" y="5232400"/>
          <p14:tracePt t="43624" x="7829550" y="5232400"/>
          <p14:tracePt t="43631" x="7829550" y="5224463"/>
          <p14:tracePt t="43637" x="7829550" y="5216525"/>
          <p14:tracePt t="43645" x="7837488" y="5207000"/>
          <p14:tracePt t="43658" x="7845425" y="5199063"/>
          <p14:tracePt t="43668" x="7845425" y="5191125"/>
          <p14:tracePt t="43680" x="7845425" y="5175250"/>
          <p14:tracePt t="43686" x="7845425" y="5165725"/>
          <p14:tracePt t="43701" x="7845425" y="5157788"/>
          <p14:tracePt t="43707" x="7845425" y="5141913"/>
          <p14:tracePt t="43714" x="7845425" y="5132388"/>
          <p14:tracePt t="43721" x="7845425" y="5116513"/>
          <p14:tracePt t="43728" x="7845425" y="5108575"/>
          <p14:tracePt t="43735" x="7845425" y="5083175"/>
          <p14:tracePt t="43742" x="7845425" y="5057775"/>
          <p14:tracePt t="43749" x="7845425" y="5041900"/>
          <p14:tracePt t="43755" x="7837488" y="5016500"/>
          <p14:tracePt t="43770" x="7837488" y="4975225"/>
          <p14:tracePt t="43776" x="7829550" y="4959350"/>
          <p14:tracePt t="43786" x="7821613" y="4951413"/>
          <p14:tracePt t="43790" x="7821613" y="4941888"/>
          <p14:tracePt t="43804" x="7821613" y="4933950"/>
          <p14:tracePt t="43811" x="7812088" y="4926013"/>
          <p14:tracePt t="43825" x="7812088" y="4918075"/>
          <p14:tracePt t="43839" x="7812088" y="4908550"/>
          <p14:tracePt t="43846" x="7804150" y="4900613"/>
          <p14:tracePt t="43852" x="7796213" y="4892675"/>
          <p14:tracePt t="43860" x="7788275" y="4867275"/>
          <p14:tracePt t="43868" x="7770813" y="4851400"/>
          <p14:tracePt t="43874" x="7770813" y="4833938"/>
          <p14:tracePt t="43881" x="7762875" y="4826000"/>
          <p14:tracePt t="43887" x="7754938" y="4818063"/>
          <p14:tracePt t="43894" x="7747000" y="4810125"/>
          <p14:tracePt t="43902" x="7737475" y="4802188"/>
          <p14:tracePt t="43909" x="7737475" y="4792663"/>
          <p14:tracePt t="43916" x="7729538" y="4784725"/>
          <p14:tracePt t="43922" x="7721600" y="4784725"/>
          <p14:tracePt t="43935" x="7721600" y="4776788"/>
          <p14:tracePt t="43943" x="7713663" y="4768850"/>
          <p14:tracePt t="43952" x="7705725" y="4759325"/>
          <p14:tracePt t="43957" x="7696200" y="4751388"/>
          <p14:tracePt t="43964" x="7688263" y="4743450"/>
          <p14:tracePt t="43970" x="7672388" y="4727575"/>
          <p14:tracePt t="43977" x="7662863" y="4718050"/>
          <p14:tracePt t="43985" x="7646988" y="4710113"/>
          <p14:tracePt t="43991" x="7639050" y="4694238"/>
          <p14:tracePt t="43998" x="7621588" y="4676775"/>
          <p14:tracePt t="44005" x="7605713" y="4668838"/>
          <p14:tracePt t="44012" x="7588250" y="4660900"/>
          <p14:tracePt t="44025" x="7572375" y="4651375"/>
          <p14:tracePt t="44035" x="7564438" y="4643438"/>
          <p14:tracePt t="44041" x="7556500" y="4643438"/>
          <p14:tracePt t="44048" x="7556500" y="4635500"/>
          <p14:tracePt t="44054" x="7546975" y="4635500"/>
          <p14:tracePt t="44062" x="7539038" y="4635500"/>
          <p14:tracePt t="44076" x="7531100" y="4635500"/>
          <p14:tracePt t="44083" x="7523163" y="4635500"/>
          <p14:tracePt t="44089" x="7513638" y="4635500"/>
          <p14:tracePt t="44097" x="7505700" y="4635500"/>
          <p14:tracePt t="44103" x="7497763" y="4635500"/>
          <p14:tracePt t="44110" x="7489825" y="4635500"/>
          <p14:tracePt t="44119" x="7480300" y="4635500"/>
          <p14:tracePt t="44124" x="7472363" y="4635500"/>
          <p14:tracePt t="44131" x="7464425" y="4635500"/>
          <p14:tracePt t="44138" x="7456488" y="4635500"/>
          <p14:tracePt t="44145" x="7448550" y="4635500"/>
          <p14:tracePt t="44152" x="7439025" y="4643438"/>
          <p14:tracePt t="44159" x="7431088" y="4643438"/>
          <p14:tracePt t="44169" x="7423150" y="4651375"/>
          <p14:tracePt t="44172" x="7415213" y="4651375"/>
          <p14:tracePt t="44179" x="7405688" y="4660900"/>
          <p14:tracePt t="44186" x="7397750" y="4668838"/>
          <p14:tracePt t="44193" x="7381875" y="4684713"/>
          <p14:tracePt t="44203" x="7364413" y="4702175"/>
          <p14:tracePt t="44207" x="7348538" y="4718050"/>
          <p14:tracePt t="44214" x="7340600" y="4735513"/>
          <p14:tracePt t="44221" x="7331075" y="4751388"/>
          <p14:tracePt t="44228" x="7331075" y="4776788"/>
          <p14:tracePt t="44235" x="7331075" y="4792663"/>
          <p14:tracePt t="44242" x="7331075" y="4810125"/>
          <p14:tracePt t="44251" x="7331075" y="4826000"/>
          <p14:tracePt t="44256" x="7331075" y="4833938"/>
          <p14:tracePt t="44263" x="7331075" y="4851400"/>
          <p14:tracePt t="44269" x="7331075" y="4867275"/>
          <p14:tracePt t="44276" x="7331075" y="4876800"/>
          <p14:tracePt t="44285" x="7331075" y="4884738"/>
          <p14:tracePt t="44290" x="7331075" y="4892675"/>
          <p14:tracePt t="44312" x="7331075" y="4900613"/>
          <p14:tracePt t="44319" x="7340600" y="4908550"/>
          <p14:tracePt t="44332" x="7348538" y="4908550"/>
          <p14:tracePt t="44339" x="7348538" y="4918075"/>
          <p14:tracePt t="44346" x="7356475" y="4918075"/>
          <p14:tracePt t="44353" x="7364413" y="4918075"/>
          <p14:tracePt t="44360" x="7364413" y="4926013"/>
          <p14:tracePt t="44369" x="7373938" y="4926013"/>
          <p14:tracePt t="44373" x="7381875" y="4933950"/>
          <p14:tracePt t="44387" x="7389813" y="4933950"/>
          <p14:tracePt t="44394" x="7405688" y="4933950"/>
          <p14:tracePt t="44409" x="7405688" y="4941888"/>
          <p14:tracePt t="44416" x="7415213" y="4941888"/>
          <p14:tracePt t="44422" x="7423150" y="4941888"/>
          <p14:tracePt t="44443" x="7431088" y="4941888"/>
          <p14:tracePt t="44464" x="7439025" y="4941888"/>
          <p14:tracePt t="44478" x="7448550" y="4941888"/>
          <p14:tracePt t="44748" x="7448550" y="4951413"/>
          <p14:tracePt t="44755" x="7439025" y="4951413"/>
          <p14:tracePt t="44762" x="7431088" y="4959350"/>
          <p14:tracePt t="44770" x="7415213" y="4975225"/>
          <p14:tracePt t="44775" x="7397750" y="5000625"/>
          <p14:tracePt t="44786" x="7373938" y="5016500"/>
          <p14:tracePt t="44789" x="7348538" y="5041900"/>
          <p14:tracePt t="44797" x="7323138" y="5057775"/>
          <p14:tracePt t="44803" x="7299325" y="5075238"/>
          <p14:tracePt t="44810" x="7289800" y="5091113"/>
          <p14:tracePt t="44819" x="7265988" y="5116513"/>
          <p14:tracePt t="44824" x="7240588" y="5132388"/>
          <p14:tracePt t="44832" x="7224713" y="5149850"/>
          <p14:tracePt t="44838" x="7199313" y="5165725"/>
          <p14:tracePt t="44845" x="7181850" y="5183188"/>
          <p14:tracePt t="44853" x="7165975" y="5191125"/>
          <p14:tracePt t="44859" x="7150100" y="5199063"/>
          <p14:tracePt t="44868" x="7132638" y="5207000"/>
          <p14:tracePt t="44873" x="7124700" y="5216525"/>
          <p14:tracePt t="44880" x="7099300" y="5232400"/>
          <p14:tracePt t="44887" x="7083425" y="5249863"/>
          <p14:tracePt t="44894" x="7065963" y="5249863"/>
          <p14:tracePt t="44903" x="7058025" y="5265738"/>
          <p14:tracePt t="44908" x="7042150" y="5281613"/>
          <p14:tracePt t="44915" x="7016750" y="5299075"/>
          <p14:tracePt t="44921" x="6983413" y="5324475"/>
          <p14:tracePt t="44928" x="6958013" y="5348288"/>
          <p14:tracePt t="44935" x="6924675" y="5373688"/>
          <p14:tracePt t="44942" x="6900863" y="5399088"/>
          <p14:tracePt t="44952" x="6875463" y="5422900"/>
          <p14:tracePt t="44956" x="6834188" y="5448300"/>
          <p14:tracePt t="44963" x="6818313" y="5473700"/>
          <p14:tracePt t="44969" x="6800850" y="5497513"/>
          <p14:tracePt t="44977" x="6784975" y="5507038"/>
          <p14:tracePt t="44986" x="6767513" y="5514975"/>
          <p14:tracePt t="44991" x="6759575" y="5522913"/>
          <p14:tracePt t="44998" x="6759575" y="5530850"/>
          <p14:tracePt t="45005" x="6751638" y="5538788"/>
          <p14:tracePt t="45020" x="6743700" y="5538788"/>
          <p14:tracePt t="45039" x="6743700" y="5548313"/>
          <p14:tracePt t="45046" x="6734175" y="5548313"/>
          <p14:tracePt t="45053" x="6734175" y="5556250"/>
          <p14:tracePt t="45082" x="6726238" y="5556250"/>
          <p14:tracePt t="45109" x="6726238" y="5564188"/>
          <p14:tracePt t="45116" x="6718300" y="5564188"/>
          <p14:tracePt t="45130" x="6710363" y="5572125"/>
          <p14:tracePt t="45144" x="6700838" y="5581650"/>
          <p14:tracePt t="45164" x="6700838" y="5589588"/>
          <p14:tracePt t="45171" x="6700838" y="5597525"/>
          <p14:tracePt t="45178" x="6692900" y="5597525"/>
          <p14:tracePt t="45186" x="6692900" y="5605463"/>
          <p14:tracePt t="45192" x="6684963" y="5613400"/>
          <p14:tracePt t="45227" x="6684963" y="5622925"/>
          <p14:tracePt t="45241" x="6684963" y="5630863"/>
          <p14:tracePt t="45351" x="6692900" y="5630863"/>
          <p14:tracePt t="45385" x="6700838" y="5630863"/>
          <p14:tracePt t="45402" x="6710363" y="5630863"/>
          <p14:tracePt t="45407" x="6718300" y="5630863"/>
          <p14:tracePt t="45420" x="6726238" y="5630863"/>
          <p14:tracePt t="45435" x="6734175" y="5638800"/>
          <p14:tracePt t="45448" x="6743700" y="5638800"/>
          <p14:tracePt t="45455" x="6759575" y="5638800"/>
          <p14:tracePt t="45468" x="6775450" y="5638800"/>
          <p14:tracePt t="45475" x="6792913" y="5638800"/>
          <p14:tracePt t="45482" x="6808788" y="5638800"/>
          <p14:tracePt t="45489" x="6842125" y="5638800"/>
          <p14:tracePt t="45496" x="6867525" y="5638800"/>
          <p14:tracePt t="45503" x="6883400" y="5638800"/>
          <p14:tracePt t="45510" x="6916738" y="5638800"/>
          <p14:tracePt t="45518" x="6942138" y="5638800"/>
          <p14:tracePt t="45524" x="6958013" y="5638800"/>
          <p14:tracePt t="45531" x="6983413" y="5638800"/>
          <p14:tracePt t="45538" x="7016750" y="5638800"/>
          <p14:tracePt t="45545" x="7042150" y="5630863"/>
          <p14:tracePt t="45552" x="7058025" y="5622925"/>
          <p14:tracePt t="45559" x="7083425" y="5622925"/>
          <p14:tracePt t="45566" x="7099300" y="5613400"/>
          <p14:tracePt t="45573" x="7116763" y="5613400"/>
          <p14:tracePt t="45580" x="7132638" y="5605463"/>
          <p14:tracePt t="45587" x="7140575" y="5605463"/>
          <p14:tracePt t="45594" x="7150100" y="5597525"/>
          <p14:tracePt t="45608" x="7158038" y="5597525"/>
          <p14:tracePt t="45615" x="7165975" y="5597525"/>
          <p14:tracePt t="45642" x="7173913" y="5597525"/>
          <p14:tracePt t="45656" x="7181850" y="5597525"/>
          <p14:tracePt t="46037" x="7191375" y="5597525"/>
          <p14:tracePt t="46053" x="7199313" y="5597525"/>
          <p14:tracePt t="46058" x="7215188" y="5605463"/>
          <p14:tracePt t="46065" x="7232650" y="5613400"/>
          <p14:tracePt t="46072" x="7248525" y="5622925"/>
          <p14:tracePt t="46079" x="7265988" y="5622925"/>
          <p14:tracePt t="46093" x="7281863" y="5630863"/>
          <p14:tracePt t="46103" x="7289800" y="5638800"/>
          <p14:tracePt t="46114" x="7299325" y="5646738"/>
          <p14:tracePt t="46121" x="7307263" y="5646738"/>
          <p14:tracePt t="46149" x="7315200" y="5646738"/>
          <p14:tracePt t="46163" x="7323138" y="5646738"/>
          <p14:tracePt t="46177" x="7323138" y="5656263"/>
          <p14:tracePt t="46191" x="7323138" y="5664200"/>
          <p14:tracePt t="46204" x="7315200" y="5672138"/>
          <p14:tracePt t="46211" x="7307263" y="5680075"/>
          <p14:tracePt t="46220" x="7281863" y="5697538"/>
          <p14:tracePt t="46225" x="7248525" y="5713413"/>
          <p14:tracePt t="46233" x="7199313" y="5721350"/>
          <p14:tracePt t="46238" x="7140575" y="5730875"/>
          <p14:tracePt t="46246" x="7073900" y="5730875"/>
          <p14:tracePt t="46254" x="6975475" y="5730875"/>
          <p14:tracePt t="46260" x="6892925" y="5721350"/>
          <p14:tracePt t="46270" x="6826250" y="5721350"/>
          <p14:tracePt t="46273" x="6751638" y="5721350"/>
          <p14:tracePt t="46281" x="6710363" y="5721350"/>
          <p14:tracePt t="46287" x="6651625" y="5713413"/>
          <p14:tracePt t="46295" x="6610350" y="5713413"/>
          <p14:tracePt t="46304" x="6577013" y="5713413"/>
          <p14:tracePt t="46308" x="6543675" y="5713413"/>
          <p14:tracePt t="46316" x="6518275" y="5713413"/>
          <p14:tracePt t="46322" x="6469063" y="5713413"/>
          <p14:tracePt t="46329" x="6453188" y="5713413"/>
          <p14:tracePt t="46337" x="6419850" y="5721350"/>
          <p14:tracePt t="46343" x="6394450" y="5721350"/>
          <p14:tracePt t="46353" x="6386513" y="5721350"/>
          <p14:tracePt t="46356" x="6369050" y="5721350"/>
          <p14:tracePt t="46364" x="6353175" y="5721350"/>
          <p14:tracePt t="46371" x="6353175" y="5730875"/>
          <p14:tracePt t="46386" x="6345238" y="5730875"/>
          <p14:tracePt t="46392" x="6345238" y="5738813"/>
          <p14:tracePt t="46399" x="6337300" y="5738813"/>
          <p14:tracePt t="46420" x="6327775" y="5746750"/>
          <p14:tracePt t="46436" x="6319838" y="5746750"/>
          <p14:tracePt t="46447" x="6311900" y="5746750"/>
          <p14:tracePt t="46453" x="6311900" y="5754688"/>
          <p14:tracePt t="46475" x="6303963" y="5754688"/>
          <p14:tracePt t="46488" x="6294438" y="5762625"/>
          <p14:tracePt t="46524" x="6286500" y="5762625"/>
          <p14:tracePt t="46537" x="6278563" y="5762625"/>
          <p14:tracePt t="46607" x="6286500" y="5762625"/>
          <p14:tracePt t="46620" x="6303963" y="5772150"/>
          <p14:tracePt t="46628" x="6319838" y="5780088"/>
          <p14:tracePt t="46636" x="6345238" y="5788025"/>
          <p14:tracePt t="46641" x="6361113" y="5795963"/>
          <p14:tracePt t="46649" x="6394450" y="5805488"/>
          <p14:tracePt t="46655" x="6427788" y="5813425"/>
          <p14:tracePt t="46662" x="6469063" y="5829300"/>
          <p14:tracePt t="46669" x="6502400" y="5829300"/>
          <p14:tracePt t="46676" x="6543675" y="5837238"/>
          <p14:tracePt t="46683" x="6584950" y="5837238"/>
          <p14:tracePt t="46689" x="6618288" y="5846763"/>
          <p14:tracePt t="46697" x="6659563" y="5846763"/>
          <p14:tracePt t="46704" x="6710363" y="5846763"/>
          <p14:tracePt t="46711" x="6751638" y="5846763"/>
          <p14:tracePt t="46720" x="6808788" y="5854700"/>
          <p14:tracePt t="46724" x="6867525" y="5854700"/>
          <p14:tracePt t="46732" x="6908800" y="5854700"/>
          <p14:tracePt t="46738" x="6950075" y="5854700"/>
          <p14:tracePt t="46745" x="6983413" y="5854700"/>
          <p14:tracePt t="46753" x="7024688" y="5854700"/>
          <p14:tracePt t="46759" x="7065963" y="5854700"/>
          <p14:tracePt t="46766" x="7099300" y="5854700"/>
          <p14:tracePt t="46785" x="7181850" y="5854700"/>
          <p14:tracePt t="46786" x="7207250" y="5854700"/>
          <p14:tracePt t="46793" x="7248525" y="5854700"/>
          <p14:tracePt t="46803" x="7299325" y="5854700"/>
          <p14:tracePt t="46807" x="7323138" y="5854700"/>
          <p14:tracePt t="46814" x="7373938" y="5854700"/>
          <p14:tracePt t="46821" x="7415213" y="5846763"/>
          <p14:tracePt t="46828" x="7456488" y="5837238"/>
          <p14:tracePt t="46837" x="7505700" y="5829300"/>
          <p14:tracePt t="46842" x="7546975" y="5821363"/>
          <p14:tracePt t="46850" x="7605713" y="5795963"/>
          <p14:tracePt t="46856" x="7654925" y="5788025"/>
          <p14:tracePt t="46864" x="7696200" y="5780088"/>
          <p14:tracePt t="46871" x="7747000" y="5762625"/>
          <p14:tracePt t="46878" x="7788275" y="5754688"/>
          <p14:tracePt t="46887" x="7837488" y="5746750"/>
          <p14:tracePt t="46892" x="7870825" y="5746750"/>
          <p14:tracePt t="46899" x="7896225" y="5738813"/>
          <p14:tracePt t="46906" x="7945438" y="5730875"/>
          <p14:tracePt t="46913" x="7978775" y="5721350"/>
          <p14:tracePt t="46920" x="8012113" y="5713413"/>
          <p14:tracePt t="46927" x="8037513" y="5705475"/>
          <p14:tracePt t="46937" x="8086725" y="5705475"/>
          <p14:tracePt t="46940" x="8102600" y="5697538"/>
          <p14:tracePt t="46947" x="8128000" y="5697538"/>
          <p14:tracePt t="46955" x="8161338" y="5697538"/>
          <p14:tracePt t="46964" x="8177213" y="5697538"/>
          <p14:tracePt t="46970" x="8210550" y="5688013"/>
          <p14:tracePt t="46975" x="8235950" y="5680075"/>
          <p14:tracePt t="46981" x="8251825" y="5680075"/>
          <p14:tracePt t="46988" x="8277225" y="5680075"/>
          <p14:tracePt t="46996" x="8302625" y="5672138"/>
          <p14:tracePt t="47003" x="8335963" y="5672138"/>
          <p14:tracePt t="47010" x="8351838" y="5672138"/>
          <p14:tracePt t="47019" x="8377238" y="5664200"/>
          <p14:tracePt t="47023" x="8401050" y="5656263"/>
          <p14:tracePt t="47031" x="8426450" y="5656263"/>
          <p14:tracePt t="47037" x="8434388" y="5656263"/>
          <p14:tracePt t="47044" x="8459788" y="5646738"/>
          <p14:tracePt t="47054" x="8485188" y="5646738"/>
          <p14:tracePt t="47058" x="8493125" y="5646738"/>
          <p14:tracePt t="47066" x="8509000" y="5646738"/>
          <p14:tracePt t="47071" x="8518525" y="5646738"/>
          <p14:tracePt t="47079" x="8518525" y="5638800"/>
          <p14:tracePt t="47087" x="8526463" y="5638800"/>
          <p14:tracePt t="47093" x="8534400" y="5638800"/>
          <p14:tracePt t="47100" x="8534400" y="5630863"/>
          <p14:tracePt t="47113" x="8542338" y="5630863"/>
          <p14:tracePt t="47336" x="8550275" y="5630863"/>
          <p14:tracePt t="47342" x="8559800" y="5630863"/>
          <p14:tracePt t="47349" x="8567738" y="5630863"/>
          <p14:tracePt t="47356" x="8583613" y="5630863"/>
          <p14:tracePt t="47364" x="8601075" y="5638800"/>
          <p14:tracePt t="47371" x="8624888" y="5646738"/>
          <p14:tracePt t="47378" x="8642350" y="5656263"/>
          <p14:tracePt t="47387" x="8667750" y="5664200"/>
          <p14:tracePt t="47391" x="8683625" y="5664200"/>
          <p14:tracePt t="47398" x="8699500" y="5672138"/>
          <p14:tracePt t="47404" x="8724900" y="5672138"/>
          <p14:tracePt t="47412" x="8732838" y="5680075"/>
          <p14:tracePt t="47420" x="8750300" y="5688013"/>
          <p14:tracePt t="47426" x="8758238" y="5688013"/>
          <p14:tracePt t="47433" x="8766175" y="5688013"/>
          <p14:tracePt t="47439" x="8766175" y="5697538"/>
          <p14:tracePt t="47447" x="8775700" y="5697538"/>
          <p14:tracePt t="47454" x="8783638" y="5697538"/>
          <p14:tracePt t="47488" x="8791575" y="5697538"/>
          <p14:tracePt t="47509" x="8799513" y="5697538"/>
          <p14:tracePt t="51525" x="8675688" y="5572125"/>
          <p14:tracePt t="51532" x="8459788" y="5357813"/>
          <p14:tracePt t="51539" x="8261350" y="5124450"/>
          <p14:tracePt t="51547" x="8135938" y="4967288"/>
          <p14:tracePt t="51552" x="8037513" y="4851400"/>
          <p14:tracePt t="51559" x="7970838" y="4759325"/>
          <p14:tracePt t="51566" x="7912100" y="4668838"/>
          <p14:tracePt t="51573" x="7870825" y="4576763"/>
          <p14:tracePt t="51582" x="7829550" y="4502150"/>
          <p14:tracePt t="51587" x="7804150" y="4437063"/>
          <p14:tracePt t="51594" x="7788275" y="4362450"/>
          <p14:tracePt t="51601" x="7770813" y="4287838"/>
          <p14:tracePt t="51608" x="7780338" y="4187825"/>
          <p14:tracePt t="51616" x="7788275" y="4064000"/>
          <p14:tracePt t="51622" x="7829550" y="3905250"/>
          <p14:tracePt t="51629" x="7904163" y="3673475"/>
          <p14:tracePt t="51635" x="8012113" y="3433763"/>
          <p14:tracePt t="51643" x="8153400" y="3167063"/>
          <p14:tracePt t="51649" x="8302625" y="2894013"/>
          <p14:tracePt t="51657" x="8475663" y="2611438"/>
          <p14:tracePt t="51667" x="8675688" y="2330450"/>
          <p14:tracePt t="51670" x="8891588" y="2039938"/>
          <p14:tracePt t="51678" x="9074150" y="1782763"/>
          <p14:tracePt t="51684" x="9247188" y="1533525"/>
          <p14:tracePt t="51691" x="9437688" y="1319213"/>
          <p14:tracePt t="51699" x="9620250" y="1111250"/>
          <p14:tracePt t="51705" x="9779000" y="969963"/>
          <p14:tracePt t="51712" x="9902825" y="854075"/>
          <p14:tracePt t="51719" x="10044113" y="763588"/>
          <p14:tracePt t="51726" x="10144125" y="696913"/>
          <p14:tracePt t="51733" x="10260013" y="646113"/>
          <p14:tracePt t="51740" x="10358438" y="614363"/>
          <p14:tracePt t="51749" x="10442575" y="596900"/>
          <p14:tracePt t="51754" x="10507663" y="571500"/>
          <p14:tracePt t="51761" x="10550525" y="563563"/>
          <p14:tracePt t="51768" x="10591800" y="563563"/>
          <p14:tracePt t="51774" x="10625138" y="563563"/>
          <p14:tracePt t="51784" x="10656888" y="563563"/>
          <p14:tracePt t="51789" x="10666413" y="563563"/>
          <p14:tracePt t="51799" x="10682288" y="563563"/>
          <p14:tracePt t="51803" x="10690225" y="563563"/>
          <p14:tracePt t="51817" x="10699750" y="563563"/>
          <p14:tracePt t="51839" x="10707688" y="563563"/>
          <p14:tracePt t="51912" x="10707688" y="571500"/>
          <p14:tracePt t="51916" x="10707688" y="581025"/>
          <p14:tracePt t="51929" x="10690225" y="604838"/>
          <p14:tracePt t="51936" x="10656888" y="638175"/>
          <p14:tracePt t="51943" x="10625138" y="688975"/>
          <p14:tracePt t="51950" x="10566400" y="738188"/>
          <p14:tracePt t="51957" x="10491788" y="795338"/>
          <p14:tracePt t="51966" x="10417175" y="854075"/>
          <p14:tracePt t="51971" x="10342563" y="903288"/>
          <p14:tracePt t="51978" x="10250488" y="946150"/>
          <p14:tracePt t="51984" x="10175875" y="995363"/>
          <p14:tracePt t="51992" x="10093325" y="1036638"/>
          <p14:tracePt t="51999" x="10018713" y="1069975"/>
          <p14:tracePt t="52006" x="9952038" y="1085850"/>
          <p14:tracePt t="52013" x="9894888" y="1111250"/>
          <p14:tracePt t="52019" x="9836150" y="1127125"/>
          <p14:tracePt t="52026" x="9761538" y="1160463"/>
          <p14:tracePt t="52033" x="9712325" y="1177925"/>
          <p14:tracePt t="52040" x="9653588" y="1185863"/>
          <p14:tracePt t="52049" x="9612313" y="1201738"/>
          <p14:tracePt t="52054" x="9563100" y="1227138"/>
          <p14:tracePt t="52060" x="9529763" y="1244600"/>
          <p14:tracePt t="52067" x="9496425" y="1252538"/>
          <p14:tracePt t="52075" x="9471025" y="1260475"/>
          <p14:tracePt t="52082" x="9455150" y="1276350"/>
          <p14:tracePt t="52088" x="9437688" y="1276350"/>
          <p14:tracePt t="52095" x="9421813" y="1285875"/>
          <p14:tracePt t="52102" x="9413875" y="1293813"/>
          <p14:tracePt t="52145" x="9405938" y="1301750"/>
          <p14:tracePt t="52179" x="9405938" y="1309688"/>
          <p14:tracePt t="52186" x="9405938" y="1319213"/>
          <p14:tracePt t="52193" x="9405938" y="1335088"/>
          <p14:tracePt t="52199" x="9405938" y="1360488"/>
          <p14:tracePt t="52207" x="9405938" y="1384300"/>
          <p14:tracePt t="52216" x="9421813" y="1417638"/>
          <p14:tracePt t="52220" x="9429750" y="1435100"/>
          <p14:tracePt t="52228" x="9447213" y="1468438"/>
          <p14:tracePt t="52234" x="9463088" y="1500188"/>
          <p14:tracePt t="52241" x="9488488" y="1543050"/>
          <p14:tracePt t="52250" x="9512300" y="1576388"/>
          <p14:tracePt t="52255" x="9555163" y="1617663"/>
          <p14:tracePt t="52262" x="9588500" y="1641475"/>
          <p14:tracePt t="52268" x="9612313" y="1666875"/>
          <p14:tracePt t="52275" x="9663113" y="1682750"/>
          <p14:tracePt t="52283" x="9712325" y="1716088"/>
          <p14:tracePt t="52290" x="9753600" y="1733550"/>
          <p14:tracePt t="52299" x="9812338" y="1741488"/>
          <p14:tracePt t="52303" x="9861550" y="1749425"/>
          <p14:tracePt t="52311" x="9894888" y="1757363"/>
          <p14:tracePt t="52317" x="9936163" y="1757363"/>
          <p14:tracePt t="52324" x="9961563" y="1757363"/>
          <p14:tracePt t="52332" x="9994900" y="1766888"/>
          <p14:tracePt t="52338" x="10026650" y="1766888"/>
          <p14:tracePt t="52346" x="10059988" y="1766888"/>
          <p14:tracePt t="52352" x="10101263" y="1766888"/>
          <p14:tracePt t="52359" x="10144125" y="1766888"/>
          <p14:tracePt t="52366" x="10175875" y="1766888"/>
          <p14:tracePt t="52373" x="10218738" y="1766888"/>
          <p14:tracePt t="52382" x="10242550" y="1766888"/>
          <p14:tracePt t="52387" x="10283825" y="1766888"/>
          <p14:tracePt t="52394" x="10317163" y="1766888"/>
          <p14:tracePt t="52400" x="10350500" y="1766888"/>
          <p14:tracePt t="52408" x="10383838" y="1766888"/>
          <p14:tracePt t="52416" x="10401300" y="1766888"/>
          <p14:tracePt t="52421" x="10425113" y="1766888"/>
          <p14:tracePt t="52429" x="10450513" y="1766888"/>
          <p14:tracePt t="52435" x="10466388" y="1757363"/>
          <p14:tracePt t="52442" x="10483850" y="1757363"/>
          <p14:tracePt t="52449" x="10507663" y="1749425"/>
          <p14:tracePt t="52456" x="10517188" y="1741488"/>
          <p14:tracePt t="52466" x="10541000" y="1741488"/>
          <p14:tracePt t="52470" x="10566400" y="1733550"/>
          <p14:tracePt t="52477" x="10582275" y="1733550"/>
          <p14:tracePt t="52484" x="10591800" y="1725613"/>
          <p14:tracePt t="52491" x="10607675" y="1708150"/>
          <p14:tracePt t="52500" x="10625138" y="1700213"/>
          <p14:tracePt t="52504" x="10641013" y="1692275"/>
          <p14:tracePt t="52512" x="10656888" y="1682750"/>
          <p14:tracePt t="52518" x="10682288" y="1674813"/>
          <p14:tracePt t="52526" x="10699750" y="1666875"/>
          <p14:tracePt t="52532" x="10707688" y="1658938"/>
          <p14:tracePt t="52540" x="10723563" y="1641475"/>
          <p14:tracePt t="52549" x="10741025" y="1633538"/>
          <p14:tracePt t="52553" x="10764838" y="1625600"/>
          <p14:tracePt t="52567" x="10782300" y="1617663"/>
          <p14:tracePt t="52574" x="10790238" y="1608138"/>
          <p14:tracePt t="52588" x="10798175" y="1600200"/>
          <p14:tracePt t="52609" x="10807700" y="1600200"/>
          <p14:tracePt t="52623" x="10807700" y="1592263"/>
          <p14:tracePt t="52644" x="10807700" y="1584325"/>
          <p14:tracePt t="52657" x="10807700" y="1576388"/>
          <p14:tracePt t="52678" x="10807700" y="1566863"/>
          <p14:tracePt t="52685" x="10807700" y="1558925"/>
          <p14:tracePt t="52692" x="10807700" y="1550988"/>
          <p14:tracePt t="52700" x="10807700" y="1525588"/>
          <p14:tracePt t="52706" x="10807700" y="1509713"/>
          <p14:tracePt t="52713" x="10807700" y="1492250"/>
          <p14:tracePt t="52719" x="10798175" y="1476375"/>
          <p14:tracePt t="52727" x="10798175" y="1450975"/>
          <p14:tracePt t="52733" x="10790238" y="1450975"/>
          <p14:tracePt t="52740" x="10790238" y="1435100"/>
          <p14:tracePt t="52750" x="10782300" y="1425575"/>
          <p14:tracePt t="52768" x="10782300" y="1417638"/>
          <p14:tracePt t="52775" x="10782300" y="1409700"/>
          <p14:tracePt t="52783" x="10774363" y="1409700"/>
          <p14:tracePt t="52802" x="10764838" y="1401763"/>
          <p14:tracePt t="52809" x="10764838" y="1393825"/>
          <p14:tracePt t="52816" x="10756900" y="1393825"/>
          <p14:tracePt t="52824" x="10748963" y="1393825"/>
          <p14:tracePt t="52832" x="10748963" y="1384300"/>
          <p14:tracePt t="52837" x="10741025" y="1384300"/>
          <p14:tracePt t="52844" x="10731500" y="1376363"/>
          <p14:tracePt t="52851" x="10723563" y="1376363"/>
          <p14:tracePt t="52858" x="10715625" y="1376363"/>
          <p14:tracePt t="52867" x="10707688" y="1368425"/>
          <p14:tracePt t="52873" x="10699750" y="1368425"/>
          <p14:tracePt t="52883" x="10690225" y="1360488"/>
          <p14:tracePt t="52894" x="10674350" y="1360488"/>
          <p14:tracePt t="52900" x="10666413" y="1350963"/>
          <p14:tracePt t="52908" x="10641013" y="1343025"/>
          <p14:tracePt t="52916" x="10625138" y="1343025"/>
          <p14:tracePt t="52923" x="10599738" y="1335088"/>
          <p14:tracePt t="52930" x="10591800" y="1335088"/>
          <p14:tracePt t="52936" x="10558463" y="1327150"/>
          <p14:tracePt t="52943" x="10525125" y="1319213"/>
          <p14:tracePt t="52950" x="10499725" y="1319213"/>
          <p14:tracePt t="52957" x="10483850" y="1309688"/>
          <p14:tracePt t="52966" x="10458450" y="1309688"/>
          <p14:tracePt t="52971" x="10433050" y="1309688"/>
          <p14:tracePt t="52978" x="10417175" y="1301750"/>
          <p14:tracePt t="52985" x="10401300" y="1301750"/>
          <p14:tracePt t="52992" x="10383838" y="1301750"/>
          <p14:tracePt t="53006" x="10367963" y="1301750"/>
          <p14:tracePt t="53020" x="10358438" y="1301750"/>
          <p14:tracePt t="53027" x="10350500" y="1301750"/>
          <p14:tracePt t="53033" x="10342563" y="1301750"/>
          <p14:tracePt t="53040" x="10334625" y="1301750"/>
          <p14:tracePt t="53065" x="10301288" y="1301750"/>
          <p14:tracePt t="53068" x="10275888" y="1301750"/>
          <p14:tracePt t="53076" x="10250488" y="1301750"/>
          <p14:tracePt t="53084" x="10226675" y="1309688"/>
          <p14:tracePt t="53090" x="10193338" y="1319213"/>
          <p14:tracePt t="53100" x="10167938" y="1327150"/>
          <p14:tracePt t="53103" x="10160000" y="1335088"/>
          <p14:tracePt t="53111" x="10134600" y="1343025"/>
          <p14:tracePt t="53117" x="10118725" y="1343025"/>
          <p14:tracePt t="53133" x="10101263" y="1343025"/>
          <p14:tracePt t="53139" x="10093325" y="1343025"/>
          <p14:tracePt t="53146" x="10093325" y="1350963"/>
          <p14:tracePt t="53152" x="10085388" y="1350963"/>
          <p14:tracePt t="53159" x="10077450" y="1360488"/>
          <p14:tracePt t="53173" x="10069513" y="1360488"/>
          <p14:tracePt t="53183" x="10069513" y="1368425"/>
          <p14:tracePt t="53187" x="10059988" y="1368425"/>
          <p14:tracePt t="53194" x="10052050" y="1368425"/>
          <p14:tracePt t="53215" x="10044113" y="1368425"/>
          <p14:tracePt t="53222" x="10036175" y="1368425"/>
          <p14:tracePt t="53242" x="10026650" y="1368425"/>
          <p14:tracePt t="53256" x="10018713" y="1376363"/>
          <p14:tracePt t="53270" x="10010775" y="1376363"/>
          <p14:tracePt t="53277" x="10010775" y="1384300"/>
          <p14:tracePt t="53283" x="10002838" y="1384300"/>
          <p14:tracePt t="53291" x="9994900" y="1384300"/>
          <p14:tracePt t="53312" x="9985375" y="1384300"/>
          <p14:tracePt t="53326" x="9977438" y="1384300"/>
          <p14:tracePt t="53340" x="9969500" y="1384300"/>
          <p14:tracePt t="53374" x="9961563" y="1384300"/>
          <p14:tracePt t="53409" x="9952038" y="1384300"/>
          <p14:tracePt t="53852" x="9952038" y="1417638"/>
          <p14:tracePt t="53860" x="9952038" y="1435100"/>
          <p14:tracePt t="53866" x="9952038" y="1468438"/>
          <p14:tracePt t="53873" x="9952038" y="1492250"/>
          <p14:tracePt t="53880" x="9952038" y="1517650"/>
          <p14:tracePt t="53888" x="9952038" y="1533525"/>
          <p14:tracePt t="53894" x="9952038" y="1550988"/>
          <p14:tracePt t="53901" x="9952038" y="1558925"/>
          <p14:tracePt t="53910" x="9952038" y="1576388"/>
          <p14:tracePt t="53915" x="9952038" y="1584325"/>
          <p14:tracePt t="53928" x="9952038" y="1592263"/>
          <p14:tracePt t="53936" x="9952038" y="1600200"/>
          <p14:tracePt t="53943" x="9952038" y="1608138"/>
          <p14:tracePt t="53957" x="9961563" y="1608138"/>
          <p14:tracePt t="53963" x="9961563" y="1617663"/>
          <p14:tracePt t="53971" x="9961563" y="1633538"/>
          <p14:tracePt t="53977" x="9969500" y="1633538"/>
          <p14:tracePt t="53985" x="9977438" y="1641475"/>
          <p14:tracePt t="53993" x="9994900" y="1658938"/>
          <p14:tracePt t="53998" x="9994900" y="1674813"/>
          <p14:tracePt t="54005" x="10002838" y="1692275"/>
          <p14:tracePt t="54012" x="10018713" y="1708150"/>
          <p14:tracePt t="54019" x="10036175" y="1725613"/>
          <p14:tracePt t="54027" x="10059988" y="1749425"/>
          <p14:tracePt t="54033" x="10077450" y="1774825"/>
          <p14:tracePt t="54040" x="10101263" y="1800225"/>
          <p14:tracePt t="54047" x="10110788" y="1816100"/>
          <p14:tracePt t="54054" x="10134600" y="1841500"/>
          <p14:tracePt t="54060" x="10152063" y="1849438"/>
          <p14:tracePt t="54067" x="10167938" y="1865313"/>
          <p14:tracePt t="54076" x="10185400" y="1882775"/>
          <p14:tracePt t="54082" x="10193338" y="1890713"/>
          <p14:tracePt t="54089" x="10209213" y="1906588"/>
          <p14:tracePt t="54095" x="10218738" y="1906588"/>
          <p14:tracePt t="54102" x="10226675" y="1916113"/>
          <p14:tracePt t="54110" x="10242550" y="1924050"/>
          <p14:tracePt t="54116" x="10250488" y="1924050"/>
          <p14:tracePt t="54130" x="10260013" y="1931988"/>
          <p14:tracePt t="54137" x="10267950" y="1931988"/>
          <p14:tracePt t="54144" x="10275888" y="1931988"/>
          <p14:tracePt t="54160" x="10283825" y="1939925"/>
          <p14:tracePt t="54165" x="10293350" y="1939925"/>
          <p14:tracePt t="54172" x="10293350" y="1949450"/>
          <p14:tracePt t="54178" x="10301288" y="1949450"/>
          <p14:tracePt t="54185" x="10317163" y="1949450"/>
          <p14:tracePt t="54199" x="10342563" y="1957388"/>
          <p14:tracePt t="54207" x="10350500" y="1957388"/>
          <p14:tracePt t="54213" x="10375900" y="1965325"/>
          <p14:tracePt t="54220" x="10409238" y="1981200"/>
          <p14:tracePt t="54228" x="10433050" y="1990725"/>
          <p14:tracePt t="54234" x="10458450" y="1998663"/>
          <p14:tracePt t="54244" x="10475913" y="2006600"/>
          <p14:tracePt t="54247" x="10499725" y="2024063"/>
          <p14:tracePt t="54255" x="10517188" y="2024063"/>
          <p14:tracePt t="54262" x="10525125" y="2032000"/>
          <p14:tracePt t="54269" x="10533063" y="2032000"/>
          <p14:tracePt t="54278" x="10541000" y="2032000"/>
          <p14:tracePt t="54282" x="10550525" y="2039938"/>
          <p14:tracePt t="54296" x="10558463" y="2039938"/>
          <p14:tracePt t="54303" x="10558463" y="2047875"/>
          <p14:tracePt t="54311" x="10566400" y="2047875"/>
          <p14:tracePt t="54345" x="10574338" y="2047875"/>
          <p14:tracePt t="54470" x="10574338" y="2055813"/>
          <p14:tracePt t="55004" x="10582275" y="2055813"/>
          <p14:tracePt t="55018" x="10591800" y="2055813"/>
          <p14:tracePt t="56835" x="10582275" y="2047875"/>
          <p14:tracePt t="56842" x="10558463" y="2039938"/>
          <p14:tracePt t="56849" x="10533063" y="2032000"/>
          <p14:tracePt t="56856" x="10525125" y="2014538"/>
          <p14:tracePt t="56863" x="10499725" y="2014538"/>
          <p14:tracePt t="56870" x="10483850" y="2006600"/>
          <p14:tracePt t="56877" x="10466388" y="1998663"/>
          <p14:tracePt t="56883" x="10450513" y="1998663"/>
          <p14:tracePt t="56891" x="10425113" y="1990725"/>
          <p14:tracePt t="56897" x="10409238" y="1981200"/>
          <p14:tracePt t="56904" x="10391775" y="1981200"/>
          <p14:tracePt t="56913" x="10367963" y="1973263"/>
          <p14:tracePt t="56919" x="10342563" y="1973263"/>
          <p14:tracePt t="56926" x="10325100" y="1965325"/>
          <p14:tracePt t="56932" x="10301288" y="1965325"/>
          <p14:tracePt t="56939" x="10275888" y="1965325"/>
          <p14:tracePt t="56947" x="10260013" y="1965325"/>
          <p14:tracePt t="56953" x="10234613" y="1965325"/>
          <p14:tracePt t="56960" x="10209213" y="1965325"/>
          <p14:tracePt t="56967" x="10185400" y="1965325"/>
          <p14:tracePt t="56974" x="10160000" y="1965325"/>
          <p14:tracePt t="56980" x="10134600" y="1965325"/>
          <p14:tracePt t="56988" x="10101263" y="1973263"/>
          <p14:tracePt t="56996" x="10093325" y="1981200"/>
          <p14:tracePt t="57001" x="10069513" y="1990725"/>
          <p14:tracePt t="57008" x="10044113" y="1998663"/>
          <p14:tracePt t="57015" x="10018713" y="2014538"/>
          <p14:tracePt t="57022" x="10010775" y="2014538"/>
          <p14:tracePt t="57029" x="10002838" y="2014538"/>
          <p14:tracePt t="57036" x="9994900" y="2024063"/>
          <p14:tracePt t="57049" x="9994900" y="2032000"/>
          <p14:tracePt t="57063" x="9985375" y="2032000"/>
          <p14:tracePt t="57085" x="9985375" y="2039938"/>
          <p14:tracePt t="57098" x="9985375" y="2047875"/>
          <p14:tracePt t="57106" x="9985375" y="2055813"/>
          <p14:tracePt t="57113" x="9985375" y="2065338"/>
          <p14:tracePt t="57120" x="10002838" y="2089150"/>
          <p14:tracePt t="57126" x="10010775" y="2106613"/>
          <p14:tracePt t="57133" x="10026650" y="2122488"/>
          <p14:tracePt t="57140" x="10052050" y="2147888"/>
          <p14:tracePt t="57147" x="10069513" y="2163763"/>
          <p14:tracePt t="57154" x="10085388" y="2189163"/>
          <p14:tracePt t="57162" x="10101263" y="2206625"/>
          <p14:tracePt t="57167" x="10126663" y="2222500"/>
          <p14:tracePt t="57175" x="10152063" y="2230438"/>
          <p14:tracePt t="57181" x="10167938" y="2247900"/>
          <p14:tracePt t="57188" x="10185400" y="2255838"/>
          <p14:tracePt t="57196" x="10201275" y="2263775"/>
          <p14:tracePt t="57203" x="10218738" y="2271713"/>
          <p14:tracePt t="57210" x="10226675" y="2271713"/>
          <p14:tracePt t="57216" x="10242550" y="2281238"/>
          <p14:tracePt t="57224" x="10250488" y="2281238"/>
          <p14:tracePt t="57605" x="10218738" y="2322513"/>
          <p14:tracePt t="57611" x="10167938" y="2371725"/>
          <p14:tracePt t="57619" x="10126663" y="2430463"/>
          <p14:tracePt t="57627" x="10085388" y="2479675"/>
          <p14:tracePt t="57633" x="10052050" y="2528888"/>
          <p14:tracePt t="57639" x="10026650" y="2579688"/>
          <p14:tracePt t="57646" x="9985375" y="2611438"/>
          <p14:tracePt t="57653" x="9969500" y="2662238"/>
          <p14:tracePt t="57660" x="9944100" y="2711450"/>
          <p14:tracePt t="57668" x="9910763" y="2760663"/>
          <p14:tracePt t="57676" x="9894888" y="2794000"/>
          <p14:tracePt t="57681" x="9886950" y="2836863"/>
          <p14:tracePt t="57688" x="9869488" y="2868613"/>
          <p14:tracePt t="57695" x="9861550" y="2901950"/>
          <p14:tracePt t="57702" x="9853613" y="2927350"/>
          <p14:tracePt t="57710" x="9844088" y="2952750"/>
          <p14:tracePt t="57716" x="9836150" y="2976563"/>
          <p14:tracePt t="57723" x="9828213" y="2994025"/>
          <p14:tracePt t="57729" x="9828213" y="3017838"/>
          <p14:tracePt t="57737" x="9820275" y="3051175"/>
          <p14:tracePt t="57743" x="9812338" y="3076575"/>
          <p14:tracePt t="57751" x="9812338" y="3092450"/>
          <p14:tracePt t="57760" x="9812338" y="3125788"/>
          <p14:tracePt t="57764" x="9812338" y="3151188"/>
          <p14:tracePt t="57772" x="9812338" y="3176588"/>
          <p14:tracePt t="57778" x="9802813" y="3200400"/>
          <p14:tracePt t="57785" x="9802813" y="3225800"/>
          <p14:tracePt t="57794" x="9802813" y="3251200"/>
          <p14:tracePt t="57799" x="9802813" y="3275013"/>
          <p14:tracePt t="57806" x="9802813" y="3292475"/>
          <p14:tracePt t="57813" x="9802813" y="3316288"/>
          <p14:tracePt t="57820" x="9802813" y="3333750"/>
          <p14:tracePt t="57827" x="9802813" y="3349625"/>
          <p14:tracePt t="57834" x="9802813" y="3375025"/>
          <p14:tracePt t="57843" x="9802813" y="3382963"/>
          <p14:tracePt t="57848" x="9802813" y="3408363"/>
          <p14:tracePt t="57854" x="9812338" y="3424238"/>
          <p14:tracePt t="57861" x="9812338" y="3441700"/>
          <p14:tracePt t="57868" x="9820275" y="3457575"/>
          <p14:tracePt t="57877" x="9820275" y="3475038"/>
          <p14:tracePt t="57889" x="9828213" y="3490913"/>
          <p14:tracePt t="57896" x="9836150" y="3508375"/>
          <p14:tracePt t="57903" x="9844088" y="3516313"/>
          <p14:tracePt t="57910" x="9844088" y="3532188"/>
          <p14:tracePt t="57917" x="9853613" y="3557588"/>
          <p14:tracePt t="57927" x="9861550" y="3565525"/>
          <p14:tracePt t="57931" x="9869488" y="3582988"/>
          <p14:tracePt t="57939" x="9877425" y="3598863"/>
          <p14:tracePt t="57945" x="9894888" y="3616325"/>
          <p14:tracePt t="57953" x="9902825" y="3632200"/>
          <p14:tracePt t="57960" x="9910763" y="3648075"/>
          <p14:tracePt t="57966" x="9928225" y="3665538"/>
          <p14:tracePt t="57974" x="9936163" y="3681413"/>
          <p14:tracePt t="57979" x="9952038" y="3690938"/>
          <p14:tracePt t="57994" x="9961563" y="3690938"/>
          <p14:tracePt t="58001" x="9969500" y="3698875"/>
          <p14:tracePt t="58010" x="9977438" y="3698875"/>
          <p14:tracePt t="58015" x="9977438" y="3706813"/>
          <p14:tracePt t="58042" x="9985375" y="3706813"/>
          <p14:tracePt t="58050" x="9985375" y="3714750"/>
          <p14:tracePt t="58063" x="9994900" y="3722688"/>
          <p14:tracePt t="58070" x="9994900" y="3732213"/>
          <p14:tracePt t="58077" x="10002838" y="3732213"/>
          <p14:tracePt t="58084" x="10018713" y="3740150"/>
          <p14:tracePt t="58093" x="10026650" y="3756025"/>
          <p14:tracePt t="58098" x="10052050" y="3781425"/>
          <p14:tracePt t="58105" x="10077450" y="3797300"/>
          <p14:tracePt t="58111" x="10101263" y="3814763"/>
          <p14:tracePt t="58119" x="10126663" y="3822700"/>
          <p14:tracePt t="58127" x="10152063" y="3840163"/>
          <p14:tracePt t="58132" x="10152063" y="3848100"/>
          <p14:tracePt t="58140" x="10175875" y="3856038"/>
          <p14:tracePt t="58146" x="10185400" y="3863975"/>
          <p14:tracePt t="58154" x="10201275" y="3863975"/>
          <p14:tracePt t="58161" x="10226675" y="3863975"/>
          <p14:tracePt t="58167" x="10234613" y="3863975"/>
          <p14:tracePt t="58177" x="10242550" y="3863975"/>
          <p14:tracePt t="58181" x="10260013" y="3863975"/>
          <p14:tracePt t="58195" x="10275888" y="3863975"/>
          <p14:tracePt t="58202" x="10283825" y="3863975"/>
          <p14:tracePt t="58210" x="10293350" y="3863975"/>
          <p14:tracePt t="58224" x="10301288" y="3863975"/>
          <p14:tracePt t="58230" x="10309225" y="3863975"/>
          <p14:tracePt t="58244" x="10317163" y="3863975"/>
          <p14:tracePt t="58251" x="10325100" y="3863975"/>
          <p14:tracePt t="58272" x="10334625" y="3863975"/>
          <p14:tracePt t="58286" x="10342563" y="3863975"/>
          <p14:tracePt t="58695" x="10342563" y="3856038"/>
          <p14:tracePt t="59326" x="10342563" y="3848100"/>
          <p14:tracePt t="60581" x="10334625" y="3848100"/>
          <p14:tracePt t="60609" x="10325100" y="3848100"/>
          <p14:tracePt t="60623" x="10317163" y="3848100"/>
          <p14:tracePt t="60636" x="10309225" y="3840163"/>
          <p14:tracePt t="60643" x="10301288" y="3840163"/>
          <p14:tracePt t="60650" x="10293350" y="3830638"/>
          <p14:tracePt t="60657" x="10275888" y="3830638"/>
          <p14:tracePt t="60664" x="10250488" y="3830638"/>
          <p14:tracePt t="60674" x="10242550" y="3830638"/>
          <p14:tracePt t="60678" x="10218738" y="3830638"/>
          <p14:tracePt t="60685" x="10193338" y="3830638"/>
          <p14:tracePt t="60691" x="10185400" y="3830638"/>
          <p14:tracePt t="60699" x="10160000" y="3830638"/>
          <p14:tracePt t="60707" x="10144125" y="3830638"/>
          <p14:tracePt t="60720" x="10134600" y="3830638"/>
          <p14:tracePt t="60726" x="10126663" y="3830638"/>
          <p14:tracePt t="60734" x="10118725" y="3830638"/>
          <p14:tracePt t="60740" x="10110788" y="3830638"/>
          <p14:tracePt t="60747" x="10101263" y="3830638"/>
          <p14:tracePt t="60772" x="10093325" y="3830638"/>
          <p14:tracePt t="60775" x="10085388" y="3830638"/>
          <p14:tracePt t="60803" x="10077450" y="3830638"/>
          <p14:tracePt t="60817" x="10069513" y="3830638"/>
          <p14:tracePt t="60970" x="10077450" y="3830638"/>
          <p14:tracePt t="60997" x="10085388" y="3830638"/>
          <p14:tracePt t="61739" x="10077450" y="3830638"/>
          <p14:tracePt t="61748" x="10059988" y="3830638"/>
          <p14:tracePt t="61753" x="10026650" y="3822700"/>
          <p14:tracePt t="61760" x="9994900" y="3822700"/>
          <p14:tracePt t="61780" x="9952038" y="3814763"/>
          <p14:tracePt t="61782" x="9918700" y="3814763"/>
          <p14:tracePt t="61788" x="9894888" y="3806825"/>
          <p14:tracePt t="61795" x="9861550" y="3797300"/>
          <p14:tracePt t="61801" x="9844088" y="3789363"/>
          <p14:tracePt t="61808" x="9802813" y="3789363"/>
          <p14:tracePt t="61815" x="9769475" y="3781425"/>
          <p14:tracePt t="61822" x="9720263" y="3773488"/>
          <p14:tracePt t="61833" x="9678988" y="3765550"/>
          <p14:tracePt t="61836" x="9645650" y="3756025"/>
          <p14:tracePt t="61843" x="9604375" y="3748088"/>
          <p14:tracePt t="61850" x="9545638" y="3740150"/>
          <p14:tracePt t="61857" x="9471025" y="3740150"/>
          <p14:tracePt t="61866" x="9413875" y="3732213"/>
          <p14:tracePt t="61870" x="9363075" y="3732213"/>
          <p14:tracePt t="61878" x="9313863" y="3732213"/>
          <p14:tracePt t="61884" x="9272588" y="3732213"/>
          <p14:tracePt t="61892" x="9231313" y="3732213"/>
          <p14:tracePt t="61899" x="9197975" y="3732213"/>
          <p14:tracePt t="61906" x="9172575" y="3732213"/>
          <p14:tracePt t="61915" x="9139238" y="3732213"/>
          <p14:tracePt t="61919" x="9105900" y="3732213"/>
          <p14:tracePt t="61927" x="9074150" y="3732213"/>
          <p14:tracePt t="61933" x="9040813" y="3732213"/>
          <p14:tracePt t="61940" x="9015413" y="3732213"/>
          <p14:tracePt t="61949" x="8990013" y="3740150"/>
          <p14:tracePt t="61954" x="8966200" y="3740150"/>
          <p14:tracePt t="61960" x="8948738" y="3740150"/>
          <p14:tracePt t="61967" x="8924925" y="3740150"/>
          <p14:tracePt t="61975" x="8899525" y="3740150"/>
          <p14:tracePt t="61982" x="8874125" y="3740150"/>
          <p14:tracePt t="61989" x="8850313" y="3740150"/>
          <p14:tracePt t="61998" x="8824913" y="3740150"/>
          <p14:tracePt t="62002" x="8799513" y="3740150"/>
          <p14:tracePt t="62009" x="8783638" y="3740150"/>
          <p14:tracePt t="62015" x="8766175" y="3740150"/>
          <p14:tracePt t="62023" x="8742363" y="3732213"/>
          <p14:tracePt t="62031" x="8724900" y="3722688"/>
          <p14:tracePt t="62037" x="8709025" y="3714750"/>
          <p14:tracePt t="62044" x="8683625" y="3714750"/>
          <p14:tracePt t="62051" x="8675688" y="3706813"/>
          <p14:tracePt t="62058" x="8658225" y="3698875"/>
          <p14:tracePt t="62065" x="8642350" y="3698875"/>
          <p14:tracePt t="62072" x="8624888" y="3698875"/>
          <p14:tracePt t="62083" x="8609013" y="3690938"/>
          <p14:tracePt t="62087" x="8583613" y="3690938"/>
          <p14:tracePt t="62094" x="8559800" y="3681413"/>
          <p14:tracePt t="62100" x="8550275" y="3681413"/>
          <p14:tracePt t="62107" x="8534400" y="3681413"/>
          <p14:tracePt t="62116" x="8526463" y="3681413"/>
          <p14:tracePt t="62121" x="8509000" y="3681413"/>
          <p14:tracePt t="62128" x="8493125" y="3681413"/>
          <p14:tracePt t="62135" x="8475663" y="3681413"/>
          <p14:tracePt t="62142" x="8459788" y="3681413"/>
          <p14:tracePt t="62149" x="8443913" y="3681413"/>
          <p14:tracePt t="62156" x="8434388" y="3681413"/>
          <p14:tracePt t="62165" x="8410575" y="3681413"/>
          <p14:tracePt t="62170" x="8401050" y="3681413"/>
          <p14:tracePt t="62177" x="8377238" y="3673475"/>
          <p14:tracePt t="62183" x="8359775" y="3673475"/>
          <p14:tracePt t="62191" x="8351838" y="3673475"/>
          <p14:tracePt t="62199" x="8343900" y="3673475"/>
          <p14:tracePt t="62205" x="8326438" y="3673475"/>
          <p14:tracePt t="62219" x="8318500" y="3673475"/>
          <p14:tracePt t="62227" x="8310563" y="3673475"/>
          <p14:tracePt t="62240" x="8302625" y="3673475"/>
          <p14:tracePt t="62248" x="8293100" y="3673475"/>
          <p14:tracePt t="62254" x="8285163" y="3673475"/>
          <p14:tracePt t="62275" x="8277225" y="3665538"/>
          <p14:tracePt t="62282" x="8269288" y="3665538"/>
          <p14:tracePt t="62289" x="8261350" y="3665538"/>
          <p14:tracePt t="62296" x="8251825" y="3665538"/>
          <p14:tracePt t="62303" x="8243888" y="3657600"/>
          <p14:tracePt t="62310" x="8228013" y="3657600"/>
          <p14:tracePt t="62316" x="8210550" y="3657600"/>
          <p14:tracePt t="62324" x="8186738" y="3657600"/>
          <p14:tracePt t="62332" x="8161338" y="3648075"/>
          <p14:tracePt t="62337" x="8135938" y="3648075"/>
          <p14:tracePt t="62344" x="8112125" y="3640138"/>
          <p14:tracePt t="62351" x="8102600" y="3640138"/>
          <p14:tracePt t="62358" x="8078788" y="3640138"/>
          <p14:tracePt t="62366" x="8053388" y="3632200"/>
          <p14:tracePt t="62372" x="8045450" y="3632200"/>
          <p14:tracePt t="62379" x="8020050" y="3632200"/>
          <p14:tracePt t="62386" x="7994650" y="3632200"/>
          <p14:tracePt t="62393" x="7978775" y="3632200"/>
          <p14:tracePt t="62399" x="7953375" y="3632200"/>
          <p14:tracePt t="62407" x="7929563" y="3624263"/>
          <p14:tracePt t="62415" x="7904163" y="3624263"/>
          <p14:tracePt t="62421" x="7878763" y="3624263"/>
          <p14:tracePt t="62428" x="7854950" y="3624263"/>
          <p14:tracePt t="62434" x="7837488" y="3616325"/>
          <p14:tracePt t="62441" x="7804150" y="3616325"/>
          <p14:tracePt t="62449" x="7780338" y="3616325"/>
          <p14:tracePt t="62455" x="7747000" y="3616325"/>
          <p14:tracePt t="62463" x="7721600" y="3616325"/>
          <p14:tracePt t="62469" x="7688263" y="3616325"/>
          <p14:tracePt t="62476" x="7662863" y="3616325"/>
          <p14:tracePt t="62483" x="7631113" y="3616325"/>
          <p14:tracePt t="62490" x="7605713" y="3616325"/>
          <p14:tracePt t="62499" x="7572375" y="3616325"/>
          <p14:tracePt t="62504" x="7539038" y="3616325"/>
          <p14:tracePt t="62511" x="7513638" y="3616325"/>
          <p14:tracePt t="62517" x="7480300" y="3616325"/>
          <p14:tracePt t="62525" x="7448550" y="3616325"/>
          <p14:tracePt t="62532" x="7415213" y="3616325"/>
          <p14:tracePt t="62538" x="7389813" y="3616325"/>
          <p14:tracePt t="62546" x="7348538" y="3616325"/>
          <p14:tracePt t="62552" x="7289800" y="3616325"/>
          <p14:tracePt t="62560" x="7240588" y="3616325"/>
          <p14:tracePt t="62566" x="7215188" y="3616325"/>
          <p14:tracePt t="62573" x="7158038" y="3624263"/>
          <p14:tracePt t="62582" x="7099300" y="3624263"/>
          <p14:tracePt t="62587" x="7042150" y="3632200"/>
          <p14:tracePt t="62594" x="6999288" y="3640138"/>
          <p14:tracePt t="62600" x="6967538" y="3648075"/>
          <p14:tracePt t="62608" x="6934200" y="3648075"/>
          <p14:tracePt t="62616" x="6908800" y="3657600"/>
          <p14:tracePt t="62621" x="6883400" y="3665538"/>
          <p14:tracePt t="62629" x="6859588" y="3673475"/>
          <p14:tracePt t="62635" x="6834188" y="3673475"/>
          <p14:tracePt t="62643" x="6818313" y="3681413"/>
          <p14:tracePt t="62650" x="6800850" y="3690938"/>
          <p14:tracePt t="62657" x="6784975" y="3698875"/>
          <p14:tracePt t="62665" x="6775450" y="3698875"/>
          <p14:tracePt t="62670" x="6759575" y="3698875"/>
          <p14:tracePt t="62677" x="6743700" y="3706813"/>
          <p14:tracePt t="62691" x="6743700" y="3714750"/>
          <p14:tracePt t="62699" x="6734175" y="3714750"/>
          <p14:tracePt t="62705" x="6726238" y="3714750"/>
          <p14:tracePt t="62726" x="6718300" y="3714750"/>
          <p14:tracePt t="62740" x="6718300" y="3722688"/>
          <p14:tracePt t="62761" x="6718300" y="3732213"/>
          <p14:tracePt t="62767" x="6718300" y="3740150"/>
          <p14:tracePt t="62775" x="6718300" y="3748088"/>
          <p14:tracePt t="62783" x="6726238" y="3765550"/>
          <p14:tracePt t="62788" x="6734175" y="3789363"/>
          <p14:tracePt t="62795" x="6751638" y="3806825"/>
          <p14:tracePt t="62802" x="6759575" y="3814763"/>
          <p14:tracePt t="62809" x="6784975" y="3830638"/>
          <p14:tracePt t="62816" x="6808788" y="3848100"/>
          <p14:tracePt t="62823" x="6826250" y="3871913"/>
          <p14:tracePt t="62830" x="6850063" y="3889375"/>
          <p14:tracePt t="62836" x="6875463" y="3897313"/>
          <p14:tracePt t="62844" x="6892925" y="3914775"/>
          <p14:tracePt t="62850" x="6916738" y="3922713"/>
          <p14:tracePt t="62857" x="6942138" y="3922713"/>
          <p14:tracePt t="62866" x="6975475" y="3922713"/>
          <p14:tracePt t="62872" x="6999288" y="3930650"/>
          <p14:tracePt t="62879" x="7050088" y="3930650"/>
          <p14:tracePt t="62885" x="7091363" y="3930650"/>
          <p14:tracePt t="62892" x="7158038" y="3930650"/>
          <p14:tracePt t="62899" x="7215188" y="3922713"/>
          <p14:tracePt t="62906" x="7273925" y="3914775"/>
          <p14:tracePt t="62916" x="7331075" y="3905250"/>
          <p14:tracePt t="62920" x="7381875" y="3897313"/>
          <p14:tracePt t="62927" x="7415213" y="3889375"/>
          <p14:tracePt t="62934" x="7456488" y="3889375"/>
          <p14:tracePt t="62941" x="7489825" y="3881438"/>
          <p14:tracePt t="62949" x="7523163" y="3871913"/>
          <p14:tracePt t="62954" x="7539038" y="3871913"/>
          <p14:tracePt t="62962" x="7556500" y="3871913"/>
          <p14:tracePt t="62968" x="7564438" y="3871913"/>
          <p14:tracePt t="62976" x="7572375" y="3871913"/>
          <p14:tracePt t="62982" x="7580313" y="3871913"/>
          <p14:tracePt t="62989" x="7588250" y="3871913"/>
          <p14:tracePt t="63024" x="7597775" y="3871913"/>
          <p14:tracePt t="63094" x="7605713" y="3871913"/>
          <p14:tracePt t="63302" x="7605713" y="3863975"/>
          <p14:tracePt t="63330" x="7605713" y="3856038"/>
          <p14:tracePt t="63337" x="7597775" y="3856038"/>
          <p14:tracePt t="63351" x="7588250" y="3848100"/>
          <p14:tracePt t="63358" x="7580313" y="3840163"/>
          <p14:tracePt t="63364" x="7572375" y="3830638"/>
          <p14:tracePt t="63372" x="7564438" y="3830638"/>
          <p14:tracePt t="63379" x="7556500" y="3822700"/>
          <p14:tracePt t="63386" x="7539038" y="3814763"/>
          <p14:tracePt t="63395" x="7539038" y="3806825"/>
          <p14:tracePt t="63399" x="7513638" y="3797300"/>
          <p14:tracePt t="63406" x="7489825" y="3781425"/>
          <p14:tracePt t="63413" x="7472363" y="3765550"/>
          <p14:tracePt t="63420" x="7439025" y="3748088"/>
          <p14:tracePt t="63428" x="7397750" y="3732213"/>
          <p14:tracePt t="63434" x="7356475" y="3706813"/>
          <p14:tracePt t="63442" x="7323138" y="3690938"/>
          <p14:tracePt t="63448" x="7289800" y="3681413"/>
          <p14:tracePt t="63455" x="7240588" y="3673475"/>
          <p14:tracePt t="63463" x="7224713" y="3665538"/>
          <p14:tracePt t="63469" x="7191375" y="3657600"/>
          <p14:tracePt t="63478" x="7158038" y="3657600"/>
          <p14:tracePt t="63482" x="7124700" y="3657600"/>
          <p14:tracePt t="63490" x="7116763" y="3657600"/>
          <p14:tracePt t="63496" x="7091363" y="3657600"/>
          <p14:tracePt t="63504" x="7073900" y="3657600"/>
          <p14:tracePt t="63512" x="7065963" y="3657600"/>
          <p14:tracePt t="63517" x="7050088" y="3657600"/>
          <p14:tracePt t="63530" x="7042150" y="3657600"/>
          <p14:tracePt t="63544" x="7032625" y="3657600"/>
          <p14:tracePt t="63551" x="7024688" y="3657600"/>
          <p14:tracePt t="63565" x="7016750" y="3657600"/>
          <p14:tracePt t="63572" x="7008813" y="3657600"/>
          <p14:tracePt t="63593" x="6999288" y="3657600"/>
          <p14:tracePt t="63600" x="6991350" y="3657600"/>
          <p14:tracePt t="63607" x="6983413" y="3665538"/>
          <p14:tracePt t="63614" x="6983413" y="3673475"/>
          <p14:tracePt t="63620" x="6975475" y="3673475"/>
          <p14:tracePt t="63627" x="6950075" y="3690938"/>
          <p14:tracePt t="63635" x="6934200" y="3714750"/>
          <p14:tracePt t="63642" x="6900863" y="3748088"/>
          <p14:tracePt t="63649" x="6875463" y="3789363"/>
          <p14:tracePt t="63656" x="6834188" y="3840163"/>
          <p14:tracePt t="63663" x="6800850" y="3871913"/>
          <p14:tracePt t="63670" x="6767513" y="3930650"/>
          <p14:tracePt t="63678" x="6726238" y="3997325"/>
          <p14:tracePt t="63684" x="6692900" y="4071938"/>
          <p14:tracePt t="63691" x="6659563" y="4146550"/>
          <p14:tracePt t="63697" x="6635750" y="4195763"/>
          <p14:tracePt t="63705" x="6618288" y="4254500"/>
          <p14:tracePt t="63711" x="6602413" y="4295775"/>
          <p14:tracePt t="63718" x="6592888" y="4344988"/>
          <p14:tracePt t="63728" x="6584950" y="4378325"/>
          <p14:tracePt t="63732" x="6577013" y="4403725"/>
          <p14:tracePt t="63740" x="6577013" y="4437063"/>
          <p14:tracePt t="63746" x="6577013" y="4470400"/>
          <p14:tracePt t="63753" x="6577013" y="4502150"/>
          <p14:tracePt t="63777" x="6592888" y="4610100"/>
          <p14:tracePt t="63781" x="6602413" y="4635500"/>
          <p14:tracePt t="63788" x="6610350" y="4668838"/>
          <p14:tracePt t="63797" x="6618288" y="4702175"/>
          <p14:tracePt t="63802" x="6635750" y="4727575"/>
          <p14:tracePt t="63808" x="6643688" y="4751388"/>
          <p14:tracePt t="63815" x="6651625" y="4759325"/>
          <p14:tracePt t="63823" x="6659563" y="4776788"/>
          <p14:tracePt t="63829" x="6667500" y="4802188"/>
          <p14:tracePt t="63836" x="6677025" y="4818063"/>
          <p14:tracePt t="63846" x="6677025" y="4826000"/>
          <p14:tracePt t="63850" x="6677025" y="4843463"/>
          <p14:tracePt t="63857" x="6684963" y="4867275"/>
          <p14:tracePt t="63863" x="6700838" y="4876800"/>
          <p14:tracePt t="63871" x="6700838" y="4908550"/>
          <p14:tracePt t="63879" x="6718300" y="4933950"/>
          <p14:tracePt t="63885" x="6726238" y="4967288"/>
          <p14:tracePt t="63892" x="6734175" y="4992688"/>
          <p14:tracePt t="63898" x="6743700" y="5016500"/>
          <p14:tracePt t="63906" x="6751638" y="5049838"/>
          <p14:tracePt t="63913" x="6759575" y="5075238"/>
          <p14:tracePt t="63920" x="6767513" y="5100638"/>
          <p14:tracePt t="63928" x="6775450" y="5108575"/>
          <p14:tracePt t="63934" x="6775450" y="5124450"/>
          <p14:tracePt t="63940" x="6775450" y="5132388"/>
          <p14:tracePt t="63947" x="6784975" y="5132388"/>
          <p14:tracePt t="63954" x="6784975" y="5141913"/>
          <p14:tracePt t="63968" x="6792913" y="5141913"/>
          <p14:tracePt t="63982" x="6792913" y="5149850"/>
          <p14:tracePt t="64003" x="6792913" y="5157788"/>
          <p14:tracePt t="64030" x="6792913" y="5165725"/>
          <p14:tracePt t="64038" x="6792913" y="5175250"/>
          <p14:tracePt t="64045" x="6792913" y="5183188"/>
          <p14:tracePt t="64058" x="6792913" y="5191125"/>
          <p14:tracePt t="64065" x="6792913" y="5199063"/>
          <p14:tracePt t="64072" x="6792913" y="5207000"/>
          <p14:tracePt t="64078" x="6792913" y="5224463"/>
          <p14:tracePt t="64086" x="6784975" y="5249863"/>
          <p14:tracePt t="64096" x="6775450" y="5273675"/>
          <p14:tracePt t="64100" x="6767513" y="5299075"/>
          <p14:tracePt t="64107" x="6751638" y="5324475"/>
          <p14:tracePt t="64113" x="6734175" y="5357813"/>
          <p14:tracePt t="64121" x="6718300" y="5381625"/>
          <p14:tracePt t="64129" x="6700838" y="5414963"/>
          <p14:tracePt t="64135" x="6692900" y="5440363"/>
          <p14:tracePt t="64142" x="6659563" y="5473700"/>
          <p14:tracePt t="64148" x="6651625" y="5497513"/>
          <p14:tracePt t="64156" x="6626225" y="5514975"/>
          <p14:tracePt t="64162" x="6610350" y="5538788"/>
          <p14:tracePt t="64170" x="6584950" y="5564188"/>
          <p14:tracePt t="64178" x="6551613" y="5589588"/>
          <p14:tracePt t="64183" x="6527800" y="5613400"/>
          <p14:tracePt t="64191" x="6494463" y="5630863"/>
          <p14:tracePt t="64197" x="6453188" y="5646738"/>
          <p14:tracePt t="64204" x="6411913" y="5672138"/>
          <p14:tracePt t="64212" x="6378575" y="5680075"/>
          <p14:tracePt t="64218" x="6345238" y="5688013"/>
          <p14:tracePt t="64225" x="6311900" y="5697538"/>
          <p14:tracePt t="64232" x="6278563" y="5697538"/>
          <p14:tracePt t="64239" x="6253163" y="5705475"/>
          <p14:tracePt t="64246" x="6237288" y="5713413"/>
          <p14:tracePt t="64252" x="6211888" y="5713413"/>
          <p14:tracePt t="64261" x="6186488" y="5721350"/>
          <p14:tracePt t="64266" x="6170613" y="5730875"/>
          <p14:tracePt t="64273" x="6145213" y="5730875"/>
          <p14:tracePt t="64280" x="6129338" y="5738813"/>
          <p14:tracePt t="64287" x="6121400" y="5738813"/>
          <p14:tracePt t="64296" x="6103938" y="5738813"/>
          <p14:tracePt t="64301" x="6096000" y="5746750"/>
          <p14:tracePt t="64315" x="6088063" y="5746750"/>
          <p14:tracePt t="64322" x="6080125" y="5746750"/>
          <p14:tracePt t="64336" x="6070600" y="5746750"/>
          <p14:tracePt t="64345" x="6062663" y="5746750"/>
          <p14:tracePt t="64350" x="6054725" y="5746750"/>
          <p14:tracePt t="64370" x="6046788" y="5746750"/>
          <p14:tracePt t="64379" x="6046788" y="5754688"/>
          <p14:tracePt t="64392" x="6037263" y="5754688"/>
          <p14:tracePt t="64405" x="6037263" y="5762625"/>
          <p14:tracePt t="64412" x="6029325" y="5762625"/>
          <p14:tracePt t="64419" x="6021388" y="5772150"/>
          <p14:tracePt t="64426" x="6013450" y="5772150"/>
          <p14:tracePt t="64446" x="5995988" y="5772150"/>
          <p14:tracePt t="64454" x="5988050" y="5780088"/>
          <p14:tracePt t="64467" x="5980113" y="5788025"/>
          <p14:tracePt t="64475" x="5972175" y="5788025"/>
          <p14:tracePt t="64481" x="5962650" y="5788025"/>
          <p14:tracePt t="64488" x="5954713" y="5788025"/>
          <p14:tracePt t="64495" x="5946775" y="5788025"/>
          <p14:tracePt t="64502" x="5946775" y="5795963"/>
          <p14:tracePt t="64516" x="5938838" y="5805488"/>
          <p14:tracePt t="64523" x="5930900" y="5805488"/>
          <p14:tracePt t="64557" x="5921375" y="5805488"/>
          <p14:tracePt t="64676" x="5930900" y="5805488"/>
          <p14:tracePt t="64682" x="5946775" y="5805488"/>
          <p14:tracePt t="64689" x="5954713" y="5805488"/>
          <p14:tracePt t="64696" x="5988050" y="5813425"/>
          <p14:tracePt t="64703" x="6021388" y="5813425"/>
          <p14:tracePt t="64713" x="6054725" y="5821363"/>
          <p14:tracePt t="64717" x="6080125" y="5821363"/>
          <p14:tracePt t="64724" x="6121400" y="5821363"/>
          <p14:tracePt t="64730" x="6162675" y="5821363"/>
          <p14:tracePt t="64738" x="6211888" y="5821363"/>
          <p14:tracePt t="64746" x="6270625" y="5821363"/>
          <p14:tracePt t="64752" x="6311900" y="5821363"/>
          <p14:tracePt t="64759" x="6369050" y="5805488"/>
          <p14:tracePt t="64780" x="6486525" y="5795963"/>
          <p14:tracePt t="64786" x="6518275" y="5795963"/>
          <p14:tracePt t="64796" x="6561138" y="5795963"/>
          <p14:tracePt t="64800" x="6584950" y="5788025"/>
          <p14:tracePt t="64807" x="6618288" y="5788025"/>
          <p14:tracePt t="64814" x="6643688" y="5788025"/>
          <p14:tracePt t="64821" x="6677025" y="5788025"/>
          <p14:tracePt t="64829" x="6692900" y="5788025"/>
          <p14:tracePt t="64835" x="6726238" y="5788025"/>
          <p14:tracePt t="64842" x="6751638" y="5788025"/>
          <p14:tracePt t="64848" x="6784975" y="5788025"/>
          <p14:tracePt t="64856" x="6808788" y="5788025"/>
          <p14:tracePt t="64862" x="6842125" y="5788025"/>
          <p14:tracePt t="64870" x="6883400" y="5788025"/>
          <p14:tracePt t="64879" x="6916738" y="5788025"/>
          <p14:tracePt t="64883" x="6950075" y="5788025"/>
          <p14:tracePt t="64891" x="6975475" y="5788025"/>
          <p14:tracePt t="64896" x="7008813" y="5788025"/>
          <p14:tracePt t="64904" x="7032625" y="5788025"/>
          <p14:tracePt t="64912" x="7065963" y="5788025"/>
          <p14:tracePt t="64918" x="7091363" y="5788025"/>
          <p14:tracePt t="64925" x="7124700" y="5788025"/>
          <p14:tracePt t="64931" x="7158038" y="5788025"/>
          <p14:tracePt t="64939" x="7181850" y="5788025"/>
          <p14:tracePt t="64945" x="7207250" y="5788025"/>
          <p14:tracePt t="64953" x="7232650" y="5788025"/>
          <p14:tracePt t="64963" x="7265988" y="5788025"/>
          <p14:tracePt t="64966" x="7289800" y="5780088"/>
          <p14:tracePt t="64974" x="7307263" y="5772150"/>
          <p14:tracePt t="64980" x="7340600" y="5772150"/>
          <p14:tracePt t="64987" x="7373938" y="5762625"/>
          <p14:tracePt t="64995" x="7405688" y="5762625"/>
          <p14:tracePt t="65002" x="7431088" y="5754688"/>
          <p14:tracePt t="65009" x="7456488" y="5746750"/>
          <p14:tracePt t="65015" x="7489825" y="5746750"/>
          <p14:tracePt t="65022" x="7523163" y="5738813"/>
          <p14:tracePt t="65030" x="7556500" y="5730875"/>
          <p14:tracePt t="65036" x="7580313" y="5730875"/>
          <p14:tracePt t="65047" x="7605713" y="5721350"/>
          <p14:tracePt t="65049" x="7631113" y="5721350"/>
          <p14:tracePt t="65057" x="7646988" y="5721350"/>
          <p14:tracePt t="65063" x="7672388" y="5721350"/>
          <p14:tracePt t="65071" x="7696200" y="5713413"/>
          <p14:tracePt t="65080" x="7721600" y="5713413"/>
          <p14:tracePt t="65085" x="7729538" y="5713413"/>
          <p14:tracePt t="65092" x="7754938" y="5713413"/>
          <p14:tracePt t="65098" x="7762875" y="5713413"/>
          <p14:tracePt t="65106" x="7770813" y="5713413"/>
          <p14:tracePt t="65112" x="7780338" y="5713413"/>
          <p14:tracePt t="65119" x="7788275" y="5713413"/>
          <p14:tracePt t="65133" x="7796213" y="5713413"/>
          <p14:tracePt t="65146" x="7804150" y="5713413"/>
          <p14:tracePt t="68594" x="7672388" y="5713413"/>
          <p14:tracePt t="68601" x="7405688" y="5730875"/>
          <p14:tracePt t="68608" x="7065963" y="5721350"/>
          <p14:tracePt t="68616" x="6743700" y="5688013"/>
          <p14:tracePt t="68623" x="6411913" y="5622925"/>
          <p14:tracePt t="68628" x="6080125" y="5530850"/>
          <p14:tracePt t="68636" x="5738813" y="5422900"/>
          <p14:tracePt t="68642" x="5424488" y="5314950"/>
          <p14:tracePt t="68650" x="5108575" y="5216525"/>
          <p14:tracePt t="68657" x="4794250" y="5108575"/>
          <p14:tracePt t="68664" x="4429125" y="5000625"/>
          <p14:tracePt t="68673" x="4064000" y="4892675"/>
          <p14:tracePt t="68677" x="3683000" y="4743450"/>
          <p14:tracePt t="68685" x="3341688" y="4610100"/>
          <p14:tracePt t="68691" x="2960688" y="4445000"/>
          <p14:tracePt t="68698" x="2562225" y="4287838"/>
          <p14:tracePt t="68707" x="2189163" y="4162425"/>
          <p14:tracePt t="68712" x="1874838" y="4038600"/>
          <p14:tracePt t="68720" x="1584325" y="3914775"/>
          <p14:tracePt t="68726" x="1285875" y="3797300"/>
          <p14:tracePt t="68733" x="1054100" y="3698875"/>
          <p14:tracePt t="68740" x="871538" y="3616325"/>
          <p14:tracePt t="68747" x="754063" y="3549650"/>
          <p14:tracePt t="68756" x="638175" y="3490913"/>
          <p14:tracePt t="68761" x="547688" y="3433763"/>
          <p14:tracePt t="68768" x="488950" y="3382963"/>
          <p14:tracePt t="68774" x="447675" y="3349625"/>
          <p14:tracePt t="68782" x="431800" y="3333750"/>
          <p14:tracePt t="68790" x="422275" y="3308350"/>
          <p14:tracePt t="68796" x="414338" y="3292475"/>
          <p14:tracePt t="68802" x="414338" y="3284538"/>
          <p14:tracePt t="68809" x="406400" y="3275013"/>
          <p14:tracePt t="68816" x="406400" y="3267075"/>
          <p14:tracePt t="68824" x="406400" y="3259138"/>
          <p14:tracePt t="68830" x="406400" y="3251200"/>
          <p14:tracePt t="68840" x="406400" y="3241675"/>
          <p14:tracePt t="68851" x="406400" y="3225800"/>
          <p14:tracePt t="68862" x="406400" y="3217863"/>
          <p14:tracePt t="68864" x="398463" y="3217863"/>
          <p14:tracePt t="68873" x="390525" y="3200400"/>
          <p14:tracePt t="68878" x="390525" y="3192463"/>
          <p14:tracePt t="68886" x="381000" y="3184525"/>
          <p14:tracePt t="68892" x="373063" y="3167063"/>
          <p14:tracePt t="68899" x="357188" y="3151188"/>
          <p14:tracePt t="68907" x="339725" y="3135313"/>
          <p14:tracePt t="68913" x="331788" y="3125788"/>
          <p14:tracePt t="68920" x="315913" y="3109913"/>
          <p14:tracePt t="68927" x="290513" y="3084513"/>
          <p14:tracePt t="68934" x="273050" y="3068638"/>
          <p14:tracePt t="68941" x="257175" y="3043238"/>
          <p14:tracePt t="68948" x="249238" y="3027363"/>
          <p14:tracePt t="68957" x="241300" y="3001963"/>
          <p14:tracePt t="68962" x="231775" y="2976563"/>
          <p14:tracePt t="68969" x="223838" y="2960688"/>
          <p14:tracePt t="68975" x="215900" y="2960688"/>
          <p14:tracePt t="68983" x="215900" y="2952750"/>
          <p14:tracePt t="68990" x="215900" y="2943225"/>
          <p14:tracePt t="69003" x="215900" y="2935288"/>
          <p14:tracePt t="69010" x="215900" y="2927350"/>
          <p14:tracePt t="69017" x="223838" y="2919413"/>
          <p14:tracePt t="69023" x="223838" y="2901950"/>
          <p14:tracePt t="69031" x="241300" y="2886075"/>
          <p14:tracePt t="69040" x="265113" y="2868613"/>
          <p14:tracePt t="69045" x="290513" y="2852738"/>
          <p14:tracePt t="69052" x="331788" y="2827338"/>
          <p14:tracePt t="69059" x="381000" y="2811463"/>
          <p14:tracePt t="69065" x="455613" y="2778125"/>
          <p14:tracePt t="69073" x="530225" y="2744788"/>
          <p14:tracePt t="69080" x="604838" y="2711450"/>
          <p14:tracePt t="69086" x="663575" y="2670175"/>
          <p14:tracePt t="69093" x="712788" y="2644775"/>
          <p14:tracePt t="69101" x="746125" y="2628900"/>
          <p14:tracePt t="69107" x="779463" y="2611438"/>
          <p14:tracePt t="69114" x="796925" y="2595563"/>
          <p14:tracePt t="69122" x="812800" y="2587625"/>
          <p14:tracePt t="69128" x="820738" y="2570163"/>
          <p14:tracePt t="69149" x="828675" y="2570163"/>
          <p14:tracePt t="69156" x="828675" y="2562225"/>
          <p14:tracePt t="69170" x="838200" y="2562225"/>
          <p14:tracePt t="69177" x="838200" y="2554288"/>
          <p14:tracePt t="69198" x="846138" y="2554288"/>
          <p14:tracePt t="69207" x="854075" y="2546350"/>
          <p14:tracePt t="69212" x="871538" y="2536825"/>
          <p14:tracePt t="69219" x="903288" y="2520950"/>
          <p14:tracePt t="69225" x="954088" y="2505075"/>
          <p14:tracePt t="69232" x="1003300" y="2487613"/>
          <p14:tracePt t="69240" x="1069975" y="2462213"/>
          <p14:tracePt t="69246" x="1136650" y="2430463"/>
          <p14:tracePt t="69254" x="1193800" y="2413000"/>
          <p14:tracePt t="69260" x="1244600" y="2379663"/>
          <p14:tracePt t="69267" x="1277938" y="2363788"/>
          <p14:tracePt t="69274" x="1309688" y="2346325"/>
          <p14:tracePt t="69281" x="1343025" y="2330450"/>
          <p14:tracePt t="69290" x="1376363" y="2312988"/>
          <p14:tracePt t="69294" x="1401763" y="2297113"/>
          <p14:tracePt t="69302" x="1435100" y="2281238"/>
          <p14:tracePt t="69308" x="1468438" y="2271713"/>
          <p14:tracePt t="69315" x="1492250" y="2255838"/>
          <p14:tracePt t="69324" x="1535113" y="2247900"/>
          <p14:tracePt t="69329" x="1566863" y="2238375"/>
          <p14:tracePt t="69340" x="1600200" y="2230438"/>
          <p14:tracePt t="69344" x="1625600" y="2230438"/>
          <p14:tracePt t="69351" x="1674813" y="2230438"/>
          <p14:tracePt t="69357" x="1716088" y="2230438"/>
          <p14:tracePt t="69365" x="1741488" y="2230438"/>
          <p14:tracePt t="69373" x="1774825" y="2230438"/>
          <p14:tracePt t="69379" x="1808163" y="2230438"/>
          <p14:tracePt t="69386" x="1841500" y="2230438"/>
          <p14:tracePt t="69395" x="1866900" y="2230438"/>
          <p14:tracePt t="69399" x="1882775" y="2238375"/>
          <p14:tracePt t="69406" x="1908175" y="2255838"/>
          <p14:tracePt t="69413" x="1931988" y="2263775"/>
          <p14:tracePt t="69421" x="1965325" y="2271713"/>
          <p14:tracePt t="69427" x="1973263" y="2281238"/>
          <p14:tracePt t="69435" x="1998663" y="2281238"/>
          <p14:tracePt t="69442" x="2016125" y="2289175"/>
          <p14:tracePt t="69449" x="2039938" y="2297113"/>
          <p14:tracePt t="69457" x="2047875" y="2305050"/>
          <p14:tracePt t="69463" x="2073275" y="2312988"/>
          <p14:tracePt t="69470" x="2098675" y="2312988"/>
          <p14:tracePt t="69477" x="2106613" y="2322513"/>
          <p14:tracePt t="69484" x="2132013" y="2338388"/>
          <p14:tracePt t="69491" x="2147888" y="2346325"/>
          <p14:tracePt t="69498" x="2173288" y="2363788"/>
          <p14:tracePt t="69507" x="2181225" y="2371725"/>
          <p14:tracePt t="69511" x="2206625" y="2387600"/>
          <p14:tracePt t="69519" x="2222500" y="2397125"/>
          <p14:tracePt t="69525" x="2247900" y="2420938"/>
          <p14:tracePt t="69532" x="2263775" y="2438400"/>
          <p14:tracePt t="69539" x="2289175" y="2454275"/>
          <p14:tracePt t="69547" x="2297113" y="2462213"/>
          <p14:tracePt t="69553" x="2314575" y="2479675"/>
          <p14:tracePt t="69560" x="2330450" y="2487613"/>
          <p14:tracePt t="69567" x="2338388" y="2505075"/>
          <p14:tracePt t="69574" x="2347913" y="2513013"/>
          <p14:tracePt t="69581" x="2355850" y="2528888"/>
          <p14:tracePt t="69589" x="2363788" y="2536825"/>
          <p14:tracePt t="69594" x="2379663" y="2546350"/>
          <p14:tracePt t="69602" x="2389188" y="2562225"/>
          <p14:tracePt t="69608" x="2389188" y="2579688"/>
          <p14:tracePt t="69615" x="2397125" y="2587625"/>
          <p14:tracePt t="69623" x="2413000" y="2603500"/>
          <p14:tracePt t="69630" x="2422525" y="2620963"/>
          <p14:tracePt t="69636" x="2422525" y="2636838"/>
          <p14:tracePt t="69643" x="2430463" y="2654300"/>
          <p14:tracePt t="69650" x="2430463" y="2670175"/>
          <p14:tracePt t="69657" x="2430463" y="2678113"/>
          <p14:tracePt t="69664" x="2430463" y="2686050"/>
          <p14:tracePt t="69674" x="2430463" y="2703513"/>
          <p14:tracePt t="69685" x="2430463" y="2711450"/>
          <p14:tracePt t="69691" x="2430463" y="2719388"/>
          <p14:tracePt t="69699" x="2430463" y="2728913"/>
          <p14:tracePt t="69707" x="2413000" y="2736850"/>
          <p14:tracePt t="69712" x="2413000" y="2752725"/>
          <p14:tracePt t="69720" x="2405063" y="2752725"/>
          <p14:tracePt t="69726" x="2389188" y="2770188"/>
          <p14:tracePt t="69734" x="2363788" y="2786063"/>
          <p14:tracePt t="69741" x="2355850" y="2794000"/>
          <p14:tracePt t="69748" x="2330450" y="2811463"/>
          <p14:tracePt t="69757" x="2305050" y="2819400"/>
          <p14:tracePt t="69772" x="2247900" y="2836863"/>
          <p14:tracePt t="69775" x="2206625" y="2860675"/>
          <p14:tracePt t="69782" x="2155825" y="2868613"/>
          <p14:tracePt t="69791" x="2114550" y="2878138"/>
          <p14:tracePt t="69795" x="2039938" y="2886075"/>
          <p14:tracePt t="69802" x="1973263" y="2894013"/>
          <p14:tracePt t="69809" x="1890713" y="2911475"/>
          <p14:tracePt t="69817" x="1816100" y="2919413"/>
          <p14:tracePt t="69824" x="1749425" y="2919413"/>
          <p14:tracePt t="69831" x="1658938" y="2919413"/>
          <p14:tracePt t="69840" x="1576388" y="2919413"/>
          <p14:tracePt t="69844" x="1492250" y="2919413"/>
          <p14:tracePt t="69851" x="1401763" y="2919413"/>
          <p14:tracePt t="69857" x="1301750" y="2919413"/>
          <p14:tracePt t="69865" x="1235075" y="2919413"/>
          <p14:tracePt t="69874" x="1177925" y="2919413"/>
          <p14:tracePt t="69879" x="1103313" y="2919413"/>
          <p14:tracePt t="69886" x="1044575" y="2901950"/>
          <p14:tracePt t="69893" x="995363" y="2901950"/>
          <p14:tracePt t="69900" x="920750" y="2901950"/>
          <p14:tracePt t="69907" x="879475" y="2894013"/>
          <p14:tracePt t="69914" x="838200" y="2894013"/>
          <p14:tracePt t="69921" x="787400" y="2894013"/>
          <p14:tracePt t="69928" x="763588" y="2894013"/>
          <p14:tracePt t="69935" x="738188" y="2886075"/>
          <p14:tracePt t="69941" x="722313" y="2886075"/>
          <p14:tracePt t="69957" x="712788" y="2886075"/>
          <p14:tracePt t="69969" x="704850" y="2886075"/>
          <p14:tracePt t="70046" x="704850" y="2878138"/>
          <p14:tracePt t="70066" x="704850" y="2868613"/>
          <p14:tracePt t="70094" x="704850" y="2860675"/>
          <p14:tracePt t="70101" x="704850" y="2852738"/>
          <p14:tracePt t="70107" x="722313" y="2844800"/>
          <p14:tracePt t="70115" x="738188" y="2827338"/>
          <p14:tracePt t="70124" x="771525" y="2803525"/>
          <p14:tracePt t="70129" x="820738" y="2760663"/>
          <p14:tracePt t="70136" x="903288" y="2703513"/>
          <p14:tracePt t="70142" x="987425" y="2644775"/>
          <p14:tracePt t="70149" x="1095375" y="2595563"/>
          <p14:tracePt t="70157" x="1193800" y="2536825"/>
          <p14:tracePt t="70164" x="1293813" y="2487613"/>
          <p14:tracePt t="70174" x="1393825" y="2446338"/>
          <p14:tracePt t="70178" x="1492250" y="2413000"/>
          <p14:tracePt t="70186" x="1584325" y="2387600"/>
          <p14:tracePt t="70191" x="1651000" y="2379663"/>
          <p14:tracePt t="70199" x="1700213" y="2371725"/>
          <p14:tracePt t="70207" x="1716088" y="2371725"/>
          <p14:tracePt t="70213" x="1733550" y="2371725"/>
          <p14:tracePt t="70221" x="1758950" y="2371725"/>
          <p14:tracePt t="70226" x="1766888" y="2371725"/>
          <p14:tracePt t="70234" x="1774825" y="2371725"/>
          <p14:tracePt t="70241" x="1790700" y="2371725"/>
          <p14:tracePt t="70247" x="1800225" y="2379663"/>
          <p14:tracePt t="70257" x="1808163" y="2379663"/>
          <p14:tracePt t="70261" x="1824038" y="2387600"/>
          <p14:tracePt t="70268" x="1841500" y="2405063"/>
          <p14:tracePt t="70275" x="1857375" y="2420938"/>
          <p14:tracePt t="70282" x="1882775" y="2438400"/>
          <p14:tracePt t="70291" x="1916113" y="2462213"/>
          <p14:tracePt t="70296" x="1941513" y="2479675"/>
          <p14:tracePt t="70303" x="1973263" y="2505075"/>
          <p14:tracePt t="70310" x="1998663" y="2528888"/>
          <p14:tracePt t="70317" x="2032000" y="2546350"/>
          <p14:tracePt t="70324" x="2065338" y="2570163"/>
          <p14:tracePt t="70331" x="2098675" y="2587625"/>
          <p14:tracePt t="70340" x="2122488" y="2611438"/>
          <p14:tracePt t="70344" x="2147888" y="2628900"/>
          <p14:tracePt t="70352" x="2173288" y="2644775"/>
          <p14:tracePt t="70360" x="2189163" y="2644775"/>
          <p14:tracePt t="70366" x="2189163" y="2654300"/>
          <p14:tracePt t="70374" x="2197100" y="2662238"/>
          <p14:tracePt t="70379" x="2206625" y="2662238"/>
          <p14:tracePt t="70386" x="2206625" y="2670175"/>
          <p14:tracePt t="70393" x="2214563" y="2670175"/>
          <p14:tracePt t="70414" x="2214563" y="2678113"/>
          <p14:tracePt t="72904" x="2181225" y="2695575"/>
          <p14:tracePt t="72911" x="2090738" y="2736850"/>
          <p14:tracePt t="72925" x="1957388" y="2803525"/>
          <p14:tracePt t="72931" x="1908175" y="2819400"/>
          <p14:tracePt t="72941" x="1849438" y="2836863"/>
          <p14:tracePt t="72945" x="1800225" y="2868613"/>
          <p14:tracePt t="72953" x="1766888" y="2886075"/>
          <p14:tracePt t="72959" x="1733550" y="2901950"/>
          <p14:tracePt t="72967" x="1708150" y="2919413"/>
          <p14:tracePt t="72975" x="1674813" y="2935288"/>
          <p14:tracePt t="72980" x="1658938" y="2943225"/>
          <p14:tracePt t="72987" x="1633538" y="2960688"/>
          <p14:tracePt t="72994" x="1609725" y="2976563"/>
          <p14:tracePt t="73001" x="1592263" y="2994025"/>
          <p14:tracePt t="73008" x="1550988" y="3035300"/>
          <p14:tracePt t="73015" x="1517650" y="3068638"/>
          <p14:tracePt t="73024" x="1468438" y="3117850"/>
          <p14:tracePt t="73028" x="1401763" y="3176588"/>
          <p14:tracePt t="73036" x="1352550" y="3225800"/>
          <p14:tracePt t="73043" x="1301750" y="3267075"/>
          <p14:tracePt t="73050" x="1235075" y="3316288"/>
          <p14:tracePt t="73059" x="1185863" y="3359150"/>
          <p14:tracePt t="73064" x="1152525" y="3382963"/>
          <p14:tracePt t="73071" x="1111250" y="3424238"/>
          <p14:tracePt t="73077" x="1095375" y="3441700"/>
          <p14:tracePt t="73084" x="1054100" y="3457575"/>
          <p14:tracePt t="73091" x="1044575" y="3482975"/>
          <p14:tracePt t="73098" x="1020763" y="3498850"/>
          <p14:tracePt t="73108" x="1003300" y="3516313"/>
          <p14:tracePt t="73112" x="995363" y="3532188"/>
          <p14:tracePt t="73119" x="977900" y="3541713"/>
          <p14:tracePt t="73126" x="969963" y="3557588"/>
          <p14:tracePt t="73133" x="969963" y="3573463"/>
          <p14:tracePt t="73141" x="962025" y="3590925"/>
          <p14:tracePt t="73147" x="954088" y="3590925"/>
          <p14:tracePt t="73154" x="954088" y="3598863"/>
          <p14:tracePt t="73160" x="946150" y="3616325"/>
          <p14:tracePt t="73176" x="946150" y="3624263"/>
          <p14:tracePt t="73189" x="946150" y="3632200"/>
          <p14:tracePt t="73202" x="946150" y="3640138"/>
          <p14:tracePt t="73209" x="946150" y="3648075"/>
          <p14:tracePt t="73216" x="946150" y="3657600"/>
          <p14:tracePt t="73237" x="946150" y="3665538"/>
          <p14:tracePt t="73244" x="946150" y="3673475"/>
          <p14:tracePt t="73258" x="946150" y="3681413"/>
          <p14:tracePt t="73265" x="946150" y="3690938"/>
          <p14:tracePt t="73278" x="946150" y="3698875"/>
          <p14:tracePt t="73286" x="946150" y="3706813"/>
          <p14:tracePt t="73292" x="946150" y="3714750"/>
          <p14:tracePt t="73299" x="946150" y="3722688"/>
          <p14:tracePt t="73308" x="936625" y="3748088"/>
          <p14:tracePt t="73313" x="936625" y="3756025"/>
          <p14:tracePt t="73320" x="936625" y="3781425"/>
          <p14:tracePt t="73327" x="936625" y="3806825"/>
          <p14:tracePt t="73334" x="936625" y="3822700"/>
          <p14:tracePt t="73341" x="936625" y="3840163"/>
          <p14:tracePt t="73348" x="936625" y="3856038"/>
          <p14:tracePt t="73355" x="936625" y="3871913"/>
          <p14:tracePt t="73361" x="936625" y="3897313"/>
          <p14:tracePt t="73369" x="936625" y="3914775"/>
          <p14:tracePt t="73375" x="936625" y="3938588"/>
          <p14:tracePt t="73383" x="946150" y="3963988"/>
          <p14:tracePt t="73392" x="954088" y="3989388"/>
          <p14:tracePt t="73396" x="962025" y="4005263"/>
          <p14:tracePt t="73404" x="969963" y="4030663"/>
          <p14:tracePt t="73410" x="987425" y="4054475"/>
          <p14:tracePt t="73417" x="995363" y="4071938"/>
          <p14:tracePt t="73425" x="1020763" y="4097338"/>
          <p14:tracePt t="73431" x="1044575" y="4113213"/>
          <p14:tracePt t="73438" x="1054100" y="4138613"/>
          <p14:tracePt t="73444" x="1077913" y="4171950"/>
          <p14:tracePt t="73452" x="1103313" y="4195763"/>
          <p14:tracePt t="73459" x="1128713" y="4213225"/>
          <p14:tracePt t="73466" x="1152525" y="4237038"/>
          <p14:tracePt t="73474" x="1185863" y="4262438"/>
          <p14:tracePt t="73480" x="1211263" y="4278313"/>
          <p14:tracePt t="73487" x="1235075" y="4295775"/>
          <p14:tracePt t="73493" x="1260475" y="4311650"/>
          <p14:tracePt t="73501" x="1285875" y="4321175"/>
          <p14:tracePt t="73508" x="1309688" y="4329113"/>
          <p14:tracePt t="73514" x="1335088" y="4344988"/>
          <p14:tracePt t="73522" x="1368425" y="4352925"/>
          <p14:tracePt t="73528" x="1393825" y="4352925"/>
          <p14:tracePt t="73535" x="1427163" y="4362450"/>
          <p14:tracePt t="73543" x="1468438" y="4362450"/>
          <p14:tracePt t="73549" x="1509713" y="4370388"/>
          <p14:tracePt t="73559" x="1543050" y="4370388"/>
          <p14:tracePt t="73563" x="1584325" y="4386263"/>
          <p14:tracePt t="73570" x="1625600" y="4395788"/>
          <p14:tracePt t="73576" x="1674813" y="4395788"/>
          <p14:tracePt t="73584" x="1733550" y="4403725"/>
          <p14:tracePt t="73592" x="1774825" y="4411663"/>
          <p14:tracePt t="73598" x="1816100" y="4411663"/>
          <p14:tracePt t="73608" x="1849438" y="4419600"/>
          <p14:tracePt t="73612" x="1890713" y="4419600"/>
          <p14:tracePt t="73620" x="1924050" y="4419600"/>
          <p14:tracePt t="73626" x="1957388" y="4419600"/>
          <p14:tracePt t="73633" x="1998663" y="4419600"/>
          <p14:tracePt t="73642" x="2016125" y="4419600"/>
          <p14:tracePt t="73646" x="2047875" y="4419600"/>
          <p14:tracePt t="73654" x="2073275" y="4419600"/>
          <p14:tracePt t="73660" x="2081213" y="4419600"/>
          <p14:tracePt t="73668" x="2106613" y="4419600"/>
          <p14:tracePt t="73675" x="2132013" y="4419600"/>
          <p14:tracePt t="73682" x="2147888" y="4419600"/>
          <p14:tracePt t="73689" x="2173288" y="4419600"/>
          <p14:tracePt t="73695" x="2197100" y="4419600"/>
          <p14:tracePt t="73703" x="2214563" y="4419600"/>
          <p14:tracePt t="73709" x="2239963" y="4411663"/>
          <p14:tracePt t="73716" x="2263775" y="4403725"/>
          <p14:tracePt t="73725" x="2289175" y="4403725"/>
          <p14:tracePt t="73730" x="2305050" y="4386263"/>
          <p14:tracePt t="73738" x="2330450" y="4378325"/>
          <p14:tracePt t="73743" x="2347913" y="4370388"/>
          <p14:tracePt t="73751" x="2371725" y="4370388"/>
          <p14:tracePt t="73758" x="2379663" y="4352925"/>
          <p14:tracePt t="73765" x="2405063" y="4344988"/>
          <p14:tracePt t="73772" x="2422525" y="4337050"/>
          <p14:tracePt t="73778" x="2446338" y="4329113"/>
          <p14:tracePt t="73792" x="2463800" y="4321175"/>
          <p14:tracePt t="73799" x="2471738" y="4321175"/>
          <p14:tracePt t="73809" x="2471738" y="4311650"/>
          <p14:tracePt t="73813" x="2479675" y="4303713"/>
          <p14:tracePt t="73820" x="2487613" y="4295775"/>
          <p14:tracePt t="73834" x="2497138" y="4295775"/>
          <p14:tracePt t="73842" x="2497138" y="4287838"/>
          <p14:tracePt t="73848" x="2505075" y="4278313"/>
          <p14:tracePt t="73862" x="2513013" y="4270375"/>
          <p14:tracePt t="73869" x="2513013" y="4262438"/>
          <p14:tracePt t="73876" x="2513013" y="4254500"/>
          <p14:tracePt t="73883" x="2520950" y="4237038"/>
          <p14:tracePt t="73891" x="2528888" y="4213225"/>
          <p14:tracePt t="73896" x="2528888" y="4203700"/>
          <p14:tracePt t="73905" x="2538413" y="4187825"/>
          <p14:tracePt t="73911" x="2546350" y="4162425"/>
          <p14:tracePt t="73918" x="2546350" y="4146550"/>
          <p14:tracePt t="73926" x="2554288" y="4129088"/>
          <p14:tracePt t="73932" x="2554288" y="4113213"/>
          <p14:tracePt t="73941" x="2554288" y="4105275"/>
          <p14:tracePt t="73946" x="2554288" y="4087813"/>
          <p14:tracePt t="73953" x="2554288" y="4079875"/>
          <p14:tracePt t="73967" x="2554288" y="4071938"/>
          <p14:tracePt t="73975" x="2554288" y="4064000"/>
          <p14:tracePt t="73981" x="2554288" y="4054475"/>
          <p14:tracePt t="74002" x="2554288" y="4046538"/>
          <p14:tracePt t="74008" x="2546350" y="4038600"/>
          <p14:tracePt t="74026" x="2546350" y="4021138"/>
          <p14:tracePt t="74029" x="2528888" y="3997325"/>
          <p14:tracePt t="74036" x="2513013" y="3979863"/>
          <p14:tracePt t="74043" x="2497138" y="3946525"/>
          <p14:tracePt t="74050" x="2479675" y="3938588"/>
          <p14:tracePt t="74059" x="2471738" y="3914775"/>
          <p14:tracePt t="74064" x="2454275" y="3889375"/>
          <p14:tracePt t="74071" x="2454275" y="3871913"/>
          <p14:tracePt t="74091" x="2446338" y="3863975"/>
          <p14:tracePt t="74099" x="2446338" y="3856038"/>
          <p14:tracePt t="74112" x="2438400" y="3856038"/>
          <p14:tracePt t="74120" x="2438400" y="3848100"/>
          <p14:tracePt t="74134" x="2438400" y="3840163"/>
          <p14:tracePt t="74155" x="2438400" y="3830638"/>
          <p14:tracePt t="74522" x="2430463" y="3830638"/>
          <p14:tracePt t="74535" x="2422525" y="3830638"/>
          <p14:tracePt t="74542" x="2413000" y="3830638"/>
          <p14:tracePt t="74549" x="2405063" y="3830638"/>
          <p14:tracePt t="74557" x="2389188" y="3822700"/>
          <p14:tracePt t="74563" x="2363788" y="3814763"/>
          <p14:tracePt t="74570" x="2330450" y="3806825"/>
          <p14:tracePt t="74577" x="2289175" y="3797300"/>
          <p14:tracePt t="74584" x="2255838" y="3789363"/>
          <p14:tracePt t="74591" x="2197100" y="3781425"/>
          <p14:tracePt t="74598" x="2147888" y="3765550"/>
          <p14:tracePt t="74608" x="2106613" y="3756025"/>
          <p14:tracePt t="74611" x="2057400" y="3756025"/>
          <p14:tracePt t="74619" x="2039938" y="3748088"/>
          <p14:tracePt t="74625" x="2016125" y="3748088"/>
          <p14:tracePt t="74633" x="1990725" y="3748088"/>
          <p14:tracePt t="74642" x="1973263" y="3748088"/>
          <p14:tracePt t="74646" x="1949450" y="3748088"/>
          <p14:tracePt t="74654" x="1924050" y="3748088"/>
          <p14:tracePt t="74660" x="1908175" y="3740150"/>
          <p14:tracePt t="74667" x="1874838" y="3740150"/>
          <p14:tracePt t="74674" x="1849438" y="3732213"/>
          <p14:tracePt t="74681" x="1824038" y="3732213"/>
          <p14:tracePt t="74691" x="1782763" y="3732213"/>
          <p14:tracePt t="74694" x="1758950" y="3722688"/>
          <p14:tracePt t="74702" x="1725613" y="3714750"/>
          <p14:tracePt t="74708" x="1692275" y="3714750"/>
          <p14:tracePt t="74716" x="1658938" y="3714750"/>
          <p14:tracePt t="74725" x="1641475" y="3714750"/>
          <p14:tracePt t="74730" x="1617663" y="3714750"/>
          <p14:tracePt t="74737" x="1592263" y="3714750"/>
          <p14:tracePt t="74743" x="1576388" y="3714750"/>
          <p14:tracePt t="74750" x="1558925" y="3714750"/>
          <p14:tracePt t="74758" x="1543050" y="3714750"/>
          <p14:tracePt t="74774" x="1525588" y="3714750"/>
          <p14:tracePt t="74792" x="1501775" y="3714750"/>
          <p14:tracePt t="74799" x="1484313" y="3714750"/>
          <p14:tracePt t="74813" x="1476375" y="3714750"/>
          <p14:tracePt t="74820" x="1460500" y="3714750"/>
          <p14:tracePt t="74834" x="1450975" y="3714750"/>
          <p14:tracePt t="74842" x="1443038" y="3714750"/>
          <p14:tracePt t="74855" x="1435100" y="3714750"/>
          <p14:tracePt t="74862" x="1427163" y="3714750"/>
          <p14:tracePt t="74870" x="1417638" y="3714750"/>
          <p14:tracePt t="74884" x="1401763" y="3714750"/>
          <p14:tracePt t="74891" x="1393825" y="3714750"/>
          <p14:tracePt t="74905" x="1376363" y="3714750"/>
          <p14:tracePt t="74910" x="1368425" y="3714750"/>
          <p14:tracePt t="74918" x="1352550" y="3714750"/>
          <p14:tracePt t="74925" x="1319213" y="3714750"/>
          <p14:tracePt t="74932" x="1293813" y="3714750"/>
          <p14:tracePt t="74941" x="1260475" y="3714750"/>
          <p14:tracePt t="74946" x="1235075" y="3714750"/>
          <p14:tracePt t="74953" x="1211263" y="3714750"/>
          <p14:tracePt t="74959" x="1193800" y="3714750"/>
          <p14:tracePt t="74967" x="1177925" y="3722688"/>
          <p14:tracePt t="74975" x="1160463" y="3722688"/>
          <p14:tracePt t="74981" x="1152525" y="3722688"/>
          <p14:tracePt t="74987" x="1144588" y="3722688"/>
          <p14:tracePt t="74994" x="1136650" y="3722688"/>
          <p14:tracePt t="75007" x="1128713" y="3722688"/>
          <p14:tracePt t="75015" x="1119188" y="3722688"/>
          <p14:tracePt t="75029" x="1111250" y="3722688"/>
          <p14:tracePt t="75036" x="1111250" y="3732213"/>
          <p14:tracePt t="75042" x="1103313" y="3732213"/>
          <p14:tracePt t="75049" x="1095375" y="3732213"/>
          <p14:tracePt t="75064" x="1085850" y="3740150"/>
          <p14:tracePt t="75070" x="1077913" y="3740150"/>
          <p14:tracePt t="75091" x="1069975" y="3740150"/>
          <p14:tracePt t="75098" x="1062038" y="3740150"/>
          <p14:tracePt t="75108" x="1054100" y="3740150"/>
          <p14:tracePt t="75112" x="1044575" y="3740150"/>
          <p14:tracePt t="75119" x="1036638" y="3740150"/>
          <p14:tracePt t="75126" x="1028700" y="3740150"/>
          <p14:tracePt t="75133" x="1011238" y="3740150"/>
          <p14:tracePt t="75142" x="1003300" y="3740150"/>
          <p14:tracePt t="75147" x="995363" y="3740150"/>
          <p14:tracePt t="75154" x="977900" y="3748088"/>
          <p14:tracePt t="75160" x="969963" y="3748088"/>
          <p14:tracePt t="75168" x="962025" y="3748088"/>
          <p14:tracePt t="75174" x="954088" y="3748088"/>
          <p14:tracePt t="75183" x="946150" y="3748088"/>
          <p14:tracePt t="75191" x="936625" y="3748088"/>
          <p14:tracePt t="75196" x="928688" y="3748088"/>
          <p14:tracePt t="75217" x="920750" y="3748088"/>
          <p14:tracePt t="75225" x="912813" y="3748088"/>
          <p14:tracePt t="75231" x="912813" y="3756025"/>
          <p14:tracePt t="75245" x="903288" y="3756025"/>
          <p14:tracePt t="75252" x="903288" y="3765550"/>
          <p14:tracePt t="75258" x="895350" y="3765550"/>
          <p14:tracePt t="75266" x="887413" y="3765550"/>
          <p14:tracePt t="75280" x="879475" y="3765550"/>
          <p14:tracePt t="75287" x="879475" y="3773488"/>
          <p14:tracePt t="75293" x="871538" y="3781425"/>
          <p14:tracePt t="75301" x="871538" y="3789363"/>
          <p14:tracePt t="75308" x="862013" y="3789363"/>
          <p14:tracePt t="75314" x="854075" y="3797300"/>
          <p14:tracePt t="75321" x="846138" y="3806825"/>
          <p14:tracePt t="75341" x="838200" y="3814763"/>
          <p14:tracePt t="75348" x="828675" y="3822700"/>
          <p14:tracePt t="75357" x="828675" y="3830638"/>
          <p14:tracePt t="75383" x="820738" y="3840163"/>
          <p14:tracePt t="75397" x="812800" y="3848100"/>
          <p14:tracePt t="75411" x="812800" y="3856038"/>
          <p14:tracePt t="75418" x="804863" y="3863975"/>
          <p14:tracePt t="75424" x="804863" y="3871913"/>
          <p14:tracePt t="75453" x="804863" y="3881438"/>
          <p14:tracePt t="75466" x="804863" y="3889375"/>
          <p14:tracePt t="75501" x="804863" y="3897313"/>
          <p14:tracePt t="75508" x="804863" y="3905250"/>
          <p14:tracePt t="75515" x="804863" y="3914775"/>
          <p14:tracePt t="75529" x="804863" y="3922713"/>
          <p14:tracePt t="75536" x="812800" y="3922713"/>
          <p14:tracePt t="75543" x="820738" y="3930650"/>
          <p14:tracePt t="75558" x="828675" y="3938588"/>
          <p14:tracePt t="75563" x="838200" y="3946525"/>
          <p14:tracePt t="75571" x="838200" y="3956050"/>
          <p14:tracePt t="75578" x="846138" y="3956050"/>
          <p14:tracePt t="75584" x="862013" y="3963988"/>
          <p14:tracePt t="75592" x="871538" y="3971925"/>
          <p14:tracePt t="75598" x="895350" y="3989388"/>
          <p14:tracePt t="75607" x="920750" y="3997325"/>
          <p14:tracePt t="75612" x="936625" y="4005263"/>
          <p14:tracePt t="75619" x="962025" y="4013200"/>
          <p14:tracePt t="75626" x="987425" y="4021138"/>
          <p14:tracePt t="75633" x="1020763" y="4030663"/>
          <p14:tracePt t="75640" x="1044575" y="4030663"/>
          <p14:tracePt t="75646" x="1077913" y="4038600"/>
          <p14:tracePt t="75653" x="1103313" y="4046538"/>
          <p14:tracePt t="75660" x="1136650" y="4054475"/>
          <p14:tracePt t="75667" x="1169988" y="4054475"/>
          <p14:tracePt t="75674" x="1211263" y="4064000"/>
          <p14:tracePt t="75681" x="1244600" y="4064000"/>
          <p14:tracePt t="75688" x="1285875" y="4071938"/>
          <p14:tracePt t="75695" x="1319213" y="4071938"/>
          <p14:tracePt t="75702" x="1352550" y="4071938"/>
          <p14:tracePt t="75709" x="1393825" y="4079875"/>
          <p14:tracePt t="75716" x="1427163" y="4087813"/>
          <p14:tracePt t="75723" x="1468438" y="4087813"/>
          <p14:tracePt t="75730" x="1484313" y="4097338"/>
          <p14:tracePt t="75737" x="1517650" y="4097338"/>
          <p14:tracePt t="75744" x="1550988" y="4097338"/>
          <p14:tracePt t="75751" x="1584325" y="4105275"/>
          <p14:tracePt t="75757" x="1617663" y="4105275"/>
          <p14:tracePt t="75764" x="1641475" y="4105275"/>
          <p14:tracePt t="75773" x="1674813" y="4105275"/>
          <p14:tracePt t="75778" x="1708150" y="4105275"/>
          <p14:tracePt t="75785" x="1741488" y="4105275"/>
          <p14:tracePt t="75791" x="1766888" y="4105275"/>
          <p14:tracePt t="75799" x="1808163" y="4105275"/>
          <p14:tracePt t="75807" x="1833563" y="4105275"/>
          <p14:tracePt t="75813" x="1866900" y="4105275"/>
          <p14:tracePt t="75819" x="1882775" y="4105275"/>
          <p14:tracePt t="75827" x="1898650" y="4105275"/>
          <p14:tracePt t="75833" x="1916113" y="4105275"/>
          <p14:tracePt t="75840" x="1924050" y="4105275"/>
          <p14:tracePt t="75854" x="1931988" y="4105275"/>
          <p14:tracePt t="75862" x="1941513" y="4105275"/>
          <p14:tracePt t="75875" x="1949450" y="4105275"/>
          <p14:tracePt t="75897" x="1957388" y="4105275"/>
          <p14:tracePt t="77596" x="1957388" y="4113213"/>
          <p14:tracePt t="77604" x="1931988" y="4146550"/>
          <p14:tracePt t="77609" x="1916113" y="4171950"/>
          <p14:tracePt t="77616" x="1898650" y="4203700"/>
          <p14:tracePt t="77623" x="1866900" y="4254500"/>
          <p14:tracePt t="77631" x="1849438" y="4295775"/>
          <p14:tracePt t="77638" x="1824038" y="4344988"/>
          <p14:tracePt t="77645" x="1790700" y="4411663"/>
          <p14:tracePt t="77654" x="1758950" y="4470400"/>
          <p14:tracePt t="77658" x="1716088" y="4545013"/>
          <p14:tracePt t="77666" x="1684338" y="4619625"/>
          <p14:tracePt t="77676" x="1658938" y="4676775"/>
          <p14:tracePt t="77679" x="1609725" y="4768850"/>
          <p14:tracePt t="77688" x="1576388" y="4843463"/>
          <p14:tracePt t="77693" x="1550988" y="4918075"/>
          <p14:tracePt t="77700" x="1517650" y="4992688"/>
          <p14:tracePt t="77706" x="1501775" y="5033963"/>
          <p14:tracePt t="77713" x="1476375" y="5083175"/>
          <p14:tracePt t="77720" x="1460500" y="5132388"/>
          <p14:tracePt t="77727" x="1460500" y="5149850"/>
          <p14:tracePt t="77734" x="1450975" y="5183188"/>
          <p14:tracePt t="77741" x="1443038" y="5207000"/>
          <p14:tracePt t="77748" x="1435100" y="5232400"/>
          <p14:tracePt t="77755" x="1427163" y="5249863"/>
          <p14:tracePt t="77763" x="1427163" y="5265738"/>
          <p14:tracePt t="77770" x="1417638" y="5291138"/>
          <p14:tracePt t="77776" x="1417638" y="5299075"/>
          <p14:tracePt t="77783" x="1417638" y="5324475"/>
          <p14:tracePt t="77790" x="1417638" y="5348288"/>
          <p14:tracePt t="77797" x="1417638" y="5365750"/>
          <p14:tracePt t="77804" x="1417638" y="5389563"/>
          <p14:tracePt t="77811" x="1417638" y="5414963"/>
          <p14:tracePt t="77820" x="1417638" y="5432425"/>
          <p14:tracePt t="77825" x="1417638" y="5456238"/>
          <p14:tracePt t="77832" x="1427163" y="5481638"/>
          <p14:tracePt t="77839" x="1427163" y="5507038"/>
          <p14:tracePt t="77846" x="1435100" y="5522913"/>
          <p14:tracePt t="77854" x="1435100" y="5548313"/>
          <p14:tracePt t="77860" x="1435100" y="5564188"/>
          <p14:tracePt t="77866" x="1443038" y="5572125"/>
          <p14:tracePt t="77873" x="1443038" y="5589588"/>
          <p14:tracePt t="77880" x="1450975" y="5589588"/>
          <p14:tracePt t="77888" x="1450975" y="5597525"/>
          <p14:tracePt t="77903" x="1450975" y="5605463"/>
          <p14:tracePt t="77908" x="1450975" y="5613400"/>
          <p14:tracePt t="77921" x="1450975" y="5622925"/>
          <p14:tracePt t="77943" x="1460500" y="5630863"/>
          <p14:tracePt t="77950" x="1460500" y="5638800"/>
          <p14:tracePt t="77964" x="1468438" y="5638800"/>
          <p14:tracePt t="77971" x="1468438" y="5646738"/>
          <p14:tracePt t="77978" x="1468438" y="5656263"/>
          <p14:tracePt t="77999" x="1468438" y="5664200"/>
          <p14:tracePt t="78013" x="1468438" y="5672138"/>
          <p14:tracePt t="78033" x="1468438" y="5680075"/>
          <p14:tracePt t="78095" x="1468438" y="5688013"/>
          <p14:tracePt t="79170" x="1435100" y="5622925"/>
          <p14:tracePt t="79177" x="1376363" y="5530850"/>
          <p14:tracePt t="79184" x="1343025" y="5464175"/>
          <p14:tracePt t="79192" x="1319213" y="5432425"/>
          <p14:tracePt t="79198" x="1301750" y="5407025"/>
          <p14:tracePt t="79206" x="1285875" y="5389563"/>
          <p14:tracePt t="79212" x="1277938" y="5365750"/>
          <p14:tracePt t="79220" x="1277938" y="5357813"/>
          <p14:tracePt t="79229" x="1268413" y="5348288"/>
          <p14:tracePt t="79234" x="1268413" y="5340350"/>
          <p14:tracePt t="79241" x="1260475" y="5332413"/>
          <p14:tracePt t="79262" x="1260475" y="5324475"/>
          <p14:tracePt t="79283" x="1252538" y="5314950"/>
          <p14:tracePt t="79290" x="1252538" y="5307013"/>
          <p14:tracePt t="79310" x="1252538" y="5299075"/>
          <p14:tracePt t="79317" x="1244600" y="5291138"/>
          <p14:tracePt t="79324" x="1235075" y="5281613"/>
          <p14:tracePt t="79331" x="1235075" y="5273675"/>
          <p14:tracePt t="79338" x="1219200" y="5257800"/>
          <p14:tracePt t="79345" x="1203325" y="5232400"/>
          <p14:tracePt t="79352" x="1177925" y="5216525"/>
          <p14:tracePt t="79361" x="1160463" y="5199063"/>
          <p14:tracePt t="79365" x="1136650" y="5183188"/>
          <p14:tracePt t="79373" x="1128713" y="5157788"/>
          <p14:tracePt t="79379" x="1103313" y="5141913"/>
          <p14:tracePt t="79386" x="1085850" y="5116513"/>
          <p14:tracePt t="79395" x="1062038" y="5100638"/>
          <p14:tracePt t="79399" x="1036638" y="5083175"/>
          <p14:tracePt t="79407" x="1020763" y="5075238"/>
          <p14:tracePt t="79414" x="1003300" y="5057775"/>
          <p14:tracePt t="79421" x="987425" y="5049838"/>
          <p14:tracePt t="79428" x="969963" y="5033963"/>
          <p14:tracePt t="79435" x="954088" y="5026025"/>
          <p14:tracePt t="79444" x="936625" y="5008563"/>
          <p14:tracePt t="79449" x="920750" y="5008563"/>
          <p14:tracePt t="79456" x="895350" y="5000625"/>
          <p14:tracePt t="79462" x="879475" y="4992688"/>
          <p14:tracePt t="79470" x="846138" y="4975225"/>
          <p14:tracePt t="79479" x="828675" y="4967288"/>
          <p14:tracePt t="79483" x="796925" y="4951413"/>
          <p14:tracePt t="79491" x="763588" y="4941888"/>
          <p14:tracePt t="79497" x="730250" y="4933950"/>
          <p14:tracePt t="79504" x="696913" y="4926013"/>
          <p14:tracePt t="79511" x="679450" y="4926013"/>
          <p14:tracePt t="79518" x="655638" y="4918075"/>
          <p14:tracePt t="79528" x="622300" y="4918075"/>
          <p14:tracePt t="79532" x="596900" y="4908550"/>
          <p14:tracePt t="79539" x="588963" y="4908550"/>
          <p14:tracePt t="79545" x="563563" y="4908550"/>
          <p14:tracePt t="79553" x="539750" y="4908550"/>
          <p14:tracePt t="79561" x="522288" y="4908550"/>
          <p14:tracePt t="79567" x="496888" y="4908550"/>
          <p14:tracePt t="79574" x="473075" y="4908550"/>
          <p14:tracePt t="79581" x="455613" y="4908550"/>
          <p14:tracePt t="79588" x="431800" y="4918075"/>
          <p14:tracePt t="79595" x="398463" y="4918075"/>
          <p14:tracePt t="79602" x="373063" y="4926013"/>
          <p14:tracePt t="79611" x="347663" y="4933950"/>
          <p14:tracePt t="79615" x="323850" y="4933950"/>
          <p14:tracePt t="79622" x="306388" y="4941888"/>
          <p14:tracePt t="79629" x="298450" y="4941888"/>
          <p14:tracePt t="79644" x="290513" y="4941888"/>
          <p14:tracePt t="79650" x="282575" y="4941888"/>
          <p14:tracePt t="79685" x="273050" y="4941888"/>
          <p14:tracePt t="79698" x="265113" y="4941888"/>
          <p14:tracePt t="79782" x="265113" y="4933950"/>
          <p14:tracePt t="79830" x="265113" y="4926013"/>
          <p14:tracePt t="79872" x="273050" y="4926013"/>
          <p14:tracePt t="79906" x="282575" y="4926013"/>
          <p14:tracePt t="79920" x="290513" y="4926013"/>
          <p14:tracePt t="79941" x="298450" y="4926013"/>
          <p14:tracePt t="79947" x="315913" y="4926013"/>
          <p14:tracePt t="79955" x="315913" y="4918075"/>
          <p14:tracePt t="79961" x="323850" y="4918075"/>
          <p14:tracePt t="79969" x="331788" y="4918075"/>
          <p14:tracePt t="79979" x="339725" y="4918075"/>
          <p14:tracePt t="79982" x="357188" y="4918075"/>
          <p14:tracePt t="79990" x="365125" y="4918075"/>
          <p14:tracePt t="79996" x="373063" y="4918075"/>
          <p14:tracePt t="80003" x="398463" y="4918075"/>
          <p14:tracePt t="80011" x="414338" y="4918075"/>
          <p14:tracePt t="80018" x="431800" y="4918075"/>
          <p14:tracePt t="80025" x="465138" y="4918075"/>
          <p14:tracePt t="80031" x="488950" y="4918075"/>
          <p14:tracePt t="80038" x="514350" y="4918075"/>
          <p14:tracePt t="80045" x="539750" y="4926013"/>
          <p14:tracePt t="80052" x="563563" y="4926013"/>
          <p14:tracePt t="80061" x="588963" y="4926013"/>
          <p14:tracePt t="80066" x="638175" y="4933950"/>
          <p14:tracePt t="80073" x="663575" y="4933950"/>
          <p14:tracePt t="80079" x="696913" y="4941888"/>
          <p14:tracePt t="80087" x="730250" y="4951413"/>
          <p14:tracePt t="80094" x="763588" y="4951413"/>
          <p14:tracePt t="80101" x="804863" y="4959350"/>
          <p14:tracePt t="80108" x="828675" y="4967288"/>
          <p14:tracePt t="80114" x="854075" y="4967288"/>
          <p14:tracePt t="80122" x="887413" y="4975225"/>
          <p14:tracePt t="80129" x="912813" y="4975225"/>
          <p14:tracePt t="80136" x="946150" y="4975225"/>
          <p14:tracePt t="80145" x="969963" y="4983163"/>
          <p14:tracePt t="80148" x="995363" y="4983163"/>
          <p14:tracePt t="80156" x="1020763" y="4983163"/>
          <p14:tracePt t="80162" x="1054100" y="4983163"/>
          <p14:tracePt t="80170" x="1069975" y="4983163"/>
          <p14:tracePt t="80178" x="1103313" y="4983163"/>
          <p14:tracePt t="80184" x="1119188" y="4983163"/>
          <p14:tracePt t="80191" x="1136650" y="4983163"/>
          <p14:tracePt t="80197" x="1160463" y="4992688"/>
          <p14:tracePt t="80205" x="1177925" y="4992688"/>
          <p14:tracePt t="80212" x="1185863" y="4992688"/>
          <p14:tracePt t="80218" x="1203325" y="4992688"/>
          <p14:tracePt t="80228" x="1211263" y="5000625"/>
          <p14:tracePt t="80232" x="1227138" y="5000625"/>
          <p14:tracePt t="80239" x="1244600" y="5000625"/>
          <p14:tracePt t="80246" x="1252538" y="5000625"/>
          <p14:tracePt t="80253" x="1268413" y="5000625"/>
          <p14:tracePt t="80261" x="1293813" y="5000625"/>
          <p14:tracePt t="80267" x="1301750" y="5000625"/>
          <p14:tracePt t="80274" x="1327150" y="5000625"/>
          <p14:tracePt t="80281" x="1343025" y="5008563"/>
          <p14:tracePt t="80287" x="1352550" y="5008563"/>
          <p14:tracePt t="80295" x="1368425" y="5008563"/>
          <p14:tracePt t="80302" x="1376363" y="5008563"/>
          <p14:tracePt t="80315" x="1384300" y="5008563"/>
          <p14:tracePt t="80323" x="1393825" y="5008563"/>
          <p14:tracePt t="80336" x="1401763" y="5008563"/>
          <p14:tracePt t="80371" x="1409700" y="5008563"/>
          <p14:tracePt t="80406" x="1409700" y="5016500"/>
          <p14:tracePt t="80420" x="1409700" y="5026025"/>
          <p14:tracePt t="80447" x="1401763" y="5026025"/>
          <p14:tracePt t="80455" x="1384300" y="5033963"/>
          <p14:tracePt t="80461" x="1360488" y="5041900"/>
          <p14:tracePt t="80468" x="1327150" y="5041900"/>
          <p14:tracePt t="80475" x="1301750" y="5041900"/>
          <p14:tracePt t="80481" x="1268413" y="5041900"/>
          <p14:tracePt t="80489" x="1235075" y="5041900"/>
          <p14:tracePt t="80495" x="1193800" y="5041900"/>
          <p14:tracePt t="80503" x="1160463" y="5041900"/>
          <p14:tracePt t="80511" x="1136650" y="5041900"/>
          <p14:tracePt t="80517" x="1103313" y="5033963"/>
          <p14:tracePt t="80523" x="1069975" y="5033963"/>
          <p14:tracePt t="80530" x="1044575" y="5033963"/>
          <p14:tracePt t="80538" x="1028700" y="5033963"/>
          <p14:tracePt t="80545" x="1011238" y="5033963"/>
          <p14:tracePt t="80552" x="995363" y="5033963"/>
          <p14:tracePt t="80572" x="987425" y="5033963"/>
          <p14:tracePt t="80579" x="977900" y="5033963"/>
          <p14:tracePt t="80595" x="969963" y="5033963"/>
          <p14:tracePt t="80600" x="962025" y="5033963"/>
          <p14:tracePt t="80621" x="954088" y="5033963"/>
          <p14:tracePt t="80629" x="946150" y="5033963"/>
          <p14:tracePt t="80635" x="936625" y="5033963"/>
          <p14:tracePt t="80670" x="928688" y="5033963"/>
          <p14:tracePt t="80822" x="936625" y="5033963"/>
          <p14:tracePt t="80828" x="946150" y="5033963"/>
          <p14:tracePt t="80835" x="954088" y="5033963"/>
          <p14:tracePt t="80845" x="954088" y="5041900"/>
          <p14:tracePt t="80849" x="962025" y="5041900"/>
          <p14:tracePt t="80856" x="977900" y="5041900"/>
          <p14:tracePt t="80863" x="995363" y="5041900"/>
          <p14:tracePt t="80870" x="1020763" y="5049838"/>
          <p14:tracePt t="80878" x="1036638" y="5049838"/>
          <p14:tracePt t="80884" x="1069975" y="5057775"/>
          <p14:tracePt t="80891" x="1085850" y="5057775"/>
          <p14:tracePt t="80898" x="1111250" y="5067300"/>
          <p14:tracePt t="80905" x="1119188" y="5067300"/>
          <p14:tracePt t="80912" x="1136650" y="5067300"/>
          <p14:tracePt t="80928" x="1144588" y="5067300"/>
          <p14:tracePt t="80933" x="1152525" y="5067300"/>
          <p14:tracePt t="80940" x="1160463" y="5067300"/>
          <p14:tracePt t="80953" x="1169988" y="5067300"/>
          <p14:tracePt t="80962" x="1177925" y="5067300"/>
          <p14:tracePt t="80994" x="1185863" y="5067300"/>
          <p14:tracePt t="81002" x="1193800" y="5067300"/>
          <p14:tracePt t="81012" x="1203325" y="5067300"/>
          <p14:tracePt t="81023" x="1211263" y="5067300"/>
          <p14:tracePt t="81037" x="1219200" y="5067300"/>
          <p14:tracePt t="81050" x="1227138" y="5075238"/>
          <p14:tracePt t="81058" x="1244600" y="5075238"/>
          <p14:tracePt t="81072" x="1244600" y="5083175"/>
          <p14:tracePt t="81079" x="1252538" y="5083175"/>
          <p14:tracePt t="81085" x="1260475" y="5083175"/>
          <p14:tracePt t="81106" x="1268413" y="5083175"/>
          <p14:tracePt t="81120" x="1277938" y="5083175"/>
          <p14:tracePt t="81141" x="1285875" y="5083175"/>
          <p14:tracePt t="82925" x="1268413" y="5100638"/>
          <p14:tracePt t="82933" x="1235075" y="5141913"/>
          <p14:tracePt t="82938" x="1193800" y="5175250"/>
          <p14:tracePt t="82945" x="1169988" y="5199063"/>
          <p14:tracePt t="82951" x="1136650" y="5240338"/>
          <p14:tracePt t="82958" x="1103313" y="5273675"/>
          <p14:tracePt t="82968" x="1077913" y="5307013"/>
          <p14:tracePt t="82973" x="1054100" y="5332413"/>
          <p14:tracePt t="82980" x="1028700" y="5373688"/>
          <p14:tracePt t="82986" x="1003300" y="5389563"/>
          <p14:tracePt t="82994" x="987425" y="5414963"/>
          <p14:tracePt t="83001" x="962025" y="5448300"/>
          <p14:tracePt t="83007" x="946150" y="5473700"/>
          <p14:tracePt t="83014" x="936625" y="5489575"/>
          <p14:tracePt t="83021" x="928688" y="5514975"/>
          <p14:tracePt t="83028" x="920750" y="5522913"/>
          <p14:tracePt t="83036" x="920750" y="5538788"/>
          <p14:tracePt t="83042" x="912813" y="5556250"/>
          <p14:tracePt t="83056" x="912813" y="5564188"/>
          <p14:tracePt t="83063" x="912813" y="5572125"/>
          <p14:tracePt t="83069" x="912813" y="5581650"/>
          <p14:tracePt t="83084" x="912813" y="5589588"/>
          <p14:tracePt t="83098" x="912813" y="5597525"/>
          <p14:tracePt t="83112" x="912813" y="5605463"/>
          <p14:tracePt t="83118" x="912813" y="5613400"/>
          <p14:tracePt t="83125" x="912813" y="5622925"/>
          <p14:tracePt t="83146" x="912813" y="5630863"/>
          <p14:tracePt t="83153" x="912813" y="5638800"/>
          <p14:tracePt t="83160" x="920750" y="5638800"/>
          <p14:tracePt t="83168" x="920750" y="5646738"/>
          <p14:tracePt t="83174" x="928688" y="5656263"/>
          <p14:tracePt t="83187" x="928688" y="5664200"/>
          <p14:tracePt t="83201" x="928688" y="5672138"/>
          <p14:tracePt t="83208" x="936625" y="5680075"/>
          <p14:tracePt t="83222" x="946150" y="5680075"/>
          <p14:tracePt t="83229" x="946150" y="5688013"/>
          <p14:tracePt t="83236" x="946150" y="5697538"/>
          <p14:tracePt t="83243" x="954088" y="5697538"/>
          <p14:tracePt t="83257" x="962025" y="5705475"/>
          <p14:tracePt t="83264" x="962025" y="5713413"/>
          <p14:tracePt t="83271" x="977900" y="5721350"/>
          <p14:tracePt t="83288" x="987425" y="5738813"/>
          <p14:tracePt t="83291" x="1003300" y="5746750"/>
          <p14:tracePt t="83300" x="1028700" y="5772150"/>
          <p14:tracePt t="83306" x="1044575" y="5788025"/>
          <p14:tracePt t="83312" x="1062038" y="5795963"/>
          <p14:tracePt t="83319" x="1085850" y="5813425"/>
          <p14:tracePt t="83326" x="1103313" y="5821363"/>
          <p14:tracePt t="83334" x="1119188" y="5837238"/>
          <p14:tracePt t="83340" x="1144588" y="5846763"/>
          <p14:tracePt t="83347" x="1160463" y="5854700"/>
          <p14:tracePt t="83354" x="1185863" y="5862638"/>
          <p14:tracePt t="83361" x="1203325" y="5870575"/>
          <p14:tracePt t="83367" x="1219200" y="5870575"/>
          <p14:tracePt t="83375" x="1244600" y="5870575"/>
          <p14:tracePt t="83385" x="1277938" y="5880100"/>
          <p14:tracePt t="83388" x="1293813" y="5888038"/>
          <p14:tracePt t="83396" x="1327150" y="5888038"/>
          <p14:tracePt t="83402" x="1352550" y="5895975"/>
          <p14:tracePt t="83410" x="1376363" y="5895975"/>
          <p14:tracePt t="83418" x="1393825" y="5903913"/>
          <p14:tracePt t="83423" x="1417638" y="5903913"/>
          <p14:tracePt t="83430" x="1443038" y="5903913"/>
          <p14:tracePt t="83437" x="1460500" y="5903913"/>
          <p14:tracePt t="83444" x="1476375" y="5903913"/>
          <p14:tracePt t="83451" x="1501775" y="5903913"/>
          <p14:tracePt t="83458" x="1509713" y="5903913"/>
          <p14:tracePt t="83468" x="1535113" y="5903913"/>
          <p14:tracePt t="83471" x="1543050" y="5903913"/>
          <p14:tracePt t="83479" x="1566863" y="5903913"/>
          <p14:tracePt t="83485" x="1584325" y="5903913"/>
          <p14:tracePt t="83493" x="1592263" y="5903913"/>
          <p14:tracePt t="83501" x="1609725" y="5903913"/>
          <p14:tracePt t="83507" x="1625600" y="5903913"/>
          <p14:tracePt t="83514" x="1633538" y="5903913"/>
          <p14:tracePt t="83520" x="1651000" y="5903913"/>
          <p14:tracePt t="83528" x="1658938" y="5903913"/>
          <p14:tracePt t="83535" x="1684338" y="5903913"/>
          <p14:tracePt t="83541" x="1700213" y="5903913"/>
          <p14:tracePt t="83551" x="1716088" y="5903913"/>
          <p14:tracePt t="83555" x="1733550" y="5903913"/>
          <p14:tracePt t="83562" x="1741488" y="5903913"/>
          <p14:tracePt t="83568" x="1749425" y="5903913"/>
          <p14:tracePt t="83576" x="1766888" y="5903913"/>
          <p14:tracePt t="83590" x="1782763" y="5903913"/>
          <p14:tracePt t="83597" x="1790700" y="5903913"/>
          <p14:tracePt t="83611" x="1800225" y="5903913"/>
          <p14:tracePt t="83625" x="1808163" y="5903913"/>
          <p14:tracePt t="83634" x="1816100" y="5903913"/>
          <p14:tracePt t="83638" x="1824038" y="5903913"/>
          <p14:tracePt t="83645" x="1833563" y="5895975"/>
          <p14:tracePt t="83660" x="1841500" y="5888038"/>
          <p14:tracePt t="83668" x="1857375" y="5888038"/>
          <p14:tracePt t="83680" x="1866900" y="5880100"/>
          <p14:tracePt t="83686" x="1874838" y="5880100"/>
          <p14:tracePt t="83694" x="1882775" y="5880100"/>
          <p14:tracePt t="83708" x="1890713" y="5880100"/>
          <p14:tracePt t="83715" x="1898650" y="5870575"/>
          <p14:tracePt t="83729" x="1908175" y="5862638"/>
          <p14:tracePt t="83735" x="1916113" y="5862638"/>
          <p14:tracePt t="83742" x="1924050" y="5862638"/>
          <p14:tracePt t="83764" x="1924050" y="5854700"/>
          <p14:tracePt t="83770" x="1931988" y="5846763"/>
          <p14:tracePt t="83777" x="1931988" y="5837238"/>
          <p14:tracePt t="83791" x="1941513" y="5829300"/>
          <p14:tracePt t="83804" x="1941513" y="5821363"/>
          <p14:tracePt t="83818" x="1949450" y="5821363"/>
          <p14:tracePt t="83834" x="1957388" y="5813425"/>
          <p14:tracePt t="83847" x="1957388" y="5805488"/>
          <p14:tracePt t="83853" x="1957388" y="5795963"/>
          <p14:tracePt t="83868" x="1957388" y="5788025"/>
          <p14:tracePt t="83874" x="1957388" y="5780088"/>
          <p14:tracePt t="83888" x="1957388" y="5772150"/>
          <p14:tracePt t="83895" x="1957388" y="5762625"/>
          <p14:tracePt t="83901" x="1957388" y="5754688"/>
          <p14:tracePt t="83909" x="1957388" y="5746750"/>
          <p14:tracePt t="83918" x="1957388" y="5738813"/>
          <p14:tracePt t="83930" x="1957388" y="5730875"/>
          <p14:tracePt t="83936" x="1957388" y="5721350"/>
          <p14:tracePt t="83944" x="1957388" y="5713413"/>
          <p14:tracePt t="83964" x="1957388" y="5705475"/>
          <p14:tracePt t="83978" x="1957388" y="5697538"/>
          <p14:tracePt t="84013" x="1957388" y="5688013"/>
          <p14:tracePt t="84054" x="1957388" y="5680075"/>
          <p14:tracePt t="84749" x="1957388" y="5672138"/>
          <p14:tracePt t="84756" x="1949450" y="5672138"/>
          <p14:tracePt t="84763" x="1949450" y="5664200"/>
          <p14:tracePt t="84770" x="1949450" y="5646738"/>
          <p14:tracePt t="84789" x="1941513" y="5572125"/>
          <p14:tracePt t="84791" x="1931988" y="5530850"/>
          <p14:tracePt t="84797" x="1916113" y="5473700"/>
          <p14:tracePt t="84805" x="1908175" y="5389563"/>
          <p14:tracePt t="84811" x="1898650" y="5291138"/>
          <p14:tracePt t="84818" x="1890713" y="5207000"/>
          <p14:tracePt t="84826" x="1874838" y="5149850"/>
          <p14:tracePt t="84833" x="1874838" y="5091113"/>
          <p14:tracePt t="84842" x="1866900" y="5049838"/>
          <p14:tracePt t="84847" x="1866900" y="5026025"/>
          <p14:tracePt t="84854" x="1857375" y="5000625"/>
          <p14:tracePt t="84860" x="1857375" y="4992688"/>
          <p14:tracePt t="84868" x="1857375" y="4967288"/>
          <p14:tracePt t="84875" x="1857375" y="4951413"/>
          <p14:tracePt t="84882" x="1857375" y="4941888"/>
          <p14:tracePt t="84889" x="1849438" y="4926013"/>
          <p14:tracePt t="84895" x="1849438" y="4900613"/>
          <p14:tracePt t="84903" x="1841500" y="4884738"/>
          <p14:tracePt t="84909" x="1841500" y="4867275"/>
          <p14:tracePt t="84916" x="1841500" y="4843463"/>
          <p14:tracePt t="84925" x="1833563" y="4818063"/>
          <p14:tracePt t="84930" x="1833563" y="4802188"/>
          <p14:tracePt t="84937" x="1833563" y="4768850"/>
          <p14:tracePt t="84944" x="1833563" y="4743450"/>
          <p14:tracePt t="84951" x="1833563" y="4727575"/>
          <p14:tracePt t="84958" x="1833563" y="4702175"/>
          <p14:tracePt t="84965" x="1833563" y="4676775"/>
          <p14:tracePt t="84972" x="1833563" y="4660900"/>
          <p14:tracePt t="84979" x="1833563" y="4635500"/>
          <p14:tracePt t="84986" x="1833563" y="4610100"/>
          <p14:tracePt t="84992" x="1833563" y="4594225"/>
          <p14:tracePt t="85000" x="1833563" y="4568825"/>
          <p14:tracePt t="85008" x="1833563" y="4527550"/>
          <p14:tracePt t="85013" x="1841500" y="4478338"/>
          <p14:tracePt t="85021" x="1841500" y="4437063"/>
          <p14:tracePt t="85027" x="1849438" y="4378325"/>
          <p14:tracePt t="85034" x="1857375" y="4311650"/>
          <p14:tracePt t="85042" x="1866900" y="4262438"/>
          <p14:tracePt t="85048" x="1882775" y="4221163"/>
          <p14:tracePt t="85055" x="1882775" y="4179888"/>
          <p14:tracePt t="85062" x="1882775" y="4162425"/>
          <p14:tracePt t="85069" x="1890713" y="4146550"/>
          <p14:tracePt t="85076" x="1890713" y="4138613"/>
          <p14:tracePt t="85083" x="1898650" y="4129088"/>
          <p14:tracePt t="85104" x="1898650" y="4121150"/>
          <p14:tracePt t="85117" x="1908175" y="4121150"/>
          <p14:tracePt t="85139" x="1908175" y="4113213"/>
          <p14:tracePt t="85145" x="1916113" y="4113213"/>
          <p14:tracePt t="85152" x="1916113" y="4105275"/>
          <p14:tracePt t="85270" x="1916113" y="4113213"/>
          <p14:tracePt t="85284" x="1916113" y="4121150"/>
          <p14:tracePt t="85291" x="1908175" y="4154488"/>
          <p14:tracePt t="85298" x="1908175" y="4187825"/>
          <p14:tracePt t="85305" x="1898650" y="4237038"/>
          <p14:tracePt t="85311" x="1898650" y="4295775"/>
          <p14:tracePt t="85319" x="1898650" y="4362450"/>
          <p14:tracePt t="85326" x="1890713" y="4452938"/>
          <p14:tracePt t="85332" x="1890713" y="4545013"/>
          <p14:tracePt t="85342" x="1882775" y="4619625"/>
          <p14:tracePt t="85346" x="1882775" y="4684713"/>
          <p14:tracePt t="85353" x="1882775" y="4743450"/>
          <p14:tracePt t="85359" x="1882775" y="4810125"/>
          <p14:tracePt t="85366" x="1882775" y="4867275"/>
          <p14:tracePt t="85374" x="1882775" y="4908550"/>
          <p14:tracePt t="85382" x="1882775" y="4951413"/>
          <p14:tracePt t="85388" x="1882775" y="4983163"/>
          <p14:tracePt t="85394" x="1882775" y="5016500"/>
          <p14:tracePt t="85401" x="1882775" y="5049838"/>
          <p14:tracePt t="85408" x="1882775" y="5091113"/>
          <p14:tracePt t="85415" x="1882775" y="5132388"/>
          <p14:tracePt t="85422" x="1874838" y="5157788"/>
          <p14:tracePt t="85429" x="1874838" y="5199063"/>
          <p14:tracePt t="85436" x="1874838" y="5224463"/>
          <p14:tracePt t="85443" x="1874838" y="5265738"/>
          <p14:tracePt t="85450" x="1874838" y="5299075"/>
          <p14:tracePt t="85458" x="1874838" y="5332413"/>
          <p14:tracePt t="85464" x="1866900" y="5348288"/>
          <p14:tracePt t="85470" x="1866900" y="5373688"/>
          <p14:tracePt t="85477" x="1866900" y="5389563"/>
          <p14:tracePt t="85484" x="1866900" y="5407025"/>
          <p14:tracePt t="85491" x="1866900" y="5414963"/>
          <p14:tracePt t="85498" x="1866900" y="5422900"/>
          <p14:tracePt t="85505" x="1866900" y="5432425"/>
          <p14:tracePt t="85526" x="1866900" y="5440363"/>
          <p14:tracePt t="85547" x="1866900" y="5448300"/>
          <p14:tracePt t="85575" x="1866900" y="5456238"/>
          <p14:tracePt t="85589" x="1866900" y="5464175"/>
          <p14:tracePt t="85596" x="1866900" y="5473700"/>
          <p14:tracePt t="85603" x="1866900" y="5481638"/>
          <p14:tracePt t="85609" x="1874838" y="5507038"/>
          <p14:tracePt t="85617" x="1874838" y="5522913"/>
          <p14:tracePt t="85625" x="1882775" y="5548313"/>
          <p14:tracePt t="85630" x="1882775" y="5572125"/>
          <p14:tracePt t="85637" x="1882775" y="5589588"/>
          <p14:tracePt t="85651" x="1882775" y="5597525"/>
          <p14:tracePt t="85658" x="1882775" y="5605463"/>
          <p14:tracePt t="85679" x="1882775" y="5613400"/>
          <p14:tracePt t="85686" x="1882775" y="5622925"/>
          <p14:tracePt t="85700" x="1882775" y="5630863"/>
          <p14:tracePt t="87463" x="1916113" y="5630863"/>
          <p14:tracePt t="87470" x="1941513" y="5630863"/>
          <p14:tracePt t="87476" x="1973263" y="5638800"/>
          <p14:tracePt t="87484" x="2006600" y="5638800"/>
          <p14:tracePt t="87491" x="2047875" y="5646738"/>
          <p14:tracePt t="87498" x="2090738" y="5646738"/>
          <p14:tracePt t="87507" x="2147888" y="5656263"/>
          <p14:tracePt t="87512" x="2222500" y="5656263"/>
          <p14:tracePt t="87518" x="2289175" y="5656263"/>
          <p14:tracePt t="87525" x="2371725" y="5672138"/>
          <p14:tracePt t="87532" x="2471738" y="5672138"/>
          <p14:tracePt t="87541" x="2554288" y="5680075"/>
          <p14:tracePt t="87546" x="2636838" y="5680075"/>
          <p14:tracePt t="87553" x="2720975" y="5688013"/>
          <p14:tracePt t="87560" x="2795588" y="5688013"/>
          <p14:tracePt t="87567" x="2878138" y="5705475"/>
          <p14:tracePt t="87574" x="2960688" y="5705475"/>
          <p14:tracePt t="87581" x="3035300" y="5713413"/>
          <p14:tracePt t="87590" x="3101975" y="5713413"/>
          <p14:tracePt t="87594" x="3151188" y="5721350"/>
          <p14:tracePt t="87602" x="3201988" y="5721350"/>
          <p14:tracePt t="87608" x="3243263" y="5721350"/>
          <p14:tracePt t="87616" x="3292475" y="5721350"/>
          <p14:tracePt t="87623" x="3333750" y="5721350"/>
          <p14:tracePt t="87629" x="3392488" y="5721350"/>
          <p14:tracePt t="87637" x="3459163" y="5721350"/>
          <p14:tracePt t="87643" x="3524250" y="5721350"/>
          <p14:tracePt t="87650" x="3608388" y="5721350"/>
          <p14:tracePt t="87657" x="3683000" y="5721350"/>
          <p14:tracePt t="87664" x="3748088" y="5721350"/>
          <p14:tracePt t="87674" x="3806825" y="5721350"/>
          <p14:tracePt t="87678" x="3873500" y="5721350"/>
          <p14:tracePt t="87685" x="3930650" y="5721350"/>
          <p14:tracePt t="87691" x="4005263" y="5721350"/>
          <p14:tracePt t="87699" x="4071938" y="5721350"/>
          <p14:tracePt t="87707" x="4130675" y="5730875"/>
          <p14:tracePt t="87712" x="4197350" y="5730875"/>
          <p14:tracePt t="87720" x="4271963" y="5730875"/>
          <p14:tracePt t="87726" x="4329113" y="5738813"/>
          <p14:tracePt t="87734" x="4387850" y="5738813"/>
          <p14:tracePt t="87740" x="4454525" y="5738813"/>
          <p14:tracePt t="87747" x="4511675" y="5746750"/>
          <p14:tracePt t="87756" x="4578350" y="5746750"/>
          <p14:tracePt t="87761" x="4652963" y="5762625"/>
          <p14:tracePt t="87768" x="4727575" y="5772150"/>
          <p14:tracePt t="87774" x="4776788" y="5772150"/>
          <p14:tracePt t="87789" x="4851400" y="5780088"/>
          <p14:tracePt t="87791" x="4926013" y="5788025"/>
          <p14:tracePt t="87796" x="4992688" y="5788025"/>
          <p14:tracePt t="87803" x="5051425" y="5788025"/>
          <p14:tracePt t="87809" x="5118100" y="5795963"/>
          <p14:tracePt t="87817" x="5192713" y="5795963"/>
          <p14:tracePt t="87824" x="5257800" y="5795963"/>
          <p14:tracePt t="87831" x="5332413" y="5795963"/>
          <p14:tracePt t="87837" x="5383213" y="5795963"/>
          <p14:tracePt t="87844" x="5440363" y="5795963"/>
          <p14:tracePt t="87852" x="5499100" y="5795963"/>
          <p14:tracePt t="87858" x="5540375" y="5813425"/>
          <p14:tracePt t="87865" x="5599113" y="5813425"/>
          <p14:tracePt t="87874" x="5640388" y="5813425"/>
          <p14:tracePt t="87879" x="5673725" y="5813425"/>
          <p14:tracePt t="87886" x="5715000" y="5813425"/>
          <p14:tracePt t="87893" x="5756275" y="5813425"/>
          <p14:tracePt t="87899" x="5789613" y="5813425"/>
          <p14:tracePt t="87907" x="5830888" y="5821363"/>
          <p14:tracePt t="87914" x="5854700" y="5821363"/>
          <p14:tracePt t="87924" x="5880100" y="5821363"/>
          <p14:tracePt t="87927" x="5905500" y="5821363"/>
          <p14:tracePt t="87935" x="5930900" y="5821363"/>
          <p14:tracePt t="87941" x="5938838" y="5821363"/>
          <p14:tracePt t="87948" x="5962650" y="5821363"/>
          <p14:tracePt t="87957" x="5980113" y="5821363"/>
          <p14:tracePt t="87962" x="5995988" y="5821363"/>
          <p14:tracePt t="87969" x="6013450" y="5821363"/>
          <p14:tracePt t="87976" x="6037263" y="5821363"/>
          <p14:tracePt t="87983" x="6054725" y="5821363"/>
          <p14:tracePt t="87990" x="6070600" y="5821363"/>
          <p14:tracePt t="87997" x="6088063" y="5821363"/>
          <p14:tracePt t="88004" x="6096000" y="5821363"/>
          <p14:tracePt t="88011" x="6111875" y="5821363"/>
          <p14:tracePt t="88018" x="6121400" y="5821363"/>
          <p14:tracePt t="88024" x="6137275" y="5821363"/>
          <p14:tracePt t="88032" x="6154738" y="5821363"/>
          <p14:tracePt t="88041" x="6162675" y="5821363"/>
          <p14:tracePt t="88046" x="6178550" y="5821363"/>
          <p14:tracePt t="88053" x="6186488" y="5821363"/>
          <p14:tracePt t="88059" x="6203950" y="5821363"/>
          <p14:tracePt t="88066" x="6229350" y="5821363"/>
          <p14:tracePt t="88080" x="6245225" y="5821363"/>
          <p14:tracePt t="88094" x="6253163" y="5821363"/>
          <p14:tracePt t="88107" x="6261100" y="5821363"/>
          <p14:tracePt t="88115" x="6270625" y="5821363"/>
          <p14:tracePt t="88150" x="6278563" y="5821363"/>
          <p14:tracePt t="88823" x="6345238" y="5821363"/>
          <p14:tracePt t="88830" x="6402388" y="5821363"/>
          <p14:tracePt t="88836" x="6469063" y="5821363"/>
          <p14:tracePt t="88858" x="6584950" y="5829300"/>
          <p14:tracePt t="88860" x="6635750" y="5837238"/>
          <p14:tracePt t="88864" x="6684963" y="5837238"/>
          <p14:tracePt t="88872" x="6743700" y="5837238"/>
          <p14:tracePt t="88878" x="6784975" y="5837238"/>
          <p14:tracePt t="88885" x="6859588" y="5837238"/>
          <p14:tracePt t="88891" x="6916738" y="5846763"/>
          <p14:tracePt t="88899" x="6983413" y="5846763"/>
          <p14:tracePt t="88909" x="7058025" y="5846763"/>
          <p14:tracePt t="88912" x="7150100" y="5846763"/>
          <p14:tracePt t="88920" x="7232650" y="5846763"/>
          <p14:tracePt t="88926" x="7331075" y="5846763"/>
          <p14:tracePt t="88934" x="7415213" y="5846763"/>
          <p14:tracePt t="88942" x="7489825" y="5846763"/>
          <p14:tracePt t="88947" x="7556500" y="5846763"/>
          <p14:tracePt t="88955" x="7621588" y="5846763"/>
          <p14:tracePt t="88961" x="7680325" y="5837238"/>
          <p14:tracePt t="88968" x="7737475" y="5837238"/>
          <p14:tracePt t="88975" x="7788275" y="5829300"/>
          <p14:tracePt t="88982" x="7829550" y="5821363"/>
          <p14:tracePt t="88992" x="7862888" y="5821363"/>
          <p14:tracePt t="88996" x="7896225" y="5821363"/>
          <p14:tracePt t="89003" x="7912100" y="5821363"/>
          <p14:tracePt t="89009" x="7937500" y="5813425"/>
          <p14:tracePt t="89017" x="7953375" y="5813425"/>
          <p14:tracePt t="89026" x="7962900" y="5805488"/>
          <p14:tracePt t="89030" x="7978775" y="5805488"/>
          <p14:tracePt t="89038" x="7986713" y="5805488"/>
          <p14:tracePt t="89052" x="7994650" y="5805488"/>
          <p14:tracePt t="89059" x="7994650" y="5795963"/>
          <p14:tracePt t="89066" x="8004175" y="5795963"/>
          <p14:tracePt t="89578" x="8061325" y="5795963"/>
          <p14:tracePt t="89585" x="8120063" y="5805488"/>
          <p14:tracePt t="89593" x="8177213" y="5805488"/>
          <p14:tracePt t="89599" x="8235950" y="5821363"/>
          <p14:tracePt t="89606" x="8277225" y="5821363"/>
          <p14:tracePt t="89613" x="8318500" y="5821363"/>
          <p14:tracePt t="89620" x="8351838" y="5829300"/>
          <p14:tracePt t="89627" x="8377238" y="5829300"/>
          <p14:tracePt t="89634" x="8401050" y="5829300"/>
          <p14:tracePt t="89643" x="8418513" y="5829300"/>
          <p14:tracePt t="89648" x="8434388" y="5829300"/>
          <p14:tracePt t="89655" x="8459788" y="5829300"/>
          <p14:tracePt t="89669" x="8475663" y="5829300"/>
          <p14:tracePt t="89697" x="8485188" y="5829300"/>
          <p14:tracePt t="89898" x="8493125" y="5829300"/>
          <p14:tracePt t="89907" x="8501063" y="5829300"/>
          <p14:tracePt t="89911" x="8509000" y="5829300"/>
          <p14:tracePt t="89919" x="8526463" y="5829300"/>
          <p14:tracePt t="89925" x="8559800" y="5821363"/>
          <p14:tracePt t="89932" x="8575675" y="5813425"/>
          <p14:tracePt t="89940" x="8609013" y="5805488"/>
          <p14:tracePt t="89946" x="8642350" y="5788025"/>
          <p14:tracePt t="89953" x="8667750" y="5788025"/>
          <p14:tracePt t="89959" x="8699500" y="5780088"/>
          <p14:tracePt t="89967" x="8724900" y="5772150"/>
          <p14:tracePt t="89974" x="8742363" y="5772150"/>
          <p14:tracePt t="89981" x="8758238" y="5762625"/>
          <p14:tracePt t="89991" x="8766175" y="5762625"/>
          <p14:tracePt t="90002" x="8775700" y="5762625"/>
          <p14:tracePt t="90023" x="8783638" y="5762625"/>
          <p14:tracePt t="90024" x="8791575" y="5762625"/>
          <p14:tracePt t="90043" x="8799513" y="5762625"/>
          <p14:tracePt t="90057" x="8807450" y="5762625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2200</TotalTime>
  <Words>968</Words>
  <Application>Microsoft Office PowerPoint</Application>
  <PresentationFormat>Widescreen</PresentationFormat>
  <Paragraphs>185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NEPHROTIC SYNDROME   PATHOPHYSIOLOGY</vt:lpstr>
      <vt:lpstr>NEPHROTIC SYNDROME</vt:lpstr>
      <vt:lpstr>NEPHROTIC SYNDROME - CAUSES</vt:lpstr>
      <vt:lpstr>NEPHROTIC SYNDROME</vt:lpstr>
      <vt:lpstr> PROTEINURIA</vt:lpstr>
      <vt:lpstr>NEPHROTIC SYNDROME</vt:lpstr>
      <vt:lpstr>NEPHROTIC SYNDROME - HYPOALBUMINEMIA</vt:lpstr>
      <vt:lpstr>NEPHROTIC SYNDROME - EDEMA</vt:lpstr>
      <vt:lpstr>NEPHROTIC SYNDROME – HYPERLIPIDEMIA  NORMAL FATTY ACID UTILIZATION IN TISSUE</vt:lpstr>
      <vt:lpstr>NEPHROTIC SYNDROME – HYPERLIPIDEMIA</vt:lpstr>
      <vt:lpstr>NEPHROTIC SYNDROME – HYPERLIPIDEMIA</vt:lpstr>
      <vt:lpstr>NEPHROTIC SYNDROME – HYPERLIPIDEMIA</vt:lpstr>
      <vt:lpstr>NEPHROTIC SYNDROME – HYPERLIPIDEMIA AND LIPIDURIA</vt:lpstr>
      <vt:lpstr>NEPHROTIC SYNDROME - HYPERCOAGULATION</vt:lpstr>
      <vt:lpstr>NEPHROTIC SYNDROME DIAGNOSTIC CRITERIA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NEPHROTIC SYNDROME  PATHOPHYSIOLOGY</dc:title>
  <dc:creator>Rupesh Vissa</dc:creator>
  <cp:lastModifiedBy>Rupesh Vissa</cp:lastModifiedBy>
  <cp:revision>66</cp:revision>
  <dcterms:created xsi:type="dcterms:W3CDTF">2022-08-08T08:58:57Z</dcterms:created>
  <dcterms:modified xsi:type="dcterms:W3CDTF">2022-08-22T11:13:17Z</dcterms:modified>
</cp:coreProperties>
</file>