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4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58" r:id="rId10"/>
    <p:sldId id="259" r:id="rId11"/>
    <p:sldId id="257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663300"/>
    <a:srgbClr val="920000"/>
    <a:srgbClr val="7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369" autoAdjust="0"/>
  </p:normalViewPr>
  <p:slideViewPr>
    <p:cSldViewPr snapToGrid="0">
      <p:cViewPr varScale="1">
        <p:scale>
          <a:sx n="51" d="100"/>
          <a:sy n="51" d="100"/>
        </p:scale>
        <p:origin x="773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74AAF-CE8E-44F3-BDEA-315D95668DCB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0E2E8-1DBE-4C0C-A06D-D8A2FEE766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33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labtestsonline.org/glossary/antibody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labtestsonline.org/glossary/yeast" TargetMode="External"/><Relationship Id="rId4" Type="http://schemas.openxmlformats.org/officeDocument/2006/relationships/hyperlink" Target="https://labtestsonline.org/conditions/inflammatory-bowel-disease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Anti-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Saccharomyces</a:t>
            </a:r>
            <a:r>
              <a:rPr lang="en-US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cerevisiae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antibodies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(ASCA) are immune proteins that are frequently present in people who have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inflammatory bowel disease (IBD)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This test detects ASCA in the blood.</a:t>
            </a:r>
          </a:p>
          <a:p>
            <a:r>
              <a:rPr lang="en-US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S.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cerevisiae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are common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yeast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found in various foods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0E2E8-1DBE-4C0C-A06D-D8A2FEE766E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32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D513-042A-4ED8-B869-634C54771EFE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ABBB-9ABE-4026-A22E-0D6C6964B9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8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D513-042A-4ED8-B869-634C54771EFE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ABBB-9ABE-4026-A22E-0D6C6964B9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56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D513-042A-4ED8-B869-634C54771EFE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ABBB-9ABE-4026-A22E-0D6C6964B9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24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D513-042A-4ED8-B869-634C54771EFE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ABBB-9ABE-4026-A22E-0D6C6964B9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52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D513-042A-4ED8-B869-634C54771EFE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ABBB-9ABE-4026-A22E-0D6C6964B9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05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D513-042A-4ED8-B869-634C54771EFE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ABBB-9ABE-4026-A22E-0D6C6964B9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6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D513-042A-4ED8-B869-634C54771EFE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ABBB-9ABE-4026-A22E-0D6C6964B9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12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D513-042A-4ED8-B869-634C54771EFE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ABBB-9ABE-4026-A22E-0D6C6964B9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34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D513-042A-4ED8-B869-634C54771EFE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ABBB-9ABE-4026-A22E-0D6C6964B9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26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D513-042A-4ED8-B869-634C54771EFE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ABBB-9ABE-4026-A22E-0D6C6964B9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58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D513-042A-4ED8-B869-634C54771EFE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ABBB-9ABE-4026-A22E-0D6C6964B9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04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1D513-042A-4ED8-B869-634C54771EFE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3ABBB-9ABE-4026-A22E-0D6C6964B9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2075" y="1406539"/>
            <a:ext cx="6207849" cy="178659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+mn-lt"/>
              </a:rPr>
              <a:t>DIFFERENCES BETWEEN CROHNS DISEASE AND ULCERATIVE COLITIS</a:t>
            </a:r>
            <a:endParaRPr lang="en-US" sz="28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26988"/>
            <a:r>
              <a:rPr lang="en-US" altLang="en-US" sz="1800" b="1" dirty="0" smtClean="0">
                <a:solidFill>
                  <a:srgbClr val="008000"/>
                </a:solidFill>
                <a:latin typeface="Calibri" pitchFamily="34" charset="0"/>
              </a:rPr>
              <a:t>Dr.V.Shanthi, M.D</a:t>
            </a:r>
          </a:p>
          <a:p>
            <a:pPr marL="26988"/>
            <a:r>
              <a:rPr lang="en-US" altLang="en-US" sz="1800" b="1" dirty="0" smtClean="0">
                <a:solidFill>
                  <a:srgbClr val="008000"/>
                </a:solidFill>
                <a:latin typeface="Calibri" pitchFamily="34" charset="0"/>
              </a:rPr>
              <a:t>Professor &amp; HOD, Department of Pathology</a:t>
            </a:r>
          </a:p>
          <a:p>
            <a:pPr marL="26988"/>
            <a:r>
              <a:rPr lang="en-US" altLang="en-US" sz="1800" b="1" dirty="0" smtClean="0">
                <a:solidFill>
                  <a:srgbClr val="008000"/>
                </a:solidFill>
                <a:latin typeface="Calibri" pitchFamily="34" charset="0"/>
              </a:rPr>
              <a:t>Narayana Medical College, Nellore</a:t>
            </a:r>
            <a:endParaRPr lang="en-US" sz="1800" dirty="0"/>
          </a:p>
        </p:txBody>
      </p:sp>
      <p:pic>
        <p:nvPicPr>
          <p:cNvPr id="3074" name="Picture 2" descr="C:\Users\NMC\Desktop\set-healthy-injured-intestine_1308-24035.jpg"/>
          <p:cNvPicPr>
            <a:picLocks noChangeAspect="1" noChangeArrowheads="1"/>
          </p:cNvPicPr>
          <p:nvPr/>
        </p:nvPicPr>
        <p:blipFill>
          <a:blip r:embed="rId4"/>
          <a:srcRect t="2727" r="53146"/>
          <a:stretch>
            <a:fillRect/>
          </a:stretch>
        </p:blipFill>
        <p:spPr bwMode="auto">
          <a:xfrm>
            <a:off x="151135" y="1555520"/>
            <a:ext cx="2086170" cy="2566815"/>
          </a:xfrm>
          <a:prstGeom prst="rect">
            <a:avLst/>
          </a:prstGeom>
          <a:noFill/>
        </p:spPr>
      </p:pic>
      <p:pic>
        <p:nvPicPr>
          <p:cNvPr id="5" name="Picture 2" descr="C:\Users\NMC\Desktop\set-healthy-injured-intestine_1308-24035.jpg"/>
          <p:cNvPicPr>
            <a:picLocks noChangeAspect="1" noChangeArrowheads="1"/>
          </p:cNvPicPr>
          <p:nvPr/>
        </p:nvPicPr>
        <p:blipFill>
          <a:blip r:embed="rId4"/>
          <a:srcRect l="46972" t="802" r="-215"/>
          <a:stretch>
            <a:fillRect/>
          </a:stretch>
        </p:blipFill>
        <p:spPr bwMode="auto">
          <a:xfrm>
            <a:off x="9816353" y="1555520"/>
            <a:ext cx="2209522" cy="2439766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08302" y="6399213"/>
            <a:ext cx="583698" cy="458787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871693" y="5158056"/>
            <a:ext cx="4476750" cy="307777"/>
          </a:xfrm>
          <a:prstGeom prst="rect">
            <a:avLst/>
          </a:prstGeom>
          <a:solidFill>
            <a:srgbClr val="F9E5FB"/>
          </a:solidFill>
          <a:ln w="9525">
            <a:noFill/>
            <a:miter lim="800000"/>
            <a:headEnd/>
            <a:tailEnd/>
          </a:ln>
          <a:effectLst>
            <a:glow rad="101600">
              <a:srgbClr val="FF66FF">
                <a:alpha val="60000"/>
              </a:srgbClr>
            </a:glow>
          </a:effectLst>
        </p:spPr>
        <p:txBody>
          <a:bodyPr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1400" b="1" dirty="0"/>
              <a:t>www.Histopathology.guru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50"/>
    </mc:Choice>
    <mc:Fallback>
      <p:transition spd="slow" advTm="15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55" x="901700" y="4598988"/>
          <p14:tracePt t="5312" x="928688" y="4581525"/>
          <p14:tracePt t="5327" x="1044575" y="4519613"/>
          <p14:tracePt t="5347" x="1911350" y="4170363"/>
          <p14:tracePt t="5365" x="3179763" y="3786188"/>
          <p14:tracePt t="5380" x="4340225" y="3563938"/>
          <p14:tracePt t="5399" x="5805488" y="3446463"/>
          <p14:tracePt t="5414" x="6591300" y="3402013"/>
          <p14:tracePt t="5431" x="7840663" y="3455988"/>
          <p14:tracePt t="5451" x="8966200" y="3759200"/>
          <p14:tracePt t="5466" x="9931400" y="4187825"/>
          <p14:tracePt t="5480" x="10279063" y="4367213"/>
          <p14:tracePt t="5497" x="10887075" y="4786313"/>
          <p14:tracePt t="5514" x="11360150" y="5278438"/>
          <p14:tracePt t="5530" x="11503025" y="5421313"/>
          <p14:tracePt t="5547" x="11698288" y="5635625"/>
          <p14:tracePt t="5563" x="11877675" y="5867400"/>
          <p14:tracePt t="5581" x="12109450" y="6332538"/>
          <p14:tracePt t="5597" x="12145963" y="6403975"/>
          <p14:tracePt t="5614" x="12190413" y="6475413"/>
          <p14:tracePt t="5968" x="12180888" y="6492875"/>
          <p14:tracePt t="5979" x="12163425" y="6510338"/>
          <p14:tracePt t="5988" x="12145963" y="6510338"/>
          <p14:tracePt t="6001" x="12126913" y="6527800"/>
          <p14:tracePt t="6016" x="12091988" y="6546850"/>
          <p14:tracePt t="6032" x="12065000" y="6554788"/>
          <p14:tracePt t="6048" x="12047538" y="6564313"/>
          <p14:tracePt t="6064" x="12020550" y="6564313"/>
          <p14:tracePt t="6080" x="12020550" y="6572250"/>
          <p14:tracePt t="6097" x="12003088" y="6581775"/>
          <p14:tracePt t="6114" x="11993563" y="6581775"/>
          <p14:tracePt t="6131" x="11976100" y="6591300"/>
          <p14:tracePt t="6164" x="11958638" y="6591300"/>
          <p14:tracePt t="6201" x="11949113" y="6591300"/>
          <p14:tracePt t="6231" x="11939588" y="65913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525" y="0"/>
            <a:ext cx="9996488" cy="779463"/>
          </a:xfrm>
        </p:spPr>
        <p:txBody>
          <a:bodyPr/>
          <a:lstStyle/>
          <a:p>
            <a:pPr algn="ctr">
              <a:defRPr/>
            </a:pPr>
            <a:r>
              <a:rPr lang="en-US" sz="3200" b="1" dirty="0" smtClean="0">
                <a:solidFill>
                  <a:srgbClr val="920000"/>
                </a:solidFill>
              </a:rPr>
              <a:t>INFLAMMATORY BOWEL DISEASE</a:t>
            </a:r>
            <a:endParaRPr lang="en-US" dirty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378824" y="770709"/>
            <a:ext cx="8934993" cy="585551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 typeface="Wingdings 2" panose="05020102010507070707" pitchFamily="18" charset="2"/>
              <a:buNone/>
            </a:pPr>
            <a:r>
              <a:rPr lang="en-US" altLang="en-US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 investigations</a:t>
            </a:r>
          </a:p>
          <a:p>
            <a:pPr>
              <a:spcAft>
                <a:spcPts val="1200"/>
              </a:spcAft>
            </a:pPr>
            <a:r>
              <a:rPr lang="en-US" altLang="en-US" b="1" dirty="0" smtClean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tests</a:t>
            </a:r>
          </a:p>
          <a:p>
            <a:pPr lvl="1">
              <a:spcAft>
                <a:spcPts val="1200"/>
              </a:spcAft>
            </a:pPr>
            <a:r>
              <a:rPr lang="en-US" altLang="en-US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ESR </a:t>
            </a:r>
            <a:r>
              <a:rPr lang="en-US" alt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raised due to inflammation </a:t>
            </a:r>
          </a:p>
          <a:p>
            <a:pPr lvl="1">
              <a:spcAft>
                <a:spcPts val="1200"/>
              </a:spcAft>
            </a:pPr>
            <a:r>
              <a:rPr lang="en-US" altLang="en-US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 and B 12 levels </a:t>
            </a:r>
            <a:r>
              <a:rPr lang="en-US" alt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low due to </a:t>
            </a:r>
            <a:r>
              <a:rPr lang="en-US" altLang="en-US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malabsorption</a:t>
            </a:r>
            <a:endParaRPr lang="en-US" altLang="en-US" sz="2800" b="1" dirty="0" smtClean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b="1" dirty="0" smtClean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 studies</a:t>
            </a:r>
          </a:p>
          <a:p>
            <a:pPr lvl="1">
              <a:spcAft>
                <a:spcPts val="1200"/>
              </a:spcAft>
            </a:pPr>
            <a:r>
              <a:rPr lang="en-US" altLang="en-US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Barium X-rays – </a:t>
            </a:r>
          </a:p>
          <a:p>
            <a:pPr lvl="2">
              <a:spcAft>
                <a:spcPts val="1200"/>
              </a:spcAft>
            </a:pPr>
            <a:r>
              <a:rPr lang="en-US" altLang="en-US" sz="2800" b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String sign </a:t>
            </a:r>
            <a:r>
              <a:rPr lang="en-US" alt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due to narrowing of lumen and thickening of wall</a:t>
            </a:r>
          </a:p>
          <a:p>
            <a:pPr lvl="2">
              <a:spcAft>
                <a:spcPts val="1200"/>
              </a:spcAft>
            </a:pPr>
            <a:r>
              <a:rPr lang="en-US" alt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Ulcers, abnormal fistulas between the organs in </a:t>
            </a:r>
            <a:r>
              <a:rPr lang="en-US" altLang="en-US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crohns</a:t>
            </a:r>
            <a:r>
              <a:rPr lang="en-US" alt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disease</a:t>
            </a:r>
          </a:p>
          <a:p>
            <a:endParaRPr lang="en-US" alt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en-US" dirty="0" smtClean="0"/>
          </a:p>
        </p:txBody>
      </p:sp>
      <p:pic>
        <p:nvPicPr>
          <p:cNvPr id="4" name="Picture 2" descr="C:\Users\NMC\Desktop\crohns\ABrad7.jpg"/>
          <p:cNvPicPr>
            <a:picLocks noChangeAspect="1" noChangeArrowheads="1"/>
          </p:cNvPicPr>
          <p:nvPr/>
        </p:nvPicPr>
        <p:blipFill>
          <a:blip r:embed="rId4"/>
          <a:srcRect l="2698" t="2020" r="40331"/>
          <a:stretch>
            <a:fillRect/>
          </a:stretch>
        </p:blipFill>
        <p:spPr bwMode="auto">
          <a:xfrm>
            <a:off x="9021843" y="3553097"/>
            <a:ext cx="2787769" cy="270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08302" y="6399213"/>
            <a:ext cx="583698" cy="45878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43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36"/>
    </mc:Choice>
    <mc:Fallback>
      <p:transition spd="slow" advTm="40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5" x="11912600" y="6707188"/>
          <p14:tracePt t="1422" x="11904663" y="6707188"/>
          <p14:tracePt t="1438" x="11895138" y="6707188"/>
          <p14:tracePt t="1455" x="11841163" y="6689725"/>
          <p14:tracePt t="1471" x="11769725" y="6643688"/>
          <p14:tracePt t="1489" x="11574463" y="6537325"/>
          <p14:tracePt t="1505" x="11412538" y="6456363"/>
          <p14:tracePt t="1522" x="10975975" y="6224588"/>
          <p14:tracePt t="1540" x="10296525" y="5857875"/>
          <p14:tracePt t="1558" x="9832975" y="5510213"/>
          <p14:tracePt t="1574" x="9618663" y="5349875"/>
          <p14:tracePt t="1589" x="9234488" y="5153025"/>
          <p14:tracePt t="1605" x="8894763" y="4983163"/>
          <p14:tracePt t="1621" x="8734425" y="4911725"/>
          <p14:tracePt t="1641" x="8108950" y="4670425"/>
          <p14:tracePt t="1655" x="7581900" y="4411663"/>
          <p14:tracePt t="1672" x="7234238" y="4197350"/>
          <p14:tracePt t="1688" x="7091363" y="4135438"/>
          <p14:tracePt t="1705" x="6877050" y="4037013"/>
          <p14:tracePt t="1721" x="6689725" y="3983038"/>
          <p14:tracePt t="1739" x="6500813" y="3902075"/>
          <p14:tracePt t="1756" x="6402388" y="3849688"/>
          <p14:tracePt t="1771" x="6242050" y="3768725"/>
          <p14:tracePt t="1789" x="6126163" y="3697288"/>
          <p14:tracePt t="1805" x="6091238" y="3679825"/>
          <p14:tracePt t="1825" x="6037263" y="3635375"/>
          <p14:tracePt t="1838" x="6000750" y="3608388"/>
          <p14:tracePt t="1856" x="5973763" y="3589338"/>
          <p14:tracePt t="1872" x="5956300" y="3571875"/>
          <p14:tracePt t="1888" x="5948363" y="3544888"/>
          <p14:tracePt t="1905" x="5921375" y="3500438"/>
          <p14:tracePt t="1922" x="5911850" y="3492500"/>
          <p14:tracePt t="1939" x="5911850" y="3482975"/>
          <p14:tracePt t="1955" x="5902325" y="3473450"/>
          <p14:tracePt t="1982" x="5894388" y="3473450"/>
          <p14:tracePt t="2010" x="5884863" y="3465513"/>
          <p14:tracePt t="2423" x="5857875" y="3455988"/>
          <p14:tracePt t="2432" x="5813425" y="3446463"/>
          <p14:tracePt t="2442" x="5751513" y="3429000"/>
          <p14:tracePt t="2460" x="5670550" y="3402013"/>
          <p14:tracePt t="2472" x="5330825" y="3313113"/>
          <p14:tracePt t="2490" x="4956175" y="3179763"/>
          <p14:tracePt t="2508" x="4830763" y="3152775"/>
          <p14:tracePt t="2524" x="4635500" y="3098800"/>
          <p14:tracePt t="2528" x="4537075" y="3071813"/>
          <p14:tracePt t="2539" x="4492625" y="3054350"/>
          <p14:tracePt t="2556" x="4438650" y="3044825"/>
          <p14:tracePt t="2572" x="4376738" y="3017838"/>
          <p14:tracePt t="2588" x="4340225" y="3000375"/>
          <p14:tracePt t="2606" x="4303713" y="2982913"/>
          <p14:tracePt t="2622" x="4295775" y="2965450"/>
          <p14:tracePt t="2638" x="4268788" y="2965450"/>
          <p14:tracePt t="2673" x="4268788" y="2955925"/>
          <p14:tracePt t="2693" x="4259263" y="2955925"/>
          <p14:tracePt t="2723" x="4251325" y="2946400"/>
          <p14:tracePt t="2744" x="4241800" y="2938463"/>
          <p14:tracePt t="2751" x="4232275" y="2928938"/>
          <p14:tracePt t="2761" x="4214813" y="2901950"/>
          <p14:tracePt t="2776" x="4197350" y="2884488"/>
          <p14:tracePt t="2790" x="4160838" y="2830513"/>
          <p14:tracePt t="2807" x="4143375" y="2803525"/>
          <p14:tracePt t="2824" x="4098925" y="2768600"/>
          <p14:tracePt t="2842" x="4071938" y="2724150"/>
          <p14:tracePt t="2856" x="4054475" y="2706688"/>
          <p14:tracePt t="2872" x="4044950" y="2697163"/>
          <p14:tracePt t="2889" x="4044950" y="2679700"/>
          <p14:tracePt t="2905" x="4044950" y="2643188"/>
          <p14:tracePt t="2922" x="4044950" y="2635250"/>
          <p14:tracePt t="2938" x="4044950" y="2589213"/>
          <p14:tracePt t="2942" x="4044950" y="2581275"/>
          <p14:tracePt t="2955" x="4064000" y="2563813"/>
          <p14:tracePt t="2974" x="4108450" y="2536825"/>
          <p14:tracePt t="2990" x="4125913" y="2517775"/>
          <p14:tracePt t="3007" x="4179888" y="2500313"/>
          <p14:tracePt t="3023" x="4224338" y="2492375"/>
          <p14:tracePt t="3040" x="4295775" y="2482850"/>
          <p14:tracePt t="3056" x="4322763" y="2482850"/>
          <p14:tracePt t="3072" x="4367213" y="2482850"/>
          <p14:tracePt t="3089" x="4402138" y="2482850"/>
          <p14:tracePt t="3106" x="4448175" y="2473325"/>
          <p14:tracePt t="3122" x="4456113" y="2473325"/>
          <p14:tracePt t="3139" x="4500563" y="2473325"/>
          <p14:tracePt t="3155" x="4537075" y="2473325"/>
          <p14:tracePt t="3172" x="4554538" y="2473325"/>
          <p14:tracePt t="3189" x="4591050" y="2482850"/>
          <p14:tracePt t="3206" x="4608513" y="2482850"/>
          <p14:tracePt t="3223" x="4625975" y="2482850"/>
          <p14:tracePt t="3256" x="4635500" y="2482850"/>
          <p14:tracePt t="3273" x="4643438" y="2482850"/>
          <p14:tracePt t="3425" x="4652963" y="2482850"/>
          <p14:tracePt t="6027" x="4662488" y="2482850"/>
          <p14:tracePt t="6114" x="4670425" y="2482850"/>
          <p14:tracePt t="7663" x="4670425" y="2492375"/>
          <p14:tracePt t="7691" x="4670425" y="2500313"/>
          <p14:tracePt t="7700" x="4670425" y="2509838"/>
          <p14:tracePt t="7729" x="4670425" y="2517775"/>
          <p14:tracePt t="7739" x="4670425" y="2527300"/>
          <p14:tracePt t="7758" x="4670425" y="2536825"/>
          <p14:tracePt t="7768" x="4662488" y="2544763"/>
          <p14:tracePt t="7787" x="4652963" y="2554288"/>
          <p14:tracePt t="7797" x="4652963" y="2563813"/>
          <p14:tracePt t="7810" x="4643438" y="2571750"/>
          <p14:tracePt t="7823" x="4625975" y="2589213"/>
          <p14:tracePt t="7840" x="4616450" y="2625725"/>
          <p14:tracePt t="7857" x="4598988" y="2687638"/>
          <p14:tracePt t="7877" x="4581525" y="2751138"/>
          <p14:tracePt t="7890" x="4572000" y="2786063"/>
          <p14:tracePt t="7907" x="4554538" y="2830513"/>
          <p14:tracePt t="7923" x="4545013" y="2849563"/>
          <p14:tracePt t="7941" x="4545013" y="2857500"/>
          <p14:tracePt t="7957" x="4537075" y="2857500"/>
          <p14:tracePt t="7990" x="4537075" y="2867025"/>
          <p14:tracePt t="9301" x="4527550" y="2874963"/>
          <p14:tracePt t="9309" x="4510088" y="2884488"/>
          <p14:tracePt t="9329" x="4500563" y="2884488"/>
          <p14:tracePt t="9342" x="4483100" y="2894013"/>
          <p14:tracePt t="9359" x="4473575" y="2901950"/>
          <p14:tracePt t="9376" x="4456113" y="2911475"/>
          <p14:tracePt t="9393" x="4448175" y="2911475"/>
          <p14:tracePt t="9408" x="4421188" y="2921000"/>
          <p14:tracePt t="9425" x="4367213" y="2928938"/>
          <p14:tracePt t="9440" x="4322763" y="2938463"/>
          <p14:tracePt t="9457" x="4224338" y="2965450"/>
          <p14:tracePt t="9474" x="4098925" y="2992438"/>
          <p14:tracePt t="9491" x="3946525" y="3027363"/>
          <p14:tracePt t="9511" x="3714750" y="3081338"/>
          <p14:tracePt t="9525" x="3581400" y="3108325"/>
          <p14:tracePt t="9543" x="3349625" y="3179763"/>
          <p14:tracePt t="9559" x="3063875" y="3214688"/>
          <p14:tracePt t="9575" x="2928938" y="3214688"/>
          <p14:tracePt t="9591" x="2697163" y="3214688"/>
          <p14:tracePt t="9607" x="2527300" y="3214688"/>
          <p14:tracePt t="9624" x="2455863" y="3214688"/>
          <p14:tracePt t="9640" x="2330450" y="3214688"/>
          <p14:tracePt t="9657" x="2224088" y="3214688"/>
          <p14:tracePt t="9675" x="2170113" y="3214688"/>
          <p14:tracePt t="9692" x="2143125" y="3214688"/>
          <p14:tracePt t="9709" x="2116138" y="3214688"/>
          <p14:tracePt t="9728" x="2098675" y="3214688"/>
          <p14:tracePt t="9742" x="2089150" y="3214688"/>
          <p14:tracePt t="9759" x="2071688" y="3224213"/>
          <p14:tracePt t="9775" x="2062163" y="3224213"/>
          <p14:tracePt t="9792" x="2044700" y="3232150"/>
          <p14:tracePt t="9809" x="2027238" y="3232150"/>
          <p14:tracePt t="9825" x="2017713" y="3232150"/>
          <p14:tracePt t="9841" x="2009775" y="3232150"/>
          <p14:tracePt t="9858" x="2000250" y="3232150"/>
          <p14:tracePt t="9874" x="1990725" y="3241675"/>
          <p14:tracePt t="9908" x="1982788" y="3241675"/>
          <p14:tracePt t="9927" x="1973263" y="3241675"/>
          <p14:tracePt t="10061" x="1973263" y="3224213"/>
          <p14:tracePt t="10073" x="1982788" y="3214688"/>
          <p14:tracePt t="10082" x="2000250" y="3214688"/>
          <p14:tracePt t="10092" x="2009775" y="3206750"/>
          <p14:tracePt t="10109" x="2062163" y="3197225"/>
          <p14:tracePt t="10125" x="2089150" y="3187700"/>
          <p14:tracePt t="10143" x="2133600" y="3179763"/>
          <p14:tracePt t="10159" x="2187575" y="3160713"/>
          <p14:tracePt t="10176" x="2241550" y="3152775"/>
          <p14:tracePt t="10192" x="2268538" y="3143250"/>
          <p14:tracePt t="10208" x="2339975" y="3143250"/>
          <p14:tracePt t="10225" x="2411413" y="3143250"/>
          <p14:tracePt t="10253" x="2465388" y="3143250"/>
          <p14:tracePt t="10268" x="2536825" y="3143250"/>
          <p14:tracePt t="10280" x="2563813" y="3143250"/>
          <p14:tracePt t="10285" x="2589213" y="3143250"/>
          <p14:tracePt t="10293" x="2625725" y="3143250"/>
          <p14:tracePt t="10307" x="2670175" y="3143250"/>
          <p14:tracePt t="10324" x="2751138" y="3143250"/>
          <p14:tracePt t="10341" x="2822575" y="3143250"/>
          <p14:tracePt t="10358" x="2874963" y="3143250"/>
          <p14:tracePt t="10374" x="2894013" y="3143250"/>
          <p14:tracePt t="10390" x="2928938" y="3152775"/>
          <p14:tracePt t="10407" x="2955925" y="3152775"/>
          <p14:tracePt t="10425" x="2973388" y="3152775"/>
          <p14:tracePt t="10441" x="2982913" y="3152775"/>
          <p14:tracePt t="10457" x="3000375" y="3152775"/>
          <p14:tracePt t="10492" x="3009900" y="3152775"/>
          <p14:tracePt t="10514" x="3017838" y="3152775"/>
          <p14:tracePt t="10542" x="3027363" y="3152775"/>
          <p14:tracePt t="12235" x="3054350" y="3152775"/>
          <p14:tracePt t="12245" x="3089275" y="3135313"/>
          <p14:tracePt t="12259" x="3152775" y="3125788"/>
          <p14:tracePt t="12276" x="3330575" y="3089275"/>
          <p14:tracePt t="12292" x="3455988" y="3071813"/>
          <p14:tracePt t="12309" x="3589338" y="3071813"/>
          <p14:tracePt t="12325" x="3714750" y="3071813"/>
          <p14:tracePt t="12343" x="3830638" y="3071813"/>
          <p14:tracePt t="12359" x="3875088" y="3071813"/>
          <p14:tracePt t="12376" x="3956050" y="3071813"/>
          <p14:tracePt t="12393" x="4037013" y="3071813"/>
          <p14:tracePt t="12410" x="4081463" y="3071813"/>
          <p14:tracePt t="12426" x="4116388" y="3071813"/>
          <p14:tracePt t="12443" x="4179888" y="3071813"/>
          <p14:tracePt t="12461" x="4232275" y="3081338"/>
          <p14:tracePt t="12475" x="4295775" y="3081338"/>
          <p14:tracePt t="12491" x="4384675" y="3089275"/>
          <p14:tracePt t="12495" x="4421188" y="3098800"/>
          <p14:tracePt t="12508" x="4456113" y="3098800"/>
          <p14:tracePt t="12526" x="4500563" y="3098800"/>
          <p14:tracePt t="12542" x="4519613" y="3098800"/>
          <p14:tracePt t="12559" x="4537075" y="3098800"/>
          <p14:tracePt t="12575" x="4554538" y="3098800"/>
          <p14:tracePt t="12621" x="4564063" y="3098800"/>
          <p14:tracePt t="12738" x="4572000" y="3098800"/>
          <p14:tracePt t="14268" x="4554538" y="3098800"/>
          <p14:tracePt t="14277" x="4519613" y="3098800"/>
          <p14:tracePt t="14287" x="4483100" y="3098800"/>
          <p14:tracePt t="14296" x="4448175" y="3108325"/>
          <p14:tracePt t="14308" x="4376738" y="3108325"/>
          <p14:tracePt t="14326" x="4251325" y="3116263"/>
          <p14:tracePt t="14342" x="4152900" y="3116263"/>
          <p14:tracePt t="14359" x="3938588" y="3135313"/>
          <p14:tracePt t="14376" x="3741738" y="3152775"/>
          <p14:tracePt t="14392" x="3571875" y="3170238"/>
          <p14:tracePt t="14408" x="3527425" y="3187700"/>
          <p14:tracePt t="14425" x="3394075" y="3251200"/>
          <p14:tracePt t="14442" x="3322638" y="3286125"/>
          <p14:tracePt t="14458" x="3295650" y="3303588"/>
          <p14:tracePt t="14476" x="3259138" y="3322638"/>
          <p14:tracePt t="14493" x="3224213" y="3322638"/>
          <p14:tracePt t="14513" x="3214688" y="3330575"/>
          <p14:tracePt t="14542" x="3206750" y="3340100"/>
          <p14:tracePt t="14576" x="3197225" y="3349625"/>
          <p14:tracePt t="14592" x="3187700" y="3357563"/>
          <p14:tracePt t="14609" x="3179763" y="3375025"/>
          <p14:tracePt t="14626" x="3160713" y="3394075"/>
          <p14:tracePt t="14642" x="3152775" y="3421063"/>
          <p14:tracePt t="14658" x="3143250" y="3429000"/>
          <p14:tracePt t="14675" x="3135313" y="3446463"/>
          <p14:tracePt t="14692" x="3125788" y="3455988"/>
          <p14:tracePt t="14712" x="3125788" y="3465513"/>
          <p14:tracePt t="14743" x="3125788" y="3473450"/>
          <p14:tracePt t="14761" x="3116263" y="3473450"/>
          <p14:tracePt t="14778" x="3116263" y="3500438"/>
          <p14:tracePt t="14792" x="3116263" y="3509963"/>
          <p14:tracePt t="14811" x="3116263" y="3536950"/>
          <p14:tracePt t="14826" x="3116263" y="3571875"/>
          <p14:tracePt t="14842" x="3116263" y="3581400"/>
          <p14:tracePt t="14859" x="3116263" y="3598863"/>
          <p14:tracePt t="14894" x="3116263" y="3608388"/>
          <p14:tracePt t="14963" x="3116263" y="3616325"/>
          <p14:tracePt t="16139" x="3125788" y="3616325"/>
          <p14:tracePt t="16149" x="3143250" y="3616325"/>
          <p14:tracePt t="16163" x="3152775" y="3616325"/>
          <p14:tracePt t="16182" x="3197225" y="3616325"/>
          <p14:tracePt t="16196" x="3241675" y="3625850"/>
          <p14:tracePt t="16210" x="3268663" y="3625850"/>
          <p14:tracePt t="16229" x="3303588" y="3625850"/>
          <p14:tracePt t="16244" x="3367088" y="3643313"/>
          <p14:tracePt t="16259" x="3384550" y="3652838"/>
          <p14:tracePt t="16276" x="3429000" y="3687763"/>
          <p14:tracePt t="16294" x="3465513" y="3724275"/>
          <p14:tracePt t="16310" x="3500438" y="3768725"/>
          <p14:tracePt t="16326" x="3517900" y="3805238"/>
          <p14:tracePt t="16343" x="3544888" y="3849688"/>
          <p14:tracePt t="16359" x="3563938" y="3867150"/>
          <p14:tracePt t="16378" x="3563938" y="3884613"/>
          <p14:tracePt t="16394" x="3571875" y="3894138"/>
          <p14:tracePt t="16412" x="3581400" y="3902075"/>
          <p14:tracePt t="16416" x="3581400" y="3911600"/>
          <p14:tracePt t="16485" x="3581400" y="3921125"/>
          <p14:tracePt t="16571" x="3581400" y="3929063"/>
          <p14:tracePt t="16590" x="3589338" y="3929063"/>
          <p14:tracePt t="16627" x="3589338" y="3938588"/>
          <p14:tracePt t="16665" x="3589338" y="3948113"/>
          <p14:tracePt t="16706" x="3589338" y="3956050"/>
          <p14:tracePt t="16744" x="3598863" y="3956050"/>
          <p14:tracePt t="16783" x="3608388" y="3956050"/>
          <p14:tracePt t="16793" x="3608388" y="3965575"/>
          <p14:tracePt t="16814" x="3608388" y="3973513"/>
          <p14:tracePt t="16839" x="3616325" y="3983038"/>
          <p14:tracePt t="16848" x="3616325" y="3992563"/>
          <p14:tracePt t="16859" x="3616325" y="4000500"/>
          <p14:tracePt t="16880" x="3625850" y="4010025"/>
          <p14:tracePt t="16897" x="3625850" y="4019550"/>
          <p14:tracePt t="16916" x="3635375" y="4019550"/>
          <p14:tracePt t="16930" x="3635375" y="4027488"/>
          <p14:tracePt t="16964" x="3635375" y="4037013"/>
          <p14:tracePt t="17003" x="3635375" y="4044950"/>
          <p14:tracePt t="17898" x="3635375" y="4054475"/>
          <p14:tracePt t="17917" x="3635375" y="4064000"/>
          <p14:tracePt t="17928" x="3635375" y="4071938"/>
          <p14:tracePt t="17936" x="3625850" y="4090988"/>
          <p14:tracePt t="17947" x="3616325" y="4125913"/>
          <p14:tracePt t="17959" x="3608388" y="4152900"/>
          <p14:tracePt t="17977" x="3598863" y="4187825"/>
          <p14:tracePt t="17994" x="3581400" y="4224338"/>
          <p14:tracePt t="18009" x="3571875" y="4259263"/>
          <p14:tracePt t="18027" x="3571875" y="4313238"/>
          <p14:tracePt t="18043" x="3554413" y="4376738"/>
          <p14:tracePt t="18061" x="3536950" y="4500563"/>
          <p14:tracePt t="18078" x="3527425" y="4554538"/>
          <p14:tracePt t="18093" x="3517900" y="4616450"/>
          <p14:tracePt t="18110" x="3509963" y="4679950"/>
          <p14:tracePt t="18126" x="3509963" y="4697413"/>
          <p14:tracePt t="18143" x="3509963" y="4733925"/>
          <p14:tracePt t="18160" x="3509963" y="4751388"/>
          <p14:tracePt t="18177" x="3509963" y="4778375"/>
          <p14:tracePt t="18193" x="3509963" y="4786313"/>
          <p14:tracePt t="18210" x="3509963" y="4813300"/>
          <p14:tracePt t="18227" x="3509963" y="4822825"/>
          <p14:tracePt t="18243" x="3509963" y="4840288"/>
          <p14:tracePt t="18259" x="3509963" y="4849813"/>
          <p14:tracePt t="18276" x="3509963" y="4867275"/>
          <p14:tracePt t="18293" x="3509963" y="4902200"/>
          <p14:tracePt t="18310" x="3509963" y="4911725"/>
          <p14:tracePt t="18327" x="3509963" y="4929188"/>
          <p14:tracePt t="18343" x="3509963" y="4938713"/>
          <p14:tracePt t="18376" x="3509963" y="4948238"/>
          <p14:tracePt t="19497" x="3517900" y="4938713"/>
          <p14:tracePt t="19507" x="3536950" y="4921250"/>
          <p14:tracePt t="19518" x="3571875" y="4876800"/>
          <p14:tracePt t="19529" x="3643313" y="4805363"/>
          <p14:tracePt t="19546" x="3902075" y="4625975"/>
          <p14:tracePt t="19564" x="4421188" y="4394200"/>
          <p14:tracePt t="19582" x="4706938" y="4259263"/>
          <p14:tracePt t="19595" x="5394325" y="4098925"/>
          <p14:tracePt t="19612" x="6162675" y="3965575"/>
          <p14:tracePt t="19628" x="6546850" y="3884613"/>
          <p14:tracePt t="19646" x="7377113" y="3849688"/>
          <p14:tracePt t="19650" x="7769225" y="3849688"/>
          <p14:tracePt t="19666" x="8143875" y="3857625"/>
          <p14:tracePt t="19679" x="8716963" y="3929063"/>
          <p14:tracePt t="19695" x="8975725" y="3956050"/>
          <p14:tracePt t="19710" x="9261475" y="4044950"/>
          <p14:tracePt t="19730" x="9493250" y="4116388"/>
          <p14:tracePt t="19743" x="9591675" y="4170363"/>
          <p14:tracePt t="19760" x="9769475" y="4286250"/>
          <p14:tracePt t="19783" x="9904413" y="4384675"/>
          <p14:tracePt t="19794" x="10028238" y="4500563"/>
          <p14:tracePt t="19814" x="10126663" y="4608513"/>
          <p14:tracePt t="19828" x="10180638" y="4652963"/>
          <p14:tracePt t="19848" x="10225088" y="4724400"/>
          <p14:tracePt t="19860" x="10242550" y="4741863"/>
          <p14:tracePt t="19877" x="10261600" y="4759325"/>
          <p14:tracePt t="19897" x="10269538" y="4778375"/>
          <p14:tracePt t="19910" x="10279063" y="4786313"/>
          <p14:tracePt t="19946" x="10279063" y="4795838"/>
          <p14:tracePt t="20209" x="10279063" y="4805363"/>
          <p14:tracePt t="20229" x="10261600" y="4822825"/>
          <p14:tracePt t="20238" x="10225088" y="4840288"/>
          <p14:tracePt t="20248" x="10190163" y="4867275"/>
          <p14:tracePt t="20260" x="10118725" y="4902200"/>
          <p14:tracePt t="20278" x="9966325" y="4956175"/>
          <p14:tracePt t="20293" x="9867900" y="4983163"/>
          <p14:tracePt t="20310" x="9734550" y="4992688"/>
          <p14:tracePt t="20327" x="9626600" y="4992688"/>
          <p14:tracePt t="20344" x="9547225" y="4992688"/>
          <p14:tracePt t="20362" x="9493250" y="4992688"/>
          <p14:tracePt t="20377" x="9466263" y="4992688"/>
          <p14:tracePt t="20394" x="9439275" y="4992688"/>
          <p14:tracePt t="20410" x="9421813" y="4992688"/>
          <p14:tracePt t="20427" x="9412288" y="4992688"/>
          <p14:tracePt t="20460" x="9404350" y="4992688"/>
          <p14:tracePt t="20477" x="9394825" y="4992688"/>
          <p14:tracePt t="20517" x="9385300" y="4992688"/>
          <p14:tracePt t="20635" x="9385300" y="5000625"/>
          <p14:tracePt t="20672" x="9394825" y="5000625"/>
          <p14:tracePt t="20682" x="9404350" y="5010150"/>
          <p14:tracePt t="20695" x="9412288" y="5019675"/>
          <p14:tracePt t="20712" x="9431338" y="5027613"/>
          <p14:tracePt t="20729" x="9456738" y="5037138"/>
          <p14:tracePt t="20746" x="9466263" y="5037138"/>
          <p14:tracePt t="20763" x="9510713" y="5037138"/>
          <p14:tracePt t="20777" x="9547225" y="5045075"/>
          <p14:tracePt t="20794" x="9582150" y="5054600"/>
          <p14:tracePt t="20810" x="9626600" y="5064125"/>
          <p14:tracePt t="20827" x="9680575" y="5064125"/>
          <p14:tracePt t="20844" x="9725025" y="5072063"/>
          <p14:tracePt t="20861" x="9761538" y="5072063"/>
          <p14:tracePt t="20878" x="9805988" y="5091113"/>
          <p14:tracePt t="20895" x="9859963" y="5099050"/>
          <p14:tracePt t="20913" x="9904413" y="5116513"/>
          <p14:tracePt t="20930" x="9956800" y="5126038"/>
          <p14:tracePt t="20945" x="9966325" y="5126038"/>
          <p14:tracePt t="20960" x="10010775" y="5135563"/>
          <p14:tracePt t="20977" x="10020300" y="5143500"/>
          <p14:tracePt t="20997" x="10055225" y="5162550"/>
          <p14:tracePt t="21010" x="10091738" y="5197475"/>
          <p14:tracePt t="21028" x="10126663" y="5214938"/>
          <p14:tracePt t="21044" x="10145713" y="5233988"/>
          <p14:tracePt t="21047" x="10153650" y="5251450"/>
          <p14:tracePt t="21061" x="10163175" y="5259388"/>
          <p14:tracePt t="21077" x="10190163" y="5295900"/>
          <p14:tracePt t="21096" x="10207625" y="5313363"/>
          <p14:tracePt t="21112" x="10225088" y="5322888"/>
          <p14:tracePt t="21127" x="10242550" y="5340350"/>
          <p14:tracePt t="21145" x="10261600" y="5357813"/>
          <p14:tracePt t="21161" x="10269538" y="5376863"/>
          <p14:tracePt t="21177" x="10279063" y="5384800"/>
          <p14:tracePt t="21194" x="10288588" y="5394325"/>
          <p14:tracePt t="21213" x="10296525" y="5421313"/>
          <p14:tracePt t="21244" x="10306050" y="5438775"/>
          <p14:tracePt t="21260" x="10313988" y="5448300"/>
          <p14:tracePt t="21278" x="10323513" y="5473700"/>
          <p14:tracePt t="21294" x="10333038" y="5492750"/>
          <p14:tracePt t="21310" x="10340975" y="5510213"/>
          <p14:tracePt t="21327" x="10350500" y="5546725"/>
          <p14:tracePt t="21344" x="10350500" y="5554663"/>
          <p14:tracePt t="21360" x="10350500" y="5572125"/>
          <p14:tracePt t="21377" x="10360025" y="5591175"/>
          <p14:tracePt t="21394" x="10367963" y="5608638"/>
          <p14:tracePt t="21410" x="10367963" y="5626100"/>
          <p14:tracePt t="21427" x="10367963" y="5643563"/>
          <p14:tracePt t="21444" x="10367963" y="5662613"/>
          <p14:tracePt t="21461" x="10367963" y="5680075"/>
          <p14:tracePt t="21494" x="10367963" y="5697538"/>
          <p14:tracePt t="21512" x="10367963" y="5715000"/>
          <p14:tracePt t="21530" x="10367963" y="5734050"/>
          <p14:tracePt t="21545" x="10367963" y="5741988"/>
          <p14:tracePt t="21550" x="10367963" y="5751513"/>
          <p14:tracePt t="21563" x="10367963" y="5768975"/>
          <p14:tracePt t="21580" x="10367963" y="5795963"/>
          <p14:tracePt t="21594" x="10360025" y="5813425"/>
          <p14:tracePt t="21611" x="10340975" y="5857875"/>
          <p14:tracePt t="21629" x="10333038" y="5876925"/>
          <p14:tracePt t="21645" x="10296525" y="5903913"/>
          <p14:tracePt t="21663" x="10261600" y="5938838"/>
          <p14:tracePt t="21680" x="10261600" y="5948363"/>
          <p14:tracePt t="21694" x="10225088" y="5965825"/>
          <p14:tracePt t="21711" x="10198100" y="5983288"/>
          <p14:tracePt t="21728" x="10180638" y="5992813"/>
          <p14:tracePt t="21744" x="10163175" y="6000750"/>
          <p14:tracePt t="21761" x="10153650" y="6010275"/>
          <p14:tracePt t="21778" x="10136188" y="6010275"/>
          <p14:tracePt t="21811" x="10136188" y="6019800"/>
          <p14:tracePt t="21828" x="10118725" y="6019800"/>
          <p14:tracePt t="21865" x="10109200" y="6019800"/>
          <p14:tracePt t="21905" x="10091738" y="6019800"/>
          <p14:tracePt t="21914" x="10082213" y="6019800"/>
          <p14:tracePt t="21934" x="10064750" y="6019800"/>
          <p14:tracePt t="21953" x="10047288" y="6019800"/>
          <p14:tracePt t="21964" x="10037763" y="6019800"/>
          <p14:tracePt t="22308" x="10047288" y="6019800"/>
          <p14:tracePt t="22328" x="10055225" y="6019800"/>
          <p14:tracePt t="22337" x="10074275" y="6019800"/>
          <p14:tracePt t="22350" x="10074275" y="6010275"/>
          <p14:tracePt t="22362" x="10082213" y="6010275"/>
          <p14:tracePt t="22380" x="10099675" y="5992813"/>
          <p14:tracePt t="22395" x="10136188" y="5983288"/>
          <p14:tracePt t="22411" x="10145713" y="5975350"/>
          <p14:tracePt t="22428" x="10171113" y="5965825"/>
          <p14:tracePt t="22444" x="10198100" y="5956300"/>
          <p14:tracePt t="22461" x="10225088" y="5938838"/>
          <p14:tracePt t="22479" x="10234613" y="5938838"/>
          <p14:tracePt t="22498" x="10252075" y="5929313"/>
          <p14:tracePt t="22511" x="10279063" y="5929313"/>
          <p14:tracePt t="22544" x="10288588" y="5921375"/>
          <p14:tracePt t="22548" x="10296525" y="5921375"/>
          <p14:tracePt t="22579" x="10306050" y="5921375"/>
          <p14:tracePt t="22597" x="10323513" y="5921375"/>
          <p14:tracePt t="22629" x="10323513" y="5911850"/>
          <p14:tracePt t="22655" x="10333038" y="5903913"/>
          <p14:tracePt t="22675" x="10340975" y="5903913"/>
          <p14:tracePt t="22716" x="10350500" y="5894388"/>
          <p14:tracePt t="22726" x="10360025" y="5894388"/>
          <p14:tracePt t="22734" x="10367963" y="5884863"/>
          <p14:tracePt t="22752" x="10377488" y="5876925"/>
          <p14:tracePt t="22770" x="10385425" y="5876925"/>
          <p14:tracePt t="22800" x="10394950" y="5876925"/>
          <p14:tracePt t="22812" x="10394950" y="5867400"/>
          <p14:tracePt t="22847" x="10404475" y="5867400"/>
          <p14:tracePt t="22859" x="10404475" y="5857875"/>
          <p14:tracePt t="22906" x="10412413" y="5857875"/>
          <p14:tracePt t="23387" x="10412413" y="5849938"/>
          <p14:tracePt t="23397" x="10421938" y="5849938"/>
          <p14:tracePt t="23426" x="10421938" y="5840413"/>
          <p14:tracePt t="23436" x="10431463" y="5840413"/>
          <p14:tracePt t="23448" x="10431463" y="5832475"/>
          <p14:tracePt t="23474" x="10431463" y="5822950"/>
          <p14:tracePt t="23484" x="10431463" y="5813425"/>
          <p14:tracePt t="23503" x="10439400" y="5813425"/>
          <p14:tracePt t="23515" x="10439400" y="5805488"/>
          <p14:tracePt t="23530" x="10439400" y="5795963"/>
          <p14:tracePt t="23547" x="10448925" y="5786438"/>
          <p14:tracePt t="23552" x="10448925" y="5778500"/>
          <p14:tracePt t="23565" x="10448925" y="5768975"/>
          <p14:tracePt t="23582" x="10456863" y="5761038"/>
          <p14:tracePt t="23596" x="10456863" y="5751513"/>
          <p14:tracePt t="23611" x="10456863" y="5741988"/>
          <p14:tracePt t="23628" x="10456863" y="5724525"/>
          <p14:tracePt t="23661" x="10456863" y="5715000"/>
          <p14:tracePt t="23678" x="10456863" y="5707063"/>
          <p14:tracePt t="23744" x="10456863" y="5697538"/>
          <p14:tracePt t="23753" x="10456863" y="5689600"/>
          <p14:tracePt t="23773" x="10456863" y="5680075"/>
          <p14:tracePt t="23820" x="10456863" y="5670550"/>
          <p14:tracePt t="23860" x="10456863" y="5662613"/>
          <p14:tracePt t="23899" x="10448925" y="5662613"/>
          <p14:tracePt t="23919" x="10448925" y="5653088"/>
          <p14:tracePt t="23951" x="10439400" y="5653088"/>
          <p14:tracePt t="23957" x="10439400" y="5643563"/>
          <p14:tracePt t="23994" x="10431463" y="5635625"/>
          <p14:tracePt t="24014" x="10421938" y="5635625"/>
          <p14:tracePt t="24032" x="10421938" y="5626100"/>
          <p14:tracePt t="24041" x="10412413" y="5618163"/>
          <p14:tracePt t="24051" x="10404475" y="5618163"/>
          <p14:tracePt t="24064" x="10394950" y="5618163"/>
          <p14:tracePt t="24081" x="10394950" y="5608638"/>
          <p14:tracePt t="24097" x="10385425" y="5599113"/>
          <p14:tracePt t="24114" x="10377488" y="5591175"/>
          <p14:tracePt t="24129" x="10367963" y="5591175"/>
          <p14:tracePt t="24146" x="10360025" y="5581650"/>
          <p14:tracePt t="24162" x="10340975" y="5572125"/>
          <p14:tracePt t="24178" x="10323513" y="5564188"/>
          <p14:tracePt t="24197" x="10288588" y="5546725"/>
          <p14:tracePt t="24212" x="10269538" y="5527675"/>
          <p14:tracePt t="24229" x="10242550" y="5519738"/>
          <p14:tracePt t="24246" x="10198100" y="5492750"/>
          <p14:tracePt t="24262" x="10171113" y="5465763"/>
          <p14:tracePt t="24278" x="10163175" y="5465763"/>
          <p14:tracePt t="24295" x="10136188" y="5448300"/>
          <p14:tracePt t="24311" x="10109200" y="5429250"/>
          <p14:tracePt t="24328" x="10091738" y="5429250"/>
          <p14:tracePt t="24345" x="10055225" y="5421313"/>
          <p14:tracePt t="24362" x="10010775" y="5402263"/>
          <p14:tracePt t="24378" x="9983788" y="5394325"/>
          <p14:tracePt t="24395" x="9975850" y="5384800"/>
          <p14:tracePt t="24411" x="9939338" y="5384800"/>
          <p14:tracePt t="24428" x="9921875" y="5376863"/>
          <p14:tracePt t="24446" x="9904413" y="5367338"/>
          <p14:tracePt t="24462" x="9894888" y="5367338"/>
          <p14:tracePt t="24478" x="9885363" y="5357813"/>
          <p14:tracePt t="24495" x="9859963" y="5357813"/>
          <p14:tracePt t="24528" x="9832975" y="5357813"/>
          <p14:tracePt t="24547" x="9813925" y="5349875"/>
          <p14:tracePt t="24567" x="9805988" y="5340350"/>
          <p14:tracePt t="24576" x="9796463" y="5340350"/>
          <p14:tracePt t="24584" x="9788525" y="5340350"/>
          <p14:tracePt t="24596" x="9788525" y="5330825"/>
          <p14:tracePt t="24612" x="9769475" y="5330825"/>
          <p14:tracePt t="24630" x="9761538" y="5330825"/>
          <p14:tracePt t="24645" x="9761538" y="5322888"/>
          <p14:tracePt t="24663" x="9742488" y="5322888"/>
          <p14:tracePt t="24680" x="9734550" y="5313363"/>
          <p14:tracePt t="24735" x="9725025" y="5313363"/>
          <p14:tracePt t="24773" x="9717088" y="5313363"/>
          <p14:tracePt t="24784" x="9717088" y="5305425"/>
          <p14:tracePt t="24823" x="9717088" y="5295900"/>
          <p14:tracePt t="24846" x="9717088" y="5286375"/>
          <p14:tracePt t="24852" x="9707563" y="5286375"/>
          <p14:tracePt t="24870" x="9698038" y="5278438"/>
          <p14:tracePt t="24880" x="9698038" y="5268913"/>
          <p14:tracePt t="24908" x="9690100" y="5259388"/>
          <p14:tracePt t="24918" x="9690100" y="5251450"/>
          <p14:tracePt t="24937" x="9690100" y="5241925"/>
          <p14:tracePt t="24956" x="9680575" y="5233988"/>
          <p14:tracePt t="24966" x="9680575" y="5224463"/>
          <p14:tracePt t="24978" x="9671050" y="5224463"/>
          <p14:tracePt t="24995" x="9671050" y="5214938"/>
          <p14:tracePt t="25012" x="9671050" y="5207000"/>
          <p14:tracePt t="25029" x="9671050" y="5197475"/>
          <p14:tracePt t="25045" x="9663113" y="5187950"/>
          <p14:tracePt t="25079" x="9653588" y="5187950"/>
          <p14:tracePt t="25095" x="9653588" y="5180013"/>
          <p14:tracePt t="26147" x="9663113" y="5187950"/>
          <p14:tracePt t="26154" x="9671050" y="5197475"/>
          <p14:tracePt t="26166" x="9680575" y="5207000"/>
          <p14:tracePt t="26181" x="9717088" y="5233988"/>
          <p14:tracePt t="26198" x="9725025" y="5241925"/>
          <p14:tracePt t="26212" x="9769475" y="5268913"/>
          <p14:tracePt t="26230" x="9805988" y="5278438"/>
          <p14:tracePt t="26247" x="9850438" y="5295900"/>
          <p14:tracePt t="26262" x="9867900" y="5305425"/>
          <p14:tracePt t="26278" x="9912350" y="5313363"/>
          <p14:tracePt t="26296" x="9956800" y="5330825"/>
          <p14:tracePt t="26316" x="10010775" y="5349875"/>
          <p14:tracePt t="26329" x="10037763" y="5357813"/>
          <p14:tracePt t="26345" x="10064750" y="5357813"/>
          <p14:tracePt t="26362" x="10082213" y="5357813"/>
          <p14:tracePt t="26379" x="10099675" y="5367338"/>
          <p14:tracePt t="26395" x="10118725" y="5367338"/>
          <p14:tracePt t="26412" x="10126663" y="5376863"/>
          <p14:tracePt t="26429" x="10145713" y="5384800"/>
          <p14:tracePt t="26446" x="10153650" y="5384800"/>
          <p14:tracePt t="26479" x="10163175" y="5394325"/>
          <p14:tracePt t="26495" x="10171113" y="5394325"/>
          <p14:tracePt t="26529" x="10171113" y="5402263"/>
          <p14:tracePt t="26546" x="10190163" y="5402263"/>
          <p14:tracePt t="26562" x="10198100" y="5402263"/>
          <p14:tracePt t="26579" x="10207625" y="5402263"/>
          <p14:tracePt t="26597" x="10225088" y="5402263"/>
          <p14:tracePt t="26623" x="10234613" y="5411788"/>
          <p14:tracePt t="26632" x="10242550" y="5411788"/>
          <p14:tracePt t="26662" x="10242550" y="5421313"/>
          <p14:tracePt t="26671" x="10252075" y="5421313"/>
          <p14:tracePt t="26699" x="10261600" y="5421313"/>
          <p14:tracePt t="26709" x="10269538" y="5429250"/>
          <p14:tracePt t="26747" x="10279063" y="5429250"/>
          <p14:tracePt t="26767" x="10288588" y="5429250"/>
          <p14:tracePt t="26797" x="10296525" y="5438775"/>
          <p14:tracePt t="26805" x="10306050" y="5448300"/>
          <p14:tracePt t="26824" x="10313988" y="5448300"/>
          <p14:tracePt t="26834" x="10323513" y="5456238"/>
          <p14:tracePt t="26854" x="10333038" y="5465763"/>
          <p14:tracePt t="26866" x="10333038" y="5473700"/>
          <p14:tracePt t="26885" x="10340975" y="5473700"/>
          <p14:tracePt t="26898" x="10340975" y="5483225"/>
          <p14:tracePt t="26914" x="10350500" y="5492750"/>
          <p14:tracePt t="26951" x="10360025" y="5492750"/>
          <p14:tracePt t="26970" x="10360025" y="5500688"/>
          <p14:tracePt t="26980" x="10367963" y="5500688"/>
          <p14:tracePt t="27024" x="10367963" y="5510213"/>
          <p14:tracePt t="27028" x="10377488" y="5510213"/>
          <p14:tracePt t="27065" x="10377488" y="5519738"/>
          <p14:tracePt t="27087" x="10385425" y="5527675"/>
          <p14:tracePt t="27095" x="10385425" y="5537200"/>
          <p14:tracePt t="27114" x="10385425" y="5546725"/>
          <p14:tracePt t="27123" x="10394950" y="5546725"/>
          <p14:tracePt t="27134" x="10394950" y="5554663"/>
          <p14:tracePt t="27210" x="10394950" y="5564188"/>
          <p14:tracePt t="27249" x="10394950" y="5572125"/>
          <p14:tracePt t="27268" x="10404475" y="5581650"/>
          <p14:tracePt t="27297" x="10404475" y="5591175"/>
          <p14:tracePt t="27326" x="10404475" y="5599113"/>
          <p14:tracePt t="27374" x="10404475" y="5608638"/>
          <p14:tracePt t="27432" x="10404475" y="5618163"/>
          <p14:tracePt t="27451" x="10404475" y="5626100"/>
          <p14:tracePt t="27480" x="10404475" y="5635625"/>
          <p14:tracePt t="27500" x="10404475" y="5643563"/>
          <p14:tracePt t="27528" x="10404475" y="5653088"/>
          <p14:tracePt t="27549" x="10404475" y="5662613"/>
          <p14:tracePt t="27558" x="10404475" y="5670550"/>
          <p14:tracePt t="27576" x="10404475" y="5680075"/>
          <p14:tracePt t="27589" x="10404475" y="5689600"/>
          <p14:tracePt t="27605" x="10404475" y="5697538"/>
          <p14:tracePt t="27621" x="10404475" y="5707063"/>
          <p14:tracePt t="27630" x="10404475" y="5715000"/>
          <p14:tracePt t="27647" x="10404475" y="5734050"/>
          <p14:tracePt t="27663" x="10404475" y="5751513"/>
          <p14:tracePt t="27681" x="10385425" y="5761038"/>
          <p14:tracePt t="27698" x="10385425" y="5768975"/>
          <p14:tracePt t="27713" x="10377488" y="5786438"/>
          <p14:tracePt t="27734" x="10367963" y="5786438"/>
          <p14:tracePt t="27762" x="10360025" y="5795963"/>
          <p14:tracePt t="27779" x="10360025" y="5805488"/>
          <p14:tracePt t="27796" x="10340975" y="5805488"/>
          <p14:tracePt t="27829" x="10340975" y="5813425"/>
          <p14:tracePt t="27850" x="10323513" y="5822950"/>
          <p14:tracePt t="27879" x="10313988" y="5822950"/>
          <p14:tracePt t="27896" x="10306050" y="5822950"/>
          <p14:tracePt t="27913" x="10296525" y="5832475"/>
          <p14:tracePt t="27946" x="10288588" y="5832475"/>
          <p14:tracePt t="27964" x="10269538" y="5832475"/>
          <p14:tracePt t="27997" x="10261600" y="5832475"/>
          <p14:tracePt t="28014" x="10252075" y="5832475"/>
          <p14:tracePt t="28039" x="10242550" y="5832475"/>
          <p14:tracePt t="28058" x="10234613" y="5832475"/>
          <p14:tracePt t="28077" x="10225088" y="5832475"/>
          <p14:tracePt t="28107" x="10217150" y="5832475"/>
          <p14:tracePt t="28127" x="10207625" y="5832475"/>
          <p14:tracePt t="28156" x="10198100" y="5832475"/>
          <p14:tracePt t="28166" x="10190163" y="5832475"/>
          <p14:tracePt t="28183" x="10180638" y="5832475"/>
          <p14:tracePt t="28199" x="10171113" y="5832475"/>
          <p14:tracePt t="28214" x="10163175" y="5832475"/>
          <p14:tracePt t="28231" x="10145713" y="5832475"/>
          <p14:tracePt t="28263" x="10136188" y="5832475"/>
          <p14:tracePt t="28298" x="10126663" y="5832475"/>
          <p14:tracePt t="28341" x="10118725" y="5832475"/>
          <p14:tracePt t="28829" x="10126663" y="5832475"/>
          <p14:tracePt t="28843" x="10145713" y="5832475"/>
          <p14:tracePt t="28851" x="10163175" y="5832475"/>
          <p14:tracePt t="28866" x="10207625" y="5822950"/>
          <p14:tracePt t="28884" x="10225088" y="5813425"/>
          <p14:tracePt t="28897" x="10261600" y="5805488"/>
          <p14:tracePt t="28915" x="10296525" y="5795963"/>
          <p14:tracePt t="28930" x="10306050" y="5786438"/>
          <p14:tracePt t="28946" x="10333038" y="5786438"/>
          <p14:tracePt t="28963" x="10340975" y="5778500"/>
          <p14:tracePt t="28979" x="10360025" y="5768975"/>
          <p14:tracePt t="29014" x="10367963" y="5761038"/>
          <p14:tracePt t="29030" x="10377488" y="5761038"/>
          <p14:tracePt t="29049" x="10385425" y="5761038"/>
          <p14:tracePt t="29063" x="10385425" y="5751513"/>
          <p14:tracePt t="29079" x="10394950" y="5751513"/>
          <p14:tracePt t="29107" x="10404475" y="5751513"/>
          <p14:tracePt t="29116" x="10404475" y="5741988"/>
          <p14:tracePt t="29214" x="10404475" y="5734050"/>
          <p14:tracePt t="29222" x="10404475" y="5724525"/>
          <p14:tracePt t="29252" x="10404475" y="5715000"/>
          <p14:tracePt t="29266" x="10404475" y="5707063"/>
          <p14:tracePt t="29271" x="10394950" y="5697538"/>
          <p14:tracePt t="29282" x="10385425" y="5697538"/>
          <p14:tracePt t="29296" x="10385425" y="5689600"/>
          <p14:tracePt t="29313" x="10350500" y="5653088"/>
          <p14:tracePt t="29330" x="10306050" y="5626100"/>
          <p14:tracePt t="29347" x="10279063" y="5581650"/>
          <p14:tracePt t="29363" x="10261600" y="5572125"/>
          <p14:tracePt t="29380" x="10242550" y="5554663"/>
          <p14:tracePt t="29396" x="10225088" y="5537200"/>
          <p14:tracePt t="29413" x="10217150" y="5537200"/>
          <p14:tracePt t="29429" x="10198100" y="5537200"/>
          <p14:tracePt t="29447" x="10180638" y="5527675"/>
          <p14:tracePt t="29464" x="10153650" y="5510213"/>
          <p14:tracePt t="29480" x="10145713" y="5510213"/>
          <p14:tracePt t="29496" x="10126663" y="5500688"/>
          <p14:tracePt t="29513" x="10109200" y="5500688"/>
          <p14:tracePt t="29530" x="10099675" y="5500688"/>
          <p14:tracePt t="29547" x="10091738" y="5500688"/>
          <p14:tracePt t="29563" x="10082213" y="5492750"/>
          <p14:tracePt t="29580" x="10074275" y="5483225"/>
          <p14:tracePt t="29597" x="10055225" y="5483225"/>
          <p14:tracePt t="29630" x="10037763" y="5483225"/>
          <p14:tracePt t="29663" x="10028238" y="5473700"/>
          <p14:tracePt t="29679" x="10020300" y="5473700"/>
          <p14:tracePt t="29696" x="10002838" y="5465763"/>
          <p14:tracePt t="29714" x="9983788" y="5456238"/>
          <p14:tracePt t="29729" x="9975850" y="5456238"/>
          <p14:tracePt t="29746" x="9966325" y="5456238"/>
          <p14:tracePt t="29764" x="9939338" y="5448300"/>
          <p14:tracePt t="29780" x="9921875" y="5438775"/>
          <p14:tracePt t="29797" x="9904413" y="5429250"/>
          <p14:tracePt t="29814" x="9885363" y="5421313"/>
          <p14:tracePt t="29830" x="9877425" y="5421313"/>
          <p14:tracePt t="29846" x="9859963" y="5411788"/>
          <p14:tracePt t="29864" x="9840913" y="5402263"/>
          <p14:tracePt t="29880" x="9823450" y="5394325"/>
          <p14:tracePt t="29897" x="9813925" y="5394325"/>
          <p14:tracePt t="29913" x="9805988" y="5394325"/>
          <p14:tracePt t="29930" x="9796463" y="5384800"/>
          <p14:tracePt t="29946" x="9779000" y="5376863"/>
          <p14:tracePt t="29964" x="9769475" y="5367338"/>
          <p14:tracePt t="29981" x="9761538" y="5357813"/>
          <p14:tracePt t="29997" x="9752013" y="5349875"/>
          <p14:tracePt t="30015" x="9742488" y="5340350"/>
          <p14:tracePt t="30031" x="9734550" y="5330825"/>
          <p14:tracePt t="30064" x="9734550" y="5322888"/>
          <p14:tracePt t="30085" x="9725025" y="5313363"/>
          <p14:tracePt t="30094" x="9725025" y="5305425"/>
          <p14:tracePt t="30110" x="9717088" y="5305425"/>
          <p14:tracePt t="30168" x="9717088" y="5295900"/>
          <p14:tracePt t="33384" x="9717088" y="5286375"/>
          <p14:tracePt t="33462" x="9707563" y="5286375"/>
          <p14:tracePt t="33472" x="9680575" y="5286375"/>
          <p14:tracePt t="33484" x="9653588" y="5286375"/>
          <p14:tracePt t="33500" x="9475788" y="5286375"/>
          <p14:tracePt t="33518" x="9163050" y="5295900"/>
          <p14:tracePt t="33534" x="8761413" y="5313363"/>
          <p14:tracePt t="33549" x="8081963" y="5330825"/>
          <p14:tracePt t="33566" x="7313613" y="5367338"/>
          <p14:tracePt t="33582" x="7010400" y="5367338"/>
          <p14:tracePt t="33599" x="6421438" y="5402263"/>
          <p14:tracePt t="33603" x="6170613" y="5421313"/>
          <p14:tracePt t="33616" x="6027738" y="5421313"/>
          <p14:tracePt t="33633" x="5707063" y="5421313"/>
          <p14:tracePt t="33653" x="5411788" y="5402263"/>
          <p14:tracePt t="33666" x="5305425" y="5394325"/>
          <p14:tracePt t="33682" x="5081588" y="5357813"/>
          <p14:tracePt t="33700" x="4902200" y="5340350"/>
          <p14:tracePt t="33715" x="4830763" y="5313363"/>
          <p14:tracePt t="33732" x="4706938" y="5295900"/>
          <p14:tracePt t="33750" x="4625975" y="5278438"/>
          <p14:tracePt t="33766" x="4598988" y="5259388"/>
          <p14:tracePt t="33781" x="4564063" y="5241925"/>
          <p14:tracePt t="33799" x="4545013" y="5233988"/>
          <p14:tracePt t="33818" x="4537075" y="5233988"/>
          <p14:tracePt t="33847" x="4527550" y="5233988"/>
          <p14:tracePt t="33873" x="4519613" y="5233988"/>
          <p14:tracePt t="33912" x="4510088" y="5233988"/>
          <p14:tracePt t="33940" x="4500563" y="5233988"/>
          <p14:tracePt t="34424" x="4492625" y="5233988"/>
          <p14:tracePt t="34442" x="4492625" y="5259388"/>
          <p14:tracePt t="34453" x="4492625" y="5278438"/>
          <p14:tracePt t="34466" x="4492625" y="5313363"/>
          <p14:tracePt t="34484" x="4492625" y="5376863"/>
          <p14:tracePt t="34502" x="4492625" y="5438775"/>
          <p14:tracePt t="34516" x="4492625" y="5456238"/>
          <p14:tracePt t="34532" x="4492625" y="5510213"/>
          <p14:tracePt t="34554" x="4492625" y="5581650"/>
          <p14:tracePt t="34567" x="4510088" y="5635625"/>
          <p14:tracePt t="34583" x="4519613" y="5680075"/>
          <p14:tracePt t="34607" x="4537075" y="5786438"/>
          <p14:tracePt t="34615" x="4545013" y="5795963"/>
          <p14:tracePt t="34624" x="4545013" y="5832475"/>
          <p14:tracePt t="34634" x="4545013" y="5857875"/>
          <p14:tracePt t="34648" x="4564063" y="5876925"/>
          <p14:tracePt t="34664" x="4581525" y="5911850"/>
          <p14:tracePt t="34682" x="4598988" y="5965825"/>
          <p14:tracePt t="34697" x="4598988" y="5975350"/>
          <p14:tracePt t="34715" x="4608513" y="5992813"/>
          <p14:tracePt t="34731" x="4608513" y="6000750"/>
          <p14:tracePt t="34751" x="4608513" y="6010275"/>
          <p14:tracePt t="34782" x="4608513" y="6019800"/>
          <p14:tracePt t="34861" x="4608513" y="60277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 smtClean="0">
                <a:solidFill>
                  <a:srgbClr val="920000"/>
                </a:solidFill>
              </a:rPr>
              <a:t>INFLAMMATORY BOWEL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233" y="1688123"/>
            <a:ext cx="11380763" cy="4754879"/>
          </a:xfrm>
        </p:spPr>
        <p:txBody>
          <a:bodyPr/>
          <a:lstStyle/>
          <a:p>
            <a:pPr lvl="1">
              <a:spcAft>
                <a:spcPts val="1200"/>
              </a:spcAft>
              <a:buNone/>
            </a:pPr>
            <a:r>
              <a:rPr lang="en-US" altLang="en-US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Investigations</a:t>
            </a:r>
          </a:p>
          <a:p>
            <a:pPr lvl="1">
              <a:spcAft>
                <a:spcPts val="1200"/>
              </a:spcAft>
              <a:buNone/>
            </a:pPr>
            <a:r>
              <a:rPr lang="en-US" altLang="en-US" sz="2800" b="1" dirty="0" smtClean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 studies</a:t>
            </a:r>
            <a:endParaRPr lang="en-US" altLang="en-US" sz="2800" b="1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altLang="en-US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Colonoscopy or sigmoidoscopy</a:t>
            </a:r>
          </a:p>
          <a:p>
            <a:pPr lvl="2">
              <a:spcAft>
                <a:spcPts val="1200"/>
              </a:spcAft>
            </a:pPr>
            <a:r>
              <a:rPr lang="en-US" alt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Ulcerated mucosa with cobble stone appearance – </a:t>
            </a:r>
            <a:r>
              <a:rPr lang="en-US" altLang="en-US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crohns</a:t>
            </a:r>
            <a:r>
              <a:rPr lang="en-US" alt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disease</a:t>
            </a:r>
          </a:p>
          <a:p>
            <a:pPr lvl="2">
              <a:spcAft>
                <a:spcPts val="1200"/>
              </a:spcAft>
            </a:pPr>
            <a:r>
              <a:rPr lang="en-US" alt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Broad based ulcers with </a:t>
            </a:r>
            <a:r>
              <a:rPr lang="en-US" altLang="en-US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pseudopolyps</a:t>
            </a:r>
            <a:r>
              <a:rPr lang="en-US" alt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ulcerative colitis</a:t>
            </a:r>
          </a:p>
          <a:p>
            <a:pPr lvl="1">
              <a:spcAft>
                <a:spcPts val="1200"/>
              </a:spcAft>
            </a:pPr>
            <a:r>
              <a:rPr lang="en-US" altLang="en-US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 scanning </a:t>
            </a:r>
            <a:r>
              <a:rPr lang="en-US" alt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helpful for finding abscesses</a:t>
            </a:r>
          </a:p>
          <a:p>
            <a:pPr lvl="1">
              <a:spcAft>
                <a:spcPts val="1200"/>
              </a:spcAft>
            </a:pPr>
            <a:r>
              <a:rPr lang="en-US" altLang="en-US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MRI </a:t>
            </a:r>
            <a:r>
              <a:rPr lang="en-US" alt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useful to detect abscesses or fistulas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08302" y="6399213"/>
            <a:ext cx="583698" cy="45878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39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33"/>
    </mc:Choice>
    <mc:Fallback>
      <p:transition spd="slow" advTm="38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90" x="4598988" y="6027738"/>
          <p14:tracePt t="1503" x="4581525" y="6010275"/>
          <p14:tracePt t="1518" x="4537075" y="5965825"/>
          <p14:tracePt t="1534" x="4510088" y="5929313"/>
          <p14:tracePt t="1548" x="4349750" y="5635625"/>
          <p14:tracePt t="1562" x="4251325" y="5411788"/>
          <p14:tracePt t="1579" x="4098925" y="5108575"/>
          <p14:tracePt t="1597" x="3929063" y="4662488"/>
          <p14:tracePt t="1613" x="3778250" y="4000500"/>
          <p14:tracePt t="1629" x="3732213" y="3857625"/>
          <p14:tracePt t="1646" x="3687763" y="3679825"/>
          <p14:tracePt t="1662" x="3670300" y="3581400"/>
          <p14:tracePt t="1680" x="3660775" y="3517900"/>
          <p14:tracePt t="1696" x="3652838" y="3509963"/>
          <p14:tracePt t="1713" x="3652838" y="3455988"/>
          <p14:tracePt t="1729" x="3652838" y="3429000"/>
          <p14:tracePt t="1747" x="3652838" y="3367088"/>
          <p14:tracePt t="1763" x="3652838" y="3340100"/>
          <p14:tracePt t="1780" x="3652838" y="3295650"/>
          <p14:tracePt t="1797" x="3652838" y="3241675"/>
          <p14:tracePt t="1812" x="3652838" y="3232150"/>
          <p14:tracePt t="1829" x="3652838" y="3197225"/>
          <p14:tracePt t="1846" x="3652838" y="3179763"/>
          <p14:tracePt t="1865" x="3652838" y="3160713"/>
          <p14:tracePt t="1896" x="3652838" y="3152775"/>
          <p14:tracePt t="1922" x="3652838" y="3143250"/>
          <p14:tracePt t="2309" x="3643313" y="3152775"/>
          <p14:tracePt t="2318" x="3635375" y="3170238"/>
          <p14:tracePt t="2337" x="3625850" y="3187700"/>
          <p14:tracePt t="2350" x="3625850" y="3197225"/>
          <p14:tracePt t="2369" x="3625850" y="3214688"/>
          <p14:tracePt t="2381" x="3616325" y="3214688"/>
          <p14:tracePt t="2398" x="3608388" y="3232150"/>
          <p14:tracePt t="2415" x="3598863" y="3241675"/>
          <p14:tracePt t="2432" x="3589338" y="3259138"/>
          <p14:tracePt t="2464" x="3581400" y="3259138"/>
          <p14:tracePt t="2490" x="3581400" y="3268663"/>
          <p14:tracePt t="2597" x="3581400" y="3278188"/>
          <p14:tracePt t="2645" x="3598863" y="3278188"/>
          <p14:tracePt t="2656" x="3616325" y="3278188"/>
          <p14:tracePt t="2668" x="3635375" y="3278188"/>
          <p14:tracePt t="2682" x="3670300" y="3278188"/>
          <p14:tracePt t="2697" x="3687763" y="3278188"/>
          <p14:tracePt t="2715" x="3741738" y="3278188"/>
          <p14:tracePt t="2731" x="3786188" y="3278188"/>
          <p14:tracePt t="2752" x="3849688" y="3278188"/>
          <p14:tracePt t="2765" x="3867150" y="3278188"/>
          <p14:tracePt t="2782" x="3938588" y="3278188"/>
          <p14:tracePt t="2801" x="4017963" y="3278188"/>
          <p14:tracePt t="2819" x="4071938" y="3278188"/>
          <p14:tracePt t="2832" x="4098925" y="3278188"/>
          <p14:tracePt t="2847" x="4143375" y="3286125"/>
          <p14:tracePt t="2864" x="4187825" y="3295650"/>
          <p14:tracePt t="2880" x="4206875" y="3295650"/>
          <p14:tracePt t="2896" x="4232275" y="3295650"/>
          <p14:tracePt t="2913" x="4259263" y="3295650"/>
          <p14:tracePt t="2930" x="4268788" y="3295650"/>
          <p14:tracePt t="2947" x="4278313" y="3295650"/>
          <p14:tracePt t="2971" x="4286250" y="3295650"/>
          <p14:tracePt t="2999" x="4295775" y="3295650"/>
          <p14:tracePt t="3029" x="4303713" y="3295650"/>
          <p14:tracePt t="8212" x="4313238" y="3295650"/>
          <p14:tracePt t="8219" x="4322763" y="3303588"/>
          <p14:tracePt t="8232" x="4330700" y="3313113"/>
          <p14:tracePt t="8249" x="4349750" y="3322638"/>
          <p14:tracePt t="8267" x="4376738" y="3330575"/>
          <p14:tracePt t="8283" x="4394200" y="3340100"/>
          <p14:tracePt t="8298" x="4429125" y="3357563"/>
          <p14:tracePt t="8315" x="4473575" y="3375025"/>
          <p14:tracePt t="8331" x="4492625" y="3384550"/>
          <p14:tracePt t="8348" x="4545013" y="3402013"/>
          <p14:tracePt t="8365" x="4598988" y="3446463"/>
          <p14:tracePt t="8382" x="4697413" y="3509963"/>
          <p14:tracePt t="8398" x="4751388" y="3527425"/>
          <p14:tracePt t="8415" x="4867275" y="3571875"/>
          <p14:tracePt t="8431" x="4973638" y="3608388"/>
          <p14:tracePt t="8449" x="5108575" y="3643313"/>
          <p14:tracePt t="8464" x="5143500" y="3662363"/>
          <p14:tracePt t="8481" x="5214938" y="3687763"/>
          <p14:tracePt t="8499" x="5268913" y="3697288"/>
          <p14:tracePt t="8514" x="5295900" y="3706813"/>
          <p14:tracePt t="8531" x="5330825" y="3714750"/>
          <p14:tracePt t="8548" x="5394325" y="3733800"/>
          <p14:tracePt t="8566" x="5465763" y="3751263"/>
          <p14:tracePt t="8581" x="5510213" y="3759200"/>
          <p14:tracePt t="8598" x="5581650" y="3778250"/>
          <p14:tracePt t="8615" x="5616575" y="3786188"/>
          <p14:tracePt t="8632" x="5643563" y="3786188"/>
          <p14:tracePt t="8648" x="5643563" y="3795713"/>
          <p14:tracePt t="8665" x="5653088" y="3795713"/>
          <p14:tracePt t="8681" x="5662613" y="3795713"/>
          <p14:tracePt t="8699" x="5670550" y="3795713"/>
          <p14:tracePt t="14596" x="5670550" y="3805238"/>
          <p14:tracePt t="14615" x="5680075" y="3813175"/>
          <p14:tracePt t="14624" x="5688013" y="3822700"/>
          <p14:tracePt t="14639" x="5697538" y="3830638"/>
          <p14:tracePt t="14652" x="5741988" y="3857625"/>
          <p14:tracePt t="14669" x="5795963" y="3902075"/>
          <p14:tracePt t="14685" x="5822950" y="3929063"/>
          <p14:tracePt t="14702" x="5911850" y="3983038"/>
          <p14:tracePt t="14719" x="6000750" y="4027488"/>
          <p14:tracePt t="14735" x="6037263" y="4054475"/>
          <p14:tracePt t="14752" x="6108700" y="4108450"/>
          <p14:tracePt t="14769" x="6224588" y="4170363"/>
          <p14:tracePt t="14786" x="6350000" y="4233863"/>
          <p14:tracePt t="14802" x="6421438" y="4268788"/>
          <p14:tracePt t="14818" x="6546850" y="4340225"/>
          <p14:tracePt t="14835" x="6707188" y="4456113"/>
          <p14:tracePt t="14853" x="6884988" y="4581525"/>
          <p14:tracePt t="14869" x="6965950" y="4635500"/>
          <p14:tracePt t="14884" x="7118350" y="4751388"/>
          <p14:tracePt t="14901" x="7224713" y="4813300"/>
          <p14:tracePt t="14920" x="7261225" y="4830763"/>
          <p14:tracePt t="14934" x="7313613" y="4867275"/>
          <p14:tracePt t="14952" x="7340600" y="4884738"/>
          <p14:tracePt t="14968" x="7358063" y="4894263"/>
          <p14:tracePt t="15000" x="7358063" y="4902200"/>
          <p14:tracePt t="15021" x="7367588" y="4902200"/>
          <p14:tracePt t="15069" x="7377113" y="4902200"/>
          <p14:tracePt t="15132" x="7385050" y="4902200"/>
          <p14:tracePt t="15141" x="7394575" y="4902200"/>
          <p14:tracePt t="15154" x="7421563" y="4894263"/>
          <p14:tracePt t="15167" x="7456488" y="4867275"/>
          <p14:tracePt t="15183" x="7564438" y="4768850"/>
          <p14:tracePt t="15200" x="7707313" y="4652963"/>
          <p14:tracePt t="15217" x="7786688" y="4608513"/>
          <p14:tracePt t="15233" x="7948613" y="4519613"/>
          <p14:tracePt t="15251" x="8064500" y="4448175"/>
          <p14:tracePt t="15269" x="8108950" y="4429125"/>
          <p14:tracePt t="15286" x="8143875" y="4421188"/>
          <p14:tracePt t="15302" x="8153400" y="4421188"/>
          <p14:tracePt t="15316" x="8162925" y="4421188"/>
          <p14:tracePt t="15351" x="8170863" y="4421188"/>
          <p14:tracePt t="15452" x="8180388" y="4421188"/>
          <p14:tracePt t="15845" x="8180388" y="4429125"/>
          <p14:tracePt t="16404" x="8162925" y="4448175"/>
          <p14:tracePt t="16414" x="8143875" y="4448175"/>
          <p14:tracePt t="16424" x="8126413" y="4456113"/>
          <p14:tracePt t="16434" x="8108950" y="4465638"/>
          <p14:tracePt t="16451" x="8037513" y="4492625"/>
          <p14:tracePt t="16467" x="7975600" y="4500563"/>
          <p14:tracePt t="16484" x="7858125" y="4527550"/>
          <p14:tracePt t="16500" x="7751763" y="4527550"/>
          <p14:tracePt t="16518" x="7670800" y="4537075"/>
          <p14:tracePt t="16533" x="7626350" y="4537075"/>
          <p14:tracePt t="16550" x="7572375" y="4554538"/>
          <p14:tracePt t="16567" x="7519988" y="4554538"/>
          <p14:tracePt t="16584" x="7500938" y="4554538"/>
          <p14:tracePt t="16600" x="7456488" y="4564063"/>
          <p14:tracePt t="16617" x="7429500" y="4572000"/>
          <p14:tracePt t="16634" x="7412038" y="4572000"/>
          <p14:tracePt t="16653" x="7404100" y="4581525"/>
          <p14:tracePt t="16668" x="7385050" y="4581525"/>
          <p14:tracePt t="16686" x="7367588" y="4591050"/>
          <p14:tracePt t="16711" x="7358063" y="4591050"/>
          <p14:tracePt t="16721" x="7350125" y="4591050"/>
          <p14:tracePt t="16740" x="7340600" y="4591050"/>
          <p14:tracePt t="16819" x="7332663" y="4591050"/>
          <p14:tracePt t="17116" x="7323138" y="4591050"/>
          <p14:tracePt t="17135" x="7296150" y="4591050"/>
          <p14:tracePt t="17144" x="7286625" y="4591050"/>
          <p14:tracePt t="17154" x="7269163" y="4591050"/>
          <p14:tracePt t="17167" x="7251700" y="4591050"/>
          <p14:tracePt t="17184" x="7215188" y="4591050"/>
          <p14:tracePt t="17202" x="7197725" y="4591050"/>
          <p14:tracePt t="17220" x="7180263" y="4591050"/>
          <p14:tracePt t="17234" x="7170738" y="4591050"/>
          <p14:tracePt t="17251" x="7153275" y="4591050"/>
          <p14:tracePt t="17268" x="7143750" y="4591050"/>
          <p14:tracePt t="17287" x="7126288" y="4591050"/>
          <p14:tracePt t="17302" x="7099300" y="4591050"/>
          <p14:tracePt t="17334" x="7091363" y="4591050"/>
          <p14:tracePt t="17352" x="7081838" y="4591050"/>
          <p14:tracePt t="17376" x="7072313" y="4591050"/>
          <p14:tracePt t="17395" x="7064375" y="4591050"/>
          <p14:tracePt t="17463" x="7054850" y="4591050"/>
          <p14:tracePt t="17754" x="7046913" y="4591050"/>
          <p14:tracePt t="19282" x="7037388" y="4591050"/>
          <p14:tracePt t="19525" x="7037388" y="4581525"/>
          <p14:tracePt t="21770" x="7019925" y="4581525"/>
          <p14:tracePt t="21779" x="6992938" y="4581525"/>
          <p14:tracePt t="21791" x="6938963" y="4564063"/>
          <p14:tracePt t="21807" x="6761163" y="4554538"/>
          <p14:tracePt t="21820" x="6546850" y="4527550"/>
          <p14:tracePt t="21836" x="6224588" y="4527550"/>
          <p14:tracePt t="21854" x="5938838" y="4527550"/>
          <p14:tracePt t="21870" x="5822950" y="4527550"/>
          <p14:tracePt t="21886" x="5670550" y="4527550"/>
          <p14:tracePt t="21903" x="5527675" y="4554538"/>
          <p14:tracePt t="21920" x="5429250" y="4581525"/>
          <p14:tracePt t="21938" x="5394325" y="4598988"/>
          <p14:tracePt t="21955" x="5313363" y="4643438"/>
          <p14:tracePt t="21970" x="5224463" y="4687888"/>
          <p14:tracePt t="21990" x="5126038" y="4759325"/>
          <p14:tracePt t="22003" x="5091113" y="4786313"/>
          <p14:tracePt t="22019" x="5027613" y="4830763"/>
          <p14:tracePt t="22036" x="4983163" y="4867275"/>
          <p14:tracePt t="22052" x="4948238" y="4884738"/>
          <p14:tracePt t="22069" x="4884738" y="4929188"/>
          <p14:tracePt t="22088" x="4813300" y="4973638"/>
          <p14:tracePt t="22103" x="4724400" y="5027613"/>
          <p14:tracePt t="22120" x="4670425" y="5045075"/>
          <p14:tracePt t="22136" x="4598988" y="5081588"/>
          <p14:tracePt t="22153" x="4510088" y="5108575"/>
          <p14:tracePt t="22171" x="4429125" y="5126038"/>
          <p14:tracePt t="22192" x="4394200" y="5135563"/>
          <p14:tracePt t="22204" x="4313238" y="5153025"/>
          <p14:tracePt t="22226" x="4241800" y="5170488"/>
          <p14:tracePt t="22237" x="4197350" y="5180013"/>
          <p14:tracePt t="22254" x="4135438" y="5187950"/>
          <p14:tracePt t="22270" x="4089400" y="5197475"/>
          <p14:tracePt t="22286" x="4044950" y="5197475"/>
          <p14:tracePt t="22303" x="4027488" y="5197475"/>
          <p14:tracePt t="22319" x="4000500" y="5197475"/>
          <p14:tracePt t="22336" x="3983038" y="5197475"/>
          <p14:tracePt t="22358" x="3973513" y="5197475"/>
          <p14:tracePt t="22371" x="3965575" y="5197475"/>
          <p14:tracePt t="22402" x="3956050" y="5197475"/>
          <p14:tracePt t="22598" x="3965575" y="5197475"/>
          <p14:tracePt t="22607" x="3983038" y="5180013"/>
          <p14:tracePt t="22622" x="4000500" y="5162550"/>
          <p14:tracePt t="22638" x="4071938" y="5108575"/>
          <p14:tracePt t="22655" x="4160838" y="5027613"/>
          <p14:tracePt t="22673" x="4322763" y="4921250"/>
          <p14:tracePt t="22689" x="4411663" y="4876800"/>
          <p14:tracePt t="22705" x="4616450" y="4751388"/>
          <p14:tracePt t="22725" x="4805363" y="4670425"/>
          <p14:tracePt t="22731" x="4894263" y="4643438"/>
          <p14:tracePt t="22744" x="4983163" y="4625975"/>
          <p14:tracePt t="22753" x="5091113" y="4591050"/>
          <p14:tracePt t="22770" x="5278438" y="4554538"/>
          <p14:tracePt t="22787" x="5402263" y="4537075"/>
          <p14:tracePt t="22802" x="5492750" y="4537075"/>
          <p14:tracePt t="22819" x="5616575" y="4537075"/>
          <p14:tracePt t="22836" x="5751513" y="4537075"/>
          <p14:tracePt t="22853" x="5822950" y="4537075"/>
          <p14:tracePt t="22869" x="5911850" y="4554538"/>
          <p14:tracePt t="22886" x="5965825" y="4572000"/>
          <p14:tracePt t="22903" x="6027738" y="4598988"/>
          <p14:tracePt t="22919" x="6054725" y="4608513"/>
          <p14:tracePt t="22936" x="6135688" y="4670425"/>
          <p14:tracePt t="22952" x="6215063" y="4741863"/>
          <p14:tracePt t="22970" x="6269038" y="4778375"/>
          <p14:tracePt t="22988" x="6296025" y="4805363"/>
          <p14:tracePt t="23003" x="6340475" y="4857750"/>
          <p14:tracePt t="23019" x="6367463" y="4902200"/>
          <p14:tracePt t="23037" x="6376988" y="4911725"/>
          <p14:tracePt t="23052" x="6394450" y="4929188"/>
          <p14:tracePt t="23069" x="6394450" y="4956175"/>
          <p14:tracePt t="23086" x="6402388" y="4956175"/>
          <p14:tracePt t="23102" x="6402388" y="4965700"/>
          <p14:tracePt t="23119" x="6411913" y="4983163"/>
          <p14:tracePt t="23136" x="6411913" y="5010150"/>
          <p14:tracePt t="23154" x="6411913" y="5027613"/>
          <p14:tracePt t="23172" x="6411913" y="5054600"/>
          <p14:tracePt t="23188" x="6411913" y="5072063"/>
          <p14:tracePt t="23202" x="6402388" y="5108575"/>
          <p14:tracePt t="23221" x="6376988" y="5170488"/>
          <p14:tracePt t="23236" x="6367463" y="5187950"/>
          <p14:tracePt t="23253" x="6357938" y="5214938"/>
          <p14:tracePt t="23274" x="6330950" y="5251450"/>
          <p14:tracePt t="23285" x="6313488" y="5268913"/>
          <p14:tracePt t="23306" x="6296025" y="5305425"/>
          <p14:tracePt t="23321" x="6286500" y="5322888"/>
          <p14:tracePt t="23337" x="6259513" y="5349875"/>
          <p14:tracePt t="23353" x="6251575" y="5367338"/>
          <p14:tracePt t="23369" x="6234113" y="5402263"/>
          <p14:tracePt t="23386" x="6207125" y="5429250"/>
          <p14:tracePt t="23403" x="6188075" y="5456238"/>
          <p14:tracePt t="23419" x="6170613" y="5473700"/>
          <p14:tracePt t="23440" x="6135688" y="5519738"/>
          <p14:tracePt t="23454" x="6099175" y="5554663"/>
          <p14:tracePt t="23470" x="6072188" y="5591175"/>
          <p14:tracePt t="23488" x="6054725" y="5608638"/>
          <p14:tracePt t="23502" x="6019800" y="5635625"/>
          <p14:tracePt t="23520" x="5965825" y="5670550"/>
          <p14:tracePt t="23536" x="5938838" y="5689600"/>
          <p14:tracePt t="23552" x="5876925" y="5707063"/>
          <p14:tracePt t="23569" x="5830888" y="5715000"/>
          <p14:tracePt t="23586" x="5805488" y="5724525"/>
          <p14:tracePt t="23602" x="5786438" y="5724525"/>
          <p14:tracePt t="23619" x="5778500" y="5724525"/>
          <p14:tracePt t="23636" x="5768975" y="5724525"/>
          <p14:tracePt t="23653" x="5759450" y="5724525"/>
          <p14:tracePt t="23669" x="5741988" y="5724525"/>
          <p14:tracePt t="23686" x="5734050" y="5724525"/>
          <p14:tracePt t="23702" x="5724525" y="5724525"/>
          <p14:tracePt t="23720" x="5715000" y="5724525"/>
          <p14:tracePt t="23750" x="5707063" y="5715000"/>
          <p14:tracePt t="23760" x="5697538" y="5707063"/>
          <p14:tracePt t="23772" x="5697538" y="5689600"/>
          <p14:tracePt t="23787" x="5688013" y="5662613"/>
          <p14:tracePt t="23803" x="5680075" y="5635625"/>
          <p14:tracePt t="23821" x="5680075" y="5591175"/>
          <p14:tracePt t="23838" x="5680075" y="5546725"/>
          <p14:tracePt t="23854" x="5680075" y="5527675"/>
          <p14:tracePt t="23870" x="5680075" y="5465763"/>
          <p14:tracePt t="23887" x="5680075" y="5357813"/>
          <p14:tracePt t="23904" x="5680075" y="5259388"/>
          <p14:tracePt t="23921" x="5680075" y="5207000"/>
          <p14:tracePt t="23937" x="5697538" y="5126038"/>
          <p14:tracePt t="23954" x="5715000" y="5064125"/>
          <p14:tracePt t="23971" x="5751513" y="4992688"/>
          <p14:tracePt t="23988" x="5759450" y="4973638"/>
          <p14:tracePt t="24004" x="5822950" y="4894263"/>
          <p14:tracePt t="24024" x="5884863" y="4786313"/>
          <p14:tracePt t="24038" x="5929313" y="4714875"/>
          <p14:tracePt t="24059" x="6019800" y="4598988"/>
          <p14:tracePt t="24071" x="6054725" y="4572000"/>
          <p14:tracePt t="24091" x="6108700" y="4519613"/>
          <p14:tracePt t="24108" x="6170613" y="4492625"/>
          <p14:tracePt t="24119" x="6188075" y="4483100"/>
          <p14:tracePt t="24136" x="6234113" y="4465638"/>
          <p14:tracePt t="24153" x="6251575" y="4465638"/>
          <p14:tracePt t="24170" x="6278563" y="4465638"/>
          <p14:tracePt t="24186" x="6305550" y="4465638"/>
          <p14:tracePt t="24203" x="6340475" y="4465638"/>
          <p14:tracePt t="24222" x="6350000" y="4483100"/>
          <p14:tracePt t="24225" x="6367463" y="4500563"/>
          <p14:tracePt t="24237" x="6376988" y="4510088"/>
          <p14:tracePt t="24254" x="6402388" y="4537075"/>
          <p14:tracePt t="24272" x="6429375" y="4591050"/>
          <p14:tracePt t="24287" x="6438900" y="4616450"/>
          <p14:tracePt t="24304" x="6456363" y="4662488"/>
          <p14:tracePt t="24320" x="6465888" y="4697413"/>
          <p14:tracePt t="24339" x="6465888" y="4741863"/>
          <p14:tracePt t="24353" x="6465888" y="4751388"/>
          <p14:tracePt t="24370" x="6465888" y="4778375"/>
          <p14:tracePt t="24387" x="6465888" y="4830763"/>
          <p14:tracePt t="24403" x="6465888" y="4849813"/>
          <p14:tracePt t="24419" x="6465888" y="4921250"/>
          <p14:tracePt t="24437" x="6465888" y="4992688"/>
          <p14:tracePt t="24454" x="6465888" y="5045075"/>
          <p14:tracePt t="24470" x="6456363" y="5072063"/>
          <p14:tracePt t="24486" x="6438900" y="5116513"/>
          <p14:tracePt t="24503" x="6421438" y="5162550"/>
          <p14:tracePt t="24520" x="6384925" y="5207000"/>
          <p14:tracePt t="24537" x="6376988" y="5233988"/>
          <p14:tracePt t="24553" x="6357938" y="5278438"/>
          <p14:tracePt t="24570" x="6330950" y="5330825"/>
          <p14:tracePt t="24586" x="6313488" y="5367338"/>
          <p14:tracePt t="24603" x="6286500" y="5429250"/>
          <p14:tracePt t="24619" x="6259513" y="5473700"/>
          <p14:tracePt t="24637" x="6234113" y="5500688"/>
          <p14:tracePt t="24653" x="6234113" y="5519738"/>
          <p14:tracePt t="24670" x="6215063" y="5537200"/>
          <p14:tracePt t="24686" x="6197600" y="5572125"/>
          <p14:tracePt t="24703" x="6170613" y="5591175"/>
          <p14:tracePt t="24719" x="6143625" y="5618163"/>
          <p14:tracePt t="24736" x="6108700" y="5662613"/>
          <p14:tracePt t="24754" x="6037263" y="5707063"/>
          <p14:tracePt t="24770" x="5992813" y="5741988"/>
          <p14:tracePt t="24786" x="5965825" y="5761038"/>
          <p14:tracePt t="24803" x="5929313" y="5778500"/>
          <p14:tracePt t="24819" x="5902325" y="5795963"/>
          <p14:tracePt t="24840" x="5884863" y="5805488"/>
          <p14:tracePt t="24853" x="5867400" y="5805488"/>
          <p14:tracePt t="24869" x="5840413" y="5805488"/>
          <p14:tracePt t="24889" x="5822950" y="5805488"/>
          <p14:tracePt t="24906" x="5795963" y="5805488"/>
          <p14:tracePt t="24937" x="5786438" y="5805488"/>
          <p14:tracePt t="24954" x="5778500" y="5786438"/>
          <p14:tracePt t="24976" x="5768975" y="5768975"/>
          <p14:tracePt t="24988" x="5759450" y="5751513"/>
          <p14:tracePt t="25004" x="5741988" y="5697538"/>
          <p14:tracePt t="25025" x="5734050" y="5626100"/>
          <p14:tracePt t="25038" x="5734050" y="5572125"/>
          <p14:tracePt t="25056" x="5734050" y="5492750"/>
          <p14:tracePt t="25070" x="5734050" y="5421313"/>
          <p14:tracePt t="25088" x="5734050" y="5402263"/>
          <p14:tracePt t="25103" x="5734050" y="5367338"/>
          <p14:tracePt t="25120" x="5751513" y="5340350"/>
          <p14:tracePt t="25137" x="5759450" y="5305425"/>
          <p14:tracePt t="25153" x="5778500" y="5295900"/>
          <p14:tracePt t="25174" x="5795963" y="5268913"/>
          <p14:tracePt t="25187" x="5813425" y="5233988"/>
          <p14:tracePt t="25204" x="5849938" y="5207000"/>
          <p14:tracePt t="25223" x="5894388" y="5170488"/>
          <p14:tracePt t="25238" x="5911850" y="5143500"/>
          <p14:tracePt t="25256" x="5948363" y="5126038"/>
          <p14:tracePt t="25271" x="5973763" y="5099050"/>
          <p14:tracePt t="25287" x="5992813" y="5099050"/>
          <p14:tracePt t="25304" x="6010275" y="5091113"/>
          <p14:tracePt t="25322" x="6027738" y="5091113"/>
          <p14:tracePt t="25342" x="6037263" y="5091113"/>
          <p14:tracePt t="25374" x="6045200" y="5091113"/>
          <p14:tracePt t="25388" x="6054725" y="5099050"/>
          <p14:tracePt t="25420" x="6054725" y="5116513"/>
          <p14:tracePt t="25442" x="6064250" y="5126038"/>
          <p14:tracePt t="25459" x="6072188" y="5143500"/>
          <p14:tracePt t="25478" x="6072188" y="5153025"/>
          <p14:tracePt t="25494" x="6072188" y="5162550"/>
          <p14:tracePt t="25524" x="6072188" y="5170488"/>
          <p14:tracePt t="25551" x="6072188" y="5180013"/>
          <p14:tracePt t="25628" x="6072188" y="5187950"/>
          <p14:tracePt t="36018" x="6081713" y="5197475"/>
          <p14:tracePt t="36028" x="6116638" y="5207000"/>
          <p14:tracePt t="36041" x="6153150" y="5214938"/>
          <p14:tracePt t="36058" x="6269038" y="5241925"/>
          <p14:tracePt t="36074" x="6350000" y="5268913"/>
          <p14:tracePt t="36090" x="6527800" y="5305425"/>
          <p14:tracePt t="36106" x="6724650" y="5349875"/>
          <p14:tracePt t="36124" x="6983413" y="5384800"/>
          <p14:tracePt t="36140" x="7108825" y="5421313"/>
          <p14:tracePt t="36157" x="7404100" y="5500688"/>
          <p14:tracePt t="36173" x="7715250" y="5599113"/>
          <p14:tracePt t="36191" x="7956550" y="5689600"/>
          <p14:tracePt t="36207" x="8091488" y="5741988"/>
          <p14:tracePt t="36226" x="8286750" y="5822950"/>
          <p14:tracePt t="36240" x="8429625" y="5911850"/>
          <p14:tracePt t="36256" x="8537575" y="5975350"/>
          <p14:tracePt t="36261" x="8636000" y="6027738"/>
          <p14:tracePt t="36273" x="8716963" y="6099175"/>
          <p14:tracePt t="36290" x="8885238" y="6242050"/>
          <p14:tracePt t="36307" x="9028113" y="6394450"/>
          <p14:tracePt t="36323" x="9074150" y="6448425"/>
          <p14:tracePt t="36340" x="9109075" y="6492875"/>
          <p14:tracePt t="36615" x="9136063" y="6492875"/>
          <p14:tracePt t="36625" x="9190038" y="6492875"/>
          <p14:tracePt t="36640" x="9278938" y="6492875"/>
          <p14:tracePt t="36656" x="9520238" y="6465888"/>
          <p14:tracePt t="36673" x="9948863" y="6403975"/>
          <p14:tracePt t="36690" x="10207625" y="6357938"/>
          <p14:tracePt t="36706" x="10626725" y="6269038"/>
          <p14:tracePt t="36723" x="11047413" y="6162675"/>
          <p14:tracePt t="36740" x="11288713" y="6126163"/>
          <p14:tracePt t="36757" x="11360150" y="6118225"/>
          <p14:tracePt t="36761" x="11422063" y="6108700"/>
          <p14:tracePt t="36773" x="11483975" y="6108700"/>
          <p14:tracePt t="36790" x="11555413" y="6108700"/>
          <p14:tracePt t="36807" x="11582400" y="6108700"/>
          <p14:tracePt t="36823" x="11591925" y="6108700"/>
          <p14:tracePt t="36840" x="11601450" y="6108700"/>
          <p14:tracePt t="36865" x="11609388" y="6108700"/>
          <p14:tracePt t="36895" x="11618913" y="6108700"/>
          <p14:tracePt t="36933" x="11626850" y="6108700"/>
          <p14:tracePt t="36962" x="11636375" y="6108700"/>
          <p14:tracePt t="36973" x="11645900" y="6108700"/>
          <p14:tracePt t="36982" x="11653838" y="6108700"/>
          <p14:tracePt t="36994" x="11672888" y="6108700"/>
          <p14:tracePt t="37019" x="11680825" y="6118225"/>
          <p14:tracePt t="37027" x="11680825" y="6126163"/>
          <p14:tracePt t="37041" x="11698288" y="6126163"/>
          <p14:tracePt t="37074" x="11698288" y="6135688"/>
          <p14:tracePt t="37091" x="11717338" y="6153150"/>
          <p14:tracePt t="37110" x="11725275" y="6180138"/>
          <p14:tracePt t="37127" x="11752263" y="6215063"/>
          <p14:tracePt t="37141" x="11761788" y="6234113"/>
          <p14:tracePt t="37157" x="11788775" y="6278563"/>
          <p14:tracePt t="37175" x="11796713" y="6305550"/>
          <p14:tracePt t="37190" x="11806238" y="6323013"/>
          <p14:tracePt t="37209" x="11823700" y="6357938"/>
          <p14:tracePt t="37227" x="11841163" y="6384925"/>
          <p14:tracePt t="37242" x="11841163" y="6403975"/>
          <p14:tracePt t="37274" x="11841163" y="6411913"/>
          <p14:tracePt t="37290" x="11850688" y="6411913"/>
          <p14:tracePt t="37306" x="11850688" y="6421438"/>
          <p14:tracePt t="37323" x="11860213" y="6429375"/>
          <p14:tracePt t="37342" x="11860213" y="6438900"/>
          <p14:tracePt t="37362" x="11868150" y="6456363"/>
          <p14:tracePt t="37375" x="11868150" y="6492875"/>
          <p14:tracePt t="37391" x="11868150" y="6510338"/>
          <p14:tracePt t="37409" x="11868150" y="6546850"/>
          <p14:tracePt t="37429" x="11868150" y="6564313"/>
          <p14:tracePt t="37443" x="11868150" y="6572250"/>
          <p14:tracePt t="37478" x="11868150" y="6581775"/>
          <p14:tracePt t="37491" x="11868150" y="6591300"/>
          <p14:tracePt t="37516" x="11868150" y="6599238"/>
          <p14:tracePt t="37578" x="11868150" y="6608763"/>
          <p14:tracePt t="37601" x="11868150" y="6618288"/>
          <p14:tracePt t="37607" x="11868150" y="6626225"/>
          <p14:tracePt t="37628" x="11868150" y="6635750"/>
          <p14:tracePt t="37647" x="11868150" y="6643688"/>
          <p14:tracePt t="37684" x="11868150" y="665321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MC\Pictures\10992898-say-thank-you-on-a-background-of-beautiful-flower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6938" y="483303"/>
            <a:ext cx="8721971" cy="5810175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17"/>
    </mc:Choice>
    <mc:Fallback>
      <p:transition spd="slow" advTm="16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66" x="11868150" y="6643688"/>
          <p14:tracePt t="14176" x="11850688" y="6626225"/>
          <p14:tracePt t="14185" x="11823700" y="6591300"/>
          <p14:tracePt t="14197" x="11806238" y="6554788"/>
          <p14:tracePt t="14211" x="11761788" y="6510338"/>
          <p14:tracePt t="14228" x="11574463" y="6340475"/>
          <p14:tracePt t="14245" x="11217275" y="6037263"/>
          <p14:tracePt t="14265" x="10833100" y="5734050"/>
          <p14:tracePt t="14278" x="10591800" y="5581650"/>
          <p14:tracePt t="14294" x="10091738" y="5305425"/>
          <p14:tracePt t="14311" x="9502775" y="5091113"/>
          <p14:tracePt t="14328" x="8975725" y="4894263"/>
          <p14:tracePt t="14344" x="7975600" y="4421188"/>
          <p14:tracePt t="14362" x="6948488" y="3894138"/>
          <p14:tracePt t="14378" x="5948363" y="3429000"/>
          <p14:tracePt t="14395" x="5492750" y="3268663"/>
          <p14:tracePt t="14413" x="4537075" y="2901950"/>
          <p14:tracePt t="14428" x="3616325" y="2411413"/>
          <p14:tracePt t="14445" x="3054350" y="2108200"/>
          <p14:tracePt t="14462" x="2822575" y="1973263"/>
          <p14:tracePt t="14478" x="2625725" y="1830388"/>
          <p14:tracePt t="14495" x="2527300" y="1731963"/>
          <p14:tracePt t="14512" x="2465388" y="1616075"/>
          <p14:tracePt t="14528" x="2465388" y="1571625"/>
          <p14:tracePt t="14544" x="2455863" y="1544638"/>
          <p14:tracePt t="14764" x="2428875" y="1527175"/>
          <p14:tracePt t="14775" x="2401888" y="1500188"/>
          <p14:tracePt t="14784" x="2374900" y="1446213"/>
          <p14:tracePt t="14801" x="2330450" y="1393825"/>
          <p14:tracePt t="14812" x="2206625" y="1179513"/>
          <p14:tracePt t="14830" x="2116138" y="911225"/>
          <p14:tracePt t="14849" x="2062163" y="758825"/>
          <p14:tracePt t="14861" x="2054225" y="696913"/>
          <p14:tracePt t="14878" x="2027238" y="633413"/>
          <p14:tracePt t="14895" x="2017713" y="608013"/>
          <p14:tracePt t="14911" x="2009775" y="588963"/>
          <p14:tracePt t="14928" x="2009775" y="571500"/>
          <p14:tracePt t="14946" x="2000250" y="561975"/>
          <p14:tracePt t="14978" x="2000250" y="554038"/>
          <p14:tracePt t="14996" x="2000250" y="544513"/>
          <p14:tracePt t="15011" x="2000250" y="527050"/>
          <p14:tracePt t="15029" x="2000250" y="482600"/>
          <p14:tracePt t="15046" x="1990725" y="401638"/>
          <p14:tracePt t="15066" x="1982788" y="339725"/>
          <p14:tracePt t="15084" x="1973263" y="303213"/>
          <p14:tracePt t="15095" x="1965325" y="295275"/>
          <p14:tracePt t="15111" x="1965325" y="285750"/>
          <p14:tracePt t="15129" x="1965325" y="276225"/>
          <p14:tracePt t="15144" x="1965325" y="268288"/>
          <p14:tracePt t="15179" x="1955800" y="268288"/>
          <p14:tracePt t="15196" x="1946275" y="250825"/>
          <p14:tracePt t="15228" x="1928813" y="241300"/>
          <p14:tracePt t="15245" x="1919288" y="231775"/>
          <p14:tracePt t="15278" x="1911350" y="223838"/>
          <p14:tracePt t="15295" x="1901825" y="223838"/>
          <p14:tracePt t="15331" x="1893888" y="223838"/>
          <p14:tracePt t="15341" x="1893888" y="214313"/>
          <p14:tracePt t="15350" x="1884363" y="214313"/>
          <p14:tracePt t="15362" x="1874838" y="214313"/>
          <p14:tracePt t="15380" x="1866900" y="204788"/>
          <p14:tracePt t="15395" x="1857375" y="204788"/>
          <p14:tracePt t="15412" x="1830388" y="196850"/>
          <p14:tracePt t="16365" x="1741488" y="1524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157" y="125347"/>
            <a:ext cx="11826443" cy="750954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+mn-lt"/>
              </a:rPr>
              <a:t>DIFFERENCES BETWEEN CROHNS DISEASE AND ULCERATIVE COLITIS</a:t>
            </a:r>
            <a:endParaRPr lang="en-US" b="1" dirty="0">
              <a:solidFill>
                <a:srgbClr val="7030A0"/>
              </a:solidFill>
              <a:latin typeface="+mn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022577"/>
              </p:ext>
            </p:extLst>
          </p:nvPr>
        </p:nvGraphicFramePr>
        <p:xfrm>
          <a:off x="213157" y="876301"/>
          <a:ext cx="11826443" cy="2008908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117879"/>
                <a:gridCol w="5896381"/>
                <a:gridCol w="3812183"/>
              </a:tblGrid>
              <a:tr h="74814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FEATURES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CROHN’S DISEASE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ULCERATIVE COLITIS</a:t>
                      </a:r>
                      <a:endParaRPr lang="en-US" sz="2400" b="1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Location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Commonly terminal ileum and colon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Colon</a:t>
                      </a:r>
                      <a:endParaRPr lang="en-US" sz="2400" b="1" dirty="0"/>
                    </a:p>
                  </a:txBody>
                  <a:tcPr/>
                </a:tc>
              </a:tr>
              <a:tr h="651163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Distribution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Skip lesions with focal involvement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Continuous involvement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4" descr="C:\Users\NMC\Downloads\IMG-20200610-WA0015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0"/>
          <a:stretch>
            <a:fillRect/>
          </a:stretch>
        </p:blipFill>
        <p:spPr bwMode="auto">
          <a:xfrm>
            <a:off x="2495942" y="2996049"/>
            <a:ext cx="4395788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NMC\Downloads\IMG-20200610-WA0016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t="4703" r="5492" b="1889"/>
          <a:stretch>
            <a:fillRect/>
          </a:stretch>
        </p:blipFill>
        <p:spPr bwMode="auto">
          <a:xfrm>
            <a:off x="7816270" y="2968339"/>
            <a:ext cx="3910013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08302" y="6399213"/>
            <a:ext cx="583698" cy="45878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4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21"/>
    </mc:Choice>
    <mc:Fallback>
      <p:transition spd="slow" advTm="61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549" x="11931650" y="6591300"/>
          <p14:tracePt t="35568" x="11904663" y="6591300"/>
          <p14:tracePt t="35577" x="11887200" y="6581775"/>
          <p14:tracePt t="35587" x="11823700" y="6546850"/>
          <p14:tracePt t="35597" x="11717338" y="6492875"/>
          <p14:tracePt t="35609" x="11574463" y="6411913"/>
          <p14:tracePt t="35626" x="11047413" y="6027738"/>
          <p14:tracePt t="35643" x="10752138" y="5867400"/>
          <p14:tracePt t="35659" x="10010775" y="5465763"/>
          <p14:tracePt t="35676" x="9510713" y="5170488"/>
          <p14:tracePt t="35693" x="8975725" y="4741863"/>
          <p14:tracePt t="35710" x="8670925" y="4537075"/>
          <p14:tracePt t="35726" x="8296275" y="4268788"/>
          <p14:tracePt t="35744" x="7948613" y="4098925"/>
          <p14:tracePt t="35761" x="7680325" y="3973513"/>
          <p14:tracePt t="35776" x="7618413" y="3938588"/>
          <p14:tracePt t="35793" x="7500938" y="3884613"/>
          <p14:tracePt t="35811" x="7421563" y="3840163"/>
          <p14:tracePt t="35826" x="7394575" y="3830638"/>
          <p14:tracePt t="35843" x="7358063" y="3813175"/>
          <p14:tracePt t="35860" x="7350125" y="3805238"/>
          <p14:tracePt t="35877" x="7332663" y="3795713"/>
          <p14:tracePt t="35893" x="7323138" y="3795713"/>
          <p14:tracePt t="35910" x="7296150" y="3795713"/>
          <p14:tracePt t="35926" x="7269163" y="3795713"/>
          <p14:tracePt t="35944" x="7224713" y="3795713"/>
          <p14:tracePt t="35960" x="7189788" y="3813175"/>
          <p14:tracePt t="35977" x="7126288" y="3849688"/>
          <p14:tracePt t="35995" x="7064375" y="3902075"/>
          <p14:tracePt t="36011" x="7010400" y="3956050"/>
          <p14:tracePt t="36027" x="6983413" y="3983038"/>
          <p14:tracePt t="36044" x="6956425" y="4010025"/>
          <p14:tracePt t="36062" x="6929438" y="4044950"/>
          <p14:tracePt t="36080" x="6911975" y="4054475"/>
          <p14:tracePt t="36496" x="6904038" y="4054475"/>
          <p14:tracePt t="36505" x="6884988" y="4054475"/>
          <p14:tracePt t="36517" x="6858000" y="4064000"/>
          <p14:tracePt t="36528" x="6832600" y="4064000"/>
          <p14:tracePt t="36545" x="6786563" y="4064000"/>
          <p14:tracePt t="36562" x="6751638" y="4064000"/>
          <p14:tracePt t="36578" x="6734175" y="4064000"/>
          <p14:tracePt t="36594" x="6707188" y="4071938"/>
          <p14:tracePt t="36612" x="6670675" y="4081463"/>
          <p14:tracePt t="36629" x="6653213" y="4090988"/>
          <p14:tracePt t="36644" x="6635750" y="4090988"/>
          <p14:tracePt t="36661" x="6626225" y="4098925"/>
          <p14:tracePt t="36678" x="6618288" y="4098925"/>
          <p14:tracePt t="36783" x="6608763" y="4098925"/>
          <p14:tracePt t="36802" x="6599238" y="4098925"/>
          <p14:tracePt t="36813" x="6591300" y="4098925"/>
          <p14:tracePt t="36821" x="6591300" y="4108450"/>
          <p14:tracePt t="36832" x="6572250" y="4116388"/>
          <p14:tracePt t="36844" x="6554788" y="4125913"/>
          <p14:tracePt t="36861" x="6519863" y="4143375"/>
          <p14:tracePt t="36880" x="6456363" y="4179888"/>
          <p14:tracePt t="36898" x="6384925" y="4214813"/>
          <p14:tracePt t="36911" x="6357938" y="4233863"/>
          <p14:tracePt t="36928" x="6313488" y="4259263"/>
          <p14:tracePt t="36944" x="6296025" y="4278313"/>
          <p14:tracePt t="36961" x="6269038" y="4305300"/>
          <p14:tracePt t="36978" x="6242050" y="4340225"/>
          <p14:tracePt t="36994" x="6234113" y="4376738"/>
          <p14:tracePt t="37014" x="6215063" y="4394200"/>
          <p14:tracePt t="37044" x="6215063" y="4402138"/>
          <p14:tracePt t="37062" x="6207125" y="4411663"/>
          <p14:tracePt t="37077" x="6197600" y="4429125"/>
          <p14:tracePt t="37095" x="6180138" y="4456113"/>
          <p14:tracePt t="37114" x="6180138" y="4492625"/>
          <p14:tracePt t="37127" x="6170613" y="4510088"/>
          <p14:tracePt t="37149" x="6153150" y="4537075"/>
          <p14:tracePt t="37162" x="6153150" y="4545013"/>
          <p14:tracePt t="37179" x="6143625" y="4554538"/>
          <p14:tracePt t="37198" x="6135688" y="4554538"/>
          <p14:tracePt t="37469" x="6135688" y="4564063"/>
          <p14:tracePt t="37478" x="6126163" y="4572000"/>
          <p14:tracePt t="37493" x="6116638" y="4572000"/>
          <p14:tracePt t="37510" x="6099175" y="4591050"/>
          <p14:tracePt t="37530" x="6081713" y="4598988"/>
          <p14:tracePt t="37544" x="6072188" y="4608513"/>
          <p14:tracePt t="37561" x="6064250" y="4608513"/>
          <p14:tracePt t="37577" x="6064250" y="4616450"/>
          <p14:tracePt t="37593" x="6045200" y="4616450"/>
          <p14:tracePt t="37626" x="6037263" y="4625975"/>
          <p14:tracePt t="37643" x="6027738" y="4635500"/>
          <p14:tracePt t="37661" x="6019800" y="4643438"/>
          <p14:tracePt t="37677" x="6010275" y="4652963"/>
          <p14:tracePt t="37693" x="5992813" y="4662488"/>
          <p14:tracePt t="37710" x="5965825" y="4679950"/>
          <p14:tracePt t="37727" x="5948363" y="4687888"/>
          <p14:tracePt t="37743" x="5938838" y="4687888"/>
          <p14:tracePt t="37761" x="5929313" y="4687888"/>
          <p14:tracePt t="37777" x="5921375" y="4697413"/>
          <p14:tracePt t="37810" x="5911850" y="4697413"/>
          <p14:tracePt t="38404" x="5911850" y="4670425"/>
          <p14:tracePt t="38413" x="5911850" y="4635500"/>
          <p14:tracePt t="38429" x="5911850" y="4598988"/>
          <p14:tracePt t="38445" x="5911850" y="4545013"/>
          <p14:tracePt t="38462" x="5911850" y="4500563"/>
          <p14:tracePt t="38480" x="5911850" y="4456113"/>
          <p14:tracePt t="38496" x="5911850" y="4448175"/>
          <p14:tracePt t="38512" x="5911850" y="4429125"/>
          <p14:tracePt t="38529" x="5911850" y="4402138"/>
          <p14:tracePt t="38576" x="5911850" y="4394200"/>
          <p14:tracePt t="38595" x="5911850" y="4384675"/>
          <p14:tracePt t="38925" x="5911850" y="4394200"/>
          <p14:tracePt t="38945" x="5911850" y="4421188"/>
          <p14:tracePt t="38954" x="5911850" y="4429125"/>
          <p14:tracePt t="38966" x="5911850" y="4473575"/>
          <p14:tracePt t="38981" x="5902325" y="4554538"/>
          <p14:tracePt t="38994" x="5902325" y="4598988"/>
          <p14:tracePt t="39011" x="5894388" y="4670425"/>
          <p14:tracePt t="39029" x="5894388" y="4751388"/>
          <p14:tracePt t="39044" x="5894388" y="4768850"/>
          <p14:tracePt t="39062" x="5894388" y="4849813"/>
          <p14:tracePt t="39077" x="5884863" y="4965700"/>
          <p14:tracePt t="39096" x="5884863" y="5027613"/>
          <p14:tracePt t="39111" x="5884863" y="5054600"/>
          <p14:tracePt t="39131" x="5876925" y="5091113"/>
          <p14:tracePt t="39147" x="5876925" y="5108575"/>
          <p14:tracePt t="39161" x="5876925" y="5116513"/>
          <p14:tracePt t="39178" x="5876925" y="5126038"/>
          <p14:tracePt t="39195" x="5876925" y="5135563"/>
          <p14:tracePt t="39217" x="5876925" y="5143500"/>
          <p14:tracePt t="39252" x="5876925" y="5153025"/>
          <p14:tracePt t="39270" x="5876925" y="5162550"/>
          <p14:tracePt t="39289" x="5867400" y="5170488"/>
          <p14:tracePt t="39329" x="5867400" y="5180013"/>
          <p14:tracePt t="39353" x="5867400" y="5187950"/>
          <p14:tracePt t="39434" x="5867400" y="5197475"/>
          <p14:tracePt t="39552" x="5857875" y="5197475"/>
          <p14:tracePt t="39600" x="5849938" y="5180013"/>
          <p14:tracePt t="39609" x="5849938" y="5153025"/>
          <p14:tracePt t="39620" x="5840413" y="5116513"/>
          <p14:tracePt t="39631" x="5840413" y="5072063"/>
          <p14:tracePt t="39647" x="5830888" y="5019675"/>
          <p14:tracePt t="39664" x="5830888" y="4983163"/>
          <p14:tracePt t="39681" x="5830888" y="4948238"/>
          <p14:tracePt t="39697" x="5830888" y="4921250"/>
          <p14:tracePt t="39713" x="5830888" y="4884738"/>
          <p14:tracePt t="39728" x="5830888" y="4876800"/>
          <p14:tracePt t="39744" x="5830888" y="4857750"/>
          <p14:tracePt t="39791" x="5830888" y="4849813"/>
          <p14:tracePt t="39820" x="5830888" y="4840288"/>
          <p14:tracePt t="39848" x="5830888" y="4830763"/>
          <p14:tracePt t="39858" x="5830888" y="4813300"/>
          <p14:tracePt t="39867" x="5830888" y="4795838"/>
          <p14:tracePt t="39879" x="5830888" y="4778375"/>
          <p14:tracePt t="39894" x="5830888" y="4759325"/>
          <p14:tracePt t="39911" x="5849938" y="4733925"/>
          <p14:tracePt t="39927" x="5849938" y="4706938"/>
          <p14:tracePt t="39945" x="5857875" y="4687888"/>
          <p14:tracePt t="39964" x="5867400" y="4679950"/>
          <p14:tracePt t="39977" x="5867400" y="4670425"/>
          <p14:tracePt t="39994" x="5867400" y="4662488"/>
          <p14:tracePt t="40041" x="5867400" y="4652963"/>
          <p14:tracePt t="41256" x="5867400" y="4662488"/>
          <p14:tracePt t="41268" x="5876925" y="4697413"/>
          <p14:tracePt t="41279" x="5894388" y="4759325"/>
          <p14:tracePt t="41298" x="5929313" y="4876800"/>
          <p14:tracePt t="41313" x="5965825" y="4992688"/>
          <p14:tracePt t="41333" x="5973763" y="5037138"/>
          <p14:tracePt t="41346" x="5992813" y="5135563"/>
          <p14:tracePt t="41364" x="5992813" y="5214938"/>
          <p14:tracePt t="41379" x="5992813" y="5233988"/>
          <p14:tracePt t="41396" x="6000750" y="5295900"/>
          <p14:tracePt t="41415" x="6000750" y="5322888"/>
          <p14:tracePt t="41430" x="6000750" y="5340350"/>
          <p14:tracePt t="41446" x="6000750" y="5349875"/>
          <p14:tracePt t="41464" x="6000750" y="5357813"/>
          <p14:tracePt t="41479" x="6000750" y="5367338"/>
          <p14:tracePt t="41494" x="6000750" y="5376863"/>
          <p14:tracePt t="41512" x="6000750" y="5384800"/>
          <p14:tracePt t="41528" x="5992813" y="5402263"/>
          <p14:tracePt t="41545" x="5973763" y="5411788"/>
          <p14:tracePt t="41563" x="5965825" y="5429250"/>
          <p14:tracePt t="41580" x="5956300" y="5429250"/>
          <p14:tracePt t="41594" x="5948363" y="5448300"/>
          <p14:tracePt t="41613" x="5929313" y="5456238"/>
          <p14:tracePt t="41628" x="5929313" y="5465763"/>
          <p14:tracePt t="41644" x="5911850" y="5473700"/>
          <p14:tracePt t="41662" x="5902325" y="5492750"/>
          <p14:tracePt t="41678" x="5894388" y="5492750"/>
          <p14:tracePt t="41694" x="5884863" y="5510213"/>
          <p14:tracePt t="41711" x="5849938" y="5519738"/>
          <p14:tracePt t="41728" x="5822950" y="5537200"/>
          <p14:tracePt t="41745" x="5805488" y="5546725"/>
          <p14:tracePt t="41762" x="5778500" y="5564188"/>
          <p14:tracePt t="41779" x="5751513" y="5572125"/>
          <p14:tracePt t="41811" x="5741988" y="5572125"/>
          <p14:tracePt t="41828" x="5734050" y="5572125"/>
          <p14:tracePt t="42075" x="5734050" y="5581650"/>
          <p14:tracePt t="42084" x="5724525" y="5591175"/>
          <p14:tracePt t="42096" x="5697538" y="5599113"/>
          <p14:tracePt t="42113" x="5626100" y="5618163"/>
          <p14:tracePt t="42128" x="5564188" y="5643563"/>
          <p14:tracePt t="42147" x="5473700" y="5689600"/>
          <p14:tracePt t="42163" x="5411788" y="5724525"/>
          <p14:tracePt t="42178" x="5394325" y="5734050"/>
          <p14:tracePt t="42194" x="5349875" y="5751513"/>
          <p14:tracePt t="42214" x="5313363" y="5761038"/>
          <p14:tracePt t="42234" x="5295900" y="5768975"/>
          <p14:tracePt t="42247" x="5268913" y="5778500"/>
          <p14:tracePt t="42264" x="5259388" y="5786438"/>
          <p14:tracePt t="42279" x="5224463" y="5795963"/>
          <p14:tracePt t="42298" x="5207000" y="5795963"/>
          <p14:tracePt t="42315" x="5180013" y="5805488"/>
          <p14:tracePt t="42334" x="5170488" y="5805488"/>
          <p14:tracePt t="42346" x="5153025" y="5813425"/>
          <p14:tracePt t="42363" x="5135563" y="5813425"/>
          <p14:tracePt t="42378" x="5116513" y="5813425"/>
          <p14:tracePt t="42394" x="5099050" y="5813425"/>
          <p14:tracePt t="42413" x="5081588" y="5813425"/>
          <p14:tracePt t="42432" x="5064125" y="5813425"/>
          <p14:tracePt t="42445" x="5054600" y="5813425"/>
          <p14:tracePt t="42462" x="5037138" y="5813425"/>
          <p14:tracePt t="42494" x="5027613" y="5813425"/>
          <p14:tracePt t="42511" x="5010150" y="5813425"/>
          <p14:tracePt t="42528" x="5000625" y="5813425"/>
          <p14:tracePt t="42545" x="4992688" y="5813425"/>
          <p14:tracePt t="42562" x="4973638" y="5813425"/>
          <p14:tracePt t="42578" x="4956175" y="5822950"/>
          <p14:tracePt t="42595" x="4938713" y="5822950"/>
          <p14:tracePt t="42612" x="4929188" y="5822950"/>
          <p14:tracePt t="42628" x="4911725" y="5822950"/>
          <p14:tracePt t="42645" x="4902200" y="5822950"/>
          <p14:tracePt t="42662" x="4884738" y="5822950"/>
          <p14:tracePt t="42694" x="4876800" y="5822950"/>
          <p14:tracePt t="42721" x="4867275" y="5822950"/>
          <p14:tracePt t="42906" x="4867275" y="5813425"/>
          <p14:tracePt t="42916" x="4876800" y="5805488"/>
          <p14:tracePt t="42934" x="4902200" y="5786438"/>
          <p14:tracePt t="42947" x="4921250" y="5768975"/>
          <p14:tracePt t="42964" x="4938713" y="5741988"/>
          <p14:tracePt t="42981" x="4965700" y="5734050"/>
          <p14:tracePt t="43011" x="4992688" y="5724525"/>
          <p14:tracePt t="43032" x="5010150" y="5715000"/>
          <p14:tracePt t="43045" x="5027613" y="5715000"/>
          <p14:tracePt t="43062" x="5045075" y="5707063"/>
          <p14:tracePt t="43078" x="5064125" y="5707063"/>
          <p14:tracePt t="43095" x="5072063" y="5707063"/>
          <p14:tracePt t="43112" x="5081588" y="5707063"/>
          <p14:tracePt t="43128" x="5099050" y="5707063"/>
          <p14:tracePt t="43145" x="5116513" y="5707063"/>
          <p14:tracePt t="43164" x="5135563" y="5707063"/>
          <p14:tracePt t="43179" x="5143500" y="5707063"/>
          <p14:tracePt t="43195" x="5170488" y="5707063"/>
          <p14:tracePt t="43213" x="5187950" y="5707063"/>
          <p14:tracePt t="43228" x="5214938" y="5707063"/>
          <p14:tracePt t="43245" x="5241925" y="5707063"/>
          <p14:tracePt t="43266" x="5259388" y="5707063"/>
          <p14:tracePt t="43284" x="5286375" y="5715000"/>
          <p14:tracePt t="43296" x="5295900" y="5715000"/>
          <p14:tracePt t="43318" x="5322888" y="5715000"/>
          <p14:tracePt t="43332" x="5340350" y="5715000"/>
          <p14:tracePt t="43349" x="5357813" y="5715000"/>
          <p14:tracePt t="43378" x="5376863" y="5715000"/>
          <p14:tracePt t="43397" x="5384800" y="5715000"/>
          <p14:tracePt t="43412" x="5394325" y="5715000"/>
          <p14:tracePt t="43428" x="5411788" y="5715000"/>
          <p14:tracePt t="43445" x="5421313" y="5715000"/>
          <p14:tracePt t="43465" x="5438775" y="5715000"/>
          <p14:tracePt t="43483" x="5448300" y="5715000"/>
          <p14:tracePt t="43495" x="5456238" y="5715000"/>
          <p14:tracePt t="43513" x="5465763" y="5707063"/>
          <p14:tracePt t="43532" x="5483225" y="5707063"/>
          <p14:tracePt t="43562" x="5500688" y="5697538"/>
          <p14:tracePt t="43579" x="5500688" y="5689600"/>
          <p14:tracePt t="43595" x="5510213" y="5689600"/>
          <p14:tracePt t="43613" x="5519738" y="5680075"/>
          <p14:tracePt t="43628" x="5527675" y="5680075"/>
          <p14:tracePt t="43646" x="5545138" y="5680075"/>
          <p14:tracePt t="43662" x="5545138" y="5670550"/>
          <p14:tracePt t="43678" x="5572125" y="5662613"/>
          <p14:tracePt t="43695" x="5581650" y="5662613"/>
          <p14:tracePt t="43713" x="5591175" y="5643563"/>
          <p14:tracePt t="43728" x="5599113" y="5643563"/>
          <p14:tracePt t="43745" x="5608638" y="5635625"/>
          <p14:tracePt t="43762" x="5616575" y="5635625"/>
          <p14:tracePt t="43819" x="5626100" y="5635625"/>
          <p14:tracePt t="45702" x="5626100" y="5626100"/>
          <p14:tracePt t="45721" x="5626100" y="5618163"/>
          <p14:tracePt t="45734" x="5635625" y="5618163"/>
          <p14:tracePt t="45748" x="5635625" y="5608638"/>
          <p14:tracePt t="45763" x="5635625" y="5599113"/>
          <p14:tracePt t="45781" x="5643563" y="5591175"/>
          <p14:tracePt t="45797" x="5643563" y="5581650"/>
          <p14:tracePt t="45814" x="5653088" y="5572125"/>
          <p14:tracePt t="45829" x="5662613" y="5572125"/>
          <p14:tracePt t="45845" x="5662613" y="5564188"/>
          <p14:tracePt t="45863" x="5670550" y="5546725"/>
          <p14:tracePt t="45879" x="5680075" y="5546725"/>
          <p14:tracePt t="45896" x="5680075" y="5537200"/>
          <p14:tracePt t="45913" x="5697538" y="5527675"/>
          <p14:tracePt t="45930" x="5707063" y="5510213"/>
          <p14:tracePt t="45946" x="5715000" y="5500688"/>
          <p14:tracePt t="45962" x="5741988" y="5473700"/>
          <p14:tracePt t="45979" x="5751513" y="5456238"/>
          <p14:tracePt t="45996" x="5759450" y="5429250"/>
          <p14:tracePt t="46013" x="5768975" y="5402263"/>
          <p14:tracePt t="46029" x="5786438" y="5384800"/>
          <p14:tracePt t="46047" x="5795963" y="5357813"/>
          <p14:tracePt t="46066" x="5805488" y="5322888"/>
          <p14:tracePt t="46079" x="5813425" y="5313363"/>
          <p14:tracePt t="46096" x="5813425" y="5286375"/>
          <p14:tracePt t="46113" x="5813425" y="5251450"/>
          <p14:tracePt t="46129" x="5822950" y="5224463"/>
          <p14:tracePt t="46146" x="5830888" y="5187950"/>
          <p14:tracePt t="46163" x="5840413" y="5126038"/>
          <p14:tracePt t="46179" x="5840413" y="5099050"/>
          <p14:tracePt t="46197" x="5849938" y="5037138"/>
          <p14:tracePt t="46214" x="5857875" y="4983163"/>
          <p14:tracePt t="46229" x="5867400" y="4929188"/>
          <p14:tracePt t="46246" x="5876925" y="4921250"/>
          <p14:tracePt t="46263" x="5876925" y="4884738"/>
          <p14:tracePt t="46279" x="5884863" y="4857750"/>
          <p14:tracePt t="46296" x="5894388" y="4840288"/>
          <p14:tracePt t="46422" x="5894388" y="4830763"/>
          <p14:tracePt t="46539" x="5894388" y="4840288"/>
          <p14:tracePt t="46548" x="5894388" y="4876800"/>
          <p14:tracePt t="46565" x="5894388" y="4965700"/>
          <p14:tracePt t="46582" x="5894388" y="5010150"/>
          <p14:tracePt t="46596" x="5894388" y="5091113"/>
          <p14:tracePt t="46614" x="5867400" y="5187950"/>
          <p14:tracePt t="46630" x="5857875" y="5224463"/>
          <p14:tracePt t="46646" x="5857875" y="5259388"/>
          <p14:tracePt t="46663" x="5857875" y="5286375"/>
          <p14:tracePt t="46696" x="5857875" y="5295900"/>
          <p14:tracePt t="46713" x="5857875" y="5305425"/>
          <p14:tracePt t="46850" x="5857875" y="5295900"/>
          <p14:tracePt t="46860" x="5857875" y="5286375"/>
          <p14:tracePt t="46870" x="5857875" y="5259388"/>
          <p14:tracePt t="46881" x="5857875" y="5214938"/>
          <p14:tracePt t="46898" x="5857875" y="5135563"/>
          <p14:tracePt t="46915" x="5857875" y="5054600"/>
          <p14:tracePt t="46932" x="5857875" y="5037138"/>
          <p14:tracePt t="46935" x="5857875" y="5010150"/>
          <p14:tracePt t="46947" x="5857875" y="5000625"/>
          <p14:tracePt t="46965" x="5857875" y="4983163"/>
          <p14:tracePt t="46982" x="5857875" y="4973638"/>
          <p14:tracePt t="51417" x="5857875" y="4965700"/>
          <p14:tracePt t="51428" x="5857875" y="4956175"/>
          <p14:tracePt t="51437" x="5867400" y="4948238"/>
          <p14:tracePt t="51449" x="5876925" y="4921250"/>
          <p14:tracePt t="51465" x="5911850" y="4849813"/>
          <p14:tracePt t="51483" x="5956300" y="4768850"/>
          <p14:tracePt t="51501" x="6010275" y="4706938"/>
          <p14:tracePt t="51519" x="6054725" y="4670425"/>
          <p14:tracePt t="51533" x="6188075" y="4564063"/>
          <p14:tracePt t="51549" x="6367463" y="4473575"/>
          <p14:tracePt t="51566" x="6473825" y="4421188"/>
          <p14:tracePt t="51581" x="6761163" y="4305300"/>
          <p14:tracePt t="51598" x="7000875" y="4224338"/>
          <p14:tracePt t="51616" x="7404100" y="4125913"/>
          <p14:tracePt t="51637" x="7724775" y="4071938"/>
          <p14:tracePt t="51648" x="7867650" y="4071938"/>
          <p14:tracePt t="51667" x="8234363" y="4054475"/>
          <p14:tracePt t="51682" x="8377238" y="4054475"/>
          <p14:tracePt t="51701" x="8626475" y="4054475"/>
          <p14:tracePt t="51717" x="8796338" y="4081463"/>
          <p14:tracePt t="51731" x="8877300" y="4090988"/>
          <p14:tracePt t="51747" x="9028113" y="4116388"/>
          <p14:tracePt t="51764" x="9136063" y="4152900"/>
          <p14:tracePt t="51781" x="9190038" y="4170363"/>
          <p14:tracePt t="51800" x="9217025" y="4179888"/>
          <p14:tracePt t="51815" x="9224963" y="4179888"/>
          <p14:tracePt t="51831" x="9234488" y="4179888"/>
          <p14:tracePt t="51849" x="9242425" y="4179888"/>
          <p14:tracePt t="51896" x="9251950" y="4179888"/>
          <p14:tracePt t="51966" x="9261475" y="4187825"/>
          <p14:tracePt t="52417" x="9269413" y="4179888"/>
          <p14:tracePt t="52426" x="9296400" y="4162425"/>
          <p14:tracePt t="52436" x="9332913" y="4135438"/>
          <p14:tracePt t="52448" x="9377363" y="4098925"/>
          <p14:tracePt t="52465" x="9537700" y="4019550"/>
          <p14:tracePt t="52481" x="9618663" y="3983038"/>
          <p14:tracePt t="52497" x="9752013" y="3948113"/>
          <p14:tracePt t="52514" x="9877425" y="3938588"/>
          <p14:tracePt t="52531" x="10010775" y="3938588"/>
          <p14:tracePt t="52547" x="10074275" y="3938588"/>
          <p14:tracePt t="52565" x="10234613" y="3973513"/>
          <p14:tracePt t="52582" x="10360025" y="4019550"/>
          <p14:tracePt t="52598" x="10439400" y="4071938"/>
          <p14:tracePt t="52616" x="10547350" y="4152900"/>
          <p14:tracePt t="52633" x="10653713" y="4224338"/>
          <p14:tracePt t="52649" x="10761663" y="4295775"/>
          <p14:tracePt t="52665" x="10796588" y="4313238"/>
          <p14:tracePt t="52681" x="10860088" y="4367213"/>
          <p14:tracePt t="52698" x="10904538" y="4411663"/>
          <p14:tracePt t="52715" x="10931525" y="4448175"/>
          <p14:tracePt t="52731" x="10948988" y="4456113"/>
          <p14:tracePt t="52747" x="10975975" y="4492625"/>
          <p14:tracePt t="52764" x="10983913" y="4500563"/>
          <p14:tracePt t="52781" x="10993438" y="4510088"/>
          <p14:tracePt t="52797" x="11002963" y="4527550"/>
          <p14:tracePt t="52814" x="11010900" y="4545013"/>
          <p14:tracePt t="52832" x="11020425" y="4564063"/>
          <p14:tracePt t="52848" x="11029950" y="4572000"/>
          <p14:tracePt t="52881" x="11037888" y="4591050"/>
          <p14:tracePt t="52898" x="11047413" y="4591050"/>
          <p14:tracePt t="52915" x="11047413" y="4598988"/>
          <p14:tracePt t="52931" x="11055350" y="4598988"/>
          <p14:tracePt t="52976" x="11055350" y="4608513"/>
          <p14:tracePt t="55067" x="11064875" y="4608513"/>
          <p14:tracePt t="55107" x="11064875" y="4616450"/>
          <p14:tracePt t="55117" x="11064875" y="4625975"/>
          <p14:tracePt t="55135" x="11064875" y="4662488"/>
          <p14:tracePt t="55149" x="11064875" y="4687888"/>
          <p14:tracePt t="55165" x="11064875" y="4741863"/>
          <p14:tracePt t="55183" x="11055350" y="4786313"/>
          <p14:tracePt t="55198" x="11047413" y="4795838"/>
          <p14:tracePt t="55215" x="11047413" y="4813300"/>
          <p14:tracePt t="55232" x="11029950" y="4830763"/>
          <p14:tracePt t="55248" x="11029950" y="4840288"/>
          <p14:tracePt t="55265" x="11020425" y="4849813"/>
          <p14:tracePt t="55283" x="11020425" y="4857750"/>
          <p14:tracePt t="55302" x="11020425" y="4867275"/>
          <p14:tracePt t="55315" x="11010900" y="4876800"/>
          <p14:tracePt t="55332" x="11010900" y="4884738"/>
          <p14:tracePt t="55348" x="11002963" y="4894263"/>
          <p14:tracePt t="55366" x="10993438" y="4902200"/>
          <p14:tracePt t="55382" x="10993438" y="4911725"/>
          <p14:tracePt t="55399" x="10983913" y="4921250"/>
          <p14:tracePt t="55418" x="10975975" y="4938713"/>
          <p14:tracePt t="55437" x="10966450" y="4965700"/>
          <p14:tracePt t="55450" x="10958513" y="4973638"/>
          <p14:tracePt t="55466" x="10939463" y="5027613"/>
          <p14:tracePt t="55482" x="10922000" y="5072063"/>
          <p14:tracePt t="55498" x="10912475" y="5099050"/>
          <p14:tracePt t="55515" x="10904538" y="5153025"/>
          <p14:tracePt t="55532" x="10887075" y="5180013"/>
          <p14:tracePt t="55549" x="10860088" y="5224463"/>
          <p14:tracePt t="55566" x="10850563" y="5233988"/>
          <p14:tracePt t="55570" x="10841038" y="5259388"/>
          <p14:tracePt t="55582" x="10823575" y="5295900"/>
          <p14:tracePt t="55600" x="10788650" y="5357813"/>
          <p14:tracePt t="55617" x="10752138" y="5421313"/>
          <p14:tracePt t="55637" x="10717213" y="5465763"/>
          <p14:tracePt t="55650" x="10707688" y="5483225"/>
          <p14:tracePt t="55666" x="10690225" y="5500688"/>
          <p14:tracePt t="55684" x="10690225" y="5527675"/>
          <p14:tracePt t="55715" x="10680700" y="5537200"/>
          <p14:tracePt t="55741" x="10680700" y="5546725"/>
          <p14:tracePt t="55889" x="10680700" y="5537200"/>
          <p14:tracePt t="55900" x="10680700" y="5527675"/>
          <p14:tracePt t="55919" x="10680700" y="5500688"/>
          <p14:tracePt t="55935" x="10680700" y="5483225"/>
          <p14:tracePt t="55952" x="10680700" y="5473700"/>
          <p14:tracePt t="55969" x="10690225" y="5448300"/>
          <p14:tracePt t="55985" x="10698163" y="5438775"/>
          <p14:tracePt t="56003" x="10707688" y="5429250"/>
          <p14:tracePt t="56019" x="10707688" y="5421313"/>
          <p14:tracePt t="56032" x="10725150" y="5411788"/>
          <p14:tracePt t="56049" x="10734675" y="5402263"/>
          <p14:tracePt t="56065" x="10742613" y="5394325"/>
          <p14:tracePt t="56070" x="10752138" y="5394325"/>
          <p14:tracePt t="56082" x="10752138" y="5384800"/>
          <p14:tracePt t="56103" x="10761663" y="5384800"/>
          <p14:tracePt t="56117" x="10779125" y="5376863"/>
          <p14:tracePt t="56133" x="10779125" y="5367338"/>
          <p14:tracePt t="56148" x="10796588" y="5357813"/>
          <p14:tracePt t="56166" x="10806113" y="5357813"/>
          <p14:tracePt t="56182" x="10814050" y="5349875"/>
          <p14:tracePt t="56199" x="10833100" y="5340350"/>
          <p14:tracePt t="56216" x="10841038" y="5330825"/>
          <p14:tracePt t="56232" x="10868025" y="5305425"/>
          <p14:tracePt t="56248" x="10877550" y="5305425"/>
          <p14:tracePt t="56265" x="10895013" y="5278438"/>
          <p14:tracePt t="56282" x="10904538" y="5259388"/>
          <p14:tracePt t="56299" x="10922000" y="5251450"/>
          <p14:tracePt t="56316" x="10939463" y="5241925"/>
          <p14:tracePt t="56332" x="10948988" y="5224463"/>
          <p14:tracePt t="56349" x="10958513" y="5214938"/>
          <p14:tracePt t="56386" x="10966450" y="5207000"/>
          <p14:tracePt t="56399" x="10975975" y="5197475"/>
          <p14:tracePt t="56416" x="10983913" y="5187950"/>
          <p14:tracePt t="56432" x="10983913" y="5180013"/>
          <p14:tracePt t="56449" x="10993438" y="5180013"/>
          <p14:tracePt t="56465" x="11002963" y="5162550"/>
          <p14:tracePt t="56503" x="11010900" y="5153025"/>
          <p14:tracePt t="56517" x="11020425" y="5135563"/>
          <p14:tracePt t="56533" x="11029950" y="5116513"/>
          <p14:tracePt t="56551" x="11029950" y="5108575"/>
          <p14:tracePt t="56568" x="11037888" y="5099050"/>
          <p14:tracePt t="56576" x="11037888" y="5091113"/>
          <p14:tracePt t="56586" x="11047413" y="5072063"/>
          <p14:tracePt t="56599" x="11055350" y="5045075"/>
          <p14:tracePt t="56620" x="11055350" y="5010150"/>
          <p14:tracePt t="56650" x="11055350" y="4983163"/>
          <p14:tracePt t="56667" x="11064875" y="4956175"/>
          <p14:tracePt t="56701" x="11074400" y="4929188"/>
          <p14:tracePt t="56718" x="11082338" y="4902200"/>
          <p14:tracePt t="56740" x="11082338" y="4876800"/>
          <p14:tracePt t="56753" x="11091863" y="4840288"/>
          <p14:tracePt t="56766" x="11091863" y="4805363"/>
          <p14:tracePt t="56783" x="11101388" y="4741863"/>
          <p14:tracePt t="56799" x="11101388" y="4724400"/>
          <p14:tracePt t="56815" x="11101388" y="4687888"/>
          <p14:tracePt t="56832" x="11101388" y="4643438"/>
          <p14:tracePt t="56849" x="11101388" y="4625975"/>
          <p14:tracePt t="56865" x="11101388" y="4616450"/>
          <p14:tracePt t="56882" x="11101388" y="4608513"/>
          <p14:tracePt t="56899" x="11101388" y="4591050"/>
          <p14:tracePt t="56915" x="11101388" y="4581525"/>
          <p14:tracePt t="56950" x="11101388" y="4564063"/>
          <p14:tracePt t="56983" x="11101388" y="4554538"/>
          <p14:tracePt t="56999" x="11101388" y="4537075"/>
          <p14:tracePt t="57016" x="11101388" y="4519613"/>
          <p14:tracePt t="57034" x="11109325" y="4510088"/>
          <p14:tracePt t="57067" x="11109325" y="4500563"/>
          <p14:tracePt t="57091" x="11109325" y="44926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997527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+mn-lt"/>
              </a:rPr>
              <a:t>DIFFERENCES BETWEEN CROHNS DISEASE AND ULCERATIVE COLITIS</a:t>
            </a:r>
            <a:endParaRPr lang="en-US" b="1" dirty="0">
              <a:solidFill>
                <a:srgbClr val="7030A0"/>
              </a:solidFill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11698"/>
              </p:ext>
            </p:extLst>
          </p:nvPr>
        </p:nvGraphicFramePr>
        <p:xfrm>
          <a:off x="182777" y="997527"/>
          <a:ext cx="11826443" cy="177726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117879"/>
                <a:gridCol w="5896381"/>
                <a:gridCol w="3812183"/>
              </a:tblGrid>
              <a:tr h="42949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FEATURES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CROHN’S DISEASE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ULCERATIVE COLITIS</a:t>
                      </a:r>
                      <a:endParaRPr lang="en-US" sz="2000" b="1" dirty="0"/>
                    </a:p>
                  </a:txBody>
                  <a:tcPr/>
                </a:tc>
              </a:tr>
              <a:tr h="484909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Wall</a:t>
                      </a:r>
                      <a:r>
                        <a:rPr lang="en-US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thickness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Thickened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Thin</a:t>
                      </a:r>
                      <a:endParaRPr lang="en-US" sz="2000" b="1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Lumen</a:t>
                      </a:r>
                      <a:r>
                        <a:rPr lang="en-US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dilation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Narrowed</a:t>
                      </a:r>
                      <a:r>
                        <a:rPr lang="en-US" sz="2000" b="1" baseline="0" dirty="0" smtClean="0"/>
                        <a:t> due to increased wall thickness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Lumen dilated</a:t>
                      </a:r>
                      <a:endParaRPr lang="en-US" sz="2000" b="1" dirty="0"/>
                    </a:p>
                  </a:txBody>
                  <a:tcPr/>
                </a:tc>
              </a:tr>
              <a:tr h="405666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Creeping fat 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Present 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absent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3" descr="C:\Users\NMC\Desktop\crohns\crohn-disease-vs-ulcerative-coliti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" t="4210" r="77727" b="13573"/>
          <a:stretch/>
        </p:blipFill>
        <p:spPr bwMode="auto">
          <a:xfrm>
            <a:off x="4585851" y="2881746"/>
            <a:ext cx="1884219" cy="394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NMC\Desktop\crohns\crohn-disease-vs-ulcerative-coliti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5" t="5300" r="26022" b="14299"/>
          <a:stretch/>
        </p:blipFill>
        <p:spPr bwMode="auto">
          <a:xfrm>
            <a:off x="9197777" y="2881746"/>
            <a:ext cx="2105900" cy="379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59691" y="5100204"/>
            <a:ext cx="171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Skip lesions</a:t>
            </a:r>
            <a:endParaRPr lang="en-US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44284" y="4633706"/>
            <a:ext cx="13854" cy="130232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170213" y="5300457"/>
            <a:ext cx="37407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62256" y="5749632"/>
            <a:ext cx="318652" cy="10771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257313" y="5599421"/>
            <a:ext cx="1369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Healed atrophic mucosa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78649" y="4203442"/>
            <a:ext cx="11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Active disease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08302" y="6399213"/>
            <a:ext cx="583698" cy="45878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6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27"/>
    </mc:Choice>
    <mc:Fallback>
      <p:transition spd="slow" advTm="55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64" x="11109325" y="4483100"/>
          <p14:tracePt t="1993" x="11118850" y="4473575"/>
          <p14:tracePt t="2012" x="11136313" y="4473575"/>
          <p14:tracePt t="2024" x="11153775" y="4473575"/>
          <p14:tracePt t="2032" x="11163300" y="4473575"/>
          <p14:tracePt t="2046" x="11190288" y="4473575"/>
          <p14:tracePt t="2062" x="11225213" y="4492625"/>
          <p14:tracePt t="2079" x="11296650" y="4527550"/>
          <p14:tracePt t="2098" x="11368088" y="4581525"/>
          <p14:tracePt t="2114" x="11422063" y="4662488"/>
          <p14:tracePt t="2134" x="11510963" y="4778375"/>
          <p14:tracePt t="2146" x="11555413" y="4830763"/>
          <p14:tracePt t="2165" x="11618913" y="4938713"/>
          <p14:tracePt t="2180" x="11672888" y="5010150"/>
          <p14:tracePt t="2201" x="11734800" y="5108575"/>
          <p14:tracePt t="2213" x="11806238" y="5313363"/>
          <p14:tracePt t="2235" x="11877675" y="5456238"/>
          <p14:tracePt t="2248" x="11895138" y="5492750"/>
          <p14:tracePt t="2263" x="11922125" y="5599113"/>
          <p14:tracePt t="2283" x="11939588" y="5643563"/>
          <p14:tracePt t="2299" x="11949113" y="5670550"/>
          <p14:tracePt t="2315" x="11949113" y="5689600"/>
          <p14:tracePt t="2330" x="11949113" y="5697538"/>
          <p14:tracePt t="2353" x="11949113" y="5715000"/>
          <p14:tracePt t="2377" x="11949113" y="5724525"/>
          <p14:tracePt t="2385" x="11949113" y="5734050"/>
          <p14:tracePt t="2396" x="11949113" y="5741988"/>
          <p14:tracePt t="2415" x="11949113" y="5761038"/>
          <p14:tracePt t="2429" x="11949113" y="5768975"/>
          <p14:tracePt t="2447" x="11958638" y="5822950"/>
          <p14:tracePt t="2464" x="11958638" y="5867400"/>
          <p14:tracePt t="2481" x="11958638" y="5921375"/>
          <p14:tracePt t="2495" x="11958638" y="5956300"/>
          <p14:tracePt t="2512" x="11958638" y="5992813"/>
          <p14:tracePt t="2530" x="11966575" y="6027738"/>
          <p14:tracePt t="2562" x="11966575" y="6046788"/>
          <p14:tracePt t="2579" x="11966575" y="6054725"/>
          <p14:tracePt t="2656" x="11966575" y="6064250"/>
          <p14:tracePt t="2666" x="11976100" y="6072188"/>
          <p14:tracePt t="2679" x="11976100" y="6081713"/>
          <p14:tracePt t="2695" x="11976100" y="6118225"/>
          <p14:tracePt t="2713" x="11976100" y="6143625"/>
          <p14:tracePt t="2729" x="11976100" y="6153150"/>
          <p14:tracePt t="2746" x="11976100" y="6189663"/>
          <p14:tracePt t="2763" x="11976100" y="6215063"/>
          <p14:tracePt t="2780" x="11976100" y="6242050"/>
          <p14:tracePt t="2796" x="11976100" y="6251575"/>
          <p14:tracePt t="2867" x="11976100" y="6269038"/>
          <p14:tracePt t="2877" x="11976100" y="6278563"/>
          <p14:tracePt t="2887" x="11976100" y="6286500"/>
          <p14:tracePt t="2904" x="11976100" y="6305550"/>
          <p14:tracePt t="2917" x="11976100" y="6323013"/>
          <p14:tracePt t="2932" x="11976100" y="6332538"/>
          <p14:tracePt t="2946" x="11976100" y="6350000"/>
          <p14:tracePt t="3305" x="11976100" y="6357938"/>
          <p14:tracePt t="3325" x="11966575" y="6357938"/>
          <p14:tracePt t="3346" x="11966575" y="6367463"/>
          <p14:tracePt t="3363" x="11966575" y="6376988"/>
          <p14:tracePt t="3379" x="11958638" y="6384925"/>
          <p14:tracePt t="3396" x="11949113" y="6403975"/>
          <p14:tracePt t="3412" x="11949113" y="6411913"/>
          <p14:tracePt t="3429" x="11939588" y="6429375"/>
          <p14:tracePt t="3446" x="11939588" y="6456363"/>
          <p14:tracePt t="3462" x="11931650" y="6456363"/>
          <p14:tracePt t="3480" x="11931650" y="6475413"/>
          <p14:tracePt t="3496" x="11922125" y="6483350"/>
          <p14:tracePt t="3513" x="11912600" y="6492875"/>
          <p14:tracePt t="3533" x="11912600" y="6500813"/>
          <p14:tracePt t="3548" x="11912600" y="6510338"/>
          <p14:tracePt t="3562" x="11904663" y="6527800"/>
          <p14:tracePt t="3579" x="11895138" y="6537325"/>
          <p14:tracePt t="3597" x="11895138" y="6546850"/>
          <p14:tracePt t="3629" x="11887200" y="6564313"/>
          <p14:tracePt t="3662" x="11887200" y="6572250"/>
          <p14:tracePt t="8722" x="11877675" y="6572250"/>
          <p14:tracePt t="8729" x="11868150" y="6572250"/>
          <p14:tracePt t="8749" x="11806238" y="6572250"/>
          <p14:tracePt t="8765" x="11707813" y="6572250"/>
          <p14:tracePt t="8781" x="11609388" y="6564313"/>
          <p14:tracePt t="8797" x="11306175" y="6483350"/>
          <p14:tracePt t="8815" x="10966450" y="6332538"/>
          <p14:tracePt t="8831" x="10698163" y="6170613"/>
          <p14:tracePt t="8847" x="10404475" y="5992813"/>
          <p14:tracePt t="8864" x="10180638" y="5840413"/>
          <p14:tracePt t="8881" x="10010775" y="5751513"/>
          <p14:tracePt t="8897" x="9939338" y="5715000"/>
          <p14:tracePt t="8914" x="9779000" y="5643563"/>
          <p14:tracePt t="8931" x="9680575" y="5581650"/>
          <p14:tracePt t="8948" x="9591675" y="5537200"/>
          <p14:tracePt t="8964" x="9547225" y="5510213"/>
          <p14:tracePt t="8981" x="9502775" y="5473700"/>
          <p14:tracePt t="9001" x="9456738" y="5448300"/>
          <p14:tracePt t="9016" x="9439275" y="5429250"/>
          <p14:tracePt t="9032" x="9431338" y="5421313"/>
          <p14:tracePt t="9049" x="9421813" y="5411788"/>
          <p14:tracePt t="9066" x="9412288" y="5402263"/>
          <p14:tracePt t="9106" x="9412288" y="5394325"/>
          <p14:tracePt t="9115" x="9412288" y="5376863"/>
          <p14:tracePt t="9132" x="9412288" y="5367338"/>
          <p14:tracePt t="9443" x="9385300" y="5367338"/>
          <p14:tracePt t="9454" x="9340850" y="5367338"/>
          <p14:tracePt t="9468" x="9251950" y="5367338"/>
          <p14:tracePt t="9483" x="8966200" y="5367338"/>
          <p14:tracePt t="9499" x="8340725" y="5313363"/>
          <p14:tracePt t="9518" x="7742238" y="5153025"/>
          <p14:tracePt t="9536" x="7224713" y="4911725"/>
          <p14:tracePt t="9550" x="7010400" y="4778375"/>
          <p14:tracePt t="9568" x="6689725" y="4537075"/>
          <p14:tracePt t="9585" x="6421438" y="4286250"/>
          <p14:tracePt t="9598" x="6162675" y="3948113"/>
          <p14:tracePt t="9614" x="5876925" y="3500438"/>
          <p14:tracePt t="9631" x="5786438" y="3322638"/>
          <p14:tracePt t="9648" x="5670550" y="3044825"/>
          <p14:tracePt t="9664" x="5564188" y="2706688"/>
          <p14:tracePt t="9681" x="5492750" y="2420938"/>
          <p14:tracePt t="9698" x="5473700" y="2322513"/>
          <p14:tracePt t="9714" x="5456238" y="2160588"/>
          <p14:tracePt t="9731" x="5448300" y="2027238"/>
          <p14:tracePt t="9749" x="5448300" y="1928813"/>
          <p14:tracePt t="9764" x="5448300" y="1911350"/>
          <p14:tracePt t="9781" x="5448300" y="1893888"/>
          <p14:tracePt t="9798" x="5448300" y="1874838"/>
          <p14:tracePt t="11426" x="5448300" y="1884363"/>
          <p14:tracePt t="11438" x="5438775" y="1901825"/>
          <p14:tracePt t="11452" x="5438775" y="1928813"/>
          <p14:tracePt t="11466" x="5429250" y="2009775"/>
          <p14:tracePt t="11486" x="5411788" y="2135188"/>
          <p14:tracePt t="11499" x="5411788" y="2160588"/>
          <p14:tracePt t="11516" x="5402263" y="2259013"/>
          <p14:tracePt t="11534" x="5402263" y="2366963"/>
          <p14:tracePt t="11550" x="5402263" y="2554288"/>
          <p14:tracePt t="11565" x="5411788" y="2660650"/>
          <p14:tracePt t="11581" x="5421313" y="2795588"/>
          <p14:tracePt t="11599" x="5438775" y="2911475"/>
          <p14:tracePt t="11615" x="5448300" y="2955925"/>
          <p14:tracePt t="11631" x="5465763" y="3081338"/>
          <p14:tracePt t="11648" x="5527675" y="3241675"/>
          <p14:tracePt t="11666" x="5599113" y="3411538"/>
          <p14:tracePt t="11681" x="5608638" y="3465513"/>
          <p14:tracePt t="11698" x="5635625" y="3536950"/>
          <p14:tracePt t="11715" x="5662613" y="3598863"/>
          <p14:tracePt t="11732" x="5662613" y="3608388"/>
          <p14:tracePt t="11748" x="5680075" y="3635375"/>
          <p14:tracePt t="11766" x="5688013" y="3652838"/>
          <p14:tracePt t="11783" x="5707063" y="3670300"/>
          <p14:tracePt t="11799" x="5715000" y="3679825"/>
          <p14:tracePt t="11815" x="5734050" y="3706813"/>
          <p14:tracePt t="11831" x="5759450" y="3733800"/>
          <p14:tracePt t="11849" x="5786438" y="3759200"/>
          <p14:tracePt t="11865" x="5805488" y="3778250"/>
          <p14:tracePt t="11882" x="5840413" y="3805238"/>
          <p14:tracePt t="11899" x="5867400" y="3840163"/>
          <p14:tracePt t="11915" x="5894388" y="3857625"/>
          <p14:tracePt t="11932" x="5929313" y="3876675"/>
          <p14:tracePt t="11948" x="5983288" y="3902075"/>
          <p14:tracePt t="11965" x="6019800" y="3929063"/>
          <p14:tracePt t="11982" x="6037263" y="3938588"/>
          <p14:tracePt t="11998" x="6072188" y="3956050"/>
          <p14:tracePt t="12015" x="6099175" y="3983038"/>
          <p14:tracePt t="12032" x="6116638" y="3992563"/>
          <p14:tracePt t="12052" x="6126163" y="4000500"/>
          <p14:tracePt t="12065" x="6135688" y="4010025"/>
          <p14:tracePt t="12102" x="6143625" y="4010025"/>
          <p14:tracePt t="12129" x="6153150" y="4010025"/>
          <p14:tracePt t="12476" x="6143625" y="4010025"/>
          <p14:tracePt t="12486" x="6135688" y="4010025"/>
          <p14:tracePt t="12499" x="6116638" y="4010025"/>
          <p14:tracePt t="12516" x="6108700" y="4010025"/>
          <p14:tracePt t="12532" x="6091238" y="4000500"/>
          <p14:tracePt t="12548" x="6081713" y="3992563"/>
          <p14:tracePt t="12566" x="6072188" y="3983038"/>
          <p14:tracePt t="12582" x="6064250" y="3983038"/>
          <p14:tracePt t="12600" x="6064250" y="3973513"/>
          <p14:tracePt t="12632" x="6054725" y="3965575"/>
          <p14:tracePt t="12853" x="6054725" y="3956050"/>
          <p14:tracePt t="13228" x="6045200" y="3956050"/>
          <p14:tracePt t="13237" x="6045200" y="3948113"/>
          <p14:tracePt t="13267" x="6045200" y="3938588"/>
          <p14:tracePt t="13275" x="6045200" y="3929063"/>
          <p14:tracePt t="13295" x="6045200" y="3921125"/>
          <p14:tracePt t="13314" x="6045200" y="3911600"/>
          <p14:tracePt t="13323" x="6045200" y="3902075"/>
          <p14:tracePt t="13353" x="6045200" y="3894138"/>
          <p14:tracePt t="13391" x="6045200" y="3884613"/>
          <p14:tracePt t="14173" x="6045200" y="3876675"/>
          <p14:tracePt t="14213" x="6045200" y="3867150"/>
          <p14:tracePt t="15581" x="6045200" y="3857625"/>
          <p14:tracePt t="15610" x="6045200" y="3849688"/>
          <p14:tracePt t="15624" x="6045200" y="3840163"/>
          <p14:tracePt t="15641" x="6045200" y="3830638"/>
          <p14:tracePt t="15650" x="6037263" y="3822700"/>
          <p14:tracePt t="15666" x="6037263" y="3813175"/>
          <p14:tracePt t="15704" x="6037263" y="3805238"/>
          <p14:tracePt t="15733" x="6037263" y="3795713"/>
          <p14:tracePt t="15811" x="6037263" y="3786188"/>
          <p14:tracePt t="15821" x="6037263" y="3778250"/>
          <p14:tracePt t="15859" x="6037263" y="3768725"/>
          <p14:tracePt t="17410" x="6037263" y="3759200"/>
          <p14:tracePt t="17430" x="6064250" y="3751263"/>
          <p14:tracePt t="17439" x="6072188" y="3741738"/>
          <p14:tracePt t="17450" x="6099175" y="3733800"/>
          <p14:tracePt t="17470" x="6153150" y="3724275"/>
          <p14:tracePt t="17489" x="6215063" y="3706813"/>
          <p14:tracePt t="17501" x="6269038" y="3697288"/>
          <p14:tracePt t="17518" x="6394450" y="3679825"/>
          <p14:tracePt t="17535" x="6537325" y="3679825"/>
          <p14:tracePt t="17553" x="6643688" y="3687763"/>
          <p14:tracePt t="17573" x="6877050" y="3733800"/>
          <p14:tracePt t="17586" x="7118350" y="3822700"/>
          <p14:tracePt t="17602" x="7377113" y="3894138"/>
          <p14:tracePt t="17624" x="7466013" y="3921125"/>
          <p14:tracePt t="17636" x="7724775" y="3973513"/>
          <p14:tracePt t="17653" x="7929563" y="4027488"/>
          <p14:tracePt t="17666" x="8001000" y="4044950"/>
          <p14:tracePt t="17683" x="8170863" y="4071938"/>
          <p14:tracePt t="17700" x="8296275" y="4090988"/>
          <p14:tracePt t="17717" x="8358188" y="4090988"/>
          <p14:tracePt t="17733" x="8466138" y="4090988"/>
          <p14:tracePt t="17750" x="8547100" y="4090988"/>
          <p14:tracePt t="17768" x="8591550" y="4090988"/>
          <p14:tracePt t="17783" x="8618538" y="4090988"/>
          <p14:tracePt t="17800" x="8643938" y="4090988"/>
          <p14:tracePt t="17818" x="8680450" y="4090988"/>
          <p14:tracePt t="17834" x="8707438" y="4090988"/>
          <p14:tracePt t="17850" x="8734425" y="4090988"/>
          <p14:tracePt t="17867" x="8823325" y="4090988"/>
          <p14:tracePt t="17883" x="8931275" y="4090988"/>
          <p14:tracePt t="17900" x="8993188" y="4090988"/>
          <p14:tracePt t="17917" x="9118600" y="4098925"/>
          <p14:tracePt t="17933" x="9224963" y="4125913"/>
          <p14:tracePt t="17950" x="9288463" y="4125913"/>
          <p14:tracePt t="17966" x="9305925" y="4125913"/>
          <p14:tracePt t="17983" x="9332913" y="4135438"/>
          <p14:tracePt t="18000" x="9340850" y="4135438"/>
          <p14:tracePt t="18019" x="9350375" y="4135438"/>
          <p14:tracePt t="18066" x="9359900" y="4135438"/>
          <p14:tracePt t="18471" x="9367838" y="4135438"/>
          <p14:tracePt t="18482" x="9377363" y="4135438"/>
          <p14:tracePt t="18491" x="9385300" y="4135438"/>
          <p14:tracePt t="18503" x="9404350" y="4135438"/>
          <p14:tracePt t="18520" x="9439275" y="4116388"/>
          <p14:tracePt t="18535" x="9456738" y="4116388"/>
          <p14:tracePt t="18552" x="9483725" y="4108450"/>
          <p14:tracePt t="18568" x="9493250" y="4098925"/>
          <p14:tracePt t="18585" x="9502775" y="4098925"/>
          <p14:tracePt t="18602" x="9510713" y="4098925"/>
          <p14:tracePt t="18625" x="9520238" y="4098925"/>
          <p14:tracePt t="18655" x="9528175" y="4098925"/>
          <p14:tracePt t="18702" x="9537700" y="4098925"/>
          <p14:tracePt t="18818" x="9547225" y="4098925"/>
          <p14:tracePt t="18868" x="9555163" y="4098925"/>
          <p14:tracePt t="21450" x="9555163" y="4090988"/>
          <p14:tracePt t="21460" x="9510713" y="4071938"/>
          <p14:tracePt t="21472" x="9431338" y="4037013"/>
          <p14:tracePt t="21487" x="9163050" y="3948113"/>
          <p14:tracePt t="21502" x="8894763" y="3884613"/>
          <p14:tracePt t="21519" x="8377238" y="3813175"/>
          <p14:tracePt t="21537" x="7966075" y="3795713"/>
          <p14:tracePt t="21552" x="7786688" y="3795713"/>
          <p14:tracePt t="21568" x="7421563" y="3795713"/>
          <p14:tracePt t="21585" x="7064375" y="3795713"/>
          <p14:tracePt t="21604" x="6689725" y="3795713"/>
          <p14:tracePt t="21619" x="6527800" y="3795713"/>
          <p14:tracePt t="21634" x="6357938" y="3805238"/>
          <p14:tracePt t="21651" x="6242050" y="3805238"/>
          <p14:tracePt t="21668" x="6207125" y="3805238"/>
          <p14:tracePt t="21684" x="6170613" y="3805238"/>
          <p14:tracePt t="21703" x="6153150" y="3805238"/>
          <p14:tracePt t="21720" x="6143625" y="3805238"/>
          <p14:tracePt t="21747" x="6135688" y="3805238"/>
          <p14:tracePt t="21777" x="6126163" y="3805238"/>
          <p14:tracePt t="21834" x="6116638" y="3805238"/>
          <p14:tracePt t="21844" x="6099175" y="3805238"/>
          <p14:tracePt t="21855" x="6091238" y="3813175"/>
          <p14:tracePt t="21869" x="6072188" y="3822700"/>
          <p14:tracePt t="21885" x="6045200" y="3830638"/>
          <p14:tracePt t="21905" x="6010275" y="3849688"/>
          <p14:tracePt t="21920" x="5983288" y="3849688"/>
          <p14:tracePt t="21936" x="5965825" y="3857625"/>
          <p14:tracePt t="21952" x="5956300" y="3857625"/>
          <p14:tracePt t="21969" x="5938838" y="3867150"/>
          <p14:tracePt t="21989" x="5929313" y="3867150"/>
          <p14:tracePt t="22003" x="5921375" y="3867150"/>
          <p14:tracePt t="22021" x="5911850" y="3867150"/>
          <p14:tracePt t="22895" x="5911850" y="3876675"/>
          <p14:tracePt t="22933" x="5902325" y="3884613"/>
          <p14:tracePt t="22942" x="5894388" y="3884613"/>
          <p14:tracePt t="22957" x="5884863" y="3894138"/>
          <p14:tracePt t="22971" x="5840413" y="3911600"/>
          <p14:tracePt t="22985" x="5822950" y="3911600"/>
          <p14:tracePt t="23001" x="5786438" y="3921125"/>
          <p14:tracePt t="23019" x="5734050" y="3921125"/>
          <p14:tracePt t="23039" x="5670550" y="3929063"/>
          <p14:tracePt t="23052" x="5653088" y="3929063"/>
          <p14:tracePt t="23069" x="5581650" y="3929063"/>
          <p14:tracePt t="23085" x="5564188" y="3929063"/>
          <p14:tracePt t="23101" x="5519738" y="3929063"/>
          <p14:tracePt t="23118" x="5483225" y="3929063"/>
          <p14:tracePt t="23135" x="5456238" y="3929063"/>
          <p14:tracePt t="23154" x="5429250" y="3929063"/>
          <p14:tracePt t="23168" x="5411788" y="3929063"/>
          <p14:tracePt t="23185" x="5394325" y="3929063"/>
          <p14:tracePt t="23202" x="5367338" y="3929063"/>
          <p14:tracePt t="23235" x="5357813" y="3929063"/>
          <p14:tracePt t="23252" x="5349875" y="3929063"/>
          <p14:tracePt t="23279" x="5340350" y="3929063"/>
          <p14:tracePt t="23289" x="5330825" y="3929063"/>
          <p14:tracePt t="23302" x="5322888" y="3929063"/>
          <p14:tracePt t="23328" x="5313363" y="3929063"/>
          <p14:tracePt t="23346" x="5305425" y="3929063"/>
          <p14:tracePt t="23358" x="5295900" y="3929063"/>
          <p14:tracePt t="23376" x="5286375" y="3929063"/>
          <p14:tracePt t="23531" x="5295900" y="3929063"/>
          <p14:tracePt t="23541" x="5313363" y="3929063"/>
          <p14:tracePt t="23557" x="5330825" y="3929063"/>
          <p14:tracePt t="23570" x="5376863" y="3929063"/>
          <p14:tracePt t="23585" x="5429250" y="3929063"/>
          <p14:tracePt t="23602" x="5527675" y="3929063"/>
          <p14:tracePt t="23622" x="5662613" y="3929063"/>
          <p14:tracePt t="23637" x="5741988" y="3929063"/>
          <p14:tracePt t="23652" x="5778500" y="3929063"/>
          <p14:tracePt t="23669" x="5830888" y="3929063"/>
          <p14:tracePt t="23686" x="5867400" y="3929063"/>
          <p14:tracePt t="23703" x="5894388" y="3929063"/>
          <p14:tracePt t="23743" x="5911850" y="3929063"/>
          <p14:tracePt t="23810" x="5921375" y="3929063"/>
          <p14:tracePt t="31347" x="5911850" y="3929063"/>
          <p14:tracePt t="31374" x="5902325" y="3929063"/>
          <p14:tracePt t="31394" x="5894388" y="3929063"/>
          <p14:tracePt t="31404" x="5876925" y="3929063"/>
          <p14:tracePt t="31413" x="5849938" y="3911600"/>
          <p14:tracePt t="31423" x="5840413" y="3902075"/>
          <p14:tracePt t="31439" x="5805488" y="3884613"/>
          <p14:tracePt t="31455" x="5741988" y="3857625"/>
          <p14:tracePt t="31475" x="5697538" y="3840163"/>
          <p14:tracePt t="31490" x="5643563" y="3822700"/>
          <p14:tracePt t="31505" x="5626100" y="3822700"/>
          <p14:tracePt t="31521" x="5591175" y="3813175"/>
          <p14:tracePt t="31538" x="5554663" y="3795713"/>
          <p14:tracePt t="31554" x="5537200" y="3786188"/>
          <p14:tracePt t="31572" x="5519738" y="3778250"/>
          <p14:tracePt t="31587" x="5492750" y="3768725"/>
          <p14:tracePt t="31605" x="5483225" y="3768725"/>
          <p14:tracePt t="31637" x="5473700" y="3759200"/>
          <p14:tracePt t="31655" x="5465763" y="3759200"/>
          <p14:tracePt t="32108" x="5465763" y="3768725"/>
          <p14:tracePt t="32120" x="5465763" y="3786188"/>
          <p14:tracePt t="32128" x="5465763" y="3822700"/>
          <p14:tracePt t="32139" x="5473700" y="3840163"/>
          <p14:tracePt t="32155" x="5492750" y="3902075"/>
          <p14:tracePt t="32171" x="5500688" y="3929063"/>
          <p14:tracePt t="32187" x="5519738" y="3956050"/>
          <p14:tracePt t="32206" x="5527675" y="3983038"/>
          <p14:tracePt t="32221" x="5537200" y="3983038"/>
          <p14:tracePt t="32237" x="5537200" y="3992563"/>
          <p14:tracePt t="32271" x="5537200" y="4000500"/>
          <p14:tracePt t="32561" x="5537200" y="3992563"/>
          <p14:tracePt t="32573" x="5537200" y="3983038"/>
          <p14:tracePt t="32591" x="5537200" y="3948113"/>
          <p14:tracePt t="32608" x="5537200" y="3921125"/>
          <p14:tracePt t="32623" x="5537200" y="3911600"/>
          <p14:tracePt t="32639" x="5537200" y="3876675"/>
          <p14:tracePt t="32658" x="5545138" y="3857625"/>
          <p14:tracePt t="32674" x="5554663" y="3840163"/>
          <p14:tracePt t="32689" x="5554663" y="3830638"/>
          <p14:tracePt t="32705" x="5564188" y="3813175"/>
          <p14:tracePt t="32725" x="5564188" y="3805238"/>
          <p14:tracePt t="32739" x="5572125" y="3795713"/>
          <p14:tracePt t="32758" x="5581650" y="3786188"/>
          <p14:tracePt t="32771" x="5581650" y="3778250"/>
          <p14:tracePt t="32788" x="5591175" y="3778250"/>
          <p14:tracePt t="32805" x="5591175" y="3768725"/>
          <p14:tracePt t="33767" x="5591175" y="3759200"/>
          <p14:tracePt t="33778" x="5591175" y="3751263"/>
          <p14:tracePt t="33791" x="5608638" y="3741738"/>
          <p14:tracePt t="33808" x="5697538" y="3679825"/>
          <p14:tracePt t="33827" x="5830888" y="3571875"/>
          <p14:tracePt t="33843" x="6037263" y="3411538"/>
          <p14:tracePt t="33856" x="6180138" y="3340100"/>
          <p14:tracePt t="33871" x="6483350" y="3214688"/>
          <p14:tracePt t="33889" x="6911975" y="3098800"/>
          <p14:tracePt t="33904" x="7153275" y="3036888"/>
          <p14:tracePt t="33921" x="7527925" y="2973388"/>
          <p14:tracePt t="33938" x="7894638" y="2946400"/>
          <p14:tracePt t="33955" x="8054975" y="2938463"/>
          <p14:tracePt t="33972" x="8296275" y="2938463"/>
          <p14:tracePt t="33989" x="8572500" y="2938463"/>
          <p14:tracePt t="34005" x="8832850" y="2938463"/>
          <p14:tracePt t="34022" x="8975725" y="2938463"/>
          <p14:tracePt t="34039" x="9170988" y="2955925"/>
          <p14:tracePt t="34055" x="9323388" y="2973388"/>
          <p14:tracePt t="34072" x="9493250" y="3000375"/>
          <p14:tracePt t="34088" x="9547225" y="3017838"/>
          <p14:tracePt t="34104" x="9653588" y="3036888"/>
          <p14:tracePt t="34125" x="9725025" y="3063875"/>
          <p14:tracePt t="34140" x="9788525" y="3098800"/>
          <p14:tracePt t="34156" x="9823450" y="3108325"/>
          <p14:tracePt t="34174" x="9877425" y="3143250"/>
          <p14:tracePt t="34189" x="9921875" y="3160713"/>
          <p14:tracePt t="34205" x="9939338" y="3160713"/>
          <p14:tracePt t="34223" x="9956800" y="3179763"/>
          <p14:tracePt t="34241" x="9983788" y="3187700"/>
          <p14:tracePt t="34257" x="10002838" y="3214688"/>
          <p14:tracePt t="34276" x="10020300" y="3232150"/>
          <p14:tracePt t="34294" x="10037763" y="3259138"/>
          <p14:tracePt t="34305" x="10074275" y="3286125"/>
          <p14:tracePt t="34321" x="10082213" y="3295650"/>
          <p14:tracePt t="34342" x="10109200" y="3313113"/>
          <p14:tracePt t="34376" x="10118725" y="3330575"/>
          <p14:tracePt t="34388" x="10126663" y="3340100"/>
          <p14:tracePt t="34405" x="10126663" y="3349625"/>
          <p14:tracePt t="34421" x="10145713" y="3367088"/>
          <p14:tracePt t="34439" x="10153650" y="3394075"/>
          <p14:tracePt t="34455" x="10153650" y="3402013"/>
          <p14:tracePt t="34471" x="10163175" y="3438525"/>
          <p14:tracePt t="34489" x="10163175" y="3455988"/>
          <p14:tracePt t="34507" x="10163175" y="3465513"/>
          <p14:tracePt t="34540" x="10163175" y="3473450"/>
          <p14:tracePt t="35395" x="10163175" y="3482975"/>
          <p14:tracePt t="35414" x="10153650" y="3482975"/>
          <p14:tracePt t="35429" x="10145713" y="3492500"/>
          <p14:tracePt t="35441" x="10109200" y="3509963"/>
          <p14:tracePt t="35457" x="10091738" y="3517900"/>
          <p14:tracePt t="35476" x="10055225" y="3527425"/>
          <p14:tracePt t="35490" x="10010775" y="3554413"/>
          <p14:tracePt t="35505" x="9993313" y="3563938"/>
          <p14:tracePt t="35522" x="9939338" y="3581400"/>
          <p14:tracePt t="35539" x="9867900" y="3608388"/>
          <p14:tracePt t="35555" x="9832975" y="3625850"/>
          <p14:tracePt t="35572" x="9769475" y="3643313"/>
          <p14:tracePt t="35590" x="9742488" y="3662363"/>
          <p14:tracePt t="35594" x="9725025" y="3662363"/>
          <p14:tracePt t="35605" x="9717088" y="3662363"/>
          <p14:tracePt t="35622" x="9698038" y="3662363"/>
          <p14:tracePt t="35638" x="9690100" y="3670300"/>
          <p14:tracePt t="35655" x="9671050" y="3679825"/>
          <p14:tracePt t="35672" x="9645650" y="3687763"/>
          <p14:tracePt t="35689" x="9636125" y="3687763"/>
          <p14:tracePt t="35706" x="9618663" y="3687763"/>
          <p14:tracePt t="35723" x="9618663" y="3697288"/>
          <p14:tracePt t="35741" x="9609138" y="3697288"/>
          <p14:tracePt t="35759" x="9599613" y="3697288"/>
          <p14:tracePt t="35792" x="9591675" y="3697288"/>
          <p14:tracePt t="36176" x="9609138" y="3697288"/>
          <p14:tracePt t="36184" x="9618663" y="3697288"/>
          <p14:tracePt t="36195" x="9636125" y="3697288"/>
          <p14:tracePt t="36207" x="9663113" y="3687763"/>
          <p14:tracePt t="36224" x="9707563" y="3679825"/>
          <p14:tracePt t="36241" x="9788525" y="3670300"/>
          <p14:tracePt t="36257" x="9813925" y="3670300"/>
          <p14:tracePt t="36276" x="9867900" y="3670300"/>
          <p14:tracePt t="36291" x="9948863" y="3662363"/>
          <p14:tracePt t="36310" x="10010775" y="3662363"/>
          <p14:tracePt t="36322" x="10047288" y="3662363"/>
          <p14:tracePt t="36342" x="10126663" y="3662363"/>
          <p14:tracePt t="36357" x="10190163" y="3662363"/>
          <p14:tracePt t="36372" x="10225088" y="3662363"/>
          <p14:tracePt t="36392" x="10306050" y="3662363"/>
          <p14:tracePt t="36405" x="10385425" y="3662363"/>
          <p14:tracePt t="36422" x="10404475" y="3662363"/>
          <p14:tracePt t="36439" x="10456863" y="3662363"/>
          <p14:tracePt t="36455" x="10502900" y="3662363"/>
          <p14:tracePt t="36473" x="10537825" y="3662363"/>
          <p14:tracePt t="36489" x="10574338" y="3662363"/>
          <p14:tracePt t="36508" x="10609263" y="3670300"/>
          <p14:tracePt t="36522" x="10653713" y="3670300"/>
          <p14:tracePt t="36539" x="10671175" y="3670300"/>
          <p14:tracePt t="36556" x="10680700" y="3670300"/>
          <p14:tracePt t="36593" x="10690225" y="3670300"/>
          <p14:tracePt t="36608" x="10698163" y="3670300"/>
          <p14:tracePt t="36623" x="10707688" y="3679825"/>
          <p14:tracePt t="36639" x="10734675" y="3679825"/>
          <p14:tracePt t="36656" x="10761663" y="3679825"/>
          <p14:tracePt t="36672" x="10769600" y="3679825"/>
          <p14:tracePt t="36689" x="10779125" y="3679825"/>
          <p14:tracePt t="36705" x="10788650" y="3679825"/>
          <p14:tracePt t="36732" x="10796588" y="3679825"/>
          <p14:tracePt t="36761" x="10806113" y="3679825"/>
          <p14:tracePt t="39548" x="10788650" y="3679825"/>
          <p14:tracePt t="39562" x="10752138" y="3679825"/>
          <p14:tracePt t="39576" x="10618788" y="3652838"/>
          <p14:tracePt t="39591" x="10547350" y="3643313"/>
          <p14:tracePt t="39599" x="10502900" y="3643313"/>
          <p14:tracePt t="39607" x="10448925" y="3635375"/>
          <p14:tracePt t="39626" x="10333038" y="3635375"/>
          <p14:tracePt t="39641" x="10242550" y="3635375"/>
          <p14:tracePt t="39658" x="10002838" y="3625850"/>
          <p14:tracePt t="39673" x="9788525" y="3625850"/>
          <p14:tracePt t="39690" x="9690100" y="3625850"/>
          <p14:tracePt t="39706" x="9528175" y="3652838"/>
          <p14:tracePt t="39724" x="9377363" y="3670300"/>
          <p14:tracePt t="39740" x="9242425" y="3687763"/>
          <p14:tracePt t="39756" x="9180513" y="3706813"/>
          <p14:tracePt t="39773" x="9037638" y="3733800"/>
          <p14:tracePt t="39790" x="8894763" y="3778250"/>
          <p14:tracePt t="39807" x="8734425" y="3840163"/>
          <p14:tracePt t="39823" x="8689975" y="3857625"/>
          <p14:tracePt t="39840" x="8582025" y="3894138"/>
          <p14:tracePt t="39856" x="8483600" y="3938588"/>
          <p14:tracePt t="39875" x="8394700" y="3992563"/>
          <p14:tracePt t="39891" x="8323263" y="4027488"/>
          <p14:tracePt t="39906" x="8162925" y="4108450"/>
          <p14:tracePt t="39923" x="8001000" y="4179888"/>
          <p14:tracePt t="39941" x="7805738" y="4251325"/>
          <p14:tracePt t="39956" x="7697788" y="4268788"/>
          <p14:tracePt t="39973" x="7456488" y="4322763"/>
          <p14:tracePt t="39992" x="7197725" y="4330700"/>
          <p14:tracePt t="40010" x="6929438" y="4357688"/>
          <p14:tracePt t="40023" x="6805613" y="4357688"/>
          <p14:tracePt t="40040" x="6608763" y="4367213"/>
          <p14:tracePt t="40057" x="6456363" y="4376738"/>
          <p14:tracePt t="40074" x="6376988" y="4376738"/>
          <p14:tracePt t="40090" x="6269038" y="4376738"/>
          <p14:tracePt t="40106" x="6215063" y="4376738"/>
          <p14:tracePt t="40124" x="6143625" y="4376738"/>
          <p14:tracePt t="40140" x="6126163" y="4376738"/>
          <p14:tracePt t="40156" x="6116638" y="4349750"/>
          <p14:tracePt t="40569" x="6116638" y="4340225"/>
          <p14:tracePt t="40588" x="6116638" y="4330700"/>
          <p14:tracePt t="40608" x="6116638" y="4322763"/>
          <p14:tracePt t="40616" x="6135688" y="4313238"/>
          <p14:tracePt t="40627" x="6143625" y="4305300"/>
          <p14:tracePt t="40642" x="6153150" y="4295775"/>
          <p14:tracePt t="40661" x="6180138" y="4286250"/>
          <p14:tracePt t="40675" x="6180138" y="4268788"/>
          <p14:tracePt t="40691" x="6188075" y="4268788"/>
          <p14:tracePt t="40707" x="6197600" y="4259263"/>
          <p14:tracePt t="40742" x="6197600" y="4251325"/>
          <p14:tracePt t="40761" x="6207125" y="4251325"/>
          <p14:tracePt t="40809" x="6215063" y="4241800"/>
          <p14:tracePt t="40819" x="6215063" y="4233863"/>
          <p14:tracePt t="40829" x="6224588" y="4224338"/>
          <p14:tracePt t="40840" x="6224588" y="4214813"/>
          <p14:tracePt t="40858" x="6224588" y="4197350"/>
          <p14:tracePt t="40873" x="6234113" y="4179888"/>
          <p14:tracePt t="40895" x="6234113" y="4162425"/>
          <p14:tracePt t="40908" x="6234113" y="4135438"/>
          <p14:tracePt t="40925" x="6242050" y="4098925"/>
          <p14:tracePt t="40940" x="6242050" y="4090988"/>
          <p14:tracePt t="40956" x="6242050" y="4054475"/>
          <p14:tracePt t="40973" x="6242050" y="4019550"/>
          <p14:tracePt t="40991" x="6242050" y="4000500"/>
          <p14:tracePt t="41009" x="6242050" y="3973513"/>
          <p14:tracePt t="41024" x="6242050" y="3929063"/>
          <p14:tracePt t="41041" x="6242050" y="3894138"/>
          <p14:tracePt t="41057" x="6242050" y="3876675"/>
          <p14:tracePt t="41073" x="6242050" y="3849688"/>
          <p14:tracePt t="41091" x="6242050" y="3830638"/>
          <p14:tracePt t="41107" x="6242050" y="3813175"/>
          <p14:tracePt t="41140" x="6242050" y="3795713"/>
          <p14:tracePt t="41173" x="6242050" y="3786188"/>
          <p14:tracePt t="41194" x="6242050" y="3778250"/>
          <p14:tracePt t="41224" x="6242050" y="3768725"/>
          <p14:tracePt t="41561" x="6242050" y="3778250"/>
          <p14:tracePt t="41570" x="6234113" y="3786188"/>
          <p14:tracePt t="41580" x="6234113" y="3795713"/>
          <p14:tracePt t="41591" x="6234113" y="3813175"/>
          <p14:tracePt t="41607" x="6234113" y="3822700"/>
          <p14:tracePt t="41624" x="6224588" y="3830638"/>
          <p14:tracePt t="41641" x="6224588" y="3840163"/>
          <p14:tracePt t="41676" x="6224588" y="3849688"/>
          <p14:tracePt t="47905" x="6234113" y="3849688"/>
          <p14:tracePt t="47926" x="6259513" y="3849688"/>
          <p14:tracePt t="47933" x="6278563" y="3849688"/>
          <p14:tracePt t="47943" x="6323013" y="3849688"/>
          <p14:tracePt t="47966" x="6438900" y="3840163"/>
          <p14:tracePt t="47980" x="6643688" y="3813175"/>
          <p14:tracePt t="47993" x="6796088" y="3805238"/>
          <p14:tracePt t="48009" x="7091363" y="3805238"/>
          <p14:tracePt t="48026" x="7564438" y="3822700"/>
          <p14:tracePt t="48043" x="7769225" y="3849688"/>
          <p14:tracePt t="48059" x="8054975" y="3911600"/>
          <p14:tracePt t="48078" x="8448675" y="4019550"/>
          <p14:tracePt t="48092" x="8599488" y="4054475"/>
          <p14:tracePt t="48109" x="8823325" y="4116388"/>
          <p14:tracePt t="48125" x="9109075" y="4206875"/>
          <p14:tracePt t="48143" x="9394825" y="4286250"/>
          <p14:tracePt t="48159" x="9502775" y="4322763"/>
          <p14:tracePt t="48175" x="9707563" y="4384675"/>
          <p14:tracePt t="48193" x="9850438" y="4429125"/>
          <p14:tracePt t="48214" x="9975850" y="4465638"/>
          <p14:tracePt t="48229" x="10091738" y="4500563"/>
          <p14:tracePt t="48243" x="10153650" y="4527550"/>
          <p14:tracePt t="48261" x="10333038" y="4545013"/>
          <p14:tracePt t="48275" x="10431463" y="4572000"/>
          <p14:tracePt t="48292" x="10645775" y="4625975"/>
          <p14:tracePt t="48309" x="10823575" y="4652963"/>
          <p14:tracePt t="48326" x="10922000" y="4662488"/>
          <p14:tracePt t="48344" x="10966450" y="4670425"/>
          <p14:tracePt t="48359" x="10975975" y="4670425"/>
          <p14:tracePt t="48377" x="10993438" y="4670425"/>
          <p14:tracePt t="48393" x="11002963" y="4670425"/>
          <p14:tracePt t="48425" x="11010900" y="4670425"/>
          <p14:tracePt t="49040" x="11002963" y="4670425"/>
          <p14:tracePt t="49078" x="10993438" y="4670425"/>
          <p14:tracePt t="49107" x="10983913" y="4670425"/>
          <p14:tracePt t="49685" x="10975975" y="4670425"/>
          <p14:tracePt t="49704" x="10966450" y="4670425"/>
          <p14:tracePt t="49714" x="10948988" y="4670425"/>
          <p14:tracePt t="49727" x="10948988" y="4662488"/>
          <p14:tracePt t="49744" x="10931525" y="4662488"/>
          <p14:tracePt t="49764" x="10904538" y="4652963"/>
          <p14:tracePt t="49793" x="10868025" y="4643438"/>
          <p14:tracePt t="49810" x="10850563" y="4635500"/>
          <p14:tracePt t="49828" x="10833100" y="4625975"/>
          <p14:tracePt t="49845" x="10814050" y="4625975"/>
          <p14:tracePt t="49862" x="10806113" y="4616450"/>
          <p14:tracePt t="49879" x="10796588" y="4616450"/>
          <p14:tracePt t="49896" x="10788650" y="4608513"/>
          <p14:tracePt t="49963" x="10788650" y="4598988"/>
          <p14:tracePt t="50002" x="10788650" y="4591050"/>
          <p14:tracePt t="50060" x="10788650" y="4581525"/>
          <p14:tracePt t="50069" x="10788650" y="4572000"/>
          <p14:tracePt t="50226" x="10788650" y="4564063"/>
          <p14:tracePt t="50267" x="10788650" y="4554538"/>
          <p14:tracePt t="50274" x="10788650" y="4545013"/>
          <p14:tracePt t="50298" x="10788650" y="4537075"/>
          <p14:tracePt t="50310" x="10814050" y="4510088"/>
          <p14:tracePt t="50326" x="10841038" y="4492625"/>
          <p14:tracePt t="50342" x="10887075" y="4448175"/>
          <p14:tracePt t="50360" x="10958513" y="4411663"/>
          <p14:tracePt t="50378" x="11047413" y="4376738"/>
          <p14:tracePt t="50394" x="11082338" y="4357688"/>
          <p14:tracePt t="50411" x="11153775" y="4330700"/>
          <p14:tracePt t="50428" x="11198225" y="4313238"/>
          <p14:tracePt t="50445" x="11225213" y="4313238"/>
          <p14:tracePt t="50461" x="11269663" y="4305300"/>
          <p14:tracePt t="50477" x="11306175" y="4295775"/>
          <p14:tracePt t="50494" x="11333163" y="4295775"/>
          <p14:tracePt t="50511" x="11350625" y="4286250"/>
          <p14:tracePt t="50528" x="11368088" y="4286250"/>
          <p14:tracePt t="50545" x="11404600" y="4286250"/>
          <p14:tracePt t="50559" x="11412538" y="4286250"/>
          <p14:tracePt t="50576" x="11431588" y="4286250"/>
          <p14:tracePt t="50593" x="11439525" y="4286250"/>
          <p14:tracePt t="50641" x="11449050" y="4286250"/>
          <p14:tracePt t="50670" x="11458575" y="4286250"/>
          <p14:tracePt t="50890" x="11466513" y="4286250"/>
          <p14:tracePt t="50919" x="11476038" y="4305300"/>
          <p14:tracePt t="50928" x="11493500" y="4322763"/>
          <p14:tracePt t="50945" x="11510963" y="4357688"/>
          <p14:tracePt t="50961" x="11537950" y="4429125"/>
          <p14:tracePt t="50983" x="11582400" y="4564063"/>
          <p14:tracePt t="50995" x="11626850" y="4741863"/>
          <p14:tracePt t="51011" x="11663363" y="4857750"/>
          <p14:tracePt t="51027" x="11752263" y="5162550"/>
          <p14:tracePt t="51048" x="11841163" y="5465763"/>
          <p14:tracePt t="51061" x="11877675" y="5572125"/>
          <p14:tracePt t="51079" x="11949113" y="5805488"/>
          <p14:tracePt t="51093" x="12003088" y="5983288"/>
          <p14:tracePt t="51112" x="12011025" y="6099175"/>
          <p14:tracePt t="51126" x="12011025" y="6118225"/>
          <p14:tracePt t="51439" x="12003088" y="6143625"/>
          <p14:tracePt t="51451" x="12003088" y="6170613"/>
          <p14:tracePt t="51460" x="11993563" y="6207125"/>
          <p14:tracePt t="51477" x="11976100" y="6251575"/>
          <p14:tracePt t="51497" x="11966575" y="6296025"/>
          <p14:tracePt t="51511" x="11966575" y="6313488"/>
          <p14:tracePt t="51529" x="11958638" y="6332538"/>
          <p14:tracePt t="51543" x="11958638" y="6350000"/>
          <p14:tracePt t="51560" x="11958638" y="6357938"/>
          <p14:tracePt t="51593" x="11958638" y="6376988"/>
          <p14:tracePt t="51626" x="11949113" y="6384925"/>
          <p14:tracePt t="51643" x="11939588" y="6403975"/>
          <p14:tracePt t="51660" x="11931650" y="6438900"/>
          <p14:tracePt t="51681" x="11931650" y="6448425"/>
          <p14:tracePt t="51694" x="11931650" y="6465888"/>
          <p14:tracePt t="51716" x="11922125" y="6465888"/>
          <p14:tracePt t="51737" x="11922125" y="6475413"/>
          <p14:tracePt t="51834" x="11922125" y="6483350"/>
          <p14:tracePt t="51951" x="11912600" y="6483350"/>
          <p14:tracePt t="51961" x="11912600" y="6492875"/>
          <p14:tracePt t="51983" x="11912600" y="6500813"/>
          <p14:tracePt t="52001" x="11912600" y="6510338"/>
          <p14:tracePt t="52018" x="11904663" y="6510338"/>
          <p14:tracePt t="52029" x="11904663" y="6519863"/>
          <p14:tracePt t="52045" x="11904663" y="6527800"/>
          <p14:tracePt t="52060" x="11904663" y="6537325"/>
          <p14:tracePt t="52076" x="11904663" y="6546850"/>
          <p14:tracePt t="52093" x="11895138" y="6546850"/>
          <p14:tracePt t="52113" x="11895138" y="6554788"/>
          <p14:tracePt t="52126" x="11895138" y="6564313"/>
          <p14:tracePt t="52146" x="11895138" y="6572250"/>
          <p14:tracePt t="52199" x="11895138" y="65817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65909" y="0"/>
            <a:ext cx="10515600" cy="734291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+mn-lt"/>
              </a:rPr>
              <a:t>DIFFERENCES BETWEEN CROHNS DISEASE AND ULCERATIVE COLITIS</a:t>
            </a:r>
            <a:endParaRPr lang="en-US" b="1" dirty="0">
              <a:solidFill>
                <a:srgbClr val="7030A0"/>
              </a:solidFill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435715"/>
              </p:ext>
            </p:extLst>
          </p:nvPr>
        </p:nvGraphicFramePr>
        <p:xfrm>
          <a:off x="182777" y="862447"/>
          <a:ext cx="11826443" cy="1571105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117879"/>
                <a:gridCol w="5896381"/>
                <a:gridCol w="3812183"/>
              </a:tblGrid>
              <a:tr h="74814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FEATURES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CROHN’S DISEASE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ULCERATIVE COLITIS</a:t>
                      </a:r>
                      <a:endParaRPr lang="en-US" sz="2400" b="1" dirty="0"/>
                    </a:p>
                  </a:txBody>
                  <a:tcPr/>
                </a:tc>
              </a:tr>
              <a:tr h="5091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Ulcers</a:t>
                      </a:r>
                      <a:r>
                        <a:rPr lang="en-US" sz="2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Deep and fissuring ulcers extending into </a:t>
                      </a:r>
                      <a:r>
                        <a:rPr kumimoji="0" lang="en-US" sz="2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muscularis</a:t>
                      </a:r>
                      <a:endParaRPr kumimoji="0" lang="en-US" sz="24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Broad</a:t>
                      </a:r>
                      <a:r>
                        <a:rPr lang="en-US" sz="2400" b="1" baseline="0" dirty="0" smtClean="0"/>
                        <a:t> based ulcers confined to mucosa and submucosa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C:\Users\NMC\Downloads\IMG-20200610-WA0014.jpg"/>
          <p:cNvPicPr>
            <a:picLocks noChangeAspect="1" noChangeArrowheads="1"/>
          </p:cNvPicPr>
          <p:nvPr/>
        </p:nvPicPr>
        <p:blipFill rotWithShape="1">
          <a:blip r:embed="rId4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1"/>
          <a:stretch/>
        </p:blipFill>
        <p:spPr bwMode="auto">
          <a:xfrm>
            <a:off x="3293486" y="2684030"/>
            <a:ext cx="4175125" cy="35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NMC\Downloads\IMG-20200610-WA0017.jpg"/>
          <p:cNvPicPr>
            <a:picLocks noChangeAspect="1" noChangeArrowheads="1"/>
          </p:cNvPicPr>
          <p:nvPr/>
        </p:nvPicPr>
        <p:blipFill rotWithShape="1"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2" t="3645" r="3689" b="2822"/>
          <a:stretch/>
        </p:blipFill>
        <p:spPr bwMode="auto">
          <a:xfrm>
            <a:off x="8118763" y="2687781"/>
            <a:ext cx="3831082" cy="364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08302" y="6399213"/>
            <a:ext cx="583698" cy="45878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6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99"/>
    </mc:Choice>
    <mc:Fallback>
      <p:transition spd="slow" advTm="34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83" x="11877675" y="6591300"/>
          <p14:tracePt t="2495" x="11868150" y="6599238"/>
          <p14:tracePt t="2503" x="11833225" y="6608763"/>
          <p14:tracePt t="2518" x="11707813" y="6618288"/>
          <p14:tracePt t="2533" x="11609388" y="6618288"/>
          <p14:tracePt t="2551" x="11350625" y="6626225"/>
          <p14:tracePt t="2568" x="10939463" y="6626225"/>
          <p14:tracePt t="2584" x="10680700" y="6608763"/>
          <p14:tracePt t="2600" x="10333038" y="6564313"/>
          <p14:tracePt t="2617" x="10099675" y="6554788"/>
          <p14:tracePt t="2633" x="9956800" y="6554788"/>
          <p14:tracePt t="2649" x="9921875" y="6554788"/>
          <p14:tracePt t="2666" x="9840913" y="6554788"/>
          <p14:tracePt t="2683" x="9752013" y="6537325"/>
          <p14:tracePt t="2699" x="9717088" y="6527800"/>
          <p14:tracePt t="2717" x="9653588" y="6519863"/>
          <p14:tracePt t="2737" x="9618663" y="6519863"/>
          <p14:tracePt t="2751" x="9599613" y="6510338"/>
          <p14:tracePt t="2767" x="9591675" y="6500813"/>
          <p14:tracePt t="2784" x="9574213" y="6492875"/>
          <p14:tracePt t="2803" x="9547225" y="6492875"/>
          <p14:tracePt t="2821" x="9528175" y="6492875"/>
          <p14:tracePt t="2833" x="9510713" y="6492875"/>
          <p14:tracePt t="2849" x="9475788" y="6483350"/>
          <p14:tracePt t="2866" x="9431338" y="6475413"/>
          <p14:tracePt t="2883" x="9394825" y="6465888"/>
          <p14:tracePt t="2899" x="9350375" y="6438900"/>
          <p14:tracePt t="2917" x="9296400" y="6411913"/>
          <p14:tracePt t="2933" x="9224963" y="6376988"/>
          <p14:tracePt t="2949" x="9180513" y="6357938"/>
          <p14:tracePt t="2966" x="9099550" y="6313488"/>
          <p14:tracePt t="2983" x="9020175" y="6278563"/>
          <p14:tracePt t="3000" x="8975725" y="6242050"/>
          <p14:tracePt t="3017" x="8956675" y="6234113"/>
          <p14:tracePt t="3033" x="8921750" y="6197600"/>
          <p14:tracePt t="3052" x="8894763" y="6189663"/>
          <p14:tracePt t="3068" x="8894763" y="6170613"/>
          <p14:tracePt t="3083" x="8885238" y="6153150"/>
          <p14:tracePt t="3103" x="8885238" y="6143625"/>
          <p14:tracePt t="3465" x="8877300" y="6143625"/>
          <p14:tracePt t="3475" x="8867775" y="6143625"/>
          <p14:tracePt t="3487" x="8813800" y="6143625"/>
          <p14:tracePt t="3504" x="8609013" y="6143625"/>
          <p14:tracePt t="3521" x="8358188" y="6162675"/>
          <p14:tracePt t="3536" x="8234363" y="6162675"/>
          <p14:tracePt t="3555" x="7956550" y="6162675"/>
          <p14:tracePt t="3568" x="7635875" y="6126163"/>
          <p14:tracePt t="3587" x="7448550" y="6072188"/>
          <p14:tracePt t="3601" x="6956425" y="5813425"/>
          <p14:tracePt t="3618" x="6724650" y="5689600"/>
          <p14:tracePt t="3633" x="6670675" y="5653088"/>
          <p14:tracePt t="3649" x="6591300" y="5591175"/>
          <p14:tracePt t="3666" x="6554788" y="5546725"/>
          <p14:tracePt t="3684" x="6527800" y="5510213"/>
          <p14:tracePt t="3700" x="6519863" y="5483225"/>
          <p14:tracePt t="3716" x="6483350" y="5456238"/>
          <p14:tracePt t="3733" x="6456363" y="5367338"/>
          <p14:tracePt t="3749" x="6448425" y="5322888"/>
          <p14:tracePt t="3766" x="6438900" y="5197475"/>
          <p14:tracePt t="3783" x="6438900" y="5091113"/>
          <p14:tracePt t="3805" x="6438900" y="4983163"/>
          <p14:tracePt t="3817" x="6438900" y="4956175"/>
          <p14:tracePt t="3833" x="6448425" y="4911725"/>
          <p14:tracePt t="3850" x="6448425" y="4857750"/>
          <p14:tracePt t="3867" x="6456363" y="4813300"/>
          <p14:tracePt t="3883" x="6465888" y="4786313"/>
          <p14:tracePt t="3901" x="6473825" y="4759325"/>
          <p14:tracePt t="3920" x="6473825" y="4741863"/>
          <p14:tracePt t="3935" x="6473825" y="4733925"/>
          <p14:tracePt t="3954" x="6473825" y="4724400"/>
          <p14:tracePt t="4033" x="6473825" y="4714875"/>
          <p14:tracePt t="4120" x="6473825" y="4706938"/>
          <p14:tracePt t="5161" x="6465888" y="4697413"/>
          <p14:tracePt t="5170" x="6456363" y="4697413"/>
          <p14:tracePt t="5191" x="6448425" y="4697413"/>
          <p14:tracePt t="5203" x="6438900" y="4687888"/>
          <p14:tracePt t="5220" x="6429375" y="4687888"/>
          <p14:tracePt t="5239" x="6429375" y="4679950"/>
          <p14:tracePt t="5268" x="6421438" y="4679950"/>
          <p14:tracePt t="5286" x="6411913" y="4679950"/>
          <p14:tracePt t="5303" x="6402388" y="4679950"/>
          <p14:tracePt t="5323" x="6394450" y="4679950"/>
          <p14:tracePt t="5342" x="6384925" y="4679950"/>
          <p14:tracePt t="5353" x="6376988" y="4679950"/>
          <p14:tracePt t="5367" x="6367463" y="4670425"/>
          <p14:tracePt t="5384" x="6350000" y="4670425"/>
          <p14:tracePt t="5400" x="6323013" y="4670425"/>
          <p14:tracePt t="5417" x="6313488" y="4670425"/>
          <p14:tracePt t="5433" x="6278563" y="4662488"/>
          <p14:tracePt t="5450" x="6259513" y="4652963"/>
          <p14:tracePt t="5468" x="6242050" y="4643438"/>
          <p14:tracePt t="5483" x="6224588" y="4643438"/>
          <p14:tracePt t="5500" x="6215063" y="4643438"/>
          <p14:tracePt t="5518" x="6188075" y="4635500"/>
          <p14:tracePt t="5534" x="6170613" y="4625975"/>
          <p14:tracePt t="5550" x="6162675" y="4616450"/>
          <p14:tracePt t="5568" x="6116638" y="4572000"/>
          <p14:tracePt t="5586" x="6064250" y="4527550"/>
          <p14:tracePt t="5600" x="6037263" y="4510088"/>
          <p14:tracePt t="5621" x="6000750" y="4473575"/>
          <p14:tracePt t="5633" x="5992813" y="4465638"/>
          <p14:tracePt t="5650" x="5983288" y="4456113"/>
          <p14:tracePt t="5667" x="5973763" y="4448175"/>
          <p14:tracePt t="5683" x="5965825" y="4438650"/>
          <p14:tracePt t="5700" x="5956300" y="4421188"/>
          <p14:tracePt t="5718" x="5948363" y="4402138"/>
          <p14:tracePt t="5733" x="5948363" y="4394200"/>
          <p14:tracePt t="5768" x="5938838" y="4384675"/>
          <p14:tracePt t="5783" x="5938838" y="4376738"/>
          <p14:tracePt t="6052" x="5929313" y="4367213"/>
          <p14:tracePt t="6070" x="5921375" y="4367213"/>
          <p14:tracePt t="6086" x="5921375" y="4357688"/>
          <p14:tracePt t="6096" x="5911850" y="4357688"/>
          <p14:tracePt t="6115" x="5902325" y="4357688"/>
          <p14:tracePt t="6163" x="5894388" y="4357688"/>
          <p14:tracePt t="6171" x="5884863" y="4357688"/>
          <p14:tracePt t="6195" x="5876925" y="4357688"/>
          <p14:tracePt t="6207" x="5867400" y="4357688"/>
          <p14:tracePt t="6218" x="5857875" y="4357688"/>
          <p14:tracePt t="6235" x="5849938" y="4357688"/>
          <p14:tracePt t="6250" x="5830888" y="4349750"/>
          <p14:tracePt t="6268" x="5813425" y="4349750"/>
          <p14:tracePt t="6284" x="5813425" y="4340225"/>
          <p14:tracePt t="6300" x="5805488" y="4340225"/>
          <p14:tracePt t="6422" x="5805488" y="4330700"/>
          <p14:tracePt t="6441" x="5795963" y="4322763"/>
          <p14:tracePt t="6451" x="5795963" y="4313238"/>
          <p14:tracePt t="6460" x="5795963" y="4305300"/>
          <p14:tracePt t="6471" x="5786438" y="4305300"/>
          <p14:tracePt t="6485" x="5786438" y="4295775"/>
          <p14:tracePt t="6558" x="5786438" y="4286250"/>
          <p14:tracePt t="6587" x="5786438" y="4278313"/>
          <p14:tracePt t="6600" x="5786438" y="4268788"/>
          <p14:tracePt t="6608" x="5786438" y="4259263"/>
          <p14:tracePt t="6628" x="5786438" y="4251325"/>
          <p14:tracePt t="6639" x="5786438" y="4241800"/>
          <p14:tracePt t="6652" x="5795963" y="4233863"/>
          <p14:tracePt t="6701" x="5805488" y="4224338"/>
          <p14:tracePt t="6729" x="5822950" y="4224338"/>
          <p14:tracePt t="6769" x="5830888" y="4214813"/>
          <p14:tracePt t="6779" x="5840413" y="4206875"/>
          <p14:tracePt t="6789" x="5849938" y="4197350"/>
          <p14:tracePt t="6802" x="5857875" y="4197350"/>
          <p14:tracePt t="6820" x="5876925" y="4179888"/>
          <p14:tracePt t="6839" x="5894388" y="4170363"/>
          <p14:tracePt t="6850" x="5902325" y="4162425"/>
          <p14:tracePt t="6867" x="5929313" y="4135438"/>
          <p14:tracePt t="6884" x="5965825" y="4098925"/>
          <p14:tracePt t="6901" x="5973763" y="4090988"/>
          <p14:tracePt t="6922" x="6027738" y="4044950"/>
          <p14:tracePt t="6935" x="6045200" y="4027488"/>
          <p14:tracePt t="6952" x="6081713" y="3992563"/>
          <p14:tracePt t="6967" x="6091238" y="3992563"/>
          <p14:tracePt t="6984" x="6108700" y="3965575"/>
          <p14:tracePt t="7001" x="6116638" y="3948113"/>
          <p14:tracePt t="7018" x="6135688" y="3938588"/>
          <p14:tracePt t="7034" x="6143625" y="3929063"/>
          <p14:tracePt t="7051" x="6143625" y="3921125"/>
          <p14:tracePt t="8127" x="6143625" y="3929063"/>
          <p14:tracePt t="8137" x="6126163" y="3929063"/>
          <p14:tracePt t="8156" x="6116638" y="3938588"/>
          <p14:tracePt t="8165" x="6108700" y="3956050"/>
          <p14:tracePt t="8175" x="6099175" y="3956050"/>
          <p14:tracePt t="8186" x="6091238" y="3973513"/>
          <p14:tracePt t="8201" x="6081713" y="3983038"/>
          <p14:tracePt t="8218" x="6064250" y="4019550"/>
          <p14:tracePt t="8234" x="6037263" y="4037013"/>
          <p14:tracePt t="8252" x="6027738" y="4064000"/>
          <p14:tracePt t="8268" x="6010275" y="4071938"/>
          <p14:tracePt t="8285" x="6000750" y="4081463"/>
          <p14:tracePt t="8302" x="5992813" y="4090988"/>
          <p14:tracePt t="8318" x="5992813" y="4098925"/>
          <p14:tracePt t="8334" x="5983288" y="4108450"/>
          <p14:tracePt t="8359" x="5983288" y="4116388"/>
          <p14:tracePt t="8370" x="5973763" y="4116388"/>
          <p14:tracePt t="8385" x="5973763" y="4135438"/>
          <p14:tracePt t="8401" x="5956300" y="4143375"/>
          <p14:tracePt t="8418" x="5948363" y="4162425"/>
          <p14:tracePt t="8435" x="5938838" y="4179888"/>
          <p14:tracePt t="9627" x="5938838" y="4170363"/>
          <p14:tracePt t="9641" x="5938838" y="4152900"/>
          <p14:tracePt t="9666" x="5948363" y="4135438"/>
          <p14:tracePt t="9673" x="5956300" y="4116388"/>
          <p14:tracePt t="9689" x="5956300" y="4108450"/>
          <p14:tracePt t="9701" x="5965825" y="4081463"/>
          <p14:tracePt t="9719" x="5992813" y="4054475"/>
          <p14:tracePt t="9736" x="6000750" y="4019550"/>
          <p14:tracePt t="9751" x="6010275" y="4010025"/>
          <p14:tracePt t="9768" x="6037263" y="3983038"/>
          <p14:tracePt t="9785" x="6045200" y="3965575"/>
          <p14:tracePt t="9801" x="6064250" y="3948113"/>
          <p14:tracePt t="9818" x="6072188" y="3938588"/>
          <p14:tracePt t="9836" x="6091238" y="3929063"/>
          <p14:tracePt t="9856" x="6108700" y="3911600"/>
          <p14:tracePt t="9869" x="6116638" y="3902075"/>
          <p14:tracePt t="9885" x="6126163" y="3894138"/>
          <p14:tracePt t="9901" x="6135688" y="3884613"/>
          <p14:tracePt t="9920" x="6153150" y="3876675"/>
          <p14:tracePt t="9936" x="6162675" y="3876675"/>
          <p14:tracePt t="9953" x="6162675" y="3867150"/>
          <p14:tracePt t="11378" x="6170613" y="3867150"/>
          <p14:tracePt t="11866" x="6170613" y="3857625"/>
          <p14:tracePt t="11895" x="6180138" y="3849688"/>
          <p14:tracePt t="11907" x="6188075" y="3830638"/>
          <p14:tracePt t="11921" x="6215063" y="3813175"/>
          <p14:tracePt t="11936" x="6286500" y="3768725"/>
          <p14:tracePt t="11953" x="6465888" y="3662363"/>
          <p14:tracePt t="11969" x="6564313" y="3589338"/>
          <p14:tracePt t="11985" x="6840538" y="3455988"/>
          <p14:tracePt t="12002" x="7224713" y="3322638"/>
          <p14:tracePt t="12020" x="7653338" y="3268663"/>
          <p14:tracePt t="12035" x="7877175" y="3251200"/>
          <p14:tracePt t="12052" x="8180388" y="3251200"/>
          <p14:tracePt t="12069" x="8404225" y="3251200"/>
          <p14:tracePt t="12085" x="8510588" y="3259138"/>
          <p14:tracePt t="12103" x="8680450" y="3295650"/>
          <p14:tracePt t="12119" x="8778875" y="3322638"/>
          <p14:tracePt t="12136" x="8877300" y="3349625"/>
          <p14:tracePt t="12153" x="8912225" y="3367088"/>
          <p14:tracePt t="12172" x="9037638" y="3446463"/>
          <p14:tracePt t="12186" x="9170988" y="3517900"/>
          <p14:tracePt t="12203" x="9288463" y="3598863"/>
          <p14:tracePt t="12219" x="9313863" y="3608388"/>
          <p14:tracePt t="12236" x="9340850" y="3635375"/>
          <p14:tracePt t="12254" x="9359900" y="3635375"/>
          <p14:tracePt t="12271" x="9359900" y="3643313"/>
          <p14:tracePt t="12492" x="9367838" y="3643313"/>
          <p14:tracePt t="12511" x="9377363" y="3652838"/>
          <p14:tracePt t="12531" x="9385300" y="3652838"/>
          <p14:tracePt t="12540" x="9385300" y="3670300"/>
          <p14:tracePt t="12552" x="9385300" y="3679825"/>
          <p14:tracePt t="12570" x="9404350" y="3706813"/>
          <p14:tracePt t="12586" x="9404350" y="3714750"/>
          <p14:tracePt t="12602" x="9412288" y="3741738"/>
          <p14:tracePt t="12619" x="9421813" y="3786188"/>
          <p14:tracePt t="12636" x="9431338" y="3840163"/>
          <p14:tracePt t="12652" x="9439275" y="3857625"/>
          <p14:tracePt t="12670" x="9448800" y="3894138"/>
          <p14:tracePt t="12686" x="9448800" y="3911600"/>
          <p14:tracePt t="12702" x="9456738" y="3921125"/>
          <p14:tracePt t="12753" x="9456738" y="3929063"/>
          <p14:tracePt t="14287" x="9475788" y="3938588"/>
          <p14:tracePt t="14299" x="9493250" y="3938588"/>
          <p14:tracePt t="14309" x="9510713" y="3938588"/>
          <p14:tracePt t="14325" x="9574213" y="3948113"/>
          <p14:tracePt t="14339" x="9609138" y="3948113"/>
          <p14:tracePt t="14355" x="9671050" y="3956050"/>
          <p14:tracePt t="14370" x="9734550" y="3973513"/>
          <p14:tracePt t="14386" x="9752013" y="3973513"/>
          <p14:tracePt t="14402" x="9796463" y="3983038"/>
          <p14:tracePt t="14422" x="9823450" y="3983038"/>
          <p14:tracePt t="14436" x="9840913" y="3983038"/>
          <p14:tracePt t="14453" x="9850438" y="3992563"/>
          <p14:tracePt t="14469" x="9859963" y="3992563"/>
          <p14:tracePt t="14526" x="9867900" y="3992563"/>
          <p14:tracePt t="14699" x="9867900" y="3983038"/>
          <p14:tracePt t="14708" x="9867900" y="3973513"/>
          <p14:tracePt t="14720" x="9867900" y="3965575"/>
          <p14:tracePt t="14736" x="9867900" y="3956050"/>
          <p14:tracePt t="14753" x="9867900" y="3938588"/>
          <p14:tracePt t="14770" x="9867900" y="3921125"/>
          <p14:tracePt t="14786" x="9867900" y="3894138"/>
          <p14:tracePt t="14803" x="9867900" y="3884613"/>
          <p14:tracePt t="14820" x="9867900" y="3867150"/>
          <p14:tracePt t="14836" x="9867900" y="3857625"/>
          <p14:tracePt t="14857" x="9867900" y="3840163"/>
          <p14:tracePt t="14870" x="9867900" y="3830638"/>
          <p14:tracePt t="14886" x="9867900" y="3805238"/>
          <p14:tracePt t="14904" x="9867900" y="3786188"/>
          <p14:tracePt t="14920" x="9877425" y="3741738"/>
          <p14:tracePt t="14938" x="9885363" y="3724275"/>
          <p14:tracePt t="14954" x="9894888" y="3706813"/>
          <p14:tracePt t="14970" x="9904413" y="3687763"/>
          <p14:tracePt t="14992" x="9912350" y="3670300"/>
          <p14:tracePt t="15003" x="9912350" y="3662363"/>
          <p14:tracePt t="15019" x="9921875" y="3643313"/>
          <p14:tracePt t="15053" x="9931400" y="3635375"/>
          <p14:tracePt t="15070" x="9956800" y="3625850"/>
          <p14:tracePt t="15086" x="9966325" y="3616325"/>
          <p14:tracePt t="15103" x="9993313" y="3616325"/>
          <p14:tracePt t="15123" x="10010775" y="3608388"/>
          <p14:tracePt t="15136" x="10020300" y="3598863"/>
          <p14:tracePt t="15153" x="10037763" y="3598863"/>
          <p14:tracePt t="15171" x="10055225" y="3598863"/>
          <p14:tracePt t="15205" x="10074275" y="3598863"/>
          <p14:tracePt t="15220" x="10091738" y="3598863"/>
          <p14:tracePt t="15253" x="10109200" y="3598863"/>
          <p14:tracePt t="15271" x="10118725" y="3598863"/>
          <p14:tracePt t="15287" x="10136188" y="3598863"/>
          <p14:tracePt t="15320" x="10163175" y="3608388"/>
          <p14:tracePt t="15338" x="10190163" y="3616325"/>
          <p14:tracePt t="15356" x="10217150" y="3643313"/>
          <p14:tracePt t="15373" x="10225088" y="3652838"/>
          <p14:tracePt t="15386" x="10242550" y="3662363"/>
          <p14:tracePt t="15403" x="10269538" y="3679825"/>
          <p14:tracePt t="15420" x="10279063" y="3687763"/>
          <p14:tracePt t="15436" x="10279063" y="3697288"/>
          <p14:tracePt t="15524" x="10279063" y="3706813"/>
          <p14:tracePt t="15539" x="10279063" y="3714750"/>
          <p14:tracePt t="15547" x="10279063" y="3724275"/>
          <p14:tracePt t="15557" x="10279063" y="3733800"/>
          <p14:tracePt t="15569" x="10279063" y="3741738"/>
          <p14:tracePt t="15586" x="10279063" y="3751263"/>
          <p14:tracePt t="15603" x="10279063" y="3759200"/>
          <p14:tracePt t="15620" x="10279063" y="3778250"/>
          <p14:tracePt t="15739" x="10279063" y="3786188"/>
          <p14:tracePt t="15749" x="10279063" y="3795713"/>
          <p14:tracePt t="15769" x="10279063" y="3805238"/>
          <p14:tracePt t="15778" x="10269538" y="3813175"/>
          <p14:tracePt t="15789" x="10261600" y="3822700"/>
          <p14:tracePt t="15807" x="10261600" y="3830638"/>
          <p14:tracePt t="15936" x="10252075" y="3849688"/>
          <p14:tracePt t="15953" x="10252075" y="3857625"/>
          <p14:tracePt t="15962" x="10242550" y="3876675"/>
          <p14:tracePt t="15981" x="10234613" y="3894138"/>
          <p14:tracePt t="15990" x="10234613" y="3902075"/>
          <p14:tracePt t="16004" x="10234613" y="3911600"/>
          <p14:tracePt t="16020" x="10225088" y="3929063"/>
          <p14:tracePt t="17815" x="10217150" y="3929063"/>
          <p14:tracePt t="17852" x="10207625" y="3938588"/>
          <p14:tracePt t="17873" x="10198100" y="3938588"/>
          <p14:tracePt t="17882" x="10190163" y="3938588"/>
          <p14:tracePt t="17899" x="10180638" y="3938588"/>
          <p14:tracePt t="17912" x="10171113" y="3948113"/>
          <p14:tracePt t="17927" x="10153650" y="3948113"/>
          <p14:tracePt t="17939" x="10145713" y="3948113"/>
          <p14:tracePt t="17954" x="10136188" y="3948113"/>
          <p14:tracePt t="17970" x="10118725" y="3956050"/>
          <p14:tracePt t="17988" x="10082213" y="3956050"/>
          <p14:tracePt t="18006" x="10055225" y="3956050"/>
          <p14:tracePt t="18022" x="10047288" y="3956050"/>
          <p14:tracePt t="18039" x="10020300" y="3956050"/>
          <p14:tracePt t="18054" x="10010775" y="3956050"/>
          <p14:tracePt t="18071" x="9993313" y="3956050"/>
          <p14:tracePt t="18104" x="9975850" y="3956050"/>
          <p14:tracePt t="18122" x="9956800" y="3956050"/>
          <p14:tracePt t="18138" x="9948863" y="3956050"/>
          <p14:tracePt t="18160" x="9939338" y="3956050"/>
          <p14:tracePt t="18178" x="9931400" y="3956050"/>
          <p14:tracePt t="18255" x="9921875" y="3956050"/>
          <p14:tracePt t="18891" x="9921875" y="3948113"/>
          <p14:tracePt t="18900" x="9921875" y="3938588"/>
          <p14:tracePt t="18911" x="9931400" y="3938588"/>
          <p14:tracePt t="18924" x="9948863" y="3921125"/>
          <p14:tracePt t="18941" x="9966325" y="3884613"/>
          <p14:tracePt t="18958" x="9983788" y="3867150"/>
          <p14:tracePt t="18971" x="10010775" y="3830638"/>
          <p14:tracePt t="18988" x="10020300" y="3813175"/>
          <p14:tracePt t="19008" x="10037763" y="3795713"/>
          <p14:tracePt t="19039" x="10055225" y="3778250"/>
          <p14:tracePt t="19055" x="10064750" y="3768725"/>
          <p14:tracePt t="19093" x="10064750" y="3759200"/>
          <p14:tracePt t="19104" x="10074275" y="3751263"/>
          <p14:tracePt t="19123" x="10082213" y="3741738"/>
          <p14:tracePt t="19209" x="10082213" y="3733800"/>
          <p14:tracePt t="21589" x="10082213" y="3724275"/>
          <p14:tracePt t="21618" x="10082213" y="3714750"/>
          <p14:tracePt t="21657" x="10082213" y="3706813"/>
          <p14:tracePt t="21707" x="10082213" y="3697288"/>
          <p14:tracePt t="21727" x="10082213" y="3687763"/>
          <p14:tracePt t="21745" x="10082213" y="3679825"/>
          <p14:tracePt t="21757" x="10082213" y="3662363"/>
          <p14:tracePt t="21774" x="10082213" y="3643313"/>
          <p14:tracePt t="21784" x="10082213" y="3635375"/>
          <p14:tracePt t="21800" x="10082213" y="3581400"/>
          <p14:tracePt t="21822" x="10091738" y="3536950"/>
          <p14:tracePt t="21839" x="10099675" y="3492500"/>
          <p14:tracePt t="21855" x="10099675" y="3482975"/>
          <p14:tracePt t="21871" x="10109200" y="3465513"/>
          <p14:tracePt t="21889" x="10118725" y="3446463"/>
          <p14:tracePt t="21994" x="10118725" y="3438525"/>
          <p14:tracePt t="22006" x="10118725" y="3429000"/>
          <p14:tracePt t="22015" x="10118725" y="3421063"/>
          <p14:tracePt t="22030" x="10118725" y="3402013"/>
          <p14:tracePt t="22039" x="10118725" y="3384550"/>
          <p14:tracePt t="22055" x="10136188" y="3330575"/>
          <p14:tracePt t="22074" x="10145713" y="3278188"/>
          <p14:tracePt t="22089" x="10153650" y="3251200"/>
          <p14:tracePt t="22105" x="10153650" y="3232150"/>
          <p14:tracePt t="22122" x="10153650" y="3224213"/>
          <p14:tracePt t="22333" x="10153650" y="3232150"/>
          <p14:tracePt t="22344" x="10153650" y="3241675"/>
          <p14:tracePt t="22358" x="10153650" y="3251200"/>
          <p14:tracePt t="22373" x="10153650" y="3268663"/>
          <p14:tracePt t="22392" x="10153650" y="3278188"/>
          <p14:tracePt t="22408" x="10153650" y="3295650"/>
          <p14:tracePt t="22496" x="10153650" y="3303588"/>
          <p14:tracePt t="22506" x="10153650" y="3313113"/>
          <p14:tracePt t="22525" x="10153650" y="3330575"/>
          <p14:tracePt t="22534" x="10153650" y="3340100"/>
          <p14:tracePt t="22544" x="10153650" y="3357563"/>
          <p14:tracePt t="22555" x="10153650" y="3384550"/>
          <p14:tracePt t="22572" x="10153650" y="3421063"/>
          <p14:tracePt t="22590" x="10153650" y="3438525"/>
          <p14:tracePt t="22607" x="10145713" y="3465513"/>
          <p14:tracePt t="22623" x="10145713" y="3482975"/>
          <p14:tracePt t="22641" x="10145713" y="3500438"/>
          <p14:tracePt t="23010" x="10145713" y="3492500"/>
          <p14:tracePt t="23016" x="10145713" y="3473450"/>
          <p14:tracePt t="23025" x="10145713" y="3455988"/>
          <p14:tracePt t="23039" x="10145713" y="3438525"/>
          <p14:tracePt t="23055" x="10145713" y="3402013"/>
          <p14:tracePt t="23072" x="10145713" y="3375025"/>
          <p14:tracePt t="23089" x="10153650" y="3357563"/>
          <p14:tracePt t="23105" x="10153650" y="3340100"/>
          <p14:tracePt t="23374" x="10153650" y="3349625"/>
          <p14:tracePt t="23386" x="10153650" y="3375025"/>
          <p14:tracePt t="23395" x="10153650" y="3394075"/>
          <p14:tracePt t="23409" x="10153650" y="3421063"/>
          <p14:tracePt t="23422" x="10153650" y="3455988"/>
          <p14:tracePt t="23440" x="10153650" y="3482975"/>
          <p14:tracePt t="23455" x="10153650" y="3492500"/>
          <p14:tracePt t="23472" x="10153650" y="3500438"/>
          <p14:tracePt t="23566" x="10153650" y="3509963"/>
          <p14:tracePt t="25388" x="10136188" y="3509963"/>
          <p14:tracePt t="25399" x="10074275" y="3482975"/>
          <p14:tracePt t="25409" x="9975850" y="3465513"/>
          <p14:tracePt t="25427" x="9582150" y="3349625"/>
          <p14:tracePt t="25441" x="9099550" y="3241675"/>
          <p14:tracePt t="25457" x="8618538" y="3179763"/>
          <p14:tracePt t="25474" x="8305800" y="3179763"/>
          <p14:tracePt t="25491" x="8010525" y="3187700"/>
          <p14:tracePt t="25506" x="7894638" y="3197225"/>
          <p14:tracePt t="25523" x="7680325" y="3232150"/>
          <p14:tracePt t="25540" x="7439025" y="3268663"/>
          <p14:tracePt t="25556" x="7313613" y="3295650"/>
          <p14:tracePt t="25573" x="7108825" y="3330575"/>
          <p14:tracePt t="25589" x="6965950" y="3357563"/>
          <p14:tracePt t="25606" x="6850063" y="3384550"/>
          <p14:tracePt t="25627" x="6751638" y="3421063"/>
          <p14:tracePt t="25642" x="6715125" y="3429000"/>
          <p14:tracePt t="25658" x="6599238" y="3492500"/>
          <p14:tracePt t="25676" x="6492875" y="3554413"/>
          <p14:tracePt t="25691" x="6456363" y="3571875"/>
          <p14:tracePt t="25696" x="6421438" y="3598863"/>
          <p14:tracePt t="25707" x="6394450" y="3616325"/>
          <p14:tracePt t="25726" x="6350000" y="3652838"/>
          <p14:tracePt t="25740" x="6340475" y="3662363"/>
          <p14:tracePt t="25756" x="6323013" y="3662363"/>
          <p14:tracePt t="25773" x="6313488" y="3679825"/>
          <p14:tracePt t="25790" x="6286500" y="3697288"/>
          <p14:tracePt t="25806" x="6269038" y="3724275"/>
          <p14:tracePt t="25823" x="6242050" y="3759200"/>
          <p14:tracePt t="25842" x="6207125" y="3795713"/>
          <p14:tracePt t="25858" x="6162675" y="3830638"/>
          <p14:tracePt t="25873" x="6153150" y="3857625"/>
          <p14:tracePt t="25891" x="6116638" y="3884613"/>
          <p14:tracePt t="25907" x="6081713" y="3929063"/>
          <p14:tracePt t="25927" x="6054725" y="3956050"/>
          <p14:tracePt t="25944" x="6045200" y="3965575"/>
          <p14:tracePt t="25957" x="6037263" y="3983038"/>
          <p14:tracePt t="25975" x="6019800" y="3992563"/>
          <p14:tracePt t="25990" x="6010275" y="3992563"/>
          <p14:tracePt t="26007" x="6000750" y="4010025"/>
          <p14:tracePt t="26025" x="5992813" y="4010025"/>
          <p14:tracePt t="26040" x="5983288" y="4010025"/>
          <p14:tracePt t="26073" x="5973763" y="4010025"/>
          <p14:tracePt t="26090" x="5965825" y="4010025"/>
          <p14:tracePt t="26118" x="5965825" y="4019550"/>
          <p14:tracePt t="26128" x="5956300" y="4019550"/>
          <p14:tracePt t="26147" x="5948363" y="4019550"/>
          <p14:tracePt t="26158" x="5948363" y="4027488"/>
          <p14:tracePt t="26175" x="5938838" y="4027488"/>
          <p14:tracePt t="26224" x="5929313" y="4027488"/>
          <p14:tracePt t="26264" x="5921375" y="4027488"/>
          <p14:tracePt t="26293" x="5921375" y="4037013"/>
          <p14:tracePt t="26322" x="5911850" y="4037013"/>
          <p14:tracePt t="26340" x="5911850" y="4044950"/>
          <p14:tracePt t="26349" x="5902325" y="4044950"/>
          <p14:tracePt t="26360" x="5902325" y="4054475"/>
          <p14:tracePt t="26373" x="5894388" y="4054475"/>
          <p14:tracePt t="26408" x="5884863" y="4054475"/>
          <p14:tracePt t="26428" x="5876925" y="4064000"/>
          <p14:tracePt t="26518" x="5867400" y="4071938"/>
          <p14:tracePt t="26554" x="5857875" y="4071938"/>
          <p14:tracePt t="26833" x="5857875" y="4054475"/>
          <p14:tracePt t="26847" x="5857875" y="4037013"/>
          <p14:tracePt t="26860" x="5876925" y="4000500"/>
          <p14:tracePt t="26875" x="5894388" y="3992563"/>
          <p14:tracePt t="26891" x="5902325" y="3948113"/>
          <p14:tracePt t="26906" x="5911850" y="3929063"/>
          <p14:tracePt t="26923" x="5929313" y="3902075"/>
          <p14:tracePt t="26940" x="5948363" y="3876675"/>
          <p14:tracePt t="26956" x="5948363" y="3849688"/>
          <p14:tracePt t="26973" x="5956300" y="3849688"/>
          <p14:tracePt t="26990" x="5965825" y="3822700"/>
          <p14:tracePt t="27007" x="5973763" y="3813175"/>
          <p14:tracePt t="27024" x="5973763" y="3795713"/>
          <p14:tracePt t="27041" x="5983288" y="3795713"/>
          <p14:tracePt t="27077" x="5983288" y="3786188"/>
          <p14:tracePt t="28050" x="6000750" y="3778250"/>
          <p14:tracePt t="28058" x="6010275" y="3768725"/>
          <p14:tracePt t="28076" x="6064250" y="3751263"/>
          <p14:tracePt t="28093" x="6135688" y="3724275"/>
          <p14:tracePt t="28111" x="6215063" y="3697288"/>
          <p14:tracePt t="28125" x="6411913" y="3652838"/>
          <p14:tracePt t="28141" x="6680200" y="3589338"/>
          <p14:tracePt t="28156" x="6832600" y="3563938"/>
          <p14:tracePt t="28174" x="7207250" y="3536950"/>
          <p14:tracePt t="28191" x="7599363" y="3517900"/>
          <p14:tracePt t="28207" x="7769225" y="3509963"/>
          <p14:tracePt t="28223" x="8126413" y="3509963"/>
          <p14:tracePt t="28240" x="8466138" y="3509963"/>
          <p14:tracePt t="28257" x="8707438" y="3527425"/>
          <p14:tracePt t="28273" x="8859838" y="3554413"/>
          <p14:tracePt t="28290" x="9109075" y="3589338"/>
          <p14:tracePt t="28307" x="9323388" y="3643313"/>
          <p14:tracePt t="28324" x="9528175" y="3697288"/>
          <p14:tracePt t="28340" x="9599613" y="3724275"/>
          <p14:tracePt t="28356" x="9752013" y="3795713"/>
          <p14:tracePt t="28373" x="9859963" y="3822700"/>
          <p14:tracePt t="28391" x="9894888" y="3830638"/>
          <p14:tracePt t="28407" x="9966325" y="3867150"/>
          <p14:tracePt t="28423" x="10020300" y="3894138"/>
          <p14:tracePt t="28441" x="10055225" y="3902075"/>
          <p14:tracePt t="28457" x="10074275" y="3911600"/>
          <p14:tracePt t="28473" x="10109200" y="3929063"/>
          <p14:tracePt t="28490" x="10118725" y="3938588"/>
          <p14:tracePt t="28507" x="10126663" y="3948113"/>
          <p14:tracePt t="29310" x="10136188" y="3948113"/>
          <p14:tracePt t="29337" x="10136188" y="3938588"/>
          <p14:tracePt t="29385" x="10136188" y="3929063"/>
          <p14:tracePt t="29513" x="10136188" y="3921125"/>
          <p14:tracePt t="29596" x="10136188" y="3911600"/>
          <p14:tracePt t="29615" x="10136188" y="3902075"/>
          <p14:tracePt t="29656" x="10136188" y="3894138"/>
          <p14:tracePt t="29694" x="10136188" y="3884613"/>
          <p14:tracePt t="29713" x="10136188" y="3876675"/>
          <p14:tracePt t="29800" x="10126663" y="3867150"/>
          <p14:tracePt t="29810" x="10118725" y="3867150"/>
          <p14:tracePt t="29826" x="10109200" y="3857625"/>
          <p14:tracePt t="29842" x="10091738" y="3849688"/>
          <p14:tracePt t="29859" x="10082213" y="3840163"/>
          <p14:tracePt t="29897" x="10074275" y="3830638"/>
          <p14:tracePt t="29909" x="10064750" y="3830638"/>
          <p14:tracePt t="29926" x="10055225" y="3830638"/>
          <p14:tracePt t="29941" x="10047288" y="3830638"/>
          <p14:tracePt t="29957" x="10028238" y="3830638"/>
          <p14:tracePt t="29974" x="10010775" y="3830638"/>
          <p14:tracePt t="29991" x="9993313" y="3830638"/>
          <p14:tracePt t="30008" x="9983788" y="3830638"/>
          <p14:tracePt t="30024" x="9966325" y="3830638"/>
          <p14:tracePt t="30041" x="9948863" y="3830638"/>
          <p14:tracePt t="30059" x="9931400" y="3830638"/>
          <p14:tracePt t="30079" x="9912350" y="3830638"/>
          <p14:tracePt t="30092" x="9904413" y="3840163"/>
          <p14:tracePt t="30108" x="9894888" y="3840163"/>
          <p14:tracePt t="30126" x="9885363" y="3840163"/>
          <p14:tracePt t="30203" x="9877425" y="3840163"/>
          <p14:tracePt t="30228" x="9867900" y="3840163"/>
          <p14:tracePt t="30245" x="9867900" y="3849688"/>
          <p14:tracePt t="30281" x="9859963" y="3857625"/>
          <p14:tracePt t="30291" x="9850438" y="3867150"/>
          <p14:tracePt t="30300" x="9850438" y="3876675"/>
          <p14:tracePt t="30310" x="9840913" y="3884613"/>
          <p14:tracePt t="30325" x="9832975" y="3894138"/>
          <p14:tracePt t="30342" x="9823450" y="3894138"/>
          <p14:tracePt t="30659" x="9823450" y="3884613"/>
          <p14:tracePt t="30672" x="9823450" y="3876675"/>
          <p14:tracePt t="30677" x="9823450" y="3857625"/>
          <p14:tracePt t="30692" x="9823450" y="3840163"/>
          <p14:tracePt t="30708" x="9823450" y="3813175"/>
          <p14:tracePt t="30725" x="9832975" y="3768725"/>
          <p14:tracePt t="30743" x="9840913" y="3724275"/>
          <p14:tracePt t="30758" x="9850438" y="3714750"/>
          <p14:tracePt t="30775" x="9867900" y="3697288"/>
          <p14:tracePt t="30792" x="9885363" y="3679825"/>
          <p14:tracePt t="30809" x="9894888" y="3670300"/>
          <p14:tracePt t="30825" x="9931400" y="3643313"/>
          <p14:tracePt t="30843" x="9956800" y="3635375"/>
          <p14:tracePt t="30859" x="10010775" y="3625850"/>
          <p14:tracePt t="30876" x="10028238" y="3616325"/>
          <p14:tracePt t="30893" x="10074275" y="3616325"/>
          <p14:tracePt t="30908" x="10109200" y="3608388"/>
          <p14:tracePt t="30924" x="10126663" y="3608388"/>
          <p14:tracePt t="30941" x="10153650" y="3608388"/>
          <p14:tracePt t="30957" x="10171113" y="3608388"/>
          <p14:tracePt t="30975" x="10190163" y="3608388"/>
          <p14:tracePt t="30991" x="10198100" y="3608388"/>
          <p14:tracePt t="31007" x="10217150" y="3608388"/>
          <p14:tracePt t="31025" x="10234613" y="3616325"/>
          <p14:tracePt t="31041" x="10242550" y="3635375"/>
          <p14:tracePt t="31058" x="10252075" y="3643313"/>
          <p14:tracePt t="31075" x="10269538" y="3662363"/>
          <p14:tracePt t="31091" x="10269538" y="3679825"/>
          <p14:tracePt t="31109" x="10288588" y="3687763"/>
          <p14:tracePt t="31128" x="10288588" y="3706813"/>
          <p14:tracePt t="31158" x="10296525" y="3724275"/>
          <p14:tracePt t="31174" x="10296525" y="3733800"/>
          <p14:tracePt t="31192" x="10306050" y="3741738"/>
          <p14:tracePt t="31208" x="10306050" y="3751263"/>
          <p14:tracePt t="31225" x="10306050" y="3768725"/>
          <p14:tracePt t="32123" x="10306050" y="3778250"/>
          <p14:tracePt t="32152" x="10306050" y="3786188"/>
          <p14:tracePt t="32161" x="10313988" y="3805238"/>
          <p14:tracePt t="32177" x="10323513" y="3822700"/>
          <p14:tracePt t="32194" x="10367963" y="3902075"/>
          <p14:tracePt t="32211" x="10456863" y="4090988"/>
          <p14:tracePt t="32230" x="10547350" y="4251325"/>
          <p14:tracePt t="32244" x="10591800" y="4330700"/>
          <p14:tracePt t="32260" x="10707688" y="4581525"/>
          <p14:tracePt t="32277" x="10796588" y="4805363"/>
          <p14:tracePt t="32293" x="10841038" y="4921250"/>
          <p14:tracePt t="32310" x="10895013" y="5064125"/>
          <p14:tracePt t="32325" x="10931525" y="5233988"/>
          <p14:tracePt t="32342" x="10958513" y="5384800"/>
          <p14:tracePt t="32359" x="10966450" y="5429250"/>
          <p14:tracePt t="32376" x="10975975" y="5519738"/>
          <p14:tracePt t="32391" x="10983913" y="5564188"/>
          <p14:tracePt t="32711" x="11010900" y="5581650"/>
          <p14:tracePt t="32721" x="11047413" y="5608638"/>
          <p14:tracePt t="32733" x="11126788" y="5670550"/>
          <p14:tracePt t="32745" x="11225213" y="5741988"/>
          <p14:tracePt t="32763" x="11422063" y="5876925"/>
          <p14:tracePt t="32767" x="11483975" y="5921375"/>
          <p14:tracePt t="32778" x="11537950" y="5956300"/>
          <p14:tracePt t="32792" x="11609388" y="5992813"/>
          <p14:tracePt t="32808" x="11680825" y="6037263"/>
          <p14:tracePt t="32825" x="11734800" y="6064250"/>
          <p14:tracePt t="32841" x="11744325" y="6081713"/>
          <p14:tracePt t="32858" x="11752263" y="6091238"/>
          <p14:tracePt t="32874" x="11761788" y="6091238"/>
          <p14:tracePt t="32893" x="11769725" y="6091238"/>
          <p14:tracePt t="32959" x="11779250" y="6091238"/>
          <p14:tracePt t="33019" x="11779250" y="6099175"/>
          <p14:tracePt t="33038" x="11779250" y="6108700"/>
          <p14:tracePt t="33068" x="11779250" y="6126163"/>
          <p14:tracePt t="33079" x="11779250" y="6153150"/>
          <p14:tracePt t="33094" x="11779250" y="6197600"/>
          <p14:tracePt t="33112" x="11788775" y="6242050"/>
          <p14:tracePt t="33126" x="11788775" y="6313488"/>
          <p14:tracePt t="33143" x="11788775" y="6357938"/>
          <p14:tracePt t="33160" x="11788775" y="6376988"/>
          <p14:tracePt t="33176" x="11788775" y="6411913"/>
          <p14:tracePt t="33193" x="11788775" y="6429375"/>
          <p14:tracePt t="33208" x="11788775" y="6448425"/>
          <p14:tracePt t="33225" x="11788775" y="6456363"/>
          <p14:tracePt t="33241" x="11788775" y="6475413"/>
          <p14:tracePt t="33259" x="11788775" y="6483350"/>
          <p14:tracePt t="33278" x="11788775" y="6500813"/>
          <p14:tracePt t="33291" x="11788775" y="6519863"/>
          <p14:tracePt t="33309" x="11788775" y="6537325"/>
          <p14:tracePt t="33325" x="11788775" y="6564313"/>
          <p14:tracePt t="33341" x="11788775" y="6572250"/>
          <p14:tracePt t="33361" x="11788775" y="6581775"/>
          <p14:tracePt t="33376" x="11788775" y="6591300"/>
          <p14:tracePt t="33414" x="11788775" y="65992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775855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+mn-lt"/>
              </a:rPr>
              <a:t>DIFFERENCES BETWEEN CROHNS DISEASE AND ULCERATIVE COLITIS</a:t>
            </a:r>
            <a:endParaRPr lang="en-US" b="1" dirty="0">
              <a:solidFill>
                <a:srgbClr val="7030A0"/>
              </a:solidFill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591128"/>
              </p:ext>
            </p:extLst>
          </p:nvPr>
        </p:nvGraphicFramePr>
        <p:xfrm>
          <a:off x="182777" y="775855"/>
          <a:ext cx="11826443" cy="176645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448697"/>
                <a:gridCol w="4565563"/>
                <a:gridCol w="3812183"/>
              </a:tblGrid>
              <a:tr h="74814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FEATURES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CROHN’S DISEASE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ULCERATIVE COLITIS</a:t>
                      </a:r>
                      <a:endParaRPr lang="en-US" sz="2400" b="1" dirty="0"/>
                    </a:p>
                  </a:txBody>
                  <a:tcPr/>
                </a:tc>
              </a:tr>
              <a:tr h="5091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Pseudopolyps</a:t>
                      </a:r>
                      <a:r>
                        <a:rPr lang="en-US" sz="2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rare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Present </a:t>
                      </a:r>
                      <a:endParaRPr lang="en-US" sz="2400" b="1" dirty="0"/>
                    </a:p>
                  </a:txBody>
                  <a:tcPr/>
                </a:tc>
              </a:tr>
              <a:tr h="5091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Cobblestone</a:t>
                      </a:r>
                      <a:r>
                        <a:rPr lang="en-US" sz="2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appearance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Absent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lum bright="2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8" b="8475"/>
          <a:stretch>
            <a:fillRect/>
          </a:stretch>
        </p:blipFill>
        <p:spPr bwMode="auto">
          <a:xfrm>
            <a:off x="3852213" y="2838052"/>
            <a:ext cx="3685085" cy="380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NMC\Downloads\IMG-20200624-WA0004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777" y="2687299"/>
            <a:ext cx="3571634" cy="387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08302" y="6399213"/>
            <a:ext cx="583698" cy="45878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7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96"/>
    </mc:Choice>
    <mc:Fallback>
      <p:transition spd="slow" advTm="56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63" x="11779250" y="6599238"/>
          <p14:tracePt t="2972" x="11761788" y="6581775"/>
          <p14:tracePt t="2983" x="11734800" y="6554788"/>
          <p14:tracePt t="2996" x="11680825" y="6527800"/>
          <p14:tracePt t="3013" x="11574463" y="6438900"/>
          <p14:tracePt t="3031" x="11458575" y="6340475"/>
          <p14:tracePt t="3044" x="11395075" y="6286500"/>
          <p14:tracePt t="3060" x="11217275" y="6099175"/>
          <p14:tracePt t="3077" x="11074400" y="5965825"/>
          <p14:tracePt t="3094" x="10958513" y="5849938"/>
          <p14:tracePt t="3110" x="10912475" y="5822950"/>
          <p14:tracePt t="3127" x="10850563" y="5768975"/>
          <p14:tracePt t="3144" x="10788650" y="5707063"/>
          <p14:tracePt t="3162" x="10698163" y="5618163"/>
          <p14:tracePt t="3177" x="10645775" y="5554663"/>
          <p14:tracePt t="3194" x="10555288" y="5376863"/>
          <p14:tracePt t="3211" x="10483850" y="5241925"/>
          <p14:tracePt t="3227" x="10475913" y="5207000"/>
          <p14:tracePt t="3244" x="10456863" y="5126038"/>
          <p14:tracePt t="3262" x="10448925" y="5091113"/>
          <p14:tracePt t="3280" x="10448925" y="5064125"/>
          <p14:tracePt t="3295" x="10448925" y="5054600"/>
          <p14:tracePt t="3310" x="10448925" y="5037138"/>
          <p14:tracePt t="3355" x="10448925" y="5027613"/>
          <p14:tracePt t="4821" x="10431463" y="5027613"/>
          <p14:tracePt t="4834" x="10412413" y="5027613"/>
          <p14:tracePt t="4844" x="10404475" y="5019675"/>
          <p14:tracePt t="4861" x="10377488" y="5019675"/>
          <p14:tracePt t="4878" x="10323513" y="5010150"/>
          <p14:tracePt t="4895" x="10296525" y="5010150"/>
          <p14:tracePt t="4912" x="10261600" y="5000625"/>
          <p14:tracePt t="4927" x="10234613" y="5000625"/>
          <p14:tracePt t="4945" x="10198100" y="4983163"/>
          <p14:tracePt t="4962" x="10198100" y="4973638"/>
          <p14:tracePt t="4980" x="10190163" y="4973638"/>
          <p14:tracePt t="4995" x="10180638" y="4965700"/>
          <p14:tracePt t="5012" x="10171113" y="4965700"/>
          <p14:tracePt t="5044" x="10171113" y="4956175"/>
          <p14:tracePt t="5062" x="10171113" y="4948238"/>
          <p14:tracePt t="5078" x="10163175" y="4938713"/>
          <p14:tracePt t="5094" x="10163175" y="4902200"/>
          <p14:tracePt t="5111" x="10163175" y="4840288"/>
          <p14:tracePt t="5128" x="10163175" y="4805363"/>
          <p14:tracePt t="5144" x="10163175" y="4778375"/>
          <p14:tracePt t="5162" x="10171113" y="4759325"/>
          <p14:tracePt t="5180" x="10180638" y="4733925"/>
          <p14:tracePt t="5198" x="10198100" y="4706938"/>
          <p14:tracePt t="5227" x="10217150" y="4679950"/>
          <p14:tracePt t="5246" x="10225088" y="4670425"/>
          <p14:tracePt t="5261" x="10225088" y="4652963"/>
          <p14:tracePt t="5277" x="10242550" y="4635500"/>
          <p14:tracePt t="5294" x="10261600" y="4598988"/>
          <p14:tracePt t="5312" x="10279063" y="4545013"/>
          <p14:tracePt t="5328" x="10288588" y="4527550"/>
          <p14:tracePt t="5344" x="10306050" y="4492625"/>
          <p14:tracePt t="5361" x="10333038" y="4465638"/>
          <p14:tracePt t="5378" x="10350500" y="4448175"/>
          <p14:tracePt t="5395" x="10360025" y="4429125"/>
          <p14:tracePt t="5411" x="10377488" y="4421188"/>
          <p14:tracePt t="5428" x="10421938" y="4394200"/>
          <p14:tracePt t="5445" x="10439400" y="4384675"/>
          <p14:tracePt t="5461" x="10493375" y="4367213"/>
          <p14:tracePt t="5478" x="10547350" y="4357688"/>
          <p14:tracePt t="5495" x="10609263" y="4357688"/>
          <p14:tracePt t="5511" x="10653713" y="4357688"/>
          <p14:tracePt t="5530" x="10707688" y="4367213"/>
          <p14:tracePt t="5545" x="10752138" y="4402138"/>
          <p14:tracePt t="5562" x="10796588" y="4438650"/>
          <p14:tracePt t="5578" x="10814050" y="4473575"/>
          <p14:tracePt t="5594" x="10850563" y="4545013"/>
          <p14:tracePt t="5611" x="10868025" y="4598988"/>
          <p14:tracePt t="5628" x="10868025" y="4643438"/>
          <p14:tracePt t="5644" x="10868025" y="4662488"/>
          <p14:tracePt t="5661" x="10868025" y="4706938"/>
          <p14:tracePt t="5679" x="10868025" y="4733925"/>
          <p14:tracePt t="5696" x="10868025" y="4759325"/>
          <p14:tracePt t="5715" x="10868025" y="4768850"/>
          <p14:tracePt t="5730" x="10860088" y="4786313"/>
          <p14:tracePt t="5747" x="10850563" y="4795838"/>
          <p14:tracePt t="6217" x="10841038" y="4795838"/>
          <p14:tracePt t="6228" x="10823575" y="4795838"/>
          <p14:tracePt t="6236" x="10814050" y="4795838"/>
          <p14:tracePt t="6247" x="10796588" y="4795838"/>
          <p14:tracePt t="6262" x="10788650" y="4795838"/>
          <p14:tracePt t="6280" x="10769600" y="4795838"/>
          <p14:tracePt t="6295" x="10761663" y="4795838"/>
          <p14:tracePt t="6313" x="10734675" y="4795838"/>
          <p14:tracePt t="6332" x="10698163" y="4786313"/>
          <p14:tracePt t="6345" x="10680700" y="4778375"/>
          <p14:tracePt t="6365" x="10636250" y="4759325"/>
          <p14:tracePt t="6380" x="10618788" y="4759325"/>
          <p14:tracePt t="6402" x="10582275" y="4733925"/>
          <p14:tracePt t="6412" x="10574338" y="4724400"/>
          <p14:tracePt t="6428" x="10555288" y="4714875"/>
          <p14:tracePt t="6445" x="10555288" y="4706938"/>
          <p14:tracePt t="8616" x="10547350" y="4697413"/>
          <p14:tracePt t="8625" x="10547350" y="4687888"/>
          <p14:tracePt t="8635" x="10547350" y="4679950"/>
          <p14:tracePt t="8646" x="10537825" y="4652963"/>
          <p14:tracePt t="8662" x="10537825" y="4625975"/>
          <p14:tracePt t="8678" x="10537825" y="4572000"/>
          <p14:tracePt t="8695" x="10537825" y="4510088"/>
          <p14:tracePt t="8713" x="10537825" y="4465638"/>
          <p14:tracePt t="8732" x="10537825" y="4438650"/>
          <p14:tracePt t="8748" x="10537825" y="4421188"/>
          <p14:tracePt t="8764" x="10547350" y="4402138"/>
          <p14:tracePt t="8782" x="10547350" y="4384675"/>
          <p14:tracePt t="8796" x="10555288" y="4384675"/>
          <p14:tracePt t="8812" x="10555288" y="4367213"/>
          <p14:tracePt t="8829" x="10555288" y="4357688"/>
          <p14:tracePt t="8862" x="10564813" y="4349750"/>
          <p14:tracePt t="8879" x="10574338" y="4340225"/>
          <p14:tracePt t="9313" x="10574338" y="4330700"/>
          <p14:tracePt t="9324" x="10574338" y="4313238"/>
          <p14:tracePt t="9333" x="10582275" y="4305300"/>
          <p14:tracePt t="9349" x="10591800" y="4278313"/>
          <p14:tracePt t="9363" x="10591800" y="4259263"/>
          <p14:tracePt t="9379" x="10599738" y="4233863"/>
          <p14:tracePt t="9396" x="10609263" y="4197350"/>
          <p14:tracePt t="9430" x="10618788" y="4170363"/>
          <p14:tracePt t="9448" x="10626725" y="4152900"/>
          <p14:tracePt t="9462" x="10626725" y="4143375"/>
          <p14:tracePt t="9479" x="10636250" y="4125913"/>
          <p14:tracePt t="9495" x="10636250" y="4116388"/>
          <p14:tracePt t="9517" x="10645775" y="4116388"/>
          <p14:tracePt t="9532" x="10645775" y="4108450"/>
          <p14:tracePt t="9562" x="10645775" y="4098925"/>
          <p14:tracePt t="9802" x="10645775" y="4108450"/>
          <p14:tracePt t="9813" x="10645775" y="4116388"/>
          <p14:tracePt t="9822" x="10645775" y="4135438"/>
          <p14:tracePt t="9834" x="10645775" y="4152900"/>
          <p14:tracePt t="9847" x="10636250" y="4162425"/>
          <p14:tracePt t="9864" x="10626725" y="4224338"/>
          <p14:tracePt t="9881" x="10618788" y="4268788"/>
          <p14:tracePt t="9898" x="10599738" y="4322763"/>
          <p14:tracePt t="9914" x="10599738" y="4330700"/>
          <p14:tracePt t="9931" x="10591800" y="4357688"/>
          <p14:tracePt t="9936" x="10582275" y="4367213"/>
          <p14:tracePt t="9947" x="10582275" y="4376738"/>
          <p14:tracePt t="9965" x="10582275" y="4384675"/>
          <p14:tracePt t="9981" x="10582275" y="4394200"/>
          <p14:tracePt t="9997" x="10574338" y="4411663"/>
          <p14:tracePt t="10013" x="10574338" y="4421188"/>
          <p14:tracePt t="10030" x="10564813" y="4421188"/>
          <p14:tracePt t="10047" x="10564813" y="4429125"/>
          <p14:tracePt t="10066" x="10564813" y="4438650"/>
          <p14:tracePt t="10112" x="10564813" y="4448175"/>
          <p14:tracePt t="10119" x="10555288" y="4456113"/>
          <p14:tracePt t="10178" x="10555288" y="4465638"/>
          <p14:tracePt t="10226" x="10555288" y="4473575"/>
          <p14:tracePt t="10283" x="10555288" y="4483100"/>
          <p14:tracePt t="10302" x="10555288" y="4492625"/>
          <p14:tracePt t="10313" x="10555288" y="4500563"/>
          <p14:tracePt t="10351" x="10555288" y="4510088"/>
          <p14:tracePt t="10381" x="10555288" y="4519613"/>
          <p14:tracePt t="11470" x="10555288" y="4510088"/>
          <p14:tracePt t="11547" x="10555288" y="4500563"/>
          <p14:tracePt t="11586" x="10555288" y="4492625"/>
          <p14:tracePt t="12037" x="10555288" y="4483100"/>
          <p14:tracePt t="12105" x="10555288" y="4473575"/>
          <p14:tracePt t="17328" x="10547350" y="4456113"/>
          <p14:tracePt t="17338" x="10537825" y="4438650"/>
          <p14:tracePt t="17356" x="10520363" y="4367213"/>
          <p14:tracePt t="17366" x="10510838" y="4330700"/>
          <p14:tracePt t="17382" x="10502900" y="4295775"/>
          <p14:tracePt t="17398" x="10502900" y="4214813"/>
          <p14:tracePt t="17414" x="10502900" y="4027488"/>
          <p14:tracePt t="17432" x="10528300" y="3884613"/>
          <p14:tracePt t="17449" x="10547350" y="3830638"/>
          <p14:tracePt t="17465" x="10591800" y="3759200"/>
          <p14:tracePt t="17481" x="10618788" y="3724275"/>
          <p14:tracePt t="17498" x="10626725" y="3724275"/>
          <p14:tracePt t="17514" x="10653713" y="3697288"/>
          <p14:tracePt t="17531" x="10671175" y="3687763"/>
          <p14:tracePt t="17548" x="10690225" y="3687763"/>
          <p14:tracePt t="17565" x="10698163" y="3687763"/>
          <p14:tracePt t="17581" x="10707688" y="3687763"/>
          <p14:tracePt t="17598" x="10717213" y="3687763"/>
          <p14:tracePt t="17635" x="10725150" y="3687763"/>
          <p14:tracePt t="17770" x="10725150" y="3706813"/>
          <p14:tracePt t="17781" x="10725150" y="3724275"/>
          <p14:tracePt t="17790" x="10725150" y="3741738"/>
          <p14:tracePt t="17801" x="10725150" y="3778250"/>
          <p14:tracePt t="17816" x="10717213" y="3795713"/>
          <p14:tracePt t="17833" x="10707688" y="3830638"/>
          <p14:tracePt t="17850" x="10680700" y="3867150"/>
          <p14:tracePt t="17868" x="10671175" y="3929063"/>
          <p14:tracePt t="17881" x="10653713" y="3965575"/>
          <p14:tracePt t="17898" x="10636250" y="4027488"/>
          <p14:tracePt t="17915" x="10626725" y="4064000"/>
          <p14:tracePt t="17931" x="10626725" y="4071938"/>
          <p14:tracePt t="17948" x="10618788" y="4071938"/>
          <p14:tracePt t="17965" x="10618788" y="4081463"/>
          <p14:tracePt t="17991" x="10618788" y="4090988"/>
          <p14:tracePt t="19099" x="10618788" y="4098925"/>
          <p14:tracePt t="19128" x="10618788" y="4108450"/>
          <p14:tracePt t="19150" x="10618788" y="4116388"/>
          <p14:tracePt t="19157" x="10618788" y="4125913"/>
          <p14:tracePt t="19167" x="10618788" y="4135438"/>
          <p14:tracePt t="19181" x="10618788" y="4143375"/>
          <p14:tracePt t="19205" x="10618788" y="4162425"/>
          <p14:tracePt t="19225" x="10618788" y="4170363"/>
          <p14:tracePt t="19264" x="10618788" y="4179888"/>
          <p14:tracePt t="19314" x="10618788" y="4187825"/>
          <p14:tracePt t="20546" x="10609263" y="4187825"/>
          <p14:tracePt t="20575" x="10599738" y="4179888"/>
          <p14:tracePt t="20583" x="10591800" y="4179888"/>
          <p14:tracePt t="20600" x="10591800" y="4170363"/>
          <p14:tracePt t="20616" x="10564813" y="4162425"/>
          <p14:tracePt t="20633" x="10537825" y="4143375"/>
          <p14:tracePt t="20651" x="10502900" y="4135438"/>
          <p14:tracePt t="20667" x="10475913" y="4135438"/>
          <p14:tracePt t="20683" x="10404475" y="4125913"/>
          <p14:tracePt t="20700" x="10340975" y="4116388"/>
          <p14:tracePt t="20717" x="10198100" y="4098925"/>
          <p14:tracePt t="20734" x="10109200" y="4098925"/>
          <p14:tracePt t="20749" x="9867900" y="4098925"/>
          <p14:tracePt t="20766" x="9599613" y="4098925"/>
          <p14:tracePt t="20782" x="9439275" y="4108450"/>
          <p14:tracePt t="20799" x="9002713" y="4162425"/>
          <p14:tracePt t="20816" x="8636000" y="4259263"/>
          <p14:tracePt t="20833" x="8269288" y="4421188"/>
          <p14:tracePt t="20849" x="8118475" y="4537075"/>
          <p14:tracePt t="20867" x="7813675" y="4714875"/>
          <p14:tracePt t="20884" x="7599363" y="4849813"/>
          <p14:tracePt t="20899" x="7475538" y="4911725"/>
          <p14:tracePt t="20915" x="7313613" y="5000625"/>
          <p14:tracePt t="20932" x="7153275" y="5099050"/>
          <p14:tracePt t="20949" x="7019925" y="5153025"/>
          <p14:tracePt t="20966" x="6956425" y="5180013"/>
          <p14:tracePt t="20982" x="6877050" y="5241925"/>
          <p14:tracePt t="20999" x="6823075" y="5286375"/>
          <p14:tracePt t="21017" x="6786563" y="5295900"/>
          <p14:tracePt t="21032" x="6778625" y="5305425"/>
          <p14:tracePt t="21049" x="6761163" y="5313363"/>
          <p14:tracePt t="21082" x="6751638" y="5313363"/>
          <p14:tracePt t="21099" x="6742113" y="5322888"/>
          <p14:tracePt t="21132" x="6734175" y="5340350"/>
          <p14:tracePt t="21149" x="6724650" y="5340350"/>
          <p14:tracePt t="21165" x="6707188" y="5367338"/>
          <p14:tracePt t="21182" x="6680200" y="5384800"/>
          <p14:tracePt t="21199" x="6653213" y="5402263"/>
          <p14:tracePt t="21215" x="6635750" y="5421313"/>
          <p14:tracePt t="21232" x="6618288" y="5438775"/>
          <p14:tracePt t="21249" x="6591300" y="5448300"/>
          <p14:tracePt t="21266" x="6572250" y="5456238"/>
          <p14:tracePt t="21282" x="6572250" y="5465763"/>
          <p14:tracePt t="21299" x="6564313" y="5465763"/>
          <p14:tracePt t="21575" x="6554788" y="5465763"/>
          <p14:tracePt t="21585" x="6537325" y="5465763"/>
          <p14:tracePt t="21594" x="6527800" y="5473700"/>
          <p14:tracePt t="21604" x="6519863" y="5473700"/>
          <p14:tracePt t="21616" x="6500813" y="5473700"/>
          <p14:tracePt t="21634" x="6483350" y="5483225"/>
          <p14:tracePt t="21649" x="6473825" y="5483225"/>
          <p14:tracePt t="21666" x="6438900" y="5483225"/>
          <p14:tracePt t="21683" x="6411913" y="5483225"/>
          <p14:tracePt t="21700" x="6394450" y="5473700"/>
          <p14:tracePt t="21716" x="6384925" y="5473700"/>
          <p14:tracePt t="21732" x="6376988" y="5448300"/>
          <p14:tracePt t="21749" x="6357938" y="5429250"/>
          <p14:tracePt t="21767" x="6350000" y="5411788"/>
          <p14:tracePt t="21782" x="6350000" y="5394325"/>
          <p14:tracePt t="21799" x="6340475" y="5367338"/>
          <p14:tracePt t="21818" x="6330950" y="5313363"/>
          <p14:tracePt t="21833" x="6330950" y="5295900"/>
          <p14:tracePt t="21856" x="6330950" y="5180013"/>
          <p14:tracePt t="21867" x="6330950" y="5135563"/>
          <p14:tracePt t="21885" x="6330950" y="5081588"/>
          <p14:tracePt t="21902" x="6330950" y="5037138"/>
          <p14:tracePt t="21933" x="6330950" y="5019675"/>
          <p14:tracePt t="21966" x="6330950" y="5010150"/>
          <p14:tracePt t="22079" x="6323013" y="5037138"/>
          <p14:tracePt t="22088" x="6313488" y="5054600"/>
          <p14:tracePt t="22100" x="6305550" y="5081588"/>
          <p14:tracePt t="22118" x="6278563" y="5116513"/>
          <p14:tracePt t="22133" x="6259513" y="5162550"/>
          <p14:tracePt t="22150" x="6251575" y="5180013"/>
          <p14:tracePt t="22166" x="6224588" y="5224463"/>
          <p14:tracePt t="22183" x="6207125" y="5259388"/>
          <p14:tracePt t="22199" x="6207125" y="5278438"/>
          <p14:tracePt t="22216" x="6188075" y="5313363"/>
          <p14:tracePt t="22232" x="6180138" y="5349875"/>
          <p14:tracePt t="22250" x="6162675" y="5367338"/>
          <p14:tracePt t="22266" x="6162675" y="5384800"/>
          <p14:tracePt t="22282" x="6153150" y="5394325"/>
          <p14:tracePt t="22299" x="6153150" y="5402263"/>
          <p14:tracePt t="22317" x="6153150" y="5411788"/>
          <p14:tracePt t="22558" x="6153150" y="5421313"/>
          <p14:tracePt t="22606" x="6153150" y="5429250"/>
          <p14:tracePt t="22617" x="6143625" y="5429250"/>
          <p14:tracePt t="22625" x="6126163" y="5438775"/>
          <p14:tracePt t="22635" x="6116638" y="5448300"/>
          <p14:tracePt t="22649" x="6099175" y="5456238"/>
          <p14:tracePt t="22666" x="6054725" y="5473700"/>
          <p14:tracePt t="22684" x="6010275" y="5483225"/>
          <p14:tracePt t="22701" x="5992813" y="5483225"/>
          <p14:tracePt t="22721" x="5956300" y="5492750"/>
          <p14:tracePt t="22734" x="5948363" y="5492750"/>
          <p14:tracePt t="22750" x="5938838" y="5492750"/>
          <p14:tracePt t="22767" x="5929313" y="5492750"/>
          <p14:tracePt t="22784" x="5911850" y="5492750"/>
          <p14:tracePt t="22819" x="5902325" y="5492750"/>
          <p14:tracePt t="22836" x="5894388" y="5492750"/>
          <p14:tracePt t="22876" x="5894388" y="5483225"/>
          <p14:tracePt t="22885" x="5884863" y="5473700"/>
          <p14:tracePt t="22899" x="5884863" y="5465763"/>
          <p14:tracePt t="22916" x="5876925" y="5448300"/>
          <p14:tracePt t="22933" x="5876925" y="5429250"/>
          <p14:tracePt t="22966" x="5876925" y="5411788"/>
          <p14:tracePt t="22983" x="5876925" y="5394325"/>
          <p14:tracePt t="23000" x="5876925" y="5367338"/>
          <p14:tracePt t="23016" x="5876925" y="5357813"/>
          <p14:tracePt t="23034" x="5867400" y="5330825"/>
          <p14:tracePt t="23052" x="5867400" y="5305425"/>
          <p14:tracePt t="23067" x="5867400" y="5278438"/>
          <p14:tracePt t="23083" x="5867400" y="5259388"/>
          <p14:tracePt t="23099" x="5867400" y="5241925"/>
          <p14:tracePt t="23133" x="5867400" y="5233988"/>
          <p14:tracePt t="23151" x="5867400" y="5224463"/>
          <p14:tracePt t="23341" x="5867400" y="5233988"/>
          <p14:tracePt t="23354" x="5867400" y="5251450"/>
          <p14:tracePt t="23362" x="5867400" y="5278438"/>
          <p14:tracePt t="23370" x="5867400" y="5330825"/>
          <p14:tracePt t="23387" x="5867400" y="5438775"/>
          <p14:tracePt t="23399" x="5867400" y="5492750"/>
          <p14:tracePt t="23416" x="5867400" y="5554663"/>
          <p14:tracePt t="23435" x="5867400" y="5618163"/>
          <p14:tracePt t="23451" x="5867400" y="5635625"/>
          <p14:tracePt t="23466" x="5867400" y="5707063"/>
          <p14:tracePt t="23484" x="5867400" y="5741988"/>
          <p14:tracePt t="23500" x="5867400" y="5761038"/>
          <p14:tracePt t="23516" x="5867400" y="5778500"/>
          <p14:tracePt t="23533" x="5867400" y="5795963"/>
          <p14:tracePt t="23570" x="5867400" y="5805488"/>
          <p14:tracePt t="23583" x="5867400" y="5813425"/>
          <p14:tracePt t="23600" x="5867400" y="5822950"/>
          <p14:tracePt t="23619" x="5867400" y="5840413"/>
          <p14:tracePt t="23646" x="5867400" y="5849938"/>
          <p14:tracePt t="23667" x="5867400" y="5857875"/>
          <p14:tracePt t="23791" x="5857875" y="5857875"/>
          <p14:tracePt t="23801" x="5857875" y="5840413"/>
          <p14:tracePt t="23810" x="5857875" y="5832475"/>
          <p14:tracePt t="23821" x="5857875" y="5813425"/>
          <p14:tracePt t="23839" x="5857875" y="5795963"/>
          <p14:tracePt t="23850" x="5857875" y="5778500"/>
          <p14:tracePt t="23866" x="5857875" y="5768975"/>
          <p14:tracePt t="23887" x="5857875" y="5707063"/>
          <p14:tracePt t="23903" x="5857875" y="5680075"/>
          <p14:tracePt t="23917" x="5857875" y="5626100"/>
          <p14:tracePt t="23935" x="5857875" y="5591175"/>
          <p14:tracePt t="23950" x="5857875" y="5572125"/>
          <p14:tracePt t="23966" x="5857875" y="5554663"/>
          <p14:tracePt t="23984" x="5857875" y="5546725"/>
          <p14:tracePt t="23999" x="5857875" y="5537200"/>
          <p14:tracePt t="24168" x="5857875" y="5546725"/>
          <p14:tracePt t="24177" x="5857875" y="5554663"/>
          <p14:tracePt t="24188" x="5857875" y="5572125"/>
          <p14:tracePt t="24201" x="5857875" y="5591175"/>
          <p14:tracePt t="24218" x="5857875" y="5608638"/>
          <p14:tracePt t="24237" x="5857875" y="5626100"/>
          <p14:tracePt t="24251" x="5857875" y="5643563"/>
          <p14:tracePt t="24268" x="5857875" y="5680075"/>
          <p14:tracePt t="24285" x="5857875" y="5741988"/>
          <p14:tracePt t="24301" x="5857875" y="5805488"/>
          <p14:tracePt t="24318" x="5857875" y="5832475"/>
          <p14:tracePt t="24335" x="5857875" y="5876925"/>
          <p14:tracePt t="24350" x="5857875" y="5894388"/>
          <p14:tracePt t="24367" x="5857875" y="5903913"/>
          <p14:tracePt t="24402" x="5857875" y="5911850"/>
          <p14:tracePt t="24427" x="5857875" y="5921375"/>
          <p14:tracePt t="24465" x="5857875" y="5929313"/>
          <p14:tracePt t="24668" x="5857875" y="5911850"/>
          <p14:tracePt t="24678" x="5857875" y="5894388"/>
          <p14:tracePt t="24688" x="5857875" y="5884863"/>
          <p14:tracePt t="24702" x="5857875" y="5876925"/>
          <p14:tracePt t="24718" x="5857875" y="5849938"/>
          <p14:tracePt t="24735" x="5857875" y="5822950"/>
          <p14:tracePt t="24751" x="5857875" y="5813425"/>
          <p14:tracePt t="24768" x="5867400" y="5795963"/>
          <p14:tracePt t="24785" x="5867400" y="5761038"/>
          <p14:tracePt t="24802" x="5867400" y="5715000"/>
          <p14:tracePt t="24834" x="5867400" y="5697538"/>
          <p14:tracePt t="24852" x="5867400" y="5689600"/>
          <p14:tracePt t="24882" x="5867400" y="5680075"/>
          <p14:tracePt t="24901" x="5867400" y="5670550"/>
          <p14:tracePt t="24930" x="5876925" y="5643563"/>
          <p14:tracePt t="24939" x="5876925" y="5635625"/>
          <p14:tracePt t="24951" x="5876925" y="5626100"/>
          <p14:tracePt t="24967" x="5876925" y="5608638"/>
          <p14:tracePt t="24983" x="5876925" y="5591175"/>
          <p14:tracePt t="25000" x="5876925" y="5572125"/>
          <p14:tracePt t="25017" x="5884863" y="5554663"/>
          <p14:tracePt t="25035" x="5884863" y="5527675"/>
          <p14:tracePt t="25066" x="5884863" y="5500688"/>
          <p14:tracePt t="25083" x="5884863" y="5492750"/>
          <p14:tracePt t="25100" x="5884863" y="5483225"/>
          <p14:tracePt t="25134" x="5884863" y="5473700"/>
          <p14:tracePt t="25151" x="5884863" y="5465763"/>
          <p14:tracePt t="25189" x="5884863" y="5456238"/>
          <p14:tracePt t="25403" x="5894388" y="5456238"/>
          <p14:tracePt t="25413" x="5894388" y="5465763"/>
          <p14:tracePt t="25424" x="5894388" y="5473700"/>
          <p14:tracePt t="25435" x="5894388" y="5483225"/>
          <p14:tracePt t="25451" x="5894388" y="5527675"/>
          <p14:tracePt t="25468" x="5894388" y="5626100"/>
          <p14:tracePt t="25489" x="5902325" y="5689600"/>
          <p14:tracePt t="25507" x="5902325" y="5741988"/>
          <p14:tracePt t="25517" x="5902325" y="5751513"/>
          <p14:tracePt t="25534" x="5902325" y="5768975"/>
          <p14:tracePt t="25552" x="5902325" y="5795963"/>
          <p14:tracePt t="25571" x="5902325" y="5832475"/>
          <p14:tracePt t="25584" x="5911850" y="5849938"/>
          <p14:tracePt t="25600" x="5911850" y="5857875"/>
          <p14:tracePt t="25617" x="5911850" y="5884863"/>
          <p14:tracePt t="25651" x="5911850" y="5903913"/>
          <p14:tracePt t="25990" x="5911850" y="5884863"/>
          <p14:tracePt t="26000" x="5911850" y="5849938"/>
          <p14:tracePt t="26011" x="5911850" y="5778500"/>
          <p14:tracePt t="26020" x="5911850" y="5707063"/>
          <p14:tracePt t="26036" x="5911850" y="5572125"/>
          <p14:tracePt t="26051" x="5911850" y="5537200"/>
          <p14:tracePt t="26068" x="5911850" y="5456238"/>
          <p14:tracePt t="26085" x="5911850" y="5411788"/>
          <p14:tracePt t="26101" x="5911850" y="5402263"/>
          <p14:tracePt t="26117" x="5911850" y="5394325"/>
          <p14:tracePt t="26134" x="5911850" y="5376863"/>
          <p14:tracePt t="26355" x="5911850" y="5384800"/>
          <p14:tracePt t="26365" x="5911850" y="5411788"/>
          <p14:tracePt t="26374" x="5911850" y="5438775"/>
          <p14:tracePt t="26386" x="5911850" y="5483225"/>
          <p14:tracePt t="26404" x="5911850" y="5554663"/>
          <p14:tracePt t="26418" x="5911850" y="5581650"/>
          <p14:tracePt t="26435" x="5911850" y="5626100"/>
          <p14:tracePt t="26453" x="5911850" y="5662613"/>
          <p14:tracePt t="26470" x="5911850" y="5680075"/>
          <p14:tracePt t="26484" x="5911850" y="5689600"/>
          <p14:tracePt t="26518" x="5911850" y="5707063"/>
          <p14:tracePt t="26534" x="5911850" y="5715000"/>
          <p14:tracePt t="26550" x="5911850" y="5724525"/>
          <p14:tracePt t="26567" x="5911850" y="5734050"/>
          <p14:tracePt t="26585" x="5911850" y="5751513"/>
          <p14:tracePt t="26600" x="5911850" y="5761038"/>
          <p14:tracePt t="36809" x="5911850" y="5768975"/>
          <p14:tracePt t="37012" x="5902325" y="5751513"/>
          <p14:tracePt t="37024" x="5894388" y="5734050"/>
          <p14:tracePt t="37038" x="5894388" y="5715000"/>
          <p14:tracePt t="37054" x="5894388" y="5697538"/>
          <p14:tracePt t="37070" x="5884863" y="5680075"/>
          <p14:tracePt t="37088" x="5876925" y="5653088"/>
          <p14:tracePt t="37103" x="5867400" y="5635625"/>
          <p14:tracePt t="37120" x="5857875" y="5618163"/>
          <p14:tracePt t="37137" x="5857875" y="5599113"/>
          <p14:tracePt t="37154" x="5857875" y="5572125"/>
          <p14:tracePt t="37170" x="5857875" y="5564188"/>
          <p14:tracePt t="37187" x="5857875" y="5546725"/>
          <p14:tracePt t="37204" x="5857875" y="5510213"/>
          <p14:tracePt t="37220" x="5857875" y="5492750"/>
          <p14:tracePt t="37238" x="5857875" y="5421313"/>
          <p14:tracePt t="37256" x="5876925" y="5367338"/>
          <p14:tracePt t="37271" x="5884863" y="5322888"/>
          <p14:tracePt t="37287" x="5884863" y="5305425"/>
          <p14:tracePt t="37304" x="5902325" y="5278438"/>
          <p14:tracePt t="37320" x="5911850" y="5259388"/>
          <p14:tracePt t="37338" x="5911850" y="5241925"/>
          <p14:tracePt t="37354" x="5911850" y="5224463"/>
          <p14:tracePt t="37370" x="5921375" y="5214938"/>
          <p14:tracePt t="37387" x="5929313" y="5197475"/>
          <p14:tracePt t="37404" x="5929313" y="5187950"/>
          <p14:tracePt t="37421" x="5929313" y="5180013"/>
          <p14:tracePt t="37437" x="5938838" y="5170488"/>
          <p14:tracePt t="42370" x="5965825" y="5162550"/>
          <p14:tracePt t="42379" x="6000750" y="5143500"/>
          <p14:tracePt t="42392" x="6072188" y="5116513"/>
          <p14:tracePt t="42409" x="6330950" y="5081588"/>
          <p14:tracePt t="42426" x="6653213" y="5045075"/>
          <p14:tracePt t="42441" x="6894513" y="5045075"/>
          <p14:tracePt t="42458" x="7483475" y="5054600"/>
          <p14:tracePt t="42476" x="8027988" y="5135563"/>
          <p14:tracePt t="42493" x="8528050" y="5233988"/>
          <p14:tracePt t="42508" x="8697913" y="5259388"/>
          <p14:tracePt t="42525" x="9064625" y="5349875"/>
          <p14:tracePt t="42542" x="9305925" y="5421313"/>
          <p14:tracePt t="42558" x="9412288" y="5465763"/>
          <p14:tracePt t="42575" x="9645650" y="5581650"/>
          <p14:tracePt t="42593" x="9867900" y="5741988"/>
          <p14:tracePt t="42606" x="10037763" y="5867400"/>
          <p14:tracePt t="42623" x="10279063" y="6019800"/>
          <p14:tracePt t="42641" x="10421938" y="6091238"/>
          <p14:tracePt t="42656" x="10502900" y="6143625"/>
          <p14:tracePt t="42672" x="10537825" y="6162675"/>
          <p14:tracePt t="42689" x="10609263" y="6197600"/>
          <p14:tracePt t="42705" x="10725150" y="6251575"/>
          <p14:tracePt t="42722" x="10779125" y="6278563"/>
          <p14:tracePt t="42738" x="10887075" y="6323013"/>
          <p14:tracePt t="42755" x="10966450" y="6340475"/>
          <p14:tracePt t="42773" x="11010900" y="6367463"/>
          <p14:tracePt t="42788" x="11029950" y="6376988"/>
          <p14:tracePt t="42806" x="11064875" y="6384925"/>
          <p14:tracePt t="42822" x="11145838" y="6438900"/>
          <p14:tracePt t="42839" x="11279188" y="6510338"/>
          <p14:tracePt t="42856" x="11360150" y="6572250"/>
          <p14:tracePt t="42873" x="11449050" y="6618288"/>
          <p14:tracePt t="42891" x="11483975" y="6643688"/>
          <p14:tracePt t="42908" x="11503025" y="6662738"/>
          <p14:tracePt t="42939" x="11510963" y="6670675"/>
          <p14:tracePt t="42955" x="11520488" y="6670675"/>
          <p14:tracePt t="42990" x="11520488" y="6680200"/>
          <p14:tracePt t="43007" x="11530013" y="6680200"/>
          <p14:tracePt t="43265" x="11547475" y="6680200"/>
          <p14:tracePt t="43276" x="11582400" y="6680200"/>
          <p14:tracePt t="43292" x="11636375" y="6670675"/>
          <p14:tracePt t="43307" x="11663363" y="6662738"/>
          <p14:tracePt t="43323" x="11717338" y="6662738"/>
          <p14:tracePt t="43340" x="11761788" y="6662738"/>
          <p14:tracePt t="43355" x="11769725" y="6662738"/>
          <p14:tracePt t="43372" x="11796713" y="6662738"/>
          <p14:tracePt t="43389" x="11815763" y="6662738"/>
          <p14:tracePt t="43422" x="11833225" y="6662738"/>
          <p14:tracePt t="43439" x="11841163" y="6662738"/>
          <p14:tracePt t="43457" x="11850688" y="6662738"/>
          <p14:tracePt t="43489" x="11860213" y="6662738"/>
          <p14:tracePt t="43506" x="11868150" y="6662738"/>
          <p14:tracePt t="43524" x="11887200" y="6662738"/>
          <p14:tracePt t="43582" x="11895138" y="6662738"/>
          <p14:tracePt t="43796" x="11904663" y="66627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2286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+mn-lt"/>
              </a:rPr>
              <a:t>DIFFERENCES BETWEEN CROHNS DISEASE AND ULCERATIVE COLITIS</a:t>
            </a:r>
            <a:endParaRPr lang="en-US" sz="2800" dirty="0">
              <a:latin typeface="+mn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381853"/>
              </p:ext>
            </p:extLst>
          </p:nvPr>
        </p:nvGraphicFramePr>
        <p:xfrm>
          <a:off x="169715" y="662285"/>
          <a:ext cx="11826443" cy="269892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782491"/>
                <a:gridCol w="4585063"/>
                <a:gridCol w="4458889"/>
              </a:tblGrid>
              <a:tr h="45241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FEATURES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CROHN’S DISEASE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ULCERATIVE COLITIS</a:t>
                      </a:r>
                      <a:endParaRPr lang="en-US" sz="1800" b="1" dirty="0"/>
                    </a:p>
                  </a:txBody>
                  <a:tcPr/>
                </a:tc>
              </a:tr>
              <a:tr h="50915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Inflammation</a:t>
                      </a:r>
                      <a:r>
                        <a:rPr lang="en-US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Transmural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Limited</a:t>
                      </a:r>
                      <a:r>
                        <a:rPr lang="en-US" sz="1800" b="1" baseline="0" dirty="0" smtClean="0"/>
                        <a:t> to mucosa and submucosa</a:t>
                      </a:r>
                      <a:endParaRPr lang="en-US" sz="1800" b="1" dirty="0"/>
                    </a:p>
                  </a:txBody>
                  <a:tcPr/>
                </a:tc>
              </a:tr>
              <a:tr h="50915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Lymphoid reaction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Marked with lymphoid aggregates in mucosa, submucosa and </a:t>
                      </a:r>
                      <a:r>
                        <a:rPr kumimoji="0" lang="en-US" sz="1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muscularis</a:t>
                      </a: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Mild</a:t>
                      </a:r>
                      <a:endParaRPr lang="en-US" sz="1800" b="1" dirty="0"/>
                    </a:p>
                  </a:txBody>
                  <a:tcPr/>
                </a:tc>
              </a:tr>
              <a:tr h="3614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Granulomas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Absent</a:t>
                      </a:r>
                      <a:endParaRPr lang="en-US" sz="1800" b="1" dirty="0"/>
                    </a:p>
                  </a:txBody>
                  <a:tcPr/>
                </a:tc>
              </a:tr>
              <a:tr h="3614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Goblet cell depletion 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Not seen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Seen </a:t>
                      </a:r>
                      <a:endParaRPr lang="en-US" sz="1800" b="1" dirty="0"/>
                    </a:p>
                  </a:txBody>
                  <a:tcPr/>
                </a:tc>
              </a:tr>
              <a:tr h="3614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Cryptitis</a:t>
                      </a:r>
                      <a:r>
                        <a:rPr lang="en-US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and crypt abscess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Not seen (rarely in early stages)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Often</a:t>
                      </a:r>
                      <a:r>
                        <a:rPr lang="en-US" sz="1800" b="1" baseline="0" dirty="0" smtClean="0"/>
                        <a:t> seen </a:t>
                      </a:r>
                      <a:endParaRPr lang="en-US" sz="1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838199" y="0"/>
            <a:ext cx="10515600" cy="775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DIFFERENCES BETWEEN CROHNS DISEASE AND ULCERATIVE COLITIS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/>
          <a:srcRect t="9091"/>
          <a:stretch>
            <a:fillRect/>
          </a:stretch>
        </p:blipFill>
        <p:spPr bwMode="auto">
          <a:xfrm>
            <a:off x="3110705" y="3524963"/>
            <a:ext cx="4302970" cy="291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NMC\Downloads\FullSizeRender (6)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>
            <a:off x="7733211" y="3487783"/>
            <a:ext cx="3971109" cy="2945141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08302" y="6399213"/>
            <a:ext cx="583698" cy="45878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84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306"/>
    </mc:Choice>
    <mc:Fallback>
      <p:transition spd="slow" advTm="146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28" x="1071563" y="4679950"/>
          <p14:tracePt t="4476" x="1125538" y="4652963"/>
          <p14:tracePt t="4486" x="1268413" y="4581525"/>
          <p14:tracePt t="4503" x="2241550" y="4081463"/>
          <p14:tracePt t="4518" x="2830513" y="3786188"/>
          <p14:tracePt t="4535" x="4224338" y="3367088"/>
          <p14:tracePt t="4552" x="5626100" y="3251200"/>
          <p14:tracePt t="4566" x="6591300" y="3251200"/>
          <p14:tracePt t="4583" x="8010525" y="3662363"/>
          <p14:tracePt t="4601" x="9153525" y="4125913"/>
          <p14:tracePt t="4617" x="9663113" y="4492625"/>
          <p14:tracePt t="4634" x="10306050" y="4956175"/>
          <p14:tracePt t="4650" x="10742613" y="5251450"/>
          <p14:tracePt t="4667" x="10895013" y="5429250"/>
          <p14:tracePt t="4683" x="10966450" y="5527675"/>
          <p14:tracePt t="4700" x="11064875" y="5734050"/>
          <p14:tracePt t="4717" x="11101388" y="5903913"/>
          <p14:tracePt t="4736" x="11118850" y="6046788"/>
          <p14:tracePt t="4752" x="11126788" y="6135688"/>
          <p14:tracePt t="5052" x="11190288" y="6135688"/>
          <p14:tracePt t="5063" x="11252200" y="6135688"/>
          <p14:tracePt t="5072" x="11360150" y="6153150"/>
          <p14:tracePt t="5083" x="11476038" y="6180138"/>
          <p14:tracePt t="5100" x="11725275" y="6242050"/>
          <p14:tracePt t="5116" x="11833225" y="6278563"/>
          <p14:tracePt t="5133" x="11931650" y="6313488"/>
          <p14:tracePt t="5150" x="11976100" y="6332538"/>
          <p14:tracePt t="5167" x="11993563" y="6376988"/>
          <p14:tracePt t="5184" x="12011025" y="6394450"/>
          <p14:tracePt t="5200" x="12038013" y="6438900"/>
          <p14:tracePt t="5217" x="12047538" y="6465888"/>
          <p14:tracePt t="5233" x="12047538" y="6475413"/>
          <p14:tracePt t="5249" x="12047538" y="6483350"/>
          <p14:tracePt t="5267" x="12047538" y="6500813"/>
          <p14:tracePt t="5284" x="12047538" y="6519863"/>
          <p14:tracePt t="5300" x="12047538" y="6537325"/>
          <p14:tracePt t="5316" x="12047538" y="6554788"/>
          <p14:tracePt t="5333" x="12047538" y="6572250"/>
          <p14:tracePt t="5350" x="12047538" y="6581775"/>
          <p14:tracePt t="5366" x="12047538" y="6591300"/>
          <p14:tracePt t="5383" x="12047538" y="6599238"/>
          <p14:tracePt t="5400" x="12047538" y="6608763"/>
          <p14:tracePt t="5417" x="12047538" y="6618288"/>
          <p14:tracePt t="5433" x="12047538" y="6626225"/>
          <p14:tracePt t="5450" x="12047538" y="6635750"/>
          <p14:tracePt t="5472" x="12047538" y="6643688"/>
          <p14:tracePt t="5498" x="12047538" y="6653213"/>
          <p14:tracePt t="5533" x="12038013" y="6662738"/>
          <p14:tracePt t="5572" x="12030075" y="6662738"/>
          <p14:tracePt t="5591" x="12020550" y="6662738"/>
          <p14:tracePt t="5621" x="12011025" y="6662738"/>
          <p14:tracePt t="5678" x="12003088" y="6662738"/>
          <p14:tracePt t="5697" x="11993563" y="6662738"/>
          <p14:tracePt t="5780" x="11984038" y="6662738"/>
          <p14:tracePt t="11158" x="11958638" y="6662738"/>
          <p14:tracePt t="11172" x="11868150" y="6643688"/>
          <p14:tracePt t="11191" x="11601450" y="6581775"/>
          <p14:tracePt t="11216" x="11269663" y="6429375"/>
          <p14:tracePt t="11224" x="11163300" y="6367463"/>
          <p14:tracePt t="11235" x="10993438" y="6269038"/>
          <p14:tracePt t="11251" x="10814050" y="6170613"/>
          <p14:tracePt t="11268" x="10564813" y="6010275"/>
          <p14:tracePt t="11285" x="10269538" y="5805488"/>
          <p14:tracePt t="11303" x="9983788" y="5510213"/>
          <p14:tracePt t="11318" x="9867900" y="5402263"/>
          <p14:tracePt t="11335" x="9725025" y="5251450"/>
          <p14:tracePt t="11351" x="9591675" y="5108575"/>
          <p14:tracePt t="11369" x="9475788" y="5010150"/>
          <p14:tracePt t="11385" x="9448800" y="4973638"/>
          <p14:tracePt t="11403" x="9323388" y="4805363"/>
          <p14:tracePt t="11418" x="9197975" y="4591050"/>
          <p14:tracePt t="11436" x="9091613" y="4421188"/>
          <p14:tracePt t="11451" x="9047163" y="4330700"/>
          <p14:tracePt t="11468" x="8975725" y="4206875"/>
          <p14:tracePt t="11487" x="8904288" y="4090988"/>
          <p14:tracePt t="11503" x="8850313" y="4010025"/>
          <p14:tracePt t="11519" x="8840788" y="3992563"/>
          <p14:tracePt t="11537" x="8813800" y="3973513"/>
          <p14:tracePt t="11553" x="8813800" y="3965575"/>
          <p14:tracePt t="11833" x="8769350" y="3965575"/>
          <p14:tracePt t="11844" x="8572500" y="4027488"/>
          <p14:tracePt t="11854" x="8153400" y="4125913"/>
          <p14:tracePt t="11871" x="7340600" y="4322763"/>
          <p14:tracePt t="11887" x="7054850" y="4376738"/>
          <p14:tracePt t="11902" x="6546850" y="4473575"/>
          <p14:tracePt t="11920" x="6242050" y="4527550"/>
          <p14:tracePt t="11936" x="6143625" y="4537075"/>
          <p14:tracePt t="11951" x="5884863" y="4545013"/>
          <p14:tracePt t="11969" x="5734050" y="4545013"/>
          <p14:tracePt t="11986" x="5680075" y="4545013"/>
          <p14:tracePt t="12001" x="5653088" y="4545013"/>
          <p14:tracePt t="12018" x="5643563" y="4545013"/>
          <p14:tracePt t="12035" x="5626100" y="4545013"/>
          <p14:tracePt t="12069" x="5608638" y="4545013"/>
          <p14:tracePt t="12086" x="5572125" y="4545013"/>
          <p14:tracePt t="12102" x="5537200" y="4545013"/>
          <p14:tracePt t="12120" x="5510213" y="4545013"/>
          <p14:tracePt t="12152" x="5500688" y="4545013"/>
          <p14:tracePt t="12169" x="5492750" y="4545013"/>
          <p14:tracePt t="12186" x="5483225" y="4545013"/>
          <p14:tracePt t="12202" x="5465763" y="4545013"/>
          <p14:tracePt t="12245" x="5456238" y="4545013"/>
          <p14:tracePt t="12391" x="5465763" y="4554538"/>
          <p14:tracePt t="12400" x="5473700" y="4564063"/>
          <p14:tracePt t="12410" x="5483225" y="4564063"/>
          <p14:tracePt t="12422" x="5483225" y="4572000"/>
          <p14:tracePt t="12436" x="5492750" y="4591050"/>
          <p14:tracePt t="12453" x="5510213" y="4616450"/>
          <p14:tracePt t="12470" x="5519738" y="4643438"/>
          <p14:tracePt t="12487" x="5527675" y="4652963"/>
          <p14:tracePt t="12503" x="5527675" y="4662488"/>
          <p14:tracePt t="12520" x="5537200" y="4662488"/>
          <p14:tracePt t="12537" x="5537200" y="4670425"/>
          <p14:tracePt t="12854" x="5537200" y="4662488"/>
          <p14:tracePt t="12864" x="5537200" y="4643438"/>
          <p14:tracePt t="12875" x="5545138" y="4625975"/>
          <p14:tracePt t="12888" x="5545138" y="4598988"/>
          <p14:tracePt t="12903" x="5554663" y="4545013"/>
          <p14:tracePt t="12921" x="5564188" y="4519613"/>
          <p14:tracePt t="12937" x="5564188" y="4492625"/>
          <p14:tracePt t="12953" x="5572125" y="4473575"/>
          <p14:tracePt t="12971" x="5591175" y="4448175"/>
          <p14:tracePt t="12987" x="5599113" y="4411663"/>
          <p14:tracePt t="13002" x="5599113" y="4402138"/>
          <p14:tracePt t="13019" x="5608638" y="4376738"/>
          <p14:tracePt t="13036" x="5616575" y="4367213"/>
          <p14:tracePt t="13054" x="5626100" y="4357688"/>
          <p14:tracePt t="13085" x="5626100" y="4349750"/>
          <p14:tracePt t="13104" x="5626100" y="4340225"/>
          <p14:tracePt t="13119" x="5626100" y="4330700"/>
          <p14:tracePt t="13135" x="5635625" y="4295775"/>
          <p14:tracePt t="13152" x="5643563" y="4286250"/>
          <p14:tracePt t="13169" x="5643563" y="4259263"/>
          <p14:tracePt t="13185" x="5653088" y="4251325"/>
          <p14:tracePt t="13202" x="5653088" y="4241800"/>
          <p14:tracePt t="13236" x="5662613" y="4224338"/>
          <p14:tracePt t="13271" x="5670550" y="4214813"/>
          <p14:tracePt t="13289" x="5670550" y="4206875"/>
          <p14:tracePt t="13378" x="5670550" y="4214813"/>
          <p14:tracePt t="13384" x="5670550" y="4233863"/>
          <p14:tracePt t="13402" x="5670550" y="4305300"/>
          <p14:tracePt t="13421" x="5662613" y="4367213"/>
          <p14:tracePt t="13437" x="5653088" y="4394200"/>
          <p14:tracePt t="13455" x="5643563" y="4438650"/>
          <p14:tracePt t="13470" x="5635625" y="4483100"/>
          <p14:tracePt t="13487" x="5635625" y="4545013"/>
          <p14:tracePt t="13504" x="5626100" y="4616450"/>
          <p14:tracePt t="13519" x="5616575" y="4697413"/>
          <p14:tracePt t="13536" x="5616575" y="4778375"/>
          <p14:tracePt t="13555" x="5608638" y="4822825"/>
          <p14:tracePt t="13570" x="5599113" y="4849813"/>
          <p14:tracePt t="13594" x="5591175" y="4902200"/>
          <p14:tracePt t="13612" x="5572125" y="4965700"/>
          <p14:tracePt t="13635" x="5554663" y="5027613"/>
          <p14:tracePt t="13653" x="5554663" y="5072063"/>
          <p14:tracePt t="13669" x="5545138" y="5099050"/>
          <p14:tracePt t="13686" x="5537200" y="5153025"/>
          <p14:tracePt t="13702" x="5527675" y="5180013"/>
          <p14:tracePt t="13719" x="5519738" y="5214938"/>
          <p14:tracePt t="13736" x="5519738" y="5233988"/>
          <p14:tracePt t="13752" x="5510213" y="5278438"/>
          <p14:tracePt t="13769" x="5510213" y="5322888"/>
          <p14:tracePt t="13786" x="5510213" y="5357813"/>
          <p14:tracePt t="13802" x="5510213" y="5367338"/>
          <p14:tracePt t="13806" x="5510213" y="5394325"/>
          <p14:tracePt t="13819" x="5510213" y="5421313"/>
          <p14:tracePt t="13837" x="5510213" y="5473700"/>
          <p14:tracePt t="13853" x="5510213" y="5546725"/>
          <p14:tracePt t="13869" x="5510213" y="5572125"/>
          <p14:tracePt t="13886" x="5510213" y="5626100"/>
          <p14:tracePt t="13902" x="5510213" y="5670550"/>
          <p14:tracePt t="13919" x="5510213" y="5689600"/>
          <p14:tracePt t="13936" x="5510213" y="5715000"/>
          <p14:tracePt t="13952" x="5510213" y="5724525"/>
          <p14:tracePt t="13969" x="5510213" y="5741988"/>
          <p14:tracePt t="18345" x="5510213" y="5751513"/>
          <p14:tracePt t="18355" x="5500688" y="5768975"/>
          <p14:tracePt t="18373" x="5500688" y="5786438"/>
          <p14:tracePt t="18390" x="5500688" y="5805488"/>
          <p14:tracePt t="18406" x="5500688" y="5822950"/>
          <p14:tracePt t="18420" x="5492750" y="5832475"/>
          <p14:tracePt t="18437" x="5483225" y="5849938"/>
          <p14:tracePt t="18470" x="5473700" y="5857875"/>
          <p14:tracePt t="18487" x="5473700" y="5867400"/>
          <p14:tracePt t="18504" x="5473700" y="5876925"/>
          <p14:tracePt t="18537" x="5473700" y="5894388"/>
          <p14:tracePt t="18572" x="5473700" y="5903913"/>
          <p14:tracePt t="18929" x="5492750" y="5884863"/>
          <p14:tracePt t="18938" x="5519738" y="5867400"/>
          <p14:tracePt t="18956" x="5545138" y="5840413"/>
          <p14:tracePt t="18972" x="5688013" y="5778500"/>
          <p14:tracePt t="18989" x="5894388" y="5680075"/>
          <p14:tracePt t="19007" x="6126163" y="5608638"/>
          <p14:tracePt t="19024" x="6323013" y="5537200"/>
          <p14:tracePt t="19037" x="6421438" y="5510213"/>
          <p14:tracePt t="19054" x="6697663" y="5483225"/>
          <p14:tracePt t="19070" x="6823075" y="5483225"/>
          <p14:tracePt t="19087" x="7126288" y="5473700"/>
          <p14:tracePt t="19105" x="7483475" y="5483225"/>
          <p14:tracePt t="19121" x="7724775" y="5492750"/>
          <p14:tracePt t="19137" x="7813675" y="5492750"/>
          <p14:tracePt t="19154" x="8001000" y="5492750"/>
          <p14:tracePt t="19171" x="8234363" y="5500688"/>
          <p14:tracePt t="19187" x="8456613" y="5527675"/>
          <p14:tracePt t="19205" x="8528050" y="5537200"/>
          <p14:tracePt t="19220" x="8653463" y="5554663"/>
          <p14:tracePt t="19237" x="8742363" y="5581650"/>
          <p14:tracePt t="19254" x="8778875" y="5581650"/>
          <p14:tracePt t="19270" x="8859838" y="5591175"/>
          <p14:tracePt t="19287" x="9010650" y="5608638"/>
          <p14:tracePt t="19304" x="9170988" y="5608638"/>
          <p14:tracePt t="19322" x="9323388" y="5608638"/>
          <p14:tracePt t="19338" x="9359900" y="5608638"/>
          <p14:tracePt t="19346" x="9412288" y="5608638"/>
          <p14:tracePt t="19355" x="9456738" y="5608638"/>
          <p14:tracePt t="19372" x="9555163" y="5581650"/>
          <p14:tracePt t="19388" x="9582150" y="5572125"/>
          <p14:tracePt t="19405" x="9653588" y="5537200"/>
          <p14:tracePt t="19420" x="9725025" y="5500688"/>
          <p14:tracePt t="19439" x="9761538" y="5492750"/>
          <p14:tracePt t="19455" x="9769475" y="5492750"/>
          <p14:tracePt t="19474" x="9788525" y="5483225"/>
          <p14:tracePt t="19487" x="9796463" y="5483225"/>
          <p14:tracePt t="19520" x="9805988" y="5483225"/>
          <p14:tracePt t="21066" x="9796463" y="5483225"/>
          <p14:tracePt t="21086" x="9779000" y="5483225"/>
          <p14:tracePt t="21096" x="9761538" y="5483225"/>
          <p14:tracePt t="21107" x="9752013" y="5483225"/>
          <p14:tracePt t="21122" x="9734550" y="5483225"/>
          <p14:tracePt t="21139" x="9707563" y="5483225"/>
          <p14:tracePt t="21156" x="9680575" y="5473700"/>
          <p14:tracePt t="21172" x="9626600" y="5448300"/>
          <p14:tracePt t="21190" x="9609138" y="5438775"/>
          <p14:tracePt t="21208" x="9574213" y="5411788"/>
          <p14:tracePt t="21222" x="9547225" y="5384800"/>
          <p14:tracePt t="21239" x="9528175" y="5376863"/>
          <p14:tracePt t="21271" x="9510713" y="5357813"/>
          <p14:tracePt t="21288" x="9510713" y="5349875"/>
          <p14:tracePt t="21304" x="9502775" y="5340350"/>
          <p14:tracePt t="21321" x="9483725" y="5305425"/>
          <p14:tracePt t="21325" x="9483725" y="5295900"/>
          <p14:tracePt t="21338" x="9483725" y="5278438"/>
          <p14:tracePt t="21355" x="9475788" y="5224463"/>
          <p14:tracePt t="21371" x="9475788" y="5214938"/>
          <p14:tracePt t="21388" x="9466263" y="5170488"/>
          <p14:tracePt t="21404" x="9466263" y="5135563"/>
          <p14:tracePt t="21421" x="9466263" y="5108575"/>
          <p14:tracePt t="21440" x="9466263" y="5091113"/>
          <p14:tracePt t="21455" x="9466263" y="5064125"/>
          <p14:tracePt t="21471" x="9475788" y="5027613"/>
          <p14:tracePt t="21488" x="9493250" y="5019675"/>
          <p14:tracePt t="21504" x="9520238" y="4983163"/>
          <p14:tracePt t="21521" x="9528175" y="4965700"/>
          <p14:tracePt t="21538" x="9555163" y="4938713"/>
          <p14:tracePt t="21554" x="9564688" y="4938713"/>
          <p14:tracePt t="21571" x="9574213" y="4911725"/>
          <p14:tracePt t="21587" x="9582150" y="4902200"/>
          <p14:tracePt t="21605" x="9582150" y="4894263"/>
          <p14:tracePt t="21621" x="9591675" y="4894263"/>
          <p14:tracePt t="21743" x="9591675" y="4902200"/>
          <p14:tracePt t="21762" x="9591675" y="4911725"/>
          <p14:tracePt t="21772" x="9591675" y="4921250"/>
          <p14:tracePt t="21788" x="9582150" y="4938713"/>
          <p14:tracePt t="21805" x="9582150" y="4948238"/>
          <p14:tracePt t="21823" x="9574213" y="4973638"/>
          <p14:tracePt t="21827" x="9564688" y="5000625"/>
          <p14:tracePt t="21842" x="9564688" y="5010150"/>
          <p14:tracePt t="21856" x="9555163" y="5054600"/>
          <p14:tracePt t="21872" x="9555163" y="5072063"/>
          <p14:tracePt t="21888" x="9547225" y="5126038"/>
          <p14:tracePt t="21905" x="9547225" y="5162550"/>
          <p14:tracePt t="21923" x="9547225" y="5170488"/>
          <p14:tracePt t="21938" x="9547225" y="5187950"/>
          <p14:tracePt t="21955" x="9547225" y="5207000"/>
          <p14:tracePt t="21971" x="9547225" y="5224463"/>
          <p14:tracePt t="22005" x="9547225" y="5241925"/>
          <p14:tracePt t="22021" x="9547225" y="5251450"/>
          <p14:tracePt t="22041" x="9547225" y="5268913"/>
          <p14:tracePt t="22071" x="9547225" y="5278438"/>
          <p14:tracePt t="22088" x="9547225" y="5295900"/>
          <p14:tracePt t="22106" x="9547225" y="5305425"/>
          <p14:tracePt t="22123" x="9547225" y="5313363"/>
          <p14:tracePt t="22138" x="9547225" y="5322888"/>
          <p14:tracePt t="22155" x="9555163" y="5340350"/>
          <p14:tracePt t="22189" x="9574213" y="5357813"/>
          <p14:tracePt t="22205" x="9582150" y="5367338"/>
          <p14:tracePt t="22221" x="9618663" y="5384800"/>
          <p14:tracePt t="22255" x="9645650" y="5394325"/>
          <p14:tracePt t="22271" x="9671050" y="5411788"/>
          <p14:tracePt t="22288" x="9707563" y="5421313"/>
          <p14:tracePt t="22305" x="9725025" y="5421313"/>
          <p14:tracePt t="22321" x="9761538" y="5438775"/>
          <p14:tracePt t="22338" x="9805988" y="5438775"/>
          <p14:tracePt t="22359" x="9859963" y="5448300"/>
          <p14:tracePt t="22373" x="9877425" y="5448300"/>
          <p14:tracePt t="22388" x="9912350" y="5448300"/>
          <p14:tracePt t="22405" x="9948863" y="5448300"/>
          <p14:tracePt t="22421" x="9975850" y="5448300"/>
          <p14:tracePt t="22438" x="10020300" y="5448300"/>
          <p14:tracePt t="22455" x="10064750" y="5448300"/>
          <p14:tracePt t="22474" x="10118725" y="5448300"/>
          <p14:tracePt t="22490" x="10163175" y="5448300"/>
          <p14:tracePt t="22506" x="10180638" y="5448300"/>
          <p14:tracePt t="22521" x="10198100" y="5448300"/>
          <p14:tracePt t="22538" x="10234613" y="5448300"/>
          <p14:tracePt t="22556" x="10252075" y="5448300"/>
          <p14:tracePt t="22571" x="10269538" y="5448300"/>
          <p14:tracePt t="22589" x="10296525" y="5448300"/>
          <p14:tracePt t="22605" x="10306050" y="5448300"/>
          <p14:tracePt t="22621" x="10333038" y="5448300"/>
          <p14:tracePt t="22638" x="10350500" y="5448300"/>
          <p14:tracePt t="22660" x="10367963" y="5448300"/>
          <p14:tracePt t="22672" x="10377488" y="5448300"/>
          <p14:tracePt t="22688" x="10385425" y="5448300"/>
          <p14:tracePt t="22706" x="10394950" y="5448300"/>
          <p14:tracePt t="22763" x="10404475" y="5448300"/>
          <p14:tracePt t="23826" x="10421938" y="5448300"/>
          <p14:tracePt t="23833" x="10431463" y="5448300"/>
          <p14:tracePt t="23842" x="10456863" y="5456238"/>
          <p14:tracePt t="23858" x="10520363" y="5456238"/>
          <p14:tracePt t="23874" x="10555288" y="5465763"/>
          <p14:tracePt t="23879" x="10599738" y="5465763"/>
          <p14:tracePt t="23889" x="10626725" y="5465763"/>
          <p14:tracePt t="23906" x="10671175" y="5465763"/>
          <p14:tracePt t="23922" x="10698163" y="5465763"/>
          <p14:tracePt t="23938" x="10725150" y="5465763"/>
          <p14:tracePt t="23956" x="10742613" y="5465763"/>
          <p14:tracePt t="23972" x="10752138" y="5465763"/>
          <p14:tracePt t="23989" x="10779125" y="5473700"/>
          <p14:tracePt t="24005" x="10833100" y="5483225"/>
          <p14:tracePt t="24023" x="10860088" y="5483225"/>
          <p14:tracePt t="24041" x="10868025" y="5483225"/>
          <p14:tracePt t="26997" x="10860088" y="5483225"/>
          <p14:tracePt t="27007" x="10841038" y="5483225"/>
          <p14:tracePt t="27026" x="10823575" y="5492750"/>
          <p14:tracePt t="27036" x="10814050" y="5492750"/>
          <p14:tracePt t="27045" x="10806113" y="5492750"/>
          <p14:tracePt t="27057" x="10788650" y="5492750"/>
          <p14:tracePt t="27076" x="10779125" y="5500688"/>
          <p14:tracePt t="27094" x="10752138" y="5519738"/>
          <p14:tracePt t="27106" x="10734675" y="5527675"/>
          <p14:tracePt t="27123" x="10690225" y="5554663"/>
          <p14:tracePt t="27139" x="10671175" y="5581650"/>
          <p14:tracePt t="27156" x="10609263" y="5653088"/>
          <p14:tracePt t="27173" x="10555288" y="5715000"/>
          <p14:tracePt t="27190" x="10510838" y="5761038"/>
          <p14:tracePt t="27206" x="10502900" y="5778500"/>
          <p14:tracePt t="27223" x="10466388" y="5822950"/>
          <p14:tracePt t="27240" x="10439400" y="5849938"/>
          <p14:tracePt t="27257" x="10431463" y="5867400"/>
          <p14:tracePt t="27272" x="10421938" y="5867400"/>
          <p14:tracePt t="27289" x="10412413" y="5867400"/>
          <p14:tracePt t="27383" x="10412413" y="5876925"/>
          <p14:tracePt t="27393" x="10412413" y="5884863"/>
          <p14:tracePt t="27412" x="10412413" y="5894388"/>
          <p14:tracePt t="27539" x="10412413" y="5903913"/>
          <p14:tracePt t="29984" x="10394950" y="5903913"/>
          <p14:tracePt t="29995" x="10340975" y="5903913"/>
          <p14:tracePt t="30010" x="10261600" y="5903913"/>
          <p14:tracePt t="30027" x="10002838" y="5903913"/>
          <p14:tracePt t="30042" x="9350375" y="5903913"/>
          <p14:tracePt t="30059" x="8894763" y="5903913"/>
          <p14:tracePt t="30074" x="8680450" y="5903913"/>
          <p14:tracePt t="30095" x="8215313" y="5903913"/>
          <p14:tracePt t="30109" x="8010525" y="5903913"/>
          <p14:tracePt t="30124" x="7904163" y="5903913"/>
          <p14:tracePt t="30140" x="7724775" y="5921375"/>
          <p14:tracePt t="30157" x="7527925" y="5921375"/>
          <p14:tracePt t="30174" x="7340600" y="5921375"/>
          <p14:tracePt t="30190" x="7261225" y="5921375"/>
          <p14:tracePt t="30207" x="7126288" y="5938838"/>
          <p14:tracePt t="30224" x="7000875" y="5965825"/>
          <p14:tracePt t="30240" x="6948488" y="5983288"/>
          <p14:tracePt t="30260" x="6769100" y="6000750"/>
          <p14:tracePt t="30275" x="6599238" y="6037263"/>
          <p14:tracePt t="30290" x="6483350" y="6046788"/>
          <p14:tracePt t="30307" x="6438900" y="6046788"/>
          <p14:tracePt t="30323" x="6411913" y="6054725"/>
          <p14:tracePt t="30340" x="6394450" y="6054725"/>
          <p14:tracePt t="30358" x="6384925" y="6054725"/>
          <p14:tracePt t="30377" x="6376988" y="6064250"/>
          <p14:tracePt t="30396" x="6357938" y="6064250"/>
          <p14:tracePt t="30407" x="6350000" y="6064250"/>
          <p14:tracePt t="30435" x="6340475" y="6064250"/>
          <p14:tracePt t="30464" x="6330950" y="6064250"/>
          <p14:tracePt t="32014" x="6330950" y="6072188"/>
          <p14:tracePt t="32574" x="6330950" y="6064250"/>
          <p14:tracePt t="32584" x="6330950" y="6054725"/>
          <p14:tracePt t="32595" x="6330950" y="6037263"/>
          <p14:tracePt t="32611" x="6330950" y="6019800"/>
          <p14:tracePt t="32625" x="6323013" y="6010275"/>
          <p14:tracePt t="32642" x="6323013" y="5992813"/>
          <p14:tracePt t="32659" x="6323013" y="5975350"/>
          <p14:tracePt t="32679" x="6323013" y="5948363"/>
          <p14:tracePt t="32709" x="6323013" y="5929313"/>
          <p14:tracePt t="32726" x="6323013" y="5921375"/>
          <p14:tracePt t="32742" x="6323013" y="5911850"/>
          <p14:tracePt t="32759" x="6323013" y="5903913"/>
          <p14:tracePt t="32794" x="6323013" y="5894388"/>
          <p14:tracePt t="34922" x="6313488" y="5884863"/>
          <p14:tracePt t="34932" x="6305550" y="5876925"/>
          <p14:tracePt t="34949" x="6286500" y="5857875"/>
          <p14:tracePt t="34960" x="6259513" y="5822950"/>
          <p14:tracePt t="34975" x="6242050" y="5813425"/>
          <p14:tracePt t="34992" x="6215063" y="5778500"/>
          <p14:tracePt t="35010" x="6197600" y="5741988"/>
          <p14:tracePt t="35027" x="6180138" y="5707063"/>
          <p14:tracePt t="35041" x="6135688" y="5618163"/>
          <p14:tracePt t="35058" x="6126163" y="5554663"/>
          <p14:tracePt t="35076" x="6116638" y="5483225"/>
          <p14:tracePt t="35092" x="6108700" y="5456238"/>
          <p14:tracePt t="35108" x="6108700" y="5394325"/>
          <p14:tracePt t="35125" x="6108700" y="5349875"/>
          <p14:tracePt t="35142" x="6108700" y="5330825"/>
          <p14:tracePt t="35158" x="6108700" y="5305425"/>
          <p14:tracePt t="35175" x="6108700" y="5295900"/>
          <p14:tracePt t="35192" x="6108700" y="5259388"/>
          <p14:tracePt t="35225" x="6108700" y="5224463"/>
          <p14:tracePt t="35241" x="6116638" y="5207000"/>
          <p14:tracePt t="35259" x="6126163" y="5187950"/>
          <p14:tracePt t="35275" x="6126163" y="5180013"/>
          <p14:tracePt t="35292" x="6126163" y="5170488"/>
          <p14:tracePt t="35875" x="6108700" y="5162550"/>
          <p14:tracePt t="35891" x="6099175" y="5162550"/>
          <p14:tracePt t="35904" x="6072188" y="5153025"/>
          <p14:tracePt t="35926" x="6054725" y="5143500"/>
          <p14:tracePt t="35945" x="6037263" y="5135563"/>
          <p14:tracePt t="35959" x="6037263" y="5126038"/>
          <p14:tracePt t="35976" x="6019800" y="5091113"/>
          <p14:tracePt t="35992" x="5992813" y="5019675"/>
          <p14:tracePt t="36009" x="5956300" y="4921250"/>
          <p14:tracePt t="36026" x="5948363" y="4867275"/>
          <p14:tracePt t="36043" x="5929313" y="4805363"/>
          <p14:tracePt t="36059" x="5929313" y="4741863"/>
          <p14:tracePt t="36078" x="5921375" y="4697413"/>
          <p14:tracePt t="36095" x="5921375" y="4635500"/>
          <p14:tracePt t="36111" x="5921375" y="4581525"/>
          <p14:tracePt t="36128" x="5921375" y="4500563"/>
          <p14:tracePt t="36145" x="5921375" y="4402138"/>
          <p14:tracePt t="36161" x="5921375" y="4340225"/>
          <p14:tracePt t="36176" x="5929313" y="4278313"/>
          <p14:tracePt t="36195" x="5948363" y="4233863"/>
          <p14:tracePt t="36209" x="5948363" y="4206875"/>
          <p14:tracePt t="36226" x="5965825" y="4162425"/>
          <p14:tracePt t="36242" x="5973763" y="4125913"/>
          <p14:tracePt t="36259" x="5992813" y="4108450"/>
          <p14:tracePt t="36293" x="5992813" y="4090988"/>
          <p14:tracePt t="36840" x="5992813" y="4098925"/>
          <p14:tracePt t="36850" x="5992813" y="4108450"/>
          <p14:tracePt t="36867" x="5992813" y="4162425"/>
          <p14:tracePt t="36878" x="5992813" y="4187825"/>
          <p14:tracePt t="36897" x="5992813" y="4259263"/>
          <p14:tracePt t="36909" x="5992813" y="4305300"/>
          <p14:tracePt t="36926" x="5992813" y="4340225"/>
          <p14:tracePt t="36943" x="5992813" y="4384675"/>
          <p14:tracePt t="36960" x="5992813" y="4394200"/>
          <p14:tracePt t="36976" x="5992813" y="4448175"/>
          <p14:tracePt t="36992" x="5992813" y="4483100"/>
          <p14:tracePt t="37009" x="5992813" y="4537075"/>
          <p14:tracePt t="37026" x="5992813" y="4616450"/>
          <p14:tracePt t="37043" x="5992813" y="4670425"/>
          <p14:tracePt t="37063" x="5992813" y="4733925"/>
          <p14:tracePt t="37077" x="5992813" y="4751388"/>
          <p14:tracePt t="37092" x="5992813" y="4778375"/>
          <p14:tracePt t="37109" x="5992813" y="4786313"/>
          <p14:tracePt t="37126" x="5992813" y="4795838"/>
          <p14:tracePt t="37142" x="5992813" y="4805363"/>
          <p14:tracePt t="37714" x="5992813" y="4813300"/>
          <p14:tracePt t="37733" x="5983288" y="4822825"/>
          <p14:tracePt t="37753" x="5983288" y="4830763"/>
          <p14:tracePt t="37762" x="5973763" y="4849813"/>
          <p14:tracePt t="37777" x="5973763" y="4857750"/>
          <p14:tracePt t="37793" x="5965825" y="4894263"/>
          <p14:tracePt t="37811" x="5965825" y="4921250"/>
          <p14:tracePt t="37829" x="5965825" y="4948238"/>
          <p14:tracePt t="37844" x="5956300" y="4973638"/>
          <p14:tracePt t="37862" x="5956300" y="5019675"/>
          <p14:tracePt t="37877" x="5956300" y="5091113"/>
          <p14:tracePt t="37893" x="5956300" y="5135563"/>
          <p14:tracePt t="37910" x="5956300" y="5214938"/>
          <p14:tracePt t="37927" x="5956300" y="5268913"/>
          <p14:tracePt t="37944" x="5956300" y="5322888"/>
          <p14:tracePt t="37960" x="5956300" y="5330825"/>
          <p14:tracePt t="37977" x="5965825" y="5367338"/>
          <p14:tracePt t="37999" x="5973763" y="5394325"/>
          <p14:tracePt t="38010" x="5973763" y="5402263"/>
          <p14:tracePt t="38031" x="5992813" y="5465763"/>
          <p14:tracePt t="38044" x="6000750" y="5483225"/>
          <p14:tracePt t="38060" x="6010275" y="5527675"/>
          <p14:tracePt t="38077" x="6019800" y="5564188"/>
          <p14:tracePt t="38092" x="6037263" y="5608638"/>
          <p14:tracePt t="38109" x="6045200" y="5653088"/>
          <p14:tracePt t="38127" x="6064250" y="5707063"/>
          <p14:tracePt t="38142" x="6072188" y="5715000"/>
          <p14:tracePt t="38159" x="6072188" y="5741988"/>
          <p14:tracePt t="38177" x="6072188" y="5751513"/>
          <p14:tracePt t="38193" x="6081713" y="5761038"/>
          <p14:tracePt t="38209" x="6081713" y="5768975"/>
          <p14:tracePt t="38226" x="6091238" y="5768975"/>
          <p14:tracePt t="38243" x="6099175" y="5786438"/>
          <p14:tracePt t="38260" x="6099175" y="5795963"/>
          <p14:tracePt t="38276" x="6099175" y="5805488"/>
          <p14:tracePt t="38293" x="6108700" y="5813425"/>
          <p14:tracePt t="38310" x="6108700" y="5822950"/>
          <p14:tracePt t="38342" x="6108700" y="5832475"/>
          <p14:tracePt t="38399" x="6108700" y="5840413"/>
          <p14:tracePt t="40959" x="6116638" y="5840413"/>
          <p14:tracePt t="40968" x="6126163" y="5822950"/>
          <p14:tracePt t="40980" x="6143625" y="5813425"/>
          <p14:tracePt t="40997" x="6207125" y="5786438"/>
          <p14:tracePt t="41011" x="6242050" y="5751513"/>
          <p14:tracePt t="41029" x="6402388" y="5689600"/>
          <p14:tracePt t="41045" x="6618288" y="5591175"/>
          <p14:tracePt t="41062" x="6786563" y="5510213"/>
          <p14:tracePt t="41078" x="7126288" y="5357813"/>
          <p14:tracePt t="41095" x="7448550" y="5259388"/>
          <p14:tracePt t="41113" x="7697788" y="5241925"/>
          <p14:tracePt t="41127" x="7823200" y="5214938"/>
          <p14:tracePt t="41143" x="8064500" y="5207000"/>
          <p14:tracePt t="41161" x="8251825" y="5207000"/>
          <p14:tracePt t="41177" x="8358188" y="5207000"/>
          <p14:tracePt t="41193" x="8537575" y="5207000"/>
          <p14:tracePt t="41210" x="8626475" y="5207000"/>
          <p14:tracePt t="41227" x="8697913" y="5207000"/>
          <p14:tracePt t="41243" x="8716963" y="5207000"/>
          <p14:tracePt t="41260" x="8751888" y="5214938"/>
          <p14:tracePt t="41277" x="8805863" y="5224463"/>
          <p14:tracePt t="41293" x="8832850" y="5233988"/>
          <p14:tracePt t="41310" x="8904288" y="5251450"/>
          <p14:tracePt t="41327" x="8956675" y="5259388"/>
          <p14:tracePt t="41344" x="8983663" y="5278438"/>
          <p14:tracePt t="41360" x="8993188" y="5278438"/>
          <p14:tracePt t="41377" x="9002713" y="5278438"/>
          <p14:tracePt t="41401" x="9010650" y="5278438"/>
          <p14:tracePt t="41412" x="9010650" y="5286375"/>
          <p14:tracePt t="41430" x="9020175" y="5286375"/>
          <p14:tracePt t="41517" x="9020175" y="5295900"/>
          <p14:tracePt t="42414" x="9020175" y="5305425"/>
          <p14:tracePt t="43762" x="9047163" y="5305425"/>
          <p14:tracePt t="43770" x="9099550" y="5286375"/>
          <p14:tracePt t="43784" x="9153525" y="5278438"/>
          <p14:tracePt t="43795" x="9224963" y="5259388"/>
          <p14:tracePt t="43811" x="9313863" y="5251450"/>
          <p14:tracePt t="43828" x="9367838" y="5233988"/>
          <p14:tracePt t="43844" x="9385300" y="5224463"/>
          <p14:tracePt t="43861" x="9404350" y="5224463"/>
          <p14:tracePt t="43878" x="9421813" y="5214938"/>
          <p14:tracePt t="43895" x="9431338" y="5214938"/>
          <p14:tracePt t="43911" x="9431338" y="5207000"/>
          <p14:tracePt t="43930" x="9448800" y="5197475"/>
          <p14:tracePt t="43947" x="9466263" y="5170488"/>
          <p14:tracePt t="43964" x="9475788" y="5143500"/>
          <p14:tracePt t="43980" x="9475788" y="5126038"/>
          <p14:tracePt t="43995" x="9483725" y="5108575"/>
          <p14:tracePt t="44011" x="9493250" y="5099050"/>
          <p14:tracePt t="44029" x="9493250" y="5091113"/>
          <p14:tracePt t="44046" x="9493250" y="5081588"/>
          <p14:tracePt t="44062" x="9493250" y="5072063"/>
          <p14:tracePt t="44116" x="9493250" y="5064125"/>
          <p14:tracePt t="44127" x="9493250" y="5054600"/>
          <p14:tracePt t="44136" x="9493250" y="5045075"/>
          <p14:tracePt t="44175" x="9493250" y="5037138"/>
          <p14:tracePt t="44184" x="9493250" y="5027613"/>
          <p14:tracePt t="44214" x="9493250" y="5019675"/>
          <p14:tracePt t="44222" x="9493250" y="5010150"/>
          <p14:tracePt t="44242" x="9493250" y="5000625"/>
          <p14:tracePt t="44262" x="9493250" y="4992688"/>
          <p14:tracePt t="44270" x="9483725" y="4973638"/>
          <p14:tracePt t="44281" x="9466263" y="4973638"/>
          <p14:tracePt t="44294" x="9466263" y="4965700"/>
          <p14:tracePt t="44311" x="9456738" y="4948238"/>
          <p14:tracePt t="44329" x="9448800" y="4938713"/>
          <p14:tracePt t="44344" x="9448800" y="4929188"/>
          <p14:tracePt t="44361" x="9439275" y="4921250"/>
          <p14:tracePt t="44378" x="9431338" y="4911725"/>
          <p14:tracePt t="44395" x="9431338" y="4902200"/>
          <p14:tracePt t="44411" x="9421813" y="4876800"/>
          <p14:tracePt t="44428" x="9421813" y="4849813"/>
          <p14:tracePt t="44445" x="9421813" y="4840288"/>
          <p14:tracePt t="44462" x="9421813" y="4830763"/>
          <p14:tracePt t="44480" x="9421813" y="4822825"/>
          <p14:tracePt t="44496" x="9421813" y="4813300"/>
          <p14:tracePt t="44648" x="9412288" y="4840288"/>
          <p14:tracePt t="44659" x="9412288" y="4849813"/>
          <p14:tracePt t="44669" x="9404350" y="4857750"/>
          <p14:tracePt t="44680" x="9404350" y="4867275"/>
          <p14:tracePt t="44698" x="9394825" y="4894263"/>
          <p14:tracePt t="44716" x="9385300" y="4911725"/>
          <p14:tracePt t="44730" x="9385300" y="4929188"/>
          <p14:tracePt t="44744" x="9377363" y="4956175"/>
          <p14:tracePt t="44762" x="9367838" y="5027613"/>
          <p14:tracePt t="44783" x="9359900" y="5108575"/>
          <p14:tracePt t="44797" x="9350375" y="5143500"/>
          <p14:tracePt t="44813" x="9340850" y="5214938"/>
          <p14:tracePt t="44831" x="9332913" y="5259388"/>
          <p14:tracePt t="44846" x="9332913" y="5278438"/>
          <p14:tracePt t="44861" x="9323388" y="5305425"/>
          <p14:tracePt t="44878" x="9323388" y="5322888"/>
          <p14:tracePt t="44894" x="9323388" y="5340350"/>
          <p14:tracePt t="44911" x="9323388" y="5367338"/>
          <p14:tracePt t="44928" x="9323388" y="5421313"/>
          <p14:tracePt t="44945" x="9323388" y="5483225"/>
          <p14:tracePt t="44962" x="9323388" y="5500688"/>
          <p14:tracePt t="44978" x="9323388" y="5519738"/>
          <p14:tracePt t="44994" x="9323388" y="5527675"/>
          <p14:tracePt t="45011" x="9323388" y="5546725"/>
          <p14:tracePt t="45060" x="9323388" y="5554663"/>
          <p14:tracePt t="45070" x="9323388" y="5564188"/>
          <p14:tracePt t="45090" x="9323388" y="5572125"/>
          <p14:tracePt t="45128" x="9323388" y="5581650"/>
          <p14:tracePt t="45138" x="9323388" y="5591175"/>
          <p14:tracePt t="45177" x="9323388" y="5599113"/>
          <p14:tracePt t="45204" x="9323388" y="5618163"/>
          <p14:tracePt t="48334" x="9323388" y="5626100"/>
          <p14:tracePt t="48344" x="9323388" y="5635625"/>
          <p14:tracePt t="48363" x="9323388" y="5643563"/>
          <p14:tracePt t="48372" x="9323388" y="5653088"/>
          <p14:tracePt t="48386" x="9323388" y="5689600"/>
          <p14:tracePt t="48398" x="9323388" y="5715000"/>
          <p14:tracePt t="48413" x="9323388" y="5751513"/>
          <p14:tracePt t="48430" x="9323388" y="5795963"/>
          <p14:tracePt t="48451" x="9332913" y="5822950"/>
          <p14:tracePt t="48462" x="9332913" y="5849938"/>
          <p14:tracePt t="48480" x="9340850" y="5876925"/>
          <p14:tracePt t="48496" x="9350375" y="5903913"/>
          <p14:tracePt t="48513" x="9359900" y="5921375"/>
          <p14:tracePt t="48529" x="9367838" y="5948363"/>
          <p14:tracePt t="48546" x="9367838" y="5975350"/>
          <p14:tracePt t="48564" x="9377363" y="6010275"/>
          <p14:tracePt t="48579" x="9377363" y="6027738"/>
          <p14:tracePt t="48596" x="9385300" y="6064250"/>
          <p14:tracePt t="48613" x="9394825" y="6072188"/>
          <p14:tracePt t="48630" x="9394825" y="6081713"/>
          <p14:tracePt t="48663" x="9394825" y="6091238"/>
          <p14:tracePt t="48685" x="9394825" y="6099175"/>
          <p14:tracePt t="48709" x="9394825" y="6108700"/>
          <p14:tracePt t="53119" x="9367838" y="6108700"/>
          <p14:tracePt t="53130" x="9323388" y="6108700"/>
          <p14:tracePt t="53138" x="9296400" y="6108700"/>
          <p14:tracePt t="53152" x="9251950" y="6108700"/>
          <p14:tracePt t="53166" x="9126538" y="6081713"/>
          <p14:tracePt t="53182" x="9028113" y="6072188"/>
          <p14:tracePt t="53204" x="8921750" y="6064250"/>
          <p14:tracePt t="53216" x="8788400" y="6054725"/>
          <p14:tracePt t="53232" x="8724900" y="6027738"/>
          <p14:tracePt t="53248" x="8599488" y="6019800"/>
          <p14:tracePt t="53264" x="8475663" y="6000750"/>
          <p14:tracePt t="53281" x="8439150" y="6000750"/>
          <p14:tracePt t="53298" x="8367713" y="5992813"/>
          <p14:tracePt t="53314" x="8305800" y="5975350"/>
          <p14:tracePt t="53331" x="8251825" y="5965825"/>
          <p14:tracePt t="53347" x="8224838" y="5956300"/>
          <p14:tracePt t="53363" x="8170863" y="5929313"/>
          <p14:tracePt t="53380" x="8118475" y="5911850"/>
          <p14:tracePt t="53398" x="8072438" y="5884863"/>
          <p14:tracePt t="53414" x="8037513" y="5867400"/>
          <p14:tracePt t="53430" x="7983538" y="5832475"/>
          <p14:tracePt t="53448" x="7939088" y="5795963"/>
          <p14:tracePt t="53464" x="7885113" y="5751513"/>
          <p14:tracePt t="53480" x="7858125" y="5741988"/>
          <p14:tracePt t="53498" x="7761288" y="5715000"/>
          <p14:tracePt t="53514" x="7635875" y="5715000"/>
          <p14:tracePt t="53530" x="7572375" y="5707063"/>
          <p14:tracePt t="53547" x="7412038" y="5697538"/>
          <p14:tracePt t="53564" x="7286625" y="5689600"/>
          <p14:tracePt t="53581" x="7180263" y="5680075"/>
          <p14:tracePt t="53600" x="7126288" y="5662613"/>
          <p14:tracePt t="53615" x="7064375" y="5653088"/>
          <p14:tracePt t="53632" x="7000875" y="5635625"/>
          <p14:tracePt t="53648" x="6965950" y="5618163"/>
          <p14:tracePt t="53664" x="6948488" y="5608638"/>
          <p14:tracePt t="53680" x="6929438" y="5599113"/>
          <p14:tracePt t="53697" x="6921500" y="5599113"/>
          <p14:tracePt t="53731" x="6911975" y="5599113"/>
          <p14:tracePt t="54681" x="6904038" y="5599113"/>
          <p14:tracePt t="54692" x="6867525" y="5599113"/>
          <p14:tracePt t="54703" x="6813550" y="5599113"/>
          <p14:tracePt t="54715" x="6742113" y="5599113"/>
          <p14:tracePt t="54732" x="6635750" y="5599113"/>
          <p14:tracePt t="54749" x="6581775" y="5599113"/>
          <p14:tracePt t="54765" x="6519863" y="5599113"/>
          <p14:tracePt t="54781" x="6492875" y="5599113"/>
          <p14:tracePt t="54797" x="6448425" y="5608638"/>
          <p14:tracePt t="54814" x="6402388" y="5608638"/>
          <p14:tracePt t="54831" x="6357938" y="5608638"/>
          <p14:tracePt t="54847" x="6350000" y="5608638"/>
          <p14:tracePt t="54864" x="6313488" y="5608638"/>
          <p14:tracePt t="54881" x="6286500" y="5608638"/>
          <p14:tracePt t="54899" x="6278563" y="5608638"/>
          <p14:tracePt t="54914" x="6269038" y="5608638"/>
          <p14:tracePt t="54930" x="6251575" y="5608638"/>
          <p14:tracePt t="54948" x="6242050" y="5608638"/>
          <p14:tracePt t="54981" x="6234113" y="5608638"/>
          <p14:tracePt t="54998" x="6224588" y="5608638"/>
          <p14:tracePt t="55014" x="6215063" y="5608638"/>
          <p14:tracePt t="55031" x="6207125" y="5608638"/>
          <p14:tracePt t="55048" x="6197600" y="5608638"/>
          <p14:tracePt t="55064" x="6180138" y="5608638"/>
          <p14:tracePt t="55082" x="6170613" y="5608638"/>
          <p14:tracePt t="55114" x="6162675" y="5608638"/>
          <p14:tracePt t="55131" x="6153150" y="5608638"/>
          <p14:tracePt t="55739" x="6143625" y="5608638"/>
          <p14:tracePt t="55752" x="6126163" y="5608638"/>
          <p14:tracePt t="55766" x="6099175" y="5591175"/>
          <p14:tracePt t="55782" x="6072188" y="5581650"/>
          <p14:tracePt t="55799" x="6045200" y="5554663"/>
          <p14:tracePt t="55814" x="6019800" y="5537200"/>
          <p14:tracePt t="55831" x="6000750" y="5519738"/>
          <p14:tracePt t="55848" x="5965825" y="5429250"/>
          <p14:tracePt t="55866" x="5938838" y="5340350"/>
          <p14:tracePt t="55882" x="5911850" y="5268913"/>
          <p14:tracePt t="55898" x="5911850" y="5251450"/>
          <p14:tracePt t="55914" x="5894388" y="5207000"/>
          <p14:tracePt t="55931" x="5884863" y="5170488"/>
          <p14:tracePt t="55948" x="5876925" y="5143500"/>
          <p14:tracePt t="55964" x="5876925" y="5135563"/>
          <p14:tracePt t="55981" x="5876925" y="5099050"/>
          <p14:tracePt t="55998" x="5876925" y="5081588"/>
          <p14:tracePt t="56014" x="5876925" y="5064125"/>
          <p14:tracePt t="56032" x="5876925" y="5037138"/>
          <p14:tracePt t="56050" x="5876925" y="5019675"/>
          <p14:tracePt t="56065" x="5876925" y="4992688"/>
          <p14:tracePt t="56101" x="5876925" y="4973638"/>
          <p14:tracePt t="56116" x="5876925" y="4965700"/>
          <p14:tracePt t="56160" x="5876925" y="4956175"/>
          <p14:tracePt t="56258" x="5876925" y="4948238"/>
          <p14:tracePt t="56286" x="5876925" y="4938713"/>
          <p14:tracePt t="56315" x="5876925" y="4929188"/>
          <p14:tracePt t="56324" x="5876925" y="4921250"/>
          <p14:tracePt t="56344" x="5876925" y="4911725"/>
          <p14:tracePt t="56354" x="5876925" y="4902200"/>
          <p14:tracePt t="56366" x="5876925" y="4894263"/>
          <p14:tracePt t="56384" x="5876925" y="4884738"/>
          <p14:tracePt t="56399" x="5876925" y="4876800"/>
          <p14:tracePt t="56441" x="5876925" y="4867275"/>
          <p14:tracePt t="56489" x="5876925" y="4857750"/>
          <p14:tracePt t="56700" x="5876925" y="4849813"/>
          <p14:tracePt t="59089" x="5876925" y="4840288"/>
          <p14:tracePt t="59119" x="5876925" y="4830763"/>
          <p14:tracePt t="59138" x="5876925" y="4822825"/>
          <p14:tracePt t="59146" x="5876925" y="4813300"/>
          <p14:tracePt t="59166" x="5876925" y="4795838"/>
          <p14:tracePt t="59174" x="5876925" y="4778375"/>
          <p14:tracePt t="59203" x="5876925" y="4768850"/>
          <p14:tracePt t="59213" x="5876925" y="4759325"/>
          <p14:tracePt t="59234" x="5876925" y="4751388"/>
          <p14:tracePt t="59248" x="5884863" y="4741863"/>
          <p14:tracePt t="59257" x="5894388" y="4733925"/>
          <p14:tracePt t="59268" x="5911850" y="4733925"/>
          <p14:tracePt t="59283" x="5956300" y="4733925"/>
          <p14:tracePt t="59303" x="6010275" y="4733925"/>
          <p14:tracePt t="59316" x="6027738" y="4733925"/>
          <p14:tracePt t="59332" x="6072188" y="4741863"/>
          <p14:tracePt t="59349" x="6099175" y="4759325"/>
          <p14:tracePt t="59366" x="6116638" y="4778375"/>
          <p14:tracePt t="59382" x="6116638" y="4786313"/>
          <p14:tracePt t="59399" x="6135688" y="4805363"/>
          <p14:tracePt t="59415" x="6143625" y="4830763"/>
          <p14:tracePt t="59432" x="6153150" y="4857750"/>
          <p14:tracePt t="59449" x="6153150" y="4894263"/>
          <p14:tracePt t="59465" x="6153150" y="4948238"/>
          <p14:tracePt t="59482" x="6153150" y="4983163"/>
          <p14:tracePt t="59499" x="6153150" y="5010150"/>
          <p14:tracePt t="59515" x="6153150" y="5037138"/>
          <p14:tracePt t="59532" x="6153150" y="5054600"/>
          <p14:tracePt t="59550" x="6143625" y="5081588"/>
          <p14:tracePt t="59566" x="6135688" y="5108575"/>
          <p14:tracePt t="59582" x="6126163" y="5162550"/>
          <p14:tracePt t="59599" x="6108700" y="5241925"/>
          <p14:tracePt t="59618" x="6091238" y="5295900"/>
          <p14:tracePt t="59632" x="6081713" y="5322888"/>
          <p14:tracePt t="59649" x="6072188" y="5367338"/>
          <p14:tracePt t="59666" x="6072188" y="5384800"/>
          <p14:tracePt t="59682" x="6072188" y="5394325"/>
          <p14:tracePt t="59699" x="6072188" y="5402263"/>
          <p14:tracePt t="59715" x="6064250" y="5429250"/>
          <p14:tracePt t="59749" x="6054725" y="5438775"/>
          <p14:tracePt t="59765" x="6054725" y="5448300"/>
          <p14:tracePt t="59783" x="6045200" y="5473700"/>
          <p14:tracePt t="59801" x="6045200" y="5500688"/>
          <p14:tracePt t="59815" x="6045200" y="5510213"/>
          <p14:tracePt t="59832" x="6045200" y="5527675"/>
          <p14:tracePt t="59849" x="6045200" y="5537200"/>
          <p14:tracePt t="59865" x="6045200" y="5546725"/>
          <p14:tracePt t="59882" x="6045200" y="5554663"/>
          <p14:tracePt t="60745" x="6045200" y="5564188"/>
          <p14:tracePt t="61745" x="6045200" y="5572125"/>
          <p14:tracePt t="61777" x="6037263" y="5572125"/>
          <p14:tracePt t="61784" x="6019800" y="5572125"/>
          <p14:tracePt t="61803" x="5973763" y="5572125"/>
          <p14:tracePt t="61817" x="5948363" y="5546725"/>
          <p14:tracePt t="61834" x="5902325" y="5510213"/>
          <p14:tracePt t="61854" x="5857875" y="5473700"/>
          <p14:tracePt t="61866" x="5840413" y="5456238"/>
          <p14:tracePt t="61883" x="5795963" y="5402263"/>
          <p14:tracePt t="61901" x="5751513" y="5313363"/>
          <p14:tracePt t="61921" x="5697538" y="5116513"/>
          <p14:tracePt t="61933" x="5680075" y="5010150"/>
          <p14:tracePt t="61949" x="5670550" y="4867275"/>
          <p14:tracePt t="61967" x="5670550" y="4786313"/>
          <p14:tracePt t="61983" x="5670550" y="4741863"/>
          <p14:tracePt t="61999" x="5670550" y="4679950"/>
          <p14:tracePt t="62016" x="5670550" y="4616450"/>
          <p14:tracePt t="62034" x="5670550" y="4572000"/>
          <p14:tracePt t="62049" x="5680075" y="4545013"/>
          <p14:tracePt t="62066" x="5688013" y="4510088"/>
          <p14:tracePt t="62083" x="5707063" y="4456113"/>
          <p14:tracePt t="62101" x="5724525" y="4402138"/>
          <p14:tracePt t="62117" x="5734050" y="4376738"/>
          <p14:tracePt t="62133" x="5751513" y="4330700"/>
          <p14:tracePt t="62150" x="5759450" y="4295775"/>
          <p14:tracePt t="62168" x="5778500" y="4268788"/>
          <p14:tracePt t="62186" x="5795963" y="4241800"/>
          <p14:tracePt t="62200" x="5813425" y="4206875"/>
          <p14:tracePt t="62217" x="5830888" y="4187825"/>
          <p14:tracePt t="62235" x="5849938" y="4162425"/>
          <p14:tracePt t="62252" x="5849938" y="4152900"/>
          <p14:tracePt t="62267" x="5857875" y="4135438"/>
          <p14:tracePt t="62283" x="5876925" y="4125913"/>
          <p14:tracePt t="62300" x="5884863" y="4125913"/>
          <p14:tracePt t="62317" x="5911850" y="4108450"/>
          <p14:tracePt t="62334" x="5929313" y="4098925"/>
          <p14:tracePt t="62352" x="5948363" y="4081463"/>
          <p14:tracePt t="62371" x="5973763" y="4081463"/>
          <p14:tracePt t="62383" x="5983288" y="4081463"/>
          <p14:tracePt t="62400" x="5992813" y="4081463"/>
          <p14:tracePt t="62448" x="6000750" y="4081463"/>
          <p14:tracePt t="62477" x="6010275" y="4081463"/>
          <p14:tracePt t="62664" x="6010275" y="4098925"/>
          <p14:tracePt t="62671" x="6010275" y="4116388"/>
          <p14:tracePt t="62685" x="6010275" y="4143375"/>
          <p14:tracePt t="62700" x="6010275" y="4259263"/>
          <p14:tracePt t="62717" x="5983288" y="4384675"/>
          <p14:tracePt t="62733" x="5983288" y="4421188"/>
          <p14:tracePt t="62750" x="5965825" y="4473575"/>
          <p14:tracePt t="62767" x="5956300" y="4545013"/>
          <p14:tracePt t="62784" x="5948363" y="4591050"/>
          <p14:tracePt t="62801" x="5938838" y="4625975"/>
          <p14:tracePt t="62818" x="5938838" y="4679950"/>
          <p14:tracePt t="62833" x="5929313" y="4724400"/>
          <p14:tracePt t="62851" x="5921375" y="4768850"/>
          <p14:tracePt t="62867" x="5911850" y="4778375"/>
          <p14:tracePt t="62883" x="5911850" y="4813300"/>
          <p14:tracePt t="62901" x="5911850" y="4840288"/>
          <p14:tracePt t="62918" x="5911850" y="4876800"/>
          <p14:tracePt t="62950" x="5911850" y="4894263"/>
          <p14:tracePt t="62968" x="5911850" y="4902200"/>
          <p14:tracePt t="62984" x="5911850" y="4911725"/>
          <p14:tracePt t="63000" x="5911850" y="4921250"/>
          <p14:tracePt t="63017" x="5911850" y="4948238"/>
          <p14:tracePt t="63035" x="5911850" y="4956175"/>
          <p14:tracePt t="63050" x="5911850" y="4965700"/>
          <p14:tracePt t="63067" x="5911850" y="4973638"/>
          <p14:tracePt t="63084" x="5911850" y="4983163"/>
          <p14:tracePt t="63111" x="5911850" y="4992688"/>
          <p14:tracePt t="63135" x="5911850" y="5000625"/>
          <p14:tracePt t="63666" x="5911850" y="5010150"/>
          <p14:tracePt t="63670" x="5911850" y="5027613"/>
          <p14:tracePt t="63684" x="5911850" y="5045075"/>
          <p14:tracePt t="63701" x="5911850" y="5081588"/>
          <p14:tracePt t="63717" x="5911850" y="5091113"/>
          <p14:tracePt t="63734" x="5911850" y="5143500"/>
          <p14:tracePt t="63751" x="5911850" y="5187950"/>
          <p14:tracePt t="63767" x="5911850" y="5259388"/>
          <p14:tracePt t="63784" x="5911850" y="5286375"/>
          <p14:tracePt t="63802" x="5929313" y="5357813"/>
          <p14:tracePt t="63818" x="5948363" y="5421313"/>
          <p14:tracePt t="63835" x="5956300" y="5456238"/>
          <p14:tracePt t="63851" x="5973763" y="5483225"/>
          <p14:tracePt t="63867" x="5983288" y="5519738"/>
          <p14:tracePt t="63883" x="5992813" y="5564188"/>
          <p14:tracePt t="63900" x="6000750" y="5599113"/>
          <p14:tracePt t="63917" x="6000750" y="5608638"/>
          <p14:tracePt t="63934" x="6010275" y="5635625"/>
          <p14:tracePt t="63950" x="6027738" y="5670550"/>
          <p14:tracePt t="63967" x="6027738" y="5707063"/>
          <p14:tracePt t="63983" x="6037263" y="5761038"/>
          <p14:tracePt t="64000" x="6045200" y="5786438"/>
          <p14:tracePt t="64017" x="6045200" y="5813425"/>
          <p14:tracePt t="64036" x="6054725" y="5822950"/>
          <p14:tracePt t="64052" x="6054725" y="5832475"/>
          <p14:tracePt t="64067" x="6064250" y="5849938"/>
          <p14:tracePt t="64084" x="6064250" y="5857875"/>
          <p14:tracePt t="64100" x="6064250" y="5867400"/>
          <p14:tracePt t="64117" x="6072188" y="5867400"/>
          <p14:tracePt t="64133" x="6072188" y="5876925"/>
          <p14:tracePt t="64170" x="6072188" y="5884863"/>
          <p14:tracePt t="64347" x="6072188" y="5894388"/>
          <p14:tracePt t="64394" x="6064250" y="5894388"/>
          <p14:tracePt t="64402" x="6027738" y="5903913"/>
          <p14:tracePt t="64417" x="5992813" y="5911850"/>
          <p14:tracePt t="64433" x="5840413" y="5929313"/>
          <p14:tracePt t="64450" x="5635625" y="5948363"/>
          <p14:tracePt t="64467" x="5527675" y="5948363"/>
          <p14:tracePt t="64483" x="5394325" y="5948363"/>
          <p14:tracePt t="64500" x="5286375" y="5948363"/>
          <p14:tracePt t="64518" x="5214938" y="5948363"/>
          <p14:tracePt t="64533" x="5187950" y="5948363"/>
          <p14:tracePt t="64550" x="5162550" y="5938838"/>
          <p14:tracePt t="64567" x="5153025" y="5938838"/>
          <p14:tracePt t="64585" x="5143500" y="5938838"/>
          <p14:tracePt t="64606" x="5135563" y="5938838"/>
          <p14:tracePt t="64633" x="5126038" y="5938838"/>
          <p14:tracePt t="64692" x="5116513" y="5938838"/>
          <p14:tracePt t="64722" x="5108575" y="5938838"/>
          <p14:tracePt t="64731" x="5108575" y="5929313"/>
          <p14:tracePt t="64751" x="5091113" y="5929313"/>
          <p14:tracePt t="64759" x="5081588" y="5929313"/>
          <p14:tracePt t="64772" x="5081588" y="5921375"/>
          <p14:tracePt t="64784" x="5064125" y="5921375"/>
          <p14:tracePt t="64800" x="5037138" y="5911850"/>
          <p14:tracePt t="64818" x="5019675" y="5911850"/>
          <p14:tracePt t="64839" x="5000625" y="5903913"/>
          <p14:tracePt t="64851" x="4992688" y="5894388"/>
          <p14:tracePt t="64884" x="4983163" y="5884863"/>
          <p14:tracePt t="64892" x="4973638" y="5884863"/>
          <p14:tracePt t="64903" x="4973638" y="5876925"/>
          <p14:tracePt t="64924" x="4973638" y="5867400"/>
          <p14:tracePt t="65010" x="4973638" y="5857875"/>
          <p14:tracePt t="66596" x="4983163" y="5857875"/>
          <p14:tracePt t="66606" x="5000625" y="5857875"/>
          <p14:tracePt t="66619" x="5027613" y="5840413"/>
          <p14:tracePt t="66635" x="5099050" y="5805488"/>
          <p14:tracePt t="66651" x="5180013" y="5778500"/>
          <p14:tracePt t="66668" x="5367338" y="5697538"/>
          <p14:tracePt t="66686" x="5581650" y="5643563"/>
          <p14:tracePt t="66703" x="5902325" y="5572125"/>
          <p14:tracePt t="66718" x="6081713" y="5564188"/>
          <p14:tracePt t="66738" x="6367463" y="5554663"/>
          <p14:tracePt t="66754" x="6680200" y="5537200"/>
          <p14:tracePt t="66770" x="6956425" y="5554663"/>
          <p14:tracePt t="66784" x="7081838" y="5581650"/>
          <p14:tracePt t="66801" x="7305675" y="5591175"/>
          <p14:tracePt t="66818" x="7546975" y="5626100"/>
          <p14:tracePt t="66834" x="7653338" y="5653088"/>
          <p14:tracePt t="66853" x="7823200" y="5680075"/>
          <p14:tracePt t="66868" x="7929563" y="5707063"/>
          <p14:tracePt t="66884" x="8020050" y="5715000"/>
          <p14:tracePt t="66901" x="8072438" y="5734050"/>
          <p14:tracePt t="66918" x="8189913" y="5786438"/>
          <p14:tracePt t="66934" x="8305800" y="5813425"/>
          <p14:tracePt t="66951" x="8340725" y="5832475"/>
          <p14:tracePt t="66967" x="8394700" y="5849938"/>
          <p14:tracePt t="66984" x="8412163" y="5857875"/>
          <p14:tracePt t="67001" x="8421688" y="5867400"/>
          <p14:tracePt t="67018" x="8429625" y="5867400"/>
          <p14:tracePt t="67034" x="8456613" y="5876925"/>
          <p14:tracePt t="67051" x="8493125" y="5884863"/>
          <p14:tracePt t="67069" x="8510588" y="5894388"/>
          <p14:tracePt t="67084" x="8520113" y="5894388"/>
          <p14:tracePt t="67101" x="8520113" y="5903913"/>
          <p14:tracePt t="67118" x="8528050" y="5903913"/>
          <p14:tracePt t="67136" x="8537575" y="5903913"/>
          <p14:tracePt t="67283" x="8547100" y="5903913"/>
          <p14:tracePt t="69044" x="8564563" y="5894388"/>
          <p14:tracePt t="69073" x="8626475" y="5857875"/>
          <p14:tracePt t="69088" x="8653463" y="5840413"/>
          <p14:tracePt t="69094" x="8689975" y="5832475"/>
          <p14:tracePt t="69103" x="8697913" y="5822950"/>
          <p14:tracePt t="69120" x="8751888" y="5795963"/>
          <p14:tracePt t="69139" x="8788400" y="5778500"/>
          <p14:tracePt t="69154" x="8805863" y="5768975"/>
          <p14:tracePt t="69169" x="8840788" y="5751513"/>
          <p14:tracePt t="69187" x="8859838" y="5734050"/>
          <p14:tracePt t="69205" x="8867775" y="5724525"/>
          <p14:tracePt t="69220" x="8885238" y="5715000"/>
          <p14:tracePt t="69238" x="8904288" y="5697538"/>
          <p14:tracePt t="69253" x="8912225" y="5680075"/>
          <p14:tracePt t="69268" x="8931275" y="5670550"/>
          <p14:tracePt t="69285" x="8939213" y="5653088"/>
          <p14:tracePt t="69302" x="8956675" y="5635625"/>
          <p14:tracePt t="69322" x="8975725" y="5608638"/>
          <p14:tracePt t="69336" x="8983663" y="5608638"/>
          <p14:tracePt t="69369" x="8983663" y="5599113"/>
          <p14:tracePt t="69388" x="8993188" y="5591175"/>
          <p14:tracePt t="69446" x="9002713" y="5591175"/>
          <p14:tracePt t="78036" x="9002713" y="5581650"/>
          <p14:tracePt t="78048" x="9002713" y="5572125"/>
          <p14:tracePt t="78058" x="9010650" y="5554663"/>
          <p14:tracePt t="78075" x="9028113" y="5527675"/>
          <p14:tracePt t="78089" x="9047163" y="5510213"/>
          <p14:tracePt t="78105" x="9055100" y="5473700"/>
          <p14:tracePt t="78123" x="9074150" y="5456238"/>
          <p14:tracePt t="78137" x="9082088" y="5456238"/>
          <p14:tracePt t="78154" x="9082088" y="5438775"/>
          <p14:tracePt t="78171" x="9091613" y="5438775"/>
          <p14:tracePt t="78188" x="9099550" y="5438775"/>
          <p14:tracePt t="78221" x="9099550" y="5429250"/>
          <p14:tracePt t="78238" x="9118600" y="5421313"/>
          <p14:tracePt t="78270" x="9126538" y="5421313"/>
          <p14:tracePt t="78287" x="9126538" y="5411788"/>
          <p14:tracePt t="78305" x="9126538" y="5402263"/>
          <p14:tracePt t="78381" x="9136063" y="5402263"/>
          <p14:tracePt t="79615" x="9126538" y="5402263"/>
          <p14:tracePt t="79624" x="9118600" y="5402263"/>
          <p14:tracePt t="79642" x="9099550" y="5402263"/>
          <p14:tracePt t="79657" x="9082088" y="5402263"/>
          <p14:tracePt t="79664" x="9074150" y="5402263"/>
          <p14:tracePt t="79675" x="9064625" y="5402263"/>
          <p14:tracePt t="79691" x="9047163" y="5402263"/>
          <p14:tracePt t="79706" x="9037638" y="5411788"/>
          <p14:tracePt t="79722" x="9010650" y="5421313"/>
          <p14:tracePt t="79739" x="8975725" y="5429250"/>
          <p14:tracePt t="79755" x="8956675" y="5448300"/>
          <p14:tracePt t="79771" x="8931275" y="5465763"/>
          <p14:tracePt t="79789" x="8904288" y="5473700"/>
          <p14:tracePt t="79805" x="8877300" y="5492750"/>
          <p14:tracePt t="79823" x="8877300" y="5500688"/>
          <p14:tracePt t="79839" x="8859838" y="5500688"/>
          <p14:tracePt t="79854" x="8850313" y="5500688"/>
          <p14:tracePt t="79872" x="8850313" y="5510213"/>
          <p14:tracePt t="79922" x="8840788" y="5510213"/>
          <p14:tracePt t="80017" x="8850313" y="5510213"/>
          <p14:tracePt t="80027" x="8859838" y="5510213"/>
          <p14:tracePt t="80039" x="8877300" y="5510213"/>
          <p14:tracePt t="80056" x="8904288" y="5510213"/>
          <p14:tracePt t="80074" x="8939213" y="5510213"/>
          <p14:tracePt t="80088" x="8956675" y="5510213"/>
          <p14:tracePt t="80105" x="8983663" y="5510213"/>
          <p14:tracePt t="80121" x="8993188" y="5510213"/>
          <p14:tracePt t="80138" x="9002713" y="5510213"/>
          <p14:tracePt t="80154" x="9010650" y="5510213"/>
          <p14:tracePt t="80171" x="9020175" y="5510213"/>
          <p14:tracePt t="80279" x="9028113" y="5510213"/>
          <p14:tracePt t="82087" x="9028113" y="5500688"/>
          <p14:tracePt t="82097" x="9037638" y="5492750"/>
          <p14:tracePt t="82109" x="9037638" y="5473700"/>
          <p14:tracePt t="82123" x="9047163" y="5456238"/>
          <p14:tracePt t="82140" x="9074150" y="5402263"/>
          <p14:tracePt t="82157" x="9091613" y="5357813"/>
          <p14:tracePt t="82174" x="9118600" y="5322888"/>
          <p14:tracePt t="82191" x="9126538" y="5305425"/>
          <p14:tracePt t="82207" x="9136063" y="5278438"/>
          <p14:tracePt t="82213" x="9145588" y="5278438"/>
          <p14:tracePt t="82231" x="9153525" y="5259388"/>
          <p14:tracePt t="82250" x="9153525" y="5251450"/>
          <p14:tracePt t="82260" x="9163050" y="5251450"/>
          <p14:tracePt t="82272" x="9163050" y="5241925"/>
          <p14:tracePt t="82289" x="9170988" y="5233988"/>
          <p14:tracePt t="82305" x="9180513" y="5214938"/>
          <p14:tracePt t="82322" x="9197975" y="5207000"/>
          <p14:tracePt t="82339" x="9197975" y="5180013"/>
          <p14:tracePt t="82356" x="9207500" y="5180013"/>
          <p14:tracePt t="82372" x="9217025" y="5162550"/>
          <p14:tracePt t="82406" x="9217025" y="5153025"/>
          <p14:tracePt t="82423" x="9217025" y="5143500"/>
          <p14:tracePt t="82439" x="9224963" y="5143500"/>
          <p14:tracePt t="82735" x="9224963" y="5153025"/>
          <p14:tracePt t="82746" x="9224963" y="5170488"/>
          <p14:tracePt t="82757" x="9224963" y="5197475"/>
          <p14:tracePt t="82774" x="9224963" y="5233988"/>
          <p14:tracePt t="82790" x="9224963" y="5305425"/>
          <p14:tracePt t="82809" x="9224963" y="5330825"/>
          <p14:tracePt t="82840" x="9224963" y="5349875"/>
          <p14:tracePt t="82860" x="9224963" y="5357813"/>
          <p14:tracePt t="82895" x="9224963" y="5367338"/>
          <p14:tracePt t="82934" x="9224963" y="5376863"/>
          <p14:tracePt t="82974" x="9224963" y="5384800"/>
          <p14:tracePt t="82984" x="9224963" y="5394325"/>
          <p14:tracePt t="82995" x="9224963" y="5402263"/>
          <p14:tracePt t="83013" x="9224963" y="5411788"/>
          <p14:tracePt t="83025" x="9224963" y="5421313"/>
          <p14:tracePt t="83061" x="9224963" y="5429250"/>
          <p14:tracePt t="83069" x="9224963" y="5438775"/>
          <p14:tracePt t="83107" x="9224963" y="5448300"/>
          <p14:tracePt t="87912" x="9217025" y="5448300"/>
          <p14:tracePt t="87922" x="9180513" y="5448300"/>
          <p14:tracePt t="87931" x="9099550" y="5448300"/>
          <p14:tracePt t="87941" x="8966200" y="5448300"/>
          <p14:tracePt t="87957" x="8850313" y="5448300"/>
          <p14:tracePt t="87978" x="8564563" y="5465763"/>
          <p14:tracePt t="87991" x="7983538" y="5510213"/>
          <p14:tracePt t="88008" x="7385050" y="5581650"/>
          <p14:tracePt t="88027" x="6761163" y="5618163"/>
          <p14:tracePt t="88046" x="6448425" y="5680075"/>
          <p14:tracePt t="88058" x="6296025" y="5689600"/>
          <p14:tracePt t="88075" x="6081713" y="5734050"/>
          <p14:tracePt t="88094" x="5929313" y="5761038"/>
          <p14:tracePt t="88109" x="5876925" y="5778500"/>
          <p14:tracePt t="88124" x="5805488" y="5795963"/>
          <p14:tracePt t="88146" x="5768975" y="5813425"/>
          <p14:tracePt t="88161" x="5751513" y="5813425"/>
          <p14:tracePt t="88190" x="5741988" y="5813425"/>
          <p14:tracePt t="88210" x="5734050" y="5813425"/>
          <p14:tracePt t="88229" x="5724525" y="5822950"/>
          <p14:tracePt t="88242" x="5715000" y="5822950"/>
          <p14:tracePt t="88258" x="5688013" y="5857875"/>
          <p14:tracePt t="88273" x="5662613" y="5867400"/>
          <p14:tracePt t="88290" x="5616575" y="5894388"/>
          <p14:tracePt t="88308" x="5599113" y="5903913"/>
          <p14:tracePt t="88324" x="5591175" y="5911850"/>
          <p14:tracePt t="88357" x="5581650" y="5911850"/>
          <p14:tracePt t="88374" x="5572125" y="5921375"/>
          <p14:tracePt t="88470" x="5591175" y="5921375"/>
          <p14:tracePt t="88480" x="5599113" y="5921375"/>
          <p14:tracePt t="88492" x="5608638" y="5921375"/>
          <p14:tracePt t="88509" x="5635625" y="5929313"/>
          <p14:tracePt t="88525" x="5643563" y="5938838"/>
          <p14:tracePt t="88546" x="5662613" y="5938838"/>
          <p14:tracePt t="88558" x="5680075" y="5948363"/>
          <p14:tracePt t="88575" x="5697538" y="5965825"/>
          <p14:tracePt t="88607" x="5707063" y="5965825"/>
          <p14:tracePt t="88624" x="5715000" y="5975350"/>
          <p14:tracePt t="88642" x="5715000" y="5983288"/>
          <p14:tracePt t="88657" x="5724525" y="5983288"/>
          <p14:tracePt t="88674" x="5734050" y="5992813"/>
          <p14:tracePt t="88691" x="5741988" y="6010275"/>
          <p14:tracePt t="88723" x="5751513" y="6019800"/>
          <p14:tracePt t="88741" x="5759450" y="6027738"/>
          <p14:tracePt t="88760" x="5759450" y="6037263"/>
          <p14:tracePt t="88787" x="5759450" y="6046788"/>
          <p14:tracePt t="88826" x="5768975" y="6046788"/>
          <p14:tracePt t="88845" x="5768975" y="6054725"/>
          <p14:tracePt t="88874" x="5778500" y="6054725"/>
          <p14:tracePt t="88886" x="5778500" y="6064250"/>
          <p14:tracePt t="88916" x="5786438" y="6064250"/>
          <p14:tracePt t="88924" x="5786438" y="6072188"/>
          <p14:tracePt t="88943" x="5795963" y="6072188"/>
          <p14:tracePt t="88958" x="5805488" y="6081713"/>
          <p14:tracePt t="88980" x="5813425" y="6091238"/>
          <p14:tracePt t="88991" x="5822950" y="6091238"/>
          <p14:tracePt t="89008" x="5830888" y="6091238"/>
          <p14:tracePt t="89024" x="5840413" y="6091238"/>
          <p14:tracePt t="89042" x="5849938" y="6091238"/>
          <p14:tracePt t="89063" x="5849938" y="6099175"/>
          <p14:tracePt t="89075" x="5857875" y="6099175"/>
          <p14:tracePt t="89100" x="5867400" y="6099175"/>
          <p14:tracePt t="89134" x="5876925" y="6099175"/>
          <p14:tracePt t="89213" x="5876925" y="6108700"/>
          <p14:tracePt t="91810" x="5876925" y="6118225"/>
          <p14:tracePt t="91879" x="5884863" y="6118225"/>
          <p14:tracePt t="91888" x="5902325" y="6118225"/>
          <p14:tracePt t="91898" x="5902325" y="6099175"/>
          <p14:tracePt t="91911" x="5921375" y="6081713"/>
          <p14:tracePt t="91928" x="5965825" y="6037263"/>
          <p14:tracePt t="91944" x="6019800" y="5965825"/>
          <p14:tracePt t="91961" x="6045200" y="5948363"/>
          <p14:tracePt t="91979" x="6099175" y="5867400"/>
          <p14:tracePt t="91995" x="6180138" y="5715000"/>
          <p14:tracePt t="92008" x="6215063" y="5670550"/>
          <p14:tracePt t="92024" x="6259513" y="5581650"/>
          <p14:tracePt t="92041" x="6323013" y="5500688"/>
          <p14:tracePt t="92061" x="6350000" y="5438775"/>
          <p14:tracePt t="92076" x="6357938" y="5411788"/>
          <p14:tracePt t="92094" x="6376988" y="5376863"/>
          <p14:tracePt t="92109" x="6394450" y="5357813"/>
          <p14:tracePt t="92128" x="6411913" y="5313363"/>
          <p14:tracePt t="92158" x="6411913" y="5305425"/>
          <p14:tracePt t="92175" x="6421438" y="5295900"/>
          <p14:tracePt t="92192" x="6421438" y="5286375"/>
          <p14:tracePt t="92224" x="6421438" y="5278438"/>
          <p14:tracePt t="92243" x="6429375" y="5268913"/>
          <p14:tracePt t="92262" x="6429375" y="5259388"/>
          <p14:tracePt t="92272" x="6429375" y="5241925"/>
          <p14:tracePt t="92282" x="6429375" y="5224463"/>
          <p14:tracePt t="92293" x="6429375" y="5197475"/>
          <p14:tracePt t="92308" x="6438900" y="5170488"/>
          <p14:tracePt t="92325" x="6438900" y="5135563"/>
          <p14:tracePt t="92341" x="6448425" y="5116513"/>
          <p14:tracePt t="92359" x="6448425" y="5099050"/>
          <p14:tracePt t="92375" x="6448425" y="5091113"/>
          <p14:tracePt t="92417" x="6448425" y="5081588"/>
          <p14:tracePt t="92456" x="6448425" y="5072063"/>
          <p14:tracePt t="95345" x="6448425" y="5099050"/>
          <p14:tracePt t="95357" x="6438900" y="5153025"/>
          <p14:tracePt t="95365" x="6411913" y="5214938"/>
          <p14:tracePt t="95381" x="6357938" y="5340350"/>
          <p14:tracePt t="95393" x="6323013" y="5394325"/>
          <p14:tracePt t="95410" x="6259513" y="5500688"/>
          <p14:tracePt t="95426" x="6215063" y="5554663"/>
          <p14:tracePt t="95443" x="6162675" y="5635625"/>
          <p14:tracePt t="95460" x="6091238" y="5724525"/>
          <p14:tracePt t="95476" x="6072188" y="5761038"/>
          <p14:tracePt t="95494" x="6045200" y="5795963"/>
          <p14:tracePt t="95511" x="6037263" y="5805488"/>
          <p14:tracePt t="95526" x="6037263" y="5822950"/>
          <p14:tracePt t="95545" x="6027738" y="5822950"/>
          <p14:tracePt t="95577" x="6019800" y="5822950"/>
          <p14:tracePt t="95606" x="6019800" y="5832475"/>
          <p14:tracePt t="95778" x="6019800" y="5840413"/>
          <p14:tracePt t="96373" x="6027738" y="5840413"/>
          <p14:tracePt t="96383" x="6045200" y="5832475"/>
          <p14:tracePt t="96394" x="6091238" y="5805488"/>
          <p14:tracePt t="96410" x="6170613" y="5741988"/>
          <p14:tracePt t="96426" x="6330950" y="5626100"/>
          <p14:tracePt t="96443" x="6564313" y="5527675"/>
          <p14:tracePt t="96460" x="6858000" y="5438775"/>
          <p14:tracePt t="96477" x="6992938" y="5402263"/>
          <p14:tracePt t="96493" x="7286625" y="5357813"/>
          <p14:tracePt t="96510" x="7618413" y="5330825"/>
          <p14:tracePt t="96527" x="7885113" y="5313363"/>
          <p14:tracePt t="96543" x="7975600" y="5313363"/>
          <p14:tracePt t="96560" x="8135938" y="5313363"/>
          <p14:tracePt t="96577" x="8305800" y="5330825"/>
          <p14:tracePt t="96594" x="8429625" y="5357813"/>
          <p14:tracePt t="96610" x="8510588" y="5376863"/>
          <p14:tracePt t="96627" x="8582025" y="5402263"/>
          <p14:tracePt t="96643" x="8618538" y="5411788"/>
          <p14:tracePt t="96660" x="8626475" y="5421313"/>
          <p14:tracePt t="96678" x="8643938" y="5438775"/>
          <p14:tracePt t="96693" x="8662988" y="5438775"/>
          <p14:tracePt t="96711" x="8680450" y="5438775"/>
          <p14:tracePt t="96727" x="8697913" y="5438775"/>
          <p14:tracePt t="96744" x="8734425" y="5448300"/>
          <p14:tracePt t="96764" x="8761413" y="5456238"/>
          <p14:tracePt t="96777" x="8769350" y="5465763"/>
          <p14:tracePt t="96801" x="8778875" y="5465763"/>
          <p14:tracePt t="96818" x="8788400" y="5465763"/>
          <p14:tracePt t="96912" x="8796338" y="5465763"/>
          <p14:tracePt t="97962" x="8805863" y="5465763"/>
          <p14:tracePt t="97971" x="8813800" y="5465763"/>
          <p14:tracePt t="97981" x="8813800" y="5473700"/>
          <p14:tracePt t="97993" x="8832850" y="5473700"/>
          <p14:tracePt t="98010" x="8859838" y="5483225"/>
          <p14:tracePt t="98026" x="8877300" y="5492750"/>
          <p14:tracePt t="98050" x="8904288" y="5500688"/>
          <p14:tracePt t="98061" x="8931275" y="5510213"/>
          <p14:tracePt t="98079" x="8939213" y="5510213"/>
          <p14:tracePt t="98094" x="8948738" y="5510213"/>
          <p14:tracePt t="98137" x="8956675" y="5510213"/>
          <p14:tracePt t="98166" x="8966200" y="5510213"/>
          <p14:tracePt t="105145" x="8975725" y="5510213"/>
          <p14:tracePt t="105155" x="8993188" y="5510213"/>
          <p14:tracePt t="105166" x="9002713" y="5500688"/>
          <p14:tracePt t="105183" x="9064625" y="5473700"/>
          <p14:tracePt t="105196" x="9099550" y="5465763"/>
          <p14:tracePt t="105213" x="9190038" y="5438775"/>
          <p14:tracePt t="105231" x="9234488" y="5421313"/>
          <p14:tracePt t="105250" x="9261475" y="5421313"/>
          <p14:tracePt t="105263" x="9269413" y="5411788"/>
          <p14:tracePt t="105279" x="9278938" y="5411788"/>
          <p14:tracePt t="105312" x="9288463" y="5411788"/>
          <p14:tracePt t="105328" x="9296400" y="5411788"/>
          <p14:tracePt t="105732" x="9288463" y="5421313"/>
          <p14:tracePt t="105752" x="9278938" y="5429250"/>
          <p14:tracePt t="105759" x="9261475" y="5448300"/>
          <p14:tracePt t="105780" x="9251950" y="5456238"/>
          <p14:tracePt t="105788" x="9242425" y="5465763"/>
          <p14:tracePt t="105798" x="9234488" y="5473700"/>
          <p14:tracePt t="105826" x="9224963" y="5483225"/>
          <p14:tracePt t="105855" x="9217025" y="5483225"/>
          <p14:tracePt t="105865" x="9217025" y="5492750"/>
          <p14:tracePt t="106580" x="9207500" y="5483225"/>
          <p14:tracePt t="106596" x="9190038" y="5465763"/>
          <p14:tracePt t="106614" x="9190038" y="5448300"/>
          <p14:tracePt t="106630" x="9180513" y="5411788"/>
          <p14:tracePt t="106646" x="9170988" y="5376863"/>
          <p14:tracePt t="106663" x="9170988" y="5357813"/>
          <p14:tracePt t="106679" x="9170988" y="5322888"/>
          <p14:tracePt t="106695" x="9170988" y="5251450"/>
          <p14:tracePt t="106713" x="9170988" y="5197475"/>
          <p14:tracePt t="106729" x="9170988" y="5170488"/>
          <p14:tracePt t="106746" x="9170988" y="5116513"/>
          <p14:tracePt t="106764" x="9170988" y="5072063"/>
          <p14:tracePt t="106781" x="9170988" y="5037138"/>
          <p14:tracePt t="106796" x="9170988" y="5019675"/>
          <p14:tracePt t="106812" x="9180513" y="4992688"/>
          <p14:tracePt t="106829" x="9190038" y="4965700"/>
          <p14:tracePt t="106846" x="9197975" y="4938713"/>
          <p14:tracePt t="106862" x="9197975" y="4929188"/>
          <p14:tracePt t="106879" x="9207500" y="4911725"/>
          <p14:tracePt t="106896" x="9207500" y="4884738"/>
          <p14:tracePt t="106930" x="9207500" y="4867275"/>
          <p14:tracePt t="106945" x="9217025" y="4857750"/>
          <p14:tracePt t="106963" x="9224963" y="4849813"/>
          <p14:tracePt t="106979" x="9224963" y="4840288"/>
          <p14:tracePt t="106995" x="9234488" y="4822825"/>
          <p14:tracePt t="107012" x="9242425" y="4813300"/>
          <p14:tracePt t="107029" x="9251950" y="4795838"/>
          <p14:tracePt t="107068" x="9251950" y="4786313"/>
          <p14:tracePt t="107081" x="9261475" y="4786313"/>
          <p14:tracePt t="107098" x="9261475" y="4778375"/>
          <p14:tracePt t="107114" x="9269413" y="4778375"/>
          <p14:tracePt t="107136" x="9269413" y="4768850"/>
          <p14:tracePt t="107194" x="9278938" y="4768850"/>
          <p14:tracePt t="107215" x="9278938" y="4759325"/>
          <p14:tracePt t="107244" x="9278938" y="4751388"/>
          <p14:tracePt t="107264" x="9278938" y="4741863"/>
          <p14:tracePt t="107284" x="9278938" y="4733925"/>
          <p14:tracePt t="107300" x="9278938" y="4724400"/>
          <p14:tracePt t="107320" x="9278938" y="4714875"/>
          <p14:tracePt t="107338" x="9278938" y="4706938"/>
          <p14:tracePt t="107357" x="9278938" y="4697413"/>
          <p14:tracePt t="107377" x="9278938" y="4687888"/>
          <p14:tracePt t="107387" x="9278938" y="4679950"/>
          <p14:tracePt t="107414" x="9288463" y="4670425"/>
          <p14:tracePt t="107424" x="9288463" y="4643438"/>
          <p14:tracePt t="107434" x="9288463" y="4635500"/>
          <p14:tracePt t="107447" x="9288463" y="4625975"/>
          <p14:tracePt t="107465" x="9296400" y="4598988"/>
          <p14:tracePt t="107483" x="9296400" y="4591050"/>
          <p14:tracePt t="107496" x="9296400" y="4581525"/>
          <p14:tracePt t="107514" x="9305925" y="4581525"/>
          <p14:tracePt t="107532" x="9305925" y="4572000"/>
          <p14:tracePt t="107559" x="9313863" y="4564063"/>
          <p14:tracePt t="107627" x="9323388" y="4564063"/>
          <p14:tracePt t="107656" x="9332913" y="4564063"/>
          <p14:tracePt t="107685" x="9340850" y="4564063"/>
          <p14:tracePt t="107765" x="9350375" y="4564063"/>
          <p14:tracePt t="107772" x="9359900" y="4564063"/>
          <p14:tracePt t="107783" x="9367838" y="4564063"/>
          <p14:tracePt t="107809" x="9377363" y="4564063"/>
          <p14:tracePt t="107819" x="9385300" y="4564063"/>
          <p14:tracePt t="107867" x="9394825" y="4564063"/>
          <p14:tracePt t="107905" x="9404350" y="4564063"/>
          <p14:tracePt t="107985" x="9412288" y="4564063"/>
          <p14:tracePt t="108004" x="9421813" y="4564063"/>
          <p14:tracePt t="108034" x="9431338" y="4564063"/>
          <p14:tracePt t="108045" x="9431338" y="4554538"/>
          <p14:tracePt t="108072" x="9439275" y="4554538"/>
          <p14:tracePt t="108083" x="9439275" y="4545013"/>
          <p14:tracePt t="108096" x="9448800" y="4545013"/>
          <p14:tracePt t="108112" x="9448800" y="4537075"/>
          <p14:tracePt t="108129" x="9456738" y="4527550"/>
          <p14:tracePt t="108146" x="9466263" y="4510088"/>
          <p14:tracePt t="108163" x="9475788" y="4510088"/>
          <p14:tracePt t="108180" x="9475788" y="4500563"/>
          <p14:tracePt t="108196" x="9493250" y="4492625"/>
          <p14:tracePt t="108231" x="9493250" y="4483100"/>
          <p14:tracePt t="108254" x="9493250" y="4473575"/>
          <p14:tracePt t="108268" x="9502775" y="4473575"/>
          <p14:tracePt t="108300" x="9502775" y="4465638"/>
          <p14:tracePt t="108359" x="9502775" y="4456113"/>
          <p14:tracePt t="108381" x="9502775" y="4448175"/>
          <p14:tracePt t="108408" x="9502775" y="4438650"/>
          <p14:tracePt t="108428" x="9502775" y="4429125"/>
          <p14:tracePt t="108448" x="9502775" y="4421188"/>
          <p14:tracePt t="108458" x="9483725" y="4421188"/>
          <p14:tracePt t="108476" x="9483725" y="4411663"/>
          <p14:tracePt t="108487" x="9475788" y="4411663"/>
          <p14:tracePt t="108498" x="9475788" y="4402138"/>
          <p14:tracePt t="108514" x="9466263" y="4402138"/>
          <p14:tracePt t="108841" x="9475788" y="4402138"/>
          <p14:tracePt t="108850" x="9475788" y="4411663"/>
          <p14:tracePt t="108869" x="9483725" y="4421188"/>
          <p14:tracePt t="108881" x="9483725" y="4438650"/>
          <p14:tracePt t="108898" x="9493250" y="4473575"/>
          <p14:tracePt t="108919" x="9493250" y="4527550"/>
          <p14:tracePt t="108930" x="9483725" y="4564063"/>
          <p14:tracePt t="108946" x="9456738" y="4625975"/>
          <p14:tracePt t="108964" x="9431338" y="4679950"/>
          <p14:tracePt t="108980" x="9421813" y="4687888"/>
          <p14:tracePt t="108996" x="9412288" y="4714875"/>
          <p14:tracePt t="109014" x="9404350" y="4724400"/>
          <p14:tracePt t="109047" x="9394825" y="4733925"/>
          <p14:tracePt t="109064" x="9394825" y="4741863"/>
          <p14:tracePt t="109275" x="9385300" y="4751388"/>
          <p14:tracePt t="109323" x="9385300" y="4759325"/>
          <p14:tracePt t="109341" x="9377363" y="4768850"/>
          <p14:tracePt t="109368" x="9367838" y="4805363"/>
          <p14:tracePt t="109382" x="9359900" y="4822825"/>
          <p14:tracePt t="109400" x="9340850" y="4884738"/>
          <p14:tracePt t="109414" x="9340850" y="4911725"/>
          <p14:tracePt t="109432" x="9313863" y="5010150"/>
          <p14:tracePt t="109447" x="9305925" y="5072063"/>
          <p14:tracePt t="109464" x="9296400" y="5108575"/>
          <p14:tracePt t="109480" x="9296400" y="5126038"/>
          <p14:tracePt t="109497" x="9288463" y="5135563"/>
          <p14:tracePt t="109519" x="9288463" y="5153025"/>
          <p14:tracePt t="109535" x="9288463" y="5162550"/>
          <p14:tracePt t="109678" x="9288463" y="5170488"/>
          <p14:tracePt t="111959" x="9288463" y="5180013"/>
          <p14:tracePt t="112412" x="9278938" y="5180013"/>
          <p14:tracePt t="112421" x="9269413" y="5180013"/>
          <p14:tracePt t="112434" x="9261475" y="5180013"/>
          <p14:tracePt t="112449" x="9224963" y="5180013"/>
          <p14:tracePt t="112470" x="9091613" y="5180013"/>
          <p14:tracePt t="112482" x="9002713" y="5180013"/>
          <p14:tracePt t="112499" x="8805863" y="5180013"/>
          <p14:tracePt t="112515" x="8670925" y="5180013"/>
          <p14:tracePt t="112534" x="8421688" y="5180013"/>
          <p14:tracePt t="112538" x="8286750" y="5180013"/>
          <p14:tracePt t="112549" x="8180388" y="5180013"/>
          <p14:tracePt t="112565" x="7975600" y="5207000"/>
          <p14:tracePt t="112581" x="7894638" y="5233988"/>
          <p14:tracePt t="112597" x="7724775" y="5278438"/>
          <p14:tracePt t="112614" x="7599363" y="5305425"/>
          <p14:tracePt t="112631" x="7493000" y="5349875"/>
          <p14:tracePt t="112648" x="7456488" y="5367338"/>
          <p14:tracePt t="112664" x="7412038" y="5394325"/>
          <p14:tracePt t="112681" x="7358063" y="5411788"/>
          <p14:tracePt t="112697" x="7350125" y="5421313"/>
          <p14:tracePt t="112715" x="7340600" y="5438775"/>
          <p14:tracePt t="112731" x="7323138" y="5438775"/>
          <p14:tracePt t="112764" x="7323138" y="5448300"/>
          <p14:tracePt t="112781" x="7313613" y="5448300"/>
          <p14:tracePt t="112798" x="7305675" y="5448300"/>
          <p14:tracePt t="112835" x="7296150" y="5448300"/>
          <p14:tracePt t="112892" x="7296150" y="5456238"/>
          <p14:tracePt t="113030" x="7296150" y="5465763"/>
          <p14:tracePt t="113397" x="7323138" y="5465763"/>
          <p14:tracePt t="113406" x="7358063" y="5465763"/>
          <p14:tracePt t="113418" x="7404100" y="5465763"/>
          <p14:tracePt t="113434" x="7537450" y="5456238"/>
          <p14:tracePt t="113450" x="7599363" y="5456238"/>
          <p14:tracePt t="113467" x="7734300" y="5456238"/>
          <p14:tracePt t="113483" x="7867650" y="5456238"/>
          <p14:tracePt t="113501" x="8001000" y="5456238"/>
          <p14:tracePt t="113519" x="8054975" y="5456238"/>
          <p14:tracePt t="113532" x="8153400" y="5456238"/>
          <p14:tracePt t="113538" x="8189913" y="5456238"/>
          <p14:tracePt t="113549" x="8224838" y="5456238"/>
          <p14:tracePt t="113566" x="8278813" y="5456238"/>
          <p14:tracePt t="113583" x="8296275" y="5465763"/>
          <p14:tracePt t="113598" x="8323263" y="5473700"/>
          <p14:tracePt t="113615" x="8332788" y="5483225"/>
          <p14:tracePt t="113631" x="8340725" y="5483225"/>
          <p14:tracePt t="113656" x="8350250" y="5483225"/>
          <p14:tracePt t="113688" x="8358188" y="5483225"/>
          <p14:tracePt t="114109" x="8367713" y="5483225"/>
          <p14:tracePt t="114666" x="8367713" y="5473700"/>
          <p14:tracePt t="114678" x="8377238" y="5465763"/>
          <p14:tracePt t="114687" x="8385175" y="5438775"/>
          <p14:tracePt t="114699" x="8394700" y="5421313"/>
          <p14:tracePt t="114716" x="8421688" y="5367338"/>
          <p14:tracePt t="114734" x="8439150" y="5322888"/>
          <p14:tracePt t="114752" x="8456613" y="5295900"/>
          <p14:tracePt t="114765" x="8466138" y="5278438"/>
          <p14:tracePt t="114782" x="8475663" y="5268913"/>
          <p14:tracePt t="114798" x="8475663" y="5259388"/>
          <p14:tracePt t="114837" x="8475663" y="5251450"/>
          <p14:tracePt t="114885" x="8475663" y="5241925"/>
          <p14:tracePt t="115974" x="8475663" y="5233988"/>
          <p14:tracePt t="115994" x="8475663" y="5224463"/>
          <p14:tracePt t="116011" x="8475663" y="5207000"/>
          <p14:tracePt t="116021" x="8475663" y="5197475"/>
          <p14:tracePt t="116032" x="8475663" y="5187950"/>
          <p14:tracePt t="116049" x="8475663" y="5162550"/>
          <p14:tracePt t="116065" x="8475663" y="5143500"/>
          <p14:tracePt t="116082" x="8475663" y="5091113"/>
          <p14:tracePt t="116098" x="8475663" y="5019675"/>
          <p14:tracePt t="116115" x="8475663" y="4973638"/>
          <p14:tracePt t="116132" x="8475663" y="4911725"/>
          <p14:tracePt t="116148" x="8475663" y="4867275"/>
          <p14:tracePt t="116165" x="8475663" y="4822825"/>
          <p14:tracePt t="116198" x="8475663" y="4795838"/>
          <p14:tracePt t="116215" x="8475663" y="4778375"/>
          <p14:tracePt t="116232" x="8475663" y="4768850"/>
          <p14:tracePt t="116265" x="8475663" y="4751388"/>
          <p14:tracePt t="116319" x="8475663" y="4741863"/>
          <p14:tracePt t="116338" x="8475663" y="4733925"/>
          <p14:tracePt t="116358" x="8475663" y="4714875"/>
          <p14:tracePt t="116367" x="8475663" y="4706938"/>
          <p14:tracePt t="116406" x="8475663" y="4697413"/>
          <p14:tracePt t="116435" x="8475663" y="4687888"/>
          <p14:tracePt t="116533" x="8466138" y="4687888"/>
          <p14:tracePt t="116561" x="8456613" y="4687888"/>
          <p14:tracePt t="116575" x="8456613" y="4679950"/>
          <p14:tracePt t="116582" x="8448675" y="4679950"/>
          <p14:tracePt t="116600" x="8429625" y="4679950"/>
          <p14:tracePt t="116632" x="8412163" y="4679950"/>
          <p14:tracePt t="116667" x="8404225" y="4679950"/>
          <p14:tracePt t="116688" x="8394700" y="4679950"/>
          <p14:tracePt t="116716" x="8385175" y="4679950"/>
          <p14:tracePt t="117008" x="8377238" y="4679950"/>
          <p14:tracePt t="117806" x="8377238" y="4687888"/>
          <p14:tracePt t="117816" x="8377238" y="4697413"/>
          <p14:tracePt t="117833" x="8377238" y="4706938"/>
          <p14:tracePt t="117850" x="8394700" y="4733925"/>
          <p14:tracePt t="117869" x="8412163" y="4759325"/>
          <p14:tracePt t="117882" x="8421688" y="4778375"/>
          <p14:tracePt t="117899" x="8456613" y="4849813"/>
          <p14:tracePt t="117916" x="8483600" y="4921250"/>
          <p14:tracePt t="117932" x="8501063" y="4956175"/>
          <p14:tracePt t="117949" x="8528050" y="5027613"/>
          <p14:tracePt t="117966" x="8547100" y="5091113"/>
          <p14:tracePt t="117982" x="8564563" y="5135563"/>
          <p14:tracePt t="117999" x="8572500" y="5197475"/>
          <p14:tracePt t="118015" x="8591550" y="5278438"/>
          <p14:tracePt t="118033" x="8599488" y="5349875"/>
          <p14:tracePt t="118049" x="8599488" y="5367338"/>
          <p14:tracePt t="118065" x="8609013" y="5394325"/>
          <p14:tracePt t="118084" x="8609013" y="5411788"/>
          <p14:tracePt t="118109" x="8609013" y="5421313"/>
          <p14:tracePt t="118159" x="8609013" y="5429250"/>
          <p14:tracePt t="119152" x="8609013" y="5438775"/>
          <p14:tracePt t="119171" x="8609013" y="5448300"/>
          <p14:tracePt t="119182" x="8618538" y="5448300"/>
          <p14:tracePt t="119202" x="8636000" y="5465763"/>
          <p14:tracePt t="119219" x="8662988" y="5492750"/>
          <p14:tracePt t="119236" x="8707438" y="5527675"/>
          <p14:tracePt t="119253" x="8724900" y="5546725"/>
          <p14:tracePt t="119268" x="8751888" y="5572125"/>
          <p14:tracePt t="119285" x="8769350" y="5591175"/>
          <p14:tracePt t="119301" x="8788400" y="5599113"/>
          <p14:tracePt t="119318" x="8796338" y="5608638"/>
          <p14:tracePt t="119335" x="8805863" y="5618163"/>
          <p14:tracePt t="119351" x="8813800" y="5626100"/>
          <p14:tracePt t="119710" x="8823325" y="5626100"/>
          <p14:tracePt t="119727" x="8832850" y="5635625"/>
          <p14:tracePt t="119738" x="8832850" y="5643563"/>
          <p14:tracePt t="119751" x="8840788" y="5653088"/>
          <p14:tracePt t="119770" x="8859838" y="5662613"/>
          <p14:tracePt t="119784" x="8867775" y="5680075"/>
          <p14:tracePt t="119800" x="8877300" y="5697538"/>
          <p14:tracePt t="119817" x="8885238" y="5707063"/>
          <p14:tracePt t="119834" x="8894763" y="5715000"/>
          <p14:tracePt t="119854" x="8894763" y="5724525"/>
          <p14:tracePt t="119875" x="8894763" y="5734050"/>
          <p14:tracePt t="119932" x="8904288" y="5734050"/>
          <p14:tracePt t="119954" x="8904288" y="5741988"/>
          <p14:tracePt t="119977" x="8904288" y="5751513"/>
          <p14:tracePt t="120027" x="8912225" y="5751513"/>
          <p14:tracePt t="120037" x="8912225" y="5761038"/>
          <p14:tracePt t="120054" x="8912225" y="5768975"/>
          <p14:tracePt t="120067" x="8912225" y="5778500"/>
          <p14:tracePt t="120093" x="8921750" y="5786438"/>
          <p14:tracePt t="120103" x="8921750" y="5795963"/>
          <p14:tracePt t="120116" x="8921750" y="5805488"/>
          <p14:tracePt t="120134" x="8931275" y="5822950"/>
          <p14:tracePt t="120150" x="8931275" y="5832475"/>
          <p14:tracePt t="120166" x="8931275" y="5840413"/>
          <p14:tracePt t="120183" x="8939213" y="5840413"/>
          <p14:tracePt t="120200" x="8939213" y="5849938"/>
          <p14:tracePt t="120216" x="8939213" y="5857875"/>
          <p14:tracePt t="120250" x="8939213" y="5867400"/>
          <p14:tracePt t="129682" x="8939213" y="5876925"/>
          <p14:tracePt t="129693" x="8921750" y="5876925"/>
          <p14:tracePt t="129706" x="8904288" y="5876925"/>
          <p14:tracePt t="129722" x="8813800" y="5876925"/>
          <p14:tracePt t="129737" x="8707438" y="5876925"/>
          <p14:tracePt t="129753" x="8412163" y="5876925"/>
          <p14:tracePt t="129770" x="8143875" y="5832475"/>
          <p14:tracePt t="129788" x="7832725" y="5768975"/>
          <p14:tracePt t="129805" x="7715250" y="5751513"/>
          <p14:tracePt t="129819" x="7572375" y="5724525"/>
          <p14:tracePt t="129836" x="7483475" y="5724525"/>
          <p14:tracePt t="129855" x="7421563" y="5724525"/>
          <p14:tracePt t="129870" x="7394575" y="5724525"/>
          <p14:tracePt t="129886" x="7323138" y="5724525"/>
          <p14:tracePt t="129906" x="7269163" y="5761038"/>
          <p14:tracePt t="129922" x="7224713" y="5786438"/>
          <p14:tracePt t="129940" x="7180263" y="5813425"/>
          <p14:tracePt t="129954" x="7153275" y="5832475"/>
          <p14:tracePt t="129970" x="7126288" y="5849938"/>
          <p14:tracePt t="129985" x="7099300" y="5857875"/>
          <p14:tracePt t="130003" x="7081838" y="5867400"/>
          <p14:tracePt t="130019" x="7054850" y="5884863"/>
          <p14:tracePt t="130037" x="7027863" y="5894388"/>
          <p14:tracePt t="130053" x="7019925" y="5894388"/>
          <p14:tracePt t="130069" x="7010400" y="5894388"/>
          <p14:tracePt t="130085" x="7000875" y="5894388"/>
          <p14:tracePt t="130104" x="7000875" y="5903913"/>
          <p14:tracePt t="130142" x="7000875" y="5911850"/>
          <p14:tracePt t="130162" x="6992938" y="5911850"/>
          <p14:tracePt t="138270" x="6975475" y="5911850"/>
          <p14:tracePt t="138291" x="6956425" y="5911850"/>
          <p14:tracePt t="138300" x="6929438" y="5911850"/>
          <p14:tracePt t="138309" x="6911975" y="5911850"/>
          <p14:tracePt t="138323" x="6884988" y="5903913"/>
          <p14:tracePt t="138339" x="6786563" y="5884863"/>
          <p14:tracePt t="138356" x="6707188" y="5867400"/>
          <p14:tracePt t="138374" x="6643688" y="5849938"/>
          <p14:tracePt t="138390" x="6626225" y="5840413"/>
          <p14:tracePt t="138406" x="6581775" y="5822950"/>
          <p14:tracePt t="138423" x="6554788" y="5813425"/>
          <p14:tracePt t="138440" x="6537325" y="5813425"/>
          <p14:tracePt t="138456" x="6519863" y="5805488"/>
          <p14:tracePt t="138473" x="6510338" y="5805488"/>
          <p14:tracePt t="138490" x="6492875" y="5795963"/>
          <p14:tracePt t="138508" x="6483350" y="5786438"/>
          <p14:tracePt t="138523" x="6473825" y="5786438"/>
          <p14:tracePt t="138540" x="6465888" y="5786438"/>
          <p14:tracePt t="138588" x="6456363" y="5786438"/>
          <p14:tracePt t="139792" x="6456363" y="5768975"/>
          <p14:tracePt t="139799" x="6465888" y="5761038"/>
          <p14:tracePt t="139809" x="6483350" y="5761038"/>
          <p14:tracePt t="139823" x="6492875" y="5741988"/>
          <p14:tracePt t="139839" x="6564313" y="5689600"/>
          <p14:tracePt t="139858" x="6670675" y="5608638"/>
          <p14:tracePt t="139874" x="6761163" y="5554663"/>
          <p14:tracePt t="139895" x="7072313" y="5394325"/>
          <p14:tracePt t="139911" x="7215188" y="5357813"/>
          <p14:tracePt t="139925" x="7572375" y="5251450"/>
          <p14:tracePt t="139939" x="7751763" y="5207000"/>
          <p14:tracePt t="139955" x="8180388" y="5143500"/>
          <p14:tracePt t="139973" x="8528050" y="5143500"/>
          <p14:tracePt t="139989" x="8653463" y="5143500"/>
          <p14:tracePt t="140006" x="9002713" y="5180013"/>
          <p14:tracePt t="140022" x="9296400" y="5241925"/>
          <p14:tracePt t="140040" x="9466263" y="5286375"/>
          <p14:tracePt t="140055" x="9537700" y="5322888"/>
          <p14:tracePt t="140072" x="9582150" y="5340350"/>
          <p14:tracePt t="140089" x="9618663" y="5357813"/>
          <p14:tracePt t="140123" x="9626600" y="5357813"/>
          <p14:tracePt t="140139" x="9636125" y="5357813"/>
          <p14:tracePt t="140156" x="9645650" y="5357813"/>
          <p14:tracePt t="140289" x="9645650" y="5367338"/>
          <p14:tracePt t="140318" x="9645650" y="5376863"/>
          <p14:tracePt t="140347" x="9645650" y="5384800"/>
          <p14:tracePt t="140357" x="9636125" y="5384800"/>
          <p14:tracePt t="140366" x="9618663" y="5394325"/>
          <p14:tracePt t="140376" x="9609138" y="5402263"/>
          <p14:tracePt t="140389" x="9582150" y="5402263"/>
          <p14:tracePt t="140406" x="9528175" y="5421313"/>
          <p14:tracePt t="140423" x="9448800" y="5438775"/>
          <p14:tracePt t="140439" x="9404350" y="5438775"/>
          <p14:tracePt t="140455" x="9323388" y="5438775"/>
          <p14:tracePt t="140472" x="9251950" y="5438775"/>
          <p14:tracePt t="140488" x="9217025" y="5438775"/>
          <p14:tracePt t="140505" x="9163050" y="5438775"/>
          <p14:tracePt t="140522" x="9099550" y="5438775"/>
          <p14:tracePt t="140539" x="9055100" y="5438775"/>
          <p14:tracePt t="140556" x="9037638" y="5429250"/>
          <p14:tracePt t="140572" x="9010650" y="5421313"/>
          <p14:tracePt t="140589" x="8983663" y="5411788"/>
          <p14:tracePt t="140606" x="8975725" y="5411788"/>
          <p14:tracePt t="140622" x="8966200" y="5411788"/>
          <p14:tracePt t="140674" x="8956675" y="5411788"/>
          <p14:tracePt t="140703" x="8948738" y="5411788"/>
          <p14:tracePt t="140723" x="8939213" y="5411788"/>
          <p14:tracePt t="140731" x="8931275" y="5411788"/>
          <p14:tracePt t="140744" x="8912225" y="5411788"/>
          <p14:tracePt t="140755" x="8904288" y="5411788"/>
          <p14:tracePt t="140772" x="8850313" y="5411788"/>
          <p14:tracePt t="140790" x="8796338" y="5411788"/>
          <p14:tracePt t="140806" x="8769350" y="5411788"/>
          <p14:tracePt t="140822" x="8724900" y="5411788"/>
          <p14:tracePt t="140842" x="8689975" y="5411788"/>
          <p14:tracePt t="140856" x="8662988" y="5402263"/>
          <p14:tracePt t="140890" x="8636000" y="5402263"/>
          <p14:tracePt t="140953" x="8626475" y="5402263"/>
          <p14:tracePt t="141638" x="8618538" y="5402263"/>
          <p14:tracePt t="141849" x="8618538" y="5421313"/>
          <p14:tracePt t="141858" x="8626475" y="5438775"/>
          <p14:tracePt t="141872" x="8636000" y="5456238"/>
          <p14:tracePt t="141889" x="8670925" y="5500688"/>
          <p14:tracePt t="141906" x="8707438" y="5554663"/>
          <p14:tracePt t="141923" x="8734425" y="5581650"/>
          <p14:tracePt t="141940" x="8788400" y="5626100"/>
          <p14:tracePt t="141956" x="8840788" y="5670550"/>
          <p14:tracePt t="141973" x="8867775" y="5697538"/>
          <p14:tracePt t="141989" x="8877300" y="5697538"/>
          <p14:tracePt t="142005" x="8885238" y="5715000"/>
          <p14:tracePt t="142024" x="8904288" y="5724525"/>
          <p14:tracePt t="142079" x="8912225" y="5734050"/>
          <p14:tracePt t="142438" x="8921750" y="5734050"/>
          <p14:tracePt t="142450" x="8931275" y="5724525"/>
          <p14:tracePt t="142461" x="8966200" y="5707063"/>
          <p14:tracePt t="142475" x="9136063" y="5689600"/>
          <p14:tracePt t="142491" x="9269413" y="5662613"/>
          <p14:tracePt t="142507" x="9582150" y="5662613"/>
          <p14:tracePt t="142525" x="9966325" y="5662613"/>
          <p14:tracePt t="142541" x="10279063" y="5670550"/>
          <p14:tracePt t="142558" x="10412413" y="5707063"/>
          <p14:tracePt t="142574" x="10645775" y="5741988"/>
          <p14:tracePt t="142590" x="10841038" y="5795963"/>
          <p14:tracePt t="142606" x="10966450" y="5840413"/>
          <p14:tracePt t="142623" x="11126788" y="5929313"/>
          <p14:tracePt t="142640" x="11306175" y="6019800"/>
          <p14:tracePt t="142662" x="11439525" y="6099175"/>
          <p14:tracePt t="142674" x="11483975" y="6135688"/>
          <p14:tracePt t="142693" x="11582400" y="6180138"/>
          <p14:tracePt t="142708" x="11609388" y="6207125"/>
          <p14:tracePt t="142723" x="11626850" y="6207125"/>
          <p14:tracePt t="142740" x="11626850" y="6215063"/>
          <p14:tracePt t="142746" x="11636375" y="6215063"/>
          <p14:tracePt t="142760" x="11645900" y="6224588"/>
          <p14:tracePt t="142775" x="11663363" y="6234113"/>
          <p14:tracePt t="142791" x="11680825" y="6242050"/>
          <p14:tracePt t="142813" x="11698288" y="6251575"/>
          <p14:tracePt t="142840" x="11707813" y="6251575"/>
          <p14:tracePt t="142856" x="11707813" y="6261100"/>
          <p14:tracePt t="142873" x="11717338" y="6261100"/>
          <p14:tracePt t="142912" x="11717338" y="6269038"/>
          <p14:tracePt t="142919" x="11725275" y="6269038"/>
          <p14:tracePt t="142930" x="11734800" y="6278563"/>
          <p14:tracePt t="142940" x="11744325" y="6278563"/>
          <p14:tracePt t="142966" x="11752263" y="6278563"/>
          <p14:tracePt t="142995" x="11761788" y="6286500"/>
          <p14:tracePt t="143023" x="11761788" y="6296025"/>
          <p14:tracePt t="143051" x="11769725" y="6296025"/>
          <p14:tracePt t="143070" x="11769725" y="6305550"/>
          <p14:tracePt t="143080" x="11779250" y="6313488"/>
          <p14:tracePt t="143091" x="11779250" y="6323013"/>
          <p14:tracePt t="143106" x="11779250" y="6340475"/>
          <p14:tracePt t="143123" x="11779250" y="6376988"/>
          <p14:tracePt t="143139" x="11779250" y="6429375"/>
          <p14:tracePt t="143157" x="11779250" y="6448425"/>
          <p14:tracePt t="143173" x="11779250" y="6456363"/>
          <p14:tracePt t="143189" x="11779250" y="6475413"/>
          <p14:tracePt t="143207" x="11779250" y="6483350"/>
          <p14:tracePt t="143226" x="11779250" y="6492875"/>
          <p14:tracePt t="143265" x="11779250" y="6500813"/>
          <p14:tracePt t="143283" x="11779250" y="6510338"/>
          <p14:tracePt t="143293" x="11788775" y="6519863"/>
          <p14:tracePt t="143306" x="11788775" y="6527800"/>
          <p14:tracePt t="143323" x="11788775" y="6554788"/>
          <p14:tracePt t="143340" x="11796713" y="6591300"/>
          <p14:tracePt t="143356" x="11806238" y="6618288"/>
          <p14:tracePt t="143373" x="11815763" y="6653213"/>
          <p14:tracePt t="143390" x="11815763" y="6670675"/>
          <p14:tracePt t="143406" x="11815763" y="6680200"/>
          <p14:tracePt t="143758" x="11823700" y="6680200"/>
          <p14:tracePt t="143768" x="11833225" y="66802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509" y="453180"/>
            <a:ext cx="10515600" cy="992779"/>
          </a:xfrm>
        </p:spPr>
        <p:txBody>
          <a:bodyPr>
            <a:normAutofit/>
          </a:bodyPr>
          <a:lstStyle/>
          <a:p>
            <a:pPr lvl="0" algn="ctr"/>
            <a:r>
              <a:rPr lang="en-US" sz="2200" b="1" dirty="0" smtClean="0">
                <a:solidFill>
                  <a:srgbClr val="7030A0"/>
                </a:solidFill>
              </a:rPr>
              <a:t>DIFFERENCES BETWEEN CROHNS DISEASE AND ULCERATIVE COLITIS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381853"/>
              </p:ext>
            </p:extLst>
          </p:nvPr>
        </p:nvGraphicFramePr>
        <p:xfrm>
          <a:off x="505431" y="1564531"/>
          <a:ext cx="11273247" cy="421029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481944"/>
                <a:gridCol w="5157440"/>
                <a:gridCol w="3633863"/>
              </a:tblGrid>
              <a:tr h="5037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FEATURES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CROHN’S DISEASE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ULCERATIVE COLITIS</a:t>
                      </a:r>
                      <a:endParaRPr lang="en-US" sz="2400" b="1" dirty="0"/>
                    </a:p>
                  </a:txBody>
                  <a:tcPr/>
                </a:tc>
              </a:tr>
              <a:tr h="78051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Fissures and fistulae 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Common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Not seen</a:t>
                      </a:r>
                      <a:endParaRPr lang="en-US" sz="2400" b="1" dirty="0"/>
                    </a:p>
                  </a:txBody>
                  <a:tcPr/>
                </a:tc>
              </a:tr>
              <a:tr h="78051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Stricture formation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Seen due to fibrosis produced by  healing deep fissuring ulcers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Not seen</a:t>
                      </a:r>
                      <a:endParaRPr lang="en-US" sz="2400" b="1" dirty="0"/>
                    </a:p>
                  </a:txBody>
                  <a:tcPr/>
                </a:tc>
              </a:tr>
              <a:tr h="44115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Fibrosis 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Present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Not present</a:t>
                      </a:r>
                      <a:endParaRPr lang="en-US" sz="2400" b="1" dirty="0"/>
                    </a:p>
                  </a:txBody>
                  <a:tcPr/>
                </a:tc>
              </a:tr>
              <a:tr h="78051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Risk</a:t>
                      </a:r>
                      <a:r>
                        <a:rPr lang="en-US" sz="2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of carcinoma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High </a:t>
                      </a:r>
                      <a:endParaRPr lang="en-US" sz="2400" b="1" dirty="0"/>
                    </a:p>
                  </a:txBody>
                  <a:tcPr/>
                </a:tc>
              </a:tr>
              <a:tr h="78051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Type of malignancy 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Lymphoma more common than carcinoma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Adenocarcinoma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08302" y="6399213"/>
            <a:ext cx="583698" cy="45878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310"/>
    </mc:Choice>
    <mc:Fallback>
      <p:transition spd="slow" advTm="113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90" x="11796713" y="6680200"/>
          <p14:tracePt t="3099" x="11752263" y="6670675"/>
          <p14:tracePt t="3109" x="11690350" y="6662738"/>
          <p14:tracePt t="3122" x="11520488" y="6635750"/>
          <p14:tracePt t="3138" x="11020425" y="6546850"/>
          <p14:tracePt t="3153" x="10690225" y="6465888"/>
          <p14:tracePt t="3170" x="9813925" y="6224588"/>
          <p14:tracePt t="3187" x="8867775" y="5911850"/>
          <p14:tracePt t="3204" x="8027988" y="5662613"/>
          <p14:tracePt t="3221" x="7751763" y="5599113"/>
          <p14:tracePt t="3237" x="7510463" y="5527675"/>
          <p14:tracePt t="3254" x="7367588" y="5483225"/>
          <p14:tracePt t="3271" x="7313613" y="5456238"/>
          <p14:tracePt t="3287" x="7296150" y="5448300"/>
          <p14:tracePt t="3304" x="7269163" y="5438775"/>
          <p14:tracePt t="3321" x="7251700" y="5421313"/>
          <p14:tracePt t="3353" x="7242175" y="5411788"/>
          <p14:tracePt t="3437" x="7242175" y="5402263"/>
          <p14:tracePt t="3728" x="7207250" y="5402263"/>
          <p14:tracePt t="3736" x="7143750" y="5402263"/>
          <p14:tracePt t="3758" x="6867525" y="5367338"/>
          <p14:tracePt t="3771" x="6357938" y="5322888"/>
          <p14:tracePt t="3787" x="6072188" y="5305425"/>
          <p14:tracePt t="3807" x="5510213" y="5180013"/>
          <p14:tracePt t="3823" x="4973638" y="4983163"/>
          <p14:tracePt t="3837" x="4733925" y="4822825"/>
          <p14:tracePt t="3853" x="4448175" y="4652963"/>
          <p14:tracePt t="3873" x="4197350" y="4483100"/>
          <p14:tracePt t="3890" x="4027488" y="4357688"/>
          <p14:tracePt t="3907" x="3973513" y="4313238"/>
          <p14:tracePt t="3919" x="3857625" y="4116388"/>
          <p14:tracePt t="3937" x="3778250" y="3929063"/>
          <p14:tracePt t="3956" x="3724275" y="3813175"/>
          <p14:tracePt t="3971" x="3687763" y="3733800"/>
          <p14:tracePt t="3987" x="3652838" y="3625850"/>
          <p14:tracePt t="4006" x="3598863" y="3482975"/>
          <p14:tracePt t="4019" x="3581400" y="3402013"/>
          <p14:tracePt t="4037" x="3509963" y="3187700"/>
          <p14:tracePt t="4054" x="3438525" y="3027363"/>
          <p14:tracePt t="4069" x="3375025" y="2884488"/>
          <p14:tracePt t="4085" x="3278188" y="2687638"/>
          <p14:tracePt t="4102" x="3187700" y="2509838"/>
          <p14:tracePt t="4119" x="3063875" y="2268538"/>
          <p14:tracePt t="4135" x="3027363" y="2170113"/>
          <p14:tracePt t="4152" x="2973388" y="2044700"/>
          <p14:tracePt t="4169" x="2946400" y="2000250"/>
          <p14:tracePt t="4186" x="2928938" y="1982788"/>
          <p14:tracePt t="4203" x="2928938" y="1973263"/>
          <p14:tracePt t="4219" x="2928938" y="1965325"/>
          <p14:tracePt t="4236" x="2928938" y="1955800"/>
          <p14:tracePt t="4689" x="2921000" y="1965325"/>
          <p14:tracePt t="4700" x="2911475" y="1973263"/>
          <p14:tracePt t="4709" x="2894013" y="1982788"/>
          <p14:tracePt t="4721" x="2894013" y="2000250"/>
          <p14:tracePt t="4738" x="2874963" y="2071688"/>
          <p14:tracePt t="4755" x="2849563" y="2143125"/>
          <p14:tracePt t="4770" x="2840038" y="2187575"/>
          <p14:tracePt t="4787" x="2813050" y="2241550"/>
          <p14:tracePt t="4808" x="2795588" y="2278063"/>
          <p14:tracePt t="4821" x="2778125" y="2339975"/>
          <p14:tracePt t="4837" x="2778125" y="2349500"/>
          <p14:tracePt t="4857" x="2768600" y="2393950"/>
          <p14:tracePt t="4871" x="2759075" y="2411413"/>
          <p14:tracePt t="4886" x="2759075" y="2420938"/>
          <p14:tracePt t="4902" x="2759075" y="2428875"/>
          <p14:tracePt t="4938" x="2759075" y="2438400"/>
          <p14:tracePt t="4976" x="2759075" y="2446338"/>
          <p14:tracePt t="6063" x="2768600" y="2446338"/>
          <p14:tracePt t="6073" x="2786063" y="2438400"/>
          <p14:tracePt t="6086" x="2803525" y="2438400"/>
          <p14:tracePt t="6103" x="2874963" y="2420938"/>
          <p14:tracePt t="6119" x="2928938" y="2411413"/>
          <p14:tracePt t="6136" x="3081338" y="2374900"/>
          <p14:tracePt t="6153" x="3259138" y="2349500"/>
          <p14:tracePt t="6170" x="3421063" y="2312988"/>
          <p14:tracePt t="6186" x="3482975" y="2303463"/>
          <p14:tracePt t="6202" x="3652838" y="2268538"/>
          <p14:tracePt t="6219" x="3849688" y="2259013"/>
          <p14:tracePt t="6237" x="4017963" y="2232025"/>
          <p14:tracePt t="6253" x="4071938" y="2232025"/>
          <p14:tracePt t="6269" x="4197350" y="2232025"/>
          <p14:tracePt t="6286" x="4322763" y="2224088"/>
          <p14:tracePt t="6303" x="4438650" y="2214563"/>
          <p14:tracePt t="6319" x="4492625" y="2214563"/>
          <p14:tracePt t="6336" x="4554538" y="2214563"/>
          <p14:tracePt t="6353" x="4598988" y="2206625"/>
          <p14:tracePt t="6369" x="4625975" y="2206625"/>
          <p14:tracePt t="6386" x="4652963" y="2206625"/>
          <p14:tracePt t="6402" x="4679950" y="2206625"/>
          <p14:tracePt t="6420" x="4697413" y="2206625"/>
          <p14:tracePt t="6436" x="4706938" y="2206625"/>
          <p14:tracePt t="6452" x="4714875" y="2206625"/>
          <p14:tracePt t="6469" x="4733925" y="2206625"/>
          <p14:tracePt t="6488" x="4751388" y="2206625"/>
          <p14:tracePt t="6503" x="4759325" y="2206625"/>
          <p14:tracePt t="6519" x="4778375" y="2206625"/>
          <p14:tracePt t="6537" x="4795838" y="2206625"/>
          <p14:tracePt t="6569" x="4805363" y="2206625"/>
          <p14:tracePt t="6612" x="4813300" y="2206625"/>
          <p14:tracePt t="7250" x="4822825" y="2197100"/>
          <p14:tracePt t="7268" x="4840288" y="2187575"/>
          <p14:tracePt t="7277" x="4857750" y="2179638"/>
          <p14:tracePt t="7291" x="4884738" y="2179638"/>
          <p14:tracePt t="7303" x="4921250" y="2170113"/>
          <p14:tracePt t="7319" x="4983163" y="2170113"/>
          <p14:tracePt t="7337" x="5027613" y="2170113"/>
          <p14:tracePt t="7353" x="5081588" y="2170113"/>
          <p14:tracePt t="7370" x="5108575" y="2170113"/>
          <p14:tracePt t="7386" x="5170488" y="2170113"/>
          <p14:tracePt t="7403" x="5214938" y="2170113"/>
          <p14:tracePt t="7420" x="5259388" y="2170113"/>
          <p14:tracePt t="7438" x="5278438" y="2170113"/>
          <p14:tracePt t="7456" x="5313363" y="2187575"/>
          <p14:tracePt t="7470" x="5340350" y="2214563"/>
          <p14:tracePt t="7488" x="5367338" y="2232025"/>
          <p14:tracePt t="7503" x="5384800" y="2241550"/>
          <p14:tracePt t="7520" x="5394325" y="2251075"/>
          <p14:tracePt t="7537" x="5411788" y="2278063"/>
          <p14:tracePt t="7553" x="5421313" y="2278063"/>
          <p14:tracePt t="7570" x="5429250" y="2295525"/>
          <p14:tracePt t="7586" x="5448300" y="2303463"/>
          <p14:tracePt t="7604" x="5456238" y="2312988"/>
          <p14:tracePt t="7620" x="5465763" y="2322513"/>
          <p14:tracePt t="7637" x="5465763" y="2330450"/>
          <p14:tracePt t="7653" x="5483225" y="2330450"/>
          <p14:tracePt t="7670" x="5483225" y="2339975"/>
          <p14:tracePt t="7686" x="5492750" y="2339975"/>
          <p14:tracePt t="7703" x="5492750" y="2349500"/>
          <p14:tracePt t="7748" x="5500688" y="2349500"/>
          <p14:tracePt t="7797" x="5510213" y="2349500"/>
          <p14:tracePt t="7806" x="5510213" y="2357438"/>
          <p14:tracePt t="7826" x="5510213" y="2366963"/>
          <p14:tracePt t="7839" x="5519738" y="2366963"/>
          <p14:tracePt t="7858" x="5527675" y="2374900"/>
          <p14:tracePt t="7872" x="5527675" y="2384425"/>
          <p14:tracePt t="7889" x="5537200" y="2393950"/>
          <p14:tracePt t="7904" x="5554663" y="2411413"/>
          <p14:tracePt t="7924" x="5554663" y="2420938"/>
          <p14:tracePt t="7936" x="5554663" y="2428875"/>
          <p14:tracePt t="7953" x="5572125" y="2455863"/>
          <p14:tracePt t="7970" x="5581650" y="2473325"/>
          <p14:tracePt t="7987" x="5591175" y="2492375"/>
          <p14:tracePt t="8004" x="5591175" y="2509838"/>
          <p14:tracePt t="8020" x="5599113" y="2536825"/>
          <p14:tracePt t="8037" x="5608638" y="2536825"/>
          <p14:tracePt t="8053" x="5608638" y="2544763"/>
          <p14:tracePt t="8070" x="5608638" y="2554288"/>
          <p14:tracePt t="8153" x="5608638" y="2563813"/>
          <p14:tracePt t="8525" x="5616575" y="2563813"/>
          <p14:tracePt t="30649" x="5599113" y="2563813"/>
          <p14:tracePt t="30669" x="5581650" y="2563813"/>
          <p14:tracePt t="30679" x="5564188" y="2563813"/>
          <p14:tracePt t="30697" x="5510213" y="2563813"/>
          <p14:tracePt t="30712" x="5473700" y="2554288"/>
          <p14:tracePt t="30729" x="5376863" y="2517775"/>
          <p14:tracePt t="30747" x="5268913" y="2509838"/>
          <p14:tracePt t="30761" x="5207000" y="2500313"/>
          <p14:tracePt t="30778" x="5081588" y="2492375"/>
          <p14:tracePt t="30782" x="5019675" y="2482850"/>
          <p14:tracePt t="30794" x="4956175" y="2482850"/>
          <p14:tracePt t="30812" x="4849813" y="2473325"/>
          <p14:tracePt t="30828" x="4813300" y="2465388"/>
          <p14:tracePt t="30845" x="4706938" y="2465388"/>
          <p14:tracePt t="30862" x="4635500" y="2465388"/>
          <p14:tracePt t="30878" x="4598988" y="2455863"/>
          <p14:tracePt t="30895" x="4527550" y="2455863"/>
          <p14:tracePt t="30912" x="4473575" y="2455863"/>
          <p14:tracePt t="30929" x="4402138" y="2446338"/>
          <p14:tracePt t="30945" x="4376738" y="2438400"/>
          <p14:tracePt t="30961" x="4330700" y="2428875"/>
          <p14:tracePt t="30978" x="4295775" y="2420938"/>
          <p14:tracePt t="30995" x="4259263" y="2411413"/>
          <p14:tracePt t="31012" x="4251325" y="2411413"/>
          <p14:tracePt t="31028" x="4232275" y="2411413"/>
          <p14:tracePt t="31045" x="4206875" y="2411413"/>
          <p14:tracePt t="31062" x="4187825" y="2411413"/>
          <p14:tracePt t="31078" x="4179888" y="2411413"/>
          <p14:tracePt t="31098" x="4160838" y="2411413"/>
          <p14:tracePt t="31110" x="4152900" y="2411413"/>
          <p14:tracePt t="31130" x="4143375" y="2411413"/>
          <p14:tracePt t="31149" x="4135438" y="2411413"/>
          <p14:tracePt t="31630" x="4143375" y="2411413"/>
          <p14:tracePt t="31641" x="4152900" y="2411413"/>
          <p14:tracePt t="31651" x="4170363" y="2411413"/>
          <p14:tracePt t="31666" x="4206875" y="2411413"/>
          <p14:tracePt t="31681" x="4259263" y="2411413"/>
          <p14:tracePt t="31696" x="4322763" y="2411413"/>
          <p14:tracePt t="31710" x="4456113" y="2411413"/>
          <p14:tracePt t="31727" x="4608513" y="2393950"/>
          <p14:tracePt t="31743" x="4714875" y="2384425"/>
          <p14:tracePt t="31760" x="4921250" y="2384425"/>
          <p14:tracePt t="31776" x="5099050" y="2384425"/>
          <p14:tracePt t="31794" x="5233988" y="2384425"/>
          <p14:tracePt t="31810" x="5286375" y="2384425"/>
          <p14:tracePt t="31827" x="5367338" y="2401888"/>
          <p14:tracePt t="31843" x="5429250" y="2428875"/>
          <p14:tracePt t="31861" x="5456238" y="2428875"/>
          <p14:tracePt t="31878" x="5465763" y="2438400"/>
          <p14:tracePt t="31893" x="5473700" y="2446338"/>
          <p14:tracePt t="31911" x="5483225" y="2446338"/>
          <p14:tracePt t="31928" x="5492750" y="2446338"/>
          <p14:tracePt t="31997" x="5500688" y="2446338"/>
          <p14:tracePt t="32324" x="5510213" y="2446338"/>
          <p14:tracePt t="32865" x="5510213" y="2455863"/>
          <p14:tracePt t="32875" x="5519738" y="2473325"/>
          <p14:tracePt t="32885" x="5537200" y="2492375"/>
          <p14:tracePt t="32897" x="5545138" y="2517775"/>
          <p14:tracePt t="32912" x="5554663" y="2536825"/>
          <p14:tracePt t="32928" x="5564188" y="2554288"/>
          <p14:tracePt t="32945" x="5581650" y="2581275"/>
          <p14:tracePt t="32963" x="5591175" y="2589213"/>
          <p14:tracePt t="32980" x="5591175" y="2598738"/>
          <p14:tracePt t="32995" x="5591175" y="2608263"/>
          <p14:tracePt t="33011" x="5599113" y="2608263"/>
          <p14:tracePt t="33030" x="5599113" y="2616200"/>
          <p14:tracePt t="33055" x="5599113" y="2625725"/>
          <p14:tracePt t="33613" x="5608638" y="2625725"/>
          <p14:tracePt t="33623" x="5616575" y="2625725"/>
          <p14:tracePt t="33633" x="5635625" y="2616200"/>
          <p14:tracePt t="33645" x="5662613" y="2608263"/>
          <p14:tracePt t="33661" x="5741988" y="2581275"/>
          <p14:tracePt t="33677" x="5822950" y="2554288"/>
          <p14:tracePt t="33694" x="5948363" y="2527300"/>
          <p14:tracePt t="33711" x="6143625" y="2500313"/>
          <p14:tracePt t="33727" x="6269038" y="2492375"/>
          <p14:tracePt t="33744" x="6492875" y="2455863"/>
          <p14:tracePt t="33761" x="6715125" y="2428875"/>
          <p14:tracePt t="33777" x="7019925" y="2384425"/>
          <p14:tracePt t="33794" x="7153275" y="2366963"/>
          <p14:tracePt t="33811" x="7394575" y="2357438"/>
          <p14:tracePt t="33827" x="7635875" y="2322513"/>
          <p14:tracePt t="33845" x="7832725" y="2295525"/>
          <p14:tracePt t="33861" x="7921625" y="2286000"/>
          <p14:tracePt t="33877" x="8081963" y="2286000"/>
          <p14:tracePt t="33894" x="8207375" y="2286000"/>
          <p14:tracePt t="33911" x="8385175" y="2286000"/>
          <p14:tracePt t="33927" x="8501063" y="2286000"/>
          <p14:tracePt t="33944" x="8670925" y="2286000"/>
          <p14:tracePt t="33961" x="8778875" y="2286000"/>
          <p14:tracePt t="33978" x="8867775" y="2295525"/>
          <p14:tracePt t="33994" x="8921750" y="2303463"/>
          <p14:tracePt t="34011" x="9002713" y="2312988"/>
          <p14:tracePt t="34028" x="9064625" y="2322513"/>
          <p14:tracePt t="34044" x="9082088" y="2330450"/>
          <p14:tracePt t="34838" x="9109075" y="2330450"/>
          <p14:tracePt t="34849" x="9145588" y="2357438"/>
          <p14:tracePt t="34864" x="9242425" y="2420938"/>
          <p14:tracePt t="34880" x="9313863" y="2455863"/>
          <p14:tracePt t="34897" x="9404350" y="2509838"/>
          <p14:tracePt t="34912" x="9448800" y="2554288"/>
          <p14:tracePt t="34928" x="9475788" y="2571750"/>
          <p14:tracePt t="34945" x="9510713" y="2598738"/>
          <p14:tracePt t="34962" x="9520238" y="2608263"/>
          <p14:tracePt t="34978" x="9528175" y="2608263"/>
          <p14:tracePt t="34995" x="9537700" y="2616200"/>
          <p14:tracePt t="35029" x="9537700" y="2625725"/>
          <p14:tracePt t="35045" x="9547225" y="2625725"/>
          <p14:tracePt t="35106" x="9555163" y="2625725"/>
          <p14:tracePt t="35125" x="9555163" y="2635250"/>
          <p14:tracePt t="35241" x="9564688" y="2635250"/>
          <p14:tracePt t="46930" x="9564688" y="2625725"/>
          <p14:tracePt t="46947" x="9564688" y="2616200"/>
          <p14:tracePt t="46958" x="9555163" y="2616200"/>
          <p14:tracePt t="46967" x="9528175" y="2608263"/>
          <p14:tracePt t="46982" x="9502775" y="2598738"/>
          <p14:tracePt t="47000" x="9385300" y="2563813"/>
          <p14:tracePt t="47015" x="9224963" y="2517775"/>
          <p14:tracePt t="47033" x="9002713" y="2473325"/>
          <p14:tracePt t="47049" x="8912225" y="2465388"/>
          <p14:tracePt t="47065" x="8742363" y="2446338"/>
          <p14:tracePt t="47082" x="8609013" y="2446338"/>
          <p14:tracePt t="47099" x="8501063" y="2455863"/>
          <p14:tracePt t="47116" x="8421688" y="2455863"/>
          <p14:tracePt t="47132" x="8305800" y="2482850"/>
          <p14:tracePt t="47148" x="8197850" y="2509838"/>
          <p14:tracePt t="47164" x="8143875" y="2527300"/>
          <p14:tracePt t="47181" x="8064500" y="2563813"/>
          <p14:tracePt t="47198" x="7966075" y="2625725"/>
          <p14:tracePt t="47215" x="7894638" y="2679700"/>
          <p14:tracePt t="47231" x="7850188" y="2724150"/>
          <p14:tracePt t="47248" x="7742238" y="2803525"/>
          <p14:tracePt t="47265" x="7653338" y="2894013"/>
          <p14:tracePt t="47282" x="7599363" y="2921000"/>
          <p14:tracePt t="47299" x="7572375" y="2938463"/>
          <p14:tracePt t="47317" x="7537450" y="2973388"/>
          <p14:tracePt t="47331" x="7500938" y="3000375"/>
          <p14:tracePt t="47349" x="7466013" y="3009900"/>
          <p14:tracePt t="47364" x="7456488" y="3017838"/>
          <p14:tracePt t="47382" x="7448550" y="3027363"/>
          <p14:tracePt t="47400" x="7439025" y="3036888"/>
          <p14:tracePt t="47417" x="7421563" y="3054350"/>
          <p14:tracePt t="47448" x="7404100" y="3063875"/>
          <p14:tracePt t="47465" x="7404100" y="3081338"/>
          <p14:tracePt t="47482" x="7394575" y="3081338"/>
          <p14:tracePt t="47498" x="7385050" y="3089275"/>
          <p14:tracePt t="47514" x="7385050" y="3098800"/>
          <p14:tracePt t="47531" x="7377113" y="3098800"/>
          <p14:tracePt t="47548" x="7377113" y="3108325"/>
          <p14:tracePt t="48103" x="7377113" y="3116263"/>
          <p14:tracePt t="48114" x="7350125" y="3125788"/>
          <p14:tracePt t="48124" x="7340600" y="3125788"/>
          <p14:tracePt t="48134" x="7313613" y="3135313"/>
          <p14:tracePt t="48150" x="7251700" y="3143250"/>
          <p14:tracePt t="48166" x="7224713" y="3143250"/>
          <p14:tracePt t="48183" x="7099300" y="3170238"/>
          <p14:tracePt t="48202" x="6948488" y="3179763"/>
          <p14:tracePt t="48217" x="6823075" y="3187700"/>
          <p14:tracePt t="48236" x="6734175" y="3187700"/>
          <p14:tracePt t="48250" x="6697663" y="3197225"/>
          <p14:tracePt t="48267" x="6626225" y="3206750"/>
          <p14:tracePt t="48284" x="6572250" y="3214688"/>
          <p14:tracePt t="48299" x="6546850" y="3224213"/>
          <p14:tracePt t="48321" x="6500813" y="3241675"/>
          <p14:tracePt t="48337" x="6448425" y="3259138"/>
          <p14:tracePt t="48352" x="6384925" y="3295650"/>
          <p14:tracePt t="48373" x="6350000" y="3313113"/>
          <p14:tracePt t="48382" x="6323013" y="3330575"/>
          <p14:tracePt t="48399" x="6296025" y="3349625"/>
          <p14:tracePt t="48415" x="6286500" y="3349625"/>
          <p14:tracePt t="48431" x="6278563" y="3367088"/>
          <p14:tracePt t="48449" x="6269038" y="3367088"/>
          <p14:tracePt t="48466" x="6259513" y="3367088"/>
          <p14:tracePt t="48487" x="6251575" y="3375025"/>
          <p14:tracePt t="48517" x="6242050" y="3384550"/>
          <p14:tracePt t="48549" x="6234113" y="3384550"/>
          <p14:tracePt t="49487" x="6234113" y="3394075"/>
          <p14:tracePt t="49507" x="6234113" y="3402013"/>
          <p14:tracePt t="49517" x="6234113" y="3411538"/>
          <p14:tracePt t="49537" x="6242050" y="3421063"/>
          <p14:tracePt t="49550" x="6242050" y="3429000"/>
          <p14:tracePt t="49567" x="6251575" y="3438525"/>
          <p14:tracePt t="49582" x="6259513" y="3446463"/>
          <p14:tracePt t="49598" x="6269038" y="3455988"/>
          <p14:tracePt t="49616" x="6278563" y="3465513"/>
          <p14:tracePt t="49634" x="6286500" y="3473450"/>
          <p14:tracePt t="49651" x="6296025" y="3482975"/>
          <p14:tracePt t="49710" x="6296025" y="3492500"/>
          <p14:tracePt t="49730" x="6305550" y="3492500"/>
          <p14:tracePt t="52520" x="6305550" y="3500438"/>
          <p14:tracePt t="52595" x="6269038" y="3500438"/>
          <p14:tracePt t="52616" x="6224588" y="3500438"/>
          <p14:tracePt t="52635" x="6180138" y="3500438"/>
          <p14:tracePt t="52651" x="6170613" y="3500438"/>
          <p14:tracePt t="52667" x="6153150" y="3500438"/>
          <p14:tracePt t="52683" x="6126163" y="3482975"/>
          <p14:tracePt t="52717" x="6108700" y="3473450"/>
          <p14:tracePt t="52736" x="6099175" y="3465513"/>
          <p14:tracePt t="52751" x="6091238" y="3465513"/>
          <p14:tracePt t="52783" x="6081713" y="3465513"/>
          <p14:tracePt t="53108" x="6072188" y="3455988"/>
          <p14:tracePt t="53128" x="6064250" y="3455988"/>
          <p14:tracePt t="53140" x="6064250" y="3446463"/>
          <p14:tracePt t="53154" x="6054725" y="3438525"/>
          <p14:tracePt t="53195" x="6045200" y="3429000"/>
          <p14:tracePt t="53222" x="6045200" y="3421063"/>
          <p14:tracePt t="53233" x="6037263" y="3421063"/>
          <p14:tracePt t="60568" x="6027738" y="3411538"/>
          <p14:tracePt t="60582" x="6019800" y="3411538"/>
          <p14:tracePt t="60589" x="6010275" y="3411538"/>
          <p14:tracePt t="60602" x="5992813" y="3402013"/>
          <p14:tracePt t="60619" x="5956300" y="3394075"/>
          <p14:tracePt t="60636" x="5921375" y="3384550"/>
          <p14:tracePt t="60653" x="5894388" y="3375025"/>
          <p14:tracePt t="60670" x="5884863" y="3375025"/>
          <p14:tracePt t="60691" x="5876925" y="3375025"/>
          <p14:tracePt t="60704" x="5867400" y="3367088"/>
          <p14:tracePt t="60739" x="5857875" y="3367088"/>
          <p14:tracePt t="60923" x="5849938" y="3367088"/>
          <p14:tracePt t="60932" x="5840413" y="3367088"/>
          <p14:tracePt t="60952" x="5830888" y="3367088"/>
          <p14:tracePt t="60961" x="5822950" y="3367088"/>
          <p14:tracePt t="60972" x="5813425" y="3367088"/>
          <p14:tracePt t="61009" x="5805488" y="3367088"/>
          <p14:tracePt t="61038" x="5795963" y="3367088"/>
          <p14:tracePt t="61124" x="5786438" y="3367088"/>
          <p14:tracePt t="61664" x="5778500" y="3367088"/>
          <p14:tracePt t="61693" x="5768975" y="3367088"/>
          <p14:tracePt t="61713" x="5751513" y="3367088"/>
          <p14:tracePt t="61723" x="5734050" y="3367088"/>
          <p14:tracePt t="61735" x="5707063" y="3367088"/>
          <p14:tracePt t="61752" x="5643563" y="3367088"/>
          <p14:tracePt t="61769" x="5572125" y="3367088"/>
          <p14:tracePt t="61785" x="5527675" y="3367088"/>
          <p14:tracePt t="61805" x="5456238" y="3367088"/>
          <p14:tracePt t="61819" x="5411788" y="3367088"/>
          <p14:tracePt t="61836" x="5384800" y="3367088"/>
          <p14:tracePt t="61855" x="5367338" y="3367088"/>
          <p14:tracePt t="61870" x="5349875" y="3367088"/>
          <p14:tracePt t="61886" x="5340350" y="3367088"/>
          <p14:tracePt t="61904" x="5330825" y="3367088"/>
          <p14:tracePt t="61957" x="5322888" y="3367088"/>
          <p14:tracePt t="61982" x="5313363" y="3367088"/>
          <p14:tracePt t="63492" x="5322888" y="3367088"/>
          <p14:tracePt t="63503" x="5330825" y="3367088"/>
          <p14:tracePt t="63515" x="5349875" y="3367088"/>
          <p14:tracePt t="63524" x="5367338" y="3367088"/>
          <p14:tracePt t="63538" x="5384800" y="3357563"/>
          <p14:tracePt t="63553" x="5448300" y="3340100"/>
          <p14:tracePt t="63571" x="5510213" y="3322638"/>
          <p14:tracePt t="63591" x="5626100" y="3303588"/>
          <p14:tracePt t="63603" x="5707063" y="3278188"/>
          <p14:tracePt t="63620" x="5830888" y="3259138"/>
          <p14:tracePt t="63638" x="6045200" y="3214688"/>
          <p14:tracePt t="63657" x="6296025" y="3214688"/>
          <p14:tracePt t="63669" x="6384925" y="3214688"/>
          <p14:tracePt t="63686" x="6618288" y="3214688"/>
          <p14:tracePt t="63704" x="6850063" y="3224213"/>
          <p14:tracePt t="63720" x="6965950" y="3241675"/>
          <p14:tracePt t="63737" x="7189788" y="3251200"/>
          <p14:tracePt t="63754" x="7412038" y="3251200"/>
          <p14:tracePt t="63774" x="7626350" y="3232150"/>
          <p14:tracePt t="63786" x="7715250" y="3232150"/>
          <p14:tracePt t="63803" x="7850188" y="3214688"/>
          <p14:tracePt t="63821" x="7993063" y="3206750"/>
          <p14:tracePt t="63837" x="8064500" y="3187700"/>
          <p14:tracePt t="63853" x="8162925" y="3160713"/>
          <p14:tracePt t="63870" x="8305800" y="3125788"/>
          <p14:tracePt t="63889" x="8493125" y="3081338"/>
          <p14:tracePt t="63908" x="8662988" y="3027363"/>
          <p14:tracePt t="63921" x="8716963" y="3017838"/>
          <p14:tracePt t="63936" x="8840788" y="2982913"/>
          <p14:tracePt t="63952" x="8904288" y="2965450"/>
          <p14:tracePt t="63969" x="9002713" y="2921000"/>
          <p14:tracePt t="64603" x="9010650" y="2921000"/>
          <p14:tracePt t="64612" x="9010650" y="2928938"/>
          <p14:tracePt t="64625" x="9020175" y="2938463"/>
          <p14:tracePt t="64637" x="9028113" y="2955925"/>
          <p14:tracePt t="64653" x="9028113" y="2965450"/>
          <p14:tracePt t="64669" x="9047163" y="2982913"/>
          <p14:tracePt t="64686" x="9047163" y="3000375"/>
          <p14:tracePt t="64703" x="9055100" y="3009900"/>
          <p14:tracePt t="64720" x="9074150" y="3036888"/>
          <p14:tracePt t="64737" x="9091613" y="3044825"/>
          <p14:tracePt t="64754" x="9109075" y="3071813"/>
          <p14:tracePt t="64771" x="9109075" y="3081338"/>
          <p14:tracePt t="64786" x="9126538" y="3098800"/>
          <p14:tracePt t="64804" x="9145588" y="3135313"/>
          <p14:tracePt t="64825" x="9163050" y="3170238"/>
          <p14:tracePt t="64836" x="9180513" y="3197225"/>
          <p14:tracePt t="64853" x="9207500" y="3232150"/>
          <p14:tracePt t="64870" x="9217025" y="3259138"/>
          <p14:tracePt t="64886" x="9224963" y="3268663"/>
          <p14:tracePt t="64904" x="9234488" y="3278188"/>
          <p14:tracePt t="64920" x="9242425" y="3286125"/>
          <p14:tracePt t="64937" x="9242425" y="3295650"/>
          <p14:tracePt t="65294" x="9242425" y="3303588"/>
          <p14:tracePt t="65362" x="9242425" y="3313113"/>
          <p14:tracePt t="65390" x="9242425" y="3322638"/>
          <p14:tracePt t="65409" x="9251950" y="3322638"/>
          <p14:tracePt t="65428" x="9251950" y="3330575"/>
          <p14:tracePt t="65448" x="9251950" y="3340100"/>
          <p14:tracePt t="65467" x="9261475" y="3340100"/>
          <p14:tracePt t="65476" x="9261475" y="3349625"/>
          <p14:tracePt t="65496" x="9261475" y="3357563"/>
          <p14:tracePt t="65506" x="9261475" y="3367088"/>
          <p14:tracePt t="65542" x="9269413" y="3375025"/>
          <p14:tracePt t="65571" x="9269413" y="3384550"/>
          <p14:tracePt t="66601" x="9278938" y="3384550"/>
          <p14:tracePt t="66611" x="9288463" y="3384550"/>
          <p14:tracePt t="66641" x="9296400" y="3384550"/>
          <p14:tracePt t="66661" x="9305925" y="3384550"/>
          <p14:tracePt t="66683" x="9313863" y="3384550"/>
          <p14:tracePt t="66690" x="9323388" y="3384550"/>
          <p14:tracePt t="66711" x="9350375" y="3384550"/>
          <p14:tracePt t="66721" x="9367838" y="3384550"/>
          <p14:tracePt t="66742" x="9404350" y="3384550"/>
          <p14:tracePt t="66755" x="9456738" y="3384550"/>
          <p14:tracePt t="66771" x="9493250" y="3384550"/>
          <p14:tracePt t="66791" x="9547225" y="3384550"/>
          <p14:tracePt t="66804" x="9618663" y="3394075"/>
          <p14:tracePt t="66823" x="9680575" y="3402013"/>
          <p14:tracePt t="66837" x="9707563" y="3402013"/>
          <p14:tracePt t="66853" x="9769475" y="3421063"/>
          <p14:tracePt t="66872" x="9823450" y="3438525"/>
          <p14:tracePt t="66887" x="9840913" y="3446463"/>
          <p14:tracePt t="66903" x="9885363" y="3465513"/>
          <p14:tracePt t="66921" x="9904413" y="3473450"/>
          <p14:tracePt t="66938" x="9921875" y="3473450"/>
          <p14:tracePt t="66958" x="9921875" y="3482975"/>
          <p14:tracePt t="66977" x="9939338" y="3482975"/>
          <p14:tracePt t="67006" x="9948863" y="3482975"/>
          <p14:tracePt t="67612" x="9956800" y="3482975"/>
          <p14:tracePt t="67624" x="9966325" y="3482975"/>
          <p14:tracePt t="67632" x="9966325" y="3492500"/>
          <p14:tracePt t="67642" x="9975850" y="3492500"/>
          <p14:tracePt t="67655" x="9993313" y="3492500"/>
          <p14:tracePt t="67672" x="10020300" y="3492500"/>
          <p14:tracePt t="67688" x="10037763" y="3492500"/>
          <p14:tracePt t="67704" x="10055225" y="3492500"/>
          <p14:tracePt t="67720" x="10064750" y="3492500"/>
          <p14:tracePt t="67738" x="10074275" y="3492500"/>
          <p14:tracePt t="67755" x="10082213" y="3492500"/>
          <p14:tracePt t="67774" x="10091738" y="3492500"/>
          <p14:tracePt t="67788" x="10099675" y="3492500"/>
          <p14:tracePt t="67855" x="10109200" y="3492500"/>
          <p14:tracePt t="70809" x="10099675" y="3500438"/>
          <p14:tracePt t="70819" x="10037763" y="3527425"/>
          <p14:tracePt t="70829" x="9912350" y="3571875"/>
          <p14:tracePt t="70844" x="9805988" y="3608388"/>
          <p14:tracePt t="70856" x="9359900" y="3759200"/>
          <p14:tracePt t="70876" x="8823325" y="3894138"/>
          <p14:tracePt t="70888" x="8510588" y="3983038"/>
          <p14:tracePt t="70905" x="8027988" y="4108450"/>
          <p14:tracePt t="70921" x="7850188" y="4152900"/>
          <p14:tracePt t="70943" x="7572375" y="4233863"/>
          <p14:tracePt t="70956" x="7493000" y="4241800"/>
          <p14:tracePt t="70972" x="7377113" y="4295775"/>
          <p14:tracePt t="70988" x="7313613" y="4330700"/>
          <p14:tracePt t="71005" x="7261225" y="4349750"/>
          <p14:tracePt t="71021" x="7224713" y="4367213"/>
          <p14:tracePt t="71039" x="7207250" y="4376738"/>
          <p14:tracePt t="71058" x="7180263" y="4394200"/>
          <p14:tracePt t="71072" x="7170738" y="4394200"/>
          <p14:tracePt t="71090" x="7099300" y="4429125"/>
          <p14:tracePt t="71107" x="6992938" y="4465638"/>
          <p14:tracePt t="71123" x="6904038" y="4492625"/>
          <p14:tracePt t="71141" x="6715125" y="4537075"/>
          <p14:tracePt t="71160" x="6510338" y="4572000"/>
          <p14:tracePt t="71174" x="6313488" y="4572000"/>
          <p14:tracePt t="71188" x="6224588" y="4572000"/>
          <p14:tracePt t="71206" x="6072188" y="4572000"/>
          <p14:tracePt t="71223" x="5992813" y="4545013"/>
          <p14:tracePt t="71239" x="5965825" y="4537075"/>
          <p14:tracePt t="71257" x="5938838" y="4510088"/>
          <p14:tracePt t="71277" x="5921375" y="4492625"/>
          <p14:tracePt t="71290" x="5911850" y="4483100"/>
          <p14:tracePt t="71305" x="5902325" y="4465638"/>
          <p14:tracePt t="71321" x="5902325" y="4448175"/>
          <p14:tracePt t="71338" x="5902325" y="4421188"/>
          <p14:tracePt t="71356" x="5902325" y="4394200"/>
          <p14:tracePt t="71372" x="5902325" y="4349750"/>
          <p14:tracePt t="71388" x="5902325" y="4313238"/>
          <p14:tracePt t="71405" x="5921375" y="4295775"/>
          <p14:tracePt t="71421" x="5929313" y="4286250"/>
          <p14:tracePt t="71438" x="5948363" y="4278313"/>
          <p14:tracePt t="71455" x="5956300" y="4259263"/>
          <p14:tracePt t="71473" x="5973763" y="4259263"/>
          <p14:tracePt t="71505" x="5992813" y="4251325"/>
          <p14:tracePt t="71522" x="6000750" y="4251325"/>
          <p14:tracePt t="71589" x="6010275" y="4251325"/>
          <p14:tracePt t="71976" x="6019800" y="4251325"/>
          <p14:tracePt t="71993" x="6019800" y="4241800"/>
          <p14:tracePt t="72021" x="6027738" y="4241800"/>
          <p14:tracePt t="72031" x="6037263" y="4233863"/>
          <p14:tracePt t="72042" x="6045200" y="4224338"/>
          <p14:tracePt t="72056" x="6054725" y="4214813"/>
          <p14:tracePt t="72073" x="6072188" y="4206875"/>
          <p14:tracePt t="72090" x="6099175" y="4197350"/>
          <p14:tracePt t="72107" x="6108700" y="4187825"/>
          <p14:tracePt t="72123" x="6116638" y="4179888"/>
          <p14:tracePt t="72157" x="6126163" y="4170363"/>
          <p14:tracePt t="72195" x="6135688" y="4170363"/>
          <p14:tracePt t="72360" x="6143625" y="4170363"/>
          <p14:tracePt t="72380" x="6143625" y="4162425"/>
          <p14:tracePt t="72483" x="6143625" y="4152900"/>
          <p14:tracePt t="72925" x="6143625" y="4143375"/>
          <p14:tracePt t="72984" x="6143625" y="4135438"/>
          <p14:tracePt t="72994" x="6153150" y="4135438"/>
          <p14:tracePt t="73024" x="6153150" y="4125913"/>
          <p14:tracePt t="74477" x="6162675" y="4116388"/>
          <p14:tracePt t="74487" x="6162675" y="4108450"/>
          <p14:tracePt t="74497" x="6188075" y="4098925"/>
          <p14:tracePt t="74509" x="6215063" y="4071938"/>
          <p14:tracePt t="74524" x="6313488" y="4037013"/>
          <p14:tracePt t="74541" x="6394450" y="4000500"/>
          <p14:tracePt t="74546" x="6473825" y="3983038"/>
          <p14:tracePt t="74557" x="6554788" y="3956050"/>
          <p14:tracePt t="74573" x="6742113" y="3948113"/>
          <p14:tracePt t="74590" x="6956425" y="3921125"/>
          <p14:tracePt t="74607" x="7064375" y="3921125"/>
          <p14:tracePt t="74623" x="7269163" y="3921125"/>
          <p14:tracePt t="74640" x="7439025" y="3921125"/>
          <p14:tracePt t="74658" x="7599363" y="3938588"/>
          <p14:tracePt t="74673" x="7707313" y="3956050"/>
          <p14:tracePt t="74689" x="7885113" y="4019550"/>
          <p14:tracePt t="74707" x="8037513" y="4064000"/>
          <p14:tracePt t="74723" x="8099425" y="4081463"/>
          <p14:tracePt t="74739" x="8242300" y="4125913"/>
          <p14:tracePt t="74756" x="8358188" y="4152900"/>
          <p14:tracePt t="74773" x="8501063" y="4187825"/>
          <p14:tracePt t="74790" x="8564563" y="4187825"/>
          <p14:tracePt t="74806" x="8643938" y="4206875"/>
          <p14:tracePt t="74822" x="8689975" y="4214813"/>
          <p14:tracePt t="74839" x="8707438" y="4214813"/>
          <p14:tracePt t="74855" x="8734425" y="4214813"/>
          <p14:tracePt t="74872" x="8751888" y="4214813"/>
          <p14:tracePt t="74889" x="8761413" y="4214813"/>
          <p14:tracePt t="74906" x="8778875" y="4214813"/>
          <p14:tracePt t="74922" x="8796338" y="4214813"/>
          <p14:tracePt t="74939" x="8813800" y="4214813"/>
          <p14:tracePt t="74957" x="8840788" y="4214813"/>
          <p14:tracePt t="74972" x="8850313" y="4214813"/>
          <p14:tracePt t="74989" x="8867775" y="4197350"/>
          <p14:tracePt t="75007" x="8894763" y="4187825"/>
          <p14:tracePt t="75023" x="8912225" y="4179888"/>
          <p14:tracePt t="75039" x="8921750" y="4170363"/>
          <p14:tracePt t="75042" x="8931275" y="4170363"/>
          <p14:tracePt t="75056" x="8939213" y="4162425"/>
          <p14:tracePt t="75072" x="8948738" y="4162425"/>
          <p14:tracePt t="75089" x="8956675" y="4152900"/>
          <p14:tracePt t="75106" x="8966200" y="4152900"/>
          <p14:tracePt t="75123" x="8966200" y="4143375"/>
          <p14:tracePt t="75140" x="8975725" y="4143375"/>
          <p14:tracePt t="75168" x="8983663" y="4143375"/>
          <p14:tracePt t="75458" x="8993188" y="4143375"/>
          <p14:tracePt t="80136" x="9010650" y="4143375"/>
          <p14:tracePt t="80145" x="9028113" y="4143375"/>
          <p14:tracePt t="80158" x="9064625" y="4143375"/>
          <p14:tracePt t="80175" x="9126538" y="4143375"/>
          <p14:tracePt t="80193" x="9170988" y="4143375"/>
          <p14:tracePt t="80213" x="9234488" y="4162425"/>
          <p14:tracePt t="80225" x="9251950" y="4179888"/>
          <p14:tracePt t="80242" x="9313863" y="4206875"/>
          <p14:tracePt t="80260" x="9377363" y="4241800"/>
          <p14:tracePt t="80275" x="9404350" y="4259263"/>
          <p14:tracePt t="80294" x="9439275" y="4286250"/>
          <p14:tracePt t="80309" x="9483725" y="4330700"/>
          <p14:tracePt t="80328" x="9510713" y="4357688"/>
          <p14:tracePt t="80340" x="9520238" y="4376738"/>
          <p14:tracePt t="80357" x="9547225" y="4429125"/>
          <p14:tracePt t="80374" x="9555163" y="4448175"/>
          <p14:tracePt t="80392" x="9574213" y="4492625"/>
          <p14:tracePt t="80408" x="9582150" y="4527550"/>
          <p14:tracePt t="80425" x="9591675" y="4564063"/>
          <p14:tracePt t="80443" x="9591675" y="4591050"/>
          <p14:tracePt t="80463" x="9591675" y="4608513"/>
          <p14:tracePt t="80474" x="9591675" y="4616450"/>
          <p14:tracePt t="80493" x="9591675" y="4625975"/>
          <p14:tracePt t="80508" x="9591675" y="4635500"/>
          <p14:tracePt t="80524" x="9591675" y="4643438"/>
          <p14:tracePt t="80559" x="9591675" y="4652963"/>
          <p14:tracePt t="91234" x="9564688" y="4652963"/>
          <p14:tracePt t="91245" x="9520238" y="4635500"/>
          <p14:tracePt t="91253" x="9475788" y="4616450"/>
          <p14:tracePt t="91268" x="9404350" y="4598988"/>
          <p14:tracePt t="91278" x="9359900" y="4581525"/>
          <p14:tracePt t="91295" x="9234488" y="4545013"/>
          <p14:tracePt t="91315" x="9020175" y="4492625"/>
          <p14:tracePt t="91330" x="8742363" y="4438650"/>
          <p14:tracePt t="91344" x="8609013" y="4402138"/>
          <p14:tracePt t="91361" x="8323263" y="4349750"/>
          <p14:tracePt t="91377" x="8081963" y="4330700"/>
          <p14:tracePt t="91394" x="7993063" y="4330700"/>
          <p14:tracePt t="91410" x="7840663" y="4330700"/>
          <p14:tracePt t="91427" x="7707313" y="4330700"/>
          <p14:tracePt t="91444" x="7537450" y="4367213"/>
          <p14:tracePt t="91460" x="7448550" y="4376738"/>
          <p14:tracePt t="91477" x="7305675" y="4384675"/>
          <p14:tracePt t="91494" x="7234238" y="4384675"/>
          <p14:tracePt t="91512" x="7162800" y="4384675"/>
          <p14:tracePt t="91527" x="7126288" y="4394200"/>
          <p14:tracePt t="91544" x="7081838" y="4394200"/>
          <p14:tracePt t="91561" x="7010400" y="4394200"/>
          <p14:tracePt t="91577" x="6965950" y="4394200"/>
          <p14:tracePt t="91595" x="6858000" y="4394200"/>
          <p14:tracePt t="91613" x="6724650" y="4394200"/>
          <p14:tracePt t="91628" x="6591300" y="4394200"/>
          <p14:tracePt t="91644" x="6527800" y="4394200"/>
          <p14:tracePt t="91661" x="6421438" y="4384675"/>
          <p14:tracePt t="91678" x="6350000" y="4376738"/>
          <p14:tracePt t="91694" x="6313488" y="4376738"/>
          <p14:tracePt t="91711" x="6296025" y="4376738"/>
          <p14:tracePt t="91728" x="6286500" y="4376738"/>
          <p14:tracePt t="91744" x="6278563" y="4376738"/>
          <p14:tracePt t="91761" x="6269038" y="4367213"/>
          <p14:tracePt t="91778" x="6269038" y="4357688"/>
          <p14:tracePt t="91795" x="6269038" y="4349750"/>
          <p14:tracePt t="92140" x="6251575" y="4349750"/>
          <p14:tracePt t="92150" x="6224588" y="4357688"/>
          <p14:tracePt t="92162" x="6215063" y="4367213"/>
          <p14:tracePt t="92180" x="6188075" y="4376738"/>
          <p14:tracePt t="92185" x="6180138" y="4384675"/>
          <p14:tracePt t="92198" x="6170613" y="4384675"/>
          <p14:tracePt t="92214" x="6162675" y="4394200"/>
          <p14:tracePt t="92228" x="6143625" y="4402138"/>
          <p14:tracePt t="92244" x="6126163" y="4411663"/>
          <p14:tracePt t="92262" x="6116638" y="4411663"/>
          <p14:tracePt t="92277" x="6099175" y="4429125"/>
          <p14:tracePt t="92295" x="6081713" y="4438650"/>
          <p14:tracePt t="92313" x="6054725" y="4448175"/>
          <p14:tracePt t="92328" x="6054725" y="4456113"/>
          <p14:tracePt t="92344" x="6027738" y="4465638"/>
          <p14:tracePt t="92361" x="6000750" y="4500563"/>
          <p14:tracePt t="92378" x="5983288" y="4519613"/>
          <p14:tracePt t="92394" x="5983288" y="4527550"/>
          <p14:tracePt t="92410" x="5973763" y="4527550"/>
          <p14:tracePt t="92427" x="5965825" y="4537075"/>
          <p14:tracePt t="92446" x="5965825" y="4545013"/>
          <p14:tracePt t="92602" x="5965825" y="4554538"/>
          <p14:tracePt t="93601" x="5956300" y="4554538"/>
          <p14:tracePt t="97278" x="5956300" y="4545013"/>
          <p14:tracePt t="98857" x="5948363" y="4554538"/>
          <p14:tracePt t="98870" x="5938838" y="4564063"/>
          <p14:tracePt t="98880" x="5938838" y="4581525"/>
          <p14:tracePt t="98896" x="5921375" y="4598988"/>
          <p14:tracePt t="98913" x="5911850" y="4608513"/>
          <p14:tracePt t="98929" x="5894388" y="4625975"/>
          <p14:tracePt t="98946" x="5867400" y="4652963"/>
          <p14:tracePt t="98963" x="5840413" y="4670425"/>
          <p14:tracePt t="98979" x="5830888" y="4687888"/>
          <p14:tracePt t="98996" x="5786438" y="4706938"/>
          <p14:tracePt t="99013" x="5751513" y="4751388"/>
          <p14:tracePt t="99030" x="5724525" y="4795838"/>
          <p14:tracePt t="99047" x="5697538" y="4813300"/>
          <p14:tracePt t="99065" x="5662613" y="4857750"/>
          <p14:tracePt t="99079" x="5635625" y="4902200"/>
          <p14:tracePt t="99096" x="5608638" y="4921250"/>
          <p14:tracePt t="99113" x="5599113" y="4938713"/>
          <p14:tracePt t="99129" x="5581650" y="4965700"/>
          <p14:tracePt t="99146" x="5564188" y="4983163"/>
          <p14:tracePt t="99163" x="5537200" y="5019675"/>
          <p14:tracePt t="99183" x="5510213" y="5072063"/>
          <p14:tracePt t="99196" x="5492750" y="5091113"/>
          <p14:tracePt t="99213" x="5456238" y="5143500"/>
          <p14:tracePt t="99229" x="5429250" y="5180013"/>
          <p14:tracePt t="99234" x="5411788" y="5207000"/>
          <p14:tracePt t="99246" x="5402263" y="5233988"/>
          <p14:tracePt t="99263" x="5384800" y="5259388"/>
          <p14:tracePt t="99280" x="5357813" y="5305425"/>
          <p14:tracePt t="99296" x="5349875" y="5313363"/>
          <p14:tracePt t="99313" x="5340350" y="5349875"/>
          <p14:tracePt t="99329" x="5322888" y="5367338"/>
          <p14:tracePt t="99347" x="5305425" y="5384800"/>
          <p14:tracePt t="99379" x="5295900" y="5402263"/>
          <p14:tracePt t="99413" x="5286375" y="5402263"/>
          <p14:tracePt t="99429" x="5286375" y="5411788"/>
          <p14:tracePt t="99447" x="5278438" y="5429250"/>
          <p14:tracePt t="99463" x="5268913" y="5465763"/>
          <p14:tracePt t="99480" x="5268913" y="5483225"/>
          <p14:tracePt t="99496" x="5259388" y="5527675"/>
          <p14:tracePt t="99513" x="5251450" y="5554663"/>
          <p14:tracePt t="99530" x="5251450" y="5572125"/>
          <p14:tracePt t="99570" x="5251450" y="5581650"/>
          <p14:tracePt t="99588" x="5251450" y="5591175"/>
          <p14:tracePt t="99599" x="5251450" y="5599113"/>
          <p14:tracePt t="99614" x="5251450" y="5608638"/>
          <p14:tracePt t="99630" x="5251450" y="5635625"/>
          <p14:tracePt t="99646" x="5251450" y="5653088"/>
          <p14:tracePt t="99664" x="5251450" y="5689600"/>
          <p14:tracePt t="99696" x="5251450" y="5707063"/>
          <p14:tracePt t="99734" x="5251450" y="5715000"/>
          <p14:tracePt t="99763" x="5251450" y="5724525"/>
          <p14:tracePt t="100444" x="5251450" y="5734050"/>
          <p14:tracePt t="100483" x="5251450" y="5741988"/>
          <p14:tracePt t="100493" x="5251450" y="5751513"/>
          <p14:tracePt t="100503" x="5251450" y="5768975"/>
          <p14:tracePt t="100516" x="5251450" y="5778500"/>
          <p14:tracePt t="100532" x="5251450" y="5805488"/>
          <p14:tracePt t="100548" x="5251450" y="5822950"/>
          <p14:tracePt t="100565" x="5259388" y="5832475"/>
          <p14:tracePt t="100581" x="5259388" y="5840413"/>
          <p14:tracePt t="100629" x="5259388" y="5849938"/>
          <p14:tracePt t="100704" x="5259388" y="5857875"/>
          <p14:tracePt t="107335" x="5259388" y="5867400"/>
          <p14:tracePt t="110610" x="5116513" y="5778500"/>
          <p14:tracePt t="110622" x="4902200" y="5618163"/>
          <p14:tracePt t="110635" x="4625975" y="5411788"/>
          <p14:tracePt t="110651" x="4027488" y="4911725"/>
          <p14:tracePt t="110669" x="3509963" y="4572000"/>
          <p14:tracePt t="110687" x="3135313" y="4286250"/>
          <p14:tracePt t="110699" x="2965450" y="4135438"/>
          <p14:tracePt t="110716" x="2759075" y="3938588"/>
          <p14:tracePt t="110736" x="2616200" y="3795713"/>
          <p14:tracePt t="110751" x="2544763" y="3724275"/>
          <p14:tracePt t="110769" x="2465388" y="3616325"/>
          <p14:tracePt t="110784" x="2349500" y="3465513"/>
          <p14:tracePt t="110800" x="2197100" y="3098800"/>
          <p14:tracePt t="110817" x="2098675" y="2874963"/>
          <p14:tracePt t="110821" x="2017713" y="2724150"/>
          <p14:tracePt t="110835" x="1955800" y="2589213"/>
          <p14:tracePt t="110851" x="1768475" y="2232025"/>
          <p14:tracePt t="110866" x="1704975" y="2089150"/>
          <p14:tracePt t="110884" x="1562100" y="1751013"/>
          <p14:tracePt t="110900" x="1455738" y="1509713"/>
          <p14:tracePt t="110917" x="1393825" y="1393825"/>
          <p14:tracePt t="110938" x="1330325" y="1295400"/>
          <p14:tracePt t="110951" x="1295400" y="1241425"/>
          <p14:tracePt t="110971" x="1241425" y="1108075"/>
          <p14:tracePt t="110986" x="1204913" y="982663"/>
          <p14:tracePt t="111000" x="1187450" y="901700"/>
          <p14:tracePt t="111017" x="1169988" y="830263"/>
          <p14:tracePt t="111033" x="1169988" y="768350"/>
          <p14:tracePt t="111294" x="1169988" y="750888"/>
          <p14:tracePt t="111307" x="1169988" y="714375"/>
          <p14:tracePt t="111319" x="1169988" y="696913"/>
          <p14:tracePt t="111333" x="1169988" y="625475"/>
          <p14:tracePt t="111350" x="1187450" y="581025"/>
          <p14:tracePt t="111366" x="1214438" y="554038"/>
          <p14:tracePt t="111383" x="1276350" y="473075"/>
          <p14:tracePt t="112886" x="1679575" y="809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263" y="0"/>
            <a:ext cx="10515600" cy="614589"/>
          </a:xfrm>
        </p:spPr>
        <p:txBody>
          <a:bodyPr/>
          <a:lstStyle/>
          <a:p>
            <a:pPr algn="ctr"/>
            <a:r>
              <a:rPr lang="en-US" sz="2000" b="1" dirty="0" smtClean="0">
                <a:solidFill>
                  <a:srgbClr val="7030A0"/>
                </a:solidFill>
              </a:rPr>
              <a:t>DIFFERENCES BETWEEN CROHNS DISEASE AND ULCERATIVE COLITIS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152997"/>
              </p:ext>
            </p:extLst>
          </p:nvPr>
        </p:nvGraphicFramePr>
        <p:xfrm>
          <a:off x="182882" y="553787"/>
          <a:ext cx="11826443" cy="316853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696891"/>
                <a:gridCol w="4317369"/>
                <a:gridCol w="3812183"/>
              </a:tblGrid>
              <a:tr h="74814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IMMUNOLOGIC FEATURES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CROHN’S DISEASE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ULCERATIVE COLITIS</a:t>
                      </a:r>
                      <a:endParaRPr lang="en-US" sz="2000" b="1" dirty="0"/>
                    </a:p>
                  </a:txBody>
                  <a:tcPr/>
                </a:tc>
              </a:tr>
              <a:tr h="50915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Lymphocyte type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CD4+ TH1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CD4+TH2</a:t>
                      </a:r>
                      <a:endParaRPr lang="en-US" sz="2000" b="1" dirty="0"/>
                    </a:p>
                  </a:txBody>
                  <a:tcPr/>
                </a:tc>
              </a:tr>
              <a:tr h="50915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Cytokines</a:t>
                      </a:r>
                      <a:r>
                        <a:rPr lang="en-US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INF-</a:t>
                      </a:r>
                      <a:r>
                        <a:rPr kumimoji="0" lang="el-GR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γ</a:t>
                      </a: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, TNF, IL-12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TGF-</a:t>
                      </a:r>
                      <a:r>
                        <a:rPr lang="el-GR" sz="2000" b="1" dirty="0" smtClean="0"/>
                        <a:t>β</a:t>
                      </a:r>
                      <a:r>
                        <a:rPr lang="en-US" sz="2000" b="1" dirty="0" smtClean="0"/>
                        <a:t>, IL-4, IL-5, IL-13</a:t>
                      </a:r>
                      <a:endParaRPr lang="en-US" sz="2000" b="1" dirty="0"/>
                    </a:p>
                  </a:txBody>
                  <a:tcPr/>
                </a:tc>
              </a:tr>
              <a:tr h="509153">
                <a:tc>
                  <a:txBody>
                    <a:bodyPr/>
                    <a:lstStyle/>
                    <a:p>
                      <a:pPr algn="l"/>
                      <a:r>
                        <a:rPr lang="en-US" altLang="en-US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Perinuclear Anti </a:t>
                      </a:r>
                      <a:r>
                        <a:rPr lang="en-US" altLang="en-US" sz="20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neutrophil</a:t>
                      </a:r>
                      <a:r>
                        <a:rPr lang="en-US" altLang="en-US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cytoplasmic antibody (</a:t>
                      </a:r>
                      <a:r>
                        <a:rPr lang="en-US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ANCA-p)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Seen in very few 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Positive in most of the cases</a:t>
                      </a:r>
                      <a:endParaRPr lang="en-US" sz="2000" b="1" dirty="0"/>
                    </a:p>
                  </a:txBody>
                  <a:tcPr/>
                </a:tc>
              </a:tr>
              <a:tr h="509153">
                <a:tc>
                  <a:txBody>
                    <a:bodyPr/>
                    <a:lstStyle/>
                    <a:p>
                      <a:pPr algn="l"/>
                      <a:r>
                        <a:rPr lang="en-US" altLang="en-US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Anti-Saccharomyces cerevisiae </a:t>
                      </a:r>
                      <a:r>
                        <a:rPr lang="en-US" altLang="en-US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antibody </a:t>
                      </a:r>
                      <a:r>
                        <a:rPr lang="en-US" altLang="en-US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(ASCA) 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Positive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Not seen 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 l="3102" r="2372"/>
          <a:stretch>
            <a:fillRect/>
          </a:stretch>
        </p:blipFill>
        <p:spPr bwMode="auto">
          <a:xfrm>
            <a:off x="4872446" y="3788229"/>
            <a:ext cx="6204857" cy="306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08302" y="6399213"/>
            <a:ext cx="583698" cy="45878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372"/>
    </mc:Choice>
    <mc:Fallback>
      <p:transition spd="slow" advTm="115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17" x="11868150" y="6618288"/>
          <p14:tracePt t="6330" x="11841163" y="6618288"/>
          <p14:tracePt t="6340" x="11833225" y="6618288"/>
          <p14:tracePt t="6351" x="11796713" y="6618288"/>
          <p14:tracePt t="6367" x="11725275" y="6591300"/>
          <p14:tracePt t="6385" x="11601450" y="6546850"/>
          <p14:tracePt t="6400" x="11520488" y="6510338"/>
          <p14:tracePt t="6420" x="11315700" y="6438900"/>
          <p14:tracePt t="6435" x="11198225" y="6394450"/>
          <p14:tracePt t="6450" x="11126788" y="6357938"/>
          <p14:tracePt t="6467" x="11101388" y="6350000"/>
          <p14:tracePt t="6483" x="11029950" y="6296025"/>
          <p14:tracePt t="6500" x="10966450" y="6242050"/>
          <p14:tracePt t="6517" x="10868025" y="6153150"/>
          <p14:tracePt t="6534" x="10823575" y="6108700"/>
          <p14:tracePt t="6549" x="10734675" y="6010275"/>
          <p14:tracePt t="6569" x="10618788" y="5911850"/>
          <p14:tracePt t="6583" x="10582275" y="5857875"/>
          <p14:tracePt t="6600" x="10510838" y="5805488"/>
          <p14:tracePt t="6617" x="10456863" y="5741988"/>
          <p14:tracePt t="6633" x="10385425" y="5643563"/>
          <p14:tracePt t="6651" x="10360025" y="5591175"/>
          <p14:tracePt t="6667" x="10279063" y="5429250"/>
          <p14:tracePt t="6690" x="10234613" y="5330825"/>
          <p14:tracePt t="6701" x="10207625" y="5286375"/>
          <p14:tracePt t="6718" x="10198100" y="5251450"/>
          <p14:tracePt t="6734" x="10190163" y="5224463"/>
          <p14:tracePt t="6752" x="10180638" y="5197475"/>
          <p14:tracePt t="6769" x="10171113" y="5187950"/>
          <p14:tracePt t="6784" x="10171113" y="5180013"/>
          <p14:tracePt t="6801" x="10171113" y="5170488"/>
          <p14:tracePt t="7706" x="10163175" y="5170488"/>
          <p14:tracePt t="7716" x="10153650" y="5180013"/>
          <p14:tracePt t="7733" x="10109200" y="5224463"/>
          <p14:tracePt t="7750" x="9948863" y="5349875"/>
          <p14:tracePt t="7767" x="9671050" y="5500688"/>
          <p14:tracePt t="7783" x="9136063" y="5707063"/>
          <p14:tracePt t="7800" x="8643938" y="5867400"/>
          <p14:tracePt t="7817" x="8286750" y="5929313"/>
          <p14:tracePt t="7834" x="8153400" y="5965825"/>
          <p14:tracePt t="7850" x="7894638" y="6000750"/>
          <p14:tracePt t="7867" x="7689850" y="6000750"/>
          <p14:tracePt t="7883" x="7626350" y="6000750"/>
          <p14:tracePt t="7900" x="7537450" y="6000750"/>
          <p14:tracePt t="7920" x="7475538" y="6000750"/>
          <p14:tracePt t="7934" x="7448550" y="5992813"/>
          <p14:tracePt t="7950" x="7429500" y="5983288"/>
          <p14:tracePt t="7966" x="7404100" y="5975350"/>
          <p14:tracePt t="7983" x="7377113" y="5975350"/>
          <p14:tracePt t="8000" x="7367588" y="5956300"/>
          <p14:tracePt t="8017" x="7350125" y="5956300"/>
          <p14:tracePt t="8033" x="7340600" y="5948363"/>
          <p14:tracePt t="8050" x="7313613" y="5911850"/>
          <p14:tracePt t="8066" x="7313613" y="5903913"/>
          <p14:tracePt t="8084" x="7269163" y="5786438"/>
          <p14:tracePt t="8100" x="7242175" y="5689600"/>
          <p14:tracePt t="8117" x="7207250" y="5591175"/>
          <p14:tracePt t="8133" x="7197725" y="5546725"/>
          <p14:tracePt t="8150" x="7189788" y="5473700"/>
          <p14:tracePt t="8166" x="7189788" y="5367338"/>
          <p14:tracePt t="8184" x="7189788" y="5241925"/>
          <p14:tracePt t="8200" x="7215188" y="5197475"/>
          <p14:tracePt t="8216" x="7251700" y="5135563"/>
          <p14:tracePt t="8234" x="7313613" y="5064125"/>
          <p14:tracePt t="8252" x="7421563" y="5000625"/>
          <p14:tracePt t="8268" x="7483475" y="4983163"/>
          <p14:tracePt t="8287" x="7608888" y="4965700"/>
          <p14:tracePt t="8300" x="7742238" y="4948238"/>
          <p14:tracePt t="8317" x="7850188" y="4948238"/>
          <p14:tracePt t="8333" x="8027988" y="4965700"/>
          <p14:tracePt t="8350" x="8189913" y="5019675"/>
          <p14:tracePt t="8369" x="8305800" y="5091113"/>
          <p14:tracePt t="8384" x="8358188" y="5116513"/>
          <p14:tracePt t="8400" x="8448675" y="5180013"/>
          <p14:tracePt t="8417" x="8520113" y="5259388"/>
          <p14:tracePt t="8434" x="8591550" y="5322888"/>
          <p14:tracePt t="8450" x="8626475" y="5376863"/>
          <p14:tracePt t="8468" x="8680450" y="5456238"/>
          <p14:tracePt t="8485" x="8724900" y="5546725"/>
          <p14:tracePt t="8503" x="8742363" y="5626100"/>
          <p14:tracePt t="8517" x="8751888" y="5662613"/>
          <p14:tracePt t="8534" x="8769350" y="5741988"/>
          <p14:tracePt t="8553" x="8769350" y="5795963"/>
          <p14:tracePt t="8567" x="8769350" y="5805488"/>
          <p14:tracePt t="8585" x="8769350" y="5822950"/>
          <p14:tracePt t="8620" x="8769350" y="5832475"/>
          <p14:tracePt t="8647" x="8769350" y="5840413"/>
          <p14:tracePt t="9091" x="8769350" y="5849938"/>
          <p14:tracePt t="9123" x="8769350" y="5857875"/>
          <p14:tracePt t="9139" x="8769350" y="5867400"/>
          <p14:tracePt t="9166" x="8769350" y="5876925"/>
          <p14:tracePt t="9176" x="8769350" y="5884863"/>
          <p14:tracePt t="9196" x="8769350" y="5894388"/>
          <p14:tracePt t="9223" x="8769350" y="5903913"/>
          <p14:tracePt t="9227" x="8769350" y="5911850"/>
          <p14:tracePt t="9253" x="8769350" y="5921375"/>
          <p14:tracePt t="9272" x="8769350" y="5929313"/>
          <p14:tracePt t="9291" x="8769350" y="5938838"/>
          <p14:tracePt t="9311" x="8761413" y="5948363"/>
          <p14:tracePt t="9321" x="8751888" y="5956300"/>
          <p14:tracePt t="9340" x="8742363" y="5975350"/>
          <p14:tracePt t="9351" x="8734425" y="5983288"/>
          <p14:tracePt t="9369" x="8716963" y="6010275"/>
          <p14:tracePt t="9385" x="8697913" y="6027738"/>
          <p14:tracePt t="9402" x="8662988" y="6054725"/>
          <p14:tracePt t="9420" x="8636000" y="6081713"/>
          <p14:tracePt t="9437" x="8591550" y="6118225"/>
          <p14:tracePt t="9451" x="8564563" y="6126163"/>
          <p14:tracePt t="9470" x="8528050" y="6143625"/>
          <p14:tracePt t="9485" x="8493125" y="6162675"/>
          <p14:tracePt t="9506" x="8456613" y="6180138"/>
          <p14:tracePt t="9517" x="8439150" y="6189663"/>
          <p14:tracePt t="9534" x="8412163" y="6197600"/>
          <p14:tracePt t="9551" x="8385175" y="6215063"/>
          <p14:tracePt t="9568" x="8377238" y="6215063"/>
          <p14:tracePt t="9584" x="8358188" y="6224588"/>
          <p14:tracePt t="9648" x="8350250" y="6224588"/>
          <p14:tracePt t="10006" x="8340725" y="6224588"/>
          <p14:tracePt t="10017" x="8340725" y="6234113"/>
          <p14:tracePt t="10038" x="8332788" y="6242050"/>
          <p14:tracePt t="10055" x="8313738" y="6251575"/>
          <p14:tracePt t="10070" x="8305800" y="6251575"/>
          <p14:tracePt t="10088" x="8278813" y="6269038"/>
          <p14:tracePt t="10104" x="8251825" y="6278563"/>
          <p14:tracePt t="10111" x="8242300" y="6286500"/>
          <p14:tracePt t="10121" x="8234363" y="6286500"/>
          <p14:tracePt t="10137" x="8215313" y="6286500"/>
          <p14:tracePt t="10154" x="8197850" y="6286500"/>
          <p14:tracePt t="10168" x="8189913" y="6286500"/>
          <p14:tracePt t="10187" x="8162925" y="6286500"/>
          <p14:tracePt t="10201" x="8153400" y="6286500"/>
          <p14:tracePt t="10219" x="8135938" y="6286500"/>
          <p14:tracePt t="10240" x="8118475" y="6278563"/>
          <p14:tracePt t="10254" x="8108950" y="6269038"/>
          <p14:tracePt t="10269" x="8099425" y="6269038"/>
          <p14:tracePt t="10285" x="8081963" y="6251575"/>
          <p14:tracePt t="10300" x="8081963" y="6242050"/>
          <p14:tracePt t="10318" x="8054975" y="6234113"/>
          <p14:tracePt t="10334" x="8047038" y="6207125"/>
          <p14:tracePt t="10351" x="8027988" y="6180138"/>
          <p14:tracePt t="10384" x="8020050" y="6143625"/>
          <p14:tracePt t="10401" x="8010525" y="6126163"/>
          <p14:tracePt t="10418" x="7993063" y="6108700"/>
          <p14:tracePt t="10435" x="7993063" y="6099175"/>
          <p14:tracePt t="10451" x="7993063" y="6091238"/>
          <p14:tracePt t="10467" x="7993063" y="6081713"/>
          <p14:tracePt t="10485" x="7983538" y="6072188"/>
          <p14:tracePt t="10501" x="7983538" y="6064250"/>
          <p14:tracePt t="10517" x="7975600" y="6046788"/>
          <p14:tracePt t="10536" x="7975600" y="6027738"/>
          <p14:tracePt t="10551" x="7966075" y="6010275"/>
          <p14:tracePt t="10567" x="7966075" y="5983288"/>
          <p14:tracePt t="10584" x="7966075" y="5938838"/>
          <p14:tracePt t="10601" x="7966075" y="5867400"/>
          <p14:tracePt t="10618" x="7966075" y="5840413"/>
          <p14:tracePt t="10634" x="7966075" y="5786438"/>
          <p14:tracePt t="10651" x="7966075" y="5751513"/>
          <p14:tracePt t="10668" x="7975600" y="5734050"/>
          <p14:tracePt t="10684" x="7983538" y="5715000"/>
          <p14:tracePt t="10701" x="7993063" y="5689600"/>
          <p14:tracePt t="10719" x="8001000" y="5670550"/>
          <p14:tracePt t="10736" x="8020050" y="5653088"/>
          <p14:tracePt t="10751" x="8027988" y="5635625"/>
          <p14:tracePt t="10767" x="8054975" y="5608638"/>
          <p14:tracePt t="10785" x="8091488" y="5564188"/>
          <p14:tracePt t="10801" x="8118475" y="5537200"/>
          <p14:tracePt t="10817" x="8153400" y="5500688"/>
          <p14:tracePt t="10835" x="8197850" y="5456238"/>
          <p14:tracePt t="10852" x="8234363" y="5421313"/>
          <p14:tracePt t="10867" x="8251825" y="5421313"/>
          <p14:tracePt t="10884" x="8286750" y="5402263"/>
          <p14:tracePt t="10901" x="8332788" y="5402263"/>
          <p14:tracePt t="10917" x="8350250" y="5402263"/>
          <p14:tracePt t="10936" x="8394700" y="5402263"/>
          <p14:tracePt t="10955" x="8429625" y="5411788"/>
          <p14:tracePt t="10968" x="8475663" y="5421313"/>
          <p14:tracePt t="10985" x="8475663" y="5429250"/>
          <p14:tracePt t="11001" x="8501063" y="5448300"/>
          <p14:tracePt t="11017" x="8510588" y="5465763"/>
          <p14:tracePt t="11036" x="8520113" y="5473700"/>
          <p14:tracePt t="11051" x="8528050" y="5483225"/>
          <p14:tracePt t="11068" x="8555038" y="5500688"/>
          <p14:tracePt t="11086" x="8564563" y="5519738"/>
          <p14:tracePt t="11102" x="8582025" y="5546725"/>
          <p14:tracePt t="11111" x="8582025" y="5564188"/>
          <p14:tracePt t="11134" x="8591550" y="5572125"/>
          <p14:tracePt t="11151" x="8609013" y="5599113"/>
          <p14:tracePt t="11184" x="8609013" y="5618163"/>
          <p14:tracePt t="11201" x="8609013" y="5626100"/>
          <p14:tracePt t="11218" x="8609013" y="5643563"/>
          <p14:tracePt t="11234" x="8609013" y="5662613"/>
          <p14:tracePt t="11252" x="8609013" y="5697538"/>
          <p14:tracePt t="11271" x="8609013" y="5724525"/>
          <p14:tracePt t="11285" x="8609013" y="5751513"/>
          <p14:tracePt t="11302" x="8609013" y="5761038"/>
          <p14:tracePt t="11319" x="8609013" y="5778500"/>
          <p14:tracePt t="11335" x="8599488" y="5795963"/>
          <p14:tracePt t="11351" x="8599488" y="5805488"/>
          <p14:tracePt t="11369" x="8591550" y="5805488"/>
          <p14:tracePt t="11385" x="8591550" y="5813425"/>
          <p14:tracePt t="11402" x="8591550" y="5822950"/>
          <p14:tracePt t="11425" x="8582025" y="5822950"/>
          <p14:tracePt t="11988" x="8582025" y="5832475"/>
          <p14:tracePt t="11999" x="8582025" y="5840413"/>
          <p14:tracePt t="12008" x="8582025" y="5849938"/>
          <p14:tracePt t="12021" x="8582025" y="5857875"/>
          <p14:tracePt t="12036" x="8572500" y="5911850"/>
          <p14:tracePt t="12054" x="8572500" y="5921375"/>
          <p14:tracePt t="12068" x="8564563" y="5983288"/>
          <p14:tracePt t="12085" x="8555038" y="6027738"/>
          <p14:tracePt t="12101" x="8547100" y="6046788"/>
          <p14:tracePt t="12105" x="8547100" y="6054725"/>
          <p14:tracePt t="12118" x="8537575" y="6072188"/>
          <p14:tracePt t="12134" x="8520113" y="6099175"/>
          <p14:tracePt t="12154" x="8493125" y="6126163"/>
          <p14:tracePt t="12168" x="8475663" y="6143625"/>
          <p14:tracePt t="12186" x="8429625" y="6162675"/>
          <p14:tracePt t="12201" x="8385175" y="6180138"/>
          <p14:tracePt t="12219" x="8340725" y="6197600"/>
          <p14:tracePt t="12236" x="8323263" y="6197600"/>
          <p14:tracePt t="12252" x="8296275" y="6207125"/>
          <p14:tracePt t="12268" x="8242300" y="6207125"/>
          <p14:tracePt t="12286" x="8224838" y="6207125"/>
          <p14:tracePt t="12301" x="8189913" y="6207125"/>
          <p14:tracePt t="12318" x="8170863" y="6207125"/>
          <p14:tracePt t="12336" x="8153400" y="6207125"/>
          <p14:tracePt t="12351" x="8143875" y="6207125"/>
          <p14:tracePt t="12368" x="8135938" y="6207125"/>
          <p14:tracePt t="12385" x="8108950" y="6197600"/>
          <p14:tracePt t="12403" x="8099425" y="6197600"/>
          <p14:tracePt t="12418" x="8091488" y="6189663"/>
          <p14:tracePt t="12436" x="8091488" y="6180138"/>
          <p14:tracePt t="12456" x="8081963" y="6170613"/>
          <p14:tracePt t="12472" x="8064500" y="6153150"/>
          <p14:tracePt t="12488" x="8054975" y="6118225"/>
          <p14:tracePt t="12504" x="8054975" y="6072188"/>
          <p14:tracePt t="12519" x="8054975" y="6019800"/>
          <p14:tracePt t="12537" x="8054975" y="5975350"/>
          <p14:tracePt t="12551" x="8054975" y="5965825"/>
          <p14:tracePt t="12568" x="8054975" y="5929313"/>
          <p14:tracePt t="12585" x="8054975" y="5911850"/>
          <p14:tracePt t="12602" x="8054975" y="5903913"/>
          <p14:tracePt t="12618" x="8064500" y="5894388"/>
          <p14:tracePt t="12635" x="8064500" y="5884863"/>
          <p14:tracePt t="12654" x="8072438" y="5884863"/>
          <p14:tracePt t="12668" x="8081963" y="5884863"/>
          <p14:tracePt t="12685" x="8091488" y="5884863"/>
          <p14:tracePt t="12733" x="8099425" y="5884863"/>
          <p14:tracePt t="13011" x="8091488" y="5884863"/>
          <p14:tracePt t="13021" x="8072438" y="5884863"/>
          <p14:tracePt t="13039" x="8047038" y="5884863"/>
          <p14:tracePt t="13054" x="8027988" y="5894388"/>
          <p14:tracePt t="13071" x="7993063" y="5894388"/>
          <p14:tracePt t="13089" x="7939088" y="5903913"/>
          <p14:tracePt t="13103" x="7921625" y="5903913"/>
          <p14:tracePt t="13108" x="7885113" y="5903913"/>
          <p14:tracePt t="13120" x="7850188" y="5903913"/>
          <p14:tracePt t="13136" x="7805738" y="5903913"/>
          <p14:tracePt t="13153" x="7786688" y="5903913"/>
          <p14:tracePt t="13169" x="7751763" y="5903913"/>
          <p14:tracePt t="13187" x="7734300" y="5903913"/>
          <p14:tracePt t="13204" x="7715250" y="5903913"/>
          <p14:tracePt t="13221" x="7697788" y="5903913"/>
          <p14:tracePt t="13236" x="7689850" y="5903913"/>
          <p14:tracePt t="13253" x="7680325" y="5903913"/>
          <p14:tracePt t="13270" x="7670800" y="5903913"/>
          <p14:tracePt t="13303" x="7662863" y="5903913"/>
          <p14:tracePt t="13327" x="7653338" y="5903913"/>
          <p14:tracePt t="13347" x="7643813" y="5903913"/>
          <p14:tracePt t="13366" x="7643813" y="5894388"/>
          <p14:tracePt t="13375" x="7635875" y="5894388"/>
          <p14:tracePt t="13387" x="7626350" y="5894388"/>
          <p14:tracePt t="13405" x="7608888" y="5884863"/>
          <p14:tracePt t="13418" x="7599363" y="5876925"/>
          <p14:tracePt t="13435" x="7591425" y="5867400"/>
          <p14:tracePt t="13452" x="7572375" y="5867400"/>
          <p14:tracePt t="13468" x="7572375" y="5857875"/>
          <p14:tracePt t="13485" x="7546975" y="5840413"/>
          <p14:tracePt t="13502" x="7527925" y="5832475"/>
          <p14:tracePt t="13519" x="7510463" y="5795963"/>
          <p14:tracePt t="13535" x="7483475" y="5778500"/>
          <p14:tracePt t="13553" x="7439025" y="5715000"/>
          <p14:tracePt t="13568" x="7394575" y="5635625"/>
          <p14:tracePt t="13585" x="7377113" y="5608638"/>
          <p14:tracePt t="13601" x="7350125" y="5572125"/>
          <p14:tracePt t="13618" x="7332663" y="5546725"/>
          <p14:tracePt t="13637" x="7332663" y="5537200"/>
          <p14:tracePt t="13655" x="7332663" y="5527675"/>
          <p14:tracePt t="14156" x="7323138" y="5527675"/>
          <p14:tracePt t="14175" x="7305675" y="5527675"/>
          <p14:tracePt t="14195" x="7296150" y="5527675"/>
          <p14:tracePt t="14205" x="7286625" y="5527675"/>
          <p14:tracePt t="14220" x="7269163" y="5527675"/>
          <p14:tracePt t="14236" x="7251700" y="5527675"/>
          <p14:tracePt t="14254" x="7224713" y="5527675"/>
          <p14:tracePt t="14288" x="7207250" y="5527675"/>
          <p14:tracePt t="14302" x="7189788" y="5527675"/>
          <p14:tracePt t="14319" x="7162800" y="5527675"/>
          <p14:tracePt t="14337" x="7135813" y="5527675"/>
          <p14:tracePt t="14354" x="7099300" y="5537200"/>
          <p14:tracePt t="14370" x="7054850" y="5564188"/>
          <p14:tracePt t="14386" x="7010400" y="5581650"/>
          <p14:tracePt t="14402" x="6992938" y="5591175"/>
          <p14:tracePt t="14418" x="6956425" y="5599113"/>
          <p14:tracePt t="14436" x="6911975" y="5608638"/>
          <p14:tracePt t="14452" x="6894513" y="5608638"/>
          <p14:tracePt t="14468" x="6858000" y="5618163"/>
          <p14:tracePt t="14489" x="6832600" y="5618163"/>
          <p14:tracePt t="14503" x="6805613" y="5618163"/>
          <p14:tracePt t="14518" x="6796088" y="5618163"/>
          <p14:tracePt t="14537" x="6769100" y="5618163"/>
          <p14:tracePt t="14552" x="6734175" y="5581650"/>
          <p14:tracePt t="14569" x="6707188" y="5519738"/>
          <p14:tracePt t="14587" x="6697663" y="5492750"/>
          <p14:tracePt t="14603" x="6680200" y="5448300"/>
          <p14:tracePt t="14619" x="6680200" y="5394325"/>
          <p14:tracePt t="14637" x="6689725" y="5330825"/>
          <p14:tracePt t="14652" x="6707188" y="5305425"/>
          <p14:tracePt t="14669" x="6751638" y="5251450"/>
          <p14:tracePt t="14686" x="6813550" y="5233988"/>
          <p14:tracePt t="14702" x="6840538" y="5233988"/>
          <p14:tracePt t="14721" x="6904038" y="5233988"/>
          <p14:tracePt t="14736" x="6965950" y="5241925"/>
          <p14:tracePt t="14752" x="7019925" y="5268913"/>
          <p14:tracePt t="14768" x="7037388" y="5286375"/>
          <p14:tracePt t="14785" x="7054850" y="5313363"/>
          <p14:tracePt t="14804" x="7081838" y="5330825"/>
          <p14:tracePt t="14818" x="7091363" y="5340350"/>
          <p14:tracePt t="14836" x="7091363" y="5349875"/>
          <p14:tracePt t="14852" x="7091363" y="5357813"/>
          <p14:tracePt t="14869" x="7099300" y="5367338"/>
          <p14:tracePt t="14888" x="7108825" y="5376863"/>
          <p14:tracePt t="14902" x="7108825" y="5384800"/>
          <p14:tracePt t="14918" x="7108825" y="5394325"/>
          <p14:tracePt t="14937" x="7108825" y="5402263"/>
          <p14:tracePt t="14953" x="7108825" y="5411788"/>
          <p14:tracePt t="14968" x="7108825" y="5429250"/>
          <p14:tracePt t="14986" x="7108825" y="5448300"/>
          <p14:tracePt t="15003" x="7108825" y="5465763"/>
          <p14:tracePt t="15035" x="7108825" y="5473700"/>
          <p14:tracePt t="15062" x="7108825" y="5483225"/>
          <p14:tracePt t="16142" x="7135813" y="5483225"/>
          <p14:tracePt t="16153" x="7162800" y="5473700"/>
          <p14:tracePt t="16172" x="7215188" y="5456238"/>
          <p14:tracePt t="16190" x="7296150" y="5448300"/>
          <p14:tracePt t="16204" x="7332663" y="5448300"/>
          <p14:tracePt t="16221" x="7412038" y="5448300"/>
          <p14:tracePt t="16226" x="7439025" y="5448300"/>
          <p14:tracePt t="16236" x="7475538" y="5448300"/>
          <p14:tracePt t="16256" x="7554913" y="5448300"/>
          <p14:tracePt t="16270" x="7591425" y="5448300"/>
          <p14:tracePt t="16289" x="7653338" y="5456238"/>
          <p14:tracePt t="16304" x="7724775" y="5483225"/>
          <p14:tracePt t="16321" x="7761288" y="5492750"/>
          <p14:tracePt t="16343" x="7840663" y="5537200"/>
          <p14:tracePt t="16355" x="7858125" y="5564188"/>
          <p14:tracePt t="16369" x="7885113" y="5572125"/>
          <p14:tracePt t="16386" x="7929563" y="5599113"/>
          <p14:tracePt t="16402" x="7966075" y="5635625"/>
          <p14:tracePt t="16420" x="8001000" y="5662613"/>
          <p14:tracePt t="16436" x="8027988" y="5680075"/>
          <p14:tracePt t="16453" x="8064500" y="5724525"/>
          <p14:tracePt t="16469" x="8108950" y="5761038"/>
          <p14:tracePt t="16487" x="8143875" y="5786438"/>
          <p14:tracePt t="16502" x="8153400" y="5786438"/>
          <p14:tracePt t="16519" x="8170863" y="5805488"/>
          <p14:tracePt t="16536" x="8180388" y="5805488"/>
          <p14:tracePt t="16554" x="8180388" y="5813425"/>
          <p14:tracePt t="16569" x="8189913" y="5813425"/>
          <p14:tracePt t="16586" x="8189913" y="5822950"/>
          <p14:tracePt t="23267" x="8197850" y="5822950"/>
          <p14:tracePt t="23277" x="8207375" y="5822950"/>
          <p14:tracePt t="23288" x="8215313" y="5822950"/>
          <p14:tracePt t="23306" x="8242300" y="5813425"/>
          <p14:tracePt t="23322" x="8251825" y="5805488"/>
          <p14:tracePt t="23338" x="8305800" y="5805488"/>
          <p14:tracePt t="23355" x="8367713" y="5805488"/>
          <p14:tracePt t="23371" x="8394700" y="5805488"/>
          <p14:tracePt t="23388" x="8448675" y="5805488"/>
          <p14:tracePt t="23405" x="8501063" y="5805488"/>
          <p14:tracePt t="23423" x="8555038" y="5822950"/>
          <p14:tracePt t="23439" x="8582025" y="5832475"/>
          <p14:tracePt t="23456" x="8636000" y="5857875"/>
          <p14:tracePt t="23474" x="8680450" y="5876925"/>
          <p14:tracePt t="23490" x="8707438" y="5884863"/>
          <p14:tracePt t="23508" x="8742363" y="5894388"/>
          <p14:tracePt t="23523" x="8761413" y="5903913"/>
          <p14:tracePt t="23538" x="8796338" y="5921375"/>
          <p14:tracePt t="23557" x="8832850" y="5938838"/>
          <p14:tracePt t="23571" x="8850313" y="5948363"/>
          <p14:tracePt t="23588" x="8885238" y="5965825"/>
          <p14:tracePt t="23605" x="8921750" y="5983288"/>
          <p14:tracePt t="23621" x="8931275" y="5983288"/>
          <p14:tracePt t="23638" x="8948738" y="5992813"/>
          <p14:tracePt t="23655" x="8975725" y="6010275"/>
          <p14:tracePt t="23673" x="9002713" y="6019800"/>
          <p14:tracePt t="23691" x="9037638" y="6037263"/>
          <p14:tracePt t="23706" x="9047163" y="6046788"/>
          <p14:tracePt t="23721" x="9074150" y="6064250"/>
          <p14:tracePt t="23738" x="9091613" y="6072188"/>
          <p14:tracePt t="23755" x="9099550" y="6091238"/>
          <p14:tracePt t="23771" x="9109075" y="6091238"/>
          <p14:tracePt t="23793" x="9136063" y="6099175"/>
          <p14:tracePt t="23807" x="9145588" y="6118225"/>
          <p14:tracePt t="23827" x="9163050" y="6118225"/>
          <p14:tracePt t="23839" x="9170988" y="6126163"/>
          <p14:tracePt t="23858" x="9190038" y="6135688"/>
          <p14:tracePt t="23875" x="9197975" y="6135688"/>
          <p14:tracePt t="23890" x="9197975" y="6143625"/>
          <p14:tracePt t="23905" x="9207500" y="6143625"/>
          <p14:tracePt t="23922" x="9217025" y="6143625"/>
          <p14:tracePt t="23955" x="9224963" y="6153150"/>
          <p14:tracePt t="23971" x="9234488" y="6153150"/>
          <p14:tracePt t="23991" x="9242425" y="6153150"/>
          <p14:tracePt t="24005" x="9242425" y="6162675"/>
          <p14:tracePt t="24022" x="9251950" y="6162675"/>
          <p14:tracePt t="24041" x="9269413" y="6162675"/>
          <p14:tracePt t="24055" x="9278938" y="6162675"/>
          <p14:tracePt t="24071" x="9288463" y="6162675"/>
          <p14:tracePt t="24088" x="9296400" y="6170613"/>
          <p14:tracePt t="24106" x="9305925" y="6180138"/>
          <p14:tracePt t="24122" x="9305925" y="6189663"/>
          <p14:tracePt t="24138" x="9313863" y="6189663"/>
          <p14:tracePt t="24156" x="9323388" y="6189663"/>
          <p14:tracePt t="24222" x="9332913" y="6189663"/>
          <p14:tracePt t="25735" x="9332913" y="6197600"/>
          <p14:tracePt t="26900" x="9340850" y="6197600"/>
          <p14:tracePt t="30215" x="9340850" y="6207125"/>
          <p14:tracePt t="30226" x="9323388" y="6207125"/>
          <p14:tracePt t="30244" x="9278938" y="6207125"/>
          <p14:tracePt t="30259" x="9242425" y="6215063"/>
          <p14:tracePt t="30275" x="9163050" y="6224588"/>
          <p14:tracePt t="30296" x="9037638" y="6251575"/>
          <p14:tracePt t="30309" x="8912225" y="6261100"/>
          <p14:tracePt t="30323" x="8813800" y="6261100"/>
          <p14:tracePt t="30340" x="8707438" y="6261100"/>
          <p14:tracePt t="30357" x="8636000" y="6261100"/>
          <p14:tracePt t="30373" x="8599488" y="6261100"/>
          <p14:tracePt t="30392" x="8555038" y="6261100"/>
          <p14:tracePt t="30407" x="8475663" y="6261100"/>
          <p14:tracePt t="30425" x="8412163" y="6261100"/>
          <p14:tracePt t="30440" x="8367713" y="6261100"/>
          <p14:tracePt t="30456" x="8313738" y="6261100"/>
          <p14:tracePt t="30473" x="8261350" y="6261100"/>
          <p14:tracePt t="30491" x="8224838" y="6261100"/>
          <p14:tracePt t="30506" x="8215313" y="6261100"/>
          <p14:tracePt t="30523" x="8189913" y="6261100"/>
          <p14:tracePt t="30540" x="8170863" y="6251575"/>
          <p14:tracePt t="30556" x="8162925" y="6251575"/>
          <p14:tracePt t="30573" x="8153400" y="6251575"/>
          <p14:tracePt t="30590" x="8143875" y="6251575"/>
          <p14:tracePt t="30608" x="8135938" y="6242050"/>
          <p14:tracePt t="30624" x="8126413" y="6242050"/>
          <p14:tracePt t="30645" x="8118475" y="6234113"/>
          <p14:tracePt t="30659" x="8108950" y="6224588"/>
          <p14:tracePt t="30674" x="8091488" y="6162675"/>
          <p14:tracePt t="30690" x="8072438" y="6135688"/>
          <p14:tracePt t="30694" x="8072438" y="6118225"/>
          <p14:tracePt t="30708" x="8072438" y="6099175"/>
          <p14:tracePt t="30725" x="8064500" y="6081713"/>
          <p14:tracePt t="30747" x="8054975" y="6054725"/>
          <p14:tracePt t="30759" x="8054975" y="6046788"/>
          <p14:tracePt t="30775" x="8047038" y="6037263"/>
          <p14:tracePt t="30791" x="8047038" y="6027738"/>
          <p14:tracePt t="30823" x="8047038" y="6019800"/>
          <p14:tracePt t="30840" x="8047038" y="6010275"/>
          <p14:tracePt t="30860" x="8047038" y="6000750"/>
          <p14:tracePt t="30925" x="8047038" y="5992813"/>
          <p14:tracePt t="30964" x="8054975" y="5992813"/>
          <p14:tracePt t="31005" x="8064500" y="5992813"/>
          <p14:tracePt t="31030" x="8081963" y="5992813"/>
          <p14:tracePt t="31054" x="8091488" y="5992813"/>
          <p14:tracePt t="31062" x="8099425" y="6000750"/>
          <p14:tracePt t="31081" x="8118475" y="6010275"/>
          <p14:tracePt t="31091" x="8126413" y="6027738"/>
          <p14:tracePt t="31108" x="8162925" y="6091238"/>
          <p14:tracePt t="31129" x="8197850" y="6135688"/>
          <p14:tracePt t="31142" x="8197850" y="6153150"/>
          <p14:tracePt t="31160" x="8234363" y="6197600"/>
          <p14:tracePt t="31173" x="8242300" y="6215063"/>
          <p14:tracePt t="31190" x="8269288" y="6251575"/>
          <p14:tracePt t="31193" x="8278813" y="6278563"/>
          <p14:tracePt t="31207" x="8286750" y="6286500"/>
          <p14:tracePt t="31224" x="8313738" y="6323013"/>
          <p14:tracePt t="31240" x="8332788" y="6350000"/>
          <p14:tracePt t="31256" x="8350250" y="6384925"/>
          <p14:tracePt t="31273" x="8367713" y="6429375"/>
          <p14:tracePt t="31290" x="8385175" y="6465888"/>
          <p14:tracePt t="31306" x="8394700" y="6483350"/>
          <p14:tracePt t="31323" x="8421688" y="6537325"/>
          <p14:tracePt t="31341" x="8429625" y="6554788"/>
          <p14:tracePt t="31357" x="8439150" y="6572250"/>
          <p14:tracePt t="31373" x="8448675" y="6581775"/>
          <p14:tracePt t="31392" x="8456613" y="6591300"/>
          <p14:tracePt t="31426" x="8456613" y="6599238"/>
          <p14:tracePt t="31440" x="8466138" y="6599238"/>
          <p14:tracePt t="31457" x="8475663" y="6608763"/>
          <p14:tracePt t="31474" x="8493125" y="6608763"/>
          <p14:tracePt t="31493" x="8510588" y="6626225"/>
          <p14:tracePt t="31508" x="8528050" y="6635750"/>
          <p14:tracePt t="31524" x="8537575" y="6635750"/>
          <p14:tracePt t="31541" x="8547100" y="6635750"/>
          <p14:tracePt t="31561" x="8555038" y="6643688"/>
          <p14:tracePt t="31591" x="8564563" y="6643688"/>
          <p14:tracePt t="31647" x="8572500" y="6643688"/>
          <p14:tracePt t="33320" x="8572500" y="6618288"/>
          <p14:tracePt t="33328" x="8582025" y="6537325"/>
          <p14:tracePt t="33343" x="8618538" y="6384925"/>
          <p14:tracePt t="33359" x="8653463" y="6286500"/>
          <p14:tracePt t="33377" x="8813800" y="5840413"/>
          <p14:tracePt t="33391" x="9109075" y="5259388"/>
          <p14:tracePt t="33409" x="9278938" y="4884738"/>
          <p14:tracePt t="33425" x="9385300" y="4635500"/>
          <p14:tracePt t="33441" x="9564688" y="4162425"/>
          <p14:tracePt t="33458" x="9645650" y="3929063"/>
          <p14:tracePt t="33474" x="9690100" y="3849688"/>
          <p14:tracePt t="33490" x="9779000" y="3662363"/>
          <p14:tracePt t="33508" x="9904413" y="3384550"/>
          <p14:tracePt t="33525" x="9975850" y="3197225"/>
          <p14:tracePt t="33540" x="10010775" y="3125788"/>
          <p14:tracePt t="33557" x="10074275" y="2992438"/>
          <p14:tracePt t="33574" x="10118725" y="2901950"/>
          <p14:tracePt t="33590" x="10126663" y="2874963"/>
          <p14:tracePt t="33607" x="10145713" y="2830513"/>
          <p14:tracePt t="33625" x="10171113" y="2778125"/>
          <p14:tracePt t="33642" x="10225088" y="2660650"/>
          <p14:tracePt t="33657" x="10269538" y="2554288"/>
          <p14:tracePt t="33674" x="10360025" y="2322513"/>
          <p14:tracePt t="33691" x="10421938" y="2179638"/>
          <p14:tracePt t="33708" x="10475913" y="2098675"/>
          <p14:tracePt t="33726" x="10493375" y="2081213"/>
          <p14:tracePt t="33743" x="10493375" y="2054225"/>
          <p14:tracePt t="33749" x="10502900" y="2054225"/>
          <p14:tracePt t="33758" x="10502900" y="2044700"/>
          <p14:tracePt t="33777" x="10510838" y="2036763"/>
          <p14:tracePt t="33863" x="10510838" y="2027238"/>
          <p14:tracePt t="33883" x="10502900" y="2009775"/>
          <p14:tracePt t="33896" x="10502900" y="2000250"/>
          <p14:tracePt t="33910" x="10493375" y="2000250"/>
          <p14:tracePt t="34033" x="10493375" y="1992313"/>
          <p14:tracePt t="34041" x="10483850" y="1982788"/>
          <p14:tracePt t="34064" x="10475913" y="1973263"/>
          <p14:tracePt t="34079" x="10475913" y="1955800"/>
          <p14:tracePt t="34094" x="10466388" y="1955800"/>
          <p14:tracePt t="34107" x="10456863" y="1946275"/>
          <p14:tracePt t="34126" x="10456863" y="1938338"/>
          <p14:tracePt t="34219" x="10439400" y="1938338"/>
          <p14:tracePt t="34228" x="10431463" y="1928813"/>
          <p14:tracePt t="34241" x="10421938" y="1920875"/>
          <p14:tracePt t="34258" x="10394950" y="1901825"/>
          <p14:tracePt t="34274" x="10385425" y="1901825"/>
          <p14:tracePt t="34291" x="10367963" y="1893888"/>
          <p14:tracePt t="34307" x="10360025" y="1884363"/>
          <p14:tracePt t="34345" x="10350500" y="1884363"/>
          <p14:tracePt t="34358" x="10340975" y="1884363"/>
          <p14:tracePt t="34460" x="10340975" y="1874838"/>
          <p14:tracePt t="34498" x="10340975" y="1866900"/>
          <p14:tracePt t="34530" x="10340975" y="1857375"/>
          <p14:tracePt t="34916" x="10340975" y="1849438"/>
          <p14:tracePt t="34927" x="10340975" y="1839913"/>
          <p14:tracePt t="34951" x="10340975" y="1830388"/>
          <p14:tracePt t="34963" x="10340975" y="1822450"/>
          <p14:tracePt t="34981" x="10340975" y="1812925"/>
          <p14:tracePt t="35038" x="10340975" y="1803400"/>
          <p14:tracePt t="35126" x="10340975" y="1795463"/>
          <p14:tracePt t="35713" x="10279063" y="1795463"/>
          <p14:tracePt t="35722" x="10198100" y="1822450"/>
          <p14:tracePt t="35731" x="10091738" y="1830388"/>
          <p14:tracePt t="35741" x="9921875" y="1874838"/>
          <p14:tracePt t="35758" x="9663113" y="1901825"/>
          <p14:tracePt t="35775" x="9180513" y="1965325"/>
          <p14:tracePt t="35779" x="8823325" y="2027238"/>
          <p14:tracePt t="35793" x="8448675" y="2063750"/>
          <p14:tracePt t="35810" x="7778750" y="2081213"/>
          <p14:tracePt t="35827" x="7340600" y="2071688"/>
          <p14:tracePt t="35843" x="7207250" y="2063750"/>
          <p14:tracePt t="35860" x="7010400" y="2036763"/>
          <p14:tracePt t="35876" x="6904038" y="2027238"/>
          <p14:tracePt t="35891" x="6867525" y="2027238"/>
          <p14:tracePt t="35908" x="6823075" y="2027238"/>
          <p14:tracePt t="35926" x="6786563" y="2027238"/>
          <p14:tracePt t="35944" x="6778625" y="2027238"/>
          <p14:tracePt t="35975" x="6769100" y="2027238"/>
          <p14:tracePt t="36020" x="6761163" y="2027238"/>
          <p14:tracePt t="36039" x="6751638" y="2027238"/>
          <p14:tracePt t="36049" x="6742113" y="2027238"/>
          <p14:tracePt t="36060" x="6734175" y="2027238"/>
          <p14:tracePt t="36075" x="6715125" y="2027238"/>
          <p14:tracePt t="36091" x="6680200" y="2036763"/>
          <p14:tracePt t="36108" x="6635750" y="2044700"/>
          <p14:tracePt t="36125" x="6581775" y="2044700"/>
          <p14:tracePt t="36141" x="6554788" y="2044700"/>
          <p14:tracePt t="36161" x="6510338" y="2027238"/>
          <p14:tracePt t="36175" x="6456363" y="1982788"/>
          <p14:tracePt t="36191" x="6438900" y="1965325"/>
          <p14:tracePt t="36208" x="6394450" y="1849438"/>
          <p14:tracePt t="36225" x="6357938" y="1714500"/>
          <p14:tracePt t="36243" x="6350000" y="1652588"/>
          <p14:tracePt t="36259" x="6350000" y="1643063"/>
          <p14:tracePt t="36276" x="6350000" y="1608138"/>
          <p14:tracePt t="36292" x="6350000" y="1598613"/>
          <p14:tracePt t="36322" x="6350000" y="1589088"/>
          <p14:tracePt t="36725" x="6350000" y="1598613"/>
          <p14:tracePt t="36736" x="6350000" y="1608138"/>
          <p14:tracePt t="36749" x="6350000" y="1616075"/>
          <p14:tracePt t="36764" x="6350000" y="1625600"/>
          <p14:tracePt t="36776" x="6350000" y="1633538"/>
          <p14:tracePt t="36793" x="6350000" y="1643063"/>
          <p14:tracePt t="36820" x="6350000" y="1652588"/>
          <p14:tracePt t="36868" x="6350000" y="1660525"/>
          <p14:tracePt t="36906" x="6350000" y="1670050"/>
          <p14:tracePt t="38834" x="6357938" y="1670050"/>
          <p14:tracePt t="38967" x="6367463" y="1670050"/>
          <p14:tracePt t="38986" x="6376988" y="1670050"/>
          <p14:tracePt t="38996" x="6376988" y="1679575"/>
          <p14:tracePt t="39009" x="6384925" y="1687513"/>
          <p14:tracePt t="39027" x="6394450" y="1687513"/>
          <p14:tracePt t="39045" x="6402388" y="1704975"/>
          <p14:tracePt t="39059" x="6411913" y="1704975"/>
          <p14:tracePt t="39076" x="6421438" y="1714500"/>
          <p14:tracePt t="39093" x="6421438" y="1724025"/>
          <p14:tracePt t="39109" x="6429375" y="1731963"/>
          <p14:tracePt t="39141" x="6438900" y="1741488"/>
          <p14:tracePt t="39189" x="6448425" y="1741488"/>
          <p14:tracePt t="39199" x="6448425" y="1751013"/>
          <p14:tracePt t="39210" x="6448425" y="1758950"/>
          <p14:tracePt t="39256" x="6448425" y="1768475"/>
          <p14:tracePt t="39634" x="6456363" y="1768475"/>
          <p14:tracePt t="39645" x="6465888" y="1768475"/>
          <p14:tracePt t="39662" x="6500813" y="1768475"/>
          <p14:tracePt t="39681" x="6564313" y="1768475"/>
          <p14:tracePt t="39695" x="6599238" y="1768475"/>
          <p14:tracePt t="39713" x="6742113" y="1768475"/>
          <p14:tracePt t="39726" x="6823075" y="1768475"/>
          <p14:tracePt t="39742" x="7064375" y="1857375"/>
          <p14:tracePt t="39759" x="7429500" y="2027238"/>
          <p14:tracePt t="39776" x="7778750" y="2224088"/>
          <p14:tracePt t="39792" x="7929563" y="2330450"/>
          <p14:tracePt t="39813" x="8251825" y="2563813"/>
          <p14:tracePt t="39818" x="8394700" y="2643188"/>
          <p14:tracePt t="39826" x="8475663" y="2714625"/>
          <p14:tracePt t="39844" x="8643938" y="2857500"/>
          <p14:tracePt t="39862" x="8716963" y="2938463"/>
          <p14:tracePt t="39877" x="8840788" y="3089275"/>
          <p14:tracePt t="39895" x="8939213" y="3214688"/>
          <p14:tracePt t="39911" x="8993188" y="3303588"/>
          <p14:tracePt t="39926" x="9002713" y="3313113"/>
          <p14:tracePt t="39944" x="9028113" y="3357563"/>
          <p14:tracePt t="39960" x="9047163" y="3375025"/>
          <p14:tracePt t="39993" x="9047163" y="3394075"/>
          <p14:tracePt t="40026" x="9047163" y="3402013"/>
          <p14:tracePt t="40046" x="9047163" y="3411538"/>
          <p14:tracePt t="40085" x="9047163" y="3421063"/>
          <p14:tracePt t="40104" x="9047163" y="3429000"/>
          <p14:tracePt t="40115" x="9047163" y="3438525"/>
          <p14:tracePt t="40136" x="9037638" y="3438525"/>
          <p14:tracePt t="40145" x="9028113" y="3446463"/>
          <p14:tracePt t="40161" x="9020175" y="3455988"/>
          <p14:tracePt t="40179" x="9010650" y="3473450"/>
          <p14:tracePt t="40192" x="9002713" y="3500438"/>
          <p14:tracePt t="40211" x="8975725" y="3536950"/>
          <p14:tracePt t="40233" x="8939213" y="3589338"/>
          <p14:tracePt t="40243" x="8921750" y="3616325"/>
          <p14:tracePt t="40261" x="8894763" y="3670300"/>
          <p14:tracePt t="40279" x="8867775" y="3697288"/>
          <p14:tracePt t="40299" x="8840788" y="3733800"/>
          <p14:tracePt t="40309" x="8832850" y="3759200"/>
          <p14:tracePt t="40326" x="8832850" y="3786188"/>
          <p14:tracePt t="40342" x="8832850" y="3813175"/>
          <p14:tracePt t="40359" x="8832850" y="3902075"/>
          <p14:tracePt t="40376" x="8832850" y="4037013"/>
          <p14:tracePt t="40393" x="8867775" y="4197350"/>
          <p14:tracePt t="40409" x="8912225" y="4278313"/>
          <p14:tracePt t="40426" x="9010650" y="4492625"/>
          <p14:tracePt t="40442" x="9145588" y="4840288"/>
          <p14:tracePt t="40461" x="9269413" y="5143500"/>
          <p14:tracePt t="40476" x="9305925" y="5224463"/>
          <p14:tracePt t="40497" x="9394825" y="5357813"/>
          <p14:tracePt t="40509" x="9431338" y="5421313"/>
          <p14:tracePt t="40526" x="9439275" y="5448300"/>
          <p14:tracePt t="40845" x="9439275" y="5465763"/>
          <p14:tracePt t="40855" x="9439275" y="5510213"/>
          <p14:tracePt t="40864" x="9439275" y="5546725"/>
          <p14:tracePt t="40876" x="9439275" y="5581650"/>
          <p14:tracePt t="40895" x="9439275" y="5626100"/>
          <p14:tracePt t="40909" x="9439275" y="5643563"/>
          <p14:tracePt t="40926" x="9439275" y="5670550"/>
          <p14:tracePt t="40943" x="9439275" y="5680075"/>
          <p14:tracePt t="40960" x="9439275" y="5707063"/>
          <p14:tracePt t="40994" x="9439275" y="5734050"/>
          <p14:tracePt t="41009" x="9439275" y="5761038"/>
          <p14:tracePt t="41027" x="9439275" y="5778500"/>
          <p14:tracePt t="41043" x="9439275" y="5857875"/>
          <p14:tracePt t="41059" x="9439275" y="5921375"/>
          <p14:tracePt t="41077" x="9439275" y="5965825"/>
          <p14:tracePt t="41093" x="9439275" y="5992813"/>
          <p14:tracePt t="41110" x="9448800" y="6019800"/>
          <p14:tracePt t="41126" x="9448800" y="6037263"/>
          <p14:tracePt t="41143" x="9448800" y="6054725"/>
          <p14:tracePt t="41176" x="9448800" y="6064250"/>
          <p14:tracePt t="41195" x="9448800" y="6072188"/>
          <p14:tracePt t="41209" x="9448800" y="6081713"/>
          <p14:tracePt t="41226" x="9448800" y="6099175"/>
          <p14:tracePt t="41243" x="9456738" y="6118225"/>
          <p14:tracePt t="41260" x="9456738" y="6143625"/>
          <p14:tracePt t="41277" x="9466263" y="6170613"/>
          <p14:tracePt t="41293" x="9466263" y="6180138"/>
          <p14:tracePt t="41309" x="9475788" y="6197600"/>
          <p14:tracePt t="41343" x="9475788" y="6207125"/>
          <p14:tracePt t="41365" x="9475788" y="6215063"/>
          <p14:tracePt t="41852" x="9475788" y="6207125"/>
          <p14:tracePt t="41858" x="9475788" y="6197600"/>
          <p14:tracePt t="41877" x="9475788" y="6162675"/>
          <p14:tracePt t="41895" x="9475788" y="6135688"/>
          <p14:tracePt t="41911" x="9475788" y="6118225"/>
          <p14:tracePt t="41928" x="9466263" y="6081713"/>
          <p14:tracePt t="41948" x="9466263" y="6046788"/>
          <p14:tracePt t="41962" x="9466263" y="6019800"/>
          <p14:tracePt t="41977" x="9456738" y="6019800"/>
          <p14:tracePt t="41993" x="9456738" y="5975350"/>
          <p14:tracePt t="42010" x="9456738" y="5948363"/>
          <p14:tracePt t="42026" x="9456738" y="5938838"/>
          <p14:tracePt t="42044" x="9448800" y="5903913"/>
          <p14:tracePt t="42060" x="9448800" y="5876925"/>
          <p14:tracePt t="42078" x="9448800" y="5849938"/>
          <p14:tracePt t="42094" x="9448800" y="5840413"/>
          <p14:tracePt t="42110" x="9448800" y="5832475"/>
          <p14:tracePt t="42146" x="9448800" y="5822950"/>
          <p14:tracePt t="42165" x="9448800" y="5813425"/>
          <p14:tracePt t="42677" x="9456738" y="5805488"/>
          <p14:tracePt t="42688" x="9483725" y="5795963"/>
          <p14:tracePt t="42699" x="9502775" y="5778500"/>
          <p14:tracePt t="42713" x="9555163" y="5751513"/>
          <p14:tracePt t="42729" x="9582150" y="5741988"/>
          <p14:tracePt t="42745" x="9645650" y="5724525"/>
          <p14:tracePt t="42760" x="9663113" y="5724525"/>
          <p14:tracePt t="42777" x="9717088" y="5697538"/>
          <p14:tracePt t="42793" x="9779000" y="5680075"/>
          <p14:tracePt t="42811" x="9813925" y="5662613"/>
          <p14:tracePt t="42828" x="9840913" y="5643563"/>
          <p14:tracePt t="42846" x="9867900" y="5635625"/>
          <p14:tracePt t="42860" x="9894888" y="5626100"/>
          <p14:tracePt t="42878" x="9912350" y="5608638"/>
          <p14:tracePt t="42894" x="9931400" y="5591175"/>
          <p14:tracePt t="42910" x="9948863" y="5581650"/>
          <p14:tracePt t="42929" x="9975850" y="5546725"/>
          <p14:tracePt t="42948" x="9993313" y="5527675"/>
          <p14:tracePt t="42960" x="10002838" y="5519738"/>
          <p14:tracePt t="42983" x="10037763" y="5492750"/>
          <p14:tracePt t="42995" x="10047288" y="5483225"/>
          <p14:tracePt t="43015" x="10082213" y="5473700"/>
          <p14:tracePt t="43027" x="10099675" y="5465763"/>
          <p14:tracePt t="43044" x="10136188" y="5448300"/>
          <p14:tracePt t="43061" x="10153650" y="5448300"/>
          <p14:tracePt t="43077" x="10171113" y="5438775"/>
          <p14:tracePt t="43093" x="10207625" y="5429250"/>
          <p14:tracePt t="43110" x="10234613" y="5421313"/>
          <p14:tracePt t="43127" x="10269538" y="5421313"/>
          <p14:tracePt t="43143" x="10279063" y="5421313"/>
          <p14:tracePt t="43160" x="10313988" y="5421313"/>
          <p14:tracePt t="43178" x="10340975" y="5421313"/>
          <p14:tracePt t="43195" x="10350500" y="5421313"/>
          <p14:tracePt t="43210" x="10360025" y="5421313"/>
          <p14:tracePt t="43228" x="10367963" y="5421313"/>
          <p14:tracePt t="43262" x="10377488" y="5421313"/>
          <p14:tracePt t="43296" x="10385425" y="5421313"/>
          <p14:tracePt t="45972" x="10385425" y="5411788"/>
          <p14:tracePt t="45990" x="10385425" y="5402263"/>
          <p14:tracePt t="46029" x="10377488" y="5394325"/>
          <p14:tracePt t="46085" x="10367963" y="5394325"/>
          <p14:tracePt t="46104" x="10360025" y="5394325"/>
          <p14:tracePt t="46133" x="10350500" y="5384800"/>
          <p14:tracePt t="46145" x="10340975" y="5384800"/>
          <p14:tracePt t="46153" x="10333038" y="5384800"/>
          <p14:tracePt t="46164" x="10323513" y="5384800"/>
          <p14:tracePt t="46179" x="10313988" y="5376863"/>
          <p14:tracePt t="46196" x="10296525" y="5376863"/>
          <p14:tracePt t="46215" x="10288588" y="5376863"/>
          <p14:tracePt t="46230" x="10252075" y="5376863"/>
          <p14:tracePt t="46245" x="10242550" y="5376863"/>
          <p14:tracePt t="46261" x="10225088" y="5376863"/>
          <p14:tracePt t="46278" x="10190163" y="5376863"/>
          <p14:tracePt t="46294" x="10180638" y="5376863"/>
          <p14:tracePt t="46315" x="10153650" y="5376863"/>
          <p14:tracePt t="46322" x="10136188" y="5376863"/>
          <p14:tracePt t="46329" x="10118725" y="5376863"/>
          <p14:tracePt t="46346" x="10082213" y="5376863"/>
          <p14:tracePt t="46362" x="10064750" y="5376863"/>
          <p14:tracePt t="46377" x="10037763" y="5376863"/>
          <p14:tracePt t="46395" x="10020300" y="5376863"/>
          <p14:tracePt t="46412" x="9993313" y="5394325"/>
          <p14:tracePt t="46427" x="9983788" y="5394325"/>
          <p14:tracePt t="46445" x="9966325" y="5402263"/>
          <p14:tracePt t="46461" x="9939338" y="5411788"/>
          <p14:tracePt t="46480" x="9921875" y="5429250"/>
          <p14:tracePt t="46494" x="9904413" y="5429250"/>
          <p14:tracePt t="46511" x="9877425" y="5465763"/>
          <p14:tracePt t="46528" x="9840913" y="5510213"/>
          <p14:tracePt t="46544" x="9813925" y="5519738"/>
          <p14:tracePt t="46561" x="9779000" y="5546725"/>
          <p14:tracePt t="46577" x="9742488" y="5572125"/>
          <p14:tracePt t="46595" x="9725025" y="5591175"/>
          <p14:tracePt t="46614" x="9707563" y="5608638"/>
          <p14:tracePt t="46627" x="9698038" y="5618163"/>
          <p14:tracePt t="46644" x="9680575" y="5618163"/>
          <p14:tracePt t="46662" x="9671050" y="5626100"/>
          <p14:tracePt t="46679" x="9663113" y="5626100"/>
          <p14:tracePt t="46694" x="9663113" y="5635625"/>
          <p14:tracePt t="46711" x="9645650" y="5635625"/>
          <p14:tracePt t="46728" x="9645650" y="5643563"/>
          <p14:tracePt t="46744" x="9626600" y="5662613"/>
          <p14:tracePt t="46761" x="9618663" y="5662613"/>
          <p14:tracePt t="46780" x="9591675" y="5670550"/>
          <p14:tracePt t="46794" x="9591675" y="5680075"/>
          <p14:tracePt t="46811" x="9564688" y="5689600"/>
          <p14:tracePt t="46830" x="9547225" y="5697538"/>
          <p14:tracePt t="46845" x="9528175" y="5707063"/>
          <p14:tracePt t="46861" x="9520238" y="5707063"/>
          <p14:tracePt t="46879" x="9502775" y="5724525"/>
          <p14:tracePt t="46896" x="9483725" y="5734050"/>
          <p14:tracePt t="46913" x="9466263" y="5741988"/>
          <p14:tracePt t="46932" x="9456738" y="5751513"/>
          <p14:tracePt t="46965" x="9456738" y="5761038"/>
          <p14:tracePt t="46981" x="9448800" y="5761038"/>
          <p14:tracePt t="47009" x="9439275" y="5761038"/>
          <p14:tracePt t="47038" x="9439275" y="5778500"/>
          <p14:tracePt t="47058" x="9439275" y="5795963"/>
          <p14:tracePt t="47068" x="9439275" y="5813425"/>
          <p14:tracePt t="47087" x="9439275" y="5832475"/>
          <p14:tracePt t="47098" x="9439275" y="5840413"/>
          <p14:tracePt t="47112" x="9448800" y="5849938"/>
          <p14:tracePt t="47129" x="9475788" y="5867400"/>
          <p14:tracePt t="47146" x="9537700" y="5876925"/>
          <p14:tracePt t="47163" x="9599613" y="5876925"/>
          <p14:tracePt t="47179" x="9636125" y="5876925"/>
          <p14:tracePt t="47194" x="9725025" y="5840413"/>
          <p14:tracePt t="47213" x="9813925" y="5795963"/>
          <p14:tracePt t="47228" x="9859963" y="5778500"/>
          <p14:tracePt t="47245" x="9939338" y="5724525"/>
          <p14:tracePt t="47261" x="9983788" y="5697538"/>
          <p14:tracePt t="47278" x="10037763" y="5662613"/>
          <p14:tracePt t="47294" x="10064750" y="5643563"/>
          <p14:tracePt t="47311" x="10109200" y="5618163"/>
          <p14:tracePt t="47328" x="10153650" y="5599113"/>
          <p14:tracePt t="47345" x="10163175" y="5599113"/>
          <p14:tracePt t="47361" x="10190163" y="5581650"/>
          <p14:tracePt t="47378" x="10207625" y="5572125"/>
          <p14:tracePt t="47396" x="10234613" y="5546725"/>
          <p14:tracePt t="47411" x="10242550" y="5537200"/>
          <p14:tracePt t="47428" x="10279063" y="5519738"/>
          <p14:tracePt t="47447" x="10313988" y="5483225"/>
          <p14:tracePt t="47462" x="10340975" y="5448300"/>
          <p14:tracePt t="47478" x="10350500" y="5448300"/>
          <p14:tracePt t="47494" x="10367963" y="5421313"/>
          <p14:tracePt t="47511" x="10394950" y="5394325"/>
          <p14:tracePt t="47530" x="10394950" y="5384800"/>
          <p14:tracePt t="47546" x="10404475" y="5376863"/>
          <p14:tracePt t="47561" x="10412413" y="5357813"/>
          <p14:tracePt t="47578" x="10421938" y="5357813"/>
          <p14:tracePt t="47613" x="10421938" y="5349875"/>
          <p14:tracePt t="47628" x="10431463" y="5349875"/>
          <p14:tracePt t="47897" x="10431463" y="5340350"/>
          <p14:tracePt t="51018" x="10431463" y="5330825"/>
          <p14:tracePt t="51035" x="10431463" y="5322888"/>
          <p14:tracePt t="51048" x="10421938" y="5313363"/>
          <p14:tracePt t="51065" x="10412413" y="5313363"/>
          <p14:tracePt t="51083" x="10394950" y="5295900"/>
          <p14:tracePt t="51097" x="10385425" y="5295900"/>
          <p14:tracePt t="51115" x="10367963" y="5286375"/>
          <p14:tracePt t="51134" x="10350500" y="5278438"/>
          <p14:tracePt t="51146" x="10333038" y="5268913"/>
          <p14:tracePt t="51163" x="10323513" y="5268913"/>
          <p14:tracePt t="51180" x="10296525" y="5259388"/>
          <p14:tracePt t="51202" x="10288588" y="5259388"/>
          <p14:tracePt t="51217" x="10269538" y="5251450"/>
          <p14:tracePt t="51247" x="10242550" y="5241925"/>
          <p14:tracePt t="51262" x="10217150" y="5241925"/>
          <p14:tracePt t="51279" x="10180638" y="5241925"/>
          <p14:tracePt t="51296" x="10136188" y="5233988"/>
          <p14:tracePt t="51312" x="10118725" y="5233988"/>
          <p14:tracePt t="51329" x="10074275" y="5233988"/>
          <p14:tracePt t="51346" x="10037763" y="5233988"/>
          <p14:tracePt t="51363" x="10002838" y="5233988"/>
          <p14:tracePt t="51379" x="9975850" y="5241925"/>
          <p14:tracePt t="51396" x="9931400" y="5259388"/>
          <p14:tracePt t="51412" x="9877425" y="5268913"/>
          <p14:tracePt t="51430" x="9832975" y="5286375"/>
          <p14:tracePt t="51446" x="9805988" y="5305425"/>
          <p14:tracePt t="51462" x="9761538" y="5313363"/>
          <p14:tracePt t="51479" x="9734550" y="5322888"/>
          <p14:tracePt t="51499" x="9707563" y="5349875"/>
          <p14:tracePt t="51516" x="9680575" y="5357813"/>
          <p14:tracePt t="51530" x="9671050" y="5376863"/>
          <p14:tracePt t="51546" x="9626600" y="5421313"/>
          <p14:tracePt t="51562" x="9609138" y="5448300"/>
          <p14:tracePt t="51579" x="9574213" y="5473700"/>
          <p14:tracePt t="51596" x="9547225" y="5510213"/>
          <p14:tracePt t="51615" x="9520238" y="5537200"/>
          <p14:tracePt t="51629" x="9510713" y="5554663"/>
          <p14:tracePt t="51646" x="9483725" y="5572125"/>
          <p14:tracePt t="51664" x="9475788" y="5608638"/>
          <p14:tracePt t="51683" x="9448800" y="5626100"/>
          <p14:tracePt t="51701" x="9421813" y="5662613"/>
          <p14:tracePt t="51713" x="9412288" y="5670550"/>
          <p14:tracePt t="51729" x="9404350" y="5724525"/>
          <p14:tracePt t="51746" x="9394825" y="5751513"/>
          <p14:tracePt t="51762" x="9377363" y="5778500"/>
          <p14:tracePt t="51779" x="9377363" y="5795963"/>
          <p14:tracePt t="51797" x="9367838" y="5822950"/>
          <p14:tracePt t="51829" x="9367838" y="5849938"/>
          <p14:tracePt t="51846" x="9367838" y="5884863"/>
          <p14:tracePt t="51863" x="9377363" y="5903913"/>
          <p14:tracePt t="51880" x="9394825" y="5921375"/>
          <p14:tracePt t="51896" x="9412288" y="5948363"/>
          <p14:tracePt t="51913" x="9431338" y="5965825"/>
          <p14:tracePt t="51930" x="9448800" y="5983288"/>
          <p14:tracePt t="51947" x="9448800" y="5992813"/>
          <p14:tracePt t="51962" x="9456738" y="5992813"/>
          <p14:tracePt t="51980" x="9456738" y="6000750"/>
          <p14:tracePt t="51999" x="9466263" y="6000750"/>
          <p14:tracePt t="52012" x="9466263" y="6010275"/>
          <p14:tracePt t="52309" x="9475788" y="6010275"/>
          <p14:tracePt t="52317" x="9475788" y="6019800"/>
          <p14:tracePt t="52894" x="9483725" y="6019800"/>
          <p14:tracePt t="52915" x="9502775" y="6019800"/>
          <p14:tracePt t="52923" x="9510713" y="6019800"/>
          <p14:tracePt t="52933" x="9528175" y="6010275"/>
          <p14:tracePt t="52946" x="9555163" y="6000750"/>
          <p14:tracePt t="52963" x="9618663" y="5965825"/>
          <p14:tracePt t="52981" x="9653588" y="5929313"/>
          <p14:tracePt t="53000" x="9698038" y="5884863"/>
          <p14:tracePt t="53014" x="9717088" y="5876925"/>
          <p14:tracePt t="53031" x="9742488" y="5840413"/>
          <p14:tracePt t="53048" x="9788525" y="5822950"/>
          <p14:tracePt t="53068" x="9805988" y="5813425"/>
          <p14:tracePt t="53079" x="9832975" y="5795963"/>
          <p14:tracePt t="53097" x="9850438" y="5778500"/>
          <p14:tracePt t="53113" x="9877425" y="5768975"/>
          <p14:tracePt t="53129" x="9904413" y="5751513"/>
          <p14:tracePt t="53146" x="9939338" y="5734050"/>
          <p14:tracePt t="53163" x="9975850" y="5715000"/>
          <p14:tracePt t="53179" x="10002838" y="5697538"/>
          <p14:tracePt t="53196" x="10037763" y="5689600"/>
          <p14:tracePt t="53214" x="10064750" y="5670550"/>
          <p14:tracePt t="53230" x="10091738" y="5643563"/>
          <p14:tracePt t="53247" x="10109200" y="5635625"/>
          <p14:tracePt t="53263" x="10145713" y="5599113"/>
          <p14:tracePt t="53280" x="10171113" y="5564188"/>
          <p14:tracePt t="53297" x="10207625" y="5546725"/>
          <p14:tracePt t="53313" x="10225088" y="5527675"/>
          <p14:tracePt t="53329" x="10242550" y="5510213"/>
          <p14:tracePt t="53347" x="10261600" y="5492750"/>
          <p14:tracePt t="53363" x="10269538" y="5483225"/>
          <p14:tracePt t="53366" x="10279063" y="5473700"/>
          <p14:tracePt t="53380" x="10288588" y="5473700"/>
          <p14:tracePt t="53396" x="10288588" y="5456238"/>
          <p14:tracePt t="53413" x="10306050" y="5456238"/>
          <p14:tracePt t="53430" x="10306050" y="5448300"/>
          <p14:tracePt t="53447" x="10306050" y="5438775"/>
          <p14:tracePt t="53464" x="10313988" y="5438775"/>
          <p14:tracePt t="53480" x="10313988" y="5429250"/>
          <p14:tracePt t="53497" x="10323513" y="5429250"/>
          <p14:tracePt t="53531" x="10333038" y="5421313"/>
          <p14:tracePt t="59215" x="10333038" y="5411788"/>
          <p14:tracePt t="59234" x="10313988" y="5411788"/>
          <p14:tracePt t="59245" x="10296525" y="5402263"/>
          <p14:tracePt t="59252" x="10269538" y="5402263"/>
          <p14:tracePt t="59265" x="10225088" y="5394325"/>
          <p14:tracePt t="59281" x="10136188" y="5394325"/>
          <p14:tracePt t="59298" x="10037763" y="5402263"/>
          <p14:tracePt t="59315" x="9975850" y="5438775"/>
          <p14:tracePt t="59331" x="9867900" y="5510213"/>
          <p14:tracePt t="59348" x="9734550" y="5599113"/>
          <p14:tracePt t="59365" x="9582150" y="5689600"/>
          <p14:tracePt t="59382" x="9528175" y="5724525"/>
          <p14:tracePt t="59398" x="9421813" y="5786438"/>
          <p14:tracePt t="59415" x="9359900" y="5832475"/>
          <p14:tracePt t="59431" x="9313863" y="5857875"/>
          <p14:tracePt t="59448" x="9251950" y="5903913"/>
          <p14:tracePt t="59465" x="9190038" y="5938838"/>
          <p14:tracePt t="59482" x="9163050" y="5956300"/>
          <p14:tracePt t="59498" x="9153525" y="5956300"/>
          <p14:tracePt t="59515" x="9136063" y="5965825"/>
          <p14:tracePt t="59550" x="9118600" y="5965825"/>
          <p14:tracePt t="59565" x="9118600" y="5956300"/>
          <p14:tracePt t="59581" x="9118600" y="5894388"/>
          <p14:tracePt t="59598" x="9126538" y="5724525"/>
          <p14:tracePt t="59616" x="9180513" y="5564188"/>
          <p14:tracePt t="59632" x="9217025" y="5527675"/>
          <p14:tracePt t="59648" x="9278938" y="5448300"/>
          <p14:tracePt t="59665" x="9350375" y="5394325"/>
          <p14:tracePt t="59681" x="9385300" y="5349875"/>
          <p14:tracePt t="59698" x="9493250" y="5278438"/>
          <p14:tracePt t="59716" x="9591675" y="5180013"/>
          <p14:tracePt t="59735" x="9690100" y="5072063"/>
          <p14:tracePt t="59748" x="9734550" y="5010150"/>
          <p14:tracePt t="59765" x="9805988" y="4902200"/>
          <p14:tracePt t="59782" x="9859963" y="4822825"/>
          <p14:tracePt t="59799" x="9877425" y="4778375"/>
          <p14:tracePt t="59815" x="9894888" y="4759325"/>
          <p14:tracePt t="59831" x="9912350" y="4733925"/>
          <p14:tracePt t="59848" x="9912350" y="4724400"/>
          <p14:tracePt t="59882" x="9921875" y="4714875"/>
          <p14:tracePt t="60242" x="9912350" y="4714875"/>
          <p14:tracePt t="60256" x="9885363" y="4714875"/>
          <p14:tracePt t="60266" x="9859963" y="4706938"/>
          <p14:tracePt t="60285" x="9788525" y="4670425"/>
          <p14:tracePt t="60300" x="9707563" y="4554538"/>
          <p14:tracePt t="60319" x="9618663" y="4438650"/>
          <p14:tracePt t="60333" x="9574213" y="4367213"/>
          <p14:tracePt t="60349" x="9528175" y="4295775"/>
          <p14:tracePt t="60371" x="9475788" y="4187825"/>
          <p14:tracePt t="60382" x="9448800" y="4143375"/>
          <p14:tracePt t="60398" x="9431338" y="4054475"/>
          <p14:tracePt t="60416" x="9421813" y="3876675"/>
          <p14:tracePt t="60432" x="9421813" y="3805238"/>
          <p14:tracePt t="60448" x="9421813" y="3714750"/>
          <p14:tracePt t="60465" x="9421813" y="3643313"/>
          <p14:tracePt t="60482" x="9421813" y="3563938"/>
          <p14:tracePt t="60498" x="9421813" y="3517900"/>
          <p14:tracePt t="60515" x="9421813" y="3394075"/>
          <p14:tracePt t="60532" x="9421813" y="3232150"/>
          <p14:tracePt t="60548" x="9421813" y="3160713"/>
          <p14:tracePt t="60565" x="9421813" y="3063875"/>
          <p14:tracePt t="60583" x="9421813" y="3000375"/>
          <p14:tracePt t="60599" x="9412288" y="2921000"/>
          <p14:tracePt t="60617" x="9412288" y="2849563"/>
          <p14:tracePt t="60632" x="9412288" y="2822575"/>
          <p14:tracePt t="60648" x="9412288" y="2714625"/>
          <p14:tracePt t="60667" x="9412288" y="2635250"/>
          <p14:tracePt t="60681" x="9412288" y="2589213"/>
          <p14:tracePt t="60698" x="9412288" y="2517775"/>
          <p14:tracePt t="60716" x="9404350" y="2473325"/>
          <p14:tracePt t="60735" x="9394825" y="2446338"/>
          <p14:tracePt t="60748" x="9394825" y="2428875"/>
          <p14:tracePt t="60790" x="9394825" y="2420938"/>
          <p14:tracePt t="60919" x="9394825" y="2411413"/>
          <p14:tracePt t="60930" x="9394825" y="2401888"/>
          <p14:tracePt t="60940" x="9394825" y="2393950"/>
          <p14:tracePt t="60956" x="9394825" y="2384425"/>
          <p14:tracePt t="60967" x="9394825" y="2374900"/>
          <p14:tracePt t="61680" x="9404350" y="2374900"/>
          <p14:tracePt t="61690" x="9412288" y="2374900"/>
          <p14:tracePt t="61709" x="9431338" y="2374900"/>
          <p14:tracePt t="61720" x="9439275" y="2374900"/>
          <p14:tracePt t="61736" x="9466263" y="2374900"/>
          <p14:tracePt t="61765" x="9493250" y="2374900"/>
          <p14:tracePt t="61782" x="9520238" y="2374900"/>
          <p14:tracePt t="61799" x="9528175" y="2366963"/>
          <p14:tracePt t="61815" x="9564688" y="2366963"/>
          <p14:tracePt t="61832" x="9599613" y="2357438"/>
          <p14:tracePt t="61849" x="9618663" y="2357438"/>
          <p14:tracePt t="61865" x="9645650" y="2349500"/>
          <p14:tracePt t="61882" x="9680575" y="2349500"/>
          <p14:tracePt t="61899" x="9717088" y="2339975"/>
          <p14:tracePt t="61915" x="9734550" y="2339975"/>
          <p14:tracePt t="61932" x="9769475" y="2339975"/>
          <p14:tracePt t="61948" x="9813925" y="2339975"/>
          <p14:tracePt t="61966" x="9840913" y="2339975"/>
          <p14:tracePt t="61983" x="9859963" y="2339975"/>
          <p14:tracePt t="61999" x="9894888" y="2339975"/>
          <p14:tracePt t="62016" x="9921875" y="2339975"/>
          <p14:tracePt t="62033" x="9948863" y="2339975"/>
          <p14:tracePt t="62049" x="9966325" y="2339975"/>
          <p14:tracePt t="62066" x="9983788" y="2339975"/>
          <p14:tracePt t="62082" x="10010775" y="2339975"/>
          <p14:tracePt t="62099" x="10020300" y="2339975"/>
          <p14:tracePt t="62115" x="10037763" y="2339975"/>
          <p14:tracePt t="62133" x="10064750" y="2339975"/>
          <p14:tracePt t="62153" x="10091738" y="2339975"/>
          <p14:tracePt t="62168" x="10136188" y="2339975"/>
          <p14:tracePt t="62184" x="10153650" y="2339975"/>
          <p14:tracePt t="62199" x="10190163" y="2330450"/>
          <p14:tracePt t="62216" x="10207625" y="2330450"/>
          <p14:tracePt t="62232" x="10217150" y="2330450"/>
          <p14:tracePt t="62249" x="10225088" y="2330450"/>
          <p14:tracePt t="62266" x="10234613" y="2330450"/>
          <p14:tracePt t="62700" x="10242550" y="2322513"/>
          <p14:tracePt t="62709" x="10252075" y="2303463"/>
          <p14:tracePt t="62720" x="10269538" y="2286000"/>
          <p14:tracePt t="62733" x="10296525" y="2268538"/>
          <p14:tracePt t="62751" x="10360025" y="2241550"/>
          <p14:tracePt t="62768" x="10412413" y="2232025"/>
          <p14:tracePt t="62783" x="10439400" y="2232025"/>
          <p14:tracePt t="62799" x="10475913" y="2251075"/>
          <p14:tracePt t="62816" x="10510838" y="2286000"/>
          <p14:tracePt t="62832" x="10555288" y="2349500"/>
          <p14:tracePt t="62849" x="10574338" y="2384425"/>
          <p14:tracePt t="62866" x="10636250" y="2500313"/>
          <p14:tracePt t="62882" x="10698163" y="2732088"/>
          <p14:tracePt t="62900" x="10761663" y="3009900"/>
          <p14:tracePt t="62916" x="10779125" y="3125788"/>
          <p14:tracePt t="62932" x="10806113" y="3367088"/>
          <p14:tracePt t="62949" x="10841038" y="4027488"/>
          <p14:tracePt t="62966" x="10841038" y="4214813"/>
          <p14:tracePt t="62982" x="10841038" y="4510088"/>
          <p14:tracePt t="62999" x="10841038" y="5019675"/>
          <p14:tracePt t="63017" x="10833100" y="5313363"/>
          <p14:tracePt t="63032" x="10823575" y="5421313"/>
          <p14:tracePt t="63050" x="10806113" y="5643563"/>
          <p14:tracePt t="63066" x="10769600" y="5983288"/>
          <p14:tracePt t="63083" x="10752138" y="6207125"/>
          <p14:tracePt t="63099" x="10725150" y="6332538"/>
          <p14:tracePt t="63116" x="10717213" y="6456363"/>
          <p14:tracePt t="63132" x="10707688" y="6546850"/>
          <p14:tracePt t="63151" x="10680700" y="6643688"/>
          <p14:tracePt t="63169" x="10653713" y="6742113"/>
          <p14:tracePt t="63184" x="10645775" y="6832600"/>
          <p14:tracePt t="63200" x="10618788" y="6850063"/>
          <p14:tracePt t="63224" x="10609263" y="6850063"/>
          <p14:tracePt t="63235" x="10599738" y="6850063"/>
          <p14:tracePt t="63250" x="10582275" y="6850063"/>
          <p14:tracePt t="63269" x="10574338" y="6850063"/>
          <p14:tracePt t="63283" x="10564813" y="6850063"/>
          <p14:tracePt t="63319" x="10555288" y="6850063"/>
          <p14:tracePt t="63712" x="10547350" y="6850063"/>
          <p14:tracePt t="63722" x="10520363" y="6850063"/>
          <p14:tracePt t="63738" x="10502900" y="6850063"/>
          <p14:tracePt t="63752" x="10475913" y="6840538"/>
          <p14:tracePt t="63769" x="10456863" y="6832600"/>
          <p14:tracePt t="63784" x="10448925" y="6832600"/>
          <p14:tracePt t="63801" x="10439400" y="6832600"/>
          <p14:tracePt t="63817" x="10421938" y="6832600"/>
          <p14:tracePt t="63837" x="10404475" y="6832600"/>
          <p14:tracePt t="63850" x="10385425" y="6832600"/>
          <p14:tracePt t="63866" x="10367963" y="6832600"/>
          <p14:tracePt t="63883" x="10340975" y="6832600"/>
          <p14:tracePt t="63899" x="10323513" y="6832600"/>
          <p14:tracePt t="63916" x="10306050" y="6832600"/>
          <p14:tracePt t="63932" x="10261600" y="6840538"/>
          <p14:tracePt t="63950" x="10207625" y="6850063"/>
          <p14:tracePt t="63966" x="10180638" y="6850063"/>
          <p14:tracePt t="63982" x="10126663" y="6850063"/>
          <p14:tracePt t="64001" x="10064750" y="6850063"/>
          <p14:tracePt t="64018" x="9993313" y="6850063"/>
          <p14:tracePt t="64035" x="9966325" y="6850063"/>
          <p14:tracePt t="64049" x="9921875" y="6850063"/>
          <p14:tracePt t="64066" x="9877425" y="6850063"/>
          <p14:tracePt t="64082" x="9859963" y="6850063"/>
          <p14:tracePt t="64099" x="9840913" y="6850063"/>
          <p14:tracePt t="64116" x="9813925" y="6850063"/>
          <p14:tracePt t="64134" x="9796463" y="6850063"/>
          <p14:tracePt t="64167" x="9788525" y="6850063"/>
          <p14:tracePt t="64183" x="9788525" y="6840538"/>
          <p14:tracePt t="64201" x="9779000" y="6840538"/>
          <p14:tracePt t="64224" x="9769475" y="6840538"/>
          <p14:tracePt t="64287" x="9761538" y="6832600"/>
          <p14:tracePt t="64297" x="9752013" y="6832600"/>
          <p14:tracePt t="64317" x="9752013" y="6823075"/>
          <p14:tracePt t="64326" x="9742488" y="6823075"/>
          <p14:tracePt t="64336" x="9742488" y="6813550"/>
          <p14:tracePt t="64350" x="9734550" y="6813550"/>
          <p14:tracePt t="64367" x="9725025" y="6813550"/>
          <p14:tracePt t="64393" x="9725025" y="6805613"/>
          <p14:tracePt t="65115" x="9725025" y="6796088"/>
          <p14:tracePt t="65125" x="9734550" y="6786563"/>
          <p14:tracePt t="65136" x="9752013" y="6786563"/>
          <p14:tracePt t="65151" x="9761538" y="6786563"/>
          <p14:tracePt t="65168" x="9796463" y="6769100"/>
          <p14:tracePt t="65184" x="9813925" y="6761163"/>
          <p14:tracePt t="65201" x="9832975" y="6751638"/>
          <p14:tracePt t="65218" x="9840913" y="6751638"/>
          <p14:tracePt t="65233" x="9850438" y="6751638"/>
          <p14:tracePt t="65250" x="9850438" y="6742113"/>
          <p14:tracePt t="65283" x="9859963" y="6742113"/>
          <p14:tracePt t="65501" x="9867900" y="6742113"/>
          <p14:tracePt t="66736" x="9877425" y="6742113"/>
          <p14:tracePt t="66747" x="9885363" y="6742113"/>
          <p14:tracePt t="66756" x="9894888" y="6734175"/>
          <p14:tracePt t="66769" x="9904413" y="6734175"/>
          <p14:tracePt t="66786" x="9921875" y="6724650"/>
          <p14:tracePt t="66802" x="9939338" y="6715125"/>
          <p14:tracePt t="66817" x="9948863" y="6715125"/>
          <p14:tracePt t="66835" x="9966325" y="6707188"/>
          <p14:tracePt t="66852" x="9983788" y="6697663"/>
          <p14:tracePt t="66869" x="10010775" y="6680200"/>
          <p14:tracePt t="66886" x="10028238" y="6662738"/>
          <p14:tracePt t="66900" x="10055225" y="6643688"/>
          <p14:tracePt t="66917" x="10099675" y="6618288"/>
          <p14:tracePt t="66933" x="10126663" y="6618288"/>
          <p14:tracePt t="66951" x="10171113" y="6581775"/>
          <p14:tracePt t="66967" x="10242550" y="6554788"/>
          <p14:tracePt t="66984" x="10296525" y="6527800"/>
          <p14:tracePt t="67001" x="10313988" y="6519863"/>
          <p14:tracePt t="67017" x="10360025" y="6492875"/>
          <p14:tracePt t="67036" x="10421938" y="6475413"/>
          <p14:tracePt t="67051" x="10466388" y="6465888"/>
          <p14:tracePt t="67070" x="10528300" y="6456363"/>
          <p14:tracePt t="67083" x="10547350" y="6448425"/>
          <p14:tracePt t="67100" x="10591800" y="6438900"/>
          <p14:tracePt t="67118" x="10626725" y="6421438"/>
          <p14:tracePt t="67133" x="10645775" y="6421438"/>
          <p14:tracePt t="67151" x="10663238" y="6411913"/>
          <p14:tracePt t="67168" x="10690225" y="6403975"/>
          <p14:tracePt t="67183" x="10698163" y="6403975"/>
          <p14:tracePt t="67203" x="10717213" y="6403975"/>
          <p14:tracePt t="67217" x="10734675" y="6394450"/>
          <p14:tracePt t="67235" x="10752138" y="6394450"/>
          <p14:tracePt t="67257" x="10769600" y="6384925"/>
          <p14:tracePt t="67285" x="10788650" y="6384925"/>
          <p14:tracePt t="67305" x="10796588" y="6384925"/>
          <p14:tracePt t="67322" x="10806113" y="6384925"/>
          <p14:tracePt t="67333" x="10814050" y="6384925"/>
          <p14:tracePt t="67350" x="10833100" y="6384925"/>
          <p14:tracePt t="67369" x="10841038" y="6384925"/>
          <p14:tracePt t="67383" x="10850563" y="6384925"/>
          <p14:tracePt t="67401" x="10860088" y="6384925"/>
          <p14:tracePt t="67438" x="10868025" y="6384925"/>
          <p14:tracePt t="67467" x="10877550" y="6384925"/>
          <p14:tracePt t="67620" x="10887075" y="6384925"/>
          <p14:tracePt t="67654" x="10887075" y="6376988"/>
          <p14:tracePt t="67662" x="10895013" y="6357938"/>
          <p14:tracePt t="67670" x="10895013" y="6350000"/>
          <p14:tracePt t="67685" x="10895013" y="6340475"/>
          <p14:tracePt t="67700" x="10895013" y="6305550"/>
          <p14:tracePt t="67718" x="10895013" y="6278563"/>
          <p14:tracePt t="67734" x="10895013" y="6251575"/>
          <p14:tracePt t="67750" x="10895013" y="6242050"/>
          <p14:tracePt t="67767" x="10895013" y="6215063"/>
          <p14:tracePt t="67785" x="10887075" y="6180138"/>
          <p14:tracePt t="67801" x="10877550" y="6162675"/>
          <p14:tracePt t="67817" x="10860088" y="6091238"/>
          <p14:tracePt t="67834" x="10850563" y="6010275"/>
          <p14:tracePt t="67851" x="10841038" y="5929313"/>
          <p14:tracePt t="67867" x="10841038" y="5903913"/>
          <p14:tracePt t="67884" x="10833100" y="5867400"/>
          <p14:tracePt t="67900" x="10833100" y="5822950"/>
          <p14:tracePt t="67918" x="10833100" y="5786438"/>
          <p14:tracePt t="67934" x="10833100" y="5768975"/>
          <p14:tracePt t="67950" x="10833100" y="5741988"/>
          <p14:tracePt t="67968" x="10833100" y="5707063"/>
          <p14:tracePt t="67984" x="10833100" y="5662613"/>
          <p14:tracePt t="68000" x="10833100" y="5591175"/>
          <p14:tracePt t="68017" x="10833100" y="5546725"/>
          <p14:tracePt t="68034" x="10833100" y="5500688"/>
          <p14:tracePt t="68051" x="10833100" y="5473700"/>
          <p14:tracePt t="68067" x="10833100" y="5448300"/>
          <p14:tracePt t="68085" x="10841038" y="5402263"/>
          <p14:tracePt t="68102" x="10850563" y="5376863"/>
          <p14:tracePt t="68120" x="10860088" y="5349875"/>
          <p14:tracePt t="68134" x="10868025" y="5330825"/>
          <p14:tracePt t="68151" x="10887075" y="5295900"/>
          <p14:tracePt t="68168" x="10887075" y="5268913"/>
          <p14:tracePt t="68184" x="10887075" y="5259388"/>
          <p14:tracePt t="68202" x="10895013" y="5224463"/>
          <p14:tracePt t="68218" x="10904538" y="5187950"/>
          <p14:tracePt t="68235" x="10912475" y="5162550"/>
          <p14:tracePt t="68252" x="10912475" y="5143500"/>
          <p14:tracePt t="68267" x="10922000" y="5116513"/>
          <p14:tracePt t="68284" x="10931525" y="5081588"/>
          <p14:tracePt t="68305" x="10939463" y="5054600"/>
          <p14:tracePt t="68318" x="10939463" y="5045075"/>
          <p14:tracePt t="68334" x="10948988" y="5019675"/>
          <p14:tracePt t="68351" x="10958513" y="5000625"/>
          <p14:tracePt t="68367" x="10958513" y="4992688"/>
          <p14:tracePt t="68384" x="10966450" y="4983163"/>
          <p14:tracePt t="68401" x="10966450" y="4965700"/>
          <p14:tracePt t="68457" x="10966450" y="4956175"/>
          <p14:tracePt t="68496" x="10966450" y="4948238"/>
          <p14:tracePt t="68536" x="10966450" y="4938713"/>
          <p14:tracePt t="69991" x="10966450" y="4929188"/>
          <p14:tracePt t="70000" x="10958513" y="4929188"/>
          <p14:tracePt t="70011" x="10958513" y="4921250"/>
          <p14:tracePt t="70021" x="10948988" y="4921250"/>
          <p14:tracePt t="70076" x="10948988" y="4911725"/>
          <p14:tracePt t="70115" x="10939463" y="4911725"/>
          <p14:tracePt t="72726" x="10939463" y="4902200"/>
          <p14:tracePt t="72746" x="10939463" y="4894263"/>
          <p14:tracePt t="72755" x="10931525" y="4884738"/>
          <p14:tracePt t="72770" x="10931525" y="4867275"/>
          <p14:tracePt t="72786" x="10922000" y="4840288"/>
          <p14:tracePt t="72803" x="10912475" y="4795838"/>
          <p14:tracePt t="72820" x="10895013" y="4751388"/>
          <p14:tracePt t="72837" x="10887075" y="4714875"/>
          <p14:tracePt t="72852" x="10850563" y="4564063"/>
          <p14:tracePt t="72869" x="10788650" y="4330700"/>
          <p14:tracePt t="72886" x="10769600" y="4251325"/>
          <p14:tracePt t="72903" x="10742613" y="4152900"/>
          <p14:tracePt t="72918" x="10725150" y="4098925"/>
          <p14:tracePt t="72937" x="10717213" y="4064000"/>
          <p14:tracePt t="72953" x="10717213" y="4054475"/>
          <p14:tracePt t="72969" x="10717213" y="4044950"/>
          <p14:tracePt t="73246" x="10707688" y="4027488"/>
          <p14:tracePt t="73257" x="10698163" y="4010025"/>
          <p14:tracePt t="73273" x="10680700" y="3902075"/>
          <p14:tracePt t="73289" x="10680700" y="3857625"/>
          <p14:tracePt t="73302" x="10663238" y="3759200"/>
          <p14:tracePt t="73321" x="10663238" y="3625850"/>
          <p14:tracePt t="73336" x="10663238" y="3563938"/>
          <p14:tracePt t="73356" x="10663238" y="3367088"/>
          <p14:tracePt t="73371" x="10671175" y="3268663"/>
          <p14:tracePt t="73388" x="10680700" y="3224213"/>
          <p14:tracePt t="73403" x="10698163" y="3170238"/>
          <p14:tracePt t="73420" x="10707688" y="3135313"/>
          <p14:tracePt t="73437" x="10717213" y="3108325"/>
          <p14:tracePt t="73452" x="10725150" y="3089275"/>
          <p14:tracePt t="73469" x="10742613" y="3044825"/>
          <p14:tracePt t="73486" x="10779125" y="2992438"/>
          <p14:tracePt t="73502" x="10788650" y="2955925"/>
          <p14:tracePt t="73521" x="10841038" y="2840038"/>
          <p14:tracePt t="73535" x="10868025" y="2768600"/>
          <p14:tracePt t="73553" x="10887075" y="2706688"/>
          <p14:tracePt t="73573" x="10895013" y="2679700"/>
          <p14:tracePt t="73588" x="10904538" y="2652713"/>
          <p14:tracePt t="73603" x="10912475" y="2635250"/>
          <p14:tracePt t="73621" x="10922000" y="2608263"/>
          <p14:tracePt t="73638" x="10931525" y="2598738"/>
          <p14:tracePt t="73653" x="10939463" y="2581275"/>
          <p14:tracePt t="73672" x="10948988" y="2544763"/>
          <p14:tracePt t="73686" x="10948988" y="2536825"/>
          <p14:tracePt t="73703" x="10966450" y="2517775"/>
          <p14:tracePt t="73719" x="10975975" y="2500313"/>
          <p14:tracePt t="73736" x="10975975" y="2482850"/>
          <p14:tracePt t="74237" x="10975975" y="2465388"/>
          <p14:tracePt t="74255" x="10975975" y="2446338"/>
          <p14:tracePt t="74267" x="10975975" y="2438400"/>
          <p14:tracePt t="74275" x="10975975" y="2428875"/>
          <p14:tracePt t="74289" x="10975975" y="2420938"/>
          <p14:tracePt t="74303" x="10975975" y="2411413"/>
          <p14:tracePt t="74320" x="10975975" y="2401888"/>
          <p14:tracePt t="74336" x="10975975" y="2393950"/>
          <p14:tracePt t="74353" x="10975975" y="2384425"/>
          <p14:tracePt t="74380" x="10983913" y="2374900"/>
          <p14:tracePt t="74400" x="10983913" y="2366963"/>
          <p14:tracePt t="74419" x="10993438" y="2366963"/>
          <p14:tracePt t="74438" x="10993438" y="2357438"/>
          <p14:tracePt t="74448" x="10993438" y="2349500"/>
          <p14:tracePt t="74477" x="11002963" y="2339975"/>
          <p14:tracePt t="74487" x="11002963" y="2330450"/>
          <p14:tracePt t="74505" x="11010900" y="2322513"/>
          <p14:tracePt t="74525" x="11010900" y="2312988"/>
          <p14:tracePt t="74544" x="11010900" y="2303463"/>
          <p14:tracePt t="74555" x="11020425" y="2303463"/>
          <p14:tracePt t="75450" x="11020425" y="2295525"/>
          <p14:tracePt t="79808" x="11020425" y="2286000"/>
          <p14:tracePt t="79816" x="11002963" y="2259013"/>
          <p14:tracePt t="79823" x="10931525" y="2214563"/>
          <p14:tracePt t="79838" x="10877550" y="2179638"/>
          <p14:tracePt t="79854" x="10796588" y="2116138"/>
          <p14:tracePt t="79871" x="10734675" y="2081213"/>
          <p14:tracePt t="79887" x="10717213" y="2063750"/>
          <p14:tracePt t="79905" x="10671175" y="2054225"/>
          <p14:tracePt t="79920" x="10618788" y="2036763"/>
          <p14:tracePt t="79938" x="10502900" y="2009775"/>
          <p14:tracePt t="79954" x="10385425" y="2000250"/>
          <p14:tracePt t="79970" x="10126663" y="1973263"/>
          <p14:tracePt t="79987" x="9680575" y="1973263"/>
          <p14:tracePt t="80004" x="9340850" y="1973263"/>
          <p14:tracePt t="80020" x="9170988" y="1992313"/>
          <p14:tracePt t="80037" x="8707438" y="2054225"/>
          <p14:tracePt t="80054" x="8180388" y="2152650"/>
          <p14:tracePt t="80070" x="7823200" y="2251075"/>
          <p14:tracePt t="80088" x="7064375" y="2465388"/>
          <p14:tracePt t="80091" x="6707188" y="2563813"/>
          <p14:tracePt t="80104" x="6456363" y="2643188"/>
          <p14:tracePt t="80121" x="6116638" y="2724150"/>
          <p14:tracePt t="80137" x="5938838" y="2768600"/>
          <p14:tracePt t="80156" x="5697538" y="2840038"/>
          <p14:tracePt t="80170" x="5429250" y="2901950"/>
          <p14:tracePt t="80188" x="5197475" y="2938463"/>
          <p14:tracePt t="80204" x="5135563" y="2955925"/>
          <p14:tracePt t="80220" x="4956175" y="2982913"/>
          <p14:tracePt t="80239" x="4830763" y="3000375"/>
          <p14:tracePt t="80261" x="4768850" y="3009900"/>
          <p14:tracePt t="80272" x="4724400" y="3009900"/>
          <p14:tracePt t="80288" x="4687888" y="3027363"/>
          <p14:tracePt t="80306" x="4652963" y="3036888"/>
          <p14:tracePt t="80323" x="4635500" y="3036888"/>
          <p14:tracePt t="80340" x="4625975" y="3036888"/>
          <p14:tracePt t="80355" x="4616450" y="3036888"/>
          <p14:tracePt t="80371" x="4608513" y="3036888"/>
          <p14:tracePt t="80691" x="4598988" y="3036888"/>
          <p14:tracePt t="80702" x="4581525" y="3036888"/>
          <p14:tracePt t="80712" x="4545013" y="3044825"/>
          <p14:tracePt t="80724" x="4510088" y="3044825"/>
          <p14:tracePt t="80739" x="4438650" y="3044825"/>
          <p14:tracePt t="80756" x="4313238" y="3054350"/>
          <p14:tracePt t="80772" x="4268788" y="3054350"/>
          <p14:tracePt t="80791" x="4179888" y="3054350"/>
          <p14:tracePt t="80807" x="4108450" y="3054350"/>
          <p14:tracePt t="80821" x="4071938" y="3063875"/>
          <p14:tracePt t="80838" x="4000500" y="3063875"/>
          <p14:tracePt t="80854" x="3894138" y="3081338"/>
          <p14:tracePt t="80871" x="3813175" y="3089275"/>
          <p14:tracePt t="80888" x="3778250" y="3089275"/>
          <p14:tracePt t="80904" x="3706813" y="3089275"/>
          <p14:tracePt t="80921" x="3652838" y="3098800"/>
          <p14:tracePt t="80939" x="3589338" y="3108325"/>
          <p14:tracePt t="80954" x="3554413" y="3108325"/>
          <p14:tracePt t="80973" x="3473450" y="3116263"/>
          <p14:tracePt t="80989" x="3402013" y="3116263"/>
          <p14:tracePt t="81010" x="3278188" y="3125788"/>
          <p14:tracePt t="81021" x="3214688" y="3125788"/>
          <p14:tracePt t="81038" x="3081338" y="3125788"/>
          <p14:tracePt t="81055" x="2921000" y="3125788"/>
          <p14:tracePt t="81071" x="2840038" y="3125788"/>
          <p14:tracePt t="81088" x="2706688" y="3125788"/>
          <p14:tracePt t="81104" x="2589213" y="3098800"/>
          <p14:tracePt t="81122" x="2536825" y="3081338"/>
          <p14:tracePt t="81138" x="2509838" y="3071813"/>
          <p14:tracePt t="81154" x="2473325" y="3063875"/>
          <p14:tracePt t="81171" x="2438400" y="3054350"/>
          <p14:tracePt t="81189" x="2420938" y="3044825"/>
          <p14:tracePt t="81205" x="2401888" y="3044825"/>
          <p14:tracePt t="81238" x="2393950" y="3044825"/>
          <p14:tracePt t="81258" x="2384425" y="3044825"/>
          <p14:tracePt t="81339" x="2374900" y="3044825"/>
          <p14:tracePt t="81348" x="2366963" y="3044825"/>
          <p14:tracePt t="81366" x="2357438" y="3044825"/>
          <p14:tracePt t="81373" x="2349500" y="3036888"/>
          <p14:tracePt t="81388" x="2339975" y="3036888"/>
          <p14:tracePt t="81405" x="2322513" y="3036888"/>
          <p14:tracePt t="81423" x="2295525" y="3036888"/>
          <p14:tracePt t="81439" x="2278063" y="3027363"/>
          <p14:tracePt t="81459" x="2251075" y="3017838"/>
          <p14:tracePt t="81489" x="2232025" y="3009900"/>
          <p14:tracePt t="81507" x="2224088" y="3009900"/>
          <p14:tracePt t="81524" x="2214563" y="2992438"/>
          <p14:tracePt t="81539" x="2206625" y="2992438"/>
          <p14:tracePt t="81556" x="2206625" y="2973388"/>
          <p14:tracePt t="81593" x="2206625" y="2938463"/>
          <p14:tracePt t="81598" x="2206625" y="2928938"/>
          <p14:tracePt t="81608" x="2206625" y="2921000"/>
          <p14:tracePt t="81623" x="2206625" y="2911475"/>
          <p14:tracePt t="81640" x="2214563" y="2901950"/>
          <p14:tracePt t="81654" x="2241550" y="2884488"/>
          <p14:tracePt t="81672" x="2278063" y="2874963"/>
          <p14:tracePt t="81688" x="2286000" y="2874963"/>
          <p14:tracePt t="81705" x="2312988" y="2874963"/>
          <p14:tracePt t="81721" x="2339975" y="2874963"/>
          <p14:tracePt t="81738" x="2366963" y="2874963"/>
          <p14:tracePt t="81754" x="2374900" y="2874963"/>
          <p14:tracePt t="81771" x="2401888" y="2874963"/>
          <p14:tracePt t="81789" x="2428875" y="2874963"/>
          <p14:tracePt t="81805" x="2438400" y="2874963"/>
          <p14:tracePt t="81821" x="2473325" y="2894013"/>
          <p14:tracePt t="81838" x="2509838" y="2901950"/>
          <p14:tracePt t="81854" x="2563813" y="2928938"/>
          <p14:tracePt t="81871" x="2589213" y="2938463"/>
          <p14:tracePt t="81888" x="2625725" y="2946400"/>
          <p14:tracePt t="81905" x="2660650" y="2965450"/>
          <p14:tracePt t="81922" x="2697163" y="2973388"/>
          <p14:tracePt t="81940" x="2706688" y="2982913"/>
          <p14:tracePt t="81956" x="2724150" y="2982913"/>
          <p14:tracePt t="81972" x="2741613" y="2982913"/>
          <p14:tracePt t="81990" x="2759075" y="2982913"/>
          <p14:tracePt t="82008" x="2778125" y="2982913"/>
          <p14:tracePt t="82021" x="2786063" y="2973388"/>
          <p14:tracePt t="82038" x="2803525" y="2973388"/>
          <p14:tracePt t="82054" x="2822575" y="2965450"/>
          <p14:tracePt t="82071" x="2830513" y="2946400"/>
          <p14:tracePt t="82088" x="2849563" y="2946400"/>
          <p14:tracePt t="82105" x="2867025" y="2928938"/>
          <p14:tracePt t="82123" x="2884488" y="2921000"/>
          <p14:tracePt t="82138" x="2901950" y="2911475"/>
          <p14:tracePt t="82154" x="2921000" y="2894013"/>
          <p14:tracePt t="82173" x="2946400" y="2884488"/>
          <p14:tracePt t="82188" x="2946400" y="2874963"/>
          <p14:tracePt t="82205" x="2973388" y="2867025"/>
          <p14:tracePt t="82221" x="2982913" y="2857500"/>
          <p14:tracePt t="82239" x="2992438" y="2849563"/>
          <p14:tracePt t="82254" x="2992438" y="2840038"/>
          <p14:tracePt t="82271" x="3000375" y="2830513"/>
          <p14:tracePt t="82288" x="3009900" y="2822575"/>
          <p14:tracePt t="82304" x="3027363" y="2813050"/>
          <p14:tracePt t="82321" x="3044825" y="2803525"/>
          <p14:tracePt t="82339" x="3054350" y="2786063"/>
          <p14:tracePt t="82355" x="3063875" y="2778125"/>
          <p14:tracePt t="82388" x="3063875" y="2768600"/>
          <p14:tracePt t="82407" x="3071813" y="2768600"/>
          <p14:tracePt t="82424" x="3081338" y="2768600"/>
          <p14:tracePt t="82753" x="3089275" y="2768600"/>
          <p14:tracePt t="82990" x="3098800" y="2768600"/>
          <p14:tracePt t="83000" x="3108325" y="2768600"/>
          <p14:tracePt t="83010" x="3116263" y="2768600"/>
          <p14:tracePt t="83022" x="3125788" y="2768600"/>
          <p14:tracePt t="83039" x="3143250" y="2768600"/>
          <p14:tracePt t="83055" x="3152775" y="2778125"/>
          <p14:tracePt t="83071" x="3160713" y="2778125"/>
          <p14:tracePt t="83088" x="3179763" y="2786063"/>
          <p14:tracePt t="83155" x="3187700" y="2786063"/>
          <p14:tracePt t="86318" x="3206750" y="2786063"/>
          <p14:tracePt t="86325" x="3224213" y="2786063"/>
          <p14:tracePt t="86340" x="3259138" y="2768600"/>
          <p14:tracePt t="86361" x="3446463" y="2697163"/>
          <p14:tracePt t="86374" x="3795713" y="2581275"/>
          <p14:tracePt t="86391" x="4429125" y="2401888"/>
          <p14:tracePt t="86412" x="5091113" y="2259013"/>
          <p14:tracePt t="86424" x="5384800" y="2206625"/>
          <p14:tracePt t="86439" x="5724525" y="2152650"/>
          <p14:tracePt t="86456" x="5884863" y="2152650"/>
          <p14:tracePt t="86473" x="6242050" y="2125663"/>
          <p14:tracePt t="86489" x="6572250" y="2108200"/>
          <p14:tracePt t="86507" x="6904038" y="2143125"/>
          <p14:tracePt t="86522" x="7046913" y="2152650"/>
          <p14:tracePt t="86539" x="7305675" y="2187575"/>
          <p14:tracePt t="86556" x="7527925" y="2224088"/>
          <p14:tracePt t="86573" x="7769225" y="2259013"/>
          <p14:tracePt t="86589" x="7904163" y="2295525"/>
          <p14:tracePt t="86606" x="8091488" y="2330450"/>
          <p14:tracePt t="86622" x="8278813" y="2366963"/>
          <p14:tracePt t="86640" x="8456613" y="2393950"/>
          <p14:tracePt t="86656" x="8564563" y="2411413"/>
          <p14:tracePt t="86672" x="8707438" y="2438400"/>
          <p14:tracePt t="86689" x="8832850" y="2455863"/>
          <p14:tracePt t="86705" x="8859838" y="2465388"/>
          <p14:tracePt t="86722" x="8931275" y="2482850"/>
          <p14:tracePt t="86739" x="9002713" y="2492375"/>
          <p14:tracePt t="86757" x="9037638" y="2500313"/>
          <p14:tracePt t="86773" x="9055100" y="2500313"/>
          <p14:tracePt t="86790" x="9091613" y="2509838"/>
          <p14:tracePt t="86806" x="9136063" y="2517775"/>
          <p14:tracePt t="86823" x="9190038" y="2527300"/>
          <p14:tracePt t="86840" x="9217025" y="2527300"/>
          <p14:tracePt t="86856" x="9234488" y="2536825"/>
          <p14:tracePt t="86873" x="9242425" y="2536825"/>
          <p14:tracePt t="86890" x="9251950" y="2536825"/>
          <p14:tracePt t="86923" x="9261475" y="2536825"/>
          <p14:tracePt t="86949" x="9269413" y="2536825"/>
          <p14:tracePt t="87077" x="9269413" y="2544763"/>
          <p14:tracePt t="87114" x="9269413" y="2554288"/>
          <p14:tracePt t="87141" x="9269413" y="2563813"/>
          <p14:tracePt t="87151" x="9269413" y="2571750"/>
          <p14:tracePt t="87160" x="9269413" y="2581275"/>
          <p14:tracePt t="87173" x="9269413" y="2598738"/>
          <p14:tracePt t="87190" x="9269413" y="2616200"/>
          <p14:tracePt t="87206" x="9269413" y="2643188"/>
          <p14:tracePt t="87222" x="9269413" y="2652713"/>
          <p14:tracePt t="87239" x="9269413" y="2660650"/>
          <p14:tracePt t="87256" x="9269413" y="2670175"/>
          <p14:tracePt t="87290" x="9269413" y="2679700"/>
          <p14:tracePt t="87308" x="9269413" y="2687638"/>
          <p14:tracePt t="87344" x="9269413" y="2697163"/>
          <p14:tracePt t="87363" x="9261475" y="2706688"/>
          <p14:tracePt t="87393" x="9261475" y="2714625"/>
          <p14:tracePt t="87430" x="9261475" y="2724150"/>
          <p14:tracePt t="90783" x="9251950" y="2724150"/>
          <p14:tracePt t="90792" x="9234488" y="2724150"/>
          <p14:tracePt t="90808" x="9197975" y="2724150"/>
          <p14:tracePt t="90826" x="9037638" y="2724150"/>
          <p14:tracePt t="90842" x="8742363" y="2714625"/>
          <p14:tracePt t="90857" x="8483600" y="2670175"/>
          <p14:tracePt t="90873" x="7626350" y="2509838"/>
          <p14:tracePt t="90890" x="6689725" y="2241550"/>
          <p14:tracePt t="90908" x="6064250" y="2089150"/>
          <p14:tracePt t="90924" x="5857875" y="2063750"/>
          <p14:tracePt t="90941" x="5591175" y="2027238"/>
          <p14:tracePt t="90957" x="5384800" y="2027238"/>
          <p14:tracePt t="90974" x="5251450" y="2027238"/>
          <p14:tracePt t="90990" x="5187950" y="2027238"/>
          <p14:tracePt t="91008" x="5116513" y="2027238"/>
          <p14:tracePt t="91024" x="5072063" y="2054225"/>
          <p14:tracePt t="91041" x="5010150" y="2089150"/>
          <p14:tracePt t="91057" x="4983163" y="2116138"/>
          <p14:tracePt t="91075" x="4921250" y="2170113"/>
          <p14:tracePt t="91091" x="4840288" y="2224088"/>
          <p14:tracePt t="91110" x="4759325" y="2303463"/>
          <p14:tracePt t="91129" x="4608513" y="2420938"/>
          <p14:tracePt t="91140" x="4527550" y="2465388"/>
          <p14:tracePt t="91158" x="4384675" y="2563813"/>
          <p14:tracePt t="91174" x="4330700" y="2589213"/>
          <p14:tracePt t="91178" x="4278313" y="2625725"/>
          <p14:tracePt t="91191" x="4241800" y="2652713"/>
          <p14:tracePt t="91208" x="4143375" y="2732088"/>
          <p14:tracePt t="91225" x="4081463" y="2803525"/>
          <p14:tracePt t="91240" x="4037013" y="2840038"/>
          <p14:tracePt t="91257" x="3956050" y="2921000"/>
          <p14:tracePt t="91274" x="3857625" y="3017838"/>
          <p14:tracePt t="91291" x="3830638" y="3054350"/>
          <p14:tracePt t="91307" x="3751263" y="3116263"/>
          <p14:tracePt t="91324" x="3706813" y="3160713"/>
          <p14:tracePt t="91341" x="3670300" y="3179763"/>
          <p14:tracePt t="91357" x="3652838" y="3187700"/>
          <p14:tracePt t="91374" x="3652838" y="3197225"/>
          <p14:tracePt t="91854" x="3643313" y="3197225"/>
          <p14:tracePt t="91864" x="3635375" y="3197225"/>
          <p14:tracePt t="91877" x="3625850" y="3206750"/>
          <p14:tracePt t="91895" x="3589338" y="3224213"/>
          <p14:tracePt t="91912" x="3563938" y="3232150"/>
          <p14:tracePt t="91928" x="3527425" y="3251200"/>
          <p14:tracePt t="91958" x="3509963" y="3259138"/>
          <p14:tracePt t="92000" x="3509963" y="3268663"/>
          <p14:tracePt t="92013" x="3500438" y="3268663"/>
          <p14:tracePt t="92034" x="3492500" y="3278188"/>
          <p14:tracePt t="92054" x="3492500" y="3286125"/>
          <p14:tracePt t="92077" x="3482975" y="3295650"/>
          <p14:tracePt t="92087" x="3465513" y="3313113"/>
          <p14:tracePt t="92093" x="3465513" y="3330575"/>
          <p14:tracePt t="92107" x="3455988" y="3330575"/>
          <p14:tracePt t="92124" x="3438525" y="3357563"/>
          <p14:tracePt t="92141" x="3429000" y="3367088"/>
          <p14:tracePt t="92158" x="3429000" y="3375025"/>
          <p14:tracePt t="92174" x="3421063" y="3384550"/>
          <p14:tracePt t="92191" x="3421063" y="3394075"/>
          <p14:tracePt t="92208" x="3411538" y="3394075"/>
          <p14:tracePt t="92246" x="3411538" y="3402013"/>
          <p14:tracePt t="93518" x="3429000" y="3402013"/>
          <p14:tracePt t="93527" x="3446463" y="3402013"/>
          <p14:tracePt t="93542" x="3465513" y="3394075"/>
          <p14:tracePt t="93559" x="3527425" y="3375025"/>
          <p14:tracePt t="93576" x="3652838" y="3330575"/>
          <p14:tracePt t="93592" x="3732213" y="3313113"/>
          <p14:tracePt t="93614" x="4000500" y="3241675"/>
          <p14:tracePt t="93627" x="4098925" y="3232150"/>
          <p14:tracePt t="93642" x="4322763" y="3232150"/>
          <p14:tracePt t="93659" x="4448175" y="3214688"/>
          <p14:tracePt t="93674" x="4635500" y="3214688"/>
          <p14:tracePt t="93691" x="4805363" y="3214688"/>
          <p14:tracePt t="93713" x="4983163" y="3224213"/>
          <p14:tracePt t="93718" x="5091113" y="3232150"/>
          <p14:tracePt t="93742" x="5268913" y="3268663"/>
          <p14:tracePt t="93758" x="5384800" y="3295650"/>
          <p14:tracePt t="93775" x="5473700" y="3303588"/>
          <p14:tracePt t="93792" x="5599113" y="3330575"/>
          <p14:tracePt t="93810" x="5670550" y="3340100"/>
          <p14:tracePt t="93827" x="5707063" y="3349625"/>
          <p14:tracePt t="93842" x="5715000" y="3349625"/>
          <p14:tracePt t="93858" x="5734050" y="3357563"/>
          <p14:tracePt t="93874" x="5734050" y="3367088"/>
          <p14:tracePt t="93892" x="5741988" y="3367088"/>
          <p14:tracePt t="93924" x="5751513" y="3367088"/>
          <p14:tracePt t="93979" x="5759450" y="3367088"/>
          <p14:tracePt t="95716" x="5768975" y="3367088"/>
          <p14:tracePt t="95735" x="5778500" y="3367088"/>
          <p14:tracePt t="95754" x="5795963" y="3367088"/>
          <p14:tracePt t="95765" x="5813425" y="3357563"/>
          <p14:tracePt t="95775" x="5830888" y="3349625"/>
          <p14:tracePt t="95792" x="5902325" y="3313113"/>
          <p14:tracePt t="95809" x="6019800" y="3278188"/>
          <p14:tracePt t="95825" x="6081713" y="3251200"/>
          <p14:tracePt t="95842" x="6286500" y="3179763"/>
          <p14:tracePt t="95859" x="6500813" y="3135313"/>
          <p14:tracePt t="95876" x="6769100" y="3108325"/>
          <p14:tracePt t="95892" x="6929438" y="3108325"/>
          <p14:tracePt t="95910" x="7296150" y="3108325"/>
          <p14:tracePt t="95925" x="7608888" y="3108325"/>
          <p14:tracePt t="95942" x="7769225" y="3116263"/>
          <p14:tracePt t="95958" x="8027988" y="3170238"/>
          <p14:tracePt t="95975" x="8269288" y="3251200"/>
          <p14:tracePt t="95993" x="8483600" y="3322638"/>
          <p14:tracePt t="96009" x="8564563" y="3357563"/>
          <p14:tracePt t="96025" x="8724900" y="3411538"/>
          <p14:tracePt t="96042" x="8894763" y="3455988"/>
          <p14:tracePt t="96060" x="9028113" y="3509963"/>
          <p14:tracePt t="96075" x="9091613" y="3536950"/>
          <p14:tracePt t="96092" x="9180513" y="3571875"/>
          <p14:tracePt t="96109" x="9242425" y="3581400"/>
          <p14:tracePt t="96125" x="9278938" y="3589338"/>
          <p14:tracePt t="96142" x="9305925" y="3589338"/>
          <p14:tracePt t="96159" x="9350375" y="3589338"/>
          <p14:tracePt t="96175" x="9404350" y="3589338"/>
          <p14:tracePt t="96192" x="9421813" y="3589338"/>
          <p14:tracePt t="96210" x="9475788" y="3589338"/>
          <p14:tracePt t="96227" x="9502775" y="3589338"/>
          <p14:tracePt t="96244" x="9537700" y="3581400"/>
          <p14:tracePt t="96251" x="9564688" y="3571875"/>
          <p14:tracePt t="96275" x="9626600" y="3536950"/>
          <p14:tracePt t="96292" x="9671050" y="3517900"/>
          <p14:tracePt t="96309" x="9717088" y="3509963"/>
          <p14:tracePt t="96325" x="9734550" y="3500438"/>
          <p14:tracePt t="96342" x="9752013" y="3492500"/>
          <p14:tracePt t="96359" x="9761538" y="3492500"/>
          <p14:tracePt t="96393" x="9769475" y="3492500"/>
          <p14:tracePt t="96417" x="9779000" y="3492500"/>
          <p14:tracePt t="98363" x="9779000" y="3482975"/>
          <p14:tracePt t="98374" x="9796463" y="3473450"/>
          <p14:tracePt t="98384" x="9813925" y="3473450"/>
          <p14:tracePt t="98397" x="9832975" y="3446463"/>
          <p14:tracePt t="98411" x="9885363" y="3411538"/>
          <p14:tracePt t="98428" x="10020300" y="3357563"/>
          <p14:tracePt t="98442" x="10082213" y="3330575"/>
          <p14:tracePt t="98459" x="10252075" y="3330575"/>
          <p14:tracePt t="98476" x="10412413" y="3330575"/>
          <p14:tracePt t="98492" x="10493375" y="3357563"/>
          <p14:tracePt t="98511" x="10680700" y="3455988"/>
          <p14:tracePt t="98532" x="10931525" y="3536950"/>
          <p14:tracePt t="98544" x="11109325" y="3643313"/>
          <p14:tracePt t="98560" x="11225213" y="3724275"/>
          <p14:tracePt t="98577" x="11422063" y="3830638"/>
          <p14:tracePt t="98596" x="11555413" y="3938588"/>
          <p14:tracePt t="98612" x="11680825" y="4064000"/>
          <p14:tracePt t="98627" x="11752263" y="4135438"/>
          <p14:tracePt t="98642" x="11887200" y="4330700"/>
          <p14:tracePt t="98660" x="11984038" y="4465638"/>
          <p14:tracePt t="98676" x="12020550" y="4519613"/>
          <p14:tracePt t="98692" x="12101513" y="4635500"/>
          <p14:tracePt t="98710" x="12172950" y="4768850"/>
          <p14:tracePt t="98726" x="12190413" y="4911725"/>
          <p14:tracePt t="98742" x="12190413" y="5019675"/>
          <p14:tracePt t="98759" x="12190413" y="5187950"/>
          <p14:tracePt t="98777" x="12190413" y="5295900"/>
          <p14:tracePt t="98793" x="12190413" y="5357813"/>
          <p14:tracePt t="98810" x="12190413" y="5483225"/>
          <p14:tracePt t="98826" x="12190413" y="5618163"/>
          <p14:tracePt t="98843" x="12190413" y="5813425"/>
          <p14:tracePt t="98860" x="12190413" y="5876925"/>
          <p14:tracePt t="98876" x="12190413" y="6010275"/>
          <p14:tracePt t="98893" x="12190413" y="6091238"/>
          <p14:tracePt t="98911" x="12190413" y="6143625"/>
          <p14:tracePt t="98929" x="12172950" y="6180138"/>
          <p14:tracePt t="98943" x="12163425" y="6234113"/>
          <p14:tracePt t="98960" x="12145963" y="6261100"/>
          <p14:tracePt t="98977" x="12136438" y="6269038"/>
          <p14:tracePt t="99326" x="12126913" y="6278563"/>
          <p14:tracePt t="99355" x="12118975" y="6286500"/>
          <p14:tracePt t="99366" x="12109450" y="6305550"/>
          <p14:tracePt t="99384" x="12101513" y="6313488"/>
          <p14:tracePt t="99399" x="12101513" y="6323013"/>
          <p14:tracePt t="99413" x="12091988" y="6340475"/>
          <p14:tracePt t="99428" x="12091988" y="6350000"/>
          <p14:tracePt t="99445" x="12082463" y="6357938"/>
          <p14:tracePt t="99459" x="12074525" y="6376988"/>
          <p14:tracePt t="99494" x="12065000" y="6403975"/>
          <p14:tracePt t="99510" x="12047538" y="6421438"/>
          <p14:tracePt t="99528" x="12030075" y="6438900"/>
          <p14:tracePt t="99543" x="12020550" y="6456363"/>
          <p14:tracePt t="99560" x="11984038" y="6510338"/>
          <p14:tracePt t="99576" x="11949113" y="6554788"/>
          <p14:tracePt t="99594" x="11922125" y="6608763"/>
          <p14:tracePt t="99610" x="11904663" y="6635750"/>
          <p14:tracePt t="99631" x="11895138" y="6670675"/>
          <p14:tracePt t="99643" x="11877675" y="6697663"/>
          <p14:tracePt t="99676" x="11877675" y="6707188"/>
          <p14:tracePt t="99710" x="11877675" y="67151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525" y="274638"/>
            <a:ext cx="9996488" cy="774700"/>
          </a:xfrm>
        </p:spPr>
        <p:txBody>
          <a:bodyPr/>
          <a:lstStyle/>
          <a:p>
            <a:pPr algn="ctr">
              <a:defRPr/>
            </a:pPr>
            <a:r>
              <a:rPr lang="en-US" sz="3200" b="1" dirty="0" smtClean="0">
                <a:solidFill>
                  <a:srgbClr val="920000"/>
                </a:solidFill>
                <a:latin typeface="+mn-lt"/>
              </a:rPr>
              <a:t>INFLAMMATORY BOWEL DISEASE</a:t>
            </a:r>
            <a:endParaRPr lang="en-US" sz="3200" dirty="0">
              <a:solidFill>
                <a:srgbClr val="920000"/>
              </a:solidFill>
              <a:latin typeface="+mn-lt"/>
            </a:endParaRP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36098" y="872197"/>
            <a:ext cx="11511428" cy="576831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 typeface="Wingdings 2" panose="05020102010507070707" pitchFamily="18" charset="2"/>
              <a:buNone/>
            </a:pPr>
            <a:r>
              <a:rPr lang="en-US" altLang="en-US" sz="2400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Lab investigations</a:t>
            </a:r>
          </a:p>
          <a:p>
            <a:pPr>
              <a:spcAft>
                <a:spcPts val="1200"/>
              </a:spcAft>
            </a:pPr>
            <a:r>
              <a:rPr lang="en-US" altLang="en-US" sz="2400" b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Blood tests </a:t>
            </a:r>
          </a:p>
          <a:p>
            <a:pPr lvl="1">
              <a:spcAft>
                <a:spcPts val="1200"/>
              </a:spcAft>
            </a:pPr>
            <a:r>
              <a:rPr lang="en-US" altLang="en-US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CBC </a:t>
            </a:r>
            <a:r>
              <a:rPr lang="en-US" altLang="en-US" b="1" dirty="0" smtClean="0">
                <a:latin typeface="Calibri" pitchFamily="34" charset="0"/>
                <a:cs typeface="Calibri" pitchFamily="34" charset="0"/>
              </a:rPr>
              <a:t>– Anemia and increase in WBC count</a:t>
            </a:r>
          </a:p>
          <a:p>
            <a:pPr lvl="1">
              <a:spcAft>
                <a:spcPts val="1200"/>
              </a:spcAft>
            </a:pPr>
            <a:r>
              <a:rPr lang="en-US" altLang="en-US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Antibody tests </a:t>
            </a:r>
          </a:p>
          <a:p>
            <a:pPr lvl="2">
              <a:spcAft>
                <a:spcPts val="1200"/>
              </a:spcAft>
            </a:pPr>
            <a:r>
              <a:rPr lang="en-US" altLang="en-US" sz="24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Anti-</a:t>
            </a:r>
            <a:r>
              <a:rPr lang="en-US" alt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Saccharomyces</a:t>
            </a:r>
            <a:r>
              <a:rPr lang="en-US" altLang="en-US" sz="24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cerevisiae</a:t>
            </a:r>
            <a:r>
              <a:rPr lang="en-US" altLang="en-US" sz="24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antibody test (ASCA) </a:t>
            </a:r>
            <a:r>
              <a:rPr lang="en-US" altLang="en-US" sz="2400" b="1" dirty="0" smtClean="0">
                <a:latin typeface="Calibri" pitchFamily="34" charset="0"/>
                <a:cs typeface="Calibri" pitchFamily="34" charset="0"/>
              </a:rPr>
              <a:t>– positive in </a:t>
            </a:r>
            <a:r>
              <a:rPr lang="en-US" altLang="en-US" sz="2400" b="1" dirty="0" err="1" smtClean="0">
                <a:latin typeface="Calibri" pitchFamily="34" charset="0"/>
                <a:cs typeface="Calibri" pitchFamily="34" charset="0"/>
              </a:rPr>
              <a:t>crohn’s</a:t>
            </a:r>
            <a:r>
              <a:rPr lang="en-US" altLang="en-US" sz="2400" b="1" dirty="0" smtClean="0">
                <a:latin typeface="Calibri" pitchFamily="34" charset="0"/>
                <a:cs typeface="Calibri" pitchFamily="34" charset="0"/>
              </a:rPr>
              <a:t> disease</a:t>
            </a:r>
          </a:p>
          <a:p>
            <a:pPr lvl="2">
              <a:spcAft>
                <a:spcPts val="1200"/>
              </a:spcAft>
            </a:pPr>
            <a:r>
              <a:rPr lang="en-US" altLang="en-US" sz="24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Perinuclear Anti </a:t>
            </a:r>
            <a:r>
              <a:rPr lang="en-US" alt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neutrophil</a:t>
            </a:r>
            <a:r>
              <a:rPr lang="en-US" altLang="en-US" sz="24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cytoplasmic antibody test (ANCA p) </a:t>
            </a:r>
            <a:r>
              <a:rPr lang="en-US" altLang="en-US" sz="2400" b="1" dirty="0" smtClean="0">
                <a:latin typeface="Calibri" pitchFamily="34" charset="0"/>
                <a:cs typeface="Calibri" pitchFamily="34" charset="0"/>
              </a:rPr>
              <a:t>– in Ulcerative Colitis</a:t>
            </a:r>
          </a:p>
          <a:p>
            <a:pPr lvl="2">
              <a:spcAft>
                <a:spcPts val="1200"/>
              </a:spcAft>
            </a:pPr>
            <a:r>
              <a:rPr lang="en-US" sz="2400" b="1" dirty="0"/>
              <a:t>A</a:t>
            </a:r>
            <a:r>
              <a:rPr lang="en-US" sz="2400" b="1" dirty="0" smtClean="0"/>
              <a:t>nti-CBir1 </a:t>
            </a:r>
            <a:r>
              <a:rPr lang="en-US" sz="2400" b="1" dirty="0" smtClean="0"/>
              <a:t>(anti-</a:t>
            </a:r>
            <a:r>
              <a:rPr lang="en-US" sz="2400" b="1" dirty="0" err="1" smtClean="0"/>
              <a:t>flagellin</a:t>
            </a:r>
            <a:r>
              <a:rPr lang="en-US" sz="2400" b="1" dirty="0" smtClean="0"/>
              <a:t> antibody) and anti-</a:t>
            </a:r>
            <a:r>
              <a:rPr lang="en-US" sz="2400" b="1" dirty="0" err="1" smtClean="0"/>
              <a:t>Omp</a:t>
            </a:r>
            <a:r>
              <a:rPr lang="en-US" sz="2400" b="1" dirty="0" smtClean="0"/>
              <a:t> C (anti-outer membrane protein antibody) – positive in Crohns disease</a:t>
            </a:r>
            <a:endParaRPr lang="en-US" altLang="en-US" sz="24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altLang="en-US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 Reactive protein – </a:t>
            </a:r>
            <a:r>
              <a:rPr lang="en-US" altLang="en-US" b="1" dirty="0" smtClean="0">
                <a:latin typeface="Calibri" pitchFamily="34" charset="0"/>
                <a:cs typeface="Calibri" pitchFamily="34" charset="0"/>
              </a:rPr>
              <a:t>will be elevated</a:t>
            </a:r>
          </a:p>
          <a:p>
            <a:pPr lvl="1">
              <a:spcAft>
                <a:spcPts val="1200"/>
              </a:spcAft>
            </a:pPr>
            <a:r>
              <a:rPr lang="en-US" altLang="en-US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Electrolyte panel </a:t>
            </a:r>
            <a:r>
              <a:rPr lang="en-US" altLang="en-US" b="1" dirty="0" smtClean="0">
                <a:latin typeface="Calibri" pitchFamily="34" charset="0"/>
                <a:cs typeface="Calibri" pitchFamily="34" charset="0"/>
              </a:rPr>
              <a:t>– potassium may be low due to </a:t>
            </a:r>
            <a:r>
              <a:rPr lang="en-US" altLang="en-US" b="1" dirty="0" err="1" smtClean="0">
                <a:latin typeface="Calibri" pitchFamily="34" charset="0"/>
                <a:cs typeface="Calibri" pitchFamily="34" charset="0"/>
              </a:rPr>
              <a:t>Crohns</a:t>
            </a:r>
            <a:r>
              <a:rPr lang="en-US" altLang="en-US" b="1" dirty="0" smtClean="0">
                <a:latin typeface="Calibri" pitchFamily="34" charset="0"/>
                <a:cs typeface="Calibri" pitchFamily="34" charset="0"/>
              </a:rPr>
              <a:t> related </a:t>
            </a:r>
            <a:r>
              <a:rPr lang="en-US" altLang="en-US" b="1" dirty="0" err="1" smtClean="0">
                <a:latin typeface="Calibri" pitchFamily="34" charset="0"/>
                <a:cs typeface="Calibri" pitchFamily="34" charset="0"/>
              </a:rPr>
              <a:t>diarrhoea</a:t>
            </a:r>
            <a:endParaRPr lang="en-US" altLang="en-US" b="1" dirty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08302" y="6399213"/>
            <a:ext cx="583698" cy="45878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2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58"/>
    </mc:Choice>
    <mc:Fallback>
      <p:transition spd="slow" advTm="99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18" x="1036638" y="4510088"/>
          <p14:tracePt t="5448" x="1036638" y="4492625"/>
          <p14:tracePt t="5459" x="1036638" y="4411663"/>
          <p14:tracePt t="5470" x="1062038" y="4322763"/>
          <p14:tracePt t="5486" x="1187450" y="3938588"/>
          <p14:tracePt t="5502" x="1295400" y="3598863"/>
          <p14:tracePt t="5518" x="1428750" y="3313113"/>
          <p14:tracePt t="5535" x="1517650" y="3152775"/>
          <p14:tracePt t="5550" x="1536700" y="3098800"/>
          <p14:tracePt t="5567" x="1581150" y="3036888"/>
          <p14:tracePt t="5584" x="1616075" y="2992438"/>
          <p14:tracePt t="5603" x="1633538" y="2965450"/>
          <p14:tracePt t="5619" x="1652588" y="2928938"/>
          <p14:tracePt t="5634" x="1660525" y="2928938"/>
          <p14:tracePt t="5651" x="1679575" y="2901950"/>
          <p14:tracePt t="5670" x="1697038" y="2874963"/>
          <p14:tracePt t="5687" x="1741488" y="2813050"/>
          <p14:tracePt t="5700" x="1768475" y="2786063"/>
          <p14:tracePt t="5717" x="1812925" y="2724150"/>
          <p14:tracePt t="5734" x="1866900" y="2660650"/>
          <p14:tracePt t="5750" x="1893888" y="2625725"/>
          <p14:tracePt t="5768" x="1965325" y="2554288"/>
          <p14:tracePt t="5783" x="2044700" y="2482850"/>
          <p14:tracePt t="5802" x="2108200" y="2428875"/>
          <p14:tracePt t="5823" x="2160588" y="2384425"/>
          <p14:tracePt t="5836" x="2197100" y="2366963"/>
          <p14:tracePt t="5851" x="2241550" y="2322513"/>
          <p14:tracePt t="5867" x="2259013" y="2295525"/>
          <p14:tracePt t="5883" x="2303463" y="2251075"/>
          <p14:tracePt t="5900" x="2357438" y="2197100"/>
          <p14:tracePt t="5917" x="2393950" y="2160588"/>
          <p14:tracePt t="5933" x="2411413" y="2152650"/>
          <p14:tracePt t="5951" x="2420938" y="2135188"/>
          <p14:tracePt t="5967" x="2420938" y="2125663"/>
          <p14:tracePt t="6410" x="2428875" y="2125663"/>
          <p14:tracePt t="6424" x="2428875" y="2108200"/>
          <p14:tracePt t="6433" x="2446338" y="2081213"/>
          <p14:tracePt t="6451" x="2455863" y="2044700"/>
          <p14:tracePt t="6469" x="2482850" y="2009775"/>
          <p14:tracePt t="6485" x="2500313" y="1982788"/>
          <p14:tracePt t="6502" x="2500313" y="1973263"/>
          <p14:tracePt t="6517" x="2509838" y="1955800"/>
          <p14:tracePt t="6534" x="2517775" y="1938338"/>
          <p14:tracePt t="6550" x="2527300" y="1928813"/>
          <p14:tracePt t="6567" x="2536825" y="1901825"/>
          <p14:tracePt t="6585" x="2544763" y="1874838"/>
          <p14:tracePt t="6603" x="2554288" y="1866900"/>
          <p14:tracePt t="6634" x="2563813" y="1857375"/>
          <p14:tracePt t="6650" x="2563813" y="1849438"/>
          <p14:tracePt t="6683" x="2563813" y="1839913"/>
          <p14:tracePt t="6700" x="2563813" y="1830388"/>
          <p14:tracePt t="6719" x="2563813" y="1822450"/>
          <p14:tracePt t="6733" x="2571750" y="1822450"/>
          <p14:tracePt t="6751" x="2571750" y="1812925"/>
          <p14:tracePt t="6767" x="2571750" y="1803400"/>
          <p14:tracePt t="6787" x="2571750" y="1795463"/>
          <p14:tracePt t="6808" x="2571750" y="1785938"/>
          <p14:tracePt t="10829" x="2571750" y="1776413"/>
          <p14:tracePt t="10837" x="2571750" y="1768475"/>
          <p14:tracePt t="10853" x="2554288" y="1758950"/>
          <p14:tracePt t="10868" x="2517775" y="1758950"/>
          <p14:tracePt t="10886" x="2455863" y="1741488"/>
          <p14:tracePt t="10902" x="2420938" y="1731963"/>
          <p14:tracePt t="10918" x="2366963" y="1731963"/>
          <p14:tracePt t="10935" x="2259013" y="1724025"/>
          <p14:tracePt t="10953" x="2197100" y="1724025"/>
          <p14:tracePt t="10969" x="2179638" y="1724025"/>
          <p14:tracePt t="10986" x="2133600" y="1724025"/>
          <p14:tracePt t="11002" x="2098675" y="1724025"/>
          <p14:tracePt t="11019" x="2089150" y="1724025"/>
          <p14:tracePt t="11035" x="2054225" y="1724025"/>
          <p14:tracePt t="11052" x="2036763" y="1731963"/>
          <p14:tracePt t="11068" x="2017713" y="1741488"/>
          <p14:tracePt t="11085" x="2000250" y="1758950"/>
          <p14:tracePt t="11102" x="1965325" y="1776413"/>
          <p14:tracePt t="11122" x="1946275" y="1812925"/>
          <p14:tracePt t="11136" x="1911350" y="1830388"/>
          <p14:tracePt t="11152" x="1901825" y="1857375"/>
          <p14:tracePt t="11168" x="1874838" y="1893888"/>
          <p14:tracePt t="11185" x="1857375" y="1928813"/>
          <p14:tracePt t="11202" x="1839913" y="1955800"/>
          <p14:tracePt t="11218" x="1839913" y="1965325"/>
          <p14:tracePt t="11235" x="1822450" y="1992313"/>
          <p14:tracePt t="11252" x="1812925" y="2009775"/>
          <p14:tracePt t="11268" x="1812925" y="2017713"/>
          <p14:tracePt t="11272" x="1803400" y="2044700"/>
          <p14:tracePt t="11285" x="1803400" y="2063750"/>
          <p14:tracePt t="11303" x="1795463" y="2098675"/>
          <p14:tracePt t="11321" x="1785938" y="2135188"/>
          <p14:tracePt t="11340" x="1785938" y="2214563"/>
          <p14:tracePt t="11355" x="1776413" y="2241550"/>
          <p14:tracePt t="11368" x="1776413" y="2268538"/>
          <p14:tracePt t="11386" x="1776413" y="2295525"/>
          <p14:tracePt t="11402" x="1776413" y="2312988"/>
          <p14:tracePt t="11418" x="1776413" y="2322513"/>
          <p14:tracePt t="11435" x="1776413" y="2339975"/>
          <p14:tracePt t="11452" x="1776413" y="2357438"/>
          <p14:tracePt t="11485" x="1776413" y="2366963"/>
          <p14:tracePt t="11511" x="1776413" y="2374900"/>
          <p14:tracePt t="11530" x="1776413" y="2384425"/>
          <p14:tracePt t="11569" x="1776413" y="2393950"/>
          <p14:tracePt t="15209" x="1785938" y="2393950"/>
          <p14:tracePt t="15219" x="1795463" y="2393950"/>
          <p14:tracePt t="15229" x="1812925" y="2393950"/>
          <p14:tracePt t="15240" x="1830388" y="2393950"/>
          <p14:tracePt t="15255" x="1874838" y="2393950"/>
          <p14:tracePt t="15271" x="1893888" y="2393950"/>
          <p14:tracePt t="15276" x="1911350" y="2393950"/>
          <p14:tracePt t="15288" x="1919288" y="2393950"/>
          <p14:tracePt t="15305" x="1955800" y="2393950"/>
          <p14:tracePt t="15322" x="1982788" y="2393950"/>
          <p14:tracePt t="15338" x="1990725" y="2393950"/>
          <p14:tracePt t="15355" x="2017713" y="2393950"/>
          <p14:tracePt t="15372" x="2044700" y="2393950"/>
          <p14:tracePt t="15388" x="2054225" y="2393950"/>
          <p14:tracePt t="15404" x="2071688" y="2393950"/>
          <p14:tracePt t="15421" x="2098675" y="2393950"/>
          <p14:tracePt t="15436" x="2116138" y="2401888"/>
          <p14:tracePt t="15453" x="2152650" y="2401888"/>
          <p14:tracePt t="15469" x="2160588" y="2411413"/>
          <p14:tracePt t="15487" x="2179638" y="2411413"/>
          <p14:tracePt t="15503" x="2187575" y="2411413"/>
          <p14:tracePt t="15573" x="2197100" y="2411413"/>
          <p14:tracePt t="21050" x="2206625" y="2411413"/>
          <p14:tracePt t="21079" x="2214563" y="2411413"/>
          <p14:tracePt t="21090" x="2232025" y="2411413"/>
          <p14:tracePt t="21099" x="2241550" y="2411413"/>
          <p14:tracePt t="21111" x="2259013" y="2411413"/>
          <p14:tracePt t="21123" x="2268538" y="2411413"/>
          <p14:tracePt t="21144" x="2322513" y="2420938"/>
          <p14:tracePt t="21155" x="2374900" y="2428875"/>
          <p14:tracePt t="21171" x="2401888" y="2428875"/>
          <p14:tracePt t="21188" x="2455863" y="2438400"/>
          <p14:tracePt t="21205" x="2500313" y="2446338"/>
          <p14:tracePt t="21222" x="2509838" y="2446338"/>
          <p14:tracePt t="21238" x="2544763" y="2446338"/>
          <p14:tracePt t="21254" x="2563813" y="2455863"/>
          <p14:tracePt t="21272" x="2571750" y="2465388"/>
          <p14:tracePt t="21288" x="2581275" y="2465388"/>
          <p14:tracePt t="21304" x="2589213" y="2465388"/>
          <p14:tracePt t="21916" x="2598738" y="2465388"/>
          <p14:tracePt t="21926" x="2608263" y="2465388"/>
          <p14:tracePt t="21938" x="2616200" y="2465388"/>
          <p14:tracePt t="21956" x="2652713" y="2465388"/>
          <p14:tracePt t="21971" x="2670175" y="2465388"/>
          <p14:tracePt t="21988" x="2732088" y="2465388"/>
          <p14:tracePt t="22005" x="2813050" y="2465388"/>
          <p14:tracePt t="22022" x="2901950" y="2455863"/>
          <p14:tracePt t="22038" x="2946400" y="2455863"/>
          <p14:tracePt t="22055" x="3089275" y="2455863"/>
          <p14:tracePt t="22072" x="3224213" y="2438400"/>
          <p14:tracePt t="22092" x="3402013" y="2428875"/>
          <p14:tracePt t="22105" x="3482975" y="2428875"/>
          <p14:tracePt t="22125" x="3643313" y="2428875"/>
          <p14:tracePt t="22138" x="3813175" y="2428875"/>
          <p14:tracePt t="22156" x="3857625" y="2428875"/>
          <p14:tracePt t="22171" x="3946525" y="2446338"/>
          <p14:tracePt t="22188" x="4089400" y="2455863"/>
          <p14:tracePt t="22206" x="4214813" y="2465388"/>
          <p14:tracePt t="22224" x="4295775" y="2482850"/>
          <p14:tracePt t="22241" x="4357688" y="2482850"/>
          <p14:tracePt t="22256" x="4394200" y="2500313"/>
          <p14:tracePt t="22276" x="4411663" y="2500313"/>
          <p14:tracePt t="22306" x="4421188" y="2500313"/>
          <p14:tracePt t="22325" x="4429125" y="2500313"/>
          <p14:tracePt t="22369" x="4438650" y="2500313"/>
          <p14:tracePt t="23083" x="4438650" y="2509838"/>
          <p14:tracePt t="25239" x="4421188" y="2509838"/>
          <p14:tracePt t="25248" x="4384675" y="2509838"/>
          <p14:tracePt t="25258" x="4349750" y="2509838"/>
          <p14:tracePt t="25272" x="4295775" y="2527300"/>
          <p14:tracePt t="25290" x="4152900" y="2571750"/>
          <p14:tracePt t="25308" x="3965575" y="2643188"/>
          <p14:tracePt t="25325" x="3830638" y="2697163"/>
          <p14:tracePt t="25343" x="3741738" y="2751138"/>
          <p14:tracePt t="25357" x="3706813" y="2768600"/>
          <p14:tracePt t="25376" x="3679825" y="2786063"/>
          <p14:tracePt t="25384" x="3670300" y="2795588"/>
          <p14:tracePt t="25392" x="3660775" y="2803525"/>
          <p14:tracePt t="25406" x="3652838" y="2813050"/>
          <p14:tracePt t="25422" x="3643313" y="2813050"/>
          <p14:tracePt t="25440" x="3635375" y="2813050"/>
          <p14:tracePt t="25456" x="3625850" y="2822575"/>
          <p14:tracePt t="25472" x="3616325" y="2822575"/>
          <p14:tracePt t="25489" x="3616325" y="2840038"/>
          <p14:tracePt t="25507" x="3608388" y="2840038"/>
          <p14:tracePt t="25522" x="3598863" y="2840038"/>
          <p14:tracePt t="25539" x="3589338" y="2849563"/>
          <p14:tracePt t="25558" x="3581400" y="2857500"/>
          <p14:tracePt t="25574" x="3563938" y="2874963"/>
          <p14:tracePt t="25590" x="3544888" y="2884488"/>
          <p14:tracePt t="25607" x="3509963" y="2901950"/>
          <p14:tracePt t="25624" x="3482975" y="2921000"/>
          <p14:tracePt t="25640" x="3482975" y="2928938"/>
          <p14:tracePt t="25656" x="3455988" y="2928938"/>
          <p14:tracePt t="25672" x="3438525" y="2928938"/>
          <p14:tracePt t="25690" x="3421063" y="2928938"/>
          <p14:tracePt t="25707" x="3411538" y="2928938"/>
          <p14:tracePt t="25723" x="3402013" y="2928938"/>
          <p14:tracePt t="25756" x="3394075" y="2928938"/>
          <p14:tracePt t="25778" x="3384550" y="2928938"/>
          <p14:tracePt t="26202" x="3375025" y="2928938"/>
          <p14:tracePt t="27771" x="3367088" y="2928938"/>
          <p14:tracePt t="30208" x="3357563" y="2928938"/>
          <p14:tracePt t="30216" x="3340100" y="2938463"/>
          <p14:tracePt t="30230" x="3313113" y="2946400"/>
          <p14:tracePt t="30246" x="3241675" y="2973388"/>
          <p14:tracePt t="30259" x="3197225" y="2992438"/>
          <p14:tracePt t="30279" x="3089275" y="3036888"/>
          <p14:tracePt t="30291" x="2965450" y="3089275"/>
          <p14:tracePt t="30308" x="2901950" y="3108325"/>
          <p14:tracePt t="30324" x="2813050" y="3135313"/>
          <p14:tracePt t="30340" x="2751138" y="3170238"/>
          <p14:tracePt t="30358" x="2706688" y="3206750"/>
          <p14:tracePt t="30374" x="2679700" y="3224213"/>
          <p14:tracePt t="30390" x="2625725" y="3259138"/>
          <p14:tracePt t="30407" x="2589213" y="3295650"/>
          <p14:tracePt t="30424" x="2581275" y="3303588"/>
          <p14:tracePt t="30440" x="2544763" y="3349625"/>
          <p14:tracePt t="30444" x="2536825" y="3349625"/>
          <p14:tracePt t="30457" x="2527300" y="3357563"/>
          <p14:tracePt t="30474" x="2517775" y="3375025"/>
          <p14:tracePt t="30507" x="2509838" y="3375025"/>
          <p14:tracePt t="30524" x="2509838" y="3384550"/>
          <p14:tracePt t="30550" x="2500313" y="3384550"/>
          <p14:tracePt t="30590" x="2500313" y="3394075"/>
          <p14:tracePt t="30627" x="2500313" y="3402013"/>
          <p14:tracePt t="30637" x="2492375" y="3402013"/>
          <p14:tracePt t="30647" x="2492375" y="3411538"/>
          <p14:tracePt t="30658" x="2492375" y="3421063"/>
          <p14:tracePt t="30685" x="2492375" y="3438525"/>
          <p14:tracePt t="30704" x="2492375" y="3446463"/>
          <p14:tracePt t="30733" x="2492375" y="3455988"/>
          <p14:tracePt t="30753" x="2492375" y="3465513"/>
          <p14:tracePt t="30793" x="2492375" y="3473450"/>
          <p14:tracePt t="30813" x="2492375" y="3482975"/>
          <p14:tracePt t="30832" x="2500313" y="3492500"/>
          <p14:tracePt t="30851" x="2509838" y="3492500"/>
          <p14:tracePt t="30862" x="2517775" y="3492500"/>
          <p14:tracePt t="30876" x="2527300" y="3500438"/>
          <p14:tracePt t="30891" x="2544763" y="3509963"/>
          <p14:tracePt t="30909" x="2571750" y="3517900"/>
          <p14:tracePt t="30930" x="2608263" y="3517900"/>
          <p14:tracePt t="30943" x="2635250" y="3517900"/>
          <p14:tracePt t="30948" x="2670175" y="3517900"/>
          <p14:tracePt t="30958" x="2687638" y="3517900"/>
          <p14:tracePt t="30978" x="2751138" y="3527425"/>
          <p14:tracePt t="30993" x="2803525" y="3536950"/>
          <p14:tracePt t="31007" x="2840038" y="3536950"/>
          <p14:tracePt t="31024" x="2901950" y="3536950"/>
          <p14:tracePt t="31044" x="2946400" y="3536950"/>
          <p14:tracePt t="31058" x="2955925" y="3536950"/>
          <p14:tracePt t="31075" x="3000375" y="3536950"/>
          <p14:tracePt t="31092" x="3027363" y="3544888"/>
          <p14:tracePt t="31110" x="3063875" y="3544888"/>
          <p14:tracePt t="31128" x="3125788" y="3554413"/>
          <p14:tracePt t="31143" x="3152775" y="3563938"/>
          <p14:tracePt t="31159" x="3197225" y="3571875"/>
          <p14:tracePt t="31175" x="3224213" y="3571875"/>
          <p14:tracePt t="31196" x="3251200" y="3581400"/>
          <p14:tracePt t="31207" x="3259138" y="3581400"/>
          <p14:tracePt t="31225" x="3278188" y="3581400"/>
          <p14:tracePt t="31244" x="3303588" y="3581400"/>
          <p14:tracePt t="31275" x="3322638" y="3581400"/>
          <p14:tracePt t="31313" x="3330575" y="3581400"/>
          <p14:tracePt t="31342" x="3340100" y="3581400"/>
          <p14:tracePt t="31369" x="3349625" y="3581400"/>
          <p14:tracePt t="32533" x="3357563" y="3581400"/>
          <p14:tracePt t="32543" x="3375025" y="3581400"/>
          <p14:tracePt t="32562" x="3394075" y="3589338"/>
          <p14:tracePt t="32572" x="3411538" y="3589338"/>
          <p14:tracePt t="32581" x="3429000" y="3589338"/>
          <p14:tracePt t="32594" x="3455988" y="3589338"/>
          <p14:tracePt t="32608" x="3482975" y="3589338"/>
          <p14:tracePt t="32624" x="3554413" y="3589338"/>
          <p14:tracePt t="32641" x="3616325" y="3589338"/>
          <p14:tracePt t="32659" x="3687763" y="3589338"/>
          <p14:tracePt t="32674" x="3732213" y="3589338"/>
          <p14:tracePt t="32691" x="3803650" y="3598863"/>
          <p14:tracePt t="32708" x="3875088" y="3616325"/>
          <p14:tracePt t="32725" x="3938588" y="3635375"/>
          <p14:tracePt t="32741" x="3965575" y="3635375"/>
          <p14:tracePt t="32758" x="4037013" y="3652838"/>
          <p14:tracePt t="32775" x="4160838" y="3662363"/>
          <p14:tracePt t="32791" x="4206875" y="3670300"/>
          <p14:tracePt t="32808" x="4330700" y="3670300"/>
          <p14:tracePt t="32824" x="4394200" y="3670300"/>
          <p14:tracePt t="32842" x="4456113" y="3670300"/>
          <p14:tracePt t="32858" x="4492625" y="3670300"/>
          <p14:tracePt t="32875" x="4572000" y="3643313"/>
          <p14:tracePt t="32891" x="4652963" y="3625850"/>
          <p14:tracePt t="32909" x="4733925" y="3608388"/>
          <p14:tracePt t="32925" x="4786313" y="3608388"/>
          <p14:tracePt t="32941" x="4849813" y="3608388"/>
          <p14:tracePt t="32958" x="4884738" y="3616325"/>
          <p14:tracePt t="32975" x="4902200" y="3616325"/>
          <p14:tracePt t="32991" x="4911725" y="3616325"/>
          <p14:tracePt t="33008" x="4921250" y="3625850"/>
          <p14:tracePt t="33053" x="4929188" y="3625850"/>
          <p14:tracePt t="37174" x="4929188" y="3635375"/>
          <p14:tracePt t="40109" x="4921250" y="3643313"/>
          <p14:tracePt t="40119" x="4902200" y="3652838"/>
          <p14:tracePt t="40130" x="4884738" y="3662363"/>
          <p14:tracePt t="40147" x="4867275" y="3697288"/>
          <p14:tracePt t="40162" x="4849813" y="3706813"/>
          <p14:tracePt t="40177" x="4813300" y="3733800"/>
          <p14:tracePt t="40194" x="4795838" y="3759200"/>
          <p14:tracePt t="40210" x="4786313" y="3768725"/>
          <p14:tracePt t="40227" x="4768850" y="3795713"/>
          <p14:tracePt t="40244" x="4751388" y="3822700"/>
          <p14:tracePt t="40262" x="4741863" y="3849688"/>
          <p14:tracePt t="40277" x="4733925" y="3867150"/>
          <p14:tracePt t="40293" x="4724400" y="3884613"/>
          <p14:tracePt t="40311" x="4714875" y="3929063"/>
          <p14:tracePt t="40330" x="4706938" y="3965575"/>
          <p14:tracePt t="40344" x="4697413" y="3983038"/>
          <p14:tracePt t="40365" x="4697413" y="4010025"/>
          <p14:tracePt t="40379" x="4687888" y="4019550"/>
          <p14:tracePt t="40396" x="4687888" y="4027488"/>
          <p14:tracePt t="40417" x="4687888" y="4037013"/>
          <p14:tracePt t="40462" x="4687888" y="4044950"/>
          <p14:tracePt t="40848" x="4687888" y="4054475"/>
          <p14:tracePt t="40881" x="4687888" y="4064000"/>
          <p14:tracePt t="40899" x="4687888" y="4071938"/>
          <p14:tracePt t="40908" x="4687888" y="4081463"/>
          <p14:tracePt t="40917" x="4687888" y="4090988"/>
          <p14:tracePt t="40956" x="4687888" y="4098925"/>
          <p14:tracePt t="40966" x="4687888" y="4108450"/>
          <p14:tracePt t="41013" x="4687888" y="4116388"/>
          <p14:tracePt t="41062" x="4687888" y="4125913"/>
          <p14:tracePt t="54894" x="4679950" y="4125913"/>
          <p14:tracePt t="56740" x="4670425" y="4135438"/>
          <p14:tracePt t="56769" x="4670425" y="4143375"/>
          <p14:tracePt t="56779" x="4670425" y="4152900"/>
          <p14:tracePt t="56788" x="4670425" y="4170363"/>
          <p14:tracePt t="56800" x="4670425" y="4197350"/>
          <p14:tracePt t="56818" x="4670425" y="4241800"/>
          <p14:tracePt t="56831" x="4670425" y="4278313"/>
          <p14:tracePt t="56848" x="4679950" y="4313238"/>
          <p14:tracePt t="56865" x="4706938" y="4349750"/>
          <p14:tracePt t="56881" x="4706938" y="4357688"/>
          <p14:tracePt t="56898" x="4751388" y="4411663"/>
          <p14:tracePt t="56915" x="4795838" y="4473575"/>
          <p14:tracePt t="56932" x="4857750" y="4564063"/>
          <p14:tracePt t="56948" x="4884738" y="4608513"/>
          <p14:tracePt t="56965" x="4956175" y="4670425"/>
          <p14:tracePt t="56981" x="5019675" y="4741863"/>
          <p14:tracePt t="56998" x="5072063" y="4786313"/>
          <p14:tracePt t="57015" x="5091113" y="4795838"/>
          <p14:tracePt t="57031" x="5126038" y="4830763"/>
          <p14:tracePt t="57049" x="5153025" y="4849813"/>
          <p14:tracePt t="57065" x="5187950" y="4867275"/>
          <p14:tracePt t="57081" x="5207000" y="4884738"/>
          <p14:tracePt t="57098" x="5233988" y="4902200"/>
          <p14:tracePt t="57115" x="5268913" y="4911725"/>
          <p14:tracePt t="57131" x="5278438" y="4921250"/>
          <p14:tracePt t="57148" x="5313363" y="4938713"/>
          <p14:tracePt t="57165" x="5340350" y="4948238"/>
          <p14:tracePt t="57182" x="5376863" y="4965700"/>
          <p14:tracePt t="57198" x="5376863" y="4973638"/>
          <p14:tracePt t="57215" x="5394325" y="4983163"/>
          <p14:tracePt t="57250" x="5402263" y="4983163"/>
          <p14:tracePt t="57265" x="5402263" y="4992688"/>
          <p14:tracePt t="57281" x="5411788" y="4992688"/>
          <p14:tracePt t="57327" x="5421313" y="4992688"/>
          <p14:tracePt t="57356" x="5421313" y="5000625"/>
          <p14:tracePt t="57424" x="5421313" y="5010150"/>
          <p14:tracePt t="57444" x="5429250" y="5019675"/>
          <p14:tracePt t="57454" x="5429250" y="5027613"/>
          <p14:tracePt t="57469" x="5438775" y="5027613"/>
          <p14:tracePt t="57481" x="5438775" y="5054600"/>
          <p14:tracePt t="57501" x="5448300" y="5072063"/>
          <p14:tracePt t="57515" x="5456238" y="5081588"/>
          <p14:tracePt t="57532" x="5465763" y="5108575"/>
          <p14:tracePt t="57550" x="5473700" y="5116513"/>
          <p14:tracePt t="57566" x="5473700" y="5126038"/>
          <p14:tracePt t="57585" x="5473700" y="5135563"/>
          <p14:tracePt t="58068" x="5492750" y="5135563"/>
          <p14:tracePt t="58080" x="5492750" y="5143500"/>
          <p14:tracePt t="58088" x="5510213" y="5153025"/>
          <p14:tracePt t="58099" x="5527675" y="5170488"/>
          <p14:tracePt t="58116" x="5545138" y="5170488"/>
          <p14:tracePt t="58132" x="5554663" y="5180013"/>
          <p14:tracePt t="58153" x="5572125" y="5197475"/>
          <p14:tracePt t="58167" x="5581650" y="5197475"/>
          <p14:tracePt t="58184" x="5591175" y="5214938"/>
          <p14:tracePt t="58198" x="5599113" y="5214938"/>
          <p14:tracePt t="58215" x="5608638" y="5214938"/>
          <p14:tracePt t="58232" x="5608638" y="5224463"/>
          <p14:tracePt t="58265" x="5616575" y="5224463"/>
          <p14:tracePt t="58742" x="5599113" y="5207000"/>
          <p14:tracePt t="58752" x="5591175" y="5197475"/>
          <p14:tracePt t="58766" x="5591175" y="5187950"/>
          <p14:tracePt t="58782" x="5564188" y="5162550"/>
          <p14:tracePt t="58799" x="5545138" y="5143500"/>
          <p14:tracePt t="58816" x="5545138" y="5126038"/>
          <p14:tracePt t="58832" x="5527675" y="5108575"/>
          <p14:tracePt t="58853" x="5519738" y="5091113"/>
          <p14:tracePt t="58868" x="5519738" y="5081588"/>
          <p14:tracePt t="58883" x="5519738" y="5072063"/>
          <p14:tracePt t="58901" x="5510213" y="5072063"/>
          <p14:tracePt t="58917" x="5510213" y="5054600"/>
          <p14:tracePt t="58936" x="5500688" y="5045075"/>
          <p14:tracePt t="58950" x="5500688" y="5027613"/>
          <p14:tracePt t="58966" x="5500688" y="5010150"/>
          <p14:tracePt t="58982" x="5500688" y="4992688"/>
          <p14:tracePt t="59000" x="5500688" y="4973638"/>
          <p14:tracePt t="59018" x="5500688" y="4965700"/>
          <p14:tracePt t="59051" x="5500688" y="4956175"/>
          <p14:tracePt t="59137" x="5500688" y="4948238"/>
          <p14:tracePt t="61003" x="5492750" y="4948238"/>
          <p14:tracePt t="61023" x="5483225" y="4948238"/>
          <p14:tracePt t="61034" x="5473700" y="4948238"/>
          <p14:tracePt t="61042" x="5465763" y="4948238"/>
          <p14:tracePt t="61054" x="5438775" y="4956175"/>
          <p14:tracePt t="61068" x="5411788" y="4965700"/>
          <p14:tracePt t="61084" x="5305425" y="5000625"/>
          <p14:tracePt t="61101" x="5162550" y="5037138"/>
          <p14:tracePt t="61118" x="5010150" y="5045075"/>
          <p14:tracePt t="61133" x="4921250" y="5064125"/>
          <p14:tracePt t="61150" x="4795838" y="5064125"/>
          <p14:tracePt t="61167" x="4679950" y="5072063"/>
          <p14:tracePt t="61183" x="4643438" y="5072063"/>
          <p14:tracePt t="61200" x="4581525" y="5072063"/>
          <p14:tracePt t="61205" x="4564063" y="5072063"/>
          <p14:tracePt t="61216" x="4545013" y="5072063"/>
          <p14:tracePt t="61233" x="4537075" y="5072063"/>
          <p14:tracePt t="61249" x="4527550" y="5072063"/>
          <p14:tracePt t="61266" x="4519613" y="5072063"/>
          <p14:tracePt t="61679" x="4483100" y="5072063"/>
          <p14:tracePt t="61688" x="4465638" y="5081588"/>
          <p14:tracePt t="61702" x="4421188" y="5081588"/>
          <p14:tracePt t="61717" x="4340225" y="5091113"/>
          <p14:tracePt t="61734" x="4278313" y="5099050"/>
          <p14:tracePt t="61750" x="4251325" y="5099050"/>
          <p14:tracePt t="61767" x="4206875" y="5108575"/>
          <p14:tracePt t="61784" x="4170363" y="5108575"/>
          <p14:tracePt t="61799" x="4152900" y="5108575"/>
          <p14:tracePt t="61816" x="4108450" y="5116513"/>
          <p14:tracePt t="61833" x="4054475" y="5126038"/>
          <p14:tracePt t="61850" x="4010025" y="5143500"/>
          <p14:tracePt t="61866" x="3992563" y="5153025"/>
          <p14:tracePt t="61883" x="3956050" y="5170488"/>
          <p14:tracePt t="61901" x="3929063" y="5180013"/>
          <p14:tracePt t="61918" x="3911600" y="5187950"/>
          <p14:tracePt t="61933" x="3902075" y="5197475"/>
          <p14:tracePt t="61950" x="3894138" y="5197475"/>
          <p14:tracePt t="61984" x="3884613" y="5197475"/>
          <p14:tracePt t="62171" x="3875088" y="5197475"/>
          <p14:tracePt t="62900" x="3867150" y="5197475"/>
          <p14:tracePt t="64506" x="3875088" y="5207000"/>
          <p14:tracePt t="64525" x="3894138" y="5214938"/>
          <p14:tracePt t="64536" x="3911600" y="5224463"/>
          <p14:tracePt t="64545" x="3929063" y="5241925"/>
          <p14:tracePt t="64555" x="3956050" y="5251450"/>
          <p14:tracePt t="64567" x="3973513" y="5251450"/>
          <p14:tracePt t="64584" x="4017963" y="5278438"/>
          <p14:tracePt t="64602" x="4081463" y="5305425"/>
          <p14:tracePt t="64621" x="4125913" y="5330825"/>
          <p14:tracePt t="64635" x="4152900" y="5340350"/>
          <p14:tracePt t="64651" x="4214813" y="5367338"/>
          <p14:tracePt t="64670" x="4268788" y="5376863"/>
          <p14:tracePt t="64685" x="4286250" y="5384800"/>
          <p14:tracePt t="64701" x="4330700" y="5394325"/>
          <p14:tracePt t="64718" x="4349750" y="5402263"/>
          <p14:tracePt t="64735" x="4367213" y="5411788"/>
          <p14:tracePt t="64753" x="4376738" y="5411788"/>
          <p14:tracePt t="64759" x="4376738" y="5421313"/>
          <p14:tracePt t="64776" x="4384675" y="5421313"/>
          <p14:tracePt t="64804" x="4394200" y="5421313"/>
          <p14:tracePt t="65122" x="4402138" y="5421313"/>
          <p14:tracePt t="65132" x="4411663" y="5421313"/>
          <p14:tracePt t="65141" x="4421188" y="5421313"/>
          <p14:tracePt t="65152" x="4429125" y="5421313"/>
          <p14:tracePt t="65168" x="4448175" y="5421313"/>
          <p14:tracePt t="65184" x="4465638" y="5421313"/>
          <p14:tracePt t="65201" x="4510088" y="5421313"/>
          <p14:tracePt t="65219" x="4537075" y="5421313"/>
          <p14:tracePt t="65237" x="4564063" y="5421313"/>
          <p14:tracePt t="65257" x="4572000" y="5421313"/>
          <p14:tracePt t="65269" x="4581525" y="5421313"/>
          <p14:tracePt t="65288" x="4591050" y="5421313"/>
          <p14:tracePt t="65306" x="4598988" y="5421313"/>
          <p14:tracePt t="65334" x="4608513" y="5421313"/>
          <p14:tracePt t="65454" x="4616450" y="5421313"/>
          <p14:tracePt t="80271" x="4608513" y="5421313"/>
          <p14:tracePt t="80282" x="4598988" y="5429250"/>
          <p14:tracePt t="80292" x="4581525" y="5429250"/>
          <p14:tracePt t="80305" x="4554538" y="5438775"/>
          <p14:tracePt t="80321" x="4492625" y="5456238"/>
          <p14:tracePt t="80338" x="4394200" y="5473700"/>
          <p14:tracePt t="80356" x="4278313" y="5500688"/>
          <p14:tracePt t="80374" x="4259263" y="5500688"/>
          <p14:tracePt t="80390" x="4197350" y="5500688"/>
          <p14:tracePt t="80406" x="4152900" y="5510213"/>
          <p14:tracePt t="80422" x="4125913" y="5519738"/>
          <p14:tracePt t="80428" x="4098925" y="5519738"/>
          <p14:tracePt t="80441" x="4071938" y="5527675"/>
          <p14:tracePt t="80456" x="4017963" y="5537200"/>
          <p14:tracePt t="80473" x="3965575" y="5554663"/>
          <p14:tracePt t="80493" x="3921125" y="5581650"/>
          <p14:tracePt t="80508" x="3894138" y="5591175"/>
          <p14:tracePt t="80522" x="3867150" y="5599113"/>
          <p14:tracePt t="80545" x="3822700" y="5626100"/>
          <p14:tracePt t="80556" x="3813175" y="5635625"/>
          <p14:tracePt t="80572" x="3778250" y="5662613"/>
          <p14:tracePt t="80588" x="3741738" y="5689600"/>
          <p14:tracePt t="80605" x="3732213" y="5697538"/>
          <p14:tracePt t="80622" x="3697288" y="5724525"/>
          <p14:tracePt t="80639" x="3679825" y="5741988"/>
          <p14:tracePt t="80657" x="3670300" y="5751513"/>
          <p14:tracePt t="80689" x="3660775" y="5761038"/>
          <p14:tracePt t="80707" x="3652838" y="5768975"/>
          <p14:tracePt t="80728" x="3652838" y="5778500"/>
          <p14:tracePt t="80741" x="3643313" y="5795963"/>
          <p14:tracePt t="80756" x="3635375" y="5795963"/>
          <p14:tracePt t="80773" x="3625850" y="5795963"/>
          <p14:tracePt t="80788" x="3625850" y="5805488"/>
          <p14:tracePt t="80821" x="3616325" y="5813425"/>
          <p14:tracePt t="80855" x="3608388" y="5813425"/>
          <p14:tracePt t="84843" x="3598863" y="5822950"/>
          <p14:tracePt t="84852" x="3581400" y="5832475"/>
          <p14:tracePt t="84862" x="3571875" y="5849938"/>
          <p14:tracePt t="84874" x="3563938" y="5857875"/>
          <p14:tracePt t="84892" x="3536950" y="5884863"/>
          <p14:tracePt t="84908" x="3527425" y="5894388"/>
          <p14:tracePt t="84923" x="3500438" y="5921375"/>
          <p14:tracePt t="84940" x="3482975" y="5948363"/>
          <p14:tracePt t="84958" x="3465513" y="5975350"/>
          <p14:tracePt t="84973" x="3455988" y="5992813"/>
          <p14:tracePt t="84989" x="3446463" y="6000750"/>
          <p14:tracePt t="85007" x="3446463" y="6010275"/>
          <p14:tracePt t="85027" x="3438525" y="6027738"/>
          <p14:tracePt t="85040" x="3429000" y="6037263"/>
          <p14:tracePt t="85057" x="3421063" y="6091238"/>
          <p14:tracePt t="85079" x="3411538" y="6126163"/>
          <p14:tracePt t="85092" x="3402013" y="6180138"/>
          <p14:tracePt t="85109" x="3402013" y="6189663"/>
          <p14:tracePt t="85124" x="3394075" y="6215063"/>
          <p14:tracePt t="85141" x="3394075" y="6234113"/>
          <p14:tracePt t="85157" x="3384550" y="6234113"/>
          <p14:tracePt t="85189" x="3384550" y="6242050"/>
          <p14:tracePt t="85217" x="3384550" y="6251575"/>
          <p14:tracePt t="85603" x="3384550" y="6261100"/>
          <p14:tracePt t="86747" x="3384550" y="6269038"/>
          <p14:tracePt t="86776" x="3384550" y="6278563"/>
          <p14:tracePt t="86796" x="3394075" y="6278563"/>
          <p14:tracePt t="86808" x="3394075" y="6286500"/>
          <p14:tracePt t="86821" x="3402013" y="6296025"/>
          <p14:tracePt t="86827" x="3421063" y="6296025"/>
          <p14:tracePt t="86841" x="3421063" y="6313488"/>
          <p14:tracePt t="86862" x="3465513" y="6323013"/>
          <p14:tracePt t="86873" x="3482975" y="6332538"/>
          <p14:tracePt t="86891" x="3509963" y="6340475"/>
          <p14:tracePt t="86907" x="3527425" y="6350000"/>
          <p14:tracePt t="86923" x="3554413" y="6357938"/>
          <p14:tracePt t="86940" x="3598863" y="6367463"/>
          <p14:tracePt t="86957" x="3616325" y="6367463"/>
          <p14:tracePt t="86973" x="3652838" y="6367463"/>
          <p14:tracePt t="86991" x="3679825" y="6376988"/>
          <p14:tracePt t="87009" x="3697288" y="6376988"/>
          <p14:tracePt t="87024" x="3714750" y="6376988"/>
          <p14:tracePt t="87029" x="3732213" y="6376988"/>
          <p14:tracePt t="87046" x="3741738" y="6376988"/>
          <p14:tracePt t="87057" x="3751263" y="6376988"/>
          <p14:tracePt t="87104" x="3759200" y="6376988"/>
          <p14:tracePt t="87133" x="3768725" y="6376988"/>
          <p14:tracePt t="91012" x="3759200" y="6376988"/>
          <p14:tracePt t="91213" x="3759200" y="6384925"/>
          <p14:tracePt t="91238" x="3768725" y="6394450"/>
          <p14:tracePt t="91243" x="3778250" y="6394450"/>
          <p14:tracePt t="91266" x="3795713" y="6394450"/>
          <p14:tracePt t="91275" x="3795713" y="6403975"/>
          <p14:tracePt t="91291" x="3822700" y="6411913"/>
          <p14:tracePt t="91309" x="3840163" y="6421438"/>
          <p14:tracePt t="91326" x="3857625" y="6429375"/>
          <p14:tracePt t="91341" x="3894138" y="6448425"/>
          <p14:tracePt t="91358" x="3921125" y="6456363"/>
          <p14:tracePt t="91375" x="3938588" y="6465888"/>
          <p14:tracePt t="91391" x="3973513" y="6475413"/>
          <p14:tracePt t="91408" x="4000500" y="6483350"/>
          <p14:tracePt t="91425" x="4017963" y="6483350"/>
          <p14:tracePt t="91441" x="4027488" y="6492875"/>
          <p14:tracePt t="91458" x="4037013" y="6492875"/>
          <p14:tracePt t="91475" x="4044950" y="6492875"/>
          <p14:tracePt t="91491" x="4054475" y="6492875"/>
          <p14:tracePt t="91705" x="4064000" y="6492875"/>
          <p14:tracePt t="91744" x="4071938" y="6492875"/>
          <p14:tracePt t="91773" x="4081463" y="6492875"/>
          <p14:tracePt t="91781" x="4089400" y="6492875"/>
          <p14:tracePt t="91791" x="4098925" y="6492875"/>
          <p14:tracePt t="91809" x="4125913" y="6483350"/>
          <p14:tracePt t="91826" x="4143375" y="6475413"/>
          <p14:tracePt t="91845" x="4160838" y="6465888"/>
          <p14:tracePt t="91860" x="4179888" y="6456363"/>
          <p14:tracePt t="91891" x="4187825" y="6456363"/>
          <p14:tracePt t="91915" x="4197350" y="6456363"/>
          <p14:tracePt t="95211" x="4152900" y="6429375"/>
          <p14:tracePt t="95220" x="4054475" y="6411913"/>
          <p14:tracePt t="95231" x="3857625" y="6357938"/>
          <p14:tracePt t="95248" x="3527425" y="6261100"/>
          <p14:tracePt t="95262" x="3278188" y="6180138"/>
          <p14:tracePt t="95277" x="2901950" y="6064250"/>
          <p14:tracePt t="95294" x="2527300" y="5903913"/>
          <p14:tracePt t="95311" x="2322513" y="5795963"/>
          <p14:tracePt t="95327" x="2081213" y="5608638"/>
          <p14:tracePt t="95343" x="1911350" y="5429250"/>
          <p14:tracePt t="95359" x="1839913" y="5340350"/>
          <p14:tracePt t="95376" x="1741488" y="5224463"/>
          <p14:tracePt t="95392" x="1660525" y="5116513"/>
          <p14:tracePt t="95410" x="1581150" y="4956175"/>
          <p14:tracePt t="95426" x="1527175" y="4813300"/>
          <p14:tracePt t="95442" x="1446213" y="4473575"/>
          <p14:tracePt t="95459" x="1374775" y="4214813"/>
          <p14:tracePt t="95477" x="1303338" y="3983038"/>
          <p14:tracePt t="95495" x="1187450" y="3571875"/>
          <p14:tracePt t="95512" x="1143000" y="3367088"/>
          <p14:tracePt t="95517" x="1116013" y="3197225"/>
          <p14:tracePt t="95527" x="1081088" y="3044825"/>
          <p14:tracePt t="95544" x="982663" y="2581275"/>
          <p14:tracePt t="95560" x="973138" y="2420938"/>
          <p14:tracePt t="95577" x="928688" y="2089150"/>
          <p14:tracePt t="95593" x="928688" y="1874838"/>
          <p14:tracePt t="95621" x="928688" y="1714500"/>
          <p14:tracePt t="95630" x="946150" y="1589088"/>
          <p14:tracePt t="95643" x="955675" y="1500188"/>
          <p14:tracePt t="95660" x="1000125" y="1411288"/>
          <p14:tracePt t="95679" x="1009650" y="1384300"/>
          <p14:tracePt t="95938" x="1009650" y="1347788"/>
          <p14:tracePt t="95948" x="1009650" y="1312863"/>
          <p14:tracePt t="95959" x="1009650" y="1258888"/>
          <p14:tracePt t="95976" x="1044575" y="1125538"/>
          <p14:tracePt t="95992" x="1071563" y="1081088"/>
          <p14:tracePt t="96009" x="1160463" y="982663"/>
          <p14:tracePt t="96027" x="1241425" y="874713"/>
          <p14:tracePt t="96044" x="1339850" y="776288"/>
          <p14:tracePt t="96061" x="1374775" y="750888"/>
          <p14:tracePt t="96077" x="1419225" y="696913"/>
          <p14:tracePt t="96094" x="1465263" y="660400"/>
          <p14:tracePt t="96112" x="1482725" y="633413"/>
          <p14:tracePt t="96128" x="1490663" y="633413"/>
          <p14:tracePt t="96145" x="1500188" y="615950"/>
          <p14:tracePt t="96163" x="1509713" y="608013"/>
          <p14:tracePt t="96178" x="1509713" y="598488"/>
          <p14:tracePt t="96193" x="1517650" y="588963"/>
          <p14:tracePt t="96209" x="1536700" y="571500"/>
          <p14:tracePt t="96227" x="1544638" y="554038"/>
          <p14:tracePt t="96243" x="1554163" y="544513"/>
          <p14:tracePt t="96259" x="1581150" y="509588"/>
          <p14:tracePt t="96276" x="1589088" y="465138"/>
          <p14:tracePt t="99161" x="1714500" y="53975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818</TotalTime>
  <Words>482</Words>
  <Application>Microsoft Office PowerPoint</Application>
  <PresentationFormat>Widescreen</PresentationFormat>
  <Paragraphs>134</Paragraphs>
  <Slides>12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 2</vt:lpstr>
      <vt:lpstr>Office Theme</vt:lpstr>
      <vt:lpstr>DIFFERENCES BETWEEN CROHNS DISEASE AND ULCERATIVE COLITIS</vt:lpstr>
      <vt:lpstr>DIFFERENCES BETWEEN CROHNS DISEASE AND ULCERATIVE COLITIS</vt:lpstr>
      <vt:lpstr>DIFFERENCES BETWEEN CROHNS DISEASE AND ULCERATIVE COLITIS</vt:lpstr>
      <vt:lpstr>DIFFERENCES BETWEEN CROHNS DISEASE AND ULCERATIVE COLITIS</vt:lpstr>
      <vt:lpstr>DIFFERENCES BETWEEN CROHNS DISEASE AND ULCERATIVE COLITIS</vt:lpstr>
      <vt:lpstr>DIFFERENCES BETWEEN CROHNS DISEASE AND ULCERATIVE COLITIS</vt:lpstr>
      <vt:lpstr>DIFFERENCES BETWEEN CROHNS DISEASE AND ULCERATIVE COLITIS</vt:lpstr>
      <vt:lpstr>DIFFERENCES BETWEEN CROHNS DISEASE AND ULCERATIVE COLITIS</vt:lpstr>
      <vt:lpstr>INFLAMMATORY BOWEL DISEASE</vt:lpstr>
      <vt:lpstr>INFLAMMATORY BOWEL DISEASE</vt:lpstr>
      <vt:lpstr>INFLAMMATORY BOWEL DISEASE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DIFFERENCES BETWEEN CD, UC AND INVESTIGATIONS IN IBD</dc:title>
  <dc:creator>Shanthi Vissa</dc:creator>
  <cp:lastModifiedBy>Shanthi Vissa</cp:lastModifiedBy>
  <cp:revision>28</cp:revision>
  <dcterms:created xsi:type="dcterms:W3CDTF">2020-06-21T14:42:36Z</dcterms:created>
  <dcterms:modified xsi:type="dcterms:W3CDTF">2020-07-01T17:28:52Z</dcterms:modified>
</cp:coreProperties>
</file>