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256" r:id="rId2"/>
    <p:sldId id="314" r:id="rId3"/>
    <p:sldId id="300" r:id="rId4"/>
    <p:sldId id="309" r:id="rId5"/>
    <p:sldId id="315" r:id="rId6"/>
    <p:sldId id="311" r:id="rId7"/>
    <p:sldId id="312" r:id="rId8"/>
    <p:sldId id="310" r:id="rId9"/>
    <p:sldId id="316" r:id="rId10"/>
    <p:sldId id="302" r:id="rId11"/>
    <p:sldId id="3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44DCCF-3CB8-4C2D-90C5-ACA3EAB0AA1C}">
          <p14:sldIdLst>
            <p14:sldId id="256"/>
            <p14:sldId id="314"/>
            <p14:sldId id="300"/>
            <p14:sldId id="309"/>
            <p14:sldId id="315"/>
            <p14:sldId id="311"/>
            <p14:sldId id="312"/>
            <p14:sldId id="310"/>
            <p14:sldId id="316"/>
          </p14:sldIdLst>
        </p14:section>
        <p14:section name="Untitled Section" id="{CB71A451-A241-4978-92BB-487103A6C72F}">
          <p14:sldIdLst>
            <p14:sldId id="302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1E1FF"/>
    <a:srgbClr val="CCCCFF"/>
    <a:srgbClr val="008000"/>
    <a:srgbClr val="663300"/>
    <a:srgbClr val="863D0C"/>
    <a:srgbClr val="6600FF"/>
    <a:srgbClr val="A50021"/>
    <a:srgbClr val="86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05F8D-4E89-4284-A358-826186EB2AD9}" v="95" dt="2021-12-13T12:32:40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01305F8D-4E89-4284-A358-826186EB2AD9}"/>
    <pc:docChg chg="undo custSel addSld delSld modSld sldOrd addSection modSection">
      <pc:chgData name="Rupesh Vissa" userId="71bc4cc26d778a98" providerId="LiveId" clId="{01305F8D-4E89-4284-A358-826186EB2AD9}" dt="2021-12-13T12:40:18.550" v="2535" actId="207"/>
      <pc:docMkLst>
        <pc:docMk/>
      </pc:docMkLst>
      <pc:sldChg chg="addSp delSp modSp new mod">
        <pc:chgData name="Rupesh Vissa" userId="71bc4cc26d778a98" providerId="LiveId" clId="{01305F8D-4E89-4284-A358-826186EB2AD9}" dt="2021-12-09T13:56:10.548" v="2350" actId="14100"/>
        <pc:sldMkLst>
          <pc:docMk/>
          <pc:sldMk cId="3543922281" sldId="256"/>
        </pc:sldMkLst>
        <pc:spChg chg="mod">
          <ac:chgData name="Rupesh Vissa" userId="71bc4cc26d778a98" providerId="LiveId" clId="{01305F8D-4E89-4284-A358-826186EB2AD9}" dt="2021-12-01T07:06:12.934" v="50"/>
          <ac:spMkLst>
            <pc:docMk/>
            <pc:sldMk cId="3543922281" sldId="256"/>
            <ac:spMk id="2" creationId="{9CA89E6B-4159-4DD5-B87B-F6B748150A7E}"/>
          </ac:spMkLst>
        </pc:spChg>
        <pc:spChg chg="mod">
          <ac:chgData name="Rupesh Vissa" userId="71bc4cc26d778a98" providerId="LiveId" clId="{01305F8D-4E89-4284-A358-826186EB2AD9}" dt="2021-12-09T13:27:01.963" v="1729" actId="403"/>
          <ac:spMkLst>
            <pc:docMk/>
            <pc:sldMk cId="3543922281" sldId="256"/>
            <ac:spMk id="3" creationId="{966DF389-C3A5-4281-87F2-60B96C4526E6}"/>
          </ac:spMkLst>
        </pc:spChg>
        <pc:picChg chg="add mod">
          <ac:chgData name="Rupesh Vissa" userId="71bc4cc26d778a98" providerId="LiveId" clId="{01305F8D-4E89-4284-A358-826186EB2AD9}" dt="2021-12-09T13:27:40.191" v="1736" actId="1076"/>
          <ac:picMkLst>
            <pc:docMk/>
            <pc:sldMk cId="3543922281" sldId="256"/>
            <ac:picMk id="4" creationId="{CB78AEF8-1067-4921-9A57-6455B19ED716}"/>
          </ac:picMkLst>
        </pc:picChg>
        <pc:picChg chg="add mod">
          <ac:chgData name="Rupesh Vissa" userId="71bc4cc26d778a98" providerId="LiveId" clId="{01305F8D-4E89-4284-A358-826186EB2AD9}" dt="2021-12-09T13:56:10.548" v="2350" actId="14100"/>
          <ac:picMkLst>
            <pc:docMk/>
            <pc:sldMk cId="3543922281" sldId="256"/>
            <ac:picMk id="5" creationId="{77FDD5C4-2AE3-41E7-86A0-9E4413A3280B}"/>
          </ac:picMkLst>
        </pc:picChg>
        <pc:picChg chg="add del mod">
          <ac:chgData name="Rupesh Vissa" userId="71bc4cc26d778a98" providerId="LiveId" clId="{01305F8D-4E89-4284-A358-826186EB2AD9}" dt="2021-12-09T13:56:02.495" v="2348" actId="478"/>
          <ac:picMkLst>
            <pc:docMk/>
            <pc:sldMk cId="3543922281" sldId="256"/>
            <ac:picMk id="6" creationId="{30CB951F-8578-4672-97AC-4ED578A0F37F}"/>
          </ac:picMkLst>
        </pc:picChg>
      </pc:sldChg>
      <pc:sldChg chg="del">
        <pc:chgData name="Rupesh Vissa" userId="71bc4cc26d778a98" providerId="LiveId" clId="{01305F8D-4E89-4284-A358-826186EB2AD9}" dt="2021-12-09T10:22:16.264" v="1511" actId="2696"/>
        <pc:sldMkLst>
          <pc:docMk/>
          <pc:sldMk cId="3129157252" sldId="263"/>
        </pc:sldMkLst>
      </pc:sldChg>
      <pc:sldChg chg="del">
        <pc:chgData name="Rupesh Vissa" userId="71bc4cc26d778a98" providerId="LiveId" clId="{01305F8D-4E89-4284-A358-826186EB2AD9}" dt="2021-12-09T10:21:23.466" v="1510" actId="2696"/>
        <pc:sldMkLst>
          <pc:docMk/>
          <pc:sldMk cId="3980238112" sldId="267"/>
        </pc:sldMkLst>
      </pc:sldChg>
      <pc:sldChg chg="del">
        <pc:chgData name="Rupesh Vissa" userId="71bc4cc26d778a98" providerId="LiveId" clId="{01305F8D-4E89-4284-A358-826186EB2AD9}" dt="2021-12-09T10:21:23.466" v="1510" actId="2696"/>
        <pc:sldMkLst>
          <pc:docMk/>
          <pc:sldMk cId="2538475067" sldId="269"/>
        </pc:sldMkLst>
      </pc:sldChg>
      <pc:sldChg chg="del">
        <pc:chgData name="Rupesh Vissa" userId="71bc4cc26d778a98" providerId="LiveId" clId="{01305F8D-4E89-4284-A358-826186EB2AD9}" dt="2021-12-09T10:21:23.466" v="1510" actId="2696"/>
        <pc:sldMkLst>
          <pc:docMk/>
          <pc:sldMk cId="189694749" sldId="271"/>
        </pc:sldMkLst>
      </pc:sldChg>
      <pc:sldChg chg="del">
        <pc:chgData name="Rupesh Vissa" userId="71bc4cc26d778a98" providerId="LiveId" clId="{01305F8D-4E89-4284-A358-826186EB2AD9}" dt="2021-12-09T10:22:16.264" v="1511" actId="2696"/>
        <pc:sldMkLst>
          <pc:docMk/>
          <pc:sldMk cId="2605367143" sldId="272"/>
        </pc:sldMkLst>
      </pc:sldChg>
      <pc:sldChg chg="del">
        <pc:chgData name="Rupesh Vissa" userId="71bc4cc26d778a98" providerId="LiveId" clId="{01305F8D-4E89-4284-A358-826186EB2AD9}" dt="2021-12-09T10:21:23.466" v="1510" actId="2696"/>
        <pc:sldMkLst>
          <pc:docMk/>
          <pc:sldMk cId="671489484" sldId="273"/>
        </pc:sldMkLst>
      </pc:sldChg>
      <pc:sldChg chg="del">
        <pc:chgData name="Rupesh Vissa" userId="71bc4cc26d778a98" providerId="LiveId" clId="{01305F8D-4E89-4284-A358-826186EB2AD9}" dt="2021-12-09T10:22:16.264" v="1511" actId="2696"/>
        <pc:sldMkLst>
          <pc:docMk/>
          <pc:sldMk cId="418414421" sldId="274"/>
        </pc:sldMkLst>
      </pc:sldChg>
      <pc:sldChg chg="del">
        <pc:chgData name="Rupesh Vissa" userId="71bc4cc26d778a98" providerId="LiveId" clId="{01305F8D-4E89-4284-A358-826186EB2AD9}" dt="2021-12-09T10:22:16.264" v="1511" actId="2696"/>
        <pc:sldMkLst>
          <pc:docMk/>
          <pc:sldMk cId="4234279220" sldId="275"/>
        </pc:sldMkLst>
      </pc:sldChg>
      <pc:sldChg chg="del">
        <pc:chgData name="Rupesh Vissa" userId="71bc4cc26d778a98" providerId="LiveId" clId="{01305F8D-4E89-4284-A358-826186EB2AD9}" dt="2021-12-09T10:22:16.264" v="1511" actId="2696"/>
        <pc:sldMkLst>
          <pc:docMk/>
          <pc:sldMk cId="787136672" sldId="276"/>
        </pc:sldMkLst>
      </pc:sldChg>
      <pc:sldChg chg="addSp delSp modSp add mod modAnim">
        <pc:chgData name="Rupesh Vissa" userId="71bc4cc26d778a98" providerId="LiveId" clId="{01305F8D-4E89-4284-A358-826186EB2AD9}" dt="2021-12-09T13:27:50.636" v="1738"/>
        <pc:sldMkLst>
          <pc:docMk/>
          <pc:sldMk cId="936803639" sldId="300"/>
        </pc:sldMkLst>
        <pc:spChg chg="mod">
          <ac:chgData name="Rupesh Vissa" userId="71bc4cc26d778a98" providerId="LiveId" clId="{01305F8D-4E89-4284-A358-826186EB2AD9}" dt="2021-12-01T07:32:47.496" v="175" actId="1076"/>
          <ac:spMkLst>
            <pc:docMk/>
            <pc:sldMk cId="936803639" sldId="300"/>
            <ac:spMk id="2" creationId="{65C5A67B-05A5-45AC-AB68-E287B85E1046}"/>
          </ac:spMkLst>
        </pc:spChg>
        <pc:spChg chg="mod">
          <ac:chgData name="Rupesh Vissa" userId="71bc4cc26d778a98" providerId="LiveId" clId="{01305F8D-4E89-4284-A358-826186EB2AD9}" dt="2021-12-01T07:32:15.655" v="165" actId="1076"/>
          <ac:spMkLst>
            <pc:docMk/>
            <pc:sldMk cId="936803639" sldId="300"/>
            <ac:spMk id="3" creationId="{BA29812E-4DAA-4F9F-9153-BAB4C7AE83ED}"/>
          </ac:spMkLst>
        </pc:spChg>
        <pc:spChg chg="mod">
          <ac:chgData name="Rupesh Vissa" userId="71bc4cc26d778a98" providerId="LiveId" clId="{01305F8D-4E89-4284-A358-826186EB2AD9}" dt="2021-12-01T07:32:10.882" v="164" actId="1076"/>
          <ac:spMkLst>
            <pc:docMk/>
            <pc:sldMk cId="936803639" sldId="300"/>
            <ac:spMk id="4" creationId="{781DA570-B2B7-464A-8531-3A5409C7385E}"/>
          </ac:spMkLst>
        </pc:spChg>
        <pc:spChg chg="mod">
          <ac:chgData name="Rupesh Vissa" userId="71bc4cc26d778a98" providerId="LiveId" clId="{01305F8D-4E89-4284-A358-826186EB2AD9}" dt="2021-12-08T15:05:35.634" v="663" actId="1076"/>
          <ac:spMkLst>
            <pc:docMk/>
            <pc:sldMk cId="936803639" sldId="300"/>
            <ac:spMk id="5" creationId="{AD75EC05-D772-46E7-B694-63824B0C68EC}"/>
          </ac:spMkLst>
        </pc:spChg>
        <pc:spChg chg="mod">
          <ac:chgData name="Rupesh Vissa" userId="71bc4cc26d778a98" providerId="LiveId" clId="{01305F8D-4E89-4284-A358-826186EB2AD9}" dt="2021-12-08T15:05:39.351" v="664" actId="1076"/>
          <ac:spMkLst>
            <pc:docMk/>
            <pc:sldMk cId="936803639" sldId="300"/>
            <ac:spMk id="6" creationId="{007BE23E-8CFA-41CB-B54F-3D5A75298E75}"/>
          </ac:spMkLst>
        </pc:spChg>
        <pc:spChg chg="del mod">
          <ac:chgData name="Rupesh Vissa" userId="71bc4cc26d778a98" providerId="LiveId" clId="{01305F8D-4E89-4284-A358-826186EB2AD9}" dt="2021-12-01T07:31:11.428" v="143" actId="478"/>
          <ac:spMkLst>
            <pc:docMk/>
            <pc:sldMk cId="936803639" sldId="300"/>
            <ac:spMk id="7" creationId="{9B479B43-BEEF-4A31-8519-0BBFF92F0AEC}"/>
          </ac:spMkLst>
        </pc:spChg>
        <pc:spChg chg="del">
          <ac:chgData name="Rupesh Vissa" userId="71bc4cc26d778a98" providerId="LiveId" clId="{01305F8D-4E89-4284-A358-826186EB2AD9}" dt="2021-12-01T07:31:19.177" v="146" actId="478"/>
          <ac:spMkLst>
            <pc:docMk/>
            <pc:sldMk cId="936803639" sldId="300"/>
            <ac:spMk id="8" creationId="{FA3530C4-A41B-4350-8CFB-42E6E9B375B5}"/>
          </ac:spMkLst>
        </pc:spChg>
        <pc:spChg chg="add mod">
          <ac:chgData name="Rupesh Vissa" userId="71bc4cc26d778a98" providerId="LiveId" clId="{01305F8D-4E89-4284-A358-826186EB2AD9}" dt="2021-12-08T15:06:57.352" v="678" actId="1076"/>
          <ac:spMkLst>
            <pc:docMk/>
            <pc:sldMk cId="936803639" sldId="300"/>
            <ac:spMk id="14" creationId="{7F098B15-2F31-4024-B559-2D4AA9CAD47A}"/>
          </ac:spMkLst>
        </pc:spChg>
        <pc:spChg chg="del">
          <ac:chgData name="Rupesh Vissa" userId="71bc4cc26d778a98" providerId="LiveId" clId="{01305F8D-4E89-4284-A358-826186EB2AD9}" dt="2021-12-01T07:31:13.954" v="144" actId="478"/>
          <ac:spMkLst>
            <pc:docMk/>
            <pc:sldMk cId="936803639" sldId="300"/>
            <ac:spMk id="14" creationId="{AFD50F83-9B36-4882-89E7-C7FFB5CA0FB0}"/>
          </ac:spMkLst>
        </pc:spChg>
        <pc:spChg chg="add mod">
          <ac:chgData name="Rupesh Vissa" userId="71bc4cc26d778a98" providerId="LiveId" clId="{01305F8D-4E89-4284-A358-826186EB2AD9}" dt="2021-12-08T15:07:16.117" v="682" actId="1076"/>
          <ac:spMkLst>
            <pc:docMk/>
            <pc:sldMk cId="936803639" sldId="300"/>
            <ac:spMk id="15" creationId="{806339C7-0C25-4778-904B-A761E8D4CB6F}"/>
          </ac:spMkLst>
        </pc:spChg>
        <pc:spChg chg="mod">
          <ac:chgData name="Rupesh Vissa" userId="71bc4cc26d778a98" providerId="LiveId" clId="{01305F8D-4E89-4284-A358-826186EB2AD9}" dt="2021-12-08T15:05:44.113" v="665" actId="1076"/>
          <ac:spMkLst>
            <pc:docMk/>
            <pc:sldMk cId="936803639" sldId="300"/>
            <ac:spMk id="17" creationId="{29EED366-9348-4870-BCA4-54196CE4922C}"/>
          </ac:spMkLst>
        </pc:spChg>
        <pc:spChg chg="del mod">
          <ac:chgData name="Rupesh Vissa" userId="71bc4cc26d778a98" providerId="LiveId" clId="{01305F8D-4E89-4284-A358-826186EB2AD9}" dt="2021-12-01T07:31:32.552" v="153" actId="478"/>
          <ac:spMkLst>
            <pc:docMk/>
            <pc:sldMk cId="936803639" sldId="300"/>
            <ac:spMk id="25" creationId="{01F25477-B1FD-4A59-A5AA-FB51BB2D95AF}"/>
          </ac:spMkLst>
        </pc:spChg>
        <pc:spChg chg="del">
          <ac:chgData name="Rupesh Vissa" userId="71bc4cc26d778a98" providerId="LiveId" clId="{01305F8D-4E89-4284-A358-826186EB2AD9}" dt="2021-12-01T07:31:35.441" v="154" actId="478"/>
          <ac:spMkLst>
            <pc:docMk/>
            <pc:sldMk cId="936803639" sldId="300"/>
            <ac:spMk id="26" creationId="{D90A4DCD-4543-41F8-8CC5-987CC1B4852D}"/>
          </ac:spMkLst>
        </pc:spChg>
        <pc:spChg chg="del">
          <ac:chgData name="Rupesh Vissa" userId="71bc4cc26d778a98" providerId="LiveId" clId="{01305F8D-4E89-4284-A358-826186EB2AD9}" dt="2021-12-01T07:31:37.742" v="155" actId="478"/>
          <ac:spMkLst>
            <pc:docMk/>
            <pc:sldMk cId="936803639" sldId="300"/>
            <ac:spMk id="27" creationId="{D941A823-B732-42AE-9239-0E6A39416A99}"/>
          </ac:spMkLst>
        </pc:spChg>
        <pc:spChg chg="del">
          <ac:chgData name="Rupesh Vissa" userId="71bc4cc26d778a98" providerId="LiveId" clId="{01305F8D-4E89-4284-A358-826186EB2AD9}" dt="2021-12-01T07:31:40.120" v="156" actId="478"/>
          <ac:spMkLst>
            <pc:docMk/>
            <pc:sldMk cId="936803639" sldId="300"/>
            <ac:spMk id="28" creationId="{D44DBEA2-F8DC-4E3B-833D-45795716FF8D}"/>
          </ac:spMkLst>
        </pc:spChg>
        <pc:spChg chg="del">
          <ac:chgData name="Rupesh Vissa" userId="71bc4cc26d778a98" providerId="LiveId" clId="{01305F8D-4E89-4284-A358-826186EB2AD9}" dt="2021-12-01T07:31:16.618" v="145" actId="478"/>
          <ac:spMkLst>
            <pc:docMk/>
            <pc:sldMk cId="936803639" sldId="300"/>
            <ac:spMk id="29" creationId="{17EE0D4F-0348-4E90-8422-C2998B6176AB}"/>
          </ac:spMkLst>
        </pc:spChg>
        <pc:picChg chg="add mod modCrop">
          <ac:chgData name="Rupesh Vissa" userId="71bc4cc26d778a98" providerId="LiveId" clId="{01305F8D-4E89-4284-A358-826186EB2AD9}" dt="2021-12-08T15:07:41.856" v="689" actId="14100"/>
          <ac:picMkLst>
            <pc:docMk/>
            <pc:sldMk cId="936803639" sldId="300"/>
            <ac:picMk id="18" creationId="{AD097EAD-32ED-45A6-B37D-6F086F2CD249}"/>
          </ac:picMkLst>
        </pc:picChg>
        <pc:picChg chg="add mod">
          <ac:chgData name="Rupesh Vissa" userId="71bc4cc26d778a98" providerId="LiveId" clId="{01305F8D-4E89-4284-A358-826186EB2AD9}" dt="2021-12-09T13:27:50.636" v="1738"/>
          <ac:picMkLst>
            <pc:docMk/>
            <pc:sldMk cId="936803639" sldId="300"/>
            <ac:picMk id="23" creationId="{DFE702A4-5FEA-49DE-BA15-2B66A4028052}"/>
          </ac:picMkLst>
        </pc:picChg>
        <pc:picChg chg="add mod modCrop">
          <ac:chgData name="Rupesh Vissa" userId="71bc4cc26d778a98" providerId="LiveId" clId="{01305F8D-4E89-4284-A358-826186EB2AD9}" dt="2021-12-08T15:07:31.363" v="687" actId="1076"/>
          <ac:picMkLst>
            <pc:docMk/>
            <pc:sldMk cId="936803639" sldId="300"/>
            <ac:picMk id="24" creationId="{E7D0ADE7-C59D-4880-B4D8-53B18AC53CB6}"/>
          </ac:picMkLst>
        </pc:picChg>
        <pc:cxnChg chg="add mod">
          <ac:chgData name="Rupesh Vissa" userId="71bc4cc26d778a98" providerId="LiveId" clId="{01305F8D-4E89-4284-A358-826186EB2AD9}" dt="2021-12-08T15:07:24.794" v="684" actId="14100"/>
          <ac:cxnSpMkLst>
            <pc:docMk/>
            <pc:sldMk cId="936803639" sldId="300"/>
            <ac:cxnSpMk id="8" creationId="{C63A1477-C803-47C8-904B-F74C0AD9156A}"/>
          </ac:cxnSpMkLst>
        </pc:cxnChg>
        <pc:cxnChg chg="mod">
          <ac:chgData name="Rupesh Vissa" userId="71bc4cc26d778a98" providerId="LiveId" clId="{01305F8D-4E89-4284-A358-826186EB2AD9}" dt="2021-12-08T15:05:09.004" v="657" actId="14100"/>
          <ac:cxnSpMkLst>
            <pc:docMk/>
            <pc:sldMk cId="936803639" sldId="300"/>
            <ac:cxnSpMk id="9" creationId="{CBB690B9-317F-4648-95FF-094E723A4C28}"/>
          </ac:cxnSpMkLst>
        </pc:cxnChg>
        <pc:cxnChg chg="mod">
          <ac:chgData name="Rupesh Vissa" userId="71bc4cc26d778a98" providerId="LiveId" clId="{01305F8D-4E89-4284-A358-826186EB2AD9}" dt="2021-12-01T07:32:37.041" v="172" actId="14100"/>
          <ac:cxnSpMkLst>
            <pc:docMk/>
            <pc:sldMk cId="936803639" sldId="300"/>
            <ac:cxnSpMk id="10" creationId="{B22F8EEE-FF5C-4B79-93A9-BA2423FE355B}"/>
          </ac:cxnSpMkLst>
        </pc:cxnChg>
        <pc:cxnChg chg="add mod">
          <ac:chgData name="Rupesh Vissa" userId="71bc4cc26d778a98" providerId="LiveId" clId="{01305F8D-4E89-4284-A358-826186EB2AD9}" dt="2021-12-08T15:06:44.856" v="675" actId="1076"/>
          <ac:cxnSpMkLst>
            <pc:docMk/>
            <pc:sldMk cId="936803639" sldId="300"/>
            <ac:cxnSpMk id="11" creationId="{6A2920D8-0897-4C66-A20F-72462665C923}"/>
          </ac:cxnSpMkLst>
        </pc:cxnChg>
        <pc:cxnChg chg="mod">
          <ac:chgData name="Rupesh Vissa" userId="71bc4cc26d778a98" providerId="LiveId" clId="{01305F8D-4E89-4284-A358-826186EB2AD9}" dt="2021-12-01T07:32:30.879" v="170" actId="1035"/>
          <ac:cxnSpMkLst>
            <pc:docMk/>
            <pc:sldMk cId="936803639" sldId="300"/>
            <ac:cxnSpMk id="12" creationId="{5CCD2031-A947-4289-BE07-6943675E2F14}"/>
          </ac:cxnSpMkLst>
        </pc:cxnChg>
        <pc:cxnChg chg="mod">
          <ac:chgData name="Rupesh Vissa" userId="71bc4cc26d778a98" providerId="LiveId" clId="{01305F8D-4E89-4284-A358-826186EB2AD9}" dt="2021-12-01T07:32:40.422" v="173" actId="1076"/>
          <ac:cxnSpMkLst>
            <pc:docMk/>
            <pc:sldMk cId="936803639" sldId="300"/>
            <ac:cxnSpMk id="13" creationId="{0FE953FC-1C9D-4908-9B90-00A507666F31}"/>
          </ac:cxnSpMkLst>
        </pc:cxnChg>
        <pc:cxnChg chg="mod">
          <ac:chgData name="Rupesh Vissa" userId="71bc4cc26d778a98" providerId="LiveId" clId="{01305F8D-4E89-4284-A358-826186EB2AD9}" dt="2021-12-08T15:05:13.993" v="658" actId="1076"/>
          <ac:cxnSpMkLst>
            <pc:docMk/>
            <pc:sldMk cId="936803639" sldId="300"/>
            <ac:cxnSpMk id="16" creationId="{167F878B-F126-4DC3-BDFF-04095EB7735D}"/>
          </ac:cxnSpMkLst>
        </pc:cxnChg>
        <pc:cxnChg chg="del mod">
          <ac:chgData name="Rupesh Vissa" userId="71bc4cc26d778a98" providerId="LiveId" clId="{01305F8D-4E89-4284-A358-826186EB2AD9}" dt="2021-12-01T07:31:01.595" v="139" actId="478"/>
          <ac:cxnSpMkLst>
            <pc:docMk/>
            <pc:sldMk cId="936803639" sldId="300"/>
            <ac:cxnSpMk id="18" creationId="{EEDB1EBF-8CA7-4EC6-B210-D883E1A7EB0A}"/>
          </ac:cxnSpMkLst>
        </pc:cxnChg>
        <pc:cxnChg chg="del mod">
          <ac:chgData name="Rupesh Vissa" userId="71bc4cc26d778a98" providerId="LiveId" clId="{01305F8D-4E89-4284-A358-826186EB2AD9}" dt="2021-12-01T07:31:27.195" v="150" actId="478"/>
          <ac:cxnSpMkLst>
            <pc:docMk/>
            <pc:sldMk cId="936803639" sldId="300"/>
            <ac:cxnSpMk id="19" creationId="{5F886D91-DCBC-43CC-8EC0-A48531604E94}"/>
          </ac:cxnSpMkLst>
        </pc:cxnChg>
        <pc:cxnChg chg="add mod">
          <ac:chgData name="Rupesh Vissa" userId="71bc4cc26d778a98" providerId="LiveId" clId="{01305F8D-4E89-4284-A358-826186EB2AD9}" dt="2021-12-08T15:07:21.098" v="683" actId="1076"/>
          <ac:cxnSpMkLst>
            <pc:docMk/>
            <pc:sldMk cId="936803639" sldId="300"/>
            <ac:cxnSpMk id="19" creationId="{DECD3AB6-B932-479A-A62B-90DF98689AFB}"/>
          </ac:cxnSpMkLst>
        </pc:cxnChg>
        <pc:cxnChg chg="del mod">
          <ac:chgData name="Rupesh Vissa" userId="71bc4cc26d778a98" providerId="LiveId" clId="{01305F8D-4E89-4284-A358-826186EB2AD9}" dt="2021-12-01T07:31:07.700" v="141" actId="478"/>
          <ac:cxnSpMkLst>
            <pc:docMk/>
            <pc:sldMk cId="936803639" sldId="300"/>
            <ac:cxnSpMk id="20" creationId="{18875F67-2B86-4E15-8E84-4A4A24FE29E1}"/>
          </ac:cxnSpMkLst>
        </pc:cxnChg>
        <pc:cxnChg chg="add mod">
          <ac:chgData name="Rupesh Vissa" userId="71bc4cc26d778a98" providerId="LiveId" clId="{01305F8D-4E89-4284-A358-826186EB2AD9}" dt="2021-12-08T15:05:50.466" v="667" actId="14100"/>
          <ac:cxnSpMkLst>
            <pc:docMk/>
            <pc:sldMk cId="936803639" sldId="300"/>
            <ac:cxnSpMk id="20" creationId="{80109250-1BC2-4D4D-AF07-2CA69DBE481A}"/>
          </ac:cxnSpMkLst>
        </pc:cxnChg>
        <pc:cxnChg chg="mod">
          <ac:chgData name="Rupesh Vissa" userId="71bc4cc26d778a98" providerId="LiveId" clId="{01305F8D-4E89-4284-A358-826186EB2AD9}" dt="2021-12-08T15:05:19.219" v="660" actId="14100"/>
          <ac:cxnSpMkLst>
            <pc:docMk/>
            <pc:sldMk cId="936803639" sldId="300"/>
            <ac:cxnSpMk id="21" creationId="{B2F73FD4-E253-4318-B3F6-C0177A370FAE}"/>
          </ac:cxnSpMkLst>
        </pc:cxnChg>
        <pc:cxnChg chg="mod">
          <ac:chgData name="Rupesh Vissa" userId="71bc4cc26d778a98" providerId="LiveId" clId="{01305F8D-4E89-4284-A358-826186EB2AD9}" dt="2021-12-08T15:05:29.957" v="662" actId="14100"/>
          <ac:cxnSpMkLst>
            <pc:docMk/>
            <pc:sldMk cId="936803639" sldId="300"/>
            <ac:cxnSpMk id="22" creationId="{BB62BFAD-B726-4ADA-A10B-CDC841EBD8E6}"/>
          </ac:cxnSpMkLst>
        </pc:cxnChg>
        <pc:cxnChg chg="del mod">
          <ac:chgData name="Rupesh Vissa" userId="71bc4cc26d778a98" providerId="LiveId" clId="{01305F8D-4E89-4284-A358-826186EB2AD9}" dt="2021-12-01T07:31:04.957" v="140" actId="478"/>
          <ac:cxnSpMkLst>
            <pc:docMk/>
            <pc:sldMk cId="936803639" sldId="300"/>
            <ac:cxnSpMk id="24" creationId="{6D0D9E34-AAA5-4786-A583-477CB96016CC}"/>
          </ac:cxnSpMkLst>
        </pc:cxnChg>
        <pc:cxnChg chg="del mod">
          <ac:chgData name="Rupesh Vissa" userId="71bc4cc26d778a98" providerId="LiveId" clId="{01305F8D-4E89-4284-A358-826186EB2AD9}" dt="2021-12-01T07:31:21.695" v="147" actId="478"/>
          <ac:cxnSpMkLst>
            <pc:docMk/>
            <pc:sldMk cId="936803639" sldId="300"/>
            <ac:cxnSpMk id="32" creationId="{7A25510B-2598-46A8-870B-5A277F150AAB}"/>
          </ac:cxnSpMkLst>
        </pc:cxnChg>
        <pc:cxnChg chg="del mod">
          <ac:chgData name="Rupesh Vissa" userId="71bc4cc26d778a98" providerId="LiveId" clId="{01305F8D-4E89-4284-A358-826186EB2AD9}" dt="2021-12-01T07:31:24.581" v="149" actId="478"/>
          <ac:cxnSpMkLst>
            <pc:docMk/>
            <pc:sldMk cId="936803639" sldId="300"/>
            <ac:cxnSpMk id="34" creationId="{9D1A0212-C211-49DB-8469-5DA154B6AD57}"/>
          </ac:cxnSpMkLst>
        </pc:cxnChg>
        <pc:cxnChg chg="del mod">
          <ac:chgData name="Rupesh Vissa" userId="71bc4cc26d778a98" providerId="LiveId" clId="{01305F8D-4E89-4284-A358-826186EB2AD9}" dt="2021-12-01T07:31:29.660" v="151" actId="478"/>
          <ac:cxnSpMkLst>
            <pc:docMk/>
            <pc:sldMk cId="936803639" sldId="300"/>
            <ac:cxnSpMk id="35" creationId="{8ED87838-A54A-4E74-B6A3-91D0C633069E}"/>
          </ac:cxnSpMkLst>
        </pc:cxnChg>
      </pc:sldChg>
      <pc:sldChg chg="add del">
        <pc:chgData name="Rupesh Vissa" userId="71bc4cc26d778a98" providerId="LiveId" clId="{01305F8D-4E89-4284-A358-826186EB2AD9}" dt="2021-12-09T10:42:12.547" v="1716" actId="47"/>
        <pc:sldMkLst>
          <pc:docMk/>
          <pc:sldMk cId="3873323074" sldId="301"/>
        </pc:sldMkLst>
      </pc:sldChg>
      <pc:sldChg chg="addSp delSp modSp add del mod">
        <pc:chgData name="Rupesh Vissa" userId="71bc4cc26d778a98" providerId="LiveId" clId="{01305F8D-4E89-4284-A358-826186EB2AD9}" dt="2021-12-13T12:18:50.983" v="2444" actId="14100"/>
        <pc:sldMkLst>
          <pc:docMk/>
          <pc:sldMk cId="2209704759" sldId="302"/>
        </pc:sldMkLst>
        <pc:spChg chg="mod">
          <ac:chgData name="Rupesh Vissa" userId="71bc4cc26d778a98" providerId="LiveId" clId="{01305F8D-4E89-4284-A358-826186EB2AD9}" dt="2021-12-09T10:40:47.018" v="1702" actId="1076"/>
          <ac:spMkLst>
            <pc:docMk/>
            <pc:sldMk cId="2209704759" sldId="302"/>
            <ac:spMk id="5" creationId="{AD75EC05-D772-46E7-B694-63824B0C68EC}"/>
          </ac:spMkLst>
        </pc:spChg>
        <pc:spChg chg="mod">
          <ac:chgData name="Rupesh Vissa" userId="71bc4cc26d778a98" providerId="LiveId" clId="{01305F8D-4E89-4284-A358-826186EB2AD9}" dt="2021-12-09T10:35:46.854" v="1636" actId="1076"/>
          <ac:spMkLst>
            <pc:docMk/>
            <pc:sldMk cId="2209704759" sldId="302"/>
            <ac:spMk id="7" creationId="{9B479B43-BEEF-4A31-8519-0BBFF92F0AEC}"/>
          </ac:spMkLst>
        </pc:spChg>
        <pc:spChg chg="mod">
          <ac:chgData name="Rupesh Vissa" userId="71bc4cc26d778a98" providerId="LiveId" clId="{01305F8D-4E89-4284-A358-826186EB2AD9}" dt="2021-12-09T10:35:41.090" v="1635" actId="403"/>
          <ac:spMkLst>
            <pc:docMk/>
            <pc:sldMk cId="2209704759" sldId="302"/>
            <ac:spMk id="8" creationId="{FA3530C4-A41B-4350-8CFB-42E6E9B375B5}"/>
          </ac:spMkLst>
        </pc:spChg>
        <pc:spChg chg="add mod">
          <ac:chgData name="Rupesh Vissa" userId="71bc4cc26d778a98" providerId="LiveId" clId="{01305F8D-4E89-4284-A358-826186EB2AD9}" dt="2021-12-10T13:44:46.300" v="2425" actId="1076"/>
          <ac:spMkLst>
            <pc:docMk/>
            <pc:sldMk cId="2209704759" sldId="302"/>
            <ac:spMk id="9" creationId="{E8908D62-F4BA-4864-8AEB-43EFA464E323}"/>
          </ac:spMkLst>
        </pc:spChg>
        <pc:spChg chg="mod">
          <ac:chgData name="Rupesh Vissa" userId="71bc4cc26d778a98" providerId="LiveId" clId="{01305F8D-4E89-4284-A358-826186EB2AD9}" dt="2021-12-09T10:34:36.320" v="1627" actId="1076"/>
          <ac:spMkLst>
            <pc:docMk/>
            <pc:sldMk cId="2209704759" sldId="302"/>
            <ac:spMk id="14" creationId="{AFD50F83-9B36-4882-89E7-C7FFB5CA0FB0}"/>
          </ac:spMkLst>
        </pc:spChg>
        <pc:spChg chg="mod">
          <ac:chgData name="Rupesh Vissa" userId="71bc4cc26d778a98" providerId="LiveId" clId="{01305F8D-4E89-4284-A358-826186EB2AD9}" dt="2021-12-09T13:54:34.228" v="2337" actId="1076"/>
          <ac:spMkLst>
            <pc:docMk/>
            <pc:sldMk cId="2209704759" sldId="302"/>
            <ac:spMk id="25" creationId="{01F25477-B1FD-4A59-A5AA-FB51BB2D95AF}"/>
          </ac:spMkLst>
        </pc:spChg>
        <pc:spChg chg="mod">
          <ac:chgData name="Rupesh Vissa" userId="71bc4cc26d778a98" providerId="LiveId" clId="{01305F8D-4E89-4284-A358-826186EB2AD9}" dt="2021-12-09T10:34:21.937" v="1624" actId="1076"/>
          <ac:spMkLst>
            <pc:docMk/>
            <pc:sldMk cId="2209704759" sldId="302"/>
            <ac:spMk id="26" creationId="{D90A4DCD-4543-41F8-8CC5-987CC1B4852D}"/>
          </ac:spMkLst>
        </pc:spChg>
        <pc:spChg chg="mod">
          <ac:chgData name="Rupesh Vissa" userId="71bc4cc26d778a98" providerId="LiveId" clId="{01305F8D-4E89-4284-A358-826186EB2AD9}" dt="2021-12-09T10:34:30.669" v="1626" actId="1076"/>
          <ac:spMkLst>
            <pc:docMk/>
            <pc:sldMk cId="2209704759" sldId="302"/>
            <ac:spMk id="27" creationId="{D941A823-B732-42AE-9239-0E6A39416A99}"/>
          </ac:spMkLst>
        </pc:spChg>
        <pc:spChg chg="mod">
          <ac:chgData name="Rupesh Vissa" userId="71bc4cc26d778a98" providerId="LiveId" clId="{01305F8D-4E89-4284-A358-826186EB2AD9}" dt="2021-12-09T13:29:00.775" v="1750" actId="1076"/>
          <ac:spMkLst>
            <pc:docMk/>
            <pc:sldMk cId="2209704759" sldId="302"/>
            <ac:spMk id="28" creationId="{D44DBEA2-F8DC-4E3B-833D-45795716FF8D}"/>
          </ac:spMkLst>
        </pc:spChg>
        <pc:spChg chg="mod">
          <ac:chgData name="Rupesh Vissa" userId="71bc4cc26d778a98" providerId="LiveId" clId="{01305F8D-4E89-4284-A358-826186EB2AD9}" dt="2021-12-13T12:18:50.983" v="2444" actId="14100"/>
          <ac:spMkLst>
            <pc:docMk/>
            <pc:sldMk cId="2209704759" sldId="302"/>
            <ac:spMk id="29" creationId="{17EE0D4F-0348-4E90-8422-C2998B6176AB}"/>
          </ac:spMkLst>
        </pc:spChg>
        <pc:spChg chg="add mod">
          <ac:chgData name="Rupesh Vissa" userId="71bc4cc26d778a98" providerId="LiveId" clId="{01305F8D-4E89-4284-A358-826186EB2AD9}" dt="2021-12-09T10:41:50.251" v="1715" actId="1035"/>
          <ac:spMkLst>
            <pc:docMk/>
            <pc:sldMk cId="2209704759" sldId="302"/>
            <ac:spMk id="37" creationId="{F063D7E5-B3A1-4BAE-B16E-2D35AC255F82}"/>
          </ac:spMkLst>
        </pc:spChg>
        <pc:spChg chg="add del mod">
          <ac:chgData name="Rupesh Vissa" userId="71bc4cc26d778a98" providerId="LiveId" clId="{01305F8D-4E89-4284-A358-826186EB2AD9}" dt="2021-12-09T10:39:34.210" v="1691" actId="478"/>
          <ac:spMkLst>
            <pc:docMk/>
            <pc:sldMk cId="2209704759" sldId="302"/>
            <ac:spMk id="38" creationId="{B3473159-C0C0-4949-AEF2-A8BD24701FF4}"/>
          </ac:spMkLst>
        </pc:spChg>
        <pc:spChg chg="add mod">
          <ac:chgData name="Rupesh Vissa" userId="71bc4cc26d778a98" providerId="LiveId" clId="{01305F8D-4E89-4284-A358-826186EB2AD9}" dt="2021-12-09T10:40:52.529" v="1703" actId="1076"/>
          <ac:spMkLst>
            <pc:docMk/>
            <pc:sldMk cId="2209704759" sldId="302"/>
            <ac:spMk id="39" creationId="{3D3F7C7B-F731-4FE5-A099-0DA8792F2405}"/>
          </ac:spMkLst>
        </pc:spChg>
        <pc:picChg chg="add mod">
          <ac:chgData name="Rupesh Vissa" userId="71bc4cc26d778a98" providerId="LiveId" clId="{01305F8D-4E89-4284-A358-826186EB2AD9}" dt="2021-12-09T13:28:52.922" v="1748"/>
          <ac:picMkLst>
            <pc:docMk/>
            <pc:sldMk cId="2209704759" sldId="302"/>
            <ac:picMk id="33" creationId="{2D7AD86C-99E0-4FA2-98B8-E57B77F87ABC}"/>
          </ac:picMkLst>
        </pc:picChg>
        <pc:cxnChg chg="mod">
          <ac:chgData name="Rupesh Vissa" userId="71bc4cc26d778a98" providerId="LiveId" clId="{01305F8D-4E89-4284-A358-826186EB2AD9}" dt="2021-12-09T10:09:43.827" v="1437" actId="1035"/>
          <ac:cxnSpMkLst>
            <pc:docMk/>
            <pc:sldMk cId="2209704759" sldId="302"/>
            <ac:cxnSpMk id="10" creationId="{B22F8EEE-FF5C-4B79-93A9-BA2423FE355B}"/>
          </ac:cxnSpMkLst>
        </pc:cxnChg>
        <pc:cxnChg chg="mod">
          <ac:chgData name="Rupesh Vissa" userId="71bc4cc26d778a98" providerId="LiveId" clId="{01305F8D-4E89-4284-A358-826186EB2AD9}" dt="2021-12-09T10:10:08.748" v="1462" actId="14100"/>
          <ac:cxnSpMkLst>
            <pc:docMk/>
            <pc:sldMk cId="2209704759" sldId="302"/>
            <ac:cxnSpMk id="12" creationId="{5CCD2031-A947-4289-BE07-6943675E2F14}"/>
          </ac:cxnSpMkLst>
        </pc:cxnChg>
        <pc:cxnChg chg="mod">
          <ac:chgData name="Rupesh Vissa" userId="71bc4cc26d778a98" providerId="LiveId" clId="{01305F8D-4E89-4284-A358-826186EB2AD9}" dt="2021-12-09T10:10:01.208" v="1461" actId="14100"/>
          <ac:cxnSpMkLst>
            <pc:docMk/>
            <pc:sldMk cId="2209704759" sldId="302"/>
            <ac:cxnSpMk id="13" creationId="{0FE953FC-1C9D-4908-9B90-00A507666F31}"/>
          </ac:cxnSpMkLst>
        </pc:cxnChg>
        <pc:cxnChg chg="mod">
          <ac:chgData name="Rupesh Vissa" userId="71bc4cc26d778a98" providerId="LiveId" clId="{01305F8D-4E89-4284-A358-826186EB2AD9}" dt="2021-12-09T10:36:05.401" v="1639" actId="1076"/>
          <ac:cxnSpMkLst>
            <pc:docMk/>
            <pc:sldMk cId="2209704759" sldId="302"/>
            <ac:cxnSpMk id="18" creationId="{EEDB1EBF-8CA7-4EC6-B210-D883E1A7EB0A}"/>
          </ac:cxnSpMkLst>
        </pc:cxnChg>
        <pc:cxnChg chg="mod">
          <ac:chgData name="Rupesh Vissa" userId="71bc4cc26d778a98" providerId="LiveId" clId="{01305F8D-4E89-4284-A358-826186EB2AD9}" dt="2021-12-09T10:36:13.281" v="1641" actId="1076"/>
          <ac:cxnSpMkLst>
            <pc:docMk/>
            <pc:sldMk cId="2209704759" sldId="302"/>
            <ac:cxnSpMk id="19" creationId="{5F886D91-DCBC-43CC-8EC0-A48531604E94}"/>
          </ac:cxnSpMkLst>
        </pc:cxnChg>
        <pc:cxnChg chg="mod">
          <ac:chgData name="Rupesh Vissa" userId="71bc4cc26d778a98" providerId="LiveId" clId="{01305F8D-4E89-4284-A358-826186EB2AD9}" dt="2021-12-09T10:35:55.052" v="1637" actId="1076"/>
          <ac:cxnSpMkLst>
            <pc:docMk/>
            <pc:sldMk cId="2209704759" sldId="302"/>
            <ac:cxnSpMk id="20" creationId="{18875F67-2B86-4E15-8E84-4A4A24FE29E1}"/>
          </ac:cxnSpMkLst>
        </pc:cxnChg>
        <pc:cxnChg chg="mod">
          <ac:chgData name="Rupesh Vissa" userId="71bc4cc26d778a98" providerId="LiveId" clId="{01305F8D-4E89-4284-A358-826186EB2AD9}" dt="2021-12-09T10:10:12.461" v="1465" actId="1037"/>
          <ac:cxnSpMkLst>
            <pc:docMk/>
            <pc:sldMk cId="2209704759" sldId="302"/>
            <ac:cxnSpMk id="21" creationId="{B2F73FD4-E253-4318-B3F6-C0177A370FAE}"/>
          </ac:cxnSpMkLst>
        </pc:cxnChg>
        <pc:cxnChg chg="mod">
          <ac:chgData name="Rupesh Vissa" userId="71bc4cc26d778a98" providerId="LiveId" clId="{01305F8D-4E89-4284-A358-826186EB2AD9}" dt="2021-12-09T10:10:16.228" v="1467" actId="1037"/>
          <ac:cxnSpMkLst>
            <pc:docMk/>
            <pc:sldMk cId="2209704759" sldId="302"/>
            <ac:cxnSpMk id="22" creationId="{BB62BFAD-B726-4ADA-A10B-CDC841EBD8E6}"/>
          </ac:cxnSpMkLst>
        </pc:cxnChg>
        <pc:cxnChg chg="mod">
          <ac:chgData name="Rupesh Vissa" userId="71bc4cc26d778a98" providerId="LiveId" clId="{01305F8D-4E89-4284-A358-826186EB2AD9}" dt="2021-12-09T10:36:21.075" v="1642" actId="14100"/>
          <ac:cxnSpMkLst>
            <pc:docMk/>
            <pc:sldMk cId="2209704759" sldId="302"/>
            <ac:cxnSpMk id="24" creationId="{6D0D9E34-AAA5-4786-A583-477CB96016CC}"/>
          </ac:cxnSpMkLst>
        </pc:cxnChg>
        <pc:cxnChg chg="mod">
          <ac:chgData name="Rupesh Vissa" userId="71bc4cc26d778a98" providerId="LiveId" clId="{01305F8D-4E89-4284-A358-826186EB2AD9}" dt="2021-12-09T13:54:43.948" v="2339" actId="1037"/>
          <ac:cxnSpMkLst>
            <pc:docMk/>
            <pc:sldMk cId="2209704759" sldId="302"/>
            <ac:cxnSpMk id="32" creationId="{7A25510B-2598-46A8-870B-5A277F150AAB}"/>
          </ac:cxnSpMkLst>
        </pc:cxnChg>
        <pc:cxnChg chg="mod">
          <ac:chgData name="Rupesh Vissa" userId="71bc4cc26d778a98" providerId="LiveId" clId="{01305F8D-4E89-4284-A358-826186EB2AD9}" dt="2021-12-09T13:54:39.911" v="2338" actId="14100"/>
          <ac:cxnSpMkLst>
            <pc:docMk/>
            <pc:sldMk cId="2209704759" sldId="302"/>
            <ac:cxnSpMk id="34" creationId="{9D1A0212-C211-49DB-8469-5DA154B6AD57}"/>
          </ac:cxnSpMkLst>
        </pc:cxnChg>
        <pc:cxnChg chg="mod">
          <ac:chgData name="Rupesh Vissa" userId="71bc4cc26d778a98" providerId="LiveId" clId="{01305F8D-4E89-4284-A358-826186EB2AD9}" dt="2021-12-09T10:35:04.880" v="1631" actId="1076"/>
          <ac:cxnSpMkLst>
            <pc:docMk/>
            <pc:sldMk cId="2209704759" sldId="302"/>
            <ac:cxnSpMk id="35" creationId="{8ED87838-A54A-4E74-B6A3-91D0C633069E}"/>
          </ac:cxnSpMkLst>
        </pc:cxnChg>
        <pc:cxnChg chg="add mod">
          <ac:chgData name="Rupesh Vissa" userId="71bc4cc26d778a98" providerId="LiveId" clId="{01305F8D-4E89-4284-A358-826186EB2AD9}" dt="2021-12-09T10:41:46.259" v="1712" actId="1035"/>
          <ac:cxnSpMkLst>
            <pc:docMk/>
            <pc:sldMk cId="2209704759" sldId="302"/>
            <ac:cxnSpMk id="41" creationId="{B2A7CC15-8903-4EFF-885A-459B4734AA41}"/>
          </ac:cxnSpMkLst>
        </pc:cxnChg>
        <pc:cxnChg chg="add mod">
          <ac:chgData name="Rupesh Vissa" userId="71bc4cc26d778a98" providerId="LiveId" clId="{01305F8D-4E89-4284-A358-826186EB2AD9}" dt="2021-12-09T10:41:00.155" v="1706" actId="14100"/>
          <ac:cxnSpMkLst>
            <pc:docMk/>
            <pc:sldMk cId="2209704759" sldId="302"/>
            <ac:cxnSpMk id="43" creationId="{08D87BB4-FEB7-46D5-83F9-8147ED9CF809}"/>
          </ac:cxnSpMkLst>
        </pc:cxnChg>
      </pc:sldChg>
      <pc:sldChg chg="del">
        <pc:chgData name="Rupesh Vissa" userId="71bc4cc26d778a98" providerId="LiveId" clId="{01305F8D-4E89-4284-A358-826186EB2AD9}" dt="2021-12-09T10:21:23.466" v="1510" actId="2696"/>
        <pc:sldMkLst>
          <pc:docMk/>
          <pc:sldMk cId="3923113093" sldId="303"/>
        </pc:sldMkLst>
      </pc:sldChg>
      <pc:sldChg chg="del">
        <pc:chgData name="Rupesh Vissa" userId="71bc4cc26d778a98" providerId="LiveId" clId="{01305F8D-4E89-4284-A358-826186EB2AD9}" dt="2021-12-09T10:22:16.264" v="1511" actId="2696"/>
        <pc:sldMkLst>
          <pc:docMk/>
          <pc:sldMk cId="52673082" sldId="304"/>
        </pc:sldMkLst>
      </pc:sldChg>
      <pc:sldChg chg="del">
        <pc:chgData name="Rupesh Vissa" userId="71bc4cc26d778a98" providerId="LiveId" clId="{01305F8D-4E89-4284-A358-826186EB2AD9}" dt="2021-12-09T09:36:08.629" v="1203" actId="47"/>
        <pc:sldMkLst>
          <pc:docMk/>
          <pc:sldMk cId="3462205109" sldId="305"/>
        </pc:sldMkLst>
      </pc:sldChg>
      <pc:sldChg chg="del">
        <pc:chgData name="Rupesh Vissa" userId="71bc4cc26d778a98" providerId="LiveId" clId="{01305F8D-4E89-4284-A358-826186EB2AD9}" dt="2021-12-08T15:01:34.670" v="628" actId="47"/>
        <pc:sldMkLst>
          <pc:docMk/>
          <pc:sldMk cId="2179720242" sldId="306"/>
        </pc:sldMkLst>
      </pc:sldChg>
      <pc:sldChg chg="delSp del mod">
        <pc:chgData name="Rupesh Vissa" userId="71bc4cc26d778a98" providerId="LiveId" clId="{01305F8D-4E89-4284-A358-826186EB2AD9}" dt="2021-12-09T10:42:32.775" v="1720" actId="47"/>
        <pc:sldMkLst>
          <pc:docMk/>
          <pc:sldMk cId="1083607744" sldId="307"/>
        </pc:sldMkLst>
        <pc:picChg chg="del">
          <ac:chgData name="Rupesh Vissa" userId="71bc4cc26d778a98" providerId="LiveId" clId="{01305F8D-4E89-4284-A358-826186EB2AD9}" dt="2021-12-09T10:05:31.260" v="1423" actId="478"/>
          <ac:picMkLst>
            <pc:docMk/>
            <pc:sldMk cId="1083607744" sldId="307"/>
            <ac:picMk id="3" creationId="{42467EA0-6979-4476-8BAF-E3DEEB093B84}"/>
          </ac:picMkLst>
        </pc:picChg>
      </pc:sldChg>
      <pc:sldChg chg="del">
        <pc:chgData name="Rupesh Vissa" userId="71bc4cc26d778a98" providerId="LiveId" clId="{01305F8D-4E89-4284-A358-826186EB2AD9}" dt="2021-12-09T10:18:39.809" v="1509" actId="47"/>
        <pc:sldMkLst>
          <pc:docMk/>
          <pc:sldMk cId="3388215841" sldId="308"/>
        </pc:sldMkLst>
      </pc:sldChg>
      <pc:sldChg chg="addSp modSp mod ord">
        <pc:chgData name="Rupesh Vissa" userId="71bc4cc26d778a98" providerId="LiveId" clId="{01305F8D-4E89-4284-A358-826186EB2AD9}" dt="2021-12-09T14:08:29.233" v="2352" actId="20577"/>
        <pc:sldMkLst>
          <pc:docMk/>
          <pc:sldMk cId="1508956766" sldId="309"/>
        </pc:sldMkLst>
        <pc:spChg chg="mod">
          <ac:chgData name="Rupesh Vissa" userId="71bc4cc26d778a98" providerId="LiveId" clId="{01305F8D-4E89-4284-A358-826186EB2AD9}" dt="2021-12-09T14:08:29.233" v="2352" actId="20577"/>
          <ac:spMkLst>
            <pc:docMk/>
            <pc:sldMk cId="1508956766" sldId="309"/>
            <ac:spMk id="14" creationId="{AFD50F83-9B36-4882-89E7-C7FFB5CA0FB0}"/>
          </ac:spMkLst>
        </pc:spChg>
        <pc:picChg chg="add mod">
          <ac:chgData name="Rupesh Vissa" userId="71bc4cc26d778a98" providerId="LiveId" clId="{01305F8D-4E89-4284-A358-826186EB2AD9}" dt="2021-12-09T13:27:54.252" v="1739"/>
          <ac:picMkLst>
            <pc:docMk/>
            <pc:sldMk cId="1508956766" sldId="309"/>
            <ac:picMk id="27" creationId="{F44274A1-3A21-4E42-A866-5FA94BFC5655}"/>
          </ac:picMkLst>
        </pc:picChg>
      </pc:sldChg>
      <pc:sldChg chg="addSp modSp mod ord">
        <pc:chgData name="Rupesh Vissa" userId="71bc4cc26d778a98" providerId="LiveId" clId="{01305F8D-4E89-4284-A358-826186EB2AD9}" dt="2021-12-09T13:28:36.623" v="1746" actId="14100"/>
        <pc:sldMkLst>
          <pc:docMk/>
          <pc:sldMk cId="3184405241" sldId="310"/>
        </pc:sldMkLst>
        <pc:spChg chg="mod">
          <ac:chgData name="Rupesh Vissa" userId="71bc4cc26d778a98" providerId="LiveId" clId="{01305F8D-4E89-4284-A358-826186EB2AD9}" dt="2021-12-09T13:28:36.623" v="1746" actId="14100"/>
          <ac:spMkLst>
            <pc:docMk/>
            <pc:sldMk cId="3184405241" sldId="310"/>
            <ac:spMk id="28" creationId="{D44DBEA2-F8DC-4E3B-833D-45795716FF8D}"/>
          </ac:spMkLst>
        </pc:spChg>
        <pc:picChg chg="add mod">
          <ac:chgData name="Rupesh Vissa" userId="71bc4cc26d778a98" providerId="LiveId" clId="{01305F8D-4E89-4284-A358-826186EB2AD9}" dt="2021-12-09T13:28:25.752" v="1745"/>
          <ac:picMkLst>
            <pc:docMk/>
            <pc:sldMk cId="3184405241" sldId="310"/>
            <ac:picMk id="29" creationId="{C78E89AE-B0F4-4B86-94BC-D48633D6A6D5}"/>
          </ac:picMkLst>
        </pc:picChg>
        <pc:cxnChg chg="mod">
          <ac:chgData name="Rupesh Vissa" userId="71bc4cc26d778a98" providerId="LiveId" clId="{01305F8D-4E89-4284-A358-826186EB2AD9}" dt="2021-12-09T10:29:27.032" v="1554" actId="1038"/>
          <ac:cxnSpMkLst>
            <pc:docMk/>
            <pc:sldMk cId="3184405241" sldId="310"/>
            <ac:cxnSpMk id="16" creationId="{167F878B-F126-4DC3-BDFF-04095EB7735D}"/>
          </ac:cxnSpMkLst>
        </pc:cxnChg>
        <pc:cxnChg chg="mod">
          <ac:chgData name="Rupesh Vissa" userId="71bc4cc26d778a98" providerId="LiveId" clId="{01305F8D-4E89-4284-A358-826186EB2AD9}" dt="2021-12-09T10:29:44.944" v="1558" actId="1038"/>
          <ac:cxnSpMkLst>
            <pc:docMk/>
            <pc:sldMk cId="3184405241" sldId="310"/>
            <ac:cxnSpMk id="20" creationId="{18875F67-2B86-4E15-8E84-4A4A24FE29E1}"/>
          </ac:cxnSpMkLst>
        </pc:cxnChg>
        <pc:cxnChg chg="mod">
          <ac:chgData name="Rupesh Vissa" userId="71bc4cc26d778a98" providerId="LiveId" clId="{01305F8D-4E89-4284-A358-826186EB2AD9}" dt="2021-12-09T10:29:33.575" v="1556" actId="1035"/>
          <ac:cxnSpMkLst>
            <pc:docMk/>
            <pc:sldMk cId="3184405241" sldId="310"/>
            <ac:cxnSpMk id="21" creationId="{B2F73FD4-E253-4318-B3F6-C0177A370FAE}"/>
          </ac:cxnSpMkLst>
        </pc:cxnChg>
      </pc:sldChg>
      <pc:sldChg chg="addSp modSp mod ord">
        <pc:chgData name="Rupesh Vissa" userId="71bc4cc26d778a98" providerId="LiveId" clId="{01305F8D-4E89-4284-A358-826186EB2AD9}" dt="2021-12-09T13:28:02.653" v="1741"/>
        <pc:sldMkLst>
          <pc:docMk/>
          <pc:sldMk cId="12863887" sldId="311"/>
        </pc:sldMkLst>
        <pc:spChg chg="mod">
          <ac:chgData name="Rupesh Vissa" userId="71bc4cc26d778a98" providerId="LiveId" clId="{01305F8D-4E89-4284-A358-826186EB2AD9}" dt="2021-12-09T09:35:29.729" v="1202" actId="1038"/>
          <ac:spMkLst>
            <pc:docMk/>
            <pc:sldMk cId="12863887" sldId="311"/>
            <ac:spMk id="20" creationId="{E286D376-6079-4906-BF4E-DF9F62764CF0}"/>
          </ac:spMkLst>
        </pc:spChg>
        <pc:picChg chg="add mod">
          <ac:chgData name="Rupesh Vissa" userId="71bc4cc26d778a98" providerId="LiveId" clId="{01305F8D-4E89-4284-A358-826186EB2AD9}" dt="2021-12-09T13:28:02.653" v="1741"/>
          <ac:picMkLst>
            <pc:docMk/>
            <pc:sldMk cId="12863887" sldId="311"/>
            <ac:picMk id="27" creationId="{306C98DD-D2EC-435C-8CC6-E873BEB76779}"/>
          </ac:picMkLst>
        </pc:picChg>
      </pc:sldChg>
      <pc:sldChg chg="addSp modSp mod ord">
        <pc:chgData name="Rupesh Vissa" userId="71bc4cc26d778a98" providerId="LiveId" clId="{01305F8D-4E89-4284-A358-826186EB2AD9}" dt="2021-12-09T13:44:05.620" v="2004" actId="20577"/>
        <pc:sldMkLst>
          <pc:docMk/>
          <pc:sldMk cId="127677390" sldId="312"/>
        </pc:sldMkLst>
        <pc:spChg chg="mod">
          <ac:chgData name="Rupesh Vissa" userId="71bc4cc26d778a98" providerId="LiveId" clId="{01305F8D-4E89-4284-A358-826186EB2AD9}" dt="2021-12-09T13:43:48.245" v="2002" actId="404"/>
          <ac:spMkLst>
            <pc:docMk/>
            <pc:sldMk cId="127677390" sldId="312"/>
            <ac:spMk id="2" creationId="{187C0539-02B7-4F84-AB01-8ECD1DBE155D}"/>
          </ac:spMkLst>
        </pc:spChg>
        <pc:graphicFrameChg chg="add mod modGraphic">
          <ac:chgData name="Rupesh Vissa" userId="71bc4cc26d778a98" providerId="LiveId" clId="{01305F8D-4E89-4284-A358-826186EB2AD9}" dt="2021-12-09T13:44:05.620" v="2004" actId="20577"/>
          <ac:graphicFrameMkLst>
            <pc:docMk/>
            <pc:sldMk cId="127677390" sldId="312"/>
            <ac:graphicFrameMk id="3" creationId="{F8B622AD-E0E8-4B9E-9E6C-2BAA18FC1FFC}"/>
          </ac:graphicFrameMkLst>
        </pc:graphicFrameChg>
        <pc:picChg chg="add mod">
          <ac:chgData name="Rupesh Vissa" userId="71bc4cc26d778a98" providerId="LiveId" clId="{01305F8D-4E89-4284-A358-826186EB2AD9}" dt="2021-12-09T13:28:06.122" v="1742"/>
          <ac:picMkLst>
            <pc:docMk/>
            <pc:sldMk cId="127677390" sldId="312"/>
            <ac:picMk id="4" creationId="{ED84C4C5-D6C3-4D9C-BF10-EF79C5A181E8}"/>
          </ac:picMkLst>
        </pc:picChg>
      </pc:sldChg>
      <pc:sldChg chg="del">
        <pc:chgData name="Rupesh Vissa" userId="71bc4cc26d778a98" providerId="LiveId" clId="{01305F8D-4E89-4284-A358-826186EB2AD9}" dt="2021-12-09T10:42:16.895" v="1717" actId="47"/>
        <pc:sldMkLst>
          <pc:docMk/>
          <pc:sldMk cId="1508903889" sldId="313"/>
        </pc:sldMkLst>
      </pc:sldChg>
      <pc:sldChg chg="addSp modSp new mod">
        <pc:chgData name="Rupesh Vissa" userId="71bc4cc26d778a98" providerId="LiveId" clId="{01305F8D-4E89-4284-A358-826186EB2AD9}" dt="2021-12-09T14:01:40.717" v="2351" actId="208"/>
        <pc:sldMkLst>
          <pc:docMk/>
          <pc:sldMk cId="903419597" sldId="314"/>
        </pc:sldMkLst>
        <pc:spChg chg="mod">
          <ac:chgData name="Rupesh Vissa" userId="71bc4cc26d778a98" providerId="LiveId" clId="{01305F8D-4E89-4284-A358-826186EB2AD9}" dt="2021-12-08T14:59:23.121" v="618" actId="14861"/>
          <ac:spMkLst>
            <pc:docMk/>
            <pc:sldMk cId="903419597" sldId="314"/>
            <ac:spMk id="2" creationId="{3E7650CD-C5F9-474B-BDDA-7AA5209C085E}"/>
          </ac:spMkLst>
        </pc:spChg>
        <pc:spChg chg="add mod">
          <ac:chgData name="Rupesh Vissa" userId="71bc4cc26d778a98" providerId="LiveId" clId="{01305F8D-4E89-4284-A358-826186EB2AD9}" dt="2021-12-08T14:39:45.682" v="275" actId="1076"/>
          <ac:spMkLst>
            <pc:docMk/>
            <pc:sldMk cId="903419597" sldId="314"/>
            <ac:spMk id="7" creationId="{197611DA-0348-4840-B823-1E9F753C05A1}"/>
          </ac:spMkLst>
        </pc:spChg>
        <pc:spChg chg="add mod">
          <ac:chgData name="Rupesh Vissa" userId="71bc4cc26d778a98" providerId="LiveId" clId="{01305F8D-4E89-4284-A358-826186EB2AD9}" dt="2021-12-08T14:57:35.367" v="580" actId="14100"/>
          <ac:spMkLst>
            <pc:docMk/>
            <pc:sldMk cId="903419597" sldId="314"/>
            <ac:spMk id="11" creationId="{CD4A4FD9-DFE5-4F4D-9AA3-92DFE97C4943}"/>
          </ac:spMkLst>
        </pc:spChg>
        <pc:spChg chg="add mod">
          <ac:chgData name="Rupesh Vissa" userId="71bc4cc26d778a98" providerId="LiveId" clId="{01305F8D-4E89-4284-A358-826186EB2AD9}" dt="2021-12-08T14:52:59.700" v="506" actId="14861"/>
          <ac:spMkLst>
            <pc:docMk/>
            <pc:sldMk cId="903419597" sldId="314"/>
            <ac:spMk id="12" creationId="{DEF18D14-1351-4205-921D-381FE63F2192}"/>
          </ac:spMkLst>
        </pc:spChg>
        <pc:spChg chg="add mod">
          <ac:chgData name="Rupesh Vissa" userId="71bc4cc26d778a98" providerId="LiveId" clId="{01305F8D-4E89-4284-A358-826186EB2AD9}" dt="2021-12-08T14:46:21.488" v="393" actId="122"/>
          <ac:spMkLst>
            <pc:docMk/>
            <pc:sldMk cId="903419597" sldId="314"/>
            <ac:spMk id="15" creationId="{926B4335-5143-443F-9492-9562940FD48B}"/>
          </ac:spMkLst>
        </pc:spChg>
        <pc:spChg chg="add mod">
          <ac:chgData name="Rupesh Vissa" userId="71bc4cc26d778a98" providerId="LiveId" clId="{01305F8D-4E89-4284-A358-826186EB2AD9}" dt="2021-12-08T14:46:53.623" v="396" actId="14861"/>
          <ac:spMkLst>
            <pc:docMk/>
            <pc:sldMk cId="903419597" sldId="314"/>
            <ac:spMk id="19" creationId="{979AC2A9-D641-4891-BA95-A4C31537C46F}"/>
          </ac:spMkLst>
        </pc:spChg>
        <pc:spChg chg="add mod">
          <ac:chgData name="Rupesh Vissa" userId="71bc4cc26d778a98" providerId="LiveId" clId="{01305F8D-4E89-4284-A358-826186EB2AD9}" dt="2021-12-08T15:00:44.199" v="626" actId="1076"/>
          <ac:spMkLst>
            <pc:docMk/>
            <pc:sldMk cId="903419597" sldId="314"/>
            <ac:spMk id="23" creationId="{32DA1448-88E3-411D-8B79-A6E8E3BF4073}"/>
          </ac:spMkLst>
        </pc:spChg>
        <pc:spChg chg="add mod">
          <ac:chgData name="Rupesh Vissa" userId="71bc4cc26d778a98" providerId="LiveId" clId="{01305F8D-4E89-4284-A358-826186EB2AD9}" dt="2021-12-08T14:59:41.990" v="620" actId="1076"/>
          <ac:spMkLst>
            <pc:docMk/>
            <pc:sldMk cId="903419597" sldId="314"/>
            <ac:spMk id="28" creationId="{0151C635-814E-4784-8244-5F60249BA5C0}"/>
          </ac:spMkLst>
        </pc:spChg>
        <pc:spChg chg="add mod">
          <ac:chgData name="Rupesh Vissa" userId="71bc4cc26d778a98" providerId="LiveId" clId="{01305F8D-4E89-4284-A358-826186EB2AD9}" dt="2021-12-08T14:52:05.955" v="503" actId="207"/>
          <ac:spMkLst>
            <pc:docMk/>
            <pc:sldMk cId="903419597" sldId="314"/>
            <ac:spMk id="37" creationId="{A4A6D7B9-4AF3-4B07-991F-5BF0DD2BA309}"/>
          </ac:spMkLst>
        </pc:spChg>
        <pc:spChg chg="add mod">
          <ac:chgData name="Rupesh Vissa" userId="71bc4cc26d778a98" providerId="LiveId" clId="{01305F8D-4E89-4284-A358-826186EB2AD9}" dt="2021-12-08T15:00:47.541" v="627" actId="1076"/>
          <ac:spMkLst>
            <pc:docMk/>
            <pc:sldMk cId="903419597" sldId="314"/>
            <ac:spMk id="40" creationId="{FD7387C6-8363-44B4-80CE-F9505D62DC2E}"/>
          </ac:spMkLst>
        </pc:spChg>
        <pc:picChg chg="add mod modCrop">
          <ac:chgData name="Rupesh Vissa" userId="71bc4cc26d778a98" providerId="LiveId" clId="{01305F8D-4E89-4284-A358-826186EB2AD9}" dt="2021-12-08T14:39:34.761" v="274" actId="1076"/>
          <ac:picMkLst>
            <pc:docMk/>
            <pc:sldMk cId="903419597" sldId="314"/>
            <ac:picMk id="4" creationId="{C6FF7A2F-F311-48B2-865B-926B6138404E}"/>
          </ac:picMkLst>
        </pc:picChg>
        <pc:picChg chg="add mod">
          <ac:chgData name="Rupesh Vissa" userId="71bc4cc26d778a98" providerId="LiveId" clId="{01305F8D-4E89-4284-A358-826186EB2AD9}" dt="2021-12-08T14:59:55.965" v="623" actId="1076"/>
          <ac:picMkLst>
            <pc:docMk/>
            <pc:sldMk cId="903419597" sldId="314"/>
            <ac:picMk id="6" creationId="{30AE2CA0-793A-407F-9D45-6E9086BC3689}"/>
          </ac:picMkLst>
        </pc:picChg>
        <pc:picChg chg="add mod">
          <ac:chgData name="Rupesh Vissa" userId="71bc4cc26d778a98" providerId="LiveId" clId="{01305F8D-4E89-4284-A358-826186EB2AD9}" dt="2021-12-09T13:27:46.172" v="1737"/>
          <ac:picMkLst>
            <pc:docMk/>
            <pc:sldMk cId="903419597" sldId="314"/>
            <ac:picMk id="21" creationId="{AFD803ED-8223-4AB7-9CA7-ED20D4FA84B7}"/>
          </ac:picMkLst>
        </pc:picChg>
        <pc:cxnChg chg="add mod">
          <ac:chgData name="Rupesh Vissa" userId="71bc4cc26d778a98" providerId="LiveId" clId="{01305F8D-4E89-4284-A358-826186EB2AD9}" dt="2021-12-08T14:42:47.739" v="340" actId="208"/>
          <ac:cxnSpMkLst>
            <pc:docMk/>
            <pc:sldMk cId="903419597" sldId="314"/>
            <ac:cxnSpMk id="9" creationId="{5E6FDB95-6F75-4C45-8D56-D3CFE7E3A261}"/>
          </ac:cxnSpMkLst>
        </pc:cxnChg>
        <pc:cxnChg chg="add mod">
          <ac:chgData name="Rupesh Vissa" userId="71bc4cc26d778a98" providerId="LiveId" clId="{01305F8D-4E89-4284-A358-826186EB2AD9}" dt="2021-12-09T14:01:40.717" v="2351" actId="208"/>
          <ac:cxnSpMkLst>
            <pc:docMk/>
            <pc:sldMk cId="903419597" sldId="314"/>
            <ac:cxnSpMk id="14" creationId="{5D224D35-BF5F-435A-B9B0-05AB1C98942C}"/>
          </ac:cxnSpMkLst>
        </pc:cxnChg>
        <pc:cxnChg chg="add mod">
          <ac:chgData name="Rupesh Vissa" userId="71bc4cc26d778a98" providerId="LiveId" clId="{01305F8D-4E89-4284-A358-826186EB2AD9}" dt="2021-12-08T14:45:50.928" v="389" actId="14100"/>
          <ac:cxnSpMkLst>
            <pc:docMk/>
            <pc:sldMk cId="903419597" sldId="314"/>
            <ac:cxnSpMk id="17" creationId="{1FA2224A-3E4F-4B12-8D77-572D553594F6}"/>
          </ac:cxnSpMkLst>
        </pc:cxnChg>
        <pc:cxnChg chg="add mod">
          <ac:chgData name="Rupesh Vissa" userId="71bc4cc26d778a98" providerId="LiveId" clId="{01305F8D-4E89-4284-A358-826186EB2AD9}" dt="2021-12-08T14:45:40.852" v="387" actId="14100"/>
          <ac:cxnSpMkLst>
            <pc:docMk/>
            <pc:sldMk cId="903419597" sldId="314"/>
            <ac:cxnSpMk id="20" creationId="{4CC237C0-30B0-4F24-B939-4EB0127EAD59}"/>
          </ac:cxnSpMkLst>
        </pc:cxnChg>
        <pc:cxnChg chg="add mod">
          <ac:chgData name="Rupesh Vissa" userId="71bc4cc26d778a98" providerId="LiveId" clId="{01305F8D-4E89-4284-A358-826186EB2AD9}" dt="2021-12-08T14:59:52.238" v="622" actId="14100"/>
          <ac:cxnSpMkLst>
            <pc:docMk/>
            <pc:sldMk cId="903419597" sldId="314"/>
            <ac:cxnSpMk id="25" creationId="{932B029D-E006-4415-8EA5-A5667DE80CFC}"/>
          </ac:cxnSpMkLst>
        </pc:cxnChg>
        <pc:cxnChg chg="add mod">
          <ac:chgData name="Rupesh Vissa" userId="71bc4cc26d778a98" providerId="LiveId" clId="{01305F8D-4E89-4284-A358-826186EB2AD9}" dt="2021-12-08T14:59:46.653" v="621" actId="14100"/>
          <ac:cxnSpMkLst>
            <pc:docMk/>
            <pc:sldMk cId="903419597" sldId="314"/>
            <ac:cxnSpMk id="30" creationId="{8F463885-8A29-4036-AED4-E05A52582B5F}"/>
          </ac:cxnSpMkLst>
        </pc:cxnChg>
        <pc:cxnChg chg="add mod">
          <ac:chgData name="Rupesh Vissa" userId="71bc4cc26d778a98" providerId="LiveId" clId="{01305F8D-4E89-4284-A358-826186EB2AD9}" dt="2021-12-08T14:51:08.254" v="499" actId="208"/>
          <ac:cxnSpMkLst>
            <pc:docMk/>
            <pc:sldMk cId="903419597" sldId="314"/>
            <ac:cxnSpMk id="38" creationId="{E8AE52B5-E9C9-48E1-B22E-A9E639A673A6}"/>
          </ac:cxnSpMkLst>
        </pc:cxnChg>
      </pc:sldChg>
      <pc:sldChg chg="addSp delSp modSp new mod">
        <pc:chgData name="Rupesh Vissa" userId="71bc4cc26d778a98" providerId="LiveId" clId="{01305F8D-4E89-4284-A358-826186EB2AD9}" dt="2021-12-09T13:27:58.788" v="1740"/>
        <pc:sldMkLst>
          <pc:docMk/>
          <pc:sldMk cId="2118417499" sldId="315"/>
        </pc:sldMkLst>
        <pc:spChg chg="del">
          <ac:chgData name="Rupesh Vissa" userId="71bc4cc26d778a98" providerId="LiveId" clId="{01305F8D-4E89-4284-A358-826186EB2AD9}" dt="2021-12-08T15:26:47.612" v="967" actId="478"/>
          <ac:spMkLst>
            <pc:docMk/>
            <pc:sldMk cId="2118417499" sldId="315"/>
            <ac:spMk id="2" creationId="{538561B0-ABC4-4F8C-8FA8-2C521DD0BE83}"/>
          </ac:spMkLst>
        </pc:spChg>
        <pc:spChg chg="add mod">
          <ac:chgData name="Rupesh Vissa" userId="71bc4cc26d778a98" providerId="LiveId" clId="{01305F8D-4E89-4284-A358-826186EB2AD9}" dt="2021-12-09T09:31:00.118" v="1098" actId="1035"/>
          <ac:spMkLst>
            <pc:docMk/>
            <pc:sldMk cId="2118417499" sldId="315"/>
            <ac:spMk id="7" creationId="{7EA120CC-C94D-49A4-83B9-03247B046F5E}"/>
          </ac:spMkLst>
        </pc:spChg>
        <pc:spChg chg="add mod">
          <ac:chgData name="Rupesh Vissa" userId="71bc4cc26d778a98" providerId="LiveId" clId="{01305F8D-4E89-4284-A358-826186EB2AD9}" dt="2021-12-09T09:31:19.210" v="1134" actId="1035"/>
          <ac:spMkLst>
            <pc:docMk/>
            <pc:sldMk cId="2118417499" sldId="315"/>
            <ac:spMk id="8" creationId="{6BCF7389-308D-426E-941A-097E84406C91}"/>
          </ac:spMkLst>
        </pc:spChg>
        <pc:picChg chg="add mod modCrop">
          <ac:chgData name="Rupesh Vissa" userId="71bc4cc26d778a98" providerId="LiveId" clId="{01305F8D-4E89-4284-A358-826186EB2AD9}" dt="2021-12-09T09:31:07.010" v="1117" actId="1035"/>
          <ac:picMkLst>
            <pc:docMk/>
            <pc:sldMk cId="2118417499" sldId="315"/>
            <ac:picMk id="4" creationId="{EE47DADA-FDB4-413C-AA98-6BBF9E62792C}"/>
          </ac:picMkLst>
        </pc:picChg>
        <pc:picChg chg="add mod modCrop">
          <ac:chgData name="Rupesh Vissa" userId="71bc4cc26d778a98" providerId="LiveId" clId="{01305F8D-4E89-4284-A358-826186EB2AD9}" dt="2021-12-09T09:30:52.707" v="1076" actId="1036"/>
          <ac:picMkLst>
            <pc:docMk/>
            <pc:sldMk cId="2118417499" sldId="315"/>
            <ac:picMk id="6" creationId="{FFABB750-9447-44F7-A228-C635774BEA60}"/>
          </ac:picMkLst>
        </pc:picChg>
        <pc:picChg chg="add mod modCrop">
          <ac:chgData name="Rupesh Vissa" userId="71bc4cc26d778a98" providerId="LiveId" clId="{01305F8D-4E89-4284-A358-826186EB2AD9}" dt="2021-12-08T15:31:16.002" v="1019"/>
          <ac:picMkLst>
            <pc:docMk/>
            <pc:sldMk cId="2118417499" sldId="315"/>
            <ac:picMk id="10" creationId="{4AD98178-AFEB-43FA-BD47-74167F9E4892}"/>
          </ac:picMkLst>
        </pc:picChg>
        <pc:picChg chg="add mod modCrop">
          <ac:chgData name="Rupesh Vissa" userId="71bc4cc26d778a98" providerId="LiveId" clId="{01305F8D-4E89-4284-A358-826186EB2AD9}" dt="2021-12-09T09:32:01.717" v="1181" actId="1038"/>
          <ac:picMkLst>
            <pc:docMk/>
            <pc:sldMk cId="2118417499" sldId="315"/>
            <ac:picMk id="11" creationId="{78912248-BDB0-4C08-B905-E4FC9A0EF0D3}"/>
          </ac:picMkLst>
        </pc:picChg>
        <pc:picChg chg="add mod modCrop">
          <ac:chgData name="Rupesh Vissa" userId="71bc4cc26d778a98" providerId="LiveId" clId="{01305F8D-4E89-4284-A358-826186EB2AD9}" dt="2021-12-09T09:32:26.803" v="1191" actId="1036"/>
          <ac:picMkLst>
            <pc:docMk/>
            <pc:sldMk cId="2118417499" sldId="315"/>
            <ac:picMk id="12" creationId="{FFBA2D16-0755-4381-AB8B-61FE390D5715}"/>
          </ac:picMkLst>
        </pc:picChg>
        <pc:picChg chg="add mod">
          <ac:chgData name="Rupesh Vissa" userId="71bc4cc26d778a98" providerId="LiveId" clId="{01305F8D-4E89-4284-A358-826186EB2AD9}" dt="2021-12-09T13:27:58.788" v="1740"/>
          <ac:picMkLst>
            <pc:docMk/>
            <pc:sldMk cId="2118417499" sldId="315"/>
            <ac:picMk id="13" creationId="{18CD52B7-E0DD-41DE-B817-E213827EB545}"/>
          </ac:picMkLst>
        </pc:picChg>
        <pc:picChg chg="add mod">
          <ac:chgData name="Rupesh Vissa" userId="71bc4cc26d778a98" providerId="LiveId" clId="{01305F8D-4E89-4284-A358-826186EB2AD9}" dt="2021-12-09T09:33:15.528" v="1193" actId="14100"/>
          <ac:picMkLst>
            <pc:docMk/>
            <pc:sldMk cId="2118417499" sldId="315"/>
            <ac:picMk id="14" creationId="{ADC362DF-89DB-4551-AEBA-DA3CD9A2B7D5}"/>
          </ac:picMkLst>
        </pc:picChg>
        <pc:picChg chg="add mod">
          <ac:chgData name="Rupesh Vissa" userId="71bc4cc26d778a98" providerId="LiveId" clId="{01305F8D-4E89-4284-A358-826186EB2AD9}" dt="2021-12-09T09:31:54.670" v="1162" actId="14100"/>
          <ac:picMkLst>
            <pc:docMk/>
            <pc:sldMk cId="2118417499" sldId="315"/>
            <ac:picMk id="16" creationId="{5BE9D575-8F95-49D4-8A92-75CA27A5A4BC}"/>
          </ac:picMkLst>
        </pc:picChg>
      </pc:sldChg>
      <pc:sldChg chg="addSp modSp new mod">
        <pc:chgData name="Rupesh Vissa" userId="71bc4cc26d778a98" providerId="LiveId" clId="{01305F8D-4E89-4284-A358-826186EB2AD9}" dt="2021-12-13T12:40:18.550" v="2535" actId="207"/>
        <pc:sldMkLst>
          <pc:docMk/>
          <pc:sldMk cId="2398697760" sldId="316"/>
        </pc:sldMkLst>
        <pc:spChg chg="mod">
          <ac:chgData name="Rupesh Vissa" userId="71bc4cc26d778a98" providerId="LiveId" clId="{01305F8D-4E89-4284-A358-826186EB2AD9}" dt="2021-12-13T12:23:27.145" v="2446" actId="14100"/>
          <ac:spMkLst>
            <pc:docMk/>
            <pc:sldMk cId="2398697760" sldId="316"/>
            <ac:spMk id="2" creationId="{4F0B2EEC-8D2B-4EA5-9074-884D1224D0B6}"/>
          </ac:spMkLst>
        </pc:spChg>
        <pc:spChg chg="add mod">
          <ac:chgData name="Rupesh Vissa" userId="71bc4cc26d778a98" providerId="LiveId" clId="{01305F8D-4E89-4284-A358-826186EB2AD9}" dt="2021-12-13T12:40:18.550" v="2535" actId="207"/>
          <ac:spMkLst>
            <pc:docMk/>
            <pc:sldMk cId="2398697760" sldId="316"/>
            <ac:spMk id="5" creationId="{D372D112-8ECE-43CD-A2D9-A18ACDF8DB6E}"/>
          </ac:spMkLst>
        </pc:spChg>
        <pc:graphicFrameChg chg="add mod modGraphic">
          <ac:chgData name="Rupesh Vissa" userId="71bc4cc26d778a98" providerId="LiveId" clId="{01305F8D-4E89-4284-A358-826186EB2AD9}" dt="2021-12-13T12:37:03.943" v="2534" actId="20577"/>
          <ac:graphicFrameMkLst>
            <pc:docMk/>
            <pc:sldMk cId="2398697760" sldId="316"/>
            <ac:graphicFrameMk id="3" creationId="{0372CF4A-02E0-4F85-9574-82AE10B909E0}"/>
          </ac:graphicFrameMkLst>
        </pc:graphicFrameChg>
        <pc:picChg chg="add mod">
          <ac:chgData name="Rupesh Vissa" userId="71bc4cc26d778a98" providerId="LiveId" clId="{01305F8D-4E89-4284-A358-826186EB2AD9}" dt="2021-12-09T13:28:48.725" v="1747"/>
          <ac:picMkLst>
            <pc:docMk/>
            <pc:sldMk cId="2398697760" sldId="316"/>
            <ac:picMk id="4" creationId="{8BFE848C-C1FA-4591-B456-E94279FF7239}"/>
          </ac:picMkLst>
        </pc:picChg>
      </pc:sldChg>
      <pc:sldChg chg="addSp modSp new mod">
        <pc:chgData name="Rupesh Vissa" userId="71bc4cc26d778a98" providerId="LiveId" clId="{01305F8D-4E89-4284-A358-826186EB2AD9}" dt="2021-12-09T14:16:04.640" v="2408"/>
        <pc:sldMkLst>
          <pc:docMk/>
          <pc:sldMk cId="1273998284" sldId="317"/>
        </pc:sldMkLst>
        <pc:picChg chg="add mod">
          <ac:chgData name="Rupesh Vissa" userId="71bc4cc26d778a98" providerId="LiveId" clId="{01305F8D-4E89-4284-A358-826186EB2AD9}" dt="2021-12-09T14:15:49.606" v="2407" actId="962"/>
          <ac:picMkLst>
            <pc:docMk/>
            <pc:sldMk cId="1273998284" sldId="317"/>
            <ac:picMk id="3" creationId="{AB856AFA-150A-4534-A605-FEA12D751EB2}"/>
          </ac:picMkLst>
        </pc:picChg>
        <pc:picChg chg="add mod">
          <ac:chgData name="Rupesh Vissa" userId="71bc4cc26d778a98" providerId="LiveId" clId="{01305F8D-4E89-4284-A358-826186EB2AD9}" dt="2021-12-09T14:16:04.640" v="2408"/>
          <ac:picMkLst>
            <pc:docMk/>
            <pc:sldMk cId="1273998284" sldId="317"/>
            <ac:picMk id="4" creationId="{D1BD2226-132E-430F-94A1-09CE2D9F492F}"/>
          </ac:picMkLst>
        </pc:picChg>
      </pc:sldChg>
      <pc:sldMasterChg chg="addSldLayout">
        <pc:chgData name="Rupesh Vissa" userId="71bc4cc26d778a98" providerId="LiveId" clId="{01305F8D-4E89-4284-A358-826186EB2AD9}" dt="2021-12-01T07:01:08.180" v="0" actId="680"/>
        <pc:sldMasterMkLst>
          <pc:docMk/>
          <pc:sldMasterMk cId="3194646644" sldId="2147483648"/>
        </pc:sldMasterMkLst>
        <pc:sldLayoutChg chg="add">
          <pc:chgData name="Rupesh Vissa" userId="71bc4cc26d778a98" providerId="LiveId" clId="{01305F8D-4E89-4284-A358-826186EB2AD9}" dt="2021-12-01T07:01:08.180" v="0" actId="680"/>
          <pc:sldLayoutMkLst>
            <pc:docMk/>
            <pc:sldMasterMk cId="3194646644" sldId="2147483648"/>
            <pc:sldLayoutMk cId="120913677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4A02D-1BE8-4F65-97A3-A2B02845545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4525A-AD35-4166-B3FC-7DF1AA00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4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4525A-AD35-4166-B3FC-7DF1AA009A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AB589-25ED-4AA4-A8BF-547ADCC88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66FAE-F1F4-48D0-8C1C-DD2995EDC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800C7-B0FA-4EBE-9604-A634B04B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3F059-F053-4D7D-B5AD-58B2CFD0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7347A-BD10-4D97-BD71-9E5776C6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0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2C88-EE8F-4430-BC93-8F0CD618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1318C-709B-4D91-8D2B-B3E3EF187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1CB65-996B-4317-BF7C-C8B78921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F74D2-70AB-4EA5-9F50-85418327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405BA-DB5E-47FB-8D5D-52B93676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2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B9444-F268-48DA-958A-975EBD23D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1A5BA-E898-4955-A346-702ED0736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7E2BA-7A2B-4CDD-BD11-41A875FA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517E2-62F7-4C2E-9AF9-3C55065A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96CDF-C68E-44EF-B0C8-CC5A53B6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6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1FAC-EB69-4EDE-9337-ED524740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DDC8-0C77-459A-9370-FA0E415D4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36726-E82F-435F-9C16-29EA7DDE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FAB71-6481-4F9F-BCD6-2DE0637B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309AB-D597-4A9B-AD56-2722AF3ED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5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23795-41FE-481D-8FD0-FB328E5A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AAB5B-2271-432F-9E4E-ABA7466E1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AE001-40D7-4486-A3B7-E7215BB1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F28DD-E49A-4404-85D4-194BAAE4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1F8EA-98A8-4ABA-AC27-3C6843DE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3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1CAD-13C0-403E-8713-FBFEF305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E3C16-8F34-4304-AC21-0586C9FF4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31C48-E06F-40B8-8300-B3B0F5C9C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C8664-7177-4DB7-A949-8C795EED1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216DA-7115-42AD-B888-DC430250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ED312-F220-4724-8960-9391AA9C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1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E455-EF25-46F7-9592-4D4C7BEC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3F878-F32E-4118-AB0D-F93897F49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08A0F-47EE-4BC9-BF05-2B8EA697B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BB883-2D6F-4347-BDE8-D9B0B4823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5D4AD-5C45-4883-8FC0-09669C1B2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CD2E7-DA6E-421D-B10F-2FAD6262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FB698-F95A-487C-AA83-82C30030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419A2-B135-40F7-8946-D8BB7F87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8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48BE-CD35-4C0C-9854-7774692C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98DB6-106D-4453-8A31-E7EBE6A8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45D-FADD-4E60-81A5-85AE588346B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40962-EDF7-4520-8092-22D32FEA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CB96E-245E-498F-B9F2-4071EFB3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F4C9-0A5E-4200-BBDC-F8FB73AE7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2CCE2-EBBB-4094-B71D-39918C5E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4C743-9852-40CC-9B78-542DD43A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106D7-6AC8-414F-A0D2-67FF0475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5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F10D-F903-4012-A7EA-AC838C1D0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D49E0-3A17-4681-A2F3-65ABF371E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A19F2-BEAE-42C7-8230-552EED197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6D39B-7908-4AAE-B0C4-2FA9924D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2DDD2-9A7C-4ECE-ADA8-3F8EA1A6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4B6DC-68ED-4C94-9A0C-C7DE7C43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1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D13A-87D6-4F27-A46D-D4F08FA6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5C0FC-D9F9-4F00-A233-04EE6FB89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48EE9-81BC-4124-9EF1-E4FE81C8E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1A744-5BAC-4ED4-9907-4F0D5FE1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B599A-3B97-4CB3-9A0A-75FB2644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B1834-E13F-4838-A1AB-B4761E9B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A090D8-656C-4251-B12E-4746765A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7BC32-C863-4391-8E91-8312B330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39364-D14C-4CA4-A7C1-4E74CE8F3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47586-1E04-4168-8C60-0D22816EE9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CFBEB-75A3-449B-994A-A8D8FF05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FC7F8-AA35-42E7-AE46-25C9955D0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61A3C-508B-486B-BE15-F386786D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0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9E6B-4159-4DD5-B87B-F6B748150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7030A0"/>
                </a:solidFill>
                <a:latin typeface="+mn-lt"/>
              </a:rPr>
              <a:t>CLASSIFICATION OF BREAST CARCINOMA 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DF389-C3A5-4281-87F2-60B96C452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0960"/>
            <a:ext cx="9144000" cy="138684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600" b="1" dirty="0" err="1">
                <a:solidFill>
                  <a:srgbClr val="003366"/>
                </a:solidFill>
                <a:latin typeface="+mn-lt"/>
              </a:rPr>
              <a:t>Dr.V.Shanthi</a:t>
            </a:r>
            <a:endParaRPr lang="en-US" sz="1600" b="1" dirty="0">
              <a:solidFill>
                <a:srgbClr val="003366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03366"/>
                </a:solidFill>
                <a:latin typeface="+mn-lt"/>
              </a:rPr>
              <a:t>Associate Professor, Pathology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03366"/>
                </a:solidFill>
                <a:latin typeface="+mn-lt"/>
              </a:rPr>
              <a:t>Sri </a:t>
            </a:r>
            <a:r>
              <a:rPr lang="en-US" sz="1600" b="1" dirty="0" err="1">
                <a:solidFill>
                  <a:srgbClr val="003366"/>
                </a:solidFill>
                <a:latin typeface="+mn-lt"/>
              </a:rPr>
              <a:t>Venkateswara</a:t>
            </a:r>
            <a:r>
              <a:rPr lang="en-US" sz="1600" b="1" dirty="0">
                <a:solidFill>
                  <a:srgbClr val="003366"/>
                </a:solidFill>
                <a:latin typeface="+mn-lt"/>
              </a:rPr>
              <a:t> Institute of Medical Sciences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003366"/>
                </a:solidFill>
                <a:latin typeface="+mn-lt"/>
              </a:rPr>
              <a:t>TIRUPATHI</a:t>
            </a:r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B78AEF8-1067-4921-9A57-6455B19ED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DD5C4-2AE3-41E7-86A0-9E4413A32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80" y="711804"/>
            <a:ext cx="2225040" cy="192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2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A67B-05A5-45AC-AB68-E287B85E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06351"/>
            <a:ext cx="8911687" cy="5825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100" b="1" dirty="0">
                <a:solidFill>
                  <a:srgbClr val="7030A0"/>
                </a:solidFill>
                <a:latin typeface="+mn-lt"/>
              </a:rPr>
              <a:t>BREAST TUMORS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9812E-4DAA-4F9F-9153-BAB4C7AE83ED}"/>
              </a:ext>
            </a:extLst>
          </p:cNvPr>
          <p:cNvSpPr txBox="1"/>
          <p:nvPr/>
        </p:nvSpPr>
        <p:spPr>
          <a:xfrm>
            <a:off x="1011947" y="1302309"/>
            <a:ext cx="216816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BENIGN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DA570-B2B7-464A-8531-3A5409C7385E}"/>
              </a:ext>
            </a:extLst>
          </p:cNvPr>
          <p:cNvSpPr txBox="1"/>
          <p:nvPr/>
        </p:nvSpPr>
        <p:spPr>
          <a:xfrm>
            <a:off x="8339343" y="1228460"/>
            <a:ext cx="23221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MALIGNANT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5EC05-D772-46E7-B694-63824B0C68EC}"/>
              </a:ext>
            </a:extLst>
          </p:cNvPr>
          <p:cNvSpPr txBox="1"/>
          <p:nvPr/>
        </p:nvSpPr>
        <p:spPr>
          <a:xfrm>
            <a:off x="5616020" y="1880375"/>
            <a:ext cx="1203802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INSITU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BE23E-8CFA-41CB-B54F-3D5A75298E75}"/>
              </a:ext>
            </a:extLst>
          </p:cNvPr>
          <p:cNvSpPr txBox="1"/>
          <p:nvPr/>
        </p:nvSpPr>
        <p:spPr>
          <a:xfrm>
            <a:off x="9228841" y="1847654"/>
            <a:ext cx="1866507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INVASIVE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79B43-BEEF-4A31-8519-0BBFF92F0AEC}"/>
              </a:ext>
            </a:extLst>
          </p:cNvPr>
          <p:cNvSpPr txBox="1"/>
          <p:nvPr/>
        </p:nvSpPr>
        <p:spPr>
          <a:xfrm>
            <a:off x="3535052" y="3544353"/>
            <a:ext cx="1979628" cy="523220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MOLECULAR CLASSIFICATION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530C4-A41B-4350-8CFB-42E6E9B375B5}"/>
              </a:ext>
            </a:extLst>
          </p:cNvPr>
          <p:cNvSpPr txBox="1"/>
          <p:nvPr/>
        </p:nvSpPr>
        <p:spPr>
          <a:xfrm>
            <a:off x="8247650" y="3462182"/>
            <a:ext cx="2714920" cy="523220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MORPHOLOGICAL CLASSIFICATION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2F8EEE-FF5C-4B79-93A9-BA2423FE355B}"/>
              </a:ext>
            </a:extLst>
          </p:cNvPr>
          <p:cNvCxnSpPr>
            <a:cxnSpLocks/>
          </p:cNvCxnSpPr>
          <p:nvPr/>
        </p:nvCxnSpPr>
        <p:spPr>
          <a:xfrm>
            <a:off x="2096029" y="818926"/>
            <a:ext cx="750908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CD2031-A947-4289-BE07-6943675E2F14}"/>
              </a:ext>
            </a:extLst>
          </p:cNvPr>
          <p:cNvCxnSpPr>
            <a:cxnSpLocks/>
          </p:cNvCxnSpPr>
          <p:nvPr/>
        </p:nvCxnSpPr>
        <p:spPr>
          <a:xfrm>
            <a:off x="2096029" y="829086"/>
            <a:ext cx="0" cy="31839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E953FC-1C9D-4908-9B90-00A507666F31}"/>
              </a:ext>
            </a:extLst>
          </p:cNvPr>
          <p:cNvCxnSpPr>
            <a:cxnSpLocks/>
          </p:cNvCxnSpPr>
          <p:nvPr/>
        </p:nvCxnSpPr>
        <p:spPr>
          <a:xfrm>
            <a:off x="9605110" y="822874"/>
            <a:ext cx="0" cy="28456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D50F83-9B36-4882-89E7-C7FFB5CA0FB0}"/>
              </a:ext>
            </a:extLst>
          </p:cNvPr>
          <p:cNvSpPr txBox="1"/>
          <p:nvPr/>
        </p:nvSpPr>
        <p:spPr>
          <a:xfrm>
            <a:off x="2961588" y="4316348"/>
            <a:ext cx="3214540" cy="523220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2060"/>
                </a:solidFill>
              </a:rPr>
              <a:t>Based on expression of ER,PR, HER2neu and Ki67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F878B-F126-4DC3-BDFF-04095EB7735D}"/>
              </a:ext>
            </a:extLst>
          </p:cNvPr>
          <p:cNvCxnSpPr>
            <a:cxnSpLocks/>
          </p:cNvCxnSpPr>
          <p:nvPr/>
        </p:nvCxnSpPr>
        <p:spPr>
          <a:xfrm>
            <a:off x="6221690" y="1622981"/>
            <a:ext cx="4266395" cy="0"/>
          </a:xfrm>
          <a:prstGeom prst="line">
            <a:avLst/>
          </a:prstGeom>
          <a:ln>
            <a:solidFill>
              <a:srgbClr val="863D0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DB1EBF-8CA7-4EC6-B210-D883E1A7EB0A}"/>
              </a:ext>
            </a:extLst>
          </p:cNvPr>
          <p:cNvCxnSpPr/>
          <p:nvPr/>
        </p:nvCxnSpPr>
        <p:spPr>
          <a:xfrm>
            <a:off x="4444740" y="3164616"/>
            <a:ext cx="598207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86D91-DCBC-43CC-8EC0-A48531604E94}"/>
              </a:ext>
            </a:extLst>
          </p:cNvPr>
          <p:cNvCxnSpPr>
            <a:cxnSpLocks/>
          </p:cNvCxnSpPr>
          <p:nvPr/>
        </p:nvCxnSpPr>
        <p:spPr>
          <a:xfrm>
            <a:off x="10409146" y="3164616"/>
            <a:ext cx="0" cy="23950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875F67-2B86-4E15-8E84-4A4A24FE29E1}"/>
              </a:ext>
            </a:extLst>
          </p:cNvPr>
          <p:cNvCxnSpPr>
            <a:cxnSpLocks/>
          </p:cNvCxnSpPr>
          <p:nvPr/>
        </p:nvCxnSpPr>
        <p:spPr>
          <a:xfrm>
            <a:off x="4444740" y="3164616"/>
            <a:ext cx="0" cy="29756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F73FD4-E253-4318-B3F6-C0177A370FAE}"/>
              </a:ext>
            </a:extLst>
          </p:cNvPr>
          <p:cNvCxnSpPr/>
          <p:nvPr/>
        </p:nvCxnSpPr>
        <p:spPr>
          <a:xfrm>
            <a:off x="6217921" y="1601894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62BFAD-B726-4ADA-A10B-CDC841EBD8E6}"/>
              </a:ext>
            </a:extLst>
          </p:cNvPr>
          <p:cNvCxnSpPr/>
          <p:nvPr/>
        </p:nvCxnSpPr>
        <p:spPr>
          <a:xfrm>
            <a:off x="10496781" y="1612821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0D9E34-AAA5-4786-A583-477CB96016CC}"/>
              </a:ext>
            </a:extLst>
          </p:cNvPr>
          <p:cNvCxnSpPr>
            <a:cxnSpLocks/>
          </p:cNvCxnSpPr>
          <p:nvPr/>
        </p:nvCxnSpPr>
        <p:spPr>
          <a:xfrm>
            <a:off x="10076450" y="2254288"/>
            <a:ext cx="0" cy="91032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1F25477-B1FD-4A59-A5AA-FB51BB2D95AF}"/>
              </a:ext>
            </a:extLst>
          </p:cNvPr>
          <p:cNvSpPr txBox="1"/>
          <p:nvPr/>
        </p:nvSpPr>
        <p:spPr>
          <a:xfrm>
            <a:off x="7063560" y="4314896"/>
            <a:ext cx="1611983" cy="307777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No special type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0A4DCD-4543-41F8-8CC5-987CC1B4852D}"/>
              </a:ext>
            </a:extLst>
          </p:cNvPr>
          <p:cNvSpPr txBox="1"/>
          <p:nvPr/>
        </p:nvSpPr>
        <p:spPr>
          <a:xfrm>
            <a:off x="10053284" y="4314897"/>
            <a:ext cx="1611983" cy="307777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Special type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1A823-B732-42AE-9239-0E6A39416A99}"/>
              </a:ext>
            </a:extLst>
          </p:cNvPr>
          <p:cNvSpPr txBox="1"/>
          <p:nvPr/>
        </p:nvSpPr>
        <p:spPr>
          <a:xfrm>
            <a:off x="7048372" y="4808447"/>
            <a:ext cx="1772239" cy="46166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Invasive ductal carcinoma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4DBEA2-F8DC-4E3B-833D-45795716FF8D}"/>
              </a:ext>
            </a:extLst>
          </p:cNvPr>
          <p:cNvSpPr txBox="1"/>
          <p:nvPr/>
        </p:nvSpPr>
        <p:spPr>
          <a:xfrm>
            <a:off x="9562976" y="4706250"/>
            <a:ext cx="2384982" cy="156966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Papillary carcinoma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Invasive lobular carcinoma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Tubular carcinoma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Medullary carcinoma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Inflammatory carcinoma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Mucinous carcinoma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Metaplastic carcinoma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Cribriform carcinoma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E0D4F-0348-4E90-8422-C2998B6176AB}"/>
              </a:ext>
            </a:extLst>
          </p:cNvPr>
          <p:cNvSpPr txBox="1"/>
          <p:nvPr/>
        </p:nvSpPr>
        <p:spPr>
          <a:xfrm>
            <a:off x="3298220" y="5025183"/>
            <a:ext cx="2304446" cy="830997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Luminal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Luminal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HER2 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Basal type (Triple negative)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25510B-2598-46A8-870B-5A277F150AAB}"/>
              </a:ext>
            </a:extLst>
          </p:cNvPr>
          <p:cNvCxnSpPr>
            <a:cxnSpLocks/>
          </p:cNvCxnSpPr>
          <p:nvPr/>
        </p:nvCxnSpPr>
        <p:spPr>
          <a:xfrm>
            <a:off x="7878140" y="4097025"/>
            <a:ext cx="2969209" cy="4054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D1A0212-C211-49DB-8469-5DA154B6AD57}"/>
              </a:ext>
            </a:extLst>
          </p:cNvPr>
          <p:cNvCxnSpPr>
            <a:cxnSpLocks/>
          </p:cNvCxnSpPr>
          <p:nvPr/>
        </p:nvCxnSpPr>
        <p:spPr>
          <a:xfrm flipH="1">
            <a:off x="7888300" y="4111239"/>
            <a:ext cx="1" cy="164046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D87838-A54A-4E74-B6A3-91D0C633069E}"/>
              </a:ext>
            </a:extLst>
          </p:cNvPr>
          <p:cNvCxnSpPr>
            <a:cxnSpLocks/>
          </p:cNvCxnSpPr>
          <p:nvPr/>
        </p:nvCxnSpPr>
        <p:spPr>
          <a:xfrm>
            <a:off x="10857509" y="4081787"/>
            <a:ext cx="1" cy="193498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063D7E5-B3A1-4BAE-B16E-2D35AC255F82}"/>
              </a:ext>
            </a:extLst>
          </p:cNvPr>
          <p:cNvSpPr txBox="1"/>
          <p:nvPr/>
        </p:nvSpPr>
        <p:spPr>
          <a:xfrm>
            <a:off x="3298219" y="2585001"/>
            <a:ext cx="2168166" cy="266145"/>
          </a:xfrm>
          <a:prstGeom prst="rect">
            <a:avLst/>
          </a:prstGeom>
          <a:solidFill>
            <a:srgbClr val="E1E1FF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DUCTAL CARCINOMA INSITU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3F7C7B-F731-4FE5-A099-0DA8792F2405}"/>
              </a:ext>
            </a:extLst>
          </p:cNvPr>
          <p:cNvSpPr txBox="1"/>
          <p:nvPr/>
        </p:nvSpPr>
        <p:spPr>
          <a:xfrm>
            <a:off x="6990550" y="2576843"/>
            <a:ext cx="2168166" cy="266145"/>
          </a:xfrm>
          <a:prstGeom prst="rect">
            <a:avLst/>
          </a:prstGeom>
          <a:solidFill>
            <a:srgbClr val="E1E1FF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LOBULAR CARCINOMA INSITU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A7CC15-8903-4EFF-885A-459B4734AA41}"/>
              </a:ext>
            </a:extLst>
          </p:cNvPr>
          <p:cNvCxnSpPr>
            <a:cxnSpLocks/>
          </p:cNvCxnSpPr>
          <p:nvPr/>
        </p:nvCxnSpPr>
        <p:spPr>
          <a:xfrm flipH="1">
            <a:off x="5366629" y="2250339"/>
            <a:ext cx="236036" cy="262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8D87BB4-FEB7-46D5-83F9-8147ED9CF809}"/>
              </a:ext>
            </a:extLst>
          </p:cNvPr>
          <p:cNvCxnSpPr>
            <a:cxnSpLocks/>
          </p:cNvCxnSpPr>
          <p:nvPr/>
        </p:nvCxnSpPr>
        <p:spPr>
          <a:xfrm>
            <a:off x="6825372" y="2270659"/>
            <a:ext cx="223000" cy="262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3" name="Picture 6">
            <a:extLst>
              <a:ext uri="{FF2B5EF4-FFF2-40B4-BE49-F238E27FC236}">
                <a16:creationId xmlns:a16="http://schemas.microsoft.com/office/drawing/2014/main" id="{2D7AD86C-99E0-4FA2-98B8-E57B77F87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908D62-F4BA-4864-8AEB-43EFA464E323}"/>
              </a:ext>
            </a:extLst>
          </p:cNvPr>
          <p:cNvSpPr txBox="1"/>
          <p:nvPr/>
        </p:nvSpPr>
        <p:spPr>
          <a:xfrm>
            <a:off x="0" y="52462"/>
            <a:ext cx="1178560" cy="307777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lumMod val="7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SUMMARY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04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B856AFA-150A-4534-A605-FEA12D751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85787"/>
            <a:ext cx="9525000" cy="568642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1BD2226-132E-430F-94A1-09CE2D9F4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998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50CD-C5F9-474B-BDDA-7AA5209C085E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en-US" sz="2800" b="1" dirty="0">
                <a:solidFill>
                  <a:srgbClr val="A50021"/>
                </a:solidFill>
                <a:latin typeface="+mn-lt"/>
              </a:rPr>
              <a:t>NORMAL BREAST MORPHOLOGY</a:t>
            </a:r>
            <a:endParaRPr lang="en-US" b="1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F7A2F-F311-48B2-865B-926B6138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18814" r="46556" b="19407"/>
          <a:stretch/>
        </p:blipFill>
        <p:spPr>
          <a:xfrm>
            <a:off x="1903927" y="1908561"/>
            <a:ext cx="3119120" cy="4236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AE2CA0-793A-407F-9D45-6E9086BC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2353"/>
            <a:ext cx="4192073" cy="3847603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7611DA-0348-4840-B823-1E9F753C05A1}"/>
              </a:ext>
            </a:extLst>
          </p:cNvPr>
          <p:cNvSpPr/>
          <p:nvPr/>
        </p:nvSpPr>
        <p:spPr>
          <a:xfrm>
            <a:off x="3429000" y="3210560"/>
            <a:ext cx="350520" cy="2946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6FDB95-6F75-4C45-8D56-D3CFE7E3A261}"/>
              </a:ext>
            </a:extLst>
          </p:cNvPr>
          <p:cNvCxnSpPr>
            <a:cxnSpLocks/>
          </p:cNvCxnSpPr>
          <p:nvPr/>
        </p:nvCxnSpPr>
        <p:spPr>
          <a:xfrm>
            <a:off x="3779520" y="3357880"/>
            <a:ext cx="2946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4A4FD9-DFE5-4F4D-9AA3-92DFE97C4943}"/>
              </a:ext>
            </a:extLst>
          </p:cNvPr>
          <p:cNvSpPr txBox="1"/>
          <p:nvPr/>
        </p:nvSpPr>
        <p:spPr>
          <a:xfrm flipH="1">
            <a:off x="6344919" y="1864894"/>
            <a:ext cx="439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TERMINAL DUCT LOBULAR UNIT</a:t>
            </a:r>
          </a:p>
          <a:p>
            <a:pPr algn="ctr"/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F18D14-1351-4205-921D-381FE63F2192}"/>
              </a:ext>
            </a:extLst>
          </p:cNvPr>
          <p:cNvSpPr txBox="1"/>
          <p:nvPr/>
        </p:nvSpPr>
        <p:spPr>
          <a:xfrm>
            <a:off x="830974" y="3718378"/>
            <a:ext cx="96715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Lobule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224D35-BF5F-435A-B9B0-05AB1C98942C}"/>
              </a:ext>
            </a:extLst>
          </p:cNvPr>
          <p:cNvCxnSpPr>
            <a:cxnSpLocks/>
          </p:cNvCxnSpPr>
          <p:nvPr/>
        </p:nvCxnSpPr>
        <p:spPr>
          <a:xfrm>
            <a:off x="1985743" y="3832568"/>
            <a:ext cx="136705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26B4335-5143-443F-9492-9562940FD48B}"/>
              </a:ext>
            </a:extLst>
          </p:cNvPr>
          <p:cNvSpPr txBox="1"/>
          <p:nvPr/>
        </p:nvSpPr>
        <p:spPr>
          <a:xfrm>
            <a:off x="10249437" y="3100308"/>
            <a:ext cx="144272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Interlobular stroma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A2224A-3E4F-4B12-8D77-572D553594F6}"/>
              </a:ext>
            </a:extLst>
          </p:cNvPr>
          <p:cNvCxnSpPr>
            <a:cxnSpLocks/>
          </p:cNvCxnSpPr>
          <p:nvPr/>
        </p:nvCxnSpPr>
        <p:spPr>
          <a:xfrm flipH="1">
            <a:off x="9499600" y="3210560"/>
            <a:ext cx="609600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79AC2A9-D641-4891-BA95-A4C31537C46F}"/>
              </a:ext>
            </a:extLst>
          </p:cNvPr>
          <p:cNvSpPr txBox="1"/>
          <p:nvPr/>
        </p:nvSpPr>
        <p:spPr>
          <a:xfrm>
            <a:off x="10249437" y="4026155"/>
            <a:ext cx="1442720" cy="261610"/>
          </a:xfrm>
          <a:prstGeom prst="rect">
            <a:avLst/>
          </a:prstGeom>
          <a:solidFill>
            <a:srgbClr val="FFE1FF"/>
          </a:solidFill>
          <a:effectLst>
            <a:glow rad="63500">
              <a:srgbClr val="CC00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Intralobular stroma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C237C0-30B0-4F24-B939-4EB0127EAD59}"/>
              </a:ext>
            </a:extLst>
          </p:cNvPr>
          <p:cNvCxnSpPr>
            <a:cxnSpLocks/>
          </p:cNvCxnSpPr>
          <p:nvPr/>
        </p:nvCxnSpPr>
        <p:spPr>
          <a:xfrm flipH="1">
            <a:off x="9176484" y="4156960"/>
            <a:ext cx="932716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DA1448-88E3-411D-8B79-A6E8E3BF4073}"/>
              </a:ext>
            </a:extLst>
          </p:cNvPr>
          <p:cNvSpPr txBox="1"/>
          <p:nvPr/>
        </p:nvSpPr>
        <p:spPr>
          <a:xfrm>
            <a:off x="8368764" y="5554363"/>
            <a:ext cx="1615440" cy="261610"/>
          </a:xfrm>
          <a:prstGeom prst="rect">
            <a:avLst/>
          </a:prstGeom>
          <a:solidFill>
            <a:srgbClr val="CCCCFF"/>
          </a:solidFill>
          <a:effectLst>
            <a:glow rad="63500">
              <a:srgbClr val="6600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Myoepithelial layer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32B029D-E006-4415-8EA5-A5667DE80CFC}"/>
              </a:ext>
            </a:extLst>
          </p:cNvPr>
          <p:cNvCxnSpPr>
            <a:cxnSpLocks/>
          </p:cNvCxnSpPr>
          <p:nvPr/>
        </p:nvCxnSpPr>
        <p:spPr>
          <a:xfrm flipH="1" flipV="1">
            <a:off x="7315200" y="5095262"/>
            <a:ext cx="1005840" cy="47687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51C635-814E-4784-8244-5F60249BA5C0}"/>
              </a:ext>
            </a:extLst>
          </p:cNvPr>
          <p:cNvSpPr txBox="1"/>
          <p:nvPr/>
        </p:nvSpPr>
        <p:spPr>
          <a:xfrm>
            <a:off x="4850631" y="5590550"/>
            <a:ext cx="1442720" cy="261610"/>
          </a:xfrm>
          <a:prstGeom prst="rect">
            <a:avLst/>
          </a:prstGeom>
          <a:solidFill>
            <a:srgbClr val="FFE1FF"/>
          </a:solidFill>
          <a:effectLst>
            <a:glow rad="63500">
              <a:srgbClr val="CC00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Ductal epithelial cells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463885-8A29-4036-AED4-E05A52582B5F}"/>
              </a:ext>
            </a:extLst>
          </p:cNvPr>
          <p:cNvCxnSpPr>
            <a:cxnSpLocks/>
          </p:cNvCxnSpPr>
          <p:nvPr/>
        </p:nvCxnSpPr>
        <p:spPr>
          <a:xfrm flipV="1">
            <a:off x="6364167" y="5422912"/>
            <a:ext cx="730589" cy="298443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4A6D7B9-4AF3-4B07-991F-5BF0DD2BA309}"/>
              </a:ext>
            </a:extLst>
          </p:cNvPr>
          <p:cNvSpPr txBox="1"/>
          <p:nvPr/>
        </p:nvSpPr>
        <p:spPr>
          <a:xfrm>
            <a:off x="499844" y="4561658"/>
            <a:ext cx="13055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rgbClr val="86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3300"/>
                </a:solidFill>
              </a:rPr>
              <a:t>Lactiferous ducts</a:t>
            </a:r>
            <a:endParaRPr lang="en-US" b="1" dirty="0">
              <a:solidFill>
                <a:srgbClr val="66330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8AE52B5-E9C9-48E1-B22E-A9E639A673A6}"/>
              </a:ext>
            </a:extLst>
          </p:cNvPr>
          <p:cNvCxnSpPr>
            <a:cxnSpLocks/>
          </p:cNvCxnSpPr>
          <p:nvPr/>
        </p:nvCxnSpPr>
        <p:spPr>
          <a:xfrm flipV="1">
            <a:off x="1903927" y="4287765"/>
            <a:ext cx="2160073" cy="55064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D7387C6-8363-44B4-80CE-F9505D62DC2E}"/>
              </a:ext>
            </a:extLst>
          </p:cNvPr>
          <p:cNvSpPr txBox="1"/>
          <p:nvPr/>
        </p:nvSpPr>
        <p:spPr>
          <a:xfrm>
            <a:off x="2555240" y="6470459"/>
            <a:ext cx="6480077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Most of the carcinomas arise from terminal duct lobular unit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AFD803ED-8223-4AB7-9CA7-ED20D4FA8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41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A67B-05A5-45AC-AB68-E287B85E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061" y="390232"/>
            <a:ext cx="8911687" cy="5825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100" b="1" dirty="0">
                <a:solidFill>
                  <a:srgbClr val="7030A0"/>
                </a:solidFill>
                <a:latin typeface="+mn-lt"/>
              </a:rPr>
              <a:t>BREAST TUMORS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9812E-4DAA-4F9F-9153-BAB4C7AE83ED}"/>
              </a:ext>
            </a:extLst>
          </p:cNvPr>
          <p:cNvSpPr txBox="1"/>
          <p:nvPr/>
        </p:nvSpPr>
        <p:spPr>
          <a:xfrm>
            <a:off x="1756493" y="1717975"/>
            <a:ext cx="216816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BENIGN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DA570-B2B7-464A-8531-3A5409C7385E}"/>
              </a:ext>
            </a:extLst>
          </p:cNvPr>
          <p:cNvSpPr txBox="1"/>
          <p:nvPr/>
        </p:nvSpPr>
        <p:spPr>
          <a:xfrm>
            <a:off x="7029252" y="1715016"/>
            <a:ext cx="23221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MALIGNANT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5EC05-D772-46E7-B694-63824B0C68EC}"/>
              </a:ext>
            </a:extLst>
          </p:cNvPr>
          <p:cNvSpPr txBox="1"/>
          <p:nvPr/>
        </p:nvSpPr>
        <p:spPr>
          <a:xfrm>
            <a:off x="5042932" y="2707457"/>
            <a:ext cx="1866507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INSITU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BE23E-8CFA-41CB-B54F-3D5A75298E75}"/>
              </a:ext>
            </a:extLst>
          </p:cNvPr>
          <p:cNvSpPr txBox="1"/>
          <p:nvPr/>
        </p:nvSpPr>
        <p:spPr>
          <a:xfrm>
            <a:off x="9287954" y="2704644"/>
            <a:ext cx="1866507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INVASIVE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2F8EEE-FF5C-4B79-93A9-BA2423FE355B}"/>
              </a:ext>
            </a:extLst>
          </p:cNvPr>
          <p:cNvCxnSpPr>
            <a:cxnSpLocks/>
          </p:cNvCxnSpPr>
          <p:nvPr/>
        </p:nvCxnSpPr>
        <p:spPr>
          <a:xfrm>
            <a:off x="2840575" y="1327880"/>
            <a:ext cx="561069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CD2031-A947-4289-BE07-6943675E2F14}"/>
              </a:ext>
            </a:extLst>
          </p:cNvPr>
          <p:cNvCxnSpPr>
            <a:cxnSpLocks/>
          </p:cNvCxnSpPr>
          <p:nvPr/>
        </p:nvCxnSpPr>
        <p:spPr>
          <a:xfrm>
            <a:off x="2840575" y="1327880"/>
            <a:ext cx="1" cy="3716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E953FC-1C9D-4908-9B90-00A507666F31}"/>
              </a:ext>
            </a:extLst>
          </p:cNvPr>
          <p:cNvCxnSpPr>
            <a:cxnSpLocks/>
          </p:cNvCxnSpPr>
          <p:nvPr/>
        </p:nvCxnSpPr>
        <p:spPr>
          <a:xfrm>
            <a:off x="8459801" y="1331367"/>
            <a:ext cx="0" cy="25591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F878B-F126-4DC3-BDFF-04095EB7735D}"/>
              </a:ext>
            </a:extLst>
          </p:cNvPr>
          <p:cNvCxnSpPr>
            <a:cxnSpLocks/>
          </p:cNvCxnSpPr>
          <p:nvPr/>
        </p:nvCxnSpPr>
        <p:spPr>
          <a:xfrm>
            <a:off x="5954813" y="2286000"/>
            <a:ext cx="4266395" cy="0"/>
          </a:xfrm>
          <a:prstGeom prst="line">
            <a:avLst/>
          </a:prstGeom>
          <a:ln>
            <a:solidFill>
              <a:srgbClr val="863D0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F73FD4-E253-4318-B3F6-C0177A370FAE}"/>
              </a:ext>
            </a:extLst>
          </p:cNvPr>
          <p:cNvCxnSpPr>
            <a:cxnSpLocks/>
          </p:cNvCxnSpPr>
          <p:nvPr/>
        </p:nvCxnSpPr>
        <p:spPr>
          <a:xfrm>
            <a:off x="5976186" y="2293060"/>
            <a:ext cx="0" cy="279522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62BFAD-B726-4ADA-A10B-CDC841EBD8E6}"/>
              </a:ext>
            </a:extLst>
          </p:cNvPr>
          <p:cNvCxnSpPr>
            <a:cxnSpLocks/>
          </p:cNvCxnSpPr>
          <p:nvPr/>
        </p:nvCxnSpPr>
        <p:spPr>
          <a:xfrm>
            <a:off x="10211872" y="2286000"/>
            <a:ext cx="9336" cy="286582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098B15-2F31-4024-B559-2D4AA9CAD47A}"/>
              </a:ext>
            </a:extLst>
          </p:cNvPr>
          <p:cNvSpPr txBox="1"/>
          <p:nvPr/>
        </p:nvSpPr>
        <p:spPr>
          <a:xfrm>
            <a:off x="2181175" y="3993857"/>
            <a:ext cx="2628403" cy="307777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DUCTAL CARCINOMA INSITU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6339C7-0C25-4778-904B-A761E8D4CB6F}"/>
              </a:ext>
            </a:extLst>
          </p:cNvPr>
          <p:cNvSpPr txBox="1"/>
          <p:nvPr/>
        </p:nvSpPr>
        <p:spPr>
          <a:xfrm>
            <a:off x="7382424" y="4051306"/>
            <a:ext cx="2628397" cy="307777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LOBULAR CARCINOMA INSITU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3A1477-C803-47C8-904B-F74C0AD9156A}"/>
              </a:ext>
            </a:extLst>
          </p:cNvPr>
          <p:cNvCxnSpPr>
            <a:cxnSpLocks/>
          </p:cNvCxnSpPr>
          <p:nvPr/>
        </p:nvCxnSpPr>
        <p:spPr>
          <a:xfrm>
            <a:off x="3495377" y="3590667"/>
            <a:ext cx="5324881" cy="6407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2920D8-0897-4C66-A20F-72462665C923}"/>
              </a:ext>
            </a:extLst>
          </p:cNvPr>
          <p:cNvCxnSpPr>
            <a:cxnSpLocks/>
          </p:cNvCxnSpPr>
          <p:nvPr/>
        </p:nvCxnSpPr>
        <p:spPr>
          <a:xfrm>
            <a:off x="3495377" y="3576320"/>
            <a:ext cx="0" cy="317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CD3AB6-B932-479A-A62B-90DF98689AFB}"/>
              </a:ext>
            </a:extLst>
          </p:cNvPr>
          <p:cNvCxnSpPr/>
          <p:nvPr/>
        </p:nvCxnSpPr>
        <p:spPr>
          <a:xfrm>
            <a:off x="8820258" y="3599248"/>
            <a:ext cx="0" cy="340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109250-1BC2-4D4D-AF07-2CA69DBE481A}"/>
              </a:ext>
            </a:extLst>
          </p:cNvPr>
          <p:cNvCxnSpPr>
            <a:cxnSpLocks/>
          </p:cNvCxnSpPr>
          <p:nvPr/>
        </p:nvCxnSpPr>
        <p:spPr>
          <a:xfrm>
            <a:off x="5954813" y="3328949"/>
            <a:ext cx="0" cy="24737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690B9-317F-4648-95FF-094E723A4C2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8190338" y="2022793"/>
            <a:ext cx="0" cy="263207"/>
          </a:xfrm>
          <a:prstGeom prst="line">
            <a:avLst/>
          </a:prstGeom>
          <a:ln>
            <a:solidFill>
              <a:srgbClr val="863D0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EED366-9348-4870-BCA4-54196CE4922C}"/>
              </a:ext>
            </a:extLst>
          </p:cNvPr>
          <p:cNvSpPr txBox="1"/>
          <p:nvPr/>
        </p:nvSpPr>
        <p:spPr>
          <a:xfrm>
            <a:off x="4566064" y="3021172"/>
            <a:ext cx="2820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Basement membrane intact</a:t>
            </a:r>
          </a:p>
        </p:txBody>
      </p:sp>
      <p:pic>
        <p:nvPicPr>
          <p:cNvPr id="18" name="Picture 1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AD097EAD-32ED-45A6-B37D-6F086F2C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0" r="15463" b="4039"/>
          <a:stretch/>
        </p:blipFill>
        <p:spPr>
          <a:xfrm rot="5400000">
            <a:off x="2718627" y="4052455"/>
            <a:ext cx="1814932" cy="2977251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E7D0ADE7-C59D-4880-B4D8-53B18AC53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1259" r="28967" b="14370"/>
          <a:stretch/>
        </p:blipFill>
        <p:spPr>
          <a:xfrm>
            <a:off x="7715663" y="4470319"/>
            <a:ext cx="2417078" cy="2241614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FE702A4-5FEA-49DE-BA15-2B66A4028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80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A67B-05A5-45AC-AB68-E287B85E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06351"/>
            <a:ext cx="8911687" cy="5825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100" b="1" dirty="0">
                <a:solidFill>
                  <a:srgbClr val="7030A0"/>
                </a:solidFill>
                <a:latin typeface="+mn-lt"/>
              </a:rPr>
              <a:t>BREAST TUMORS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9812E-4DAA-4F9F-9153-BAB4C7AE83ED}"/>
              </a:ext>
            </a:extLst>
          </p:cNvPr>
          <p:cNvSpPr txBox="1"/>
          <p:nvPr/>
        </p:nvSpPr>
        <p:spPr>
          <a:xfrm>
            <a:off x="1011946" y="1539796"/>
            <a:ext cx="216816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BENIGN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DA570-B2B7-464A-8531-3A5409C7385E}"/>
              </a:ext>
            </a:extLst>
          </p:cNvPr>
          <p:cNvSpPr txBox="1"/>
          <p:nvPr/>
        </p:nvSpPr>
        <p:spPr>
          <a:xfrm>
            <a:off x="6363164" y="1312858"/>
            <a:ext cx="23221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MALIGNANT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5EC05-D772-46E7-B694-63824B0C68EC}"/>
              </a:ext>
            </a:extLst>
          </p:cNvPr>
          <p:cNvSpPr txBox="1"/>
          <p:nvPr/>
        </p:nvSpPr>
        <p:spPr>
          <a:xfrm>
            <a:off x="4496657" y="2333039"/>
            <a:ext cx="1866507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INSITU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BE23E-8CFA-41CB-B54F-3D5A75298E75}"/>
              </a:ext>
            </a:extLst>
          </p:cNvPr>
          <p:cNvSpPr txBox="1"/>
          <p:nvPr/>
        </p:nvSpPr>
        <p:spPr>
          <a:xfrm>
            <a:off x="8281866" y="2352702"/>
            <a:ext cx="1866507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INVASIVE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79B43-BEEF-4A31-8519-0BBFF92F0AEC}"/>
              </a:ext>
            </a:extLst>
          </p:cNvPr>
          <p:cNvSpPr txBox="1"/>
          <p:nvPr/>
        </p:nvSpPr>
        <p:spPr>
          <a:xfrm>
            <a:off x="3680644" y="3592575"/>
            <a:ext cx="1979628" cy="523220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MOLECULAR CLASSIFICATION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530C4-A41B-4350-8CFB-42E6E9B375B5}"/>
              </a:ext>
            </a:extLst>
          </p:cNvPr>
          <p:cNvSpPr txBox="1"/>
          <p:nvPr/>
        </p:nvSpPr>
        <p:spPr>
          <a:xfrm>
            <a:off x="8247051" y="3687983"/>
            <a:ext cx="2714920" cy="523220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MORPHOLOGICAL CLASSIFICATION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2F8EEE-FF5C-4B79-93A9-BA2423FE355B}"/>
              </a:ext>
            </a:extLst>
          </p:cNvPr>
          <p:cNvCxnSpPr>
            <a:cxnSpLocks/>
          </p:cNvCxnSpPr>
          <p:nvPr/>
        </p:nvCxnSpPr>
        <p:spPr>
          <a:xfrm flipV="1">
            <a:off x="2096029" y="930686"/>
            <a:ext cx="5405961" cy="928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CD2031-A947-4289-BE07-6943675E2F14}"/>
              </a:ext>
            </a:extLst>
          </p:cNvPr>
          <p:cNvCxnSpPr>
            <a:cxnSpLocks/>
          </p:cNvCxnSpPr>
          <p:nvPr/>
        </p:nvCxnSpPr>
        <p:spPr>
          <a:xfrm>
            <a:off x="2096028" y="934353"/>
            <a:ext cx="1" cy="29486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E953FC-1C9D-4908-9B90-00A507666F31}"/>
              </a:ext>
            </a:extLst>
          </p:cNvPr>
          <p:cNvCxnSpPr>
            <a:cxnSpLocks/>
          </p:cNvCxnSpPr>
          <p:nvPr/>
        </p:nvCxnSpPr>
        <p:spPr>
          <a:xfrm>
            <a:off x="7501990" y="939973"/>
            <a:ext cx="0" cy="28924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D50F83-9B36-4882-89E7-C7FFB5CA0FB0}"/>
              </a:ext>
            </a:extLst>
          </p:cNvPr>
          <p:cNvSpPr txBox="1"/>
          <p:nvPr/>
        </p:nvSpPr>
        <p:spPr>
          <a:xfrm>
            <a:off x="3288569" y="4324179"/>
            <a:ext cx="3214540" cy="2092881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2060"/>
                </a:solidFill>
              </a:rPr>
              <a:t>Based on expression of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>
                <a:solidFill>
                  <a:srgbClr val="002060"/>
                </a:solidFill>
              </a:rPr>
              <a:t>Estrogen receptor (ER)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>
                <a:solidFill>
                  <a:srgbClr val="002060"/>
                </a:solidFill>
              </a:rPr>
              <a:t>Progesterone receptor (PR)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>
                <a:solidFill>
                  <a:srgbClr val="002060"/>
                </a:solidFill>
              </a:rPr>
              <a:t>HER2/neu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US" sz="1400" b="1" dirty="0">
                <a:solidFill>
                  <a:srgbClr val="002060"/>
                </a:solidFill>
              </a:rPr>
              <a:t>Ki67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F878B-F126-4DC3-BDFF-04095EB7735D}"/>
              </a:ext>
            </a:extLst>
          </p:cNvPr>
          <p:cNvCxnSpPr>
            <a:cxnSpLocks/>
          </p:cNvCxnSpPr>
          <p:nvPr/>
        </p:nvCxnSpPr>
        <p:spPr>
          <a:xfrm>
            <a:off x="5495796" y="2029079"/>
            <a:ext cx="3719324" cy="10619"/>
          </a:xfrm>
          <a:prstGeom prst="line">
            <a:avLst/>
          </a:prstGeom>
          <a:ln>
            <a:solidFill>
              <a:srgbClr val="863D0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F73FD4-E253-4318-B3F6-C0177A370FAE}"/>
              </a:ext>
            </a:extLst>
          </p:cNvPr>
          <p:cNvCxnSpPr/>
          <p:nvPr/>
        </p:nvCxnSpPr>
        <p:spPr>
          <a:xfrm>
            <a:off x="5474711" y="2026777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62BFAD-B726-4ADA-A10B-CDC841EBD8E6}"/>
              </a:ext>
            </a:extLst>
          </p:cNvPr>
          <p:cNvCxnSpPr/>
          <p:nvPr/>
        </p:nvCxnSpPr>
        <p:spPr>
          <a:xfrm>
            <a:off x="9215120" y="2034388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0D9E34-AAA5-4786-A583-477CB96016CC}"/>
              </a:ext>
            </a:extLst>
          </p:cNvPr>
          <p:cNvCxnSpPr/>
          <p:nvPr/>
        </p:nvCxnSpPr>
        <p:spPr>
          <a:xfrm>
            <a:off x="9215119" y="2767997"/>
            <a:ext cx="0" cy="40700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25510B-2598-46A8-870B-5A277F150AAB}"/>
              </a:ext>
            </a:extLst>
          </p:cNvPr>
          <p:cNvCxnSpPr>
            <a:cxnSpLocks/>
          </p:cNvCxnSpPr>
          <p:nvPr/>
        </p:nvCxnSpPr>
        <p:spPr>
          <a:xfrm>
            <a:off x="7872744" y="4445146"/>
            <a:ext cx="3112232" cy="0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D1A0212-C211-49DB-8469-5DA154B6AD57}"/>
              </a:ext>
            </a:extLst>
          </p:cNvPr>
          <p:cNvCxnSpPr>
            <a:cxnSpLocks/>
          </p:cNvCxnSpPr>
          <p:nvPr/>
        </p:nvCxnSpPr>
        <p:spPr>
          <a:xfrm>
            <a:off x="7881648" y="4445146"/>
            <a:ext cx="0" cy="325577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D87838-A54A-4E74-B6A3-91D0C633069E}"/>
              </a:ext>
            </a:extLst>
          </p:cNvPr>
          <p:cNvCxnSpPr>
            <a:cxnSpLocks/>
          </p:cNvCxnSpPr>
          <p:nvPr/>
        </p:nvCxnSpPr>
        <p:spPr>
          <a:xfrm>
            <a:off x="10994467" y="4445146"/>
            <a:ext cx="0" cy="280003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432C15-C476-472F-892E-64B06E7EB159}"/>
              </a:ext>
            </a:extLst>
          </p:cNvPr>
          <p:cNvCxnSpPr/>
          <p:nvPr/>
        </p:nvCxnSpPr>
        <p:spPr>
          <a:xfrm>
            <a:off x="7485580" y="1668369"/>
            <a:ext cx="0" cy="35840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6D4A0E-CB8D-4811-A321-F04BE744D15F}"/>
              </a:ext>
            </a:extLst>
          </p:cNvPr>
          <p:cNvCxnSpPr/>
          <p:nvPr/>
        </p:nvCxnSpPr>
        <p:spPr>
          <a:xfrm>
            <a:off x="4671052" y="3175000"/>
            <a:ext cx="509037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FF5960-098B-4037-BD53-260136DFA882}"/>
              </a:ext>
            </a:extLst>
          </p:cNvPr>
          <p:cNvCxnSpPr>
            <a:cxnSpLocks/>
          </p:cNvCxnSpPr>
          <p:nvPr/>
        </p:nvCxnSpPr>
        <p:spPr>
          <a:xfrm>
            <a:off x="4670458" y="3191871"/>
            <a:ext cx="0" cy="33624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22336B-13FA-44C8-A102-FE6968B469B6}"/>
              </a:ext>
            </a:extLst>
          </p:cNvPr>
          <p:cNvCxnSpPr>
            <a:cxnSpLocks/>
          </p:cNvCxnSpPr>
          <p:nvPr/>
        </p:nvCxnSpPr>
        <p:spPr>
          <a:xfrm>
            <a:off x="9761423" y="3175000"/>
            <a:ext cx="0" cy="33624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DC0549-F118-48E9-A751-F40985C21606}"/>
              </a:ext>
            </a:extLst>
          </p:cNvPr>
          <p:cNvSpPr txBox="1"/>
          <p:nvPr/>
        </p:nvSpPr>
        <p:spPr>
          <a:xfrm>
            <a:off x="7086076" y="4902803"/>
            <a:ext cx="157333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No special type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90B4D7-4C8D-4E6F-BD1A-D9EA01B1847B}"/>
              </a:ext>
            </a:extLst>
          </p:cNvPr>
          <p:cNvSpPr txBox="1"/>
          <p:nvPr/>
        </p:nvSpPr>
        <p:spPr>
          <a:xfrm>
            <a:off x="10198308" y="4868109"/>
            <a:ext cx="157333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Special type</a:t>
            </a:r>
            <a:endParaRPr lang="en-US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C161A9-26B9-4B94-9B15-C362B2EFBE37}"/>
              </a:ext>
            </a:extLst>
          </p:cNvPr>
          <p:cNvCxnSpPr>
            <a:stCxn id="8" idx="2"/>
          </p:cNvCxnSpPr>
          <p:nvPr/>
        </p:nvCxnSpPr>
        <p:spPr>
          <a:xfrm>
            <a:off x="9604511" y="4211203"/>
            <a:ext cx="7229" cy="233943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6">
            <a:extLst>
              <a:ext uri="{FF2B5EF4-FFF2-40B4-BE49-F238E27FC236}">
                <a16:creationId xmlns:a16="http://schemas.microsoft.com/office/drawing/2014/main" id="{F44274A1-3A21-4E42-A866-5FA94BFC5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95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EE47DADA-FDB4-413C-AA98-6BBF9E627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2593" r="50000" b="27852"/>
          <a:stretch/>
        </p:blipFill>
        <p:spPr>
          <a:xfrm>
            <a:off x="8795622" y="1078180"/>
            <a:ext cx="1539731" cy="1528285"/>
          </a:xfrm>
          <a:prstGeom prst="rect">
            <a:avLst/>
          </a:prstGeom>
        </p:spPr>
      </p:pic>
      <p:pic>
        <p:nvPicPr>
          <p:cNvPr id="6" name="Picture 5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FFABB750-9447-44F7-A228-C635774BEA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18" r="61444" b="39259"/>
          <a:stretch/>
        </p:blipFill>
        <p:spPr>
          <a:xfrm>
            <a:off x="1907447" y="1098501"/>
            <a:ext cx="1587827" cy="1528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120CC-C94D-49A4-83B9-03247B046F5E}"/>
              </a:ext>
            </a:extLst>
          </p:cNvPr>
          <p:cNvSpPr txBox="1"/>
          <p:nvPr/>
        </p:nvSpPr>
        <p:spPr>
          <a:xfrm>
            <a:off x="1036320" y="2890899"/>
            <a:ext cx="3129762" cy="314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3300"/>
                </a:solidFill>
              </a:rPr>
              <a:t>ER receptor or PR receptor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F7389-308D-426E-941A-097E84406C91}"/>
              </a:ext>
            </a:extLst>
          </p:cNvPr>
          <p:cNvSpPr txBox="1"/>
          <p:nvPr/>
        </p:nvSpPr>
        <p:spPr>
          <a:xfrm>
            <a:off x="7465136" y="2744004"/>
            <a:ext cx="431825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3300"/>
                </a:solidFill>
              </a:rPr>
              <a:t>HER2/neu</a:t>
            </a:r>
          </a:p>
          <a:p>
            <a:pPr algn="ctr"/>
            <a:r>
              <a:rPr lang="en-US" sz="1400" b="1" dirty="0">
                <a:solidFill>
                  <a:srgbClr val="663300"/>
                </a:solidFill>
              </a:rPr>
              <a:t>Human epidermal growth factor Receptor 2</a:t>
            </a:r>
          </a:p>
          <a:p>
            <a:pPr algn="ctr"/>
            <a:r>
              <a:rPr lang="en-US" sz="1400" b="1" dirty="0">
                <a:solidFill>
                  <a:srgbClr val="663300"/>
                </a:solidFill>
              </a:rPr>
              <a:t>Also known as CD340, proto-oncogene Neu, ERBB2 (Erythroblastic oncogene B)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AD98178-AFEB-43FA-BD47-74167F9E48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1" t="57968" r="65585" b="16699"/>
          <a:stretch/>
        </p:blipFill>
        <p:spPr>
          <a:xfrm rot="5400000">
            <a:off x="5064671" y="97740"/>
            <a:ext cx="2062658" cy="267208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912248-BDB0-4C08-B905-E4FC9A0EF0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15005" r="58397" b="59045"/>
          <a:stretch/>
        </p:blipFill>
        <p:spPr>
          <a:xfrm>
            <a:off x="6883024" y="4089169"/>
            <a:ext cx="2159925" cy="214962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FBA2D16-0755-4381-AB8B-61FE390D57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24" t="50362" r="35697" b="27267"/>
          <a:stretch/>
        </p:blipFill>
        <p:spPr>
          <a:xfrm>
            <a:off x="275675" y="4048529"/>
            <a:ext cx="2051915" cy="1961009"/>
          </a:xfrm>
          <a:prstGeom prst="rect">
            <a:avLst/>
          </a:prstGeom>
        </p:spPr>
      </p:pic>
      <p:pic>
        <p:nvPicPr>
          <p:cNvPr id="14" name="Picture 13" descr="A picture containing giraffe, close&#10;&#10;Description automatically generated">
            <a:extLst>
              <a:ext uri="{FF2B5EF4-FFF2-40B4-BE49-F238E27FC236}">
                <a16:creationId xmlns:a16="http://schemas.microsoft.com/office/drawing/2014/main" id="{ADC362DF-89DB-4551-AEBA-DA3CD9A2B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00" y="3802267"/>
            <a:ext cx="2956319" cy="2548933"/>
          </a:xfrm>
          <a:prstGeom prst="rect">
            <a:avLst/>
          </a:prstGeom>
        </p:spPr>
      </p:pic>
      <p:pic>
        <p:nvPicPr>
          <p:cNvPr id="16" name="Picture 15" descr="A picture containing fabric&#10;&#10;Description automatically generated">
            <a:extLst>
              <a:ext uri="{FF2B5EF4-FFF2-40B4-BE49-F238E27FC236}">
                <a16:creationId xmlns:a16="http://schemas.microsoft.com/office/drawing/2014/main" id="{5BE9D575-8F95-49D4-8A92-75CA27A5A4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57" y="3942080"/>
            <a:ext cx="2845668" cy="2263779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8CD52B7-E0DD-41DE-B817-E213827EB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1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A67B-05A5-45AC-AB68-E287B85E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06351"/>
            <a:ext cx="8911687" cy="5825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100" b="1" dirty="0">
                <a:solidFill>
                  <a:srgbClr val="7030A0"/>
                </a:solidFill>
                <a:latin typeface="+mn-lt"/>
              </a:rPr>
              <a:t>BREAST TUMORS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9812E-4DAA-4F9F-9153-BAB4C7AE83ED}"/>
              </a:ext>
            </a:extLst>
          </p:cNvPr>
          <p:cNvSpPr txBox="1"/>
          <p:nvPr/>
        </p:nvSpPr>
        <p:spPr>
          <a:xfrm>
            <a:off x="1011946" y="1539796"/>
            <a:ext cx="216816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BENIGN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DA570-B2B7-464A-8531-3A5409C7385E}"/>
              </a:ext>
            </a:extLst>
          </p:cNvPr>
          <p:cNvSpPr txBox="1"/>
          <p:nvPr/>
        </p:nvSpPr>
        <p:spPr>
          <a:xfrm>
            <a:off x="6095999" y="1524069"/>
            <a:ext cx="23221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MALIGNANT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79B43-BEEF-4A31-8519-0BBFF92F0AEC}"/>
              </a:ext>
            </a:extLst>
          </p:cNvPr>
          <p:cNvSpPr txBox="1"/>
          <p:nvPr/>
        </p:nvSpPr>
        <p:spPr>
          <a:xfrm>
            <a:off x="3567855" y="3473842"/>
            <a:ext cx="1979628" cy="523220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MOLECULAR CLASSIFICATION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530C4-A41B-4350-8CFB-42E6E9B375B5}"/>
              </a:ext>
            </a:extLst>
          </p:cNvPr>
          <p:cNvSpPr txBox="1"/>
          <p:nvPr/>
        </p:nvSpPr>
        <p:spPr>
          <a:xfrm>
            <a:off x="8205797" y="3444329"/>
            <a:ext cx="2714920" cy="523220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MORPHOLOGICAL CLASSIFICATION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2F8EEE-FF5C-4B79-93A9-BA2423FE355B}"/>
              </a:ext>
            </a:extLst>
          </p:cNvPr>
          <p:cNvCxnSpPr>
            <a:cxnSpLocks/>
          </p:cNvCxnSpPr>
          <p:nvPr/>
        </p:nvCxnSpPr>
        <p:spPr>
          <a:xfrm flipV="1">
            <a:off x="2096029" y="1082937"/>
            <a:ext cx="5405961" cy="928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CD2031-A947-4289-BE07-6943675E2F14}"/>
              </a:ext>
            </a:extLst>
          </p:cNvPr>
          <p:cNvCxnSpPr>
            <a:cxnSpLocks/>
          </p:cNvCxnSpPr>
          <p:nvPr/>
        </p:nvCxnSpPr>
        <p:spPr>
          <a:xfrm>
            <a:off x="2096028" y="1076593"/>
            <a:ext cx="0" cy="28816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E953FC-1C9D-4908-9B90-00A507666F31}"/>
              </a:ext>
            </a:extLst>
          </p:cNvPr>
          <p:cNvCxnSpPr>
            <a:cxnSpLocks/>
          </p:cNvCxnSpPr>
          <p:nvPr/>
        </p:nvCxnSpPr>
        <p:spPr>
          <a:xfrm>
            <a:off x="7495740" y="1102649"/>
            <a:ext cx="0" cy="23605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F878B-F126-4DC3-BDFF-04095EB7735D}"/>
              </a:ext>
            </a:extLst>
          </p:cNvPr>
          <p:cNvCxnSpPr>
            <a:cxnSpLocks/>
          </p:cNvCxnSpPr>
          <p:nvPr/>
        </p:nvCxnSpPr>
        <p:spPr>
          <a:xfrm>
            <a:off x="5077018" y="1997472"/>
            <a:ext cx="4229541" cy="14004"/>
          </a:xfrm>
          <a:prstGeom prst="line">
            <a:avLst/>
          </a:prstGeom>
          <a:ln>
            <a:solidFill>
              <a:srgbClr val="863D0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F73FD4-E253-4318-B3F6-C0177A370FAE}"/>
              </a:ext>
            </a:extLst>
          </p:cNvPr>
          <p:cNvCxnSpPr/>
          <p:nvPr/>
        </p:nvCxnSpPr>
        <p:spPr>
          <a:xfrm>
            <a:off x="5077018" y="2022756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62BFAD-B726-4ADA-A10B-CDC841EBD8E6}"/>
              </a:ext>
            </a:extLst>
          </p:cNvPr>
          <p:cNvCxnSpPr/>
          <p:nvPr/>
        </p:nvCxnSpPr>
        <p:spPr>
          <a:xfrm>
            <a:off x="9296399" y="2028522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0D9E34-AAA5-4786-A583-477CB96016CC}"/>
              </a:ext>
            </a:extLst>
          </p:cNvPr>
          <p:cNvCxnSpPr>
            <a:cxnSpLocks/>
          </p:cNvCxnSpPr>
          <p:nvPr/>
        </p:nvCxnSpPr>
        <p:spPr>
          <a:xfrm>
            <a:off x="9655974" y="3997062"/>
            <a:ext cx="0" cy="97418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25510B-2598-46A8-870B-5A277F150AAB}"/>
              </a:ext>
            </a:extLst>
          </p:cNvPr>
          <p:cNvCxnSpPr>
            <a:cxnSpLocks/>
          </p:cNvCxnSpPr>
          <p:nvPr/>
        </p:nvCxnSpPr>
        <p:spPr>
          <a:xfrm>
            <a:off x="7939260" y="4116181"/>
            <a:ext cx="3112232" cy="0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D1A0212-C211-49DB-8469-5DA154B6AD57}"/>
              </a:ext>
            </a:extLst>
          </p:cNvPr>
          <p:cNvCxnSpPr/>
          <p:nvPr/>
        </p:nvCxnSpPr>
        <p:spPr>
          <a:xfrm>
            <a:off x="7939260" y="4109384"/>
            <a:ext cx="0" cy="193497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D87838-A54A-4E74-B6A3-91D0C633069E}"/>
              </a:ext>
            </a:extLst>
          </p:cNvPr>
          <p:cNvCxnSpPr>
            <a:cxnSpLocks/>
          </p:cNvCxnSpPr>
          <p:nvPr/>
        </p:nvCxnSpPr>
        <p:spPr>
          <a:xfrm>
            <a:off x="11038744" y="4139568"/>
            <a:ext cx="0" cy="220453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86D376-6079-4906-BF4E-DF9F62764CF0}"/>
              </a:ext>
            </a:extLst>
          </p:cNvPr>
          <p:cNvSpPr txBox="1"/>
          <p:nvPr/>
        </p:nvSpPr>
        <p:spPr>
          <a:xfrm>
            <a:off x="2479854" y="4206132"/>
            <a:ext cx="4102443" cy="307777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2060"/>
                </a:solidFill>
              </a:rPr>
              <a:t>Based on expression of ER,PR, HER2/neu and Ki67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242148-A927-4A86-82FD-BD0EEEB743C3}"/>
              </a:ext>
            </a:extLst>
          </p:cNvPr>
          <p:cNvSpPr txBox="1"/>
          <p:nvPr/>
        </p:nvSpPr>
        <p:spPr>
          <a:xfrm>
            <a:off x="3542631" y="4759022"/>
            <a:ext cx="2243542" cy="1415772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60000"/>
                </a:solidFill>
              </a:rPr>
              <a:t>Luminal 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60000"/>
                </a:solidFill>
              </a:rPr>
              <a:t>Luminal B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60000"/>
                </a:solidFill>
              </a:rPr>
              <a:t>HER2 rich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60000"/>
                </a:solidFill>
              </a:rPr>
              <a:t>Basal 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309C1F-26D3-4D16-96E4-5F9F20BC650A}"/>
              </a:ext>
            </a:extLst>
          </p:cNvPr>
          <p:cNvSpPr txBox="1"/>
          <p:nvPr/>
        </p:nvSpPr>
        <p:spPr>
          <a:xfrm>
            <a:off x="7229255" y="4386466"/>
            <a:ext cx="142000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 special type</a:t>
            </a:r>
            <a:endParaRPr lang="en-US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F2705C-ECD5-49F6-9E8E-5841F32C5A3D}"/>
              </a:ext>
            </a:extLst>
          </p:cNvPr>
          <p:cNvSpPr txBox="1"/>
          <p:nvPr/>
        </p:nvSpPr>
        <p:spPr>
          <a:xfrm>
            <a:off x="10275857" y="4447237"/>
            <a:ext cx="128972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Special type</a:t>
            </a:r>
            <a:endParaRPr lang="en-US" sz="1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8C3682-4947-4599-B8CC-66183034EDD5}"/>
              </a:ext>
            </a:extLst>
          </p:cNvPr>
          <p:cNvSpPr txBox="1"/>
          <p:nvPr/>
        </p:nvSpPr>
        <p:spPr>
          <a:xfrm>
            <a:off x="4557669" y="2336736"/>
            <a:ext cx="933255" cy="261610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</a:rPr>
              <a:t>INSITU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3D0665-4463-4329-AB00-88DC0A82F6BA}"/>
              </a:ext>
            </a:extLst>
          </p:cNvPr>
          <p:cNvSpPr txBox="1"/>
          <p:nvPr/>
        </p:nvSpPr>
        <p:spPr>
          <a:xfrm>
            <a:off x="8609345" y="2352953"/>
            <a:ext cx="1374108" cy="276999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INVASIVE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A72CA1C-29E0-4CCE-925F-B8667EC9AF77}"/>
              </a:ext>
            </a:extLst>
          </p:cNvPr>
          <p:cNvCxnSpPr>
            <a:cxnSpLocks/>
          </p:cNvCxnSpPr>
          <p:nvPr/>
        </p:nvCxnSpPr>
        <p:spPr>
          <a:xfrm>
            <a:off x="4799009" y="3024929"/>
            <a:ext cx="4696367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084146F-A3B4-4668-93F9-322389F8F321}"/>
              </a:ext>
            </a:extLst>
          </p:cNvPr>
          <p:cNvCxnSpPr/>
          <p:nvPr/>
        </p:nvCxnSpPr>
        <p:spPr>
          <a:xfrm>
            <a:off x="9495376" y="3031153"/>
            <a:ext cx="0" cy="19349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E6A37D6-C994-44A5-A8D1-7CBF1648BBDD}"/>
              </a:ext>
            </a:extLst>
          </p:cNvPr>
          <p:cNvCxnSpPr/>
          <p:nvPr/>
        </p:nvCxnSpPr>
        <p:spPr>
          <a:xfrm>
            <a:off x="4799009" y="3024929"/>
            <a:ext cx="0" cy="19349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BE5F940-C10F-4F68-94ED-DC1012DBFDC2}"/>
              </a:ext>
            </a:extLst>
          </p:cNvPr>
          <p:cNvCxnSpPr>
            <a:cxnSpLocks/>
          </p:cNvCxnSpPr>
          <p:nvPr/>
        </p:nvCxnSpPr>
        <p:spPr>
          <a:xfrm>
            <a:off x="9296399" y="2692017"/>
            <a:ext cx="10160" cy="33291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Picture 6">
            <a:extLst>
              <a:ext uri="{FF2B5EF4-FFF2-40B4-BE49-F238E27FC236}">
                <a16:creationId xmlns:a16="http://schemas.microsoft.com/office/drawing/2014/main" id="{306C98DD-D2EC-435C-8CC6-E873BEB76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3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0539-02B7-4F84-AB01-8ECD1DBE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+mn-lt"/>
              </a:rPr>
              <a:t>MOLECULAR TYPE OF CLASSIFICATION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8B622AD-E0E8-4B9E-9E6C-2BAA18FC1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858133"/>
              </p:ext>
            </p:extLst>
          </p:nvPr>
        </p:nvGraphicFramePr>
        <p:xfrm>
          <a:off x="132080" y="1544320"/>
          <a:ext cx="11938000" cy="445071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38960">
                  <a:extLst>
                    <a:ext uri="{9D8B030D-6E8A-4147-A177-3AD203B41FA5}">
                      <a16:colId xmlns:a16="http://schemas.microsoft.com/office/drawing/2014/main" val="3607128177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2066140697"/>
                    </a:ext>
                  </a:extLst>
                </a:gridCol>
                <a:gridCol w="1656080">
                  <a:extLst>
                    <a:ext uri="{9D8B030D-6E8A-4147-A177-3AD203B41FA5}">
                      <a16:colId xmlns:a16="http://schemas.microsoft.com/office/drawing/2014/main" val="1302792499"/>
                    </a:ext>
                  </a:extLst>
                </a:gridCol>
                <a:gridCol w="1412240">
                  <a:extLst>
                    <a:ext uri="{9D8B030D-6E8A-4147-A177-3AD203B41FA5}">
                      <a16:colId xmlns:a16="http://schemas.microsoft.com/office/drawing/2014/main" val="3304993921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614288639"/>
                    </a:ext>
                  </a:extLst>
                </a:gridCol>
                <a:gridCol w="2052320">
                  <a:extLst>
                    <a:ext uri="{9D8B030D-6E8A-4147-A177-3AD203B41FA5}">
                      <a16:colId xmlns:a16="http://schemas.microsoft.com/office/drawing/2014/main" val="3275233628"/>
                    </a:ext>
                  </a:extLst>
                </a:gridCol>
                <a:gridCol w="1960880">
                  <a:extLst>
                    <a:ext uri="{9D8B030D-6E8A-4147-A177-3AD203B41FA5}">
                      <a16:colId xmlns:a16="http://schemas.microsoft.com/office/drawing/2014/main" val="2592126582"/>
                    </a:ext>
                  </a:extLst>
                </a:gridCol>
              </a:tblGrid>
              <a:tr h="7776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Molecular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Her2/neu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ki67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Response to endocrine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Prognosis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45146"/>
                  </a:ext>
                </a:extLst>
              </a:tr>
              <a:tr h="73313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Luminal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Good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152262"/>
                  </a:ext>
                </a:extLst>
              </a:tr>
              <a:tr h="733138">
                <a:tc rowSpan="2">
                  <a:txBody>
                    <a:bodyPr/>
                    <a:lstStyle/>
                    <a:p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  <a:p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Luminal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Not as good as luminal 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Not as good as Luminal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183473"/>
                  </a:ext>
                </a:extLst>
              </a:tr>
              <a:tr h="733138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Low/high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976934"/>
                  </a:ext>
                </a:extLst>
              </a:tr>
              <a:tr h="73313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Her2 enriched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Low/high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Response to </a:t>
                      </a:r>
                      <a:r>
                        <a:rPr lang="en-US" b="1" dirty="0" err="1"/>
                        <a:t>Herceptein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Unfavourable</a:t>
                      </a:r>
                      <a:r>
                        <a:rPr lang="en-US" b="1" dirty="0"/>
                        <a:t> prognosis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022509"/>
                  </a:ext>
                </a:extLst>
              </a:tr>
              <a:tr h="74047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Basal like (Triple negative)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Worst prognosis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162239"/>
                  </a:ext>
                </a:extLst>
              </a:tr>
            </a:tbl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id="{ED84C4C5-D6C3-4D9C-BF10-EF79C5A18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77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A67B-05A5-45AC-AB68-E287B85E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06351"/>
            <a:ext cx="8911687" cy="5825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100" b="1" dirty="0">
                <a:solidFill>
                  <a:srgbClr val="7030A0"/>
                </a:solidFill>
                <a:latin typeface="+mn-lt"/>
              </a:rPr>
              <a:t>BREAST TUMORS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9812E-4DAA-4F9F-9153-BAB4C7AE83ED}"/>
              </a:ext>
            </a:extLst>
          </p:cNvPr>
          <p:cNvSpPr txBox="1"/>
          <p:nvPr/>
        </p:nvSpPr>
        <p:spPr>
          <a:xfrm>
            <a:off x="1011947" y="1302309"/>
            <a:ext cx="216816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BENIGN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DA570-B2B7-464A-8531-3A5409C7385E}"/>
              </a:ext>
            </a:extLst>
          </p:cNvPr>
          <p:cNvSpPr txBox="1"/>
          <p:nvPr/>
        </p:nvSpPr>
        <p:spPr>
          <a:xfrm>
            <a:off x="6616359" y="1186374"/>
            <a:ext cx="23221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MALIGNANT LESIONS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BE23E-8CFA-41CB-B54F-3D5A75298E75}"/>
              </a:ext>
            </a:extLst>
          </p:cNvPr>
          <p:cNvSpPr txBox="1"/>
          <p:nvPr/>
        </p:nvSpPr>
        <p:spPr>
          <a:xfrm>
            <a:off x="8005277" y="1854850"/>
            <a:ext cx="933254" cy="261610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>
                    <a:lumMod val="25000"/>
                  </a:schemeClr>
                </a:solidFill>
              </a:rPr>
              <a:t>INVASIVE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79B43-BEEF-4A31-8519-0BBFF92F0AEC}"/>
              </a:ext>
            </a:extLst>
          </p:cNvPr>
          <p:cNvSpPr txBox="1"/>
          <p:nvPr/>
        </p:nvSpPr>
        <p:spPr>
          <a:xfrm>
            <a:off x="3391143" y="2692220"/>
            <a:ext cx="3133275" cy="307777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MOLECULAR CLASSIFICATION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530C4-A41B-4350-8CFB-42E6E9B375B5}"/>
              </a:ext>
            </a:extLst>
          </p:cNvPr>
          <p:cNvSpPr txBox="1"/>
          <p:nvPr/>
        </p:nvSpPr>
        <p:spPr>
          <a:xfrm>
            <a:off x="7581070" y="2692220"/>
            <a:ext cx="4021645" cy="307777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MORPHOLOGICAL CLASSIFICATION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2F8EEE-FF5C-4B79-93A9-BA2423FE355B}"/>
              </a:ext>
            </a:extLst>
          </p:cNvPr>
          <p:cNvCxnSpPr>
            <a:cxnSpLocks/>
          </p:cNvCxnSpPr>
          <p:nvPr/>
        </p:nvCxnSpPr>
        <p:spPr>
          <a:xfrm>
            <a:off x="2096029" y="939973"/>
            <a:ext cx="5723504" cy="1377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CD2031-A947-4289-BE07-6943675E2F14}"/>
              </a:ext>
            </a:extLst>
          </p:cNvPr>
          <p:cNvCxnSpPr>
            <a:cxnSpLocks/>
          </p:cNvCxnSpPr>
          <p:nvPr/>
        </p:nvCxnSpPr>
        <p:spPr>
          <a:xfrm>
            <a:off x="2096029" y="930686"/>
            <a:ext cx="0" cy="20536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E953FC-1C9D-4908-9B90-00A507666F31}"/>
              </a:ext>
            </a:extLst>
          </p:cNvPr>
          <p:cNvCxnSpPr>
            <a:cxnSpLocks/>
          </p:cNvCxnSpPr>
          <p:nvPr/>
        </p:nvCxnSpPr>
        <p:spPr>
          <a:xfrm flipH="1">
            <a:off x="7819533" y="946861"/>
            <a:ext cx="8937" cy="1696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F878B-F126-4DC3-BDFF-04095EB7735D}"/>
              </a:ext>
            </a:extLst>
          </p:cNvPr>
          <p:cNvCxnSpPr>
            <a:cxnSpLocks/>
          </p:cNvCxnSpPr>
          <p:nvPr/>
        </p:nvCxnSpPr>
        <p:spPr>
          <a:xfrm>
            <a:off x="5016945" y="1599926"/>
            <a:ext cx="3465119" cy="12895"/>
          </a:xfrm>
          <a:prstGeom prst="line">
            <a:avLst/>
          </a:prstGeom>
          <a:ln>
            <a:solidFill>
              <a:srgbClr val="863D0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DB1EBF-8CA7-4EC6-B210-D883E1A7EB0A}"/>
              </a:ext>
            </a:extLst>
          </p:cNvPr>
          <p:cNvCxnSpPr>
            <a:cxnSpLocks/>
          </p:cNvCxnSpPr>
          <p:nvPr/>
        </p:nvCxnSpPr>
        <p:spPr>
          <a:xfrm>
            <a:off x="5006785" y="2366048"/>
            <a:ext cx="3931746" cy="1000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86D91-DCBC-43CC-8EC0-A48531604E94}"/>
              </a:ext>
            </a:extLst>
          </p:cNvPr>
          <p:cNvCxnSpPr/>
          <p:nvPr/>
        </p:nvCxnSpPr>
        <p:spPr>
          <a:xfrm>
            <a:off x="8938531" y="2366048"/>
            <a:ext cx="0" cy="19349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875F67-2B86-4E15-8E84-4A4A24FE29E1}"/>
              </a:ext>
            </a:extLst>
          </p:cNvPr>
          <p:cNvCxnSpPr/>
          <p:nvPr/>
        </p:nvCxnSpPr>
        <p:spPr>
          <a:xfrm>
            <a:off x="5016945" y="2365892"/>
            <a:ext cx="0" cy="19349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F73FD4-E253-4318-B3F6-C0177A370FAE}"/>
              </a:ext>
            </a:extLst>
          </p:cNvPr>
          <p:cNvCxnSpPr/>
          <p:nvPr/>
        </p:nvCxnSpPr>
        <p:spPr>
          <a:xfrm>
            <a:off x="5016945" y="1599926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62BFAD-B726-4ADA-A10B-CDC841EBD8E6}"/>
              </a:ext>
            </a:extLst>
          </p:cNvPr>
          <p:cNvCxnSpPr/>
          <p:nvPr/>
        </p:nvCxnSpPr>
        <p:spPr>
          <a:xfrm>
            <a:off x="8483565" y="1602615"/>
            <a:ext cx="0" cy="193497"/>
          </a:xfrm>
          <a:prstGeom prst="straightConnector1">
            <a:avLst/>
          </a:prstGeom>
          <a:ln>
            <a:solidFill>
              <a:srgbClr val="863D0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0D9E34-AAA5-4786-A583-477CB96016CC}"/>
              </a:ext>
            </a:extLst>
          </p:cNvPr>
          <p:cNvCxnSpPr>
            <a:cxnSpLocks/>
          </p:cNvCxnSpPr>
          <p:nvPr/>
        </p:nvCxnSpPr>
        <p:spPr>
          <a:xfrm>
            <a:off x="8471904" y="2162547"/>
            <a:ext cx="0" cy="20350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1F25477-B1FD-4A59-A5AA-FB51BB2D95AF}"/>
              </a:ext>
            </a:extLst>
          </p:cNvPr>
          <p:cNvSpPr txBox="1"/>
          <p:nvPr/>
        </p:nvSpPr>
        <p:spPr>
          <a:xfrm>
            <a:off x="4458038" y="3531192"/>
            <a:ext cx="1611983" cy="338554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No special type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0A4DCD-4543-41F8-8CC5-987CC1B4852D}"/>
              </a:ext>
            </a:extLst>
          </p:cNvPr>
          <p:cNvSpPr txBox="1"/>
          <p:nvPr/>
        </p:nvSpPr>
        <p:spPr>
          <a:xfrm>
            <a:off x="8938531" y="3502734"/>
            <a:ext cx="1611983" cy="338554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Special type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1A823-B732-42AE-9239-0E6A39416A99}"/>
              </a:ext>
            </a:extLst>
          </p:cNvPr>
          <p:cNvSpPr txBox="1"/>
          <p:nvPr/>
        </p:nvSpPr>
        <p:spPr>
          <a:xfrm>
            <a:off x="3842279" y="4093173"/>
            <a:ext cx="2759005" cy="338554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Invasive ductal carcinoma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4DBEA2-F8DC-4E3B-833D-45795716FF8D}"/>
              </a:ext>
            </a:extLst>
          </p:cNvPr>
          <p:cNvSpPr txBox="1"/>
          <p:nvPr/>
        </p:nvSpPr>
        <p:spPr>
          <a:xfrm>
            <a:off x="8628160" y="3953228"/>
            <a:ext cx="2744735" cy="260071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Pa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pillary carcinoma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In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vasive lobular carcinoma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ubular carcinoma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Me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dullary carcinoma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In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flammatory carcinoma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M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ucinous carcinoma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M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etaplastic carcinoma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C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ribriform carcinoma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25510B-2598-46A8-870B-5A277F150AAB}"/>
              </a:ext>
            </a:extLst>
          </p:cNvPr>
          <p:cNvCxnSpPr>
            <a:cxnSpLocks/>
          </p:cNvCxnSpPr>
          <p:nvPr/>
        </p:nvCxnSpPr>
        <p:spPr>
          <a:xfrm>
            <a:off x="5151972" y="3207768"/>
            <a:ext cx="4439920" cy="0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D1A0212-C211-49DB-8469-5DA154B6AD57}"/>
              </a:ext>
            </a:extLst>
          </p:cNvPr>
          <p:cNvCxnSpPr/>
          <p:nvPr/>
        </p:nvCxnSpPr>
        <p:spPr>
          <a:xfrm>
            <a:off x="5151972" y="3207768"/>
            <a:ext cx="0" cy="193497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D87838-A54A-4E74-B6A3-91D0C633069E}"/>
              </a:ext>
            </a:extLst>
          </p:cNvPr>
          <p:cNvCxnSpPr>
            <a:cxnSpLocks/>
          </p:cNvCxnSpPr>
          <p:nvPr/>
        </p:nvCxnSpPr>
        <p:spPr>
          <a:xfrm>
            <a:off x="9567319" y="3207768"/>
            <a:ext cx="0" cy="193497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6EBA30B-3251-4E69-A2C0-0CA2A0824E31}"/>
              </a:ext>
            </a:extLst>
          </p:cNvPr>
          <p:cNvSpPr txBox="1"/>
          <p:nvPr/>
        </p:nvSpPr>
        <p:spPr>
          <a:xfrm>
            <a:off x="4669411" y="1854850"/>
            <a:ext cx="674749" cy="253916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2">
                    <a:lumMod val="25000"/>
                  </a:schemeClr>
                </a:solidFill>
              </a:rPr>
              <a:t>INSITU</a:t>
            </a:r>
            <a:endParaRPr lang="en-US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18E26C-0F29-49FD-89DD-C2966C0D6547}"/>
              </a:ext>
            </a:extLst>
          </p:cNvPr>
          <p:cNvCxnSpPr>
            <a:cxnSpLocks/>
          </p:cNvCxnSpPr>
          <p:nvPr/>
        </p:nvCxnSpPr>
        <p:spPr>
          <a:xfrm>
            <a:off x="8938531" y="2999997"/>
            <a:ext cx="0" cy="207771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A50638B-C6BB-4EB6-81B8-4E4E1E0F7AA1}"/>
              </a:ext>
            </a:extLst>
          </p:cNvPr>
          <p:cNvSpPr txBox="1"/>
          <p:nvPr/>
        </p:nvSpPr>
        <p:spPr>
          <a:xfrm flipH="1">
            <a:off x="9046860" y="6553940"/>
            <a:ext cx="3007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Paint me In MMC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C78E89AE-B0F4-4B86-94BC-D48633D6A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40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2EEC-8D2B-4EA5-9074-884D1224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43"/>
            <a:ext cx="10515600" cy="662782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BREAST TUMORS</a:t>
            </a:r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372CF4A-02E0-4F85-9574-82AE10B90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295352"/>
              </p:ext>
            </p:extLst>
          </p:nvPr>
        </p:nvGraphicFramePr>
        <p:xfrm>
          <a:off x="1285240" y="865346"/>
          <a:ext cx="9621520" cy="466108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11722">
                  <a:extLst>
                    <a:ext uri="{9D8B030D-6E8A-4147-A177-3AD203B41FA5}">
                      <a16:colId xmlns:a16="http://schemas.microsoft.com/office/drawing/2014/main" val="231067689"/>
                    </a:ext>
                  </a:extLst>
                </a:gridCol>
                <a:gridCol w="5609798">
                  <a:extLst>
                    <a:ext uri="{9D8B030D-6E8A-4147-A177-3AD203B41FA5}">
                      <a16:colId xmlns:a16="http://schemas.microsoft.com/office/drawing/2014/main" val="4219635813"/>
                    </a:ext>
                  </a:extLst>
                </a:gridCol>
              </a:tblGrid>
              <a:tr h="6546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Molecular types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Morphological types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398453"/>
                  </a:ext>
                </a:extLst>
              </a:tr>
              <a:tr h="1444305">
                <a:tc>
                  <a:txBody>
                    <a:bodyPr/>
                    <a:lstStyle/>
                    <a:p>
                      <a:r>
                        <a:rPr lang="en-US" b="1" dirty="0"/>
                        <a:t>Luminal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Low grade Invasive carcinoma NOS, ductal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Classic lobular carcinoma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Cribriform carcinoma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Tubular carcinoma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Mucinous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783109"/>
                  </a:ext>
                </a:extLst>
              </a:tr>
              <a:tr h="777702">
                <a:tc>
                  <a:txBody>
                    <a:bodyPr/>
                    <a:lstStyle/>
                    <a:p>
                      <a:r>
                        <a:rPr lang="en-US" b="1" dirty="0"/>
                        <a:t>Luminal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Invasive carcinoma NOS, ductal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Micropapillary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802142"/>
                  </a:ext>
                </a:extLst>
              </a:tr>
              <a:tr h="654669">
                <a:tc>
                  <a:txBody>
                    <a:bodyPr/>
                    <a:lstStyle/>
                    <a:p>
                      <a:r>
                        <a:rPr lang="en-US" b="1" dirty="0"/>
                        <a:t>Her2/neu enriched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High grade invasive carcinoma NOS, ductal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79797"/>
                  </a:ext>
                </a:extLst>
              </a:tr>
              <a:tr h="1111003">
                <a:tc>
                  <a:txBody>
                    <a:bodyPr/>
                    <a:lstStyle/>
                    <a:p>
                      <a:r>
                        <a:rPr lang="en-US" b="1" dirty="0"/>
                        <a:t>Basal like (Triple negative)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High grade invasive carcinoma NOS, ductal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Metaplastic carcinoma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/>
                        <a:t>Medullary 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673823"/>
                  </a:ext>
                </a:extLst>
              </a:tr>
            </a:tbl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id="{8BFE848C-C1FA-4591-B456-E94279FF7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303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2D112-8ECE-43CD-A2D9-A18ACDF8DB6E}"/>
              </a:ext>
            </a:extLst>
          </p:cNvPr>
          <p:cNvSpPr txBox="1"/>
          <p:nvPr/>
        </p:nvSpPr>
        <p:spPr>
          <a:xfrm>
            <a:off x="1285240" y="5760720"/>
            <a:ext cx="962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Inflammatory carcinoma</a:t>
            </a:r>
            <a:r>
              <a:rPr lang="en-US" b="1" dirty="0"/>
              <a:t> – mostly Her2 enriched or triple negative</a:t>
            </a:r>
          </a:p>
        </p:txBody>
      </p:sp>
    </p:spTree>
    <p:extLst>
      <p:ext uri="{BB962C8B-B14F-4D97-AF65-F5344CB8AC3E}">
        <p14:creationId xmlns:p14="http://schemas.microsoft.com/office/powerpoint/2010/main" val="2398697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2595</TotalTime>
  <Words>427</Words>
  <Application>Microsoft Office PowerPoint</Application>
  <PresentationFormat>Widescreen</PresentationFormat>
  <Paragraphs>163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CLASSIFICATION OF BREAST CARCINOMA </vt:lpstr>
      <vt:lpstr>NORMAL BREAST MORPHOLOGY</vt:lpstr>
      <vt:lpstr> BREAST TUMORS</vt:lpstr>
      <vt:lpstr> BREAST TUMORS</vt:lpstr>
      <vt:lpstr>PowerPoint Presentation</vt:lpstr>
      <vt:lpstr> BREAST TUMORS</vt:lpstr>
      <vt:lpstr>MOLECULAR TYPE OF CLASSIFICATION</vt:lpstr>
      <vt:lpstr> BREAST TUMORS</vt:lpstr>
      <vt:lpstr>BREAST TUMORS</vt:lpstr>
      <vt:lpstr> BREAST TUMORS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BREAST CARCINOMA </dc:title>
  <dc:creator>Rupesh Vissa</dc:creator>
  <cp:lastModifiedBy>Rupesh Vissa</cp:lastModifiedBy>
  <cp:revision>16</cp:revision>
  <dcterms:created xsi:type="dcterms:W3CDTF">2021-12-01T07:01:05Z</dcterms:created>
  <dcterms:modified xsi:type="dcterms:W3CDTF">2021-12-13T12:40:51Z</dcterms:modified>
</cp:coreProperties>
</file>