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302" r:id="rId5"/>
    <p:sldId id="298" r:id="rId6"/>
    <p:sldId id="299" r:id="rId7"/>
    <p:sldId id="301" r:id="rId8"/>
    <p:sldId id="300" r:id="rId9"/>
    <p:sldId id="303" r:id="rId10"/>
    <p:sldId id="305" r:id="rId11"/>
    <p:sldId id="307" r:id="rId12"/>
    <p:sldId id="30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078F"/>
    <a:srgbClr val="006666"/>
    <a:srgbClr val="CCFFCC"/>
    <a:srgbClr val="006600"/>
    <a:srgbClr val="00CCFF"/>
    <a:srgbClr val="003366"/>
    <a:srgbClr val="EBFFFF"/>
    <a:srgbClr val="800000"/>
    <a:srgbClr val="FFFFCC"/>
    <a:srgbClr val="FF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E8350D-654D-4F1C-935E-E967C866EDE7}" v="7" dt="2021-12-10T13:23:39.172"/>
    <p1510:client id="{9846FD33-5B48-4A4E-B8B0-F692090AF3AF}" v="49" dt="2021-12-10T13:11:50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41" autoAdjust="0"/>
  </p:normalViewPr>
  <p:slideViewPr>
    <p:cSldViewPr snapToGrid="0">
      <p:cViewPr varScale="1">
        <p:scale>
          <a:sx n="71" d="100"/>
          <a:sy n="71" d="100"/>
        </p:scale>
        <p:origin x="110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C33BE6E2-F0EC-456F-A49B-378585BABFBC}"/>
    <pc:docChg chg="custSel addSld modSld">
      <pc:chgData name="Rupesh Vissa" userId="71bc4cc26d778a98" providerId="LiveId" clId="{C33BE6E2-F0EC-456F-A49B-378585BABFBC}" dt="2021-11-25T15:48:53.989" v="1204" actId="1076"/>
      <pc:docMkLst>
        <pc:docMk/>
      </pc:docMkLst>
      <pc:sldChg chg="addSp modSp">
        <pc:chgData name="Rupesh Vissa" userId="71bc4cc26d778a98" providerId="LiveId" clId="{C33BE6E2-F0EC-456F-A49B-378585BABFBC}" dt="2021-11-25T15:38:04.338" v="1181" actId="1036"/>
        <pc:sldMkLst>
          <pc:docMk/>
          <pc:sldMk cId="3897410213" sldId="256"/>
        </pc:sldMkLst>
        <pc:picChg chg="add mod">
          <ac:chgData name="Rupesh Vissa" userId="71bc4cc26d778a98" providerId="LiveId" clId="{C33BE6E2-F0EC-456F-A49B-378585BABFBC}" dt="2021-11-25T15:38:04.338" v="1181" actId="1036"/>
          <ac:picMkLst>
            <pc:docMk/>
            <pc:sldMk cId="3897410213" sldId="256"/>
            <ac:picMk id="4" creationId="{A7179705-C2B3-413E-8E69-C292B61CA178}"/>
          </ac:picMkLst>
        </pc:picChg>
      </pc:sldChg>
      <pc:sldChg chg="addSp modSp">
        <pc:chgData name="Rupesh Vissa" userId="71bc4cc26d778a98" providerId="LiveId" clId="{C33BE6E2-F0EC-456F-A49B-378585BABFBC}" dt="2021-11-25T15:37:32.090" v="1178"/>
        <pc:sldMkLst>
          <pc:docMk/>
          <pc:sldMk cId="367926180" sldId="257"/>
        </pc:sldMkLst>
        <pc:picChg chg="add mod">
          <ac:chgData name="Rupesh Vissa" userId="71bc4cc26d778a98" providerId="LiveId" clId="{C33BE6E2-F0EC-456F-A49B-378585BABFBC}" dt="2021-11-25T15:37:32.090" v="1178"/>
          <ac:picMkLst>
            <pc:docMk/>
            <pc:sldMk cId="367926180" sldId="257"/>
            <ac:picMk id="6" creationId="{96E259D7-5604-417A-8178-67268B1CDF83}"/>
          </ac:picMkLst>
        </pc:picChg>
      </pc:sldChg>
      <pc:sldChg chg="addSp modSp mod">
        <pc:chgData name="Rupesh Vissa" userId="71bc4cc26d778a98" providerId="LiveId" clId="{C33BE6E2-F0EC-456F-A49B-378585BABFBC}" dt="2021-11-25T15:48:53.989" v="1204" actId="1076"/>
        <pc:sldMkLst>
          <pc:docMk/>
          <pc:sldMk cId="351882564" sldId="258"/>
        </pc:sldMkLst>
        <pc:spChg chg="mod">
          <ac:chgData name="Rupesh Vissa" userId="71bc4cc26d778a98" providerId="LiveId" clId="{C33BE6E2-F0EC-456F-A49B-378585BABFBC}" dt="2021-11-25T15:48:53.989" v="1204" actId="1076"/>
          <ac:spMkLst>
            <pc:docMk/>
            <pc:sldMk cId="351882564" sldId="258"/>
            <ac:spMk id="40" creationId="{33A3DBBB-953C-4399-B21A-14AB9163A6F5}"/>
          </ac:spMkLst>
        </pc:spChg>
        <pc:picChg chg="add mod">
          <ac:chgData name="Rupesh Vissa" userId="71bc4cc26d778a98" providerId="LiveId" clId="{C33BE6E2-F0EC-456F-A49B-378585BABFBC}" dt="2021-11-25T15:37:27.975" v="1177" actId="1035"/>
          <ac:picMkLst>
            <pc:docMk/>
            <pc:sldMk cId="351882564" sldId="258"/>
            <ac:picMk id="43" creationId="{F0FFFA58-6B48-4A48-9453-9EC878980462}"/>
          </ac:picMkLst>
        </pc:picChg>
      </pc:sldChg>
      <pc:sldChg chg="addSp modSp">
        <pc:chgData name="Rupesh Vissa" userId="71bc4cc26d778a98" providerId="LiveId" clId="{C33BE6E2-F0EC-456F-A49B-378585BABFBC}" dt="2021-11-25T15:37:04.536" v="1173"/>
        <pc:sldMkLst>
          <pc:docMk/>
          <pc:sldMk cId="748202156" sldId="298"/>
        </pc:sldMkLst>
        <pc:picChg chg="add mod">
          <ac:chgData name="Rupesh Vissa" userId="71bc4cc26d778a98" providerId="LiveId" clId="{C33BE6E2-F0EC-456F-A49B-378585BABFBC}" dt="2021-11-25T15:37:04.536" v="1173"/>
          <ac:picMkLst>
            <pc:docMk/>
            <pc:sldMk cId="748202156" sldId="298"/>
            <ac:picMk id="19" creationId="{D1E51EC7-62B8-473C-A1A6-54CD5DEB71D3}"/>
          </ac:picMkLst>
        </pc:picChg>
      </pc:sldChg>
      <pc:sldChg chg="addSp modSp">
        <pc:chgData name="Rupesh Vissa" userId="71bc4cc26d778a98" providerId="LiveId" clId="{C33BE6E2-F0EC-456F-A49B-378585BABFBC}" dt="2021-11-25T15:37:01.094" v="1172"/>
        <pc:sldMkLst>
          <pc:docMk/>
          <pc:sldMk cId="3968238930" sldId="299"/>
        </pc:sldMkLst>
        <pc:picChg chg="add mod">
          <ac:chgData name="Rupesh Vissa" userId="71bc4cc26d778a98" providerId="LiveId" clId="{C33BE6E2-F0EC-456F-A49B-378585BABFBC}" dt="2021-11-25T15:37:01.094" v="1172"/>
          <ac:picMkLst>
            <pc:docMk/>
            <pc:sldMk cId="3968238930" sldId="299"/>
            <ac:picMk id="12" creationId="{8D931B17-13A6-4AC8-AC6E-1DB971B08EFC}"/>
          </ac:picMkLst>
        </pc:picChg>
      </pc:sldChg>
      <pc:sldChg chg="addSp modSp">
        <pc:chgData name="Rupesh Vissa" userId="71bc4cc26d778a98" providerId="LiveId" clId="{C33BE6E2-F0EC-456F-A49B-378585BABFBC}" dt="2021-11-25T15:39:10.442" v="1187"/>
        <pc:sldMkLst>
          <pc:docMk/>
          <pc:sldMk cId="129946843" sldId="300"/>
        </pc:sldMkLst>
        <pc:spChg chg="mod">
          <ac:chgData name="Rupesh Vissa" userId="71bc4cc26d778a98" providerId="LiveId" clId="{C33BE6E2-F0EC-456F-A49B-378585BABFBC}" dt="2021-11-25T15:39:10.442" v="1187"/>
          <ac:spMkLst>
            <pc:docMk/>
            <pc:sldMk cId="129946843" sldId="300"/>
            <ac:spMk id="13" creationId="{1FA2A825-481C-4F8F-99AF-678A37A80B08}"/>
          </ac:spMkLst>
        </pc:spChg>
        <pc:picChg chg="add mod">
          <ac:chgData name="Rupesh Vissa" userId="71bc4cc26d778a98" providerId="LiveId" clId="{C33BE6E2-F0EC-456F-A49B-378585BABFBC}" dt="2021-11-25T15:36:52.733" v="1170" actId="1076"/>
          <ac:picMkLst>
            <pc:docMk/>
            <pc:sldMk cId="129946843" sldId="300"/>
            <ac:picMk id="21" creationId="{2B371230-93DB-4A7D-853B-16C195412E0E}"/>
          </ac:picMkLst>
        </pc:picChg>
      </pc:sldChg>
      <pc:sldChg chg="addSp delSp modSp mod">
        <pc:chgData name="Rupesh Vissa" userId="71bc4cc26d778a98" providerId="LiveId" clId="{C33BE6E2-F0EC-456F-A49B-378585BABFBC}" dt="2021-11-25T15:36:57.884" v="1171"/>
        <pc:sldMkLst>
          <pc:docMk/>
          <pc:sldMk cId="1524786027" sldId="301"/>
        </pc:sldMkLst>
        <pc:spChg chg="add mod">
          <ac:chgData name="Rupesh Vissa" userId="71bc4cc26d778a98" providerId="LiveId" clId="{C33BE6E2-F0EC-456F-A49B-378585BABFBC}" dt="2021-11-23T11:49:58.475" v="67" actId="14861"/>
          <ac:spMkLst>
            <pc:docMk/>
            <pc:sldMk cId="1524786027" sldId="301"/>
            <ac:spMk id="2" creationId="{434E7D8B-156E-4262-844B-ABC17104F0C4}"/>
          </ac:spMkLst>
        </pc:spChg>
        <pc:spChg chg="add mod">
          <ac:chgData name="Rupesh Vissa" userId="71bc4cc26d778a98" providerId="LiveId" clId="{C33BE6E2-F0EC-456F-A49B-378585BABFBC}" dt="2021-11-24T06:28:33.348" v="142" actId="404"/>
          <ac:spMkLst>
            <pc:docMk/>
            <pc:sldMk cId="1524786027" sldId="301"/>
            <ac:spMk id="3" creationId="{49C95AEB-4BA3-4930-9728-0F5D49CA83F1}"/>
          </ac:spMkLst>
        </pc:spChg>
        <pc:spChg chg="mod">
          <ac:chgData name="Rupesh Vissa" userId="71bc4cc26d778a98" providerId="LiveId" clId="{C33BE6E2-F0EC-456F-A49B-378585BABFBC}" dt="2021-11-23T11:54:10.887" v="121" actId="20577"/>
          <ac:spMkLst>
            <pc:docMk/>
            <pc:sldMk cId="1524786027" sldId="301"/>
            <ac:spMk id="4" creationId="{2FA133A8-272E-4484-872E-470B2080026F}"/>
          </ac:spMkLst>
        </pc:spChg>
        <pc:spChg chg="add mod">
          <ac:chgData name="Rupesh Vissa" userId="71bc4cc26d778a98" providerId="LiveId" clId="{C33BE6E2-F0EC-456F-A49B-378585BABFBC}" dt="2021-11-24T06:37:52.035" v="223" actId="1076"/>
          <ac:spMkLst>
            <pc:docMk/>
            <pc:sldMk cId="1524786027" sldId="301"/>
            <ac:spMk id="8" creationId="{7207CBF9-725D-46E1-B5AA-E8E2BBE5165A}"/>
          </ac:spMkLst>
        </pc:spChg>
        <pc:spChg chg="mod">
          <ac:chgData name="Rupesh Vissa" userId="71bc4cc26d778a98" providerId="LiveId" clId="{C33BE6E2-F0EC-456F-A49B-378585BABFBC}" dt="2021-11-24T06:50:52.944" v="367" actId="20577"/>
          <ac:spMkLst>
            <pc:docMk/>
            <pc:sldMk cId="1524786027" sldId="301"/>
            <ac:spMk id="14" creationId="{E25C6B8C-FE05-4E42-8C95-77094A1A6F98}"/>
          </ac:spMkLst>
        </pc:spChg>
        <pc:spChg chg="mod">
          <ac:chgData name="Rupesh Vissa" userId="71bc4cc26d778a98" providerId="LiveId" clId="{C33BE6E2-F0EC-456F-A49B-378585BABFBC}" dt="2021-11-24T06:37:20.576" v="222" actId="122"/>
          <ac:spMkLst>
            <pc:docMk/>
            <pc:sldMk cId="1524786027" sldId="301"/>
            <ac:spMk id="15" creationId="{7CE3B0E9-ECC8-4072-B20E-74195D20EB26}"/>
          </ac:spMkLst>
        </pc:spChg>
        <pc:spChg chg="add del mod">
          <ac:chgData name="Rupesh Vissa" userId="71bc4cc26d778a98" providerId="LiveId" clId="{C33BE6E2-F0EC-456F-A49B-378585BABFBC}" dt="2021-11-24T06:38:26.467" v="247"/>
          <ac:spMkLst>
            <pc:docMk/>
            <pc:sldMk cId="1524786027" sldId="301"/>
            <ac:spMk id="18" creationId="{06F1020D-BCE4-4E1C-B5B5-55BFD6C9C25B}"/>
          </ac:spMkLst>
        </pc:spChg>
        <pc:spChg chg="mod">
          <ac:chgData name="Rupesh Vissa" userId="71bc4cc26d778a98" providerId="LiveId" clId="{C33BE6E2-F0EC-456F-A49B-378585BABFBC}" dt="2021-11-23T11:52:29.359" v="106" actId="1076"/>
          <ac:spMkLst>
            <pc:docMk/>
            <pc:sldMk cId="1524786027" sldId="301"/>
            <ac:spMk id="21" creationId="{4472DF5E-567A-48A5-B77C-A123904E35BA}"/>
          </ac:spMkLst>
        </pc:spChg>
        <pc:spChg chg="add mod">
          <ac:chgData name="Rupesh Vissa" userId="71bc4cc26d778a98" providerId="LiveId" clId="{C33BE6E2-F0EC-456F-A49B-378585BABFBC}" dt="2021-11-24T06:29:04.655" v="175" actId="1076"/>
          <ac:spMkLst>
            <pc:docMk/>
            <pc:sldMk cId="1524786027" sldId="301"/>
            <ac:spMk id="27" creationId="{E343023C-F69D-42E9-9A5F-96B9BD13126D}"/>
          </ac:spMkLst>
        </pc:spChg>
        <pc:spChg chg="add mod">
          <ac:chgData name="Rupesh Vissa" userId="71bc4cc26d778a98" providerId="LiveId" clId="{C33BE6E2-F0EC-456F-A49B-378585BABFBC}" dt="2021-11-24T06:38:36.968" v="257" actId="403"/>
          <ac:spMkLst>
            <pc:docMk/>
            <pc:sldMk cId="1524786027" sldId="301"/>
            <ac:spMk id="28" creationId="{4A49D2B1-1D47-4650-8967-39545F1A2F2E}"/>
          </ac:spMkLst>
        </pc:spChg>
        <pc:spChg chg="add del mod">
          <ac:chgData name="Rupesh Vissa" userId="71bc4cc26d778a98" providerId="LiveId" clId="{C33BE6E2-F0EC-456F-A49B-378585BABFBC}" dt="2021-11-24T06:38:26.451" v="245" actId="478"/>
          <ac:spMkLst>
            <pc:docMk/>
            <pc:sldMk cId="1524786027" sldId="301"/>
            <ac:spMk id="29" creationId="{0F6725A4-50DD-4F38-899B-A34BE4F83725}"/>
          </ac:spMkLst>
        </pc:spChg>
        <pc:spChg chg="add mod">
          <ac:chgData name="Rupesh Vissa" userId="71bc4cc26d778a98" providerId="LiveId" clId="{C33BE6E2-F0EC-456F-A49B-378585BABFBC}" dt="2021-11-24T06:39:51.485" v="294" actId="1076"/>
          <ac:spMkLst>
            <pc:docMk/>
            <pc:sldMk cId="1524786027" sldId="301"/>
            <ac:spMk id="31" creationId="{72448409-BF73-49C7-9E8C-2E23709BF900}"/>
          </ac:spMkLst>
        </pc:spChg>
        <pc:spChg chg="add mod">
          <ac:chgData name="Rupesh Vissa" userId="71bc4cc26d778a98" providerId="LiveId" clId="{C33BE6E2-F0EC-456F-A49B-378585BABFBC}" dt="2021-11-24T06:51:13.114" v="372" actId="122"/>
          <ac:spMkLst>
            <pc:docMk/>
            <pc:sldMk cId="1524786027" sldId="301"/>
            <ac:spMk id="32" creationId="{86B687C0-D579-4742-9BCF-84B6F7403D82}"/>
          </ac:spMkLst>
        </pc:spChg>
        <pc:picChg chg="mod">
          <ac:chgData name="Rupesh Vissa" userId="71bc4cc26d778a98" providerId="LiveId" clId="{C33BE6E2-F0EC-456F-A49B-378585BABFBC}" dt="2021-11-23T11:52:25.137" v="105" actId="1076"/>
          <ac:picMkLst>
            <pc:docMk/>
            <pc:sldMk cId="1524786027" sldId="301"/>
            <ac:picMk id="6" creationId="{14BE8B9C-F02F-4CD2-A6B2-D9CEABF32C16}"/>
          </ac:picMkLst>
        </pc:picChg>
        <pc:picChg chg="mod">
          <ac:chgData name="Rupesh Vissa" userId="71bc4cc26d778a98" providerId="LiveId" clId="{C33BE6E2-F0EC-456F-A49B-378585BABFBC}" dt="2021-11-23T11:52:34.926" v="108" actId="1076"/>
          <ac:picMkLst>
            <pc:docMk/>
            <pc:sldMk cId="1524786027" sldId="301"/>
            <ac:picMk id="10" creationId="{5DDB332A-BED5-43A8-8DBA-9572FA6E1E43}"/>
          </ac:picMkLst>
        </pc:picChg>
        <pc:picChg chg="add mod">
          <ac:chgData name="Rupesh Vissa" userId="71bc4cc26d778a98" providerId="LiveId" clId="{C33BE6E2-F0EC-456F-A49B-378585BABFBC}" dt="2021-11-25T15:36:57.884" v="1171"/>
          <ac:picMkLst>
            <pc:docMk/>
            <pc:sldMk cId="1524786027" sldId="301"/>
            <ac:picMk id="29" creationId="{E80C321E-2C67-4497-855A-0C0289C9718A}"/>
          </ac:picMkLst>
        </pc:picChg>
        <pc:cxnChg chg="add mod">
          <ac:chgData name="Rupesh Vissa" userId="71bc4cc26d778a98" providerId="LiveId" clId="{C33BE6E2-F0EC-456F-A49B-378585BABFBC}" dt="2021-11-23T11:53:32.066" v="112" actId="14100"/>
          <ac:cxnSpMkLst>
            <pc:docMk/>
            <pc:sldMk cId="1524786027" sldId="301"/>
            <ac:cxnSpMk id="5" creationId="{3245C296-2095-4C80-B2AD-EC63C0319F85}"/>
          </ac:cxnSpMkLst>
        </pc:cxnChg>
        <pc:cxnChg chg="mod">
          <ac:chgData name="Rupesh Vissa" userId="71bc4cc26d778a98" providerId="LiveId" clId="{C33BE6E2-F0EC-456F-A49B-378585BABFBC}" dt="2021-11-24T06:37:01.721" v="199" actId="14100"/>
          <ac:cxnSpMkLst>
            <pc:docMk/>
            <pc:sldMk cId="1524786027" sldId="301"/>
            <ac:cxnSpMk id="17" creationId="{AA1EE4B5-7ABC-4614-A813-EE84D99B8EF7}"/>
          </ac:cxnSpMkLst>
        </pc:cxnChg>
        <pc:cxnChg chg="add mod">
          <ac:chgData name="Rupesh Vissa" userId="71bc4cc26d778a98" providerId="LiveId" clId="{C33BE6E2-F0EC-456F-A49B-378585BABFBC}" dt="2021-11-23T11:52:41.421" v="110" actId="1076"/>
          <ac:cxnSpMkLst>
            <pc:docMk/>
            <pc:sldMk cId="1524786027" sldId="301"/>
            <ac:cxnSpMk id="24" creationId="{92585443-40A1-433D-AC5A-54298442F83B}"/>
          </ac:cxnSpMkLst>
        </pc:cxnChg>
        <pc:cxnChg chg="add mod">
          <ac:chgData name="Rupesh Vissa" userId="71bc4cc26d778a98" providerId="LiveId" clId="{C33BE6E2-F0EC-456F-A49B-378585BABFBC}" dt="2021-11-23T11:52:51.493" v="111" actId="1076"/>
          <ac:cxnSpMkLst>
            <pc:docMk/>
            <pc:sldMk cId="1524786027" sldId="301"/>
            <ac:cxnSpMk id="25" creationId="{67478A34-876C-480A-B7B2-99CDB6D58B71}"/>
          </ac:cxnSpMkLst>
        </pc:cxnChg>
        <pc:cxnChg chg="add mod">
          <ac:chgData name="Rupesh Vissa" userId="71bc4cc26d778a98" providerId="LiveId" clId="{C33BE6E2-F0EC-456F-A49B-378585BABFBC}" dt="2021-11-23T11:52:31.933" v="107" actId="1076"/>
          <ac:cxnSpMkLst>
            <pc:docMk/>
            <pc:sldMk cId="1524786027" sldId="301"/>
            <ac:cxnSpMk id="26" creationId="{0CD7DA6E-0148-4FFE-A8F7-1DAFD3D928E2}"/>
          </ac:cxnSpMkLst>
        </pc:cxnChg>
        <pc:cxnChg chg="add mod">
          <ac:chgData name="Rupesh Vissa" userId="71bc4cc26d778a98" providerId="LiveId" clId="{C33BE6E2-F0EC-456F-A49B-378585BABFBC}" dt="2021-11-24T06:38:58.570" v="260" actId="208"/>
          <ac:cxnSpMkLst>
            <pc:docMk/>
            <pc:sldMk cId="1524786027" sldId="301"/>
            <ac:cxnSpMk id="30" creationId="{20B305CC-F9E7-41F0-8F7D-319A743E8911}"/>
          </ac:cxnSpMkLst>
        </pc:cxnChg>
      </pc:sldChg>
      <pc:sldChg chg="addSp delSp modSp new mod">
        <pc:chgData name="Rupesh Vissa" userId="71bc4cc26d778a98" providerId="LiveId" clId="{C33BE6E2-F0EC-456F-A49B-378585BABFBC}" dt="2021-11-25T15:37:07.565" v="1174"/>
        <pc:sldMkLst>
          <pc:docMk/>
          <pc:sldMk cId="2291759065" sldId="302"/>
        </pc:sldMkLst>
        <pc:spChg chg="mod">
          <ac:chgData name="Rupesh Vissa" userId="71bc4cc26d778a98" providerId="LiveId" clId="{C33BE6E2-F0EC-456F-A49B-378585BABFBC}" dt="2021-11-24T07:23:11.869" v="454" actId="1076"/>
          <ac:spMkLst>
            <pc:docMk/>
            <pc:sldMk cId="2291759065" sldId="302"/>
            <ac:spMk id="2" creationId="{EEEF3C4D-CB96-485E-8A5A-AD30B75541E3}"/>
          </ac:spMkLst>
        </pc:spChg>
        <pc:spChg chg="add mod">
          <ac:chgData name="Rupesh Vissa" userId="71bc4cc26d778a98" providerId="LiveId" clId="{C33BE6E2-F0EC-456F-A49B-378585BABFBC}" dt="2021-11-24T07:27:48.337" v="678" actId="207"/>
          <ac:spMkLst>
            <pc:docMk/>
            <pc:sldMk cId="2291759065" sldId="302"/>
            <ac:spMk id="7" creationId="{243B974A-930D-4C6B-8938-1659981C5E99}"/>
          </ac:spMkLst>
        </pc:spChg>
        <pc:spChg chg="add mod">
          <ac:chgData name="Rupesh Vissa" userId="71bc4cc26d778a98" providerId="LiveId" clId="{C33BE6E2-F0EC-456F-A49B-378585BABFBC}" dt="2021-11-24T07:27:44.307" v="677" actId="14861"/>
          <ac:spMkLst>
            <pc:docMk/>
            <pc:sldMk cId="2291759065" sldId="302"/>
            <ac:spMk id="8" creationId="{346D6269-3D21-4844-A1B7-6A3BD1CF413E}"/>
          </ac:spMkLst>
        </pc:spChg>
        <pc:spChg chg="add mod">
          <ac:chgData name="Rupesh Vissa" userId="71bc4cc26d778a98" providerId="LiveId" clId="{C33BE6E2-F0EC-456F-A49B-378585BABFBC}" dt="2021-11-24T07:32:16.534" v="706" actId="207"/>
          <ac:spMkLst>
            <pc:docMk/>
            <pc:sldMk cId="2291759065" sldId="302"/>
            <ac:spMk id="14" creationId="{F3F6C702-CC35-4F75-BF01-89F6B0AF20F4}"/>
          </ac:spMkLst>
        </pc:spChg>
        <pc:picChg chg="add mod modCrop">
          <ac:chgData name="Rupesh Vissa" userId="71bc4cc26d778a98" providerId="LiveId" clId="{C33BE6E2-F0EC-456F-A49B-378585BABFBC}" dt="2021-11-24T07:30:11.947" v="698" actId="14100"/>
          <ac:picMkLst>
            <pc:docMk/>
            <pc:sldMk cId="2291759065" sldId="302"/>
            <ac:picMk id="4" creationId="{A88C231D-9AEF-45BF-BADA-EC0316B96A5A}"/>
          </ac:picMkLst>
        </pc:picChg>
        <pc:picChg chg="add mod">
          <ac:chgData name="Rupesh Vissa" userId="71bc4cc26d778a98" providerId="LiveId" clId="{C33BE6E2-F0EC-456F-A49B-378585BABFBC}" dt="2021-11-24T07:30:07.545" v="697" actId="14100"/>
          <ac:picMkLst>
            <pc:docMk/>
            <pc:sldMk cId="2291759065" sldId="302"/>
            <ac:picMk id="6" creationId="{55B14405-63E0-4CFB-8469-B5EA636ADB6E}"/>
          </ac:picMkLst>
        </pc:picChg>
        <pc:picChg chg="add mod modCrop">
          <ac:chgData name="Rupesh Vissa" userId="71bc4cc26d778a98" providerId="LiveId" clId="{C33BE6E2-F0EC-456F-A49B-378585BABFBC}" dt="2021-11-24T07:29:09.328" v="689"/>
          <ac:picMkLst>
            <pc:docMk/>
            <pc:sldMk cId="2291759065" sldId="302"/>
            <ac:picMk id="10" creationId="{17E393AA-C98C-4713-8139-5DF06E1EC37A}"/>
          </ac:picMkLst>
        </pc:picChg>
        <pc:picChg chg="add del mod">
          <ac:chgData name="Rupesh Vissa" userId="71bc4cc26d778a98" providerId="LiveId" clId="{C33BE6E2-F0EC-456F-A49B-378585BABFBC}" dt="2021-11-24T07:29:19.108" v="693" actId="478"/>
          <ac:picMkLst>
            <pc:docMk/>
            <pc:sldMk cId="2291759065" sldId="302"/>
            <ac:picMk id="12" creationId="{01AF0A7A-EB6F-4CE0-991D-47BC5C69EE69}"/>
          </ac:picMkLst>
        </pc:picChg>
        <pc:picChg chg="add mod">
          <ac:chgData name="Rupesh Vissa" userId="71bc4cc26d778a98" providerId="LiveId" clId="{C33BE6E2-F0EC-456F-A49B-378585BABFBC}" dt="2021-11-24T07:29:31.032" v="696" actId="1076"/>
          <ac:picMkLst>
            <pc:docMk/>
            <pc:sldMk cId="2291759065" sldId="302"/>
            <ac:picMk id="13" creationId="{28608FDA-A50E-4D88-A946-B73C945004D9}"/>
          </ac:picMkLst>
        </pc:picChg>
        <pc:picChg chg="add mod">
          <ac:chgData name="Rupesh Vissa" userId="71bc4cc26d778a98" providerId="LiveId" clId="{C33BE6E2-F0EC-456F-A49B-378585BABFBC}" dt="2021-11-25T15:37:07.565" v="1174"/>
          <ac:picMkLst>
            <pc:docMk/>
            <pc:sldMk cId="2291759065" sldId="302"/>
            <ac:picMk id="20" creationId="{C8CC95C3-8212-4DF1-BF64-6D2BE8F5D9CD}"/>
          </ac:picMkLst>
        </pc:picChg>
      </pc:sldChg>
      <pc:sldChg chg="addSp delSp modSp mod">
        <pc:chgData name="Rupesh Vissa" userId="71bc4cc26d778a98" providerId="LiveId" clId="{C33BE6E2-F0EC-456F-A49B-378585BABFBC}" dt="2021-11-25T15:39:00.008" v="1186"/>
        <pc:sldMkLst>
          <pc:docMk/>
          <pc:sldMk cId="96797671" sldId="303"/>
        </pc:sldMkLst>
        <pc:spChg chg="del mod">
          <ac:chgData name="Rupesh Vissa" userId="71bc4cc26d778a98" providerId="LiveId" clId="{C33BE6E2-F0EC-456F-A49B-378585BABFBC}" dt="2021-11-25T15:38:47.009" v="1184" actId="478"/>
          <ac:spMkLst>
            <pc:docMk/>
            <pc:sldMk cId="96797671" sldId="303"/>
            <ac:spMk id="2" creationId="{9084CAA5-BFD9-4BCE-B8D3-6D0345C134EB}"/>
          </ac:spMkLst>
        </pc:spChg>
        <pc:spChg chg="mod">
          <ac:chgData name="Rupesh Vissa" userId="71bc4cc26d778a98" providerId="LiveId" clId="{C33BE6E2-F0EC-456F-A49B-378585BABFBC}" dt="2021-11-25T15:31:57.532" v="1108" actId="1076"/>
          <ac:spMkLst>
            <pc:docMk/>
            <pc:sldMk cId="96797671" sldId="303"/>
            <ac:spMk id="3" creationId="{4BD634DB-ECE3-46FF-BC5B-7E24843F4E0F}"/>
          </ac:spMkLst>
        </pc:spChg>
        <pc:spChg chg="mod">
          <ac:chgData name="Rupesh Vissa" userId="71bc4cc26d778a98" providerId="LiveId" clId="{C33BE6E2-F0EC-456F-A49B-378585BABFBC}" dt="2021-11-25T15:28:06.745" v="1083" actId="14100"/>
          <ac:spMkLst>
            <pc:docMk/>
            <pc:sldMk cId="96797671" sldId="303"/>
            <ac:spMk id="4" creationId="{7EE4703C-F0B5-4984-8089-B08A8C16457A}"/>
          </ac:spMkLst>
        </pc:spChg>
        <pc:spChg chg="mod">
          <ac:chgData name="Rupesh Vissa" userId="71bc4cc26d778a98" providerId="LiveId" clId="{C33BE6E2-F0EC-456F-A49B-378585BABFBC}" dt="2021-11-25T15:32:47.046" v="1112" actId="20577"/>
          <ac:spMkLst>
            <pc:docMk/>
            <pc:sldMk cId="96797671" sldId="303"/>
            <ac:spMk id="5" creationId="{20C58F81-D6CB-4E77-8447-271D0B84F4C2}"/>
          </ac:spMkLst>
        </pc:spChg>
        <pc:spChg chg="mod">
          <ac:chgData name="Rupesh Vissa" userId="71bc4cc26d778a98" providerId="LiveId" clId="{C33BE6E2-F0EC-456F-A49B-378585BABFBC}" dt="2021-11-25T15:28:23.890" v="1084" actId="14100"/>
          <ac:spMkLst>
            <pc:docMk/>
            <pc:sldMk cId="96797671" sldId="303"/>
            <ac:spMk id="6" creationId="{B5E5D746-95DA-4FF4-851C-74066EF1149B}"/>
          </ac:spMkLst>
        </pc:spChg>
        <pc:spChg chg="mod">
          <ac:chgData name="Rupesh Vissa" userId="71bc4cc26d778a98" providerId="LiveId" clId="{C33BE6E2-F0EC-456F-A49B-378585BABFBC}" dt="2021-11-25T15:32:23.635" v="1109" actId="207"/>
          <ac:spMkLst>
            <pc:docMk/>
            <pc:sldMk cId="96797671" sldId="303"/>
            <ac:spMk id="7" creationId="{3D57810F-119E-4FA2-88AB-EA88ACB2ED9A}"/>
          </ac:spMkLst>
        </pc:spChg>
        <pc:spChg chg="add mod">
          <ac:chgData name="Rupesh Vissa" userId="71bc4cc26d778a98" providerId="LiveId" clId="{C33BE6E2-F0EC-456F-A49B-378585BABFBC}" dt="2021-11-25T15:18:52.444" v="921" actId="1076"/>
          <ac:spMkLst>
            <pc:docMk/>
            <pc:sldMk cId="96797671" sldId="303"/>
            <ac:spMk id="8" creationId="{2C51481C-E7D5-4BA2-8344-F76154FD4722}"/>
          </ac:spMkLst>
        </pc:spChg>
        <pc:spChg chg="mod">
          <ac:chgData name="Rupesh Vissa" userId="71bc4cc26d778a98" providerId="LiveId" clId="{C33BE6E2-F0EC-456F-A49B-378585BABFBC}" dt="2021-11-25T15:18:27.888" v="892" actId="1076"/>
          <ac:spMkLst>
            <pc:docMk/>
            <pc:sldMk cId="96797671" sldId="303"/>
            <ac:spMk id="9" creationId="{47C40394-48BC-42DA-B311-9E464828E21C}"/>
          </ac:spMkLst>
        </pc:spChg>
        <pc:spChg chg="mod">
          <ac:chgData name="Rupesh Vissa" userId="71bc4cc26d778a98" providerId="LiveId" clId="{C33BE6E2-F0EC-456F-A49B-378585BABFBC}" dt="2021-11-25T15:15:14.220" v="866" actId="1076"/>
          <ac:spMkLst>
            <pc:docMk/>
            <pc:sldMk cId="96797671" sldId="303"/>
            <ac:spMk id="10" creationId="{8EB47270-BADC-42AD-8D5F-0608EE17CB1C}"/>
          </ac:spMkLst>
        </pc:spChg>
        <pc:spChg chg="mod">
          <ac:chgData name="Rupesh Vissa" userId="71bc4cc26d778a98" providerId="LiveId" clId="{C33BE6E2-F0EC-456F-A49B-378585BABFBC}" dt="2021-11-25T15:32:54.276" v="1113" actId="207"/>
          <ac:spMkLst>
            <pc:docMk/>
            <pc:sldMk cId="96797671" sldId="303"/>
            <ac:spMk id="11" creationId="{CC359C41-769B-4438-8EF0-C1C6B2F7A4D9}"/>
          </ac:spMkLst>
        </pc:spChg>
        <pc:spChg chg="add mod">
          <ac:chgData name="Rupesh Vissa" userId="71bc4cc26d778a98" providerId="LiveId" clId="{C33BE6E2-F0EC-456F-A49B-378585BABFBC}" dt="2021-11-25T15:33:57.379" v="1153" actId="20577"/>
          <ac:spMkLst>
            <pc:docMk/>
            <pc:sldMk cId="96797671" sldId="303"/>
            <ac:spMk id="12" creationId="{3508CEA1-3AAC-451D-8E12-33333ADA99AD}"/>
          </ac:spMkLst>
        </pc:spChg>
        <pc:spChg chg="mod">
          <ac:chgData name="Rupesh Vissa" userId="71bc4cc26d778a98" providerId="LiveId" clId="{C33BE6E2-F0EC-456F-A49B-378585BABFBC}" dt="2021-11-25T15:16:55.198" v="875" actId="207"/>
          <ac:spMkLst>
            <pc:docMk/>
            <pc:sldMk cId="96797671" sldId="303"/>
            <ac:spMk id="14" creationId="{0B36BA46-6862-48D9-8D83-5D5EA6E87B86}"/>
          </ac:spMkLst>
        </pc:spChg>
        <pc:spChg chg="mod">
          <ac:chgData name="Rupesh Vissa" userId="71bc4cc26d778a98" providerId="LiveId" clId="{C33BE6E2-F0EC-456F-A49B-378585BABFBC}" dt="2021-11-25T15:28:00.171" v="1082" actId="1076"/>
          <ac:spMkLst>
            <pc:docMk/>
            <pc:sldMk cId="96797671" sldId="303"/>
            <ac:spMk id="15" creationId="{BCD5081C-0D04-4865-9A8B-3CA358888633}"/>
          </ac:spMkLst>
        </pc:spChg>
        <pc:spChg chg="mod">
          <ac:chgData name="Rupesh Vissa" userId="71bc4cc26d778a98" providerId="LiveId" clId="{C33BE6E2-F0EC-456F-A49B-378585BABFBC}" dt="2021-11-25T15:34:12.290" v="1159" actId="6549"/>
          <ac:spMkLst>
            <pc:docMk/>
            <pc:sldMk cId="96797671" sldId="303"/>
            <ac:spMk id="16" creationId="{2FF49BD1-C00C-4D62-AE21-E06F140AC577}"/>
          </ac:spMkLst>
        </pc:spChg>
        <pc:spChg chg="mod">
          <ac:chgData name="Rupesh Vissa" userId="71bc4cc26d778a98" providerId="LiveId" clId="{C33BE6E2-F0EC-456F-A49B-378585BABFBC}" dt="2021-11-25T15:11:40.998" v="840" actId="207"/>
          <ac:spMkLst>
            <pc:docMk/>
            <pc:sldMk cId="96797671" sldId="303"/>
            <ac:spMk id="17" creationId="{AEABBF78-6F32-45AD-84D6-BAAFD07F1789}"/>
          </ac:spMkLst>
        </pc:spChg>
        <pc:spChg chg="add mod">
          <ac:chgData name="Rupesh Vissa" userId="71bc4cc26d778a98" providerId="LiveId" clId="{C33BE6E2-F0EC-456F-A49B-378585BABFBC}" dt="2021-11-25T15:39:00.008" v="1186"/>
          <ac:spMkLst>
            <pc:docMk/>
            <pc:sldMk cId="96797671" sldId="303"/>
            <ac:spMk id="34" creationId="{2AC2F650-E367-44DE-A8F6-C7540B2B7795}"/>
          </ac:spMkLst>
        </pc:spChg>
        <pc:picChg chg="add mod">
          <ac:chgData name="Rupesh Vissa" userId="71bc4cc26d778a98" providerId="LiveId" clId="{C33BE6E2-F0EC-456F-A49B-378585BABFBC}" dt="2021-11-25T15:36:47.164" v="1168" actId="1076"/>
          <ac:picMkLst>
            <pc:docMk/>
            <pc:sldMk cId="96797671" sldId="303"/>
            <ac:picMk id="33" creationId="{85FC2F31-9973-473D-9A5F-C71CFFA24045}"/>
          </ac:picMkLst>
        </pc:picChg>
        <pc:cxnChg chg="add mod">
          <ac:chgData name="Rupesh Vissa" userId="71bc4cc26d778a98" providerId="LiveId" clId="{C33BE6E2-F0EC-456F-A49B-378585BABFBC}" dt="2021-11-25T15:29:35.911" v="1088" actId="14100"/>
          <ac:cxnSpMkLst>
            <pc:docMk/>
            <pc:sldMk cId="96797671" sldId="303"/>
            <ac:cxnSpMk id="18" creationId="{2BCDCC2B-D7B3-4DB7-B5BD-D30F013B6577}"/>
          </ac:cxnSpMkLst>
        </pc:cxnChg>
        <pc:cxnChg chg="add mod">
          <ac:chgData name="Rupesh Vissa" userId="71bc4cc26d778a98" providerId="LiveId" clId="{C33BE6E2-F0EC-456F-A49B-378585BABFBC}" dt="2021-11-25T15:30:59.851" v="1096" actId="14100"/>
          <ac:cxnSpMkLst>
            <pc:docMk/>
            <pc:sldMk cId="96797671" sldId="303"/>
            <ac:cxnSpMk id="20" creationId="{29BDF403-2737-45CA-A802-EECFC24B71BB}"/>
          </ac:cxnSpMkLst>
        </pc:cxnChg>
        <pc:cxnChg chg="add mod">
          <ac:chgData name="Rupesh Vissa" userId="71bc4cc26d778a98" providerId="LiveId" clId="{C33BE6E2-F0EC-456F-A49B-378585BABFBC}" dt="2021-11-25T15:31:11.027" v="1099" actId="1076"/>
          <ac:cxnSpMkLst>
            <pc:docMk/>
            <pc:sldMk cId="96797671" sldId="303"/>
            <ac:cxnSpMk id="21" creationId="{12D6799D-727B-4851-BC90-57C9275473BA}"/>
          </ac:cxnSpMkLst>
        </pc:cxnChg>
        <pc:cxnChg chg="add mod">
          <ac:chgData name="Rupesh Vissa" userId="71bc4cc26d778a98" providerId="LiveId" clId="{C33BE6E2-F0EC-456F-A49B-378585BABFBC}" dt="2021-11-25T15:31:27.233" v="1103" actId="14100"/>
          <ac:cxnSpMkLst>
            <pc:docMk/>
            <pc:sldMk cId="96797671" sldId="303"/>
            <ac:cxnSpMk id="26" creationId="{B0A1CCDB-31DA-4346-95B8-4C86B658A004}"/>
          </ac:cxnSpMkLst>
        </pc:cxnChg>
        <pc:cxnChg chg="add mod">
          <ac:chgData name="Rupesh Vissa" userId="71bc4cc26d778a98" providerId="LiveId" clId="{C33BE6E2-F0EC-456F-A49B-378585BABFBC}" dt="2021-11-25T15:31:20.997" v="1101" actId="14100"/>
          <ac:cxnSpMkLst>
            <pc:docMk/>
            <pc:sldMk cId="96797671" sldId="303"/>
            <ac:cxnSpMk id="27" creationId="{46912537-6A82-4A68-B894-7D86B2543720}"/>
          </ac:cxnSpMkLst>
        </pc:cxnChg>
        <pc:cxnChg chg="add mod">
          <ac:chgData name="Rupesh Vissa" userId="71bc4cc26d778a98" providerId="LiveId" clId="{C33BE6E2-F0EC-456F-A49B-378585BABFBC}" dt="2021-11-25T15:31:53.626" v="1107" actId="14100"/>
          <ac:cxnSpMkLst>
            <pc:docMk/>
            <pc:sldMk cId="96797671" sldId="303"/>
            <ac:cxnSpMk id="30" creationId="{894047C4-7F7A-4E60-8D78-55D85A539BF2}"/>
          </ac:cxnSpMkLst>
        </pc:cxnChg>
      </pc:sldChg>
      <pc:sldChg chg="new">
        <pc:chgData name="Rupesh Vissa" userId="71bc4cc26d778a98" providerId="LiveId" clId="{C33BE6E2-F0EC-456F-A49B-378585BABFBC}" dt="2021-11-25T15:39:34.341" v="1188" actId="680"/>
        <pc:sldMkLst>
          <pc:docMk/>
          <pc:sldMk cId="2558061845" sldId="304"/>
        </pc:sldMkLst>
      </pc:sldChg>
    </pc:docChg>
  </pc:docChgLst>
  <pc:docChgLst>
    <pc:chgData name="Rupesh Vissa" userId="71bc4cc26d778a98" providerId="LiveId" clId="{11E8350D-654D-4F1C-935E-E967C866EDE7}"/>
    <pc:docChg chg="modSld">
      <pc:chgData name="Rupesh Vissa" userId="71bc4cc26d778a98" providerId="LiveId" clId="{11E8350D-654D-4F1C-935E-E967C866EDE7}" dt="2021-12-10T13:23:11.652" v="4" actId="1035"/>
      <pc:docMkLst>
        <pc:docMk/>
      </pc:docMkLst>
      <pc:sldChg chg="modSp">
        <pc:chgData name="Rupesh Vissa" userId="71bc4cc26d778a98" providerId="LiveId" clId="{11E8350D-654D-4F1C-935E-E967C866EDE7}" dt="2021-12-10T13:23:11.652" v="4" actId="1035"/>
        <pc:sldMkLst>
          <pc:docMk/>
          <pc:sldMk cId="3897410213" sldId="256"/>
        </pc:sldMkLst>
        <pc:picChg chg="mod">
          <ac:chgData name="Rupesh Vissa" userId="71bc4cc26d778a98" providerId="LiveId" clId="{11E8350D-654D-4F1C-935E-E967C866EDE7}" dt="2021-12-10T13:23:11.652" v="4" actId="1035"/>
          <ac:picMkLst>
            <pc:docMk/>
            <pc:sldMk cId="3897410213" sldId="256"/>
            <ac:picMk id="4" creationId="{A7179705-C2B3-413E-8E69-C292B61CA178}"/>
          </ac:picMkLst>
        </pc:picChg>
      </pc:sldChg>
    </pc:docChg>
  </pc:docChgLst>
  <pc:docChgLst>
    <pc:chgData name="Rupesh Vissa" userId="71bc4cc26d778a98" providerId="LiveId" clId="{9846FD33-5B48-4A4E-B8B0-F692090AF3AF}"/>
    <pc:docChg chg="custSel addSld delSld modSld">
      <pc:chgData name="Rupesh Vissa" userId="71bc4cc26d778a98" providerId="LiveId" clId="{9846FD33-5B48-4A4E-B8B0-F692090AF3AF}" dt="2021-12-10T13:12:29.299" v="1305" actId="1076"/>
      <pc:docMkLst>
        <pc:docMk/>
      </pc:docMkLst>
      <pc:sldChg chg="addSp modSp mod">
        <pc:chgData name="Rupesh Vissa" userId="71bc4cc26d778a98" providerId="LiveId" clId="{9846FD33-5B48-4A4E-B8B0-F692090AF3AF}" dt="2021-12-09T13:27:18.599" v="1193" actId="1076"/>
        <pc:sldMkLst>
          <pc:docMk/>
          <pc:sldMk cId="3897410213" sldId="256"/>
        </pc:sldMkLst>
        <pc:spChg chg="mod">
          <ac:chgData name="Rupesh Vissa" userId="71bc4cc26d778a98" providerId="LiveId" clId="{9846FD33-5B48-4A4E-B8B0-F692090AF3AF}" dt="2021-12-08T14:03:28.710" v="1170" actId="1076"/>
          <ac:spMkLst>
            <pc:docMk/>
            <pc:sldMk cId="3897410213" sldId="256"/>
            <ac:spMk id="2" creationId="{FB0A3ABD-CB61-4AA8-8D3F-7DF54EB7D7C8}"/>
          </ac:spMkLst>
        </pc:spChg>
        <pc:spChg chg="mod">
          <ac:chgData name="Rupesh Vissa" userId="71bc4cc26d778a98" providerId="LiveId" clId="{9846FD33-5B48-4A4E-B8B0-F692090AF3AF}" dt="2021-12-08T14:01:42.482" v="1160" actId="27636"/>
          <ac:spMkLst>
            <pc:docMk/>
            <pc:sldMk cId="3897410213" sldId="256"/>
            <ac:spMk id="3" creationId="{0A20FF5D-4516-4A6E-A2E9-9AFA43840A9B}"/>
          </ac:spMkLst>
        </pc:spChg>
        <pc:picChg chg="mod">
          <ac:chgData name="Rupesh Vissa" userId="71bc4cc26d778a98" providerId="LiveId" clId="{9846FD33-5B48-4A4E-B8B0-F692090AF3AF}" dt="2021-12-09T13:27:18.599" v="1193" actId="1076"/>
          <ac:picMkLst>
            <pc:docMk/>
            <pc:sldMk cId="3897410213" sldId="256"/>
            <ac:picMk id="4" creationId="{A7179705-C2B3-413E-8E69-C292B61CA178}"/>
          </ac:picMkLst>
        </pc:picChg>
        <pc:picChg chg="add mod">
          <ac:chgData name="Rupesh Vissa" userId="71bc4cc26d778a98" providerId="LiveId" clId="{9846FD33-5B48-4A4E-B8B0-F692090AF3AF}" dt="2021-12-08T13:20:36.051" v="1121" actId="14100"/>
          <ac:picMkLst>
            <pc:docMk/>
            <pc:sldMk cId="3897410213" sldId="256"/>
            <ac:picMk id="6" creationId="{B78B3139-7845-4AE4-BEAC-17E046B810CD}"/>
          </ac:picMkLst>
        </pc:picChg>
      </pc:sldChg>
      <pc:sldChg chg="modSp mod">
        <pc:chgData name="Rupesh Vissa" userId="71bc4cc26d778a98" providerId="LiveId" clId="{9846FD33-5B48-4A4E-B8B0-F692090AF3AF}" dt="2021-12-08T13:19:18.745" v="1115" actId="14100"/>
        <pc:sldMkLst>
          <pc:docMk/>
          <pc:sldMk cId="351882564" sldId="258"/>
        </pc:sldMkLst>
        <pc:spChg chg="mod">
          <ac:chgData name="Rupesh Vissa" userId="71bc4cc26d778a98" providerId="LiveId" clId="{9846FD33-5B48-4A4E-B8B0-F692090AF3AF}" dt="2021-12-08T13:19:08.750" v="1114" actId="1035"/>
          <ac:spMkLst>
            <pc:docMk/>
            <pc:sldMk cId="351882564" sldId="258"/>
            <ac:spMk id="4" creationId="{86432756-742A-4D7F-8F9A-CE1CA56AD04A}"/>
          </ac:spMkLst>
        </pc:spChg>
        <pc:picChg chg="mod">
          <ac:chgData name="Rupesh Vissa" userId="71bc4cc26d778a98" providerId="LiveId" clId="{9846FD33-5B48-4A4E-B8B0-F692090AF3AF}" dt="2021-12-08T13:19:18.745" v="1115" actId="14100"/>
          <ac:picMkLst>
            <pc:docMk/>
            <pc:sldMk cId="351882564" sldId="258"/>
            <ac:picMk id="50" creationId="{41023291-E3E6-4D26-B938-EE420AADE318}"/>
          </ac:picMkLst>
        </pc:picChg>
        <pc:cxnChg chg="mod">
          <ac:chgData name="Rupesh Vissa" userId="71bc4cc26d778a98" providerId="LiveId" clId="{9846FD33-5B48-4A4E-B8B0-F692090AF3AF}" dt="2021-12-08T06:26:04.072" v="949" actId="1035"/>
          <ac:cxnSpMkLst>
            <pc:docMk/>
            <pc:sldMk cId="351882564" sldId="258"/>
            <ac:cxnSpMk id="53" creationId="{773B066F-DCE3-489B-906C-689223D9EAE5}"/>
          </ac:cxnSpMkLst>
        </pc:cxnChg>
      </pc:sldChg>
      <pc:sldChg chg="modSp mod">
        <pc:chgData name="Rupesh Vissa" userId="71bc4cc26d778a98" providerId="LiveId" clId="{9846FD33-5B48-4A4E-B8B0-F692090AF3AF}" dt="2021-12-08T00:43:20.714" v="127" actId="20577"/>
        <pc:sldMkLst>
          <pc:docMk/>
          <pc:sldMk cId="748202156" sldId="298"/>
        </pc:sldMkLst>
        <pc:spChg chg="mod">
          <ac:chgData name="Rupesh Vissa" userId="71bc4cc26d778a98" providerId="LiveId" clId="{9846FD33-5B48-4A4E-B8B0-F692090AF3AF}" dt="2021-12-08T00:43:20.714" v="127" actId="20577"/>
          <ac:spMkLst>
            <pc:docMk/>
            <pc:sldMk cId="748202156" sldId="298"/>
            <ac:spMk id="16" creationId="{3494E7A8-2F63-41C7-B1A9-F9425952552F}"/>
          </ac:spMkLst>
        </pc:spChg>
      </pc:sldChg>
      <pc:sldChg chg="modSp mod">
        <pc:chgData name="Rupesh Vissa" userId="71bc4cc26d778a98" providerId="LiveId" clId="{9846FD33-5B48-4A4E-B8B0-F692090AF3AF}" dt="2021-12-08T00:51:37.862" v="128"/>
        <pc:sldMkLst>
          <pc:docMk/>
          <pc:sldMk cId="3968238930" sldId="299"/>
        </pc:sldMkLst>
        <pc:spChg chg="mod">
          <ac:chgData name="Rupesh Vissa" userId="71bc4cc26d778a98" providerId="LiveId" clId="{9846FD33-5B48-4A4E-B8B0-F692090AF3AF}" dt="2021-12-08T00:51:37.862" v="128"/>
          <ac:spMkLst>
            <pc:docMk/>
            <pc:sldMk cId="3968238930" sldId="299"/>
            <ac:spMk id="11" creationId="{49366CFA-BCEA-4056-BFCA-748F5107A00B}"/>
          </ac:spMkLst>
        </pc:spChg>
      </pc:sldChg>
      <pc:sldChg chg="modSp mod">
        <pc:chgData name="Rupesh Vissa" userId="71bc4cc26d778a98" providerId="LiveId" clId="{9846FD33-5B48-4A4E-B8B0-F692090AF3AF}" dt="2021-12-08T13:51:15.831" v="1155" actId="1036"/>
        <pc:sldMkLst>
          <pc:docMk/>
          <pc:sldMk cId="129946843" sldId="300"/>
        </pc:sldMkLst>
        <pc:picChg chg="mod">
          <ac:chgData name="Rupesh Vissa" userId="71bc4cc26d778a98" providerId="LiveId" clId="{9846FD33-5B48-4A4E-B8B0-F692090AF3AF}" dt="2021-12-08T13:51:15.831" v="1155" actId="1036"/>
          <ac:picMkLst>
            <pc:docMk/>
            <pc:sldMk cId="129946843" sldId="300"/>
            <ac:picMk id="20" creationId="{0DFB086D-5B01-4237-B1C8-D830C84EFDD0}"/>
          </ac:picMkLst>
        </pc:picChg>
        <pc:picChg chg="mod">
          <ac:chgData name="Rupesh Vissa" userId="71bc4cc26d778a98" providerId="LiveId" clId="{9846FD33-5B48-4A4E-B8B0-F692090AF3AF}" dt="2021-12-08T13:51:11.721" v="1149" actId="1036"/>
          <ac:picMkLst>
            <pc:docMk/>
            <pc:sldMk cId="129946843" sldId="300"/>
            <ac:picMk id="22" creationId="{04A34B4A-1BA7-40B7-882E-2EBAC90D6AAE}"/>
          </ac:picMkLst>
        </pc:picChg>
        <pc:picChg chg="mod">
          <ac:chgData name="Rupesh Vissa" userId="71bc4cc26d778a98" providerId="LiveId" clId="{9846FD33-5B48-4A4E-B8B0-F692090AF3AF}" dt="2021-12-08T13:51:05.907" v="1136" actId="1036"/>
          <ac:picMkLst>
            <pc:docMk/>
            <pc:sldMk cId="129946843" sldId="300"/>
            <ac:picMk id="24" creationId="{45A8DD5C-C1A8-4870-B5EB-AE3F80B05466}"/>
          </ac:picMkLst>
        </pc:picChg>
      </pc:sldChg>
      <pc:sldChg chg="addSp modSp mod">
        <pc:chgData name="Rupesh Vissa" userId="71bc4cc26d778a98" providerId="LiveId" clId="{9846FD33-5B48-4A4E-B8B0-F692090AF3AF}" dt="2021-12-07T16:50:06.402" v="88" actId="207"/>
        <pc:sldMkLst>
          <pc:docMk/>
          <pc:sldMk cId="2291759065" sldId="302"/>
        </pc:sldMkLst>
        <pc:spChg chg="mod">
          <ac:chgData name="Rupesh Vissa" userId="71bc4cc26d778a98" providerId="LiveId" clId="{9846FD33-5B48-4A4E-B8B0-F692090AF3AF}" dt="2021-12-07T16:48:54.763" v="78" actId="1076"/>
          <ac:spMkLst>
            <pc:docMk/>
            <pc:sldMk cId="2291759065" sldId="302"/>
            <ac:spMk id="2" creationId="{EEEF3C4D-CB96-485E-8A5A-AD30B75541E3}"/>
          </ac:spMkLst>
        </pc:spChg>
        <pc:spChg chg="add mod">
          <ac:chgData name="Rupesh Vissa" userId="71bc4cc26d778a98" providerId="LiveId" clId="{9846FD33-5B48-4A4E-B8B0-F692090AF3AF}" dt="2021-12-07T16:50:06.402" v="88" actId="207"/>
          <ac:spMkLst>
            <pc:docMk/>
            <pc:sldMk cId="2291759065" sldId="302"/>
            <ac:spMk id="3" creationId="{2C49F986-8910-4554-8660-ADF36D1CEC01}"/>
          </ac:spMkLst>
        </pc:spChg>
        <pc:spChg chg="mod">
          <ac:chgData name="Rupesh Vissa" userId="71bc4cc26d778a98" providerId="LiveId" clId="{9846FD33-5B48-4A4E-B8B0-F692090AF3AF}" dt="2021-12-07T14:39:18.747" v="2" actId="20577"/>
          <ac:spMkLst>
            <pc:docMk/>
            <pc:sldMk cId="2291759065" sldId="302"/>
            <ac:spMk id="38" creationId="{38CDD522-077D-4DCC-8B8B-59A1ED522AA9}"/>
          </ac:spMkLst>
        </pc:spChg>
      </pc:sldChg>
      <pc:sldChg chg="addSp delSp modSp mod">
        <pc:chgData name="Rupesh Vissa" userId="71bc4cc26d778a98" providerId="LiveId" clId="{9846FD33-5B48-4A4E-B8B0-F692090AF3AF}" dt="2021-12-10T13:11:50.197" v="1304" actId="1035"/>
        <pc:sldMkLst>
          <pc:docMk/>
          <pc:sldMk cId="2558061845" sldId="304"/>
        </pc:sldMkLst>
        <pc:picChg chg="del mod">
          <ac:chgData name="Rupesh Vissa" userId="71bc4cc26d778a98" providerId="LiveId" clId="{9846FD33-5B48-4A4E-B8B0-F692090AF3AF}" dt="2021-12-08T14:08:23.793" v="1179" actId="478"/>
          <ac:picMkLst>
            <pc:docMk/>
            <pc:sldMk cId="2558061845" sldId="304"/>
            <ac:picMk id="3" creationId="{BD5674B6-1928-4950-A808-27521ADF5055}"/>
          </ac:picMkLst>
        </pc:picChg>
        <pc:picChg chg="add mod">
          <ac:chgData name="Rupesh Vissa" userId="71bc4cc26d778a98" providerId="LiveId" clId="{9846FD33-5B48-4A4E-B8B0-F692090AF3AF}" dt="2021-12-08T14:09:42.130" v="1192" actId="14100"/>
          <ac:picMkLst>
            <pc:docMk/>
            <pc:sldMk cId="2558061845" sldId="304"/>
            <ac:picMk id="4" creationId="{1A6F0A9A-796A-4D76-9BA7-C8E89BA58B1E}"/>
          </ac:picMkLst>
        </pc:picChg>
        <pc:picChg chg="del mod">
          <ac:chgData name="Rupesh Vissa" userId="71bc4cc26d778a98" providerId="LiveId" clId="{9846FD33-5B48-4A4E-B8B0-F692090AF3AF}" dt="2021-12-08T14:08:48.190" v="1187" actId="21"/>
          <ac:picMkLst>
            <pc:docMk/>
            <pc:sldMk cId="2558061845" sldId="304"/>
            <ac:picMk id="6" creationId="{6EBB5398-D6FB-4B4C-A3C5-F783A05D5681}"/>
          </ac:picMkLst>
        </pc:picChg>
        <pc:picChg chg="add mod">
          <ac:chgData name="Rupesh Vissa" userId="71bc4cc26d778a98" providerId="LiveId" clId="{9846FD33-5B48-4A4E-B8B0-F692090AF3AF}" dt="2021-12-10T13:11:50.197" v="1304" actId="1035"/>
          <ac:picMkLst>
            <pc:docMk/>
            <pc:sldMk cId="2558061845" sldId="304"/>
            <ac:picMk id="7" creationId="{993CCFBF-338C-476B-94FC-281FCDE1AEC3}"/>
          </ac:picMkLst>
        </pc:picChg>
      </pc:sldChg>
      <pc:sldChg chg="addSp modSp mod">
        <pc:chgData name="Rupesh Vissa" userId="71bc4cc26d778a98" providerId="LiveId" clId="{9846FD33-5B48-4A4E-B8B0-F692090AF3AF}" dt="2021-12-10T13:12:29.299" v="1305" actId="1076"/>
        <pc:sldMkLst>
          <pc:docMk/>
          <pc:sldMk cId="1783316639" sldId="305"/>
        </pc:sldMkLst>
        <pc:spChg chg="mod">
          <ac:chgData name="Rupesh Vissa" userId="71bc4cc26d778a98" providerId="LiveId" clId="{9846FD33-5B48-4A4E-B8B0-F692090AF3AF}" dt="2021-12-09T14:28:47.475" v="1255" actId="1076"/>
          <ac:spMkLst>
            <pc:docMk/>
            <pc:sldMk cId="1783316639" sldId="305"/>
            <ac:spMk id="2" creationId="{1637062D-F9EA-4C8A-B06B-2FF4B9F41B45}"/>
          </ac:spMkLst>
        </pc:spChg>
        <pc:spChg chg="mod">
          <ac:chgData name="Rupesh Vissa" userId="71bc4cc26d778a98" providerId="LiveId" clId="{9846FD33-5B48-4A4E-B8B0-F692090AF3AF}" dt="2021-12-09T14:29:57.736" v="1272" actId="1076"/>
          <ac:spMkLst>
            <pc:docMk/>
            <pc:sldMk cId="1783316639" sldId="305"/>
            <ac:spMk id="3" creationId="{FAC48FF3-D424-4BFA-AE4E-9454BD37DD90}"/>
          </ac:spMkLst>
        </pc:spChg>
        <pc:spChg chg="mod">
          <ac:chgData name="Rupesh Vissa" userId="71bc4cc26d778a98" providerId="LiveId" clId="{9846FD33-5B48-4A4E-B8B0-F692090AF3AF}" dt="2021-12-09T14:29:11.470" v="1261" actId="1076"/>
          <ac:spMkLst>
            <pc:docMk/>
            <pc:sldMk cId="1783316639" sldId="305"/>
            <ac:spMk id="4" creationId="{FD960897-D116-40B7-8ACC-2F84925CF45F}"/>
          </ac:spMkLst>
        </pc:spChg>
        <pc:spChg chg="mod">
          <ac:chgData name="Rupesh Vissa" userId="71bc4cc26d778a98" providerId="LiveId" clId="{9846FD33-5B48-4A4E-B8B0-F692090AF3AF}" dt="2021-12-09T14:31:52.786" v="1288" actId="1076"/>
          <ac:spMkLst>
            <pc:docMk/>
            <pc:sldMk cId="1783316639" sldId="305"/>
            <ac:spMk id="5" creationId="{F8563D8C-6B3C-4D28-8806-7DDA3B8F2CEB}"/>
          </ac:spMkLst>
        </pc:spChg>
        <pc:spChg chg="mod">
          <ac:chgData name="Rupesh Vissa" userId="71bc4cc26d778a98" providerId="LiveId" clId="{9846FD33-5B48-4A4E-B8B0-F692090AF3AF}" dt="2021-12-09T14:29:47.229" v="1270" actId="1076"/>
          <ac:spMkLst>
            <pc:docMk/>
            <pc:sldMk cId="1783316639" sldId="305"/>
            <ac:spMk id="6" creationId="{C47CAF25-2B6B-460E-A2C5-F478308BB577}"/>
          </ac:spMkLst>
        </pc:spChg>
        <pc:spChg chg="mod">
          <ac:chgData name="Rupesh Vissa" userId="71bc4cc26d778a98" providerId="LiveId" clId="{9846FD33-5B48-4A4E-B8B0-F692090AF3AF}" dt="2021-12-09T14:31:49.880" v="1287" actId="1076"/>
          <ac:spMkLst>
            <pc:docMk/>
            <pc:sldMk cId="1783316639" sldId="305"/>
            <ac:spMk id="7" creationId="{96694B57-DA9B-48C0-AFF7-58D74D42691F}"/>
          </ac:spMkLst>
        </pc:spChg>
        <pc:spChg chg="mod">
          <ac:chgData name="Rupesh Vissa" userId="71bc4cc26d778a98" providerId="LiveId" clId="{9846FD33-5B48-4A4E-B8B0-F692090AF3AF}" dt="2021-12-09T14:32:26.258" v="1298" actId="1076"/>
          <ac:spMkLst>
            <pc:docMk/>
            <pc:sldMk cId="1783316639" sldId="305"/>
            <ac:spMk id="8" creationId="{0A55D577-23D9-4087-926C-1FDA2219E17F}"/>
          </ac:spMkLst>
        </pc:spChg>
        <pc:spChg chg="mod">
          <ac:chgData name="Rupesh Vissa" userId="71bc4cc26d778a98" providerId="LiveId" clId="{9846FD33-5B48-4A4E-B8B0-F692090AF3AF}" dt="2021-12-10T13:12:29.299" v="1305" actId="1076"/>
          <ac:spMkLst>
            <pc:docMk/>
            <pc:sldMk cId="1783316639" sldId="305"/>
            <ac:spMk id="19" creationId="{A0B4CAAF-6A88-4808-8A04-3E0734168107}"/>
          </ac:spMkLst>
        </pc:spChg>
        <pc:spChg chg="mod">
          <ac:chgData name="Rupesh Vissa" userId="71bc4cc26d778a98" providerId="LiveId" clId="{9846FD33-5B48-4A4E-B8B0-F692090AF3AF}" dt="2021-12-09T14:29:07.525" v="1260" actId="1076"/>
          <ac:spMkLst>
            <pc:docMk/>
            <pc:sldMk cId="1783316639" sldId="305"/>
            <ac:spMk id="20" creationId="{F2368E38-E9DC-4AD8-9984-0DFA8452A267}"/>
          </ac:spMkLst>
        </pc:spChg>
        <pc:picChg chg="mod">
          <ac:chgData name="Rupesh Vissa" userId="71bc4cc26d778a98" providerId="LiveId" clId="{9846FD33-5B48-4A4E-B8B0-F692090AF3AF}" dt="2021-12-09T14:32:03.263" v="1290" actId="1076"/>
          <ac:picMkLst>
            <pc:docMk/>
            <pc:sldMk cId="1783316639" sldId="305"/>
            <ac:picMk id="9" creationId="{E5EFFF5D-07C8-4249-89B8-0D48070D8719}"/>
          </ac:picMkLst>
        </pc:picChg>
        <pc:picChg chg="mod">
          <ac:chgData name="Rupesh Vissa" userId="71bc4cc26d778a98" providerId="LiveId" clId="{9846FD33-5B48-4A4E-B8B0-F692090AF3AF}" dt="2021-12-09T14:32:13.018" v="1294" actId="14100"/>
          <ac:picMkLst>
            <pc:docMk/>
            <pc:sldMk cId="1783316639" sldId="305"/>
            <ac:picMk id="10" creationId="{1001FA01-7142-42AD-B34A-2BA7E0094C29}"/>
          </ac:picMkLst>
        </pc:picChg>
        <pc:picChg chg="mod">
          <ac:chgData name="Rupesh Vissa" userId="71bc4cc26d778a98" providerId="LiveId" clId="{9846FD33-5B48-4A4E-B8B0-F692090AF3AF}" dt="2021-12-08T02:19:08.219" v="939" actId="1076"/>
          <ac:picMkLst>
            <pc:docMk/>
            <pc:sldMk cId="1783316639" sldId="305"/>
            <ac:picMk id="17" creationId="{8BD3F6CA-76E2-4E9B-8E0D-F4E1017A1527}"/>
          </ac:picMkLst>
        </pc:picChg>
        <pc:cxnChg chg="mod">
          <ac:chgData name="Rupesh Vissa" userId="71bc4cc26d778a98" providerId="LiveId" clId="{9846FD33-5B48-4A4E-B8B0-F692090AF3AF}" dt="2021-12-09T14:32:20.934" v="1296" actId="14100"/>
          <ac:cxnSpMkLst>
            <pc:docMk/>
            <pc:sldMk cId="1783316639" sldId="305"/>
            <ac:cxnSpMk id="14" creationId="{358D5766-4F9F-4BDF-A23B-6DC14D49A361}"/>
          </ac:cxnSpMkLst>
        </pc:cxnChg>
        <pc:cxnChg chg="add mod">
          <ac:chgData name="Rupesh Vissa" userId="71bc4cc26d778a98" providerId="LiveId" clId="{9846FD33-5B48-4A4E-B8B0-F692090AF3AF}" dt="2021-12-09T14:30:12.495" v="1275" actId="208"/>
          <ac:cxnSpMkLst>
            <pc:docMk/>
            <pc:sldMk cId="1783316639" sldId="305"/>
            <ac:cxnSpMk id="15" creationId="{C1352487-0585-4E4D-B884-0B01AA6DB866}"/>
          </ac:cxnSpMkLst>
        </pc:cxnChg>
        <pc:cxnChg chg="mod">
          <ac:chgData name="Rupesh Vissa" userId="71bc4cc26d778a98" providerId="LiveId" clId="{9846FD33-5B48-4A4E-B8B0-F692090AF3AF}" dt="2021-12-09T14:32:22.791" v="1297" actId="1076"/>
          <ac:cxnSpMkLst>
            <pc:docMk/>
            <pc:sldMk cId="1783316639" sldId="305"/>
            <ac:cxnSpMk id="16" creationId="{018BC1DD-1090-45EF-ACBD-F96FBC7DA30D}"/>
          </ac:cxnSpMkLst>
        </pc:cxnChg>
        <pc:cxnChg chg="add mod">
          <ac:chgData name="Rupesh Vissa" userId="71bc4cc26d778a98" providerId="LiveId" clId="{9846FD33-5B48-4A4E-B8B0-F692090AF3AF}" dt="2021-12-09T14:30:24.300" v="1278" actId="14100"/>
          <ac:cxnSpMkLst>
            <pc:docMk/>
            <pc:sldMk cId="1783316639" sldId="305"/>
            <ac:cxnSpMk id="21" creationId="{12918137-E028-432D-BA93-61F72DAE5471}"/>
          </ac:cxnSpMkLst>
        </pc:cxnChg>
      </pc:sldChg>
      <pc:sldChg chg="modSp new del mod">
        <pc:chgData name="Rupesh Vissa" userId="71bc4cc26d778a98" providerId="LiveId" clId="{9846FD33-5B48-4A4E-B8B0-F692090AF3AF}" dt="2021-12-07T16:50:22.376" v="89" actId="47"/>
        <pc:sldMkLst>
          <pc:docMk/>
          <pc:sldMk cId="218186878" sldId="306"/>
        </pc:sldMkLst>
        <pc:spChg chg="mod">
          <ac:chgData name="Rupesh Vissa" userId="71bc4cc26d778a98" providerId="LiveId" clId="{9846FD33-5B48-4A4E-B8B0-F692090AF3AF}" dt="2021-12-07T16:48:44.931" v="77" actId="21"/>
          <ac:spMkLst>
            <pc:docMk/>
            <pc:sldMk cId="218186878" sldId="306"/>
            <ac:spMk id="3" creationId="{D2C4994C-DE02-4C73-919D-26FC36EC382B}"/>
          </ac:spMkLst>
        </pc:spChg>
      </pc:sldChg>
      <pc:sldChg chg="addSp delSp modSp new del mod">
        <pc:chgData name="Rupesh Vissa" userId="71bc4cc26d778a98" providerId="LiveId" clId="{9846FD33-5B48-4A4E-B8B0-F692090AF3AF}" dt="2021-12-08T07:14:18.308" v="1109" actId="47"/>
        <pc:sldMkLst>
          <pc:docMk/>
          <pc:sldMk cId="3575120191" sldId="306"/>
        </pc:sldMkLst>
        <pc:spChg chg="del mod">
          <ac:chgData name="Rupesh Vissa" userId="71bc4cc26d778a98" providerId="LiveId" clId="{9846FD33-5B48-4A4E-B8B0-F692090AF3AF}" dt="2021-12-08T01:33:00.996" v="545" actId="478"/>
          <ac:spMkLst>
            <pc:docMk/>
            <pc:sldMk cId="3575120191" sldId="306"/>
            <ac:spMk id="2" creationId="{A25E89BB-DB17-4973-8DA4-DFB694461270}"/>
          </ac:spMkLst>
        </pc:spChg>
        <pc:spChg chg="add mod">
          <ac:chgData name="Rupesh Vissa" userId="71bc4cc26d778a98" providerId="LiveId" clId="{9846FD33-5B48-4A4E-B8B0-F692090AF3AF}" dt="2021-12-08T01:34:20.594" v="561" actId="404"/>
          <ac:spMkLst>
            <pc:docMk/>
            <pc:sldMk cId="3575120191" sldId="306"/>
            <ac:spMk id="3" creationId="{75A0220D-2307-4220-B73D-74BFF82E38BF}"/>
          </ac:spMkLst>
        </pc:spChg>
        <pc:spChg chg="add mod">
          <ac:chgData name="Rupesh Vissa" userId="71bc4cc26d778a98" providerId="LiveId" clId="{9846FD33-5B48-4A4E-B8B0-F692090AF3AF}" dt="2021-12-08T01:34:12.332" v="560" actId="404"/>
          <ac:spMkLst>
            <pc:docMk/>
            <pc:sldMk cId="3575120191" sldId="306"/>
            <ac:spMk id="4" creationId="{5236DC36-9816-4544-9602-0BD1445D7247}"/>
          </ac:spMkLst>
        </pc:spChg>
        <pc:spChg chg="add mod">
          <ac:chgData name="Rupesh Vissa" userId="71bc4cc26d778a98" providerId="LiveId" clId="{9846FD33-5B48-4A4E-B8B0-F692090AF3AF}" dt="2021-12-08T01:34:25.442" v="562" actId="404"/>
          <ac:spMkLst>
            <pc:docMk/>
            <pc:sldMk cId="3575120191" sldId="306"/>
            <ac:spMk id="5" creationId="{AE0D8048-B111-4D81-912D-DB875896B9C5}"/>
          </ac:spMkLst>
        </pc:spChg>
        <pc:spChg chg="add mod">
          <ac:chgData name="Rupesh Vissa" userId="71bc4cc26d778a98" providerId="LiveId" clId="{9846FD33-5B48-4A4E-B8B0-F692090AF3AF}" dt="2021-12-08T02:16:00.146" v="838" actId="207"/>
          <ac:spMkLst>
            <pc:docMk/>
            <pc:sldMk cId="3575120191" sldId="306"/>
            <ac:spMk id="6" creationId="{E6A46007-2A7C-484B-A9EE-F74D301DD5CB}"/>
          </ac:spMkLst>
        </pc:spChg>
        <pc:spChg chg="add mod">
          <ac:chgData name="Rupesh Vissa" userId="71bc4cc26d778a98" providerId="LiveId" clId="{9846FD33-5B48-4A4E-B8B0-F692090AF3AF}" dt="2021-12-08T02:18:56.928" v="938" actId="207"/>
          <ac:spMkLst>
            <pc:docMk/>
            <pc:sldMk cId="3575120191" sldId="306"/>
            <ac:spMk id="7" creationId="{0B83952A-C944-42BC-A9AB-D3F986E61610}"/>
          </ac:spMkLst>
        </pc:spChg>
        <pc:spChg chg="add mod">
          <ac:chgData name="Rupesh Vissa" userId="71bc4cc26d778a98" providerId="LiveId" clId="{9846FD33-5B48-4A4E-B8B0-F692090AF3AF}" dt="2021-12-08T02:18:51.016" v="937" actId="207"/>
          <ac:spMkLst>
            <pc:docMk/>
            <pc:sldMk cId="3575120191" sldId="306"/>
            <ac:spMk id="8" creationId="{4B59EFF7-A6CF-4B7E-96C2-EB3221004C7D}"/>
          </ac:spMkLst>
        </pc:spChg>
        <pc:spChg chg="add mod">
          <ac:chgData name="Rupesh Vissa" userId="71bc4cc26d778a98" providerId="LiveId" clId="{9846FD33-5B48-4A4E-B8B0-F692090AF3AF}" dt="2021-12-08T01:34:41.190" v="570" actId="1035"/>
          <ac:spMkLst>
            <pc:docMk/>
            <pc:sldMk cId="3575120191" sldId="306"/>
            <ac:spMk id="14" creationId="{420CBB97-A739-40BD-91AA-486A6649D1A3}"/>
          </ac:spMkLst>
        </pc:spChg>
        <pc:spChg chg="add mod">
          <ac:chgData name="Rupesh Vissa" userId="71bc4cc26d778a98" providerId="LiveId" clId="{9846FD33-5B48-4A4E-B8B0-F692090AF3AF}" dt="2021-12-08T01:35:23.869" v="576" actId="1035"/>
          <ac:spMkLst>
            <pc:docMk/>
            <pc:sldMk cId="3575120191" sldId="306"/>
            <ac:spMk id="18" creationId="{EDE01265-A67D-467A-A37E-70BA6C4972CE}"/>
          </ac:spMkLst>
        </pc:spChg>
        <pc:spChg chg="add del mod">
          <ac:chgData name="Rupesh Vissa" userId="71bc4cc26d778a98" providerId="LiveId" clId="{9846FD33-5B48-4A4E-B8B0-F692090AF3AF}" dt="2021-12-08T01:37:27.183" v="624" actId="21"/>
          <ac:spMkLst>
            <pc:docMk/>
            <pc:sldMk cId="3575120191" sldId="306"/>
            <ac:spMk id="22" creationId="{DAD662A9-B4A4-4328-9444-084508CB5996}"/>
          </ac:spMkLst>
        </pc:spChg>
        <pc:spChg chg="add mod">
          <ac:chgData name="Rupesh Vissa" userId="71bc4cc26d778a98" providerId="LiveId" clId="{9846FD33-5B48-4A4E-B8B0-F692090AF3AF}" dt="2021-12-08T01:38:22.332" v="693" actId="1036"/>
          <ac:spMkLst>
            <pc:docMk/>
            <pc:sldMk cId="3575120191" sldId="306"/>
            <ac:spMk id="23" creationId="{9099854F-06A0-4430-A99C-C2C8157CD968}"/>
          </ac:spMkLst>
        </pc:spChg>
        <pc:spChg chg="add mod">
          <ac:chgData name="Rupesh Vissa" userId="71bc4cc26d778a98" providerId="LiveId" clId="{9846FD33-5B48-4A4E-B8B0-F692090AF3AF}" dt="2021-12-08T01:38:25.610" v="696" actId="1037"/>
          <ac:spMkLst>
            <pc:docMk/>
            <pc:sldMk cId="3575120191" sldId="306"/>
            <ac:spMk id="24" creationId="{7EE12FCE-ED46-4666-9346-D57C00684A60}"/>
          </ac:spMkLst>
        </pc:spChg>
        <pc:spChg chg="add mod">
          <ac:chgData name="Rupesh Vissa" userId="71bc4cc26d778a98" providerId="LiveId" clId="{9846FD33-5B48-4A4E-B8B0-F692090AF3AF}" dt="2021-12-08T02:11:31.143" v="810" actId="1076"/>
          <ac:spMkLst>
            <pc:docMk/>
            <pc:sldMk cId="3575120191" sldId="306"/>
            <ac:spMk id="25" creationId="{55B82137-8830-4AB9-9320-067559E408C4}"/>
          </ac:spMkLst>
        </pc:spChg>
        <pc:spChg chg="add mod">
          <ac:chgData name="Rupesh Vissa" userId="71bc4cc26d778a98" providerId="LiveId" clId="{9846FD33-5B48-4A4E-B8B0-F692090AF3AF}" dt="2021-12-08T02:07:27.460" v="743" actId="14861"/>
          <ac:spMkLst>
            <pc:docMk/>
            <pc:sldMk cId="3575120191" sldId="306"/>
            <ac:spMk id="26" creationId="{D097675D-301A-462E-8225-CF8D6053296C}"/>
          </ac:spMkLst>
        </pc:spChg>
        <pc:spChg chg="add mod">
          <ac:chgData name="Rupesh Vissa" userId="71bc4cc26d778a98" providerId="LiveId" clId="{9846FD33-5B48-4A4E-B8B0-F692090AF3AF}" dt="2021-12-08T02:12:54.782" v="820" actId="1076"/>
          <ac:spMkLst>
            <pc:docMk/>
            <pc:sldMk cId="3575120191" sldId="306"/>
            <ac:spMk id="27" creationId="{6404986B-5E24-49C3-AD4B-AF2BDF3F7F1C}"/>
          </ac:spMkLst>
        </pc:spChg>
        <pc:spChg chg="add mod">
          <ac:chgData name="Rupesh Vissa" userId="71bc4cc26d778a98" providerId="LiveId" clId="{9846FD33-5B48-4A4E-B8B0-F692090AF3AF}" dt="2021-12-08T02:14:04.539" v="832" actId="1076"/>
          <ac:spMkLst>
            <pc:docMk/>
            <pc:sldMk cId="3575120191" sldId="306"/>
            <ac:spMk id="28" creationId="{62E86A2F-C281-4E25-992B-566414162F3F}"/>
          </ac:spMkLst>
        </pc:spChg>
        <pc:spChg chg="add mod">
          <ac:chgData name="Rupesh Vissa" userId="71bc4cc26d778a98" providerId="LiveId" clId="{9846FD33-5B48-4A4E-B8B0-F692090AF3AF}" dt="2021-12-08T02:14:41.216" v="836" actId="207"/>
          <ac:spMkLst>
            <pc:docMk/>
            <pc:sldMk cId="3575120191" sldId="306"/>
            <ac:spMk id="47" creationId="{42F0C64C-DC1D-4DCD-B37F-792835C88428}"/>
          </ac:spMkLst>
        </pc:spChg>
        <pc:picChg chg="add mod">
          <ac:chgData name="Rupesh Vissa" userId="71bc4cc26d778a98" providerId="LiveId" clId="{9846FD33-5B48-4A4E-B8B0-F692090AF3AF}" dt="2021-12-08T02:19:17.268" v="940"/>
          <ac:picMkLst>
            <pc:docMk/>
            <pc:sldMk cId="3575120191" sldId="306"/>
            <ac:picMk id="48" creationId="{B5CF98C0-683F-4610-A241-981D4B0A652D}"/>
          </ac:picMkLst>
        </pc:picChg>
        <pc:cxnChg chg="add mod">
          <ac:chgData name="Rupesh Vissa" userId="71bc4cc26d778a98" providerId="LiveId" clId="{9846FD33-5B48-4A4E-B8B0-F692090AF3AF}" dt="2021-12-08T01:34:34.519" v="564" actId="1076"/>
          <ac:cxnSpMkLst>
            <pc:docMk/>
            <pc:sldMk cId="3575120191" sldId="306"/>
            <ac:cxnSpMk id="10" creationId="{287181CF-B565-4074-9997-7A7525AEDA10}"/>
          </ac:cxnSpMkLst>
        </pc:cxnChg>
        <pc:cxnChg chg="add mod">
          <ac:chgData name="Rupesh Vissa" userId="71bc4cc26d778a98" providerId="LiveId" clId="{9846FD33-5B48-4A4E-B8B0-F692090AF3AF}" dt="2021-12-08T01:34:31.050" v="563" actId="1076"/>
          <ac:cxnSpMkLst>
            <pc:docMk/>
            <pc:sldMk cId="3575120191" sldId="306"/>
            <ac:cxnSpMk id="12" creationId="{81C8789C-832B-452D-81E4-3D8ABF52A75F}"/>
          </ac:cxnSpMkLst>
        </pc:cxnChg>
        <pc:cxnChg chg="add mod">
          <ac:chgData name="Rupesh Vissa" userId="71bc4cc26d778a98" providerId="LiveId" clId="{9846FD33-5B48-4A4E-B8B0-F692090AF3AF}" dt="2021-12-08T02:10:29.550" v="794" actId="1037"/>
          <ac:cxnSpMkLst>
            <pc:docMk/>
            <pc:sldMk cId="3575120191" sldId="306"/>
            <ac:cxnSpMk id="16" creationId="{370CC1B6-A427-48E4-B667-90B120D5D0E1}"/>
          </ac:cxnSpMkLst>
        </pc:cxnChg>
        <pc:cxnChg chg="add mod">
          <ac:chgData name="Rupesh Vissa" userId="71bc4cc26d778a98" providerId="LiveId" clId="{9846FD33-5B48-4A4E-B8B0-F692090AF3AF}" dt="2021-12-08T02:10:35.887" v="797" actId="1036"/>
          <ac:cxnSpMkLst>
            <pc:docMk/>
            <pc:sldMk cId="3575120191" sldId="306"/>
            <ac:cxnSpMk id="30" creationId="{A9CD752E-593E-4D4F-9404-C793B135CAFA}"/>
          </ac:cxnSpMkLst>
        </pc:cxnChg>
        <pc:cxnChg chg="add mod">
          <ac:chgData name="Rupesh Vissa" userId="71bc4cc26d778a98" providerId="LiveId" clId="{9846FD33-5B48-4A4E-B8B0-F692090AF3AF}" dt="2021-12-08T02:10:56.547" v="802" actId="1036"/>
          <ac:cxnSpMkLst>
            <pc:docMk/>
            <pc:sldMk cId="3575120191" sldId="306"/>
            <ac:cxnSpMk id="31" creationId="{7229F949-35E9-41BE-9E29-02FDE98FAB00}"/>
          </ac:cxnSpMkLst>
        </pc:cxnChg>
        <pc:cxnChg chg="add mod">
          <ac:chgData name="Rupesh Vissa" userId="71bc4cc26d778a98" providerId="LiveId" clId="{9846FD33-5B48-4A4E-B8B0-F692090AF3AF}" dt="2021-12-08T02:11:12.803" v="805" actId="14100"/>
          <ac:cxnSpMkLst>
            <pc:docMk/>
            <pc:sldMk cId="3575120191" sldId="306"/>
            <ac:cxnSpMk id="33" creationId="{4C96C56E-1148-4600-8B3C-293679CD8ECE}"/>
          </ac:cxnSpMkLst>
        </pc:cxnChg>
        <pc:cxnChg chg="add mod">
          <ac:chgData name="Rupesh Vissa" userId="71bc4cc26d778a98" providerId="LiveId" clId="{9846FD33-5B48-4A4E-B8B0-F692090AF3AF}" dt="2021-12-08T02:11:28.649" v="809" actId="1076"/>
          <ac:cxnSpMkLst>
            <pc:docMk/>
            <pc:sldMk cId="3575120191" sldId="306"/>
            <ac:cxnSpMk id="35" creationId="{341B8CB5-E9AC-4829-8ACA-3EFCBEC7A264}"/>
          </ac:cxnSpMkLst>
        </pc:cxnChg>
        <pc:cxnChg chg="add mod">
          <ac:chgData name="Rupesh Vissa" userId="71bc4cc26d778a98" providerId="LiveId" clId="{9846FD33-5B48-4A4E-B8B0-F692090AF3AF}" dt="2021-12-08T02:13:19.429" v="821" actId="1076"/>
          <ac:cxnSpMkLst>
            <pc:docMk/>
            <pc:sldMk cId="3575120191" sldId="306"/>
            <ac:cxnSpMk id="38" creationId="{E575E33B-7D7F-4515-946C-C6992D7AC917}"/>
          </ac:cxnSpMkLst>
        </pc:cxnChg>
        <pc:cxnChg chg="add mod">
          <ac:chgData name="Rupesh Vissa" userId="71bc4cc26d778a98" providerId="LiveId" clId="{9846FD33-5B48-4A4E-B8B0-F692090AF3AF}" dt="2021-12-08T02:12:11.150" v="816" actId="14100"/>
          <ac:cxnSpMkLst>
            <pc:docMk/>
            <pc:sldMk cId="3575120191" sldId="306"/>
            <ac:cxnSpMk id="39" creationId="{C1B4AC4C-2ADF-4B6C-8C98-841758ABC492}"/>
          </ac:cxnSpMkLst>
        </pc:cxnChg>
        <pc:cxnChg chg="add mod">
          <ac:chgData name="Rupesh Vissa" userId="71bc4cc26d778a98" providerId="LiveId" clId="{9846FD33-5B48-4A4E-B8B0-F692090AF3AF}" dt="2021-12-08T02:12:46.138" v="819" actId="14100"/>
          <ac:cxnSpMkLst>
            <pc:docMk/>
            <pc:sldMk cId="3575120191" sldId="306"/>
            <ac:cxnSpMk id="41" creationId="{C403BC44-B2A5-4C43-BE5C-DC4E9D89DF93}"/>
          </ac:cxnSpMkLst>
        </pc:cxnChg>
        <pc:cxnChg chg="add mod">
          <ac:chgData name="Rupesh Vissa" userId="71bc4cc26d778a98" providerId="LiveId" clId="{9846FD33-5B48-4A4E-B8B0-F692090AF3AF}" dt="2021-12-08T02:14:08.120" v="833" actId="1076"/>
          <ac:cxnSpMkLst>
            <pc:docMk/>
            <pc:sldMk cId="3575120191" sldId="306"/>
            <ac:cxnSpMk id="43" creationId="{F1C1A77A-B26C-4013-8903-916E4FA41E38}"/>
          </ac:cxnSpMkLst>
        </pc:cxnChg>
        <pc:cxnChg chg="add mod">
          <ac:chgData name="Rupesh Vissa" userId="71bc4cc26d778a98" providerId="LiveId" clId="{9846FD33-5B48-4A4E-B8B0-F692090AF3AF}" dt="2021-12-08T02:14:01.469" v="830" actId="1076"/>
          <ac:cxnSpMkLst>
            <pc:docMk/>
            <pc:sldMk cId="3575120191" sldId="306"/>
            <ac:cxnSpMk id="44" creationId="{AE14740A-B74C-4CD3-A8A7-CD4E3E08F06F}"/>
          </ac:cxnSpMkLst>
        </pc:cxnChg>
      </pc:sldChg>
      <pc:sldChg chg="addSp delSp modSp add mod">
        <pc:chgData name="Rupesh Vissa" userId="71bc4cc26d778a98" providerId="LiveId" clId="{9846FD33-5B48-4A4E-B8B0-F692090AF3AF}" dt="2021-12-10T13:11:39.795" v="1299" actId="6549"/>
        <pc:sldMkLst>
          <pc:docMk/>
          <pc:sldMk cId="2010620079" sldId="307"/>
        </pc:sldMkLst>
        <pc:spChg chg="mod">
          <ac:chgData name="Rupesh Vissa" userId="71bc4cc26d778a98" providerId="LiveId" clId="{9846FD33-5B48-4A4E-B8B0-F692090AF3AF}" dt="2021-12-10T13:11:39.795" v="1299" actId="6549"/>
          <ac:spMkLst>
            <pc:docMk/>
            <pc:sldMk cId="2010620079" sldId="307"/>
            <ac:spMk id="7" creationId="{0B83952A-C944-42BC-A9AB-D3F986E61610}"/>
          </ac:spMkLst>
        </pc:spChg>
        <pc:spChg chg="mod">
          <ac:chgData name="Rupesh Vissa" userId="71bc4cc26d778a98" providerId="LiveId" clId="{9846FD33-5B48-4A4E-B8B0-F692090AF3AF}" dt="2021-12-08T07:11:28.815" v="1108" actId="6549"/>
          <ac:spMkLst>
            <pc:docMk/>
            <pc:sldMk cId="2010620079" sldId="307"/>
            <ac:spMk id="14" creationId="{420CBB97-A739-40BD-91AA-486A6649D1A3}"/>
          </ac:spMkLst>
        </pc:spChg>
        <pc:spChg chg="del">
          <ac:chgData name="Rupesh Vissa" userId="71bc4cc26d778a98" providerId="LiveId" clId="{9846FD33-5B48-4A4E-B8B0-F692090AF3AF}" dt="2021-12-08T07:00:35.879" v="951" actId="478"/>
          <ac:spMkLst>
            <pc:docMk/>
            <pc:sldMk cId="2010620079" sldId="307"/>
            <ac:spMk id="18" creationId="{EDE01265-A67D-467A-A37E-70BA6C4972CE}"/>
          </ac:spMkLst>
        </pc:spChg>
        <pc:spChg chg="add mod">
          <ac:chgData name="Rupesh Vissa" userId="71bc4cc26d778a98" providerId="LiveId" clId="{9846FD33-5B48-4A4E-B8B0-F692090AF3AF}" dt="2021-12-08T13:59:50.529" v="1156"/>
          <ac:spMkLst>
            <pc:docMk/>
            <pc:sldMk cId="2010620079" sldId="307"/>
            <ac:spMk id="20" creationId="{D7BB8FED-C936-4E40-B3C8-3C0D03064E6B}"/>
          </ac:spMkLst>
        </pc:spChg>
        <pc:spChg chg="del">
          <ac:chgData name="Rupesh Vissa" userId="71bc4cc26d778a98" providerId="LiveId" clId="{9846FD33-5B48-4A4E-B8B0-F692090AF3AF}" dt="2021-12-08T07:00:46.829" v="954" actId="478"/>
          <ac:spMkLst>
            <pc:docMk/>
            <pc:sldMk cId="2010620079" sldId="307"/>
            <ac:spMk id="23" creationId="{9099854F-06A0-4430-A99C-C2C8157CD968}"/>
          </ac:spMkLst>
        </pc:spChg>
        <pc:spChg chg="del">
          <ac:chgData name="Rupesh Vissa" userId="71bc4cc26d778a98" providerId="LiveId" clId="{9846FD33-5B48-4A4E-B8B0-F692090AF3AF}" dt="2021-12-08T07:00:43.939" v="953" actId="478"/>
          <ac:spMkLst>
            <pc:docMk/>
            <pc:sldMk cId="2010620079" sldId="307"/>
            <ac:spMk id="24" creationId="{7EE12FCE-ED46-4666-9346-D57C00684A60}"/>
          </ac:spMkLst>
        </pc:spChg>
        <pc:spChg chg="del">
          <ac:chgData name="Rupesh Vissa" userId="71bc4cc26d778a98" providerId="LiveId" clId="{9846FD33-5B48-4A4E-B8B0-F692090AF3AF}" dt="2021-12-08T07:00:41.651" v="952" actId="478"/>
          <ac:spMkLst>
            <pc:docMk/>
            <pc:sldMk cId="2010620079" sldId="307"/>
            <ac:spMk id="25" creationId="{55B82137-8830-4AB9-9320-067559E408C4}"/>
          </ac:spMkLst>
        </pc:spChg>
        <pc:spChg chg="mod">
          <ac:chgData name="Rupesh Vissa" userId="71bc4cc26d778a98" providerId="LiveId" clId="{9846FD33-5B48-4A4E-B8B0-F692090AF3AF}" dt="2021-12-08T07:07:21.984" v="993" actId="1076"/>
          <ac:spMkLst>
            <pc:docMk/>
            <pc:sldMk cId="2010620079" sldId="307"/>
            <ac:spMk id="26" creationId="{D097675D-301A-462E-8225-CF8D6053296C}"/>
          </ac:spMkLst>
        </pc:spChg>
        <pc:spChg chg="mod">
          <ac:chgData name="Rupesh Vissa" userId="71bc4cc26d778a98" providerId="LiveId" clId="{9846FD33-5B48-4A4E-B8B0-F692090AF3AF}" dt="2021-12-09T14:26:17.562" v="1215" actId="14100"/>
          <ac:spMkLst>
            <pc:docMk/>
            <pc:sldMk cId="2010620079" sldId="307"/>
            <ac:spMk id="27" creationId="{6404986B-5E24-49C3-AD4B-AF2BDF3F7F1C}"/>
          </ac:spMkLst>
        </pc:spChg>
        <pc:spChg chg="mod">
          <ac:chgData name="Rupesh Vissa" userId="71bc4cc26d778a98" providerId="LiveId" clId="{9846FD33-5B48-4A4E-B8B0-F692090AF3AF}" dt="2021-12-08T07:10:21.146" v="1053" actId="1076"/>
          <ac:spMkLst>
            <pc:docMk/>
            <pc:sldMk cId="2010620079" sldId="307"/>
            <ac:spMk id="28" creationId="{62E86A2F-C281-4E25-992B-566414162F3F}"/>
          </ac:spMkLst>
        </pc:spChg>
        <pc:cxnChg chg="mod">
          <ac:chgData name="Rupesh Vissa" userId="71bc4cc26d778a98" providerId="LiveId" clId="{9846FD33-5B48-4A4E-B8B0-F692090AF3AF}" dt="2021-12-08T07:07:25.206" v="994" actId="14100"/>
          <ac:cxnSpMkLst>
            <pc:docMk/>
            <pc:sldMk cId="2010620079" sldId="307"/>
            <ac:cxnSpMk id="10" creationId="{287181CF-B565-4074-9997-7A7525AEDA10}"/>
          </ac:cxnSpMkLst>
        </pc:cxnChg>
        <pc:cxnChg chg="mod">
          <ac:chgData name="Rupesh Vissa" userId="71bc4cc26d778a98" providerId="LiveId" clId="{9846FD33-5B48-4A4E-B8B0-F692090AF3AF}" dt="2021-12-08T07:07:38.285" v="998" actId="14100"/>
          <ac:cxnSpMkLst>
            <pc:docMk/>
            <pc:sldMk cId="2010620079" sldId="307"/>
            <ac:cxnSpMk id="12" creationId="{81C8789C-832B-452D-81E4-3D8ABF52A75F}"/>
          </ac:cxnSpMkLst>
        </pc:cxnChg>
        <pc:cxnChg chg="mod">
          <ac:chgData name="Rupesh Vissa" userId="71bc4cc26d778a98" providerId="LiveId" clId="{9846FD33-5B48-4A4E-B8B0-F692090AF3AF}" dt="2021-12-08T07:07:30.753" v="996" actId="14100"/>
          <ac:cxnSpMkLst>
            <pc:docMk/>
            <pc:sldMk cId="2010620079" sldId="307"/>
            <ac:cxnSpMk id="16" creationId="{370CC1B6-A427-48E4-B667-90B120D5D0E1}"/>
          </ac:cxnSpMkLst>
        </pc:cxnChg>
        <pc:cxnChg chg="del">
          <ac:chgData name="Rupesh Vissa" userId="71bc4cc26d778a98" providerId="LiveId" clId="{9846FD33-5B48-4A4E-B8B0-F692090AF3AF}" dt="2021-12-08T07:02:19.561" v="969" actId="478"/>
          <ac:cxnSpMkLst>
            <pc:docMk/>
            <pc:sldMk cId="2010620079" sldId="307"/>
            <ac:cxnSpMk id="30" creationId="{A9CD752E-593E-4D4F-9404-C793B135CAFA}"/>
          </ac:cxnSpMkLst>
        </pc:cxnChg>
        <pc:cxnChg chg="del">
          <ac:chgData name="Rupesh Vissa" userId="71bc4cc26d778a98" providerId="LiveId" clId="{9846FD33-5B48-4A4E-B8B0-F692090AF3AF}" dt="2021-12-08T07:02:16.880" v="968" actId="478"/>
          <ac:cxnSpMkLst>
            <pc:docMk/>
            <pc:sldMk cId="2010620079" sldId="307"/>
            <ac:cxnSpMk id="31" creationId="{7229F949-35E9-41BE-9E29-02FDE98FAB00}"/>
          </ac:cxnSpMkLst>
        </pc:cxnChg>
        <pc:cxnChg chg="mod">
          <ac:chgData name="Rupesh Vissa" userId="71bc4cc26d778a98" providerId="LiveId" clId="{9846FD33-5B48-4A4E-B8B0-F692090AF3AF}" dt="2021-12-08T07:10:18.976" v="1052" actId="14100"/>
          <ac:cxnSpMkLst>
            <pc:docMk/>
            <pc:sldMk cId="2010620079" sldId="307"/>
            <ac:cxnSpMk id="33" creationId="{4C96C56E-1148-4600-8B3C-293679CD8ECE}"/>
          </ac:cxnSpMkLst>
        </pc:cxnChg>
        <pc:cxnChg chg="del mod">
          <ac:chgData name="Rupesh Vissa" userId="71bc4cc26d778a98" providerId="LiveId" clId="{9846FD33-5B48-4A4E-B8B0-F692090AF3AF}" dt="2021-12-08T07:07:52.415" v="1002" actId="478"/>
          <ac:cxnSpMkLst>
            <pc:docMk/>
            <pc:sldMk cId="2010620079" sldId="307"/>
            <ac:cxnSpMk id="35" creationId="{341B8CB5-E9AC-4829-8ACA-3EFCBEC7A264}"/>
          </ac:cxnSpMkLst>
        </pc:cxnChg>
        <pc:cxnChg chg="del">
          <ac:chgData name="Rupesh Vissa" userId="71bc4cc26d778a98" providerId="LiveId" clId="{9846FD33-5B48-4A4E-B8B0-F692090AF3AF}" dt="2021-12-08T07:01:05.705" v="955" actId="478"/>
          <ac:cxnSpMkLst>
            <pc:docMk/>
            <pc:sldMk cId="2010620079" sldId="307"/>
            <ac:cxnSpMk id="38" creationId="{E575E33B-7D7F-4515-946C-C6992D7AC917}"/>
          </ac:cxnSpMkLst>
        </pc:cxnChg>
        <pc:cxnChg chg="del">
          <ac:chgData name="Rupesh Vissa" userId="71bc4cc26d778a98" providerId="LiveId" clId="{9846FD33-5B48-4A4E-B8B0-F692090AF3AF}" dt="2021-12-08T07:01:08.182" v="956" actId="478"/>
          <ac:cxnSpMkLst>
            <pc:docMk/>
            <pc:sldMk cId="2010620079" sldId="307"/>
            <ac:cxnSpMk id="39" creationId="{C1B4AC4C-2ADF-4B6C-8C98-841758ABC492}"/>
          </ac:cxnSpMkLst>
        </pc:cxnChg>
        <pc:cxnChg chg="del">
          <ac:chgData name="Rupesh Vissa" userId="71bc4cc26d778a98" providerId="LiveId" clId="{9846FD33-5B48-4A4E-B8B0-F692090AF3AF}" dt="2021-12-08T07:01:11.136" v="957" actId="478"/>
          <ac:cxnSpMkLst>
            <pc:docMk/>
            <pc:sldMk cId="2010620079" sldId="307"/>
            <ac:cxnSpMk id="41" creationId="{C403BC44-B2A5-4C43-BE5C-DC4E9D89DF93}"/>
          </ac:cxnSpMkLst>
        </pc:cxnChg>
        <pc:cxnChg chg="mod">
          <ac:chgData name="Rupesh Vissa" userId="71bc4cc26d778a98" providerId="LiveId" clId="{9846FD33-5B48-4A4E-B8B0-F692090AF3AF}" dt="2021-12-08T07:08:01.737" v="1005" actId="14100"/>
          <ac:cxnSpMkLst>
            <pc:docMk/>
            <pc:sldMk cId="2010620079" sldId="307"/>
            <ac:cxnSpMk id="43" creationId="{F1C1A77A-B26C-4013-8903-916E4FA41E38}"/>
          </ac:cxnSpMkLst>
        </pc:cxnChg>
        <pc:cxnChg chg="mod">
          <ac:chgData name="Rupesh Vissa" userId="71bc4cc26d778a98" providerId="LiveId" clId="{9846FD33-5B48-4A4E-B8B0-F692090AF3AF}" dt="2021-12-08T07:10:09.993" v="1049" actId="1076"/>
          <ac:cxnSpMkLst>
            <pc:docMk/>
            <pc:sldMk cId="2010620079" sldId="307"/>
            <ac:cxnSpMk id="44" creationId="{AE14740A-B74C-4CD3-A8A7-CD4E3E08F06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9F027-2B6B-4B8A-BBA8-FE853DE42CF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CDE8A-AC19-4993-9DCB-199492456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5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DE8A-AC19-4993-9DCB-199492456E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8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DE8A-AC19-4993-9DCB-199492456E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7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SPORADIC genetic mutation is not inherited from parents but arises via mutation in the cell and later may or may not be inherited to </a:t>
            </a:r>
            <a:r>
              <a:rPr lang="en-US" dirty="0" err="1"/>
              <a:t>offsprings</a:t>
            </a:r>
            <a:endParaRPr lang="en-US" dirty="0"/>
          </a:p>
          <a:p>
            <a:r>
              <a:rPr lang="en-US" dirty="0"/>
              <a:t>Germline mutations is any detectable variation within the germ cells. Mutations in these cells can be passed on to </a:t>
            </a:r>
            <a:r>
              <a:rPr lang="en-US" dirty="0" err="1"/>
              <a:t>offsprings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DE8A-AC19-4993-9DCB-199492456E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88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53 is found inside the nucleus of cells and plays a keep role in controlling cell division and cell death. </a:t>
            </a:r>
          </a:p>
          <a:p>
            <a:r>
              <a:rPr lang="en-US" dirty="0"/>
              <a:t>Also called as TP53 protein.</a:t>
            </a:r>
          </a:p>
          <a:p>
            <a:r>
              <a:rPr lang="en-US" dirty="0"/>
              <a:t>Mutation in p53 gene causes cancer cells to grow and spread in the body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DE8A-AC19-4993-9DCB-199492456E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5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18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8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8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50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6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1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0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0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7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37A6D1D-8973-4B52-BF4A-B62DAEC3F6F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EA8DC14-A19E-4D63-939E-5D4991E2DAE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87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image" Target="../media/image5.png"/><Relationship Id="rId21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microsoft.com/office/2007/relationships/hdphoto" Target="../media/hdphoto6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24" Type="http://schemas.openxmlformats.org/officeDocument/2006/relationships/image" Target="../media/image2.jpe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microsoft.com/office/2007/relationships/hdphoto" Target="../media/hdphoto1.wdp"/><Relationship Id="rId10" Type="http://schemas.microsoft.com/office/2007/relationships/hdphoto" Target="../media/hdphoto5.wdp"/><Relationship Id="rId19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microsoft.com/office/2007/relationships/hdphoto" Target="../media/hdphoto7.wdp"/><Relationship Id="rId2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1.wdp"/><Relationship Id="rId3" Type="http://schemas.microsoft.com/office/2007/relationships/hdphoto" Target="../media/hdphoto17.wdp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microsoft.com/office/2007/relationships/hdphoto" Target="../media/hdphoto20.wdp"/><Relationship Id="rId5" Type="http://schemas.microsoft.com/office/2007/relationships/hdphoto" Target="../media/hdphoto18.wdp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microsoft.com/office/2007/relationships/hdphoto" Target="../media/hdphoto19.wdp"/><Relationship Id="rId1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A3ABD-CB61-4AA8-8D3F-7DF54EB7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061838"/>
            <a:ext cx="10058400" cy="135510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800080"/>
                </a:solidFill>
                <a:latin typeface="+mn-lt"/>
              </a:rPr>
              <a:t>BREAST CARCINOMA </a:t>
            </a:r>
            <a:br>
              <a:rPr lang="en-US" sz="4400" b="1" dirty="0">
                <a:solidFill>
                  <a:srgbClr val="800080"/>
                </a:solidFill>
                <a:latin typeface="+mn-lt"/>
              </a:rPr>
            </a:br>
            <a:r>
              <a:rPr lang="en-US" sz="3600" b="1" dirty="0">
                <a:solidFill>
                  <a:srgbClr val="006600"/>
                </a:solidFill>
                <a:latin typeface="+mn-lt"/>
              </a:rPr>
              <a:t>ETIOPATHOGENESIS</a:t>
            </a:r>
            <a:endParaRPr lang="en-US" b="1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0FF5D-4516-4A6E-A2E9-9AFA43840A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500" b="1" dirty="0">
                <a:solidFill>
                  <a:srgbClr val="003366"/>
                </a:solidFill>
                <a:latin typeface="+mn-lt"/>
              </a:rPr>
              <a:t>Dr.V.Shanthi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500" b="1" dirty="0">
                <a:solidFill>
                  <a:srgbClr val="003366"/>
                </a:solidFill>
                <a:latin typeface="+mn-lt"/>
              </a:rPr>
              <a:t>Associate Professor, Pathology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500" b="1" dirty="0">
                <a:solidFill>
                  <a:srgbClr val="003366"/>
                </a:solidFill>
                <a:latin typeface="+mn-lt"/>
              </a:rPr>
              <a:t>Sri Venkateswara Institute of Medical Sciences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1500" b="1" dirty="0">
                <a:solidFill>
                  <a:srgbClr val="003366"/>
                </a:solidFill>
                <a:latin typeface="+mn-lt"/>
              </a:rPr>
              <a:t>TIRUPATHI</a:t>
            </a:r>
          </a:p>
          <a:p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7179705-C2B3-413E-8E69-C292B61CA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41404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8B3139-7845-4AE4-BEAC-17E046B8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" y="1487203"/>
            <a:ext cx="2891790" cy="250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10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062D-F9EA-4C8A-B06B-2FF4B9F4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34" y="152238"/>
            <a:ext cx="10058400" cy="53736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ETIOPATHOGENESIS OF BREAST CARCINOMA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48FF3-D424-4BFA-AE4E-9454BD37DD90}"/>
              </a:ext>
            </a:extLst>
          </p:cNvPr>
          <p:cNvSpPr txBox="1"/>
          <p:nvPr/>
        </p:nvSpPr>
        <p:spPr>
          <a:xfrm>
            <a:off x="4354308" y="823673"/>
            <a:ext cx="3864235" cy="338554"/>
          </a:xfrm>
          <a:prstGeom prst="rect">
            <a:avLst/>
          </a:prstGeom>
          <a:solidFill>
            <a:srgbClr val="FFE1FF"/>
          </a:solidFill>
          <a:effectLst>
            <a:glow rad="101600">
              <a:srgbClr val="8C078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Risk factors – F A R M  H A D  F I R M  </a:t>
            </a:r>
            <a:r>
              <a:rPr lang="en-US" sz="1600" b="1" dirty="0" err="1">
                <a:solidFill>
                  <a:srgbClr val="7030A0"/>
                </a:solidFill>
              </a:rPr>
              <a:t>M</a:t>
            </a:r>
            <a:r>
              <a:rPr lang="en-US" sz="1600" b="1" dirty="0">
                <a:solidFill>
                  <a:srgbClr val="7030A0"/>
                </a:solidFill>
              </a:rPr>
              <a:t> P 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960897-D116-40B7-8ACC-2F84925CF45F}"/>
              </a:ext>
            </a:extLst>
          </p:cNvPr>
          <p:cNvSpPr txBox="1"/>
          <p:nvPr/>
        </p:nvSpPr>
        <p:spPr>
          <a:xfrm>
            <a:off x="2917877" y="1854880"/>
            <a:ext cx="2547093" cy="307777"/>
          </a:xfrm>
          <a:prstGeom prst="rect">
            <a:avLst/>
          </a:prstGeom>
          <a:solidFill>
            <a:srgbClr val="CCFFCC"/>
          </a:solidFill>
          <a:effectLst>
            <a:glow rad="101600">
              <a:srgbClr val="00B05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Genetic mutations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63D8C-6B3C-4D28-8806-7DDA3B8F2CEB}"/>
              </a:ext>
            </a:extLst>
          </p:cNvPr>
          <p:cNvSpPr txBox="1"/>
          <p:nvPr/>
        </p:nvSpPr>
        <p:spPr>
          <a:xfrm>
            <a:off x="612341" y="2591574"/>
            <a:ext cx="1970766" cy="523220"/>
          </a:xfrm>
          <a:prstGeom prst="rect">
            <a:avLst/>
          </a:prstGeom>
          <a:solidFill>
            <a:srgbClr val="FCE3DC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Germline mutations</a:t>
            </a:r>
          </a:p>
          <a:p>
            <a:pPr algn="ctr"/>
            <a:r>
              <a:rPr lang="en-US" sz="1400" b="1" dirty="0">
                <a:solidFill>
                  <a:srgbClr val="006600"/>
                </a:solidFill>
              </a:rPr>
              <a:t>Minority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CAF25-2B6B-460E-A2C5-F478308BB577}"/>
              </a:ext>
            </a:extLst>
          </p:cNvPr>
          <p:cNvSpPr txBox="1"/>
          <p:nvPr/>
        </p:nvSpPr>
        <p:spPr>
          <a:xfrm>
            <a:off x="5214858" y="2911611"/>
            <a:ext cx="3211551" cy="523220"/>
          </a:xfrm>
          <a:prstGeom prst="rect">
            <a:avLst/>
          </a:prstGeom>
          <a:solidFill>
            <a:srgbClr val="FCE3DC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Sporadic mutations</a:t>
            </a:r>
          </a:p>
          <a:p>
            <a:pPr algn="ctr"/>
            <a:r>
              <a:rPr lang="en-US" sz="1400" b="1" dirty="0">
                <a:solidFill>
                  <a:srgbClr val="006600"/>
                </a:solidFill>
              </a:rPr>
              <a:t>Majority 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694B57-DA9B-48C0-AFF7-58D74D42691F}"/>
              </a:ext>
            </a:extLst>
          </p:cNvPr>
          <p:cNvSpPr txBox="1"/>
          <p:nvPr/>
        </p:nvSpPr>
        <p:spPr>
          <a:xfrm>
            <a:off x="222384" y="3271594"/>
            <a:ext cx="3505804" cy="2970044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02060"/>
                </a:solidFill>
              </a:rPr>
              <a:t>Tumor suppressor genes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  <a:highlight>
                  <a:srgbClr val="FFFF00"/>
                </a:highlight>
              </a:rPr>
              <a:t>BRCA1 - </a:t>
            </a:r>
            <a:r>
              <a:rPr lang="en-US" sz="1400" b="1" dirty="0">
                <a:solidFill>
                  <a:srgbClr val="7030A0"/>
                </a:solidFill>
              </a:rPr>
              <a:t>Chromosome 17q21; FBO</a:t>
            </a:r>
            <a:r>
              <a:rPr lang="en-US" sz="1400" b="1" dirty="0">
                <a:solidFill>
                  <a:srgbClr val="0070C0"/>
                </a:solidFill>
              </a:rPr>
              <a:t> </a:t>
            </a:r>
            <a:endParaRPr lang="en-US" sz="1400" b="1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  <a:highlight>
                  <a:srgbClr val="FFFF00"/>
                </a:highlight>
              </a:rPr>
              <a:t>BRCA 2- </a:t>
            </a:r>
            <a:r>
              <a:rPr lang="en-US" sz="1400" b="1" dirty="0">
                <a:solidFill>
                  <a:srgbClr val="7030A0"/>
                </a:solidFill>
              </a:rPr>
              <a:t>Chromosome 13q12.3; MBPs</a:t>
            </a:r>
            <a:endParaRPr lang="en-US" sz="1400" b="1" dirty="0">
              <a:solidFill>
                <a:srgbClr val="7030A0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TP53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PTEN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PALB2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ATM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CHEK 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CDH1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STK 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5D577-23D9-4087-926C-1FDA2219E17F}"/>
              </a:ext>
            </a:extLst>
          </p:cNvPr>
          <p:cNvSpPr txBox="1"/>
          <p:nvPr/>
        </p:nvSpPr>
        <p:spPr>
          <a:xfrm>
            <a:off x="5436677" y="3734552"/>
            <a:ext cx="2828962" cy="492443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Random; </a:t>
            </a:r>
          </a:p>
          <a:p>
            <a:r>
              <a:rPr lang="en-US" sz="1200" b="1" dirty="0">
                <a:solidFill>
                  <a:srgbClr val="0070C0"/>
                </a:solidFill>
              </a:rPr>
              <a:t>Most common TP53 gene mutation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EFFF5D-07C8-4249-89B8-0D48070D8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34610" r="59440" b="24540"/>
          <a:stretch/>
        </p:blipFill>
        <p:spPr>
          <a:xfrm>
            <a:off x="2647767" y="2585616"/>
            <a:ext cx="588340" cy="523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01FA01-7142-42AD-B34A-2BA7E0094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0" t="40711" r="16303" b="22136"/>
          <a:stretch/>
        </p:blipFill>
        <p:spPr>
          <a:xfrm>
            <a:off x="4458428" y="2660459"/>
            <a:ext cx="587398" cy="52322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8D5766-4F9F-4BDF-A23B-6DC14D49A361}"/>
              </a:ext>
            </a:extLst>
          </p:cNvPr>
          <p:cNvCxnSpPr>
            <a:cxnSpLocks/>
          </p:cNvCxnSpPr>
          <p:nvPr/>
        </p:nvCxnSpPr>
        <p:spPr>
          <a:xfrm flipH="1">
            <a:off x="3300767" y="2358653"/>
            <a:ext cx="393073" cy="297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8BC1DD-1090-45EF-ACBD-F96FBC7DA30D}"/>
              </a:ext>
            </a:extLst>
          </p:cNvPr>
          <p:cNvCxnSpPr>
            <a:cxnSpLocks/>
          </p:cNvCxnSpPr>
          <p:nvPr/>
        </p:nvCxnSpPr>
        <p:spPr>
          <a:xfrm>
            <a:off x="5115524" y="2341766"/>
            <a:ext cx="349446" cy="358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6">
            <a:extLst>
              <a:ext uri="{FF2B5EF4-FFF2-40B4-BE49-F238E27FC236}">
                <a16:creationId xmlns:a16="http://schemas.microsoft.com/office/drawing/2014/main" id="{8BD3F6CA-76E2-4E9B-8E0D-F4E1017A1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22979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0E5CC-8AD0-4C34-AAEE-F161D61834FA}"/>
              </a:ext>
            </a:extLst>
          </p:cNvPr>
          <p:cNvSpPr txBox="1"/>
          <p:nvPr/>
        </p:nvSpPr>
        <p:spPr>
          <a:xfrm>
            <a:off x="0" y="0"/>
            <a:ext cx="1316334" cy="276999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SUMMARY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B4CAAF-6A88-4808-8A04-3E0734168107}"/>
              </a:ext>
            </a:extLst>
          </p:cNvPr>
          <p:cNvSpPr txBox="1"/>
          <p:nvPr/>
        </p:nvSpPr>
        <p:spPr>
          <a:xfrm>
            <a:off x="3075272" y="5976473"/>
            <a:ext cx="8440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A4461C"/>
                </a:solidFill>
              </a:rPr>
              <a:t>T 2PACCS</a:t>
            </a:r>
            <a:endParaRPr lang="en-US" b="1" dirty="0">
              <a:solidFill>
                <a:srgbClr val="A4461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68E38-E9DC-4AD8-9984-0DFA8452A267}"/>
              </a:ext>
            </a:extLst>
          </p:cNvPr>
          <p:cNvSpPr txBox="1"/>
          <p:nvPr/>
        </p:nvSpPr>
        <p:spPr>
          <a:xfrm>
            <a:off x="6727031" y="1839776"/>
            <a:ext cx="4647703" cy="307777"/>
          </a:xfrm>
          <a:prstGeom prst="rect">
            <a:avLst/>
          </a:prstGeom>
          <a:solidFill>
            <a:srgbClr val="CCFFCC"/>
          </a:solidFill>
          <a:effectLst>
            <a:glow rad="101600">
              <a:srgbClr val="00B05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6666"/>
                </a:solidFill>
              </a:rPr>
              <a:t>Associated with exposure to estrogen</a:t>
            </a:r>
            <a:endParaRPr lang="en-US" sz="1600" b="1" dirty="0">
              <a:solidFill>
                <a:srgbClr val="006666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352487-0585-4E4D-B884-0B01AA6DB866}"/>
              </a:ext>
            </a:extLst>
          </p:cNvPr>
          <p:cNvCxnSpPr/>
          <p:nvPr/>
        </p:nvCxnSpPr>
        <p:spPr>
          <a:xfrm flipH="1">
            <a:off x="5389581" y="1288470"/>
            <a:ext cx="706419" cy="342858"/>
          </a:xfrm>
          <a:prstGeom prst="straightConnector1">
            <a:avLst/>
          </a:prstGeom>
          <a:ln>
            <a:solidFill>
              <a:srgbClr val="8C078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918137-E028-432D-BA93-61F72DAE5471}"/>
              </a:ext>
            </a:extLst>
          </p:cNvPr>
          <p:cNvCxnSpPr>
            <a:cxnSpLocks/>
          </p:cNvCxnSpPr>
          <p:nvPr/>
        </p:nvCxnSpPr>
        <p:spPr>
          <a:xfrm>
            <a:off x="6447416" y="1267125"/>
            <a:ext cx="684904" cy="363814"/>
          </a:xfrm>
          <a:prstGeom prst="straightConnector1">
            <a:avLst/>
          </a:prstGeom>
          <a:ln>
            <a:solidFill>
              <a:srgbClr val="8C078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31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A0220D-2307-4220-B73D-74BFF82E38BF}"/>
              </a:ext>
            </a:extLst>
          </p:cNvPr>
          <p:cNvSpPr txBox="1"/>
          <p:nvPr/>
        </p:nvSpPr>
        <p:spPr>
          <a:xfrm>
            <a:off x="370240" y="1363397"/>
            <a:ext cx="24850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Environmental factors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6DC36-9816-4544-9602-0BD1445D7247}"/>
              </a:ext>
            </a:extLst>
          </p:cNvPr>
          <p:cNvSpPr txBox="1"/>
          <p:nvPr/>
        </p:nvSpPr>
        <p:spPr>
          <a:xfrm>
            <a:off x="4701091" y="1361611"/>
            <a:ext cx="24850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Hormonal factors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D8048-B111-4D81-912D-DB875896B9C5}"/>
              </a:ext>
            </a:extLst>
          </p:cNvPr>
          <p:cNvSpPr txBox="1"/>
          <p:nvPr/>
        </p:nvSpPr>
        <p:spPr>
          <a:xfrm>
            <a:off x="8633013" y="1361611"/>
            <a:ext cx="270016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Genetics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46007-2A7C-484B-A9EE-F74D301DD5CB}"/>
              </a:ext>
            </a:extLst>
          </p:cNvPr>
          <p:cNvSpPr txBox="1"/>
          <p:nvPr/>
        </p:nvSpPr>
        <p:spPr>
          <a:xfrm>
            <a:off x="4701090" y="1733341"/>
            <a:ext cx="248501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Increased estrogen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Early </a:t>
            </a:r>
            <a:r>
              <a:rPr lang="en-US" sz="1100" b="1" dirty="0" err="1">
                <a:solidFill>
                  <a:schemeClr val="accent2">
                    <a:lumMod val="50000"/>
                  </a:schemeClr>
                </a:solidFill>
              </a:rPr>
              <a:t>menarchy</a:t>
            </a:r>
            <a:endParaRPr lang="en-US" sz="11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Late menopause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Nulliparity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Late pregnancy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HRT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Age and gender</a:t>
            </a:r>
            <a:endParaRPr lang="en-U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3952A-C944-42BC-A9AB-D3F986E61610}"/>
              </a:ext>
            </a:extLst>
          </p:cNvPr>
          <p:cNvSpPr txBox="1"/>
          <p:nvPr/>
        </p:nvSpPr>
        <p:spPr>
          <a:xfrm>
            <a:off x="488575" y="1766069"/>
            <a:ext cx="23666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7030A0"/>
                </a:solidFill>
              </a:rPr>
              <a:t>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7030A0"/>
                </a:solidFill>
              </a:rPr>
              <a:t>Obesity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7030A0"/>
                </a:solidFill>
              </a:rPr>
              <a:t>Alcohol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9EFF7-A6CF-4B7E-96C2-EB3221004C7D}"/>
              </a:ext>
            </a:extLst>
          </p:cNvPr>
          <p:cNvSpPr txBox="1"/>
          <p:nvPr/>
        </p:nvSpPr>
        <p:spPr>
          <a:xfrm>
            <a:off x="8435791" y="1766069"/>
            <a:ext cx="29709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7030A0"/>
                </a:solidFill>
              </a:rPr>
              <a:t>Germ line mutation</a:t>
            </a: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 (BRCA 1, BRCA2, Tp53, PTEN, PALB2, ATM, CDH1, CHEK 2, STK11)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7030A0"/>
                </a:solidFill>
              </a:rPr>
              <a:t>Family history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7181CF-B565-4074-9997-7A7525AEDA10}"/>
              </a:ext>
            </a:extLst>
          </p:cNvPr>
          <p:cNvCxnSpPr>
            <a:cxnSpLocks/>
          </p:cNvCxnSpPr>
          <p:nvPr/>
        </p:nvCxnSpPr>
        <p:spPr>
          <a:xfrm>
            <a:off x="1591229" y="2573755"/>
            <a:ext cx="738701" cy="637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C8789C-832B-452D-81E4-3D8ABF52A75F}"/>
              </a:ext>
            </a:extLst>
          </p:cNvPr>
          <p:cNvCxnSpPr>
            <a:cxnSpLocks/>
          </p:cNvCxnSpPr>
          <p:nvPr/>
        </p:nvCxnSpPr>
        <p:spPr>
          <a:xfrm flipH="1">
            <a:off x="9366328" y="2371977"/>
            <a:ext cx="1" cy="7972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0CBB97-A739-40BD-91AA-486A6649D1A3}"/>
              </a:ext>
            </a:extLst>
          </p:cNvPr>
          <p:cNvSpPr txBox="1"/>
          <p:nvPr/>
        </p:nvSpPr>
        <p:spPr>
          <a:xfrm>
            <a:off x="4701090" y="4598407"/>
            <a:ext cx="2571077" cy="276999"/>
          </a:xfrm>
          <a:prstGeom prst="rect">
            <a:avLst/>
          </a:prstGeom>
          <a:solidFill>
            <a:srgbClr val="FFE1FF"/>
          </a:solidFill>
          <a:effectLst>
            <a:glow rad="101600">
              <a:srgbClr val="8C078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C078F"/>
                </a:solidFill>
              </a:rPr>
              <a:t>Cell proliferation with damaged DNA </a:t>
            </a:r>
            <a:endParaRPr lang="en-US" sz="1400" b="1" dirty="0">
              <a:solidFill>
                <a:srgbClr val="8C078F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0CC1B6-A427-48E4-B667-90B120D5D0E1}"/>
              </a:ext>
            </a:extLst>
          </p:cNvPr>
          <p:cNvCxnSpPr>
            <a:cxnSpLocks/>
          </p:cNvCxnSpPr>
          <p:nvPr/>
        </p:nvCxnSpPr>
        <p:spPr>
          <a:xfrm flipH="1">
            <a:off x="4195483" y="3010614"/>
            <a:ext cx="373816" cy="2010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097675D-301A-462E-8225-CF8D6053296C}"/>
              </a:ext>
            </a:extLst>
          </p:cNvPr>
          <p:cNvSpPr txBox="1"/>
          <p:nvPr/>
        </p:nvSpPr>
        <p:spPr>
          <a:xfrm>
            <a:off x="2014357" y="3475014"/>
            <a:ext cx="2398955" cy="276999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Dysregulated cell proliferation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04986B-5E24-49C3-AD4B-AF2BDF3F7F1C}"/>
              </a:ext>
            </a:extLst>
          </p:cNvPr>
          <p:cNvSpPr txBox="1"/>
          <p:nvPr/>
        </p:nvSpPr>
        <p:spPr>
          <a:xfrm>
            <a:off x="7896114" y="3364748"/>
            <a:ext cx="2840016" cy="461665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Reduced cell death, Failure to repair damaged DNA, prolonged cell life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E86A2F-C281-4E25-992B-566414162F3F}"/>
              </a:ext>
            </a:extLst>
          </p:cNvPr>
          <p:cNvSpPr txBox="1"/>
          <p:nvPr/>
        </p:nvSpPr>
        <p:spPr>
          <a:xfrm>
            <a:off x="5101811" y="5631856"/>
            <a:ext cx="1769633" cy="307777"/>
          </a:xfrm>
          <a:prstGeom prst="rect">
            <a:avLst/>
          </a:prstGeom>
          <a:solidFill>
            <a:srgbClr val="FFFFCC"/>
          </a:solidFill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Neoplasm 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C96C56E-1148-4600-8B3C-293679CD8ECE}"/>
              </a:ext>
            </a:extLst>
          </p:cNvPr>
          <p:cNvCxnSpPr>
            <a:cxnSpLocks/>
          </p:cNvCxnSpPr>
          <p:nvPr/>
        </p:nvCxnSpPr>
        <p:spPr>
          <a:xfrm>
            <a:off x="5943598" y="5008351"/>
            <a:ext cx="0" cy="488038"/>
          </a:xfrm>
          <a:prstGeom prst="straightConnector1">
            <a:avLst/>
          </a:prstGeom>
          <a:ln>
            <a:solidFill>
              <a:srgbClr val="8C078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1C1A77A-B26C-4013-8903-916E4FA41E38}"/>
              </a:ext>
            </a:extLst>
          </p:cNvPr>
          <p:cNvCxnSpPr>
            <a:cxnSpLocks/>
          </p:cNvCxnSpPr>
          <p:nvPr/>
        </p:nvCxnSpPr>
        <p:spPr>
          <a:xfrm>
            <a:off x="3195023" y="4020421"/>
            <a:ext cx="1187368" cy="50181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E14740A-B74C-4CD3-A8A7-CD4E3E08F06F}"/>
              </a:ext>
            </a:extLst>
          </p:cNvPr>
          <p:cNvCxnSpPr>
            <a:cxnSpLocks/>
          </p:cNvCxnSpPr>
          <p:nvPr/>
        </p:nvCxnSpPr>
        <p:spPr>
          <a:xfrm flipH="1">
            <a:off x="7422785" y="4095138"/>
            <a:ext cx="970887" cy="47067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Title 1">
            <a:extLst>
              <a:ext uri="{FF2B5EF4-FFF2-40B4-BE49-F238E27FC236}">
                <a16:creationId xmlns:a16="http://schemas.microsoft.com/office/drawing/2014/main" id="{42F0C64C-DC1D-4DCD-B37F-792835C88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613" y="355348"/>
            <a:ext cx="10058400" cy="53736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800000"/>
                </a:solidFill>
                <a:latin typeface="+mn-lt"/>
              </a:rPr>
              <a:t>ETIOPATHOGENESIS OF BREAST CARCINOMA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48" name="Picture 6">
            <a:extLst>
              <a:ext uri="{FF2B5EF4-FFF2-40B4-BE49-F238E27FC236}">
                <a16:creationId xmlns:a16="http://schemas.microsoft.com/office/drawing/2014/main" id="{B5CF98C0-683F-4610-A241-981D4B0A6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22979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BB8FED-C936-4E40-B3C8-3C0D03064E6B}"/>
              </a:ext>
            </a:extLst>
          </p:cNvPr>
          <p:cNvSpPr txBox="1"/>
          <p:nvPr/>
        </p:nvSpPr>
        <p:spPr>
          <a:xfrm>
            <a:off x="0" y="0"/>
            <a:ext cx="1316334" cy="276999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SUMMARY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A6F0A9A-796A-4D76-9BA7-C8E89BA58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68" y="647476"/>
            <a:ext cx="10058400" cy="5554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3CCFBF-338C-476B-94FC-281FCDE1A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9344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06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E3C4-D7B7-4674-8690-1338835B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92071"/>
            <a:ext cx="10058400" cy="530729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+mn-lt"/>
              </a:rPr>
              <a:t>BREAST CARCINOMA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A939-03A8-4A99-A299-13989BB21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756" y="2187900"/>
            <a:ext cx="7471685" cy="3987538"/>
          </a:xfrm>
        </p:spPr>
        <p:txBody>
          <a:bodyPr/>
          <a:lstStyle/>
          <a:p>
            <a:pPr lvl="1">
              <a:lnSpc>
                <a:spcPct val="15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Incidence – 1.7 million women/ year and 1 in 3 of those affected die of disease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 lvl="1">
              <a:lnSpc>
                <a:spcPct val="15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It is </a:t>
            </a:r>
            <a:r>
              <a:rPr lang="en-US" sz="2000" b="1" dirty="0">
                <a:solidFill>
                  <a:srgbClr val="0070C0"/>
                </a:solidFill>
              </a:rPr>
              <a:t>second most common cause of cancer death </a:t>
            </a:r>
            <a:r>
              <a:rPr lang="en-US" sz="2000" b="1" dirty="0">
                <a:solidFill>
                  <a:srgbClr val="002060"/>
                </a:solidFill>
              </a:rPr>
              <a:t>in women, first being lung cancer </a:t>
            </a:r>
          </a:p>
          <a:p>
            <a:pPr lvl="1">
              <a:lnSpc>
                <a:spcPct val="1500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Age – rare in younger females than 25 years and increased incidence rapidly after age 30 Years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04D68-3550-433E-AF83-82EBF251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6323" r="33991" b="12440"/>
          <a:stretch/>
        </p:blipFill>
        <p:spPr>
          <a:xfrm>
            <a:off x="8154452" y="2187900"/>
            <a:ext cx="2970748" cy="331266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6E259D7-5604-417A-8178-67268B1CD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2707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26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F151-06A7-45C7-A836-E42C0133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24" y="888466"/>
            <a:ext cx="10058400" cy="70230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+mn-lt"/>
              </a:rPr>
              <a:t>BREAST CARCINOMA </a:t>
            </a:r>
            <a:endParaRPr 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432756-742A-4D7F-8F9A-CE1CA56AD04A}"/>
              </a:ext>
            </a:extLst>
          </p:cNvPr>
          <p:cNvSpPr/>
          <p:nvPr/>
        </p:nvSpPr>
        <p:spPr>
          <a:xfrm>
            <a:off x="4974907" y="2226641"/>
            <a:ext cx="2356701" cy="301658"/>
          </a:xfrm>
          <a:prstGeom prst="rect">
            <a:avLst/>
          </a:prstGeom>
          <a:solidFill>
            <a:srgbClr val="EFFFF6"/>
          </a:solidFill>
          <a:ln>
            <a:noFill/>
          </a:ln>
          <a:effectLst>
            <a:glow rad="101600">
              <a:srgbClr val="3AB075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RISK FACTORS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B6AFF-8FAE-432D-9C8F-C0FFAFFF7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9" t="3108" r="14607" b="46755"/>
          <a:stretch/>
        </p:blipFill>
        <p:spPr>
          <a:xfrm>
            <a:off x="786439" y="2912631"/>
            <a:ext cx="707748" cy="702303"/>
          </a:xfrm>
          <a:prstGeom prst="flowChartConnector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CF7E6F-70B3-47D0-B888-4B5280918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" t="3904" r="59623" b="38557"/>
          <a:stretch/>
        </p:blipFill>
        <p:spPr>
          <a:xfrm>
            <a:off x="2474462" y="4835556"/>
            <a:ext cx="682846" cy="702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DBA87E-CE42-46BD-B439-546D1DC26E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5" t="42199" r="60528" b="5979"/>
          <a:stretch/>
        </p:blipFill>
        <p:spPr>
          <a:xfrm>
            <a:off x="3729648" y="5082584"/>
            <a:ext cx="696154" cy="719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F59B34-2ED5-4D14-8E1A-3A137A9059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4" t="18831" r="14461" b="15464"/>
          <a:stretch/>
        </p:blipFill>
        <p:spPr>
          <a:xfrm>
            <a:off x="5017179" y="5186708"/>
            <a:ext cx="603781" cy="578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497A35-5C51-431A-A3ED-5D4ADAA7DA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55" t="4949" r="7097" b="43093"/>
          <a:stretch/>
        </p:blipFill>
        <p:spPr>
          <a:xfrm>
            <a:off x="1270240" y="4207343"/>
            <a:ext cx="649534" cy="655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6DFBEB-162C-4368-BA25-2E7E47F580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6460" r="27809" b="10378"/>
          <a:stretch/>
        </p:blipFill>
        <p:spPr>
          <a:xfrm>
            <a:off x="6393327" y="5152623"/>
            <a:ext cx="588357" cy="585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F2BC4F-E30C-4635-9849-B6BB9BBCB09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17" t="27766" r="7584" b="8453"/>
          <a:stretch/>
        </p:blipFill>
        <p:spPr>
          <a:xfrm>
            <a:off x="7840283" y="4863239"/>
            <a:ext cx="671445" cy="655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76A4A5-6F65-4E2D-99F2-B5FE76D007C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3" t="2612" r="56166" b="45422"/>
          <a:stretch/>
        </p:blipFill>
        <p:spPr>
          <a:xfrm>
            <a:off x="9163637" y="4427777"/>
            <a:ext cx="696154" cy="6558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C63F3D-68FC-4236-BD18-A3C1E640C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54971" r="50726" b="3904"/>
          <a:stretch/>
        </p:blipFill>
        <p:spPr>
          <a:xfrm>
            <a:off x="9977872" y="3829584"/>
            <a:ext cx="521614" cy="5184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DAB786-B6F0-4AC5-895C-8CECC100836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99" t="28316" r="4381" b="11202"/>
          <a:stretch/>
        </p:blipFill>
        <p:spPr>
          <a:xfrm>
            <a:off x="10519659" y="3800495"/>
            <a:ext cx="544155" cy="5184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AFFCF1-690A-45F5-BD4F-A079E679323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4" t="6102" r="41625" b="19904"/>
          <a:stretch/>
        </p:blipFill>
        <p:spPr>
          <a:xfrm flipH="1">
            <a:off x="10627854" y="2749250"/>
            <a:ext cx="716256" cy="7023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FE2382-9910-4086-9C43-B74AF9D816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" t="21866" r="74121" b="22799"/>
          <a:stretch/>
        </p:blipFill>
        <p:spPr>
          <a:xfrm>
            <a:off x="1556255" y="1930827"/>
            <a:ext cx="568746" cy="5783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CFBD35-E374-47F4-AA14-EF311BF2A55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27" t="16791" r="18119" b="10591"/>
          <a:stretch/>
        </p:blipFill>
        <p:spPr>
          <a:xfrm>
            <a:off x="9812656" y="1901059"/>
            <a:ext cx="881684" cy="8481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E4CB192-90F1-4E48-806B-F6F5E8B1E712}"/>
              </a:ext>
            </a:extLst>
          </p:cNvPr>
          <p:cNvSpPr txBox="1"/>
          <p:nvPr/>
        </p:nvSpPr>
        <p:spPr>
          <a:xfrm>
            <a:off x="345487" y="2080096"/>
            <a:ext cx="1152471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C00000"/>
                </a:solidFill>
              </a:rPr>
              <a:t>F</a:t>
            </a:r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EMALE GENDER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BB7F65-3F3E-4C2B-8155-DD0AB7496AD1}"/>
              </a:ext>
            </a:extLst>
          </p:cNvPr>
          <p:cNvSpPr txBox="1"/>
          <p:nvPr/>
        </p:nvSpPr>
        <p:spPr>
          <a:xfrm>
            <a:off x="575035" y="3685079"/>
            <a:ext cx="1065229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INCRAESING </a:t>
            </a:r>
            <a:r>
              <a:rPr lang="en-US" sz="900" b="1" dirty="0">
                <a:solidFill>
                  <a:srgbClr val="C00000"/>
                </a:solidFill>
              </a:rPr>
              <a:t>A</a:t>
            </a:r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GE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A80C6E-71BD-4AD5-97E4-AF75B50E75C5}"/>
              </a:ext>
            </a:extLst>
          </p:cNvPr>
          <p:cNvSpPr txBox="1"/>
          <p:nvPr/>
        </p:nvSpPr>
        <p:spPr>
          <a:xfrm>
            <a:off x="2115061" y="5631487"/>
            <a:ext cx="125738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GENETIC </a:t>
            </a:r>
            <a:r>
              <a:rPr lang="en-US" sz="900" b="1" dirty="0">
                <a:solidFill>
                  <a:srgbClr val="C00000"/>
                </a:solidFill>
              </a:rPr>
              <a:t>M</a:t>
            </a:r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UTATIONS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DCF59C-8822-43A1-8325-37D6F7A76094}"/>
              </a:ext>
            </a:extLst>
          </p:cNvPr>
          <p:cNvSpPr txBox="1"/>
          <p:nvPr/>
        </p:nvSpPr>
        <p:spPr>
          <a:xfrm>
            <a:off x="3447789" y="5918900"/>
            <a:ext cx="1197175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FAMILY </a:t>
            </a:r>
            <a:r>
              <a:rPr lang="en-US" sz="900" b="1" dirty="0">
                <a:solidFill>
                  <a:srgbClr val="C00000"/>
                </a:solidFill>
              </a:rPr>
              <a:t>H</a:t>
            </a:r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ISTORY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28FB32-B665-4669-8E9B-9DFD560D91AE}"/>
              </a:ext>
            </a:extLst>
          </p:cNvPr>
          <p:cNvSpPr txBox="1"/>
          <p:nvPr/>
        </p:nvSpPr>
        <p:spPr>
          <a:xfrm>
            <a:off x="4911044" y="5862319"/>
            <a:ext cx="97636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INCREASED BREAST </a:t>
            </a:r>
            <a:r>
              <a:rPr lang="en-US" sz="900" b="1" dirty="0">
                <a:solidFill>
                  <a:srgbClr val="C00000"/>
                </a:solidFill>
              </a:rPr>
              <a:t>D</a:t>
            </a:r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ENSITY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1536E2-3B32-4EED-B733-6C7A572CCF7D}"/>
              </a:ext>
            </a:extLst>
          </p:cNvPr>
          <p:cNvSpPr txBox="1"/>
          <p:nvPr/>
        </p:nvSpPr>
        <p:spPr>
          <a:xfrm>
            <a:off x="902680" y="4955874"/>
            <a:ext cx="111356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accent2">
                    <a:lumMod val="50000"/>
                  </a:schemeClr>
                </a:solidFill>
              </a:rPr>
              <a:t>HIGH DOSE OF </a:t>
            </a:r>
            <a:r>
              <a:rPr lang="en-US" sz="800" b="1" dirty="0">
                <a:solidFill>
                  <a:srgbClr val="C00000"/>
                </a:solidFill>
              </a:rPr>
              <a:t>R</a:t>
            </a:r>
            <a:r>
              <a:rPr lang="en-US" sz="800" b="1" dirty="0">
                <a:solidFill>
                  <a:schemeClr val="accent2">
                    <a:lumMod val="50000"/>
                  </a:schemeClr>
                </a:solidFill>
              </a:rPr>
              <a:t>ADIATION TO CHEST AT YOUNGER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670746-58BA-4BCE-BAC6-2BD10B23B26E}"/>
              </a:ext>
            </a:extLst>
          </p:cNvPr>
          <p:cNvSpPr txBox="1"/>
          <p:nvPr/>
        </p:nvSpPr>
        <p:spPr>
          <a:xfrm>
            <a:off x="6050389" y="5835273"/>
            <a:ext cx="154120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2">
                    <a:lumMod val="50000"/>
                  </a:schemeClr>
                </a:solidFill>
              </a:rPr>
              <a:t>EARLY </a:t>
            </a:r>
            <a:r>
              <a:rPr lang="en-US" sz="800" b="1" dirty="0">
                <a:solidFill>
                  <a:srgbClr val="C00000"/>
                </a:solidFill>
              </a:rPr>
              <a:t>M</a:t>
            </a:r>
            <a:r>
              <a:rPr lang="en-US" sz="800" b="1" dirty="0">
                <a:solidFill>
                  <a:schemeClr val="accent2">
                    <a:lumMod val="50000"/>
                  </a:schemeClr>
                </a:solidFill>
              </a:rPr>
              <a:t>ENARCHY(AGE &lt;12 YEARS)</a:t>
            </a:r>
          </a:p>
          <a:p>
            <a:r>
              <a:rPr lang="en-US" sz="800" b="1" dirty="0">
                <a:solidFill>
                  <a:schemeClr val="accent2">
                    <a:lumMod val="50000"/>
                  </a:schemeClr>
                </a:solidFill>
              </a:rPr>
              <a:t>LATE </a:t>
            </a:r>
            <a:r>
              <a:rPr lang="en-US" sz="800" b="1" dirty="0">
                <a:solidFill>
                  <a:srgbClr val="C00000"/>
                </a:solidFill>
              </a:rPr>
              <a:t>M</a:t>
            </a:r>
            <a:r>
              <a:rPr lang="en-US" sz="800" b="1" dirty="0">
                <a:solidFill>
                  <a:schemeClr val="accent2">
                    <a:lumMod val="50000"/>
                  </a:schemeClr>
                </a:solidFill>
              </a:rPr>
              <a:t>ENOPAUSE (&gt;55YEARS)</a:t>
            </a:r>
            <a:endParaRPr lang="en-US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269520-2D45-4A18-842D-5F330CCFCA82}"/>
              </a:ext>
            </a:extLst>
          </p:cNvPr>
          <p:cNvSpPr txBox="1"/>
          <p:nvPr/>
        </p:nvSpPr>
        <p:spPr>
          <a:xfrm>
            <a:off x="7715278" y="5556586"/>
            <a:ext cx="132349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LATE FIRST </a:t>
            </a:r>
            <a:r>
              <a:rPr lang="en-US" sz="900" b="1" dirty="0">
                <a:solidFill>
                  <a:srgbClr val="C00000"/>
                </a:solidFill>
              </a:rPr>
              <a:t>P</a:t>
            </a:r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REGNANCY (&gt;35YEARS)</a:t>
            </a:r>
          </a:p>
          <a:p>
            <a:pPr>
              <a:spcAft>
                <a:spcPts val="600"/>
              </a:spcAft>
            </a:pPr>
            <a:r>
              <a:rPr lang="en-US" sz="900" b="1" dirty="0">
                <a:solidFill>
                  <a:srgbClr val="C00000"/>
                </a:solidFill>
              </a:rPr>
              <a:t>N</a:t>
            </a:r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ULLIPARITY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A3DBBB-953C-4399-B21A-14AB9163A6F5}"/>
              </a:ext>
            </a:extLst>
          </p:cNvPr>
          <p:cNvSpPr txBox="1"/>
          <p:nvPr/>
        </p:nvSpPr>
        <p:spPr>
          <a:xfrm>
            <a:off x="9931143" y="4439585"/>
            <a:ext cx="158686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00" b="1" dirty="0">
                <a:solidFill>
                  <a:schemeClr val="accent2">
                    <a:lumMod val="50000"/>
                  </a:schemeClr>
                </a:solidFill>
              </a:rPr>
              <a:t>EXOGENOUS HORMONE </a:t>
            </a:r>
            <a:r>
              <a:rPr lang="en-US" sz="1000" b="1" dirty="0">
                <a:solidFill>
                  <a:srgbClr val="C00000"/>
                </a:solidFill>
              </a:rPr>
              <a:t>R</a:t>
            </a:r>
            <a:r>
              <a:rPr lang="en-US" sz="1000" b="1" dirty="0">
                <a:solidFill>
                  <a:schemeClr val="accent2">
                    <a:lumMod val="50000"/>
                  </a:schemeClr>
                </a:solidFill>
              </a:rPr>
              <a:t>EPLACEMENT  THERAPY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0DA0AF-C925-46D7-B521-4ADAE100BED7}"/>
              </a:ext>
            </a:extLst>
          </p:cNvPr>
          <p:cNvSpPr txBox="1"/>
          <p:nvPr/>
        </p:nvSpPr>
        <p:spPr>
          <a:xfrm>
            <a:off x="10288936" y="3491823"/>
            <a:ext cx="1677970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2">
                    <a:lumMod val="50000"/>
                  </a:schemeClr>
                </a:solidFill>
              </a:rPr>
              <a:t>PHYSICAL </a:t>
            </a:r>
            <a:r>
              <a:rPr lang="en-US" sz="1000" b="1" dirty="0">
                <a:solidFill>
                  <a:srgbClr val="C00000"/>
                </a:solidFill>
              </a:rPr>
              <a:t>I</a:t>
            </a:r>
            <a:r>
              <a:rPr lang="en-US" sz="1000" b="1" dirty="0">
                <a:solidFill>
                  <a:schemeClr val="accent2">
                    <a:lumMod val="50000"/>
                  </a:schemeClr>
                </a:solidFill>
              </a:rPr>
              <a:t>NACTIVITY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0492B6-A749-4819-B956-CB7993017635}"/>
              </a:ext>
            </a:extLst>
          </p:cNvPr>
          <p:cNvSpPr txBox="1"/>
          <p:nvPr/>
        </p:nvSpPr>
        <p:spPr>
          <a:xfrm>
            <a:off x="10737068" y="2175117"/>
            <a:ext cx="121408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HIGH </a:t>
            </a:r>
            <a:r>
              <a:rPr lang="en-US" sz="900" b="1" dirty="0">
                <a:solidFill>
                  <a:srgbClr val="C00000"/>
                </a:solidFill>
              </a:rPr>
              <a:t>A</a:t>
            </a:r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LCOHOL CONSUMPTION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5D9DBFB-4E01-4FA6-A541-BC97E0D80AC8}"/>
              </a:ext>
            </a:extLst>
          </p:cNvPr>
          <p:cNvCxnSpPr>
            <a:cxnSpLocks/>
          </p:cNvCxnSpPr>
          <p:nvPr/>
        </p:nvCxnSpPr>
        <p:spPr>
          <a:xfrm flipH="1" flipV="1">
            <a:off x="2285444" y="2310928"/>
            <a:ext cx="2229995" cy="464202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6BA630B-F352-4E3B-90CA-8FBCA5284C0A}"/>
              </a:ext>
            </a:extLst>
          </p:cNvPr>
          <p:cNvCxnSpPr>
            <a:cxnSpLocks/>
          </p:cNvCxnSpPr>
          <p:nvPr/>
        </p:nvCxnSpPr>
        <p:spPr>
          <a:xfrm flipH="1" flipV="1">
            <a:off x="1721960" y="3303061"/>
            <a:ext cx="2660605" cy="47774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8C9C6B3D-76F0-4CB6-9559-47A85A6FC2B8}"/>
              </a:ext>
            </a:extLst>
          </p:cNvPr>
          <p:cNvSpPr/>
          <p:nvPr/>
        </p:nvSpPr>
        <p:spPr>
          <a:xfrm>
            <a:off x="5017179" y="2775130"/>
            <a:ext cx="1939802" cy="1819897"/>
          </a:xfrm>
          <a:prstGeom prst="flowChartConnector">
            <a:avLst/>
          </a:prstGeom>
          <a:solidFill>
            <a:srgbClr val="CCFFCC"/>
          </a:solidFill>
          <a:ln>
            <a:noFill/>
          </a:ln>
          <a:effectLst>
            <a:glow rad="101600">
              <a:srgbClr val="3AB075">
                <a:alpha val="60000"/>
              </a:srgb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1023291-E3E6-4D26-B938-EE420AADE31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6323" r="33991" b="12440"/>
          <a:stretch/>
        </p:blipFill>
        <p:spPr>
          <a:xfrm>
            <a:off x="5296689" y="2951061"/>
            <a:ext cx="1404864" cy="1452219"/>
          </a:xfrm>
          <a:prstGeom prst="ellipse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C3D018E-CE74-4655-98A8-2DA9A241E9D7}"/>
              </a:ext>
            </a:extLst>
          </p:cNvPr>
          <p:cNvCxnSpPr>
            <a:cxnSpLocks/>
          </p:cNvCxnSpPr>
          <p:nvPr/>
        </p:nvCxnSpPr>
        <p:spPr>
          <a:xfrm flipH="1">
            <a:off x="2202226" y="3902697"/>
            <a:ext cx="2313213" cy="414295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73B066F-DCE3-489B-906C-689223D9EAE5}"/>
              </a:ext>
            </a:extLst>
          </p:cNvPr>
          <p:cNvCxnSpPr>
            <a:cxnSpLocks/>
          </p:cNvCxnSpPr>
          <p:nvPr/>
        </p:nvCxnSpPr>
        <p:spPr>
          <a:xfrm flipH="1">
            <a:off x="3320440" y="4330955"/>
            <a:ext cx="1358559" cy="607571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496C209-83DE-4787-9ED5-BD78FBA59699}"/>
              </a:ext>
            </a:extLst>
          </p:cNvPr>
          <p:cNvCxnSpPr>
            <a:cxnSpLocks/>
          </p:cNvCxnSpPr>
          <p:nvPr/>
        </p:nvCxnSpPr>
        <p:spPr>
          <a:xfrm flipH="1">
            <a:off x="4326227" y="4699592"/>
            <a:ext cx="558077" cy="453031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8114294-4FEC-4190-B12D-6D59A99A12A8}"/>
              </a:ext>
            </a:extLst>
          </p:cNvPr>
          <p:cNvCxnSpPr>
            <a:cxnSpLocks/>
          </p:cNvCxnSpPr>
          <p:nvPr/>
        </p:nvCxnSpPr>
        <p:spPr>
          <a:xfrm flipH="1">
            <a:off x="5399627" y="4891198"/>
            <a:ext cx="23380" cy="207525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17F9E3D-4137-4A39-9B01-DC44100C8153}"/>
              </a:ext>
            </a:extLst>
          </p:cNvPr>
          <p:cNvCxnSpPr>
            <a:cxnSpLocks/>
          </p:cNvCxnSpPr>
          <p:nvPr/>
        </p:nvCxnSpPr>
        <p:spPr>
          <a:xfrm>
            <a:off x="6474088" y="4883802"/>
            <a:ext cx="62025" cy="151546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F73F653-5D0F-48F9-AD85-516211F543C2}"/>
              </a:ext>
            </a:extLst>
          </p:cNvPr>
          <p:cNvCxnSpPr>
            <a:cxnSpLocks/>
          </p:cNvCxnSpPr>
          <p:nvPr/>
        </p:nvCxnSpPr>
        <p:spPr>
          <a:xfrm>
            <a:off x="7101017" y="4676495"/>
            <a:ext cx="563116" cy="228281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5D842D4-34E4-4933-838C-38781D6DB113}"/>
              </a:ext>
            </a:extLst>
          </p:cNvPr>
          <p:cNvCxnSpPr>
            <a:cxnSpLocks/>
          </p:cNvCxnSpPr>
          <p:nvPr/>
        </p:nvCxnSpPr>
        <p:spPr>
          <a:xfrm>
            <a:off x="7382575" y="4316992"/>
            <a:ext cx="1586863" cy="278035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13F872-38AD-4F96-96DC-0160EB31B925}"/>
              </a:ext>
            </a:extLst>
          </p:cNvPr>
          <p:cNvCxnSpPr>
            <a:cxnSpLocks/>
          </p:cNvCxnSpPr>
          <p:nvPr/>
        </p:nvCxnSpPr>
        <p:spPr>
          <a:xfrm>
            <a:off x="7591595" y="3892533"/>
            <a:ext cx="1970997" cy="114594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056C285-A00E-475A-B131-BCB6B5F0BA91}"/>
              </a:ext>
            </a:extLst>
          </p:cNvPr>
          <p:cNvCxnSpPr>
            <a:cxnSpLocks/>
          </p:cNvCxnSpPr>
          <p:nvPr/>
        </p:nvCxnSpPr>
        <p:spPr>
          <a:xfrm flipV="1">
            <a:off x="7664133" y="3259231"/>
            <a:ext cx="2389857" cy="123544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F692F85-6E00-4B1C-A5EC-E9F3D8562D84}"/>
              </a:ext>
            </a:extLst>
          </p:cNvPr>
          <p:cNvCxnSpPr>
            <a:cxnSpLocks/>
          </p:cNvCxnSpPr>
          <p:nvPr/>
        </p:nvCxnSpPr>
        <p:spPr>
          <a:xfrm flipV="1">
            <a:off x="7591595" y="2581750"/>
            <a:ext cx="2080306" cy="330881"/>
          </a:xfrm>
          <a:prstGeom prst="straightConnector1">
            <a:avLst/>
          </a:prstGeom>
          <a:ln>
            <a:solidFill>
              <a:srgbClr val="3AB07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803A01C-5822-4DAB-A2E6-C2B7175501E6}"/>
              </a:ext>
            </a:extLst>
          </p:cNvPr>
          <p:cNvSpPr txBox="1"/>
          <p:nvPr/>
        </p:nvSpPr>
        <p:spPr>
          <a:xfrm>
            <a:off x="9295409" y="5187765"/>
            <a:ext cx="90439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50000"/>
                  </a:schemeClr>
                </a:solidFill>
              </a:rPr>
              <a:t>ABSENCE OF BREAST </a:t>
            </a:r>
            <a:r>
              <a:rPr lang="en-US" sz="1000" b="1" dirty="0">
                <a:solidFill>
                  <a:srgbClr val="C00000"/>
                </a:solidFill>
              </a:rPr>
              <a:t>F</a:t>
            </a:r>
            <a:r>
              <a:rPr lang="en-US" sz="1000" b="1" dirty="0">
                <a:solidFill>
                  <a:schemeClr val="accent1">
                    <a:lumMod val="50000"/>
                  </a:schemeClr>
                </a:solidFill>
              </a:rPr>
              <a:t>EEDING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3" name="Picture 6">
            <a:extLst>
              <a:ext uri="{FF2B5EF4-FFF2-40B4-BE49-F238E27FC236}">
                <a16:creationId xmlns:a16="http://schemas.microsoft.com/office/drawing/2014/main" id="{F0FFFA58-6B48-4A48-9453-9EC87898046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13251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70A24-3890-40CE-9A20-3290E7B340A7}"/>
              </a:ext>
            </a:extLst>
          </p:cNvPr>
          <p:cNvSpPr txBox="1"/>
          <p:nvPr/>
        </p:nvSpPr>
        <p:spPr>
          <a:xfrm>
            <a:off x="42738" y="6468278"/>
            <a:ext cx="3754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FARM HAD FIRM MPN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882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3C4D-CB96-485E-8A5A-AD30B755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812" y="66996"/>
            <a:ext cx="10058400" cy="686163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EFFECT OF ESTROGEN ON EPITHELIAL CELLS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88C231D-9AEF-45BF-BADA-EC0316B96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81"/>
          <a:stretch/>
        </p:blipFill>
        <p:spPr>
          <a:xfrm>
            <a:off x="5053661" y="2110653"/>
            <a:ext cx="2502703" cy="2548120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B14405-63E0-4CFB-8469-B5EA636A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55" y="2191519"/>
            <a:ext cx="2424342" cy="2330127"/>
          </a:xfrm>
          <a:prstGeom prst="flowChartConnector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B974A-930D-4C6B-8938-1659981C5E99}"/>
              </a:ext>
            </a:extLst>
          </p:cNvPr>
          <p:cNvSpPr txBox="1"/>
          <p:nvPr/>
        </p:nvSpPr>
        <p:spPr>
          <a:xfrm>
            <a:off x="1480555" y="4841240"/>
            <a:ext cx="2188724" cy="646331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Estrogen receptors present in the nucleus combines with estrogen which enters the cell</a:t>
            </a:r>
          </a:p>
        </p:txBody>
      </p:sp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7E393AA-C98C-4713-8139-5DF06E1EC3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27376" r="17128" b="15319"/>
          <a:stretch/>
        </p:blipFill>
        <p:spPr>
          <a:xfrm>
            <a:off x="9175130" y="1848066"/>
            <a:ext cx="1538382" cy="1508509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8608FDA-A50E-4D88-A946-B73C94500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40" t="27376" r="17128" b="15319"/>
          <a:stretch/>
        </p:blipFill>
        <p:spPr>
          <a:xfrm>
            <a:off x="9284025" y="4011624"/>
            <a:ext cx="1538382" cy="1508509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F3F6C702-CC35-4F75-BF01-89F6B0AF20F4}"/>
              </a:ext>
            </a:extLst>
          </p:cNvPr>
          <p:cNvSpPr/>
          <p:nvPr/>
        </p:nvSpPr>
        <p:spPr>
          <a:xfrm>
            <a:off x="4099900" y="3356582"/>
            <a:ext cx="758758" cy="158434"/>
          </a:xfrm>
          <a:prstGeom prst="rightArrow">
            <a:avLst/>
          </a:prstGeom>
          <a:solidFill>
            <a:srgbClr val="8C07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D3A9BE6-C0FA-4D79-868C-D87375CDAC07}"/>
              </a:ext>
            </a:extLst>
          </p:cNvPr>
          <p:cNvCxnSpPr>
            <a:cxnSpLocks/>
          </p:cNvCxnSpPr>
          <p:nvPr/>
        </p:nvCxnSpPr>
        <p:spPr>
          <a:xfrm flipV="1">
            <a:off x="7469927" y="2692958"/>
            <a:ext cx="1513420" cy="426883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795E49-83B1-413E-BCF7-1087B30CA4A2}"/>
              </a:ext>
            </a:extLst>
          </p:cNvPr>
          <p:cNvCxnSpPr>
            <a:cxnSpLocks/>
          </p:cNvCxnSpPr>
          <p:nvPr/>
        </p:nvCxnSpPr>
        <p:spPr>
          <a:xfrm>
            <a:off x="7380221" y="4047295"/>
            <a:ext cx="1603126" cy="561942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09041D7-4AD8-4896-AE06-7BA5C2172DE5}"/>
              </a:ext>
            </a:extLst>
          </p:cNvPr>
          <p:cNvSpPr txBox="1"/>
          <p:nvPr/>
        </p:nvSpPr>
        <p:spPr>
          <a:xfrm>
            <a:off x="1554135" y="1842782"/>
            <a:ext cx="2072543" cy="276999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Ductal epithelial cell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ECFC9F-5FEF-4741-982C-D582A04578F2}"/>
              </a:ext>
            </a:extLst>
          </p:cNvPr>
          <p:cNvSpPr txBox="1"/>
          <p:nvPr/>
        </p:nvSpPr>
        <p:spPr>
          <a:xfrm>
            <a:off x="436903" y="2382320"/>
            <a:ext cx="763893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2"/>
                </a:solidFill>
              </a:rPr>
              <a:t>Estrogen hormone</a:t>
            </a:r>
            <a:endParaRPr lang="en-US" b="1" dirty="0">
              <a:solidFill>
                <a:schemeClr val="accent2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A1228E-DB2E-4889-8AE1-11090136E090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200796" y="2516103"/>
            <a:ext cx="889261" cy="81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6294EC1-0289-46FD-BD7A-ABDA06999747}"/>
              </a:ext>
            </a:extLst>
          </p:cNvPr>
          <p:cNvSpPr txBox="1"/>
          <p:nvPr/>
        </p:nvSpPr>
        <p:spPr>
          <a:xfrm>
            <a:off x="220067" y="3438845"/>
            <a:ext cx="12604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6600"/>
                </a:solidFill>
              </a:rPr>
              <a:t>Estrogen receptor</a:t>
            </a:r>
            <a:endParaRPr lang="en-US" sz="2400" b="1" dirty="0">
              <a:solidFill>
                <a:srgbClr val="0066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342D82-FAEE-4DA0-A60D-1837B3E9ECE8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1480555" y="3435801"/>
            <a:ext cx="891684" cy="130002"/>
          </a:xfrm>
          <a:prstGeom prst="straightConnector1">
            <a:avLst/>
          </a:prstGeom>
          <a:ln>
            <a:solidFill>
              <a:srgbClr val="00666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Picture 6">
            <a:extLst>
              <a:ext uri="{FF2B5EF4-FFF2-40B4-BE49-F238E27FC236}">
                <a16:creationId xmlns:a16="http://schemas.microsoft.com/office/drawing/2014/main" id="{C8CC95C3-8212-4DF1-BF64-6D2BE8F5D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2707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8CDD522-077D-4DCC-8B8B-59A1ED522AA9}"/>
              </a:ext>
            </a:extLst>
          </p:cNvPr>
          <p:cNvSpPr txBox="1"/>
          <p:nvPr/>
        </p:nvSpPr>
        <p:spPr>
          <a:xfrm>
            <a:off x="4710728" y="4748908"/>
            <a:ext cx="3478873" cy="646331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Estrogen receptor complex attaches to Transcription factors  which  bind to DNA leading to increased expression of genes and triggers cell proliferation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27061F-92EB-455E-9EB6-807FC648C555}"/>
              </a:ext>
            </a:extLst>
          </p:cNvPr>
          <p:cNvSpPr txBox="1"/>
          <p:nvPr/>
        </p:nvSpPr>
        <p:spPr>
          <a:xfrm>
            <a:off x="4138483" y="2064561"/>
            <a:ext cx="1260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6600"/>
                </a:solidFill>
              </a:rPr>
              <a:t>Estrogen receptor  complex</a:t>
            </a:r>
            <a:endParaRPr lang="en-US" sz="2400" b="1" dirty="0">
              <a:solidFill>
                <a:srgbClr val="006600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BEE0F46-5ADB-49BA-ACE9-056E6F32CB17}"/>
              </a:ext>
            </a:extLst>
          </p:cNvPr>
          <p:cNvCxnSpPr/>
          <p:nvPr/>
        </p:nvCxnSpPr>
        <p:spPr>
          <a:xfrm>
            <a:off x="5053661" y="2605458"/>
            <a:ext cx="854770" cy="830341"/>
          </a:xfrm>
          <a:prstGeom prst="straightConnector1">
            <a:avLst/>
          </a:prstGeom>
          <a:ln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C49F986-8910-4554-8660-ADF36D1CEC01}"/>
              </a:ext>
            </a:extLst>
          </p:cNvPr>
          <p:cNvSpPr txBox="1"/>
          <p:nvPr/>
        </p:nvSpPr>
        <p:spPr>
          <a:xfrm>
            <a:off x="1926397" y="1176872"/>
            <a:ext cx="862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Exposure to estrogen stimulates breast ductal cell proliferation</a:t>
            </a:r>
          </a:p>
        </p:txBody>
      </p:sp>
    </p:spTree>
    <p:extLst>
      <p:ext uri="{BB962C8B-B14F-4D97-AF65-F5344CB8AC3E}">
        <p14:creationId xmlns:p14="http://schemas.microsoft.com/office/powerpoint/2010/main" val="229175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FAD1-DF74-486A-9908-44014E1F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298" y="855887"/>
            <a:ext cx="8911687" cy="69173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+mn-lt"/>
              </a:rPr>
              <a:t>CARCINOMA BREAST</a:t>
            </a:r>
            <a:endParaRPr lang="en-US" sz="36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DFF00-F259-4704-9D94-3827D2103405}"/>
              </a:ext>
            </a:extLst>
          </p:cNvPr>
          <p:cNvSpPr txBox="1"/>
          <p:nvPr/>
        </p:nvSpPr>
        <p:spPr>
          <a:xfrm>
            <a:off x="1767221" y="3027839"/>
            <a:ext cx="2910468" cy="369332"/>
          </a:xfrm>
          <a:prstGeom prst="rect">
            <a:avLst/>
          </a:prstGeom>
          <a:solidFill>
            <a:srgbClr val="FCE3DC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Germline mutations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5ACCB-F099-4562-A0B6-2B292655C759}"/>
              </a:ext>
            </a:extLst>
          </p:cNvPr>
          <p:cNvSpPr txBox="1"/>
          <p:nvPr/>
        </p:nvSpPr>
        <p:spPr>
          <a:xfrm>
            <a:off x="7800272" y="3027839"/>
            <a:ext cx="3211551" cy="369332"/>
          </a:xfrm>
          <a:prstGeom prst="rect">
            <a:avLst/>
          </a:prstGeom>
          <a:solidFill>
            <a:srgbClr val="FCE3DC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Sporadic mutations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27A07-9849-4CCB-A960-24BA5A13E960}"/>
              </a:ext>
            </a:extLst>
          </p:cNvPr>
          <p:cNvSpPr txBox="1"/>
          <p:nvPr/>
        </p:nvSpPr>
        <p:spPr>
          <a:xfrm>
            <a:off x="1571916" y="3815790"/>
            <a:ext cx="3232131" cy="307777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Minority (3%to 6% of breast cancers</a:t>
            </a:r>
            <a:r>
              <a:rPr lang="en-US" sz="1400" dirty="0"/>
              <a:t>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78683-CC73-4E99-BBC4-23C78E467D84}"/>
              </a:ext>
            </a:extLst>
          </p:cNvPr>
          <p:cNvSpPr txBox="1"/>
          <p:nvPr/>
        </p:nvSpPr>
        <p:spPr>
          <a:xfrm>
            <a:off x="8012146" y="3815790"/>
            <a:ext cx="2642839" cy="307777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Majority of breast cancers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87450-E8D4-4DBD-AB27-F104D677BDE2}"/>
              </a:ext>
            </a:extLst>
          </p:cNvPr>
          <p:cNvSpPr txBox="1"/>
          <p:nvPr/>
        </p:nvSpPr>
        <p:spPr>
          <a:xfrm>
            <a:off x="1767221" y="4370533"/>
            <a:ext cx="2810107" cy="369332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Age - Younger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05086-FF22-4B30-8CE4-9632A86407D0}"/>
              </a:ext>
            </a:extLst>
          </p:cNvPr>
          <p:cNvSpPr txBox="1"/>
          <p:nvPr/>
        </p:nvSpPr>
        <p:spPr>
          <a:xfrm>
            <a:off x="8157112" y="4370533"/>
            <a:ext cx="2497873" cy="307777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Age – old age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EA2344-45B7-450B-B3FD-18C36EA21B14}"/>
              </a:ext>
            </a:extLst>
          </p:cNvPr>
          <p:cNvCxnSpPr/>
          <p:nvPr/>
        </p:nvCxnSpPr>
        <p:spPr>
          <a:xfrm>
            <a:off x="12913112" y="1260088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494E7A8-2F63-41C7-B1A9-F9425952552F}"/>
              </a:ext>
            </a:extLst>
          </p:cNvPr>
          <p:cNvSpPr txBox="1"/>
          <p:nvPr/>
        </p:nvSpPr>
        <p:spPr>
          <a:xfrm>
            <a:off x="4590585" y="1864601"/>
            <a:ext cx="3010829" cy="369332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GENETIC CUASES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4B8CF2-1E68-4CF4-95FE-B087CAEF73CD}"/>
              </a:ext>
            </a:extLst>
          </p:cNvPr>
          <p:cNvCxnSpPr>
            <a:cxnSpLocks/>
          </p:cNvCxnSpPr>
          <p:nvPr/>
        </p:nvCxnSpPr>
        <p:spPr>
          <a:xfrm>
            <a:off x="3168594" y="2606241"/>
            <a:ext cx="61088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88AF53D-F38C-42FF-BDA6-FC0901B8C08C}"/>
              </a:ext>
            </a:extLst>
          </p:cNvPr>
          <p:cNvCxnSpPr/>
          <p:nvPr/>
        </p:nvCxnSpPr>
        <p:spPr>
          <a:xfrm>
            <a:off x="3173995" y="2606241"/>
            <a:ext cx="0" cy="289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8B84A0-834E-42F1-8536-FC2F280B13AD}"/>
              </a:ext>
            </a:extLst>
          </p:cNvPr>
          <p:cNvCxnSpPr>
            <a:cxnSpLocks/>
          </p:cNvCxnSpPr>
          <p:nvPr/>
        </p:nvCxnSpPr>
        <p:spPr>
          <a:xfrm>
            <a:off x="9277396" y="2606241"/>
            <a:ext cx="0" cy="289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575053-F1EF-43DA-BAFF-015330B2F4BA}"/>
              </a:ext>
            </a:extLst>
          </p:cNvPr>
          <p:cNvCxnSpPr>
            <a:cxnSpLocks/>
          </p:cNvCxnSpPr>
          <p:nvPr/>
        </p:nvCxnSpPr>
        <p:spPr>
          <a:xfrm flipH="1">
            <a:off x="6096000" y="2261813"/>
            <a:ext cx="1" cy="34442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8D7351D-1E4A-4FD3-8C37-9D156B9E9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0" t="40711" r="16303" b="22136"/>
          <a:stretch/>
        </p:blipFill>
        <p:spPr>
          <a:xfrm>
            <a:off x="9014750" y="4893636"/>
            <a:ext cx="676392" cy="6024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FD9390-AE52-40F4-AA7C-8664BE0D98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34610" r="59440" b="24540"/>
          <a:stretch/>
        </p:blipFill>
        <p:spPr>
          <a:xfrm>
            <a:off x="2699349" y="4863578"/>
            <a:ext cx="676393" cy="601528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1E51EC7-62B8-473C-A1A6-54CD5DEB7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2707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20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4B0B5A-9136-48BB-A39E-D0BD5214EA6F}"/>
              </a:ext>
            </a:extLst>
          </p:cNvPr>
          <p:cNvSpPr txBox="1"/>
          <p:nvPr/>
        </p:nvSpPr>
        <p:spPr>
          <a:xfrm>
            <a:off x="1867582" y="3535928"/>
            <a:ext cx="2810107" cy="2277547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Tumor suppressor genes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  <a:highlight>
                  <a:srgbClr val="FFFF00"/>
                </a:highlight>
              </a:rPr>
              <a:t>BRCA1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  <a:highlight>
                  <a:srgbClr val="FFFF00"/>
                </a:highlight>
              </a:rPr>
              <a:t>BRCA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TP53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PTEN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PALB2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ATM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CHEK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CDH1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STK 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75D92-DB5B-42D5-833D-B4C80F110E55}"/>
              </a:ext>
            </a:extLst>
          </p:cNvPr>
          <p:cNvSpPr txBox="1"/>
          <p:nvPr/>
        </p:nvSpPr>
        <p:spPr>
          <a:xfrm>
            <a:off x="8109980" y="3535928"/>
            <a:ext cx="2828962" cy="584775"/>
          </a:xfrm>
          <a:prstGeom prst="rect">
            <a:avLst/>
          </a:prstGeom>
          <a:solidFill>
            <a:srgbClr val="E5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Random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rgbClr val="0070C0"/>
                </a:solidFill>
              </a:rPr>
              <a:t>Most common P53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12C774-599E-40BF-9AC7-5D97140C8E8C}"/>
              </a:ext>
            </a:extLst>
          </p:cNvPr>
          <p:cNvCxnSpPr>
            <a:cxnSpLocks/>
          </p:cNvCxnSpPr>
          <p:nvPr/>
        </p:nvCxnSpPr>
        <p:spPr>
          <a:xfrm>
            <a:off x="3168594" y="2606241"/>
            <a:ext cx="61088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2609463-6DC2-400D-8B06-1954CB6E995A}"/>
              </a:ext>
            </a:extLst>
          </p:cNvPr>
          <p:cNvSpPr txBox="1"/>
          <p:nvPr/>
        </p:nvSpPr>
        <p:spPr>
          <a:xfrm>
            <a:off x="1767221" y="3027839"/>
            <a:ext cx="2910468" cy="369332"/>
          </a:xfrm>
          <a:prstGeom prst="rect">
            <a:avLst/>
          </a:prstGeom>
          <a:solidFill>
            <a:srgbClr val="FCE3DC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Germline mutations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EF3FF-4604-43A4-9192-C6E00615F8A8}"/>
              </a:ext>
            </a:extLst>
          </p:cNvPr>
          <p:cNvSpPr txBox="1"/>
          <p:nvPr/>
        </p:nvSpPr>
        <p:spPr>
          <a:xfrm>
            <a:off x="7800272" y="3027839"/>
            <a:ext cx="3211551" cy="369332"/>
          </a:xfrm>
          <a:prstGeom prst="rect">
            <a:avLst/>
          </a:prstGeom>
          <a:solidFill>
            <a:srgbClr val="FCE3DC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Sporadic mutations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FE097C-88C4-4D9A-8C8F-C86B5F234CA1}"/>
              </a:ext>
            </a:extLst>
          </p:cNvPr>
          <p:cNvCxnSpPr/>
          <p:nvPr/>
        </p:nvCxnSpPr>
        <p:spPr>
          <a:xfrm>
            <a:off x="3173995" y="2606241"/>
            <a:ext cx="0" cy="289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F82A6B-1DD5-45ED-A7B0-7C7545405E13}"/>
              </a:ext>
            </a:extLst>
          </p:cNvPr>
          <p:cNvCxnSpPr>
            <a:cxnSpLocks/>
          </p:cNvCxnSpPr>
          <p:nvPr/>
        </p:nvCxnSpPr>
        <p:spPr>
          <a:xfrm>
            <a:off x="9277396" y="2606241"/>
            <a:ext cx="0" cy="289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51A2EA-D89C-4FE6-A6CD-D62F5F3BB588}"/>
              </a:ext>
            </a:extLst>
          </p:cNvPr>
          <p:cNvCxnSpPr>
            <a:cxnSpLocks/>
          </p:cNvCxnSpPr>
          <p:nvPr/>
        </p:nvCxnSpPr>
        <p:spPr>
          <a:xfrm flipH="1">
            <a:off x="6096000" y="2261813"/>
            <a:ext cx="1" cy="34442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366CFA-BCEA-4056-BFCA-748F5107A00B}"/>
              </a:ext>
            </a:extLst>
          </p:cNvPr>
          <p:cNvSpPr txBox="1"/>
          <p:nvPr/>
        </p:nvSpPr>
        <p:spPr>
          <a:xfrm>
            <a:off x="4590585" y="1864601"/>
            <a:ext cx="3010829" cy="369332"/>
          </a:xfrm>
          <a:prstGeom prst="rect">
            <a:avLst/>
          </a:prstGeom>
          <a:solidFill>
            <a:srgbClr val="CCFFCC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GENETIC CUASES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8D931B17-13A6-4AC8-AC6E-1DB971B08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2707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02B2F3-ED0D-485D-86E7-F79EA374A2C3}"/>
              </a:ext>
            </a:extLst>
          </p:cNvPr>
          <p:cNvSpPr txBox="1"/>
          <p:nvPr/>
        </p:nvSpPr>
        <p:spPr>
          <a:xfrm>
            <a:off x="2785067" y="919784"/>
            <a:ext cx="662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MUTATIONS IN BREAST CARCINOMA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38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A133A8-272E-4484-872E-470B2080026F}"/>
              </a:ext>
            </a:extLst>
          </p:cNvPr>
          <p:cNvSpPr txBox="1"/>
          <p:nvPr/>
        </p:nvSpPr>
        <p:spPr>
          <a:xfrm>
            <a:off x="4039578" y="563845"/>
            <a:ext cx="2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BRCA 1 </a:t>
            </a:r>
            <a:r>
              <a:rPr lang="en-US" sz="2400" b="1">
                <a:solidFill>
                  <a:srgbClr val="7030A0"/>
                </a:solidFill>
              </a:rPr>
              <a:t>and BRCA2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E8B9C-F02F-4CD2-A6B2-D9CEABF32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28188" r="61986" b="17723"/>
          <a:stretch/>
        </p:blipFill>
        <p:spPr>
          <a:xfrm rot="5400000">
            <a:off x="5360400" y="1489576"/>
            <a:ext cx="1011993" cy="1635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B292D-3D38-4794-B78F-69C26C3EB2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20371" r="26619" b="19677"/>
          <a:stretch/>
        </p:blipFill>
        <p:spPr>
          <a:xfrm rot="5400000">
            <a:off x="2463517" y="2487849"/>
            <a:ext cx="992220" cy="1541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721856-8A54-4767-A5F4-9EF8221A7C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24216" r="64255" b="19614"/>
          <a:stretch/>
        </p:blipFill>
        <p:spPr>
          <a:xfrm rot="5400000">
            <a:off x="2479724" y="4331798"/>
            <a:ext cx="992219" cy="1608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DB332A-BED5-43A8-8DBA-9572FA6E1E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5" t="16210" r="22081" b="20433"/>
          <a:stretch/>
        </p:blipFill>
        <p:spPr>
          <a:xfrm rot="5400000">
            <a:off x="8141300" y="2324313"/>
            <a:ext cx="990883" cy="1635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E18EC3-7411-4FD5-8386-9F671DD1BF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5" t="16210" r="22081" b="20433"/>
          <a:stretch/>
        </p:blipFill>
        <p:spPr>
          <a:xfrm rot="5400000">
            <a:off x="7528033" y="4356578"/>
            <a:ext cx="992220" cy="1637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CC047D-43BC-4AF4-AB79-711BF4CC24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5" t="16210" r="22081" b="20433"/>
          <a:stretch/>
        </p:blipFill>
        <p:spPr>
          <a:xfrm rot="5400000">
            <a:off x="9684296" y="4366307"/>
            <a:ext cx="992218" cy="16374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33C9A8-6C91-45F1-A684-38BEBCBF89E9}"/>
              </a:ext>
            </a:extLst>
          </p:cNvPr>
          <p:cNvSpPr txBox="1"/>
          <p:nvPr/>
        </p:nvSpPr>
        <p:spPr>
          <a:xfrm>
            <a:off x="2023344" y="5768504"/>
            <a:ext cx="1877439" cy="307777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Normal cell DNA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5C6B8C-FE05-4E42-8C95-77094A1A6F98}"/>
              </a:ext>
            </a:extLst>
          </p:cNvPr>
          <p:cNvSpPr txBox="1"/>
          <p:nvPr/>
        </p:nvSpPr>
        <p:spPr>
          <a:xfrm>
            <a:off x="7205441" y="3745830"/>
            <a:ext cx="2655253" cy="276999"/>
          </a:xfrm>
          <a:prstGeom prst="rect">
            <a:avLst/>
          </a:prstGeom>
          <a:solidFill>
            <a:srgbClr val="FFFFEB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Cell with damaged DNA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E3B0E9-ECC8-4072-B20E-74195D20EB26}"/>
              </a:ext>
            </a:extLst>
          </p:cNvPr>
          <p:cNvSpPr txBox="1"/>
          <p:nvPr/>
        </p:nvSpPr>
        <p:spPr>
          <a:xfrm>
            <a:off x="678831" y="3422664"/>
            <a:ext cx="147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BRCA protein with other proteins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1EE4B5-7ABC-4614-A813-EE84D99B8EF7}"/>
              </a:ext>
            </a:extLst>
          </p:cNvPr>
          <p:cNvCxnSpPr>
            <a:cxnSpLocks/>
          </p:cNvCxnSpPr>
          <p:nvPr/>
        </p:nvCxnSpPr>
        <p:spPr>
          <a:xfrm flipV="1">
            <a:off x="2033081" y="3336589"/>
            <a:ext cx="926546" cy="2334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9400ED-72A3-495C-B6F9-D0F27953F72B}"/>
              </a:ext>
            </a:extLst>
          </p:cNvPr>
          <p:cNvCxnSpPr>
            <a:stCxn id="7" idx="3"/>
          </p:cNvCxnSpPr>
          <p:nvPr/>
        </p:nvCxnSpPr>
        <p:spPr>
          <a:xfrm>
            <a:off x="2959627" y="3754875"/>
            <a:ext cx="16206" cy="76848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72DF5E-567A-48A5-B77C-A123904E35BA}"/>
              </a:ext>
            </a:extLst>
          </p:cNvPr>
          <p:cNvSpPr txBox="1"/>
          <p:nvPr/>
        </p:nvSpPr>
        <p:spPr>
          <a:xfrm>
            <a:off x="4961723" y="2875405"/>
            <a:ext cx="1809345" cy="276999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Cell with damaged DNA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74B6BC-53CE-4DF2-9924-8E2EB8DDFCF5}"/>
              </a:ext>
            </a:extLst>
          </p:cNvPr>
          <p:cNvSpPr txBox="1"/>
          <p:nvPr/>
        </p:nvSpPr>
        <p:spPr>
          <a:xfrm>
            <a:off x="9505077" y="5770098"/>
            <a:ext cx="1345172" cy="276999"/>
          </a:xfrm>
          <a:prstGeom prst="rect">
            <a:avLst/>
          </a:prstGeom>
          <a:solidFill>
            <a:srgbClr val="FFFFEB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Neoplastic cell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2C222A-055C-4210-B7AA-DFB25D50BE05}"/>
              </a:ext>
            </a:extLst>
          </p:cNvPr>
          <p:cNvSpPr txBox="1"/>
          <p:nvPr/>
        </p:nvSpPr>
        <p:spPr>
          <a:xfrm>
            <a:off x="7322174" y="5768506"/>
            <a:ext cx="1345172" cy="276999"/>
          </a:xfrm>
          <a:prstGeom prst="rect">
            <a:avLst/>
          </a:prstGeom>
          <a:solidFill>
            <a:srgbClr val="FFFFEB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Neoplastic cell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4E7D8B-156E-4262-844B-ABC17104F0C4}"/>
              </a:ext>
            </a:extLst>
          </p:cNvPr>
          <p:cNvSpPr txBox="1"/>
          <p:nvPr/>
        </p:nvSpPr>
        <p:spPr>
          <a:xfrm>
            <a:off x="3786154" y="1413305"/>
            <a:ext cx="383269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DNA DAMAGE DUE TO EXTRINSIC / INTRINSIC FACTORS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45C296-2095-4C80-B2AD-EC63C0319F85}"/>
              </a:ext>
            </a:extLst>
          </p:cNvPr>
          <p:cNvCxnSpPr>
            <a:cxnSpLocks/>
          </p:cNvCxnSpPr>
          <p:nvPr/>
        </p:nvCxnSpPr>
        <p:spPr>
          <a:xfrm flipH="1">
            <a:off x="3730543" y="2452175"/>
            <a:ext cx="1047862" cy="39404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585443-40A1-433D-AC5A-54298442F83B}"/>
              </a:ext>
            </a:extLst>
          </p:cNvPr>
          <p:cNvCxnSpPr>
            <a:cxnSpLocks/>
          </p:cNvCxnSpPr>
          <p:nvPr/>
        </p:nvCxnSpPr>
        <p:spPr>
          <a:xfrm flipH="1">
            <a:off x="7862418" y="4148589"/>
            <a:ext cx="323450" cy="4145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7478A34-876C-480A-B7B2-99CDB6D58B71}"/>
              </a:ext>
            </a:extLst>
          </p:cNvPr>
          <p:cNvCxnSpPr>
            <a:cxnSpLocks/>
          </p:cNvCxnSpPr>
          <p:nvPr/>
        </p:nvCxnSpPr>
        <p:spPr>
          <a:xfrm>
            <a:off x="9361704" y="4184271"/>
            <a:ext cx="304049" cy="3788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D7DA6E-0148-4FFE-A8F7-1DAFD3D928E2}"/>
              </a:ext>
            </a:extLst>
          </p:cNvPr>
          <p:cNvCxnSpPr>
            <a:cxnSpLocks/>
          </p:cNvCxnSpPr>
          <p:nvPr/>
        </p:nvCxnSpPr>
        <p:spPr>
          <a:xfrm>
            <a:off x="6771068" y="2393002"/>
            <a:ext cx="995792" cy="45321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9C95AEB-4BA3-4930-9728-0F5D49CA83F1}"/>
              </a:ext>
            </a:extLst>
          </p:cNvPr>
          <p:cNvSpPr txBox="1"/>
          <p:nvPr/>
        </p:nvSpPr>
        <p:spPr>
          <a:xfrm>
            <a:off x="1140849" y="1955260"/>
            <a:ext cx="2030368" cy="307777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</a:rPr>
              <a:t>Normal cell 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43023C-F69D-42E9-9A5F-96B9BD13126D}"/>
              </a:ext>
            </a:extLst>
          </p:cNvPr>
          <p:cNvSpPr txBox="1"/>
          <p:nvPr/>
        </p:nvSpPr>
        <p:spPr>
          <a:xfrm>
            <a:off x="8024143" y="1955259"/>
            <a:ext cx="2591996" cy="307777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</a:rPr>
              <a:t>Cell with BRCA mutations 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07CBF9-725D-46E1-B5AA-E8E2BBE5165A}"/>
              </a:ext>
            </a:extLst>
          </p:cNvPr>
          <p:cNvSpPr txBox="1"/>
          <p:nvPr/>
        </p:nvSpPr>
        <p:spPr>
          <a:xfrm>
            <a:off x="3036630" y="3947793"/>
            <a:ext cx="1420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6600"/>
                </a:solidFill>
              </a:rPr>
              <a:t>Repair of DNA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49D2B1-1D47-4650-8967-39545F1A2F2E}"/>
              </a:ext>
            </a:extLst>
          </p:cNvPr>
          <p:cNvSpPr txBox="1"/>
          <p:nvPr/>
        </p:nvSpPr>
        <p:spPr>
          <a:xfrm>
            <a:off x="289849" y="4917253"/>
            <a:ext cx="1345172" cy="307777"/>
          </a:xfrm>
          <a:prstGeom prst="rect">
            <a:avLst/>
          </a:prstGeom>
          <a:solidFill>
            <a:srgbClr val="FFFFEB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Apoptosis</a:t>
            </a:r>
            <a:endParaRPr lang="en-US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B305CC-F9E7-41F0-8F7D-319A743E8911}"/>
              </a:ext>
            </a:extLst>
          </p:cNvPr>
          <p:cNvCxnSpPr/>
          <p:nvPr/>
        </p:nvCxnSpPr>
        <p:spPr>
          <a:xfrm flipH="1">
            <a:off x="1635021" y="3754875"/>
            <a:ext cx="1156817" cy="101167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2448409-BF73-49C7-9E8C-2E23709BF900}"/>
              </a:ext>
            </a:extLst>
          </p:cNvPr>
          <p:cNvSpPr txBox="1"/>
          <p:nvPr/>
        </p:nvSpPr>
        <p:spPr>
          <a:xfrm>
            <a:off x="661269" y="4216540"/>
            <a:ext cx="1345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C00000"/>
                </a:solidFill>
              </a:rPr>
              <a:t>If cannot be repaired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B687C0-D579-4742-9BCF-84B6F7403D82}"/>
              </a:ext>
            </a:extLst>
          </p:cNvPr>
          <p:cNvSpPr txBox="1"/>
          <p:nvPr/>
        </p:nvSpPr>
        <p:spPr>
          <a:xfrm>
            <a:off x="9665753" y="2834360"/>
            <a:ext cx="2052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Abnormal BRCA protein  cannot repair damaged DNA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E80C321E-2C67-4497-855A-0C0289C971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32707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786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302B54-651F-48BF-BAD4-45E2319D2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4" y="444554"/>
            <a:ext cx="1472887" cy="1256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F8C4AD-3C88-45AC-8243-CF4C290F83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73"/>
          <a:stretch/>
        </p:blipFill>
        <p:spPr>
          <a:xfrm>
            <a:off x="8005864" y="229898"/>
            <a:ext cx="1293011" cy="1513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9A0A84-7162-49B4-90A3-F4FB75EB293A}"/>
              </a:ext>
            </a:extLst>
          </p:cNvPr>
          <p:cNvSpPr txBox="1"/>
          <p:nvPr/>
        </p:nvSpPr>
        <p:spPr>
          <a:xfrm>
            <a:off x="2472251" y="1019372"/>
            <a:ext cx="105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3270D"/>
                </a:solidFill>
              </a:rPr>
              <a:t>BRCA 1</a:t>
            </a:r>
            <a:endParaRPr lang="en-US" sz="2800" b="1" dirty="0">
              <a:solidFill>
                <a:srgbClr val="C3270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62D8F-2205-4B4C-8E92-94EF81A0DFE0}"/>
              </a:ext>
            </a:extLst>
          </p:cNvPr>
          <p:cNvSpPr txBox="1"/>
          <p:nvPr/>
        </p:nvSpPr>
        <p:spPr>
          <a:xfrm>
            <a:off x="9547206" y="936521"/>
            <a:ext cx="116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BRCA 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30D07D-79B2-419D-85B8-E6A10BF99CCF}"/>
              </a:ext>
            </a:extLst>
          </p:cNvPr>
          <p:cNvSpPr txBox="1"/>
          <p:nvPr/>
        </p:nvSpPr>
        <p:spPr>
          <a:xfrm>
            <a:off x="1170842" y="1844842"/>
            <a:ext cx="2100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Chromosome 17q21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04B17-7DF2-4EBD-BA62-8466904F3567}"/>
              </a:ext>
            </a:extLst>
          </p:cNvPr>
          <p:cNvSpPr txBox="1"/>
          <p:nvPr/>
        </p:nvSpPr>
        <p:spPr>
          <a:xfrm>
            <a:off x="8210424" y="1876850"/>
            <a:ext cx="2100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Chromosome 13q12.3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A2A825-481C-4F8F-99AF-678A37A80B08}"/>
              </a:ext>
            </a:extLst>
          </p:cNvPr>
          <p:cNvSpPr txBox="1"/>
          <p:nvPr/>
        </p:nvSpPr>
        <p:spPr>
          <a:xfrm>
            <a:off x="4247338" y="800038"/>
            <a:ext cx="2910468" cy="369332"/>
          </a:xfrm>
          <a:prstGeom prst="rect">
            <a:avLst/>
          </a:prstGeom>
          <a:solidFill>
            <a:srgbClr val="FCE3DC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GERMLINE MUTATIONS </a:t>
            </a: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2C61B16C-E685-41EF-8798-78FF24653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545043"/>
              </p:ext>
            </p:extLst>
          </p:nvPr>
        </p:nvGraphicFramePr>
        <p:xfrm>
          <a:off x="210272" y="2246182"/>
          <a:ext cx="11770467" cy="3705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2048">
                  <a:extLst>
                    <a:ext uri="{9D8B030D-6E8A-4147-A177-3AD203B41FA5}">
                      <a16:colId xmlns:a16="http://schemas.microsoft.com/office/drawing/2014/main" val="2195420711"/>
                    </a:ext>
                  </a:extLst>
                </a:gridCol>
                <a:gridCol w="3243142">
                  <a:extLst>
                    <a:ext uri="{9D8B030D-6E8A-4147-A177-3AD203B41FA5}">
                      <a16:colId xmlns:a16="http://schemas.microsoft.com/office/drawing/2014/main" val="2271753083"/>
                    </a:ext>
                  </a:extLst>
                </a:gridCol>
                <a:gridCol w="4145277">
                  <a:extLst>
                    <a:ext uri="{9D8B030D-6E8A-4147-A177-3AD203B41FA5}">
                      <a16:colId xmlns:a16="http://schemas.microsoft.com/office/drawing/2014/main" val="1805187784"/>
                    </a:ext>
                  </a:extLst>
                </a:gridCol>
              </a:tblGrid>
              <a:tr h="38282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BRCA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BRCA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863491"/>
                  </a:ext>
                </a:extLst>
              </a:tr>
              <a:tr h="4853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Females </a:t>
                      </a:r>
                      <a:r>
                        <a:rPr lang="en-US" sz="1600" b="1" dirty="0"/>
                        <a:t>–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more common than BRCA 2 (50 – 65%)</a:t>
                      </a:r>
                    </a:p>
                    <a:p>
                      <a:r>
                        <a:rPr lang="en-US" sz="1600" b="1" dirty="0">
                          <a:solidFill>
                            <a:srgbClr val="68187E"/>
                          </a:solidFill>
                        </a:rPr>
                        <a:t>Age </a:t>
                      </a:r>
                      <a:r>
                        <a:rPr lang="en-US" sz="1600" b="1" dirty="0"/>
                        <a:t>– 30 to 50 yrs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Females </a:t>
                      </a:r>
                      <a:r>
                        <a:rPr lang="en-US" sz="1600" b="1" dirty="0"/>
                        <a:t>– less common than BRCA1 (40-55%)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68187E"/>
                          </a:solidFill>
                        </a:rPr>
                        <a:t>Age </a:t>
                      </a:r>
                      <a:r>
                        <a:rPr lang="en-US" sz="1600" b="1" dirty="0"/>
                        <a:t>– 40 to 70 Years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919625"/>
                  </a:ext>
                </a:extLst>
              </a:tr>
              <a:tr h="5306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Males</a:t>
                      </a:r>
                      <a:r>
                        <a:rPr lang="en-US" sz="1600" b="1" dirty="0"/>
                        <a:t> – less common (1 –2 %)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Males</a:t>
                      </a:r>
                      <a:r>
                        <a:rPr lang="en-US" sz="1600" b="1" dirty="0"/>
                        <a:t> –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more common (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</a:rPr>
                        <a:t>upto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 9%)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999931"/>
                  </a:ext>
                </a:extLst>
              </a:tr>
              <a:tr h="72390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Pancreatic cancer</a:t>
                      </a:r>
                      <a:r>
                        <a:rPr lang="en-US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600" b="1" dirty="0"/>
                        <a:t>- 1-3% of 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Pancreatic cancer</a:t>
                      </a:r>
                      <a:r>
                        <a:rPr lang="en-US" sz="1600" b="1" dirty="0"/>
                        <a:t> –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2 to 7 % of cases (more than BRCA 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074198"/>
                  </a:ext>
                </a:extLst>
              </a:tr>
              <a:tr h="43171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Ovarian carcinoma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– more common (40%-65%)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Ovarian carcinoma</a:t>
                      </a:r>
                      <a:r>
                        <a:rPr lang="en-US" sz="1600" b="1" dirty="0"/>
                        <a:t> – less common (15 - 25%)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815509"/>
                  </a:ext>
                </a:extLst>
              </a:tr>
              <a:tr h="65229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Prostate carcinoma</a:t>
                      </a:r>
                      <a:r>
                        <a:rPr lang="en-US" sz="1600" b="1" dirty="0"/>
                        <a:t> – 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Prostate carcinoma</a:t>
                      </a:r>
                      <a:r>
                        <a:rPr lang="en-US" sz="1600" b="1" dirty="0"/>
                        <a:t> –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15% ( more common than BRCA 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038524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0DFB086D-5B01-4237-B1C8-D830C84EF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6323" r="33991" b="12440"/>
          <a:stretch/>
        </p:blipFill>
        <p:spPr>
          <a:xfrm>
            <a:off x="5635475" y="2805065"/>
            <a:ext cx="920060" cy="984606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A34B4A-1BA7-40B7-882E-2EBAC90D6A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9" t="59858" r="23897" b="15035"/>
          <a:stretch/>
        </p:blipFill>
        <p:spPr>
          <a:xfrm>
            <a:off x="5566383" y="4128898"/>
            <a:ext cx="1058243" cy="4417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A8DD5C-C1A8-4870-B5EB-AE3F80B054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44" t="34665" r="23006" b="16495"/>
          <a:stretch/>
        </p:blipFill>
        <p:spPr>
          <a:xfrm>
            <a:off x="5478947" y="4781883"/>
            <a:ext cx="1234106" cy="46995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01B412-1184-4EEA-A306-C90DE7120424}"/>
              </a:ext>
            </a:extLst>
          </p:cNvPr>
          <p:cNvCxnSpPr/>
          <p:nvPr/>
        </p:nvCxnSpPr>
        <p:spPr>
          <a:xfrm>
            <a:off x="12811328" y="148767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09EA1A-AEEF-4A79-AB39-FA184C042D51}"/>
              </a:ext>
            </a:extLst>
          </p:cNvPr>
          <p:cNvCxnSpPr/>
          <p:nvPr/>
        </p:nvCxnSpPr>
        <p:spPr>
          <a:xfrm flipH="1" flipV="1">
            <a:off x="2147207" y="1073005"/>
            <a:ext cx="315019" cy="96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3E8EEC-EB38-414C-B240-66E3492BD063}"/>
              </a:ext>
            </a:extLst>
          </p:cNvPr>
          <p:cNvCxnSpPr>
            <a:cxnSpLocks/>
          </p:cNvCxnSpPr>
          <p:nvPr/>
        </p:nvCxnSpPr>
        <p:spPr>
          <a:xfrm flipH="1" flipV="1">
            <a:off x="9056452" y="800038"/>
            <a:ext cx="408561" cy="219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D066DB12-0193-464F-8320-34411A75B4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47" t="62553" r="38670" b="7410"/>
          <a:stretch/>
        </p:blipFill>
        <p:spPr>
          <a:xfrm>
            <a:off x="5702572" y="5448867"/>
            <a:ext cx="511709" cy="4183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33D04-4988-4072-9490-5DADFE413C14}"/>
              </a:ext>
            </a:extLst>
          </p:cNvPr>
          <p:cNvSpPr txBox="1"/>
          <p:nvPr/>
        </p:nvSpPr>
        <p:spPr>
          <a:xfrm>
            <a:off x="9056452" y="5976205"/>
            <a:ext cx="1838192" cy="307777"/>
          </a:xfrm>
          <a:prstGeom prst="rect">
            <a:avLst/>
          </a:prstGeom>
          <a:solidFill>
            <a:srgbClr val="FFCCFF"/>
          </a:solidFill>
          <a:effectLst>
            <a:glow rad="101600">
              <a:srgbClr val="8C078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8187E"/>
                </a:solidFill>
              </a:rPr>
              <a:t>BRCA2 -MBPs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50F653-2DED-4B93-9FBB-CC5FD05ECEE9}"/>
              </a:ext>
            </a:extLst>
          </p:cNvPr>
          <p:cNvSpPr txBox="1"/>
          <p:nvPr/>
        </p:nvSpPr>
        <p:spPr>
          <a:xfrm>
            <a:off x="1020844" y="6006983"/>
            <a:ext cx="1838192" cy="307777"/>
          </a:xfrm>
          <a:prstGeom prst="rect">
            <a:avLst/>
          </a:prstGeom>
          <a:solidFill>
            <a:srgbClr val="FFCCFF"/>
          </a:solidFill>
          <a:effectLst>
            <a:glow rad="101600">
              <a:srgbClr val="8C078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8187E"/>
                </a:solidFill>
              </a:rPr>
              <a:t>BRCA1 -FBO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B371230-93DB-4A7D-853B-16C195412E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22979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46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D634DB-ECE3-46FF-BC5B-7E24843F4E0F}"/>
              </a:ext>
            </a:extLst>
          </p:cNvPr>
          <p:cNvSpPr txBox="1"/>
          <p:nvPr/>
        </p:nvSpPr>
        <p:spPr>
          <a:xfrm>
            <a:off x="134668" y="3365997"/>
            <a:ext cx="2174240" cy="523220"/>
          </a:xfrm>
          <a:prstGeom prst="rect">
            <a:avLst/>
          </a:prstGeom>
          <a:solidFill>
            <a:srgbClr val="FFFFCC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</a:rPr>
              <a:t>Other genes associated with Breast carcinoma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4703C-F0B5-4984-8089-B08A8C16457A}"/>
              </a:ext>
            </a:extLst>
          </p:cNvPr>
          <p:cNvSpPr txBox="1"/>
          <p:nvPr/>
        </p:nvSpPr>
        <p:spPr>
          <a:xfrm>
            <a:off x="4165003" y="4428474"/>
            <a:ext cx="1182343" cy="365760"/>
          </a:xfrm>
          <a:prstGeom prst="rect">
            <a:avLst/>
          </a:prstGeom>
          <a:solidFill>
            <a:srgbClr val="FFE1FF"/>
          </a:solidFill>
          <a:effectLst>
            <a:glow rad="101600">
              <a:srgbClr val="8C078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8187E"/>
                </a:solidFill>
              </a:rPr>
              <a:t>CDH1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58F81-D6CB-4E77-8447-271D0B84F4C2}"/>
              </a:ext>
            </a:extLst>
          </p:cNvPr>
          <p:cNvSpPr txBox="1"/>
          <p:nvPr/>
        </p:nvSpPr>
        <p:spPr>
          <a:xfrm>
            <a:off x="5856234" y="4433941"/>
            <a:ext cx="4654793" cy="461665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- Produces protein called E – cadherin (tumor suppressor protein )</a:t>
            </a:r>
          </a:p>
          <a:p>
            <a:r>
              <a:rPr lang="en-US" sz="1200" b="1" dirty="0">
                <a:solidFill>
                  <a:srgbClr val="002060"/>
                </a:solidFill>
              </a:rPr>
              <a:t>- Associated with </a:t>
            </a:r>
            <a:r>
              <a:rPr lang="en-US" sz="1200" b="1" dirty="0">
                <a:solidFill>
                  <a:srgbClr val="0070C0"/>
                </a:solidFill>
              </a:rPr>
              <a:t>Hereditary diffuse gastric carcinoma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5D746-95DA-4FF4-851C-74066EF1149B}"/>
              </a:ext>
            </a:extLst>
          </p:cNvPr>
          <p:cNvSpPr txBox="1"/>
          <p:nvPr/>
        </p:nvSpPr>
        <p:spPr>
          <a:xfrm>
            <a:off x="2893925" y="2515116"/>
            <a:ext cx="2078261" cy="365760"/>
          </a:xfrm>
          <a:prstGeom prst="rect">
            <a:avLst/>
          </a:prstGeom>
          <a:solidFill>
            <a:srgbClr val="FFE1FF"/>
          </a:solidFill>
          <a:effectLst>
            <a:glow rad="101600">
              <a:srgbClr val="8C078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PTEN gene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7810F-119E-4FA2-88AB-EA88ACB2ED9A}"/>
              </a:ext>
            </a:extLst>
          </p:cNvPr>
          <p:cNvSpPr txBox="1"/>
          <p:nvPr/>
        </p:nvSpPr>
        <p:spPr>
          <a:xfrm>
            <a:off x="5099497" y="2477531"/>
            <a:ext cx="6502400" cy="461665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- Produces phosphatase and </a:t>
            </a:r>
            <a:r>
              <a:rPr lang="en-US" sz="1200" b="1" dirty="0" err="1">
                <a:solidFill>
                  <a:srgbClr val="002060"/>
                </a:solidFill>
              </a:rPr>
              <a:t>tensin</a:t>
            </a:r>
            <a:r>
              <a:rPr lang="en-US" sz="1200" b="1" dirty="0">
                <a:solidFill>
                  <a:srgbClr val="002060"/>
                </a:solidFill>
              </a:rPr>
              <a:t> enzyme that stops  proliferation and triggers apoptosis</a:t>
            </a:r>
          </a:p>
          <a:p>
            <a:r>
              <a:rPr lang="en-US" sz="1200" b="1" dirty="0">
                <a:solidFill>
                  <a:srgbClr val="002060"/>
                </a:solidFill>
              </a:rPr>
              <a:t>- Mutation is associated with </a:t>
            </a:r>
            <a:r>
              <a:rPr lang="en-US" sz="1200" b="1" dirty="0">
                <a:solidFill>
                  <a:srgbClr val="0070C0"/>
                </a:solidFill>
              </a:rPr>
              <a:t>Cowden syndrome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40394-48BC-42DA-B311-9E464828E21C}"/>
              </a:ext>
            </a:extLst>
          </p:cNvPr>
          <p:cNvSpPr txBox="1"/>
          <p:nvPr/>
        </p:nvSpPr>
        <p:spPr>
          <a:xfrm>
            <a:off x="5520122" y="5155061"/>
            <a:ext cx="5476240" cy="276999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Involved in DNA repair, cell cycle arrest or apoptosis in response to DNA damage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B47270-BADC-42AD-8D5F-0608EE17CB1C}"/>
              </a:ext>
            </a:extLst>
          </p:cNvPr>
          <p:cNvSpPr txBox="1"/>
          <p:nvPr/>
        </p:nvSpPr>
        <p:spPr>
          <a:xfrm>
            <a:off x="1711852" y="5629960"/>
            <a:ext cx="1920240" cy="523220"/>
          </a:xfrm>
          <a:prstGeom prst="rect">
            <a:avLst/>
          </a:prstGeom>
          <a:solidFill>
            <a:srgbClr val="FFE1FF"/>
          </a:solidFill>
          <a:effectLst>
            <a:glow rad="101600">
              <a:srgbClr val="8C078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8187E"/>
                </a:solidFill>
              </a:rPr>
              <a:t>STK 11 (Serine threonine kinase 11)</a:t>
            </a:r>
            <a:endParaRPr lang="en-US" b="1" dirty="0">
              <a:solidFill>
                <a:srgbClr val="68187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59C41-769B-4438-8EF0-C1C6B2F7A4D9}"/>
              </a:ext>
            </a:extLst>
          </p:cNvPr>
          <p:cNvSpPr txBox="1"/>
          <p:nvPr/>
        </p:nvSpPr>
        <p:spPr>
          <a:xfrm>
            <a:off x="3772169" y="5691515"/>
            <a:ext cx="5364480" cy="461665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- Plays role in apoptosis, DNA damage, cell metabolism and cell polarity</a:t>
            </a:r>
          </a:p>
          <a:p>
            <a:r>
              <a:rPr lang="en-US" sz="1200" b="1" dirty="0">
                <a:solidFill>
                  <a:srgbClr val="002060"/>
                </a:solidFill>
              </a:rPr>
              <a:t>- Associated with </a:t>
            </a:r>
            <a:r>
              <a:rPr lang="en-US" sz="1200" b="1" dirty="0" err="1">
                <a:solidFill>
                  <a:srgbClr val="0070C0"/>
                </a:solidFill>
              </a:rPr>
              <a:t>Peutz-Jeghers</a:t>
            </a:r>
            <a:r>
              <a:rPr lang="en-US" sz="1200" b="1" dirty="0">
                <a:solidFill>
                  <a:srgbClr val="0070C0"/>
                </a:solidFill>
              </a:rPr>
              <a:t> syndrome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36BA46-6862-48D9-8D83-5D5EA6E87B86}"/>
              </a:ext>
            </a:extLst>
          </p:cNvPr>
          <p:cNvSpPr txBox="1"/>
          <p:nvPr/>
        </p:nvSpPr>
        <p:spPr>
          <a:xfrm>
            <a:off x="2860431" y="5094001"/>
            <a:ext cx="2486915" cy="307777"/>
          </a:xfrm>
          <a:prstGeom prst="rect">
            <a:avLst/>
          </a:prstGeom>
          <a:solidFill>
            <a:srgbClr val="FFE1FF"/>
          </a:solidFill>
          <a:effectLst>
            <a:glow rad="139700">
              <a:srgbClr val="8C078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CHEK 2(check point kinase 2)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5081C-0D04-4865-9A8B-3CA358888633}"/>
              </a:ext>
            </a:extLst>
          </p:cNvPr>
          <p:cNvSpPr txBox="1"/>
          <p:nvPr/>
        </p:nvSpPr>
        <p:spPr>
          <a:xfrm>
            <a:off x="3887171" y="3807149"/>
            <a:ext cx="1632951" cy="307777"/>
          </a:xfrm>
          <a:prstGeom prst="rect">
            <a:avLst/>
          </a:prstGeom>
          <a:solidFill>
            <a:srgbClr val="FFE1FF"/>
          </a:solidFill>
          <a:effectLst>
            <a:glow rad="101600">
              <a:srgbClr val="8C078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ATM gene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F49BD1-C00C-4D62-AE21-E06F140AC577}"/>
              </a:ext>
            </a:extLst>
          </p:cNvPr>
          <p:cNvSpPr txBox="1"/>
          <p:nvPr/>
        </p:nvSpPr>
        <p:spPr>
          <a:xfrm>
            <a:off x="5862933" y="3706594"/>
            <a:ext cx="5888260" cy="461665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- Cell cycle check point kinase which controls the cell cycle checkpoint signaling pathway</a:t>
            </a:r>
          </a:p>
          <a:p>
            <a:r>
              <a:rPr lang="en-US" sz="1200" b="1" dirty="0">
                <a:solidFill>
                  <a:srgbClr val="002060"/>
                </a:solidFill>
              </a:rPr>
              <a:t>- Associated with </a:t>
            </a:r>
            <a:r>
              <a:rPr lang="en-US" sz="1200" b="1" dirty="0">
                <a:solidFill>
                  <a:srgbClr val="0070C0"/>
                </a:solidFill>
              </a:rPr>
              <a:t>Ataxia – Telangiectasia syndrome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ABBF78-6F32-45AD-84D6-BAAFD07F1789}"/>
              </a:ext>
            </a:extLst>
          </p:cNvPr>
          <p:cNvSpPr txBox="1"/>
          <p:nvPr/>
        </p:nvSpPr>
        <p:spPr>
          <a:xfrm>
            <a:off x="10341954" y="5829399"/>
            <a:ext cx="103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T- 2PACCS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51481C-E7D5-4BA2-8344-F76154FD4722}"/>
              </a:ext>
            </a:extLst>
          </p:cNvPr>
          <p:cNvSpPr txBox="1"/>
          <p:nvPr/>
        </p:nvSpPr>
        <p:spPr>
          <a:xfrm>
            <a:off x="1908509" y="1938255"/>
            <a:ext cx="670560" cy="307777"/>
          </a:xfrm>
          <a:prstGeom prst="rect">
            <a:avLst/>
          </a:prstGeom>
          <a:solidFill>
            <a:srgbClr val="FFE1FF"/>
          </a:solidFill>
          <a:effectLst>
            <a:glow rad="101600">
              <a:srgbClr val="8C078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TP 53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8CEA1-3AAC-451D-8E12-33333ADA99AD}"/>
              </a:ext>
            </a:extLst>
          </p:cNvPr>
          <p:cNvSpPr txBox="1"/>
          <p:nvPr/>
        </p:nvSpPr>
        <p:spPr>
          <a:xfrm>
            <a:off x="2715176" y="1853183"/>
            <a:ext cx="7568315" cy="461665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- Tumor suppressor protein attaches to the breaks in DNA and helps to repair or if not repaired activates apoptosis</a:t>
            </a:r>
          </a:p>
          <a:p>
            <a:r>
              <a:rPr lang="en-US" sz="1200" b="1" dirty="0">
                <a:solidFill>
                  <a:srgbClr val="002060"/>
                </a:solidFill>
              </a:rPr>
              <a:t>- Associated with </a:t>
            </a:r>
            <a:r>
              <a:rPr lang="en-US" sz="1200" b="1" dirty="0">
                <a:solidFill>
                  <a:srgbClr val="0070C0"/>
                </a:solidFill>
              </a:rPr>
              <a:t>Fraumeni syndrome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CDCC2B-D7B3-4DB7-B5BD-D30F013B6577}"/>
              </a:ext>
            </a:extLst>
          </p:cNvPr>
          <p:cNvCxnSpPr>
            <a:cxnSpLocks/>
          </p:cNvCxnSpPr>
          <p:nvPr/>
        </p:nvCxnSpPr>
        <p:spPr>
          <a:xfrm flipV="1">
            <a:off x="1188714" y="2303040"/>
            <a:ext cx="717582" cy="7876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BDF403-2737-45CA-A802-EECFC24B71BB}"/>
              </a:ext>
            </a:extLst>
          </p:cNvPr>
          <p:cNvCxnSpPr>
            <a:cxnSpLocks/>
          </p:cNvCxnSpPr>
          <p:nvPr/>
        </p:nvCxnSpPr>
        <p:spPr>
          <a:xfrm flipV="1">
            <a:off x="2156900" y="2801370"/>
            <a:ext cx="609714" cy="426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D6799D-727B-4851-BC90-57C9275473BA}"/>
              </a:ext>
            </a:extLst>
          </p:cNvPr>
          <p:cNvCxnSpPr>
            <a:cxnSpLocks/>
          </p:cNvCxnSpPr>
          <p:nvPr/>
        </p:nvCxnSpPr>
        <p:spPr>
          <a:xfrm>
            <a:off x="2429964" y="3657228"/>
            <a:ext cx="1342205" cy="294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A1CCDB-31DA-4346-95B8-4C86B658A004}"/>
              </a:ext>
            </a:extLst>
          </p:cNvPr>
          <p:cNvCxnSpPr>
            <a:cxnSpLocks/>
          </p:cNvCxnSpPr>
          <p:nvPr/>
        </p:nvCxnSpPr>
        <p:spPr>
          <a:xfrm>
            <a:off x="2429963" y="3901341"/>
            <a:ext cx="1462355" cy="710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912537-6A82-4A68-B894-7D86B2543720}"/>
              </a:ext>
            </a:extLst>
          </p:cNvPr>
          <p:cNvCxnSpPr>
            <a:cxnSpLocks/>
          </p:cNvCxnSpPr>
          <p:nvPr/>
        </p:nvCxnSpPr>
        <p:spPr>
          <a:xfrm>
            <a:off x="2243789" y="4059028"/>
            <a:ext cx="1011877" cy="8365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94047C4-7F7A-4E60-8D78-55D85A539BF2}"/>
              </a:ext>
            </a:extLst>
          </p:cNvPr>
          <p:cNvCxnSpPr>
            <a:cxnSpLocks/>
          </p:cNvCxnSpPr>
          <p:nvPr/>
        </p:nvCxnSpPr>
        <p:spPr>
          <a:xfrm>
            <a:off x="1680973" y="4084998"/>
            <a:ext cx="562816" cy="13449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" name="Picture 6">
            <a:extLst>
              <a:ext uri="{FF2B5EF4-FFF2-40B4-BE49-F238E27FC236}">
                <a16:creationId xmlns:a16="http://schemas.microsoft.com/office/drawing/2014/main" id="{85FC2F31-9973-473D-9A5F-C71CFFA24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727" y="6302883"/>
            <a:ext cx="681273" cy="53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AC2F650-E367-44DE-A8F6-C7540B2B7795}"/>
              </a:ext>
            </a:extLst>
          </p:cNvPr>
          <p:cNvSpPr txBox="1"/>
          <p:nvPr/>
        </p:nvSpPr>
        <p:spPr>
          <a:xfrm>
            <a:off x="4165003" y="930136"/>
            <a:ext cx="3554245" cy="369332"/>
          </a:xfrm>
          <a:prstGeom prst="rect">
            <a:avLst/>
          </a:prstGeom>
          <a:solidFill>
            <a:srgbClr val="FCE3DC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GERMLINE MUTATIONS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29192A-09E5-4A29-BE13-F95CB41DDD13}"/>
              </a:ext>
            </a:extLst>
          </p:cNvPr>
          <p:cNvSpPr txBox="1"/>
          <p:nvPr/>
        </p:nvSpPr>
        <p:spPr>
          <a:xfrm>
            <a:off x="3481360" y="3159339"/>
            <a:ext cx="1632951" cy="307777"/>
          </a:xfrm>
          <a:prstGeom prst="rect">
            <a:avLst/>
          </a:prstGeom>
          <a:solidFill>
            <a:srgbClr val="FFE1FF"/>
          </a:solidFill>
          <a:effectLst>
            <a:glow rad="101600">
              <a:srgbClr val="8C078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PALB2 gene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F1A53C-1966-4606-A7F9-BBD5F6AEED84}"/>
              </a:ext>
            </a:extLst>
          </p:cNvPr>
          <p:cNvSpPr txBox="1"/>
          <p:nvPr/>
        </p:nvSpPr>
        <p:spPr>
          <a:xfrm>
            <a:off x="5266958" y="3167378"/>
            <a:ext cx="6709987" cy="276999"/>
          </a:xfrm>
          <a:prstGeom prst="rect">
            <a:avLst/>
          </a:prstGeom>
          <a:solidFill>
            <a:srgbClr val="EBFFFF"/>
          </a:solidFill>
          <a:effectLst>
            <a:glow rad="101600">
              <a:srgbClr val="00B0F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Called the localizer of BRCA2. produces protein that works with BRCA2 protein to repair damaged DNA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63DC6C-6269-4A84-9F6F-76F3B8583133}"/>
              </a:ext>
            </a:extLst>
          </p:cNvPr>
          <p:cNvCxnSpPr>
            <a:cxnSpLocks/>
          </p:cNvCxnSpPr>
          <p:nvPr/>
        </p:nvCxnSpPr>
        <p:spPr>
          <a:xfrm flipV="1">
            <a:off x="2384218" y="3331943"/>
            <a:ext cx="1019413" cy="77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9767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2342</TotalTime>
  <Words>837</Words>
  <Application>Microsoft Office PowerPoint</Application>
  <PresentationFormat>Widescreen</PresentationFormat>
  <Paragraphs>167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Retrospect</vt:lpstr>
      <vt:lpstr>BREAST CARCINOMA  ETIOPATHOGENESIS</vt:lpstr>
      <vt:lpstr>BREAST CARCINOMA</vt:lpstr>
      <vt:lpstr>BREAST CARCINOMA </vt:lpstr>
      <vt:lpstr>EFFECT OF ESTROGEN ON EPITHELIAL CELLS</vt:lpstr>
      <vt:lpstr>CARCINOMA BREAST</vt:lpstr>
      <vt:lpstr>PowerPoint Presentation</vt:lpstr>
      <vt:lpstr>PowerPoint Presentation</vt:lpstr>
      <vt:lpstr>PowerPoint Presentation</vt:lpstr>
      <vt:lpstr>PowerPoint Presentation</vt:lpstr>
      <vt:lpstr>ETIOPATHOGENESIS OF BREAST CARCINOMA</vt:lpstr>
      <vt:lpstr>ETIOPATHOGENESIS OF BREAST CARCINOMA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BREAST CARCINOMA  ETIOPATHOGENESIS</dc:title>
  <dc:creator>Rupesh Vissa</dc:creator>
  <cp:lastModifiedBy>Rupesh Vissa</cp:lastModifiedBy>
  <cp:revision>58</cp:revision>
  <dcterms:created xsi:type="dcterms:W3CDTF">2021-11-20T08:58:06Z</dcterms:created>
  <dcterms:modified xsi:type="dcterms:W3CDTF">2021-12-10T13:24:00Z</dcterms:modified>
</cp:coreProperties>
</file>